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ink/ink1.xml" ContentType="application/inkml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ink/ink2.xml" ContentType="application/inkml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ink/ink3.xml" ContentType="application/inkml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ink/ink9.xml" ContentType="application/inkml+xml"/>
  <Override PartName="/ppt/ink/ink10.xml" ContentType="application/inkml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ink/ink11.xml" ContentType="application/inkml+xml"/>
  <Override PartName="/ppt/ink/ink12.xml" ContentType="application/inkml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ink/ink13.xml" ContentType="application/inkml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ink/ink14.xml" ContentType="application/inkml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ink/ink17.xml" ContentType="application/inkml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ink/ink18.xml" ContentType="application/inkml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ink/ink19.xml" ContentType="application/inkml+xml"/>
  <Override PartName="/ppt/ink/ink20.xml" ContentType="application/inkml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ink/ink21.xml" ContentType="application/inkml+xml"/>
  <Override PartName="/ppt/ink/ink22.xml" ContentType="application/inkml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95" r:id="rId4"/>
    <p:sldId id="261" r:id="rId5"/>
    <p:sldId id="266" r:id="rId6"/>
    <p:sldId id="296" r:id="rId7"/>
    <p:sldId id="271" r:id="rId8"/>
    <p:sldId id="258" r:id="rId9"/>
    <p:sldId id="273" r:id="rId10"/>
    <p:sldId id="276" r:id="rId11"/>
    <p:sldId id="290" r:id="rId12"/>
    <p:sldId id="279" r:id="rId13"/>
    <p:sldId id="280" r:id="rId14"/>
    <p:sldId id="281" r:id="rId15"/>
    <p:sldId id="282" r:id="rId16"/>
    <p:sldId id="298" r:id="rId17"/>
    <p:sldId id="284" r:id="rId18"/>
    <p:sldId id="285" r:id="rId19"/>
    <p:sldId id="288" r:id="rId20"/>
    <p:sldId id="289" r:id="rId21"/>
    <p:sldId id="292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E73737"/>
    <a:srgbClr val="DB4343"/>
    <a:srgbClr val="67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555B8-C2A5-41FC-8D14-63B70C04CB3A}" v="509" dt="2023-07-17T19:57:57.258"/>
    <p1510:client id="{FEB3812C-92F7-634D-BBF9-13EFF36B9C23}" v="15" dt="2023-07-18T09:27:33.420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sta van der Schaaf" userId="b6341301b05cd47e" providerId="LiveId" clId="{516555B8-C2A5-41FC-8D14-63B70C04CB3A}"/>
    <pc:docChg chg="undo custSel addSld modSld">
      <pc:chgData name="Nesta van der Schaaf" userId="b6341301b05cd47e" providerId="LiveId" clId="{516555B8-C2A5-41FC-8D14-63B70C04CB3A}" dt="2023-07-17T19:57:57.258" v="1831"/>
      <pc:docMkLst>
        <pc:docMk/>
      </pc:docMkLst>
      <pc:sldChg chg="addSp delSp modSp mod modAnim">
        <pc:chgData name="Nesta van der Schaaf" userId="b6341301b05cd47e" providerId="LiveId" clId="{516555B8-C2A5-41FC-8D14-63B70C04CB3A}" dt="2023-07-17T15:02:50.947" v="540"/>
        <pc:sldMkLst>
          <pc:docMk/>
          <pc:sldMk cId="3897734535" sldId="257"/>
        </pc:sldMkLst>
        <pc:spChg chg="add mod">
          <ac:chgData name="Nesta van der Schaaf" userId="b6341301b05cd47e" providerId="LiveId" clId="{516555B8-C2A5-41FC-8D14-63B70C04CB3A}" dt="2023-07-17T15:02:35.394" v="537" actId="1076"/>
          <ac:spMkLst>
            <pc:docMk/>
            <pc:sldMk cId="3897734535" sldId="257"/>
            <ac:spMk id="3" creationId="{8C0460A0-0D17-0D74-879A-5637E4395EDF}"/>
          </ac:spMkLst>
        </pc:spChg>
        <pc:spChg chg="mod">
          <ac:chgData name="Nesta van der Schaaf" userId="b6341301b05cd47e" providerId="LiveId" clId="{516555B8-C2A5-41FC-8D14-63B70C04CB3A}" dt="2023-07-17T14:33:34.120" v="395" actId="20577"/>
          <ac:spMkLst>
            <pc:docMk/>
            <pc:sldMk cId="3897734535" sldId="257"/>
            <ac:spMk id="31" creationId="{6EE5CCC2-A238-B0B9-6D60-C1B6EBC70DCA}"/>
          </ac:spMkLst>
        </pc:spChg>
        <pc:spChg chg="mod">
          <ac:chgData name="Nesta van der Schaaf" userId="b6341301b05cd47e" providerId="LiveId" clId="{516555B8-C2A5-41FC-8D14-63B70C04CB3A}" dt="2023-07-17T14:34:13.706" v="398" actId="20577"/>
          <ac:spMkLst>
            <pc:docMk/>
            <pc:sldMk cId="3897734535" sldId="257"/>
            <ac:spMk id="87" creationId="{D7C11E1F-1E88-1592-EF0A-E8C03D1F70C7}"/>
          </ac:spMkLst>
        </pc:spChg>
        <pc:picChg chg="add del mod">
          <ac:chgData name="Nesta van der Schaaf" userId="b6341301b05cd47e" providerId="LiveId" clId="{516555B8-C2A5-41FC-8D14-63B70C04CB3A}" dt="2023-07-17T15:00:58.738" v="453" actId="478"/>
          <ac:picMkLst>
            <pc:docMk/>
            <pc:sldMk cId="3897734535" sldId="257"/>
            <ac:picMk id="1026" creationId="{72A40140-474C-9705-84AB-083F9EC3A404}"/>
          </ac:picMkLst>
        </pc:picChg>
      </pc:sldChg>
      <pc:sldChg chg="modSp mod modShow">
        <pc:chgData name="Nesta van der Schaaf" userId="b6341301b05cd47e" providerId="LiveId" clId="{516555B8-C2A5-41FC-8D14-63B70C04CB3A}" dt="2023-07-17T15:03:25.511" v="541" actId="729"/>
        <pc:sldMkLst>
          <pc:docMk/>
          <pc:sldMk cId="3636128502" sldId="260"/>
        </pc:sldMkLst>
        <pc:spChg chg="mod">
          <ac:chgData name="Nesta van der Schaaf" userId="b6341301b05cd47e" providerId="LiveId" clId="{516555B8-C2A5-41FC-8D14-63B70C04CB3A}" dt="2023-07-17T14:24:49.505" v="273" actId="20577"/>
          <ac:spMkLst>
            <pc:docMk/>
            <pc:sldMk cId="3636128502" sldId="260"/>
            <ac:spMk id="3" creationId="{57812B18-9C2F-EEE7-647B-53AE9324D2DE}"/>
          </ac:spMkLst>
        </pc:spChg>
      </pc:sldChg>
      <pc:sldChg chg="addSp modSp mod modAnim">
        <pc:chgData name="Nesta van der Schaaf" userId="b6341301b05cd47e" providerId="LiveId" clId="{516555B8-C2A5-41FC-8D14-63B70C04CB3A}" dt="2023-07-17T15:12:16.972" v="675"/>
        <pc:sldMkLst>
          <pc:docMk/>
          <pc:sldMk cId="3915248259" sldId="261"/>
        </pc:sldMkLst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5" creationId="{4B0BC97B-FDBA-F313-9FD4-6BCCD088975A}"/>
          </ac:spMkLst>
        </pc:spChg>
        <pc:spChg chg="mod">
          <ac:chgData name="Nesta van der Schaaf" userId="b6341301b05cd47e" providerId="LiveId" clId="{516555B8-C2A5-41FC-8D14-63B70C04CB3A}" dt="2023-07-17T15:11:17.884" v="662" actId="164"/>
          <ac:spMkLst>
            <pc:docMk/>
            <pc:sldMk cId="3915248259" sldId="261"/>
            <ac:spMk id="6" creationId="{39A6A85C-BA0D-913D-63E9-E746FCAD0420}"/>
          </ac:spMkLst>
        </pc:spChg>
        <pc:spChg chg="mod">
          <ac:chgData name="Nesta van der Schaaf" userId="b6341301b05cd47e" providerId="LiveId" clId="{516555B8-C2A5-41FC-8D14-63B70C04CB3A}" dt="2023-07-17T15:11:17.884" v="662" actId="164"/>
          <ac:spMkLst>
            <pc:docMk/>
            <pc:sldMk cId="3915248259" sldId="261"/>
            <ac:spMk id="7" creationId="{6BB13603-6B21-2B36-CA87-43A025D6F1B6}"/>
          </ac:spMkLst>
        </pc:spChg>
        <pc:spChg chg="mod">
          <ac:chgData name="Nesta van der Schaaf" userId="b6341301b05cd47e" providerId="LiveId" clId="{516555B8-C2A5-41FC-8D14-63B70C04CB3A}" dt="2023-07-17T15:11:12.009" v="661" actId="1076"/>
          <ac:spMkLst>
            <pc:docMk/>
            <pc:sldMk cId="3915248259" sldId="261"/>
            <ac:spMk id="8" creationId="{0FA73183-9D3B-51FB-3157-6A74DBAF92C1}"/>
          </ac:spMkLst>
        </pc:spChg>
        <pc:spChg chg="mod">
          <ac:chgData name="Nesta van der Schaaf" userId="b6341301b05cd47e" providerId="LiveId" clId="{516555B8-C2A5-41FC-8D14-63B70C04CB3A}" dt="2023-07-17T15:11:39.403" v="669" actId="14100"/>
          <ac:spMkLst>
            <pc:docMk/>
            <pc:sldMk cId="3915248259" sldId="261"/>
            <ac:spMk id="9" creationId="{0980F0D7-DC4B-B872-8CE1-7DE04791E045}"/>
          </ac:spMkLst>
        </pc:spChg>
        <pc:spChg chg="mod">
          <ac:chgData name="Nesta van der Schaaf" userId="b6341301b05cd47e" providerId="LiveId" clId="{516555B8-C2A5-41FC-8D14-63B70C04CB3A}" dt="2023-07-17T15:11:36.701" v="668" actId="14100"/>
          <ac:spMkLst>
            <pc:docMk/>
            <pc:sldMk cId="3915248259" sldId="261"/>
            <ac:spMk id="10" creationId="{615D7D57-9677-3D9F-8FB0-FD1E0CA10A75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11" creationId="{E1E90114-5859-732B-FB57-A3EC55209CBA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42" creationId="{8F9CD215-76E4-A1D6-F697-F1CE8220E761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43" creationId="{450A3F04-C02C-5A1F-0346-FF1ADC03C707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44" creationId="{EF18BFE2-1FC0-DF5C-025E-43CC10E46626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54" creationId="{10AE8F3E-C191-D1D6-F8D6-B16190304150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55" creationId="{E555389E-A069-551D-CC43-43FA49FD38AC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56" creationId="{9048AF52-30F6-980D-6635-FC8D98854DDA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57" creationId="{EC2540D4-658F-2A44-228D-DFE975B9A23B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60" creationId="{F74B0D3C-4C16-3E35-7ACD-FAAD58593F17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61" creationId="{B292231A-9CEF-BD39-71C0-D9EF8E953EA1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62" creationId="{F720E403-B74B-BF39-7FFA-66A2FB06FB7E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63" creationId="{72B59BF5-46A9-8D30-3BB5-A94610117C90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64" creationId="{EA199ED5-F1CA-C9B7-ED31-66631790F19F}"/>
          </ac:spMkLst>
        </pc:spChg>
        <pc:spChg chg="mod">
          <ac:chgData name="Nesta van der Schaaf" userId="b6341301b05cd47e" providerId="LiveId" clId="{516555B8-C2A5-41FC-8D14-63B70C04CB3A}" dt="2023-07-17T15:09:42.158" v="642"/>
          <ac:spMkLst>
            <pc:docMk/>
            <pc:sldMk cId="3915248259" sldId="261"/>
            <ac:spMk id="65" creationId="{7EB22EB8-6C43-9EAC-F3F1-8DF8490622AD}"/>
          </ac:spMkLst>
        </pc:spChg>
        <pc:grpChg chg="add mod">
          <ac:chgData name="Nesta van der Schaaf" userId="b6341301b05cd47e" providerId="LiveId" clId="{516555B8-C2A5-41FC-8D14-63B70C04CB3A}" dt="2023-07-17T15:11:44.074" v="670" actId="1076"/>
          <ac:grpSpMkLst>
            <pc:docMk/>
            <pc:sldMk cId="3915248259" sldId="261"/>
            <ac:grpSpMk id="3" creationId="{44EEE90B-D430-F2B3-7A37-34BA05B0C252}"/>
          </ac:grpSpMkLst>
        </pc:grpChg>
        <pc:grpChg chg="mod">
          <ac:chgData name="Nesta van der Schaaf" userId="b6341301b05cd47e" providerId="LiveId" clId="{516555B8-C2A5-41FC-8D14-63B70C04CB3A}" dt="2023-07-17T15:11:48.801" v="671" actId="1076"/>
          <ac:grpSpMkLst>
            <pc:docMk/>
            <pc:sldMk cId="3915248259" sldId="261"/>
            <ac:grpSpMk id="16" creationId="{9C1F46A8-C13F-CC6A-E509-C806FDE71AB8}"/>
          </ac:grpSpMkLst>
        </pc:grpChg>
        <pc:grpChg chg="mod">
          <ac:chgData name="Nesta van der Schaaf" userId="b6341301b05cd47e" providerId="LiveId" clId="{516555B8-C2A5-41FC-8D14-63B70C04CB3A}" dt="2023-07-17T15:11:17.884" v="662" actId="164"/>
          <ac:grpSpMkLst>
            <pc:docMk/>
            <pc:sldMk cId="3915248259" sldId="261"/>
            <ac:grpSpMk id="29" creationId="{63705F96-6A2C-181F-1D99-59DEC7B51C28}"/>
          </ac:grpSpMkLst>
        </pc:grpChg>
        <pc:grpChg chg="mod">
          <ac:chgData name="Nesta van der Schaaf" userId="b6341301b05cd47e" providerId="LiveId" clId="{516555B8-C2A5-41FC-8D14-63B70C04CB3A}" dt="2023-07-17T15:11:51.915" v="672" actId="1076"/>
          <ac:grpSpMkLst>
            <pc:docMk/>
            <pc:sldMk cId="3915248259" sldId="261"/>
            <ac:grpSpMk id="31" creationId="{3221940E-8016-436A-4897-BEDD3D855B74}"/>
          </ac:grpSpMkLst>
        </pc:grpChg>
        <pc:grpChg chg="mod">
          <ac:chgData name="Nesta van der Schaaf" userId="b6341301b05cd47e" providerId="LiveId" clId="{516555B8-C2A5-41FC-8D14-63B70C04CB3A}" dt="2023-07-17T15:09:42.158" v="642"/>
          <ac:grpSpMkLst>
            <pc:docMk/>
            <pc:sldMk cId="3915248259" sldId="261"/>
            <ac:grpSpMk id="33" creationId="{D5754AD0-4E55-3550-ACC6-BB51BE54D348}"/>
          </ac:grpSpMkLst>
        </pc:grpChg>
        <pc:grpChg chg="add mod">
          <ac:chgData name="Nesta van der Schaaf" userId="b6341301b05cd47e" providerId="LiveId" clId="{516555B8-C2A5-41FC-8D14-63B70C04CB3A}" dt="2023-07-17T15:11:28.136" v="665" actId="1076"/>
          <ac:grpSpMkLst>
            <pc:docMk/>
            <pc:sldMk cId="3915248259" sldId="261"/>
            <ac:grpSpMk id="67" creationId="{BCC969B7-33EE-95DE-67AF-0FB68944EC99}"/>
          </ac:grpSpMkLst>
        </pc:grpChg>
        <pc:inkChg chg="mod">
          <ac:chgData name="Nesta van der Schaaf" userId="b6341301b05cd47e" providerId="LiveId" clId="{516555B8-C2A5-41FC-8D14-63B70C04CB3A}" dt="2023-07-17T15:11:55.350" v="673" actId="14100"/>
          <ac:inkMkLst>
            <pc:docMk/>
            <pc:sldMk cId="3915248259" sldId="261"/>
            <ac:inkMk id="59" creationId="{D804DB3A-BC42-340D-692E-BF80F7867F6E}"/>
          </ac:inkMkLst>
        </pc:inkChg>
      </pc:sldChg>
      <pc:sldChg chg="addSp delSp modSp mod modAnim modShow">
        <pc:chgData name="Nesta van der Schaaf" userId="b6341301b05cd47e" providerId="LiveId" clId="{516555B8-C2A5-41FC-8D14-63B70C04CB3A}" dt="2023-07-17T15:10:00.587" v="645" actId="729"/>
        <pc:sldMkLst>
          <pc:docMk/>
          <pc:sldMk cId="1111352024" sldId="265"/>
        </pc:sldMkLst>
        <pc:spChg chg="mod topLvl">
          <ac:chgData name="Nesta van der Schaaf" userId="b6341301b05cd47e" providerId="LiveId" clId="{516555B8-C2A5-41FC-8D14-63B70C04CB3A}" dt="2023-07-17T14:28:24.342" v="383" actId="164"/>
          <ac:spMkLst>
            <pc:docMk/>
            <pc:sldMk cId="1111352024" sldId="265"/>
            <ac:spMk id="33" creationId="{8C68569C-2F53-101A-C627-CA7BC6F85667}"/>
          </ac:spMkLst>
        </pc:spChg>
        <pc:spChg chg="mod topLvl">
          <ac:chgData name="Nesta van der Schaaf" userId="b6341301b05cd47e" providerId="LiveId" clId="{516555B8-C2A5-41FC-8D14-63B70C04CB3A}" dt="2023-07-17T14:28:24.342" v="383" actId="164"/>
          <ac:spMkLst>
            <pc:docMk/>
            <pc:sldMk cId="1111352024" sldId="265"/>
            <ac:spMk id="34" creationId="{9C490565-08FE-CA3C-D40C-F9BF20112E0E}"/>
          </ac:spMkLst>
        </pc:spChg>
        <pc:grpChg chg="add mod">
          <ac:chgData name="Nesta van der Schaaf" userId="b6341301b05cd47e" providerId="LiveId" clId="{516555B8-C2A5-41FC-8D14-63B70C04CB3A}" dt="2023-07-17T14:28:24.342" v="383" actId="164"/>
          <ac:grpSpMkLst>
            <pc:docMk/>
            <pc:sldMk cId="1111352024" sldId="265"/>
            <ac:grpSpMk id="3" creationId="{E0BC445C-1761-A100-0C49-CD4E34D2AB69}"/>
          </ac:grpSpMkLst>
        </pc:grpChg>
        <pc:grpChg chg="mod">
          <ac:chgData name="Nesta van der Schaaf" userId="b6341301b05cd47e" providerId="LiveId" clId="{516555B8-C2A5-41FC-8D14-63B70C04CB3A}" dt="2023-07-17T14:28:28.123" v="384" actId="1076"/>
          <ac:grpSpMkLst>
            <pc:docMk/>
            <pc:sldMk cId="1111352024" sldId="265"/>
            <ac:grpSpMk id="5" creationId="{55335D19-2694-04E1-5D88-F56E98B47DF9}"/>
          </ac:grpSpMkLst>
        </pc:grpChg>
        <pc:grpChg chg="del mod">
          <ac:chgData name="Nesta van der Schaaf" userId="b6341301b05cd47e" providerId="LiveId" clId="{516555B8-C2A5-41FC-8D14-63B70C04CB3A}" dt="2023-07-17T14:28:12.180" v="380" actId="165"/>
          <ac:grpSpMkLst>
            <pc:docMk/>
            <pc:sldMk cId="1111352024" sldId="265"/>
            <ac:grpSpMk id="77" creationId="{5B7422AC-2C55-1BE3-A59C-AAC993CE0E13}"/>
          </ac:grpSpMkLst>
        </pc:grpChg>
      </pc:sldChg>
      <pc:sldChg chg="mod modShow">
        <pc:chgData name="Nesta van der Schaaf" userId="b6341301b05cd47e" providerId="LiveId" clId="{516555B8-C2A5-41FC-8D14-63B70C04CB3A}" dt="2023-07-17T15:26:20.770" v="678" actId="729"/>
        <pc:sldMkLst>
          <pc:docMk/>
          <pc:sldMk cId="1731520151" sldId="267"/>
        </pc:sldMkLst>
      </pc:sldChg>
      <pc:sldChg chg="delSp modSp mod delAnim modShow">
        <pc:chgData name="Nesta van der Schaaf" userId="b6341301b05cd47e" providerId="LiveId" clId="{516555B8-C2A5-41FC-8D14-63B70C04CB3A}" dt="2023-07-17T18:59:18.513" v="1133" actId="478"/>
        <pc:sldMkLst>
          <pc:docMk/>
          <pc:sldMk cId="4235654451" sldId="271"/>
        </pc:sldMkLst>
        <pc:spChg chg="del">
          <ac:chgData name="Nesta van der Schaaf" userId="b6341301b05cd47e" providerId="LiveId" clId="{516555B8-C2A5-41FC-8D14-63B70C04CB3A}" dt="2023-07-17T18:59:18.513" v="1133" actId="478"/>
          <ac:spMkLst>
            <pc:docMk/>
            <pc:sldMk cId="4235654451" sldId="271"/>
            <ac:spMk id="22" creationId="{6B28B3F4-3599-E592-94E8-13AE4BB3B30C}"/>
          </ac:spMkLst>
        </pc:spChg>
        <pc:grpChg chg="del">
          <ac:chgData name="Nesta van der Schaaf" userId="b6341301b05cd47e" providerId="LiveId" clId="{516555B8-C2A5-41FC-8D14-63B70C04CB3A}" dt="2023-07-17T18:58:41.812" v="1129" actId="478"/>
          <ac:grpSpMkLst>
            <pc:docMk/>
            <pc:sldMk cId="4235654451" sldId="271"/>
            <ac:grpSpMk id="20" creationId="{B444398C-FD8E-21D9-8019-3B0BEDF5B11E}"/>
          </ac:grpSpMkLst>
        </pc:grpChg>
        <pc:grpChg chg="del">
          <ac:chgData name="Nesta van der Schaaf" userId="b6341301b05cd47e" providerId="LiveId" clId="{516555B8-C2A5-41FC-8D14-63B70C04CB3A}" dt="2023-07-17T18:58:43.446" v="1130" actId="478"/>
          <ac:grpSpMkLst>
            <pc:docMk/>
            <pc:sldMk cId="4235654451" sldId="271"/>
            <ac:grpSpMk id="21" creationId="{E3F02353-297F-DF13-435E-A717117D7D66}"/>
          </ac:grpSpMkLst>
        </pc:grpChg>
        <pc:grpChg chg="mod">
          <ac:chgData name="Nesta van der Schaaf" userId="b6341301b05cd47e" providerId="LiveId" clId="{516555B8-C2A5-41FC-8D14-63B70C04CB3A}" dt="2023-07-17T18:59:05.351" v="1132" actId="1076"/>
          <ac:grpSpMkLst>
            <pc:docMk/>
            <pc:sldMk cId="4235654451" sldId="271"/>
            <ac:grpSpMk id="353" creationId="{0D8CB08E-4902-7C1F-EC93-EF009C262A82}"/>
          </ac:grpSpMkLst>
        </pc:grpChg>
      </pc:sldChg>
      <pc:sldChg chg="addSp modSp mod modAnim modShow">
        <pc:chgData name="Nesta van der Schaaf" userId="b6341301b05cd47e" providerId="LiveId" clId="{516555B8-C2A5-41FC-8D14-63B70C04CB3A}" dt="2023-07-17T19:03:57.179" v="1135" actId="729"/>
        <pc:sldMkLst>
          <pc:docMk/>
          <pc:sldMk cId="1278322967" sldId="275"/>
        </pc:sldMkLst>
        <pc:spChg chg="mod">
          <ac:chgData name="Nesta van der Schaaf" userId="b6341301b05cd47e" providerId="LiveId" clId="{516555B8-C2A5-41FC-8D14-63B70C04CB3A}" dt="2023-07-17T15:36:53.183" v="706" actId="164"/>
          <ac:spMkLst>
            <pc:docMk/>
            <pc:sldMk cId="1278322967" sldId="275"/>
            <ac:spMk id="6" creationId="{4E662B8D-4305-6106-752A-624747ACE429}"/>
          </ac:spMkLst>
        </pc:spChg>
        <pc:spChg chg="mod">
          <ac:chgData name="Nesta van der Schaaf" userId="b6341301b05cd47e" providerId="LiveId" clId="{516555B8-C2A5-41FC-8D14-63B70C04CB3A}" dt="2023-07-17T15:36:53.183" v="706" actId="164"/>
          <ac:spMkLst>
            <pc:docMk/>
            <pc:sldMk cId="1278322967" sldId="275"/>
            <ac:spMk id="7" creationId="{D4CCD5DE-C79A-D2BD-1920-D07C8C2A839A}"/>
          </ac:spMkLst>
        </pc:spChg>
        <pc:spChg chg="mod">
          <ac:chgData name="Nesta van der Schaaf" userId="b6341301b05cd47e" providerId="LiveId" clId="{516555B8-C2A5-41FC-8D14-63B70C04CB3A}" dt="2023-07-17T15:36:53.183" v="706" actId="164"/>
          <ac:spMkLst>
            <pc:docMk/>
            <pc:sldMk cId="1278322967" sldId="275"/>
            <ac:spMk id="17" creationId="{418FB503-DF90-0FC6-1DCA-DB393A08DFA9}"/>
          </ac:spMkLst>
        </pc:spChg>
        <pc:spChg chg="mod">
          <ac:chgData name="Nesta van der Schaaf" userId="b6341301b05cd47e" providerId="LiveId" clId="{516555B8-C2A5-41FC-8D14-63B70C04CB3A}" dt="2023-07-17T15:36:53.183" v="706" actId="164"/>
          <ac:spMkLst>
            <pc:docMk/>
            <pc:sldMk cId="1278322967" sldId="275"/>
            <ac:spMk id="18" creationId="{DD2C86A9-84EA-F373-0D5A-33504C73728F}"/>
          </ac:spMkLst>
        </pc:spChg>
        <pc:spChg chg="mod">
          <ac:chgData name="Nesta van der Schaaf" userId="b6341301b05cd47e" providerId="LiveId" clId="{516555B8-C2A5-41FC-8D14-63B70C04CB3A}" dt="2023-07-17T15:36:53.183" v="706" actId="164"/>
          <ac:spMkLst>
            <pc:docMk/>
            <pc:sldMk cId="1278322967" sldId="275"/>
            <ac:spMk id="23" creationId="{0FC2E04C-D917-ECDA-0861-FA85D32DDD25}"/>
          </ac:spMkLst>
        </pc:spChg>
        <pc:spChg chg="mod">
          <ac:chgData name="Nesta van der Schaaf" userId="b6341301b05cd47e" providerId="LiveId" clId="{516555B8-C2A5-41FC-8D14-63B70C04CB3A}" dt="2023-07-17T15:36:53.183" v="706" actId="164"/>
          <ac:spMkLst>
            <pc:docMk/>
            <pc:sldMk cId="1278322967" sldId="275"/>
            <ac:spMk id="24" creationId="{6ED61CEF-3D0A-ABDF-1742-94EB06919C0B}"/>
          </ac:spMkLst>
        </pc:spChg>
        <pc:spChg chg="mod">
          <ac:chgData name="Nesta van der Schaaf" userId="b6341301b05cd47e" providerId="LiveId" clId="{516555B8-C2A5-41FC-8D14-63B70C04CB3A}" dt="2023-07-17T15:36:53.183" v="706" actId="164"/>
          <ac:spMkLst>
            <pc:docMk/>
            <pc:sldMk cId="1278322967" sldId="275"/>
            <ac:spMk id="41" creationId="{68F06BA0-3857-5E62-643A-2C775D09B54D}"/>
          </ac:spMkLst>
        </pc:spChg>
        <pc:grpChg chg="add mod">
          <ac:chgData name="Nesta van der Schaaf" userId="b6341301b05cd47e" providerId="LiveId" clId="{516555B8-C2A5-41FC-8D14-63B70C04CB3A}" dt="2023-07-17T15:36:53.183" v="706" actId="164"/>
          <ac:grpSpMkLst>
            <pc:docMk/>
            <pc:sldMk cId="1278322967" sldId="275"/>
            <ac:grpSpMk id="8" creationId="{6A48BCDD-4889-009B-96FE-60133B45174E}"/>
          </ac:grpSpMkLst>
        </pc:grpChg>
        <pc:grpChg chg="mod">
          <ac:chgData name="Nesta van der Schaaf" userId="b6341301b05cd47e" providerId="LiveId" clId="{516555B8-C2A5-41FC-8D14-63B70C04CB3A}" dt="2023-07-17T15:36:53.183" v="706" actId="164"/>
          <ac:grpSpMkLst>
            <pc:docMk/>
            <pc:sldMk cId="1278322967" sldId="275"/>
            <ac:grpSpMk id="58" creationId="{E8509426-F447-2309-9B06-ACE9B3AE46B9}"/>
          </ac:grpSpMkLst>
        </pc:grpChg>
        <pc:grpChg chg="mod">
          <ac:chgData name="Nesta van der Schaaf" userId="b6341301b05cd47e" providerId="LiveId" clId="{516555B8-C2A5-41FC-8D14-63B70C04CB3A}" dt="2023-07-17T15:36:53.183" v="706" actId="164"/>
          <ac:grpSpMkLst>
            <pc:docMk/>
            <pc:sldMk cId="1278322967" sldId="275"/>
            <ac:grpSpMk id="59" creationId="{032CC53D-911C-1D10-0455-C9B4B2A7D205}"/>
          </ac:grpSpMkLst>
        </pc:grpChg>
      </pc:sldChg>
      <pc:sldChg chg="addSp delSp modSp mod delAnim modAnim">
        <pc:chgData name="Nesta van der Schaaf" userId="b6341301b05cd47e" providerId="LiveId" clId="{516555B8-C2A5-41FC-8D14-63B70C04CB3A}" dt="2023-07-17T14:59:12.959" v="443"/>
        <pc:sldMkLst>
          <pc:docMk/>
          <pc:sldMk cId="2311421519" sldId="276"/>
        </pc:sldMkLst>
        <pc:spChg chg="mod topLvl">
          <ac:chgData name="Nesta van der Schaaf" userId="b6341301b05cd47e" providerId="LiveId" clId="{516555B8-C2A5-41FC-8D14-63B70C04CB3A}" dt="2023-07-17T14:58:56.365" v="438" actId="164"/>
          <ac:spMkLst>
            <pc:docMk/>
            <pc:sldMk cId="2311421519" sldId="276"/>
            <ac:spMk id="11" creationId="{DB48EE1B-49C0-1141-392A-3407398B48CE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03" creationId="{CA54FBF9-9539-7E41-B24A-191F6D75F512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04" creationId="{30F8A8A0-6CFF-27E4-5C66-31F3C027C478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06" creationId="{6E0309F5-9F01-BF46-F77F-D6762774C406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07" creationId="{167FB730-467B-B291-4106-051876BC400D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08" creationId="{82973BC2-5BD6-ADAE-97F9-BF0D31C628EF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22" creationId="{481D9FCD-084E-C5EF-4D02-E6AD67EB4908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23" creationId="{D28D8DEE-4C3D-2F81-EED3-80025254E3E6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24" creationId="{2C7592C1-5821-F364-ECFE-81B3DFF80F29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25" creationId="{2303E11A-D029-72B7-2E64-DF839925168A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26" creationId="{8D694082-FF2F-CA48-86E6-FBDA9F8F6880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27" creationId="{5DD1E8EC-F342-47FC-0261-3F9DD54EBFA3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28" creationId="{F7622FA2-9999-6E66-55CA-7BE9A5337C6B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29" creationId="{39F4A0C5-1832-2FEA-F00B-D22F583FDFB2}"/>
          </ac:spMkLst>
        </pc:spChg>
        <pc:spChg chg="mod">
          <ac:chgData name="Nesta van der Schaaf" userId="b6341301b05cd47e" providerId="LiveId" clId="{516555B8-C2A5-41FC-8D14-63B70C04CB3A}" dt="2023-07-17T14:58:41.752" v="433" actId="165"/>
          <ac:spMkLst>
            <pc:docMk/>
            <pc:sldMk cId="2311421519" sldId="276"/>
            <ac:spMk id="130" creationId="{7D55BE0C-7ED9-4399-9C8B-7B0D7659F4B4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45" creationId="{E381B441-5280-A91F-087D-8FDE06B7D300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46" creationId="{55E83662-183F-F44B-4261-33165E9C6C3A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47" creationId="{548C1093-5B78-D662-4254-A7E1F45F6578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48" creationId="{C728ED31-27F5-26F9-7C6C-4AA55F0F9E4E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49" creationId="{B0B9F261-0439-1281-A9C6-23195D6DA2C3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50" creationId="{B76463A1-3C25-795C-F99D-3DCDBCAAC76E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51" creationId="{47D6A70B-9CB6-08A4-C78A-599A0137004D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52" creationId="{EAF37994-DB85-E429-9E06-DC721CE84F2D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53" creationId="{4E60BB59-C09B-6CD3-4AA6-68BA63C3362D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54" creationId="{79741A88-6DAA-7941-7236-B9C469EC23A1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55" creationId="{7551C6C2-1A01-3ED0-C47F-7E95FAC28761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56" creationId="{C00CC758-8DB2-1244-683C-4E62A27F4446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57" creationId="{4CBDCF72-EA4F-B5C2-80B5-23A9CA9009B0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58" creationId="{3B7DAE0A-CDB4-DF70-C12D-27FFE6D4E6CA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59" creationId="{45C9E050-5F5A-3C58-976A-6FC3FD082C29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60" creationId="{3D8C380F-8D49-77B5-738A-C827EDDA0CBF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61" creationId="{DDFB83FE-39FB-9DAD-5075-ACF1E41E8D2B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62" creationId="{437EC24C-129F-6E6E-F03F-BA1F72BFD542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63" creationId="{98986EB8-901F-7FE0-1A23-4D003AA81933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64" creationId="{9E8474AF-749B-61A0-14CE-011BC0A8FBF6}"/>
          </ac:spMkLst>
        </pc:spChg>
        <pc:spChg chg="mod">
          <ac:chgData name="Nesta van der Schaaf" userId="b6341301b05cd47e" providerId="LiveId" clId="{516555B8-C2A5-41FC-8D14-63B70C04CB3A}" dt="2023-07-17T14:54:53.503" v="399" actId="165"/>
          <ac:spMkLst>
            <pc:docMk/>
            <pc:sldMk cId="2311421519" sldId="276"/>
            <ac:spMk id="165" creationId="{6E6405CC-B80F-8BBE-7A0B-D0E3640D3E65}"/>
          </ac:spMkLst>
        </pc:spChg>
        <pc:grpChg chg="add del mod">
          <ac:chgData name="Nesta van der Schaaf" userId="b6341301b05cd47e" providerId="LiveId" clId="{516555B8-C2A5-41FC-8D14-63B70C04CB3A}" dt="2023-07-17T14:58:41.752" v="433" actId="165"/>
          <ac:grpSpMkLst>
            <pc:docMk/>
            <pc:sldMk cId="2311421519" sldId="276"/>
            <ac:grpSpMk id="9" creationId="{4E8DCBC9-13DF-3CAD-F945-7E79ABDBED4E}"/>
          </ac:grpSpMkLst>
        </pc:grpChg>
        <pc:grpChg chg="add mod">
          <ac:chgData name="Nesta van der Schaaf" userId="b6341301b05cd47e" providerId="LiveId" clId="{516555B8-C2A5-41FC-8D14-63B70C04CB3A}" dt="2023-07-17T14:58:58.294" v="439" actId="1076"/>
          <ac:grpSpMkLst>
            <pc:docMk/>
            <pc:sldMk cId="2311421519" sldId="276"/>
            <ac:grpSpMk id="13" creationId="{031EC727-A9FA-8E98-6D93-13E869AE5503}"/>
          </ac:grpSpMkLst>
        </pc:grpChg>
        <pc:grpChg chg="mod topLvl">
          <ac:chgData name="Nesta van der Schaaf" userId="b6341301b05cd47e" providerId="LiveId" clId="{516555B8-C2A5-41FC-8D14-63B70C04CB3A}" dt="2023-07-17T14:58:56.365" v="438" actId="164"/>
          <ac:grpSpMkLst>
            <pc:docMk/>
            <pc:sldMk cId="2311421519" sldId="276"/>
            <ac:grpSpMk id="102" creationId="{033DB9F1-4708-709B-4B9D-FC4FAD03DC51}"/>
          </ac:grpSpMkLst>
        </pc:grpChg>
        <pc:grpChg chg="mod">
          <ac:chgData name="Nesta van der Schaaf" userId="b6341301b05cd47e" providerId="LiveId" clId="{516555B8-C2A5-41FC-8D14-63B70C04CB3A}" dt="2023-07-17T14:55:37.375" v="414" actId="1076"/>
          <ac:grpSpMkLst>
            <pc:docMk/>
            <pc:sldMk cId="2311421519" sldId="276"/>
            <ac:grpSpMk id="133" creationId="{E61F4965-C6C9-491A-E6D9-F01FE30435A0}"/>
          </ac:grpSpMkLst>
        </pc:grpChg>
        <pc:grpChg chg="del mod topLvl">
          <ac:chgData name="Nesta van der Schaaf" userId="b6341301b05cd47e" providerId="LiveId" clId="{516555B8-C2A5-41FC-8D14-63B70C04CB3A}" dt="2023-07-17T14:54:59.946" v="400" actId="478"/>
          <ac:grpSpMkLst>
            <pc:docMk/>
            <pc:sldMk cId="2311421519" sldId="276"/>
            <ac:grpSpMk id="144" creationId="{B207DE22-FA05-CD12-DD20-43B6A4E02EE1}"/>
          </ac:grpSpMkLst>
        </pc:grpChg>
        <pc:grpChg chg="del">
          <ac:chgData name="Nesta van der Schaaf" userId="b6341301b05cd47e" providerId="LiveId" clId="{516555B8-C2A5-41FC-8D14-63B70C04CB3A}" dt="2023-07-17T14:54:53.503" v="399" actId="165"/>
          <ac:grpSpMkLst>
            <pc:docMk/>
            <pc:sldMk cId="2311421519" sldId="276"/>
            <ac:grpSpMk id="167" creationId="{6710EFAC-204D-6D84-16CC-22D9EA767042}"/>
          </ac:grpSpMkLst>
        </pc:grpChg>
        <pc:inkChg chg="add del">
          <ac:chgData name="Nesta van der Schaaf" userId="b6341301b05cd47e" providerId="LiveId" clId="{516555B8-C2A5-41FC-8D14-63B70C04CB3A}" dt="2023-07-17T14:57:29.912" v="421" actId="9405"/>
          <ac:inkMkLst>
            <pc:docMk/>
            <pc:sldMk cId="2311421519" sldId="276"/>
            <ac:inkMk id="3" creationId="{DED5BFD6-953C-E94E-0D95-58434143554F}"/>
          </ac:inkMkLst>
        </pc:inkChg>
        <pc:inkChg chg="add del">
          <ac:chgData name="Nesta van der Schaaf" userId="b6341301b05cd47e" providerId="LiveId" clId="{516555B8-C2A5-41FC-8D14-63B70C04CB3A}" dt="2023-07-17T14:57:37.126" v="423" actId="9405"/>
          <ac:inkMkLst>
            <pc:docMk/>
            <pc:sldMk cId="2311421519" sldId="276"/>
            <ac:inkMk id="5" creationId="{216B93B0-1579-78BE-C91F-E1593A254057}"/>
          </ac:inkMkLst>
        </pc:inkChg>
        <pc:inkChg chg="add mod">
          <ac:chgData name="Nesta van der Schaaf" userId="b6341301b05cd47e" providerId="LiveId" clId="{516555B8-C2A5-41FC-8D14-63B70C04CB3A}" dt="2023-07-17T14:59:04.238" v="441" actId="1076"/>
          <ac:inkMkLst>
            <pc:docMk/>
            <pc:sldMk cId="2311421519" sldId="276"/>
            <ac:inkMk id="7" creationId="{31B20E6A-8D21-0601-AF3F-D4C3293DEA6B}"/>
          </ac:inkMkLst>
        </pc:inkChg>
        <pc:inkChg chg="del">
          <ac:chgData name="Nesta van der Schaaf" userId="b6341301b05cd47e" providerId="LiveId" clId="{516555B8-C2A5-41FC-8D14-63B70C04CB3A}" dt="2023-07-17T14:55:57.993" v="419" actId="478"/>
          <ac:inkMkLst>
            <pc:docMk/>
            <pc:sldMk cId="2311421519" sldId="276"/>
            <ac:inkMk id="170" creationId="{1FF1976C-637B-C12E-AE8C-DCB9F3A2E9D1}"/>
          </ac:inkMkLst>
        </pc:inkChg>
      </pc:sldChg>
      <pc:sldChg chg="addSp delSp modSp mod modAnim">
        <pc:chgData name="Nesta van der Schaaf" userId="b6341301b05cd47e" providerId="LiveId" clId="{516555B8-C2A5-41FC-8D14-63B70C04CB3A}" dt="2023-07-17T19:14:16.119" v="1309"/>
        <pc:sldMkLst>
          <pc:docMk/>
          <pc:sldMk cId="1914014258" sldId="280"/>
        </pc:sldMkLst>
        <pc:spChg chg="add del mod topLvl">
          <ac:chgData name="Nesta van der Schaaf" userId="b6341301b05cd47e" providerId="LiveId" clId="{516555B8-C2A5-41FC-8D14-63B70C04CB3A}" dt="2023-07-17T19:05:58.488" v="1148" actId="478"/>
          <ac:spMkLst>
            <pc:docMk/>
            <pc:sldMk cId="1914014258" sldId="280"/>
            <ac:spMk id="6" creationId="{422CE719-6094-D74A-56A7-3D847D5E0455}"/>
          </ac:spMkLst>
        </pc:spChg>
        <pc:spChg chg="mod topLvl">
          <ac:chgData name="Nesta van der Schaaf" userId="b6341301b05cd47e" providerId="LiveId" clId="{516555B8-C2A5-41FC-8D14-63B70C04CB3A}" dt="2023-07-17T19:11:44.407" v="1288" actId="164"/>
          <ac:spMkLst>
            <pc:docMk/>
            <pc:sldMk cId="1914014258" sldId="280"/>
            <ac:spMk id="8" creationId="{47C168EE-E066-8DE4-9CA2-80D1C082A389}"/>
          </ac:spMkLst>
        </pc:spChg>
        <pc:spChg chg="mod topLvl">
          <ac:chgData name="Nesta van der Schaaf" userId="b6341301b05cd47e" providerId="LiveId" clId="{516555B8-C2A5-41FC-8D14-63B70C04CB3A}" dt="2023-07-17T19:11:44.407" v="1288" actId="164"/>
          <ac:spMkLst>
            <pc:docMk/>
            <pc:sldMk cId="1914014258" sldId="280"/>
            <ac:spMk id="28" creationId="{0CC18DD0-2725-6335-66D3-057E0F906F38}"/>
          </ac:spMkLst>
        </pc:spChg>
        <pc:spChg chg="mod topLvl">
          <ac:chgData name="Nesta van der Schaaf" userId="b6341301b05cd47e" providerId="LiveId" clId="{516555B8-C2A5-41FC-8D14-63B70C04CB3A}" dt="2023-07-17T19:11:44.407" v="1288" actId="164"/>
          <ac:spMkLst>
            <pc:docMk/>
            <pc:sldMk cId="1914014258" sldId="280"/>
            <ac:spMk id="31" creationId="{28ABD4D3-C997-294C-4480-857BE37A1F1C}"/>
          </ac:spMkLst>
        </pc:spChg>
        <pc:spChg chg="add del mod topLvl">
          <ac:chgData name="Nesta van der Schaaf" userId="b6341301b05cd47e" providerId="LiveId" clId="{516555B8-C2A5-41FC-8D14-63B70C04CB3A}" dt="2023-07-17T19:07:01.339" v="1201" actId="478"/>
          <ac:spMkLst>
            <pc:docMk/>
            <pc:sldMk cId="1914014258" sldId="280"/>
            <ac:spMk id="33" creationId="{97591519-4531-3A54-DDD2-6AD98ADA3937}"/>
          </ac:spMkLst>
        </pc:spChg>
        <pc:spChg chg="add del mod topLvl">
          <ac:chgData name="Nesta van der Schaaf" userId="b6341301b05cd47e" providerId="LiveId" clId="{516555B8-C2A5-41FC-8D14-63B70C04CB3A}" dt="2023-07-17T19:06:17.879" v="1194" actId="478"/>
          <ac:spMkLst>
            <pc:docMk/>
            <pc:sldMk cId="1914014258" sldId="280"/>
            <ac:spMk id="34" creationId="{EA0FD744-1DE7-89EA-DC51-F6EE04DB8C39}"/>
          </ac:spMkLst>
        </pc:spChg>
        <pc:spChg chg="mod">
          <ac:chgData name="Nesta van der Schaaf" userId="b6341301b05cd47e" providerId="LiveId" clId="{516555B8-C2A5-41FC-8D14-63B70C04CB3A}" dt="2023-07-17T19:05:35.927" v="1138" actId="165"/>
          <ac:spMkLst>
            <pc:docMk/>
            <pc:sldMk cId="1914014258" sldId="280"/>
            <ac:spMk id="36" creationId="{147417E6-D5B2-3FDC-3371-D167DC337BD5}"/>
          </ac:spMkLst>
        </pc:spChg>
        <pc:spChg chg="mod">
          <ac:chgData name="Nesta van der Schaaf" userId="b6341301b05cd47e" providerId="LiveId" clId="{516555B8-C2A5-41FC-8D14-63B70C04CB3A}" dt="2023-07-17T19:05:35.927" v="1138" actId="165"/>
          <ac:spMkLst>
            <pc:docMk/>
            <pc:sldMk cId="1914014258" sldId="280"/>
            <ac:spMk id="37" creationId="{04502620-6469-FAF3-11B7-BD9FCEA352E8}"/>
          </ac:spMkLst>
        </pc:spChg>
        <pc:spChg chg="mod">
          <ac:chgData name="Nesta van der Schaaf" userId="b6341301b05cd47e" providerId="LiveId" clId="{516555B8-C2A5-41FC-8D14-63B70C04CB3A}" dt="2023-07-17T19:05:35.927" v="1138" actId="165"/>
          <ac:spMkLst>
            <pc:docMk/>
            <pc:sldMk cId="1914014258" sldId="280"/>
            <ac:spMk id="38" creationId="{1A5AE63F-9A0B-F2C1-7445-6D62C52E92ED}"/>
          </ac:spMkLst>
        </pc:spChg>
        <pc:spChg chg="mod">
          <ac:chgData name="Nesta van der Schaaf" userId="b6341301b05cd47e" providerId="LiveId" clId="{516555B8-C2A5-41FC-8D14-63B70C04CB3A}" dt="2023-07-17T19:05:35.927" v="1138" actId="165"/>
          <ac:spMkLst>
            <pc:docMk/>
            <pc:sldMk cId="1914014258" sldId="280"/>
            <ac:spMk id="39" creationId="{45C35C8E-DD02-C78A-EEA9-3373D51431E5}"/>
          </ac:spMkLst>
        </pc:spChg>
        <pc:spChg chg="mod replST">
          <ac:chgData name="Nesta van der Schaaf" userId="b6341301b05cd47e" providerId="LiveId" clId="{516555B8-C2A5-41FC-8D14-63B70C04CB3A}" dt="2023-07-17T19:06:17.879" v="1193" actId="108"/>
          <ac:spMkLst>
            <pc:docMk/>
            <pc:sldMk cId="1914014258" sldId="280"/>
            <ac:spMk id="43" creationId="{C2A69D5A-E065-2970-36E2-C841C1AD66F9}"/>
          </ac:spMkLst>
        </pc:spChg>
        <pc:spChg chg="mod replST">
          <ac:chgData name="Nesta van der Schaaf" userId="b6341301b05cd47e" providerId="LiveId" clId="{516555B8-C2A5-41FC-8D14-63B70C04CB3A}" dt="2023-07-17T19:06:17.879" v="1193" actId="108"/>
          <ac:spMkLst>
            <pc:docMk/>
            <pc:sldMk cId="1914014258" sldId="280"/>
            <ac:spMk id="44" creationId="{7C7C3D7D-14B8-2EFE-2CEF-66139FBDA42F}"/>
          </ac:spMkLst>
        </pc:spChg>
        <pc:spChg chg="mod replST">
          <ac:chgData name="Nesta van der Schaaf" userId="b6341301b05cd47e" providerId="LiveId" clId="{516555B8-C2A5-41FC-8D14-63B70C04CB3A}" dt="2023-07-17T19:06:17.879" v="1193" actId="108"/>
          <ac:spMkLst>
            <pc:docMk/>
            <pc:sldMk cId="1914014258" sldId="280"/>
            <ac:spMk id="45" creationId="{6B8CC2F7-92A2-55FF-FB8B-FA6B6B40D14F}"/>
          </ac:spMkLst>
        </pc:spChg>
        <pc:spChg chg="add del">
          <ac:chgData name="Nesta van der Schaaf" userId="b6341301b05cd47e" providerId="LiveId" clId="{516555B8-C2A5-41FC-8D14-63B70C04CB3A}" dt="2023-07-17T19:07:16.413" v="1203" actId="11529"/>
          <ac:spMkLst>
            <pc:docMk/>
            <pc:sldMk cId="1914014258" sldId="280"/>
            <ac:spMk id="47" creationId="{6E4CCAE6-8061-5A47-DAF6-45F4E4C161A0}"/>
          </ac:spMkLst>
        </pc:spChg>
        <pc:spChg chg="add mod">
          <ac:chgData name="Nesta van der Schaaf" userId="b6341301b05cd47e" providerId="LiveId" clId="{516555B8-C2A5-41FC-8D14-63B70C04CB3A}" dt="2023-07-17T19:08:32.698" v="1221" actId="207"/>
          <ac:spMkLst>
            <pc:docMk/>
            <pc:sldMk cId="1914014258" sldId="280"/>
            <ac:spMk id="48" creationId="{BC504594-834A-C27E-7BD8-C4F528E052D0}"/>
          </ac:spMkLst>
        </pc:spChg>
        <pc:spChg chg="add mod">
          <ac:chgData name="Nesta van der Schaaf" userId="b6341301b05cd47e" providerId="LiveId" clId="{516555B8-C2A5-41FC-8D14-63B70C04CB3A}" dt="2023-07-17T19:09:13.171" v="1230" actId="1076"/>
          <ac:spMkLst>
            <pc:docMk/>
            <pc:sldMk cId="1914014258" sldId="280"/>
            <ac:spMk id="49" creationId="{FBFE331A-5A6A-4A8E-8872-6B89A6FF34D5}"/>
          </ac:spMkLst>
        </pc:spChg>
        <pc:spChg chg="add mod">
          <ac:chgData name="Nesta van der Schaaf" userId="b6341301b05cd47e" providerId="LiveId" clId="{516555B8-C2A5-41FC-8D14-63B70C04CB3A}" dt="2023-07-17T19:09:06.394" v="1229"/>
          <ac:spMkLst>
            <pc:docMk/>
            <pc:sldMk cId="1914014258" sldId="280"/>
            <ac:spMk id="50" creationId="{695FF243-DA41-723A-9A12-63C4C7E319F0}"/>
          </ac:spMkLst>
        </pc:spChg>
        <pc:spChg chg="add mod">
          <ac:chgData name="Nesta van der Schaaf" userId="b6341301b05cd47e" providerId="LiveId" clId="{516555B8-C2A5-41FC-8D14-63B70C04CB3A}" dt="2023-07-17T19:09:43.164" v="1234" actId="14100"/>
          <ac:spMkLst>
            <pc:docMk/>
            <pc:sldMk cId="1914014258" sldId="280"/>
            <ac:spMk id="51" creationId="{6A62571F-20D1-4D9C-9D47-E06E87F106EC}"/>
          </ac:spMkLst>
        </pc:spChg>
        <pc:spChg chg="add mod">
          <ac:chgData name="Nesta van der Schaaf" userId="b6341301b05cd47e" providerId="LiveId" clId="{516555B8-C2A5-41FC-8D14-63B70C04CB3A}" dt="2023-07-17T19:10:03.626" v="1237"/>
          <ac:spMkLst>
            <pc:docMk/>
            <pc:sldMk cId="1914014258" sldId="280"/>
            <ac:spMk id="52" creationId="{C078414B-E1A6-1945-B90C-22D54300D5B6}"/>
          </ac:spMkLst>
        </pc:spChg>
        <pc:spChg chg="mod replST">
          <ac:chgData name="Nesta van der Schaaf" userId="b6341301b05cd47e" providerId="LiveId" clId="{516555B8-C2A5-41FC-8D14-63B70C04CB3A}" dt="2023-07-17T19:11:44.407" v="1288" actId="164"/>
          <ac:spMkLst>
            <pc:docMk/>
            <pc:sldMk cId="1914014258" sldId="280"/>
            <ac:spMk id="56" creationId="{23154DD1-D335-DA41-4B15-9502AF402979}"/>
          </ac:spMkLst>
        </pc:spChg>
        <pc:spChg chg="mod replST">
          <ac:chgData name="Nesta van der Schaaf" userId="b6341301b05cd47e" providerId="LiveId" clId="{516555B8-C2A5-41FC-8D14-63B70C04CB3A}" dt="2023-07-17T19:11:44.407" v="1288" actId="164"/>
          <ac:spMkLst>
            <pc:docMk/>
            <pc:sldMk cId="1914014258" sldId="280"/>
            <ac:spMk id="57" creationId="{D9056195-F346-161D-826C-3C7B93717A30}"/>
          </ac:spMkLst>
        </pc:spChg>
        <pc:spChg chg="mod">
          <ac:chgData name="Nesta van der Schaaf" userId="b6341301b05cd47e" providerId="LiveId" clId="{516555B8-C2A5-41FC-8D14-63B70C04CB3A}" dt="2023-07-17T19:13:40.393" v="1303" actId="207"/>
          <ac:spMkLst>
            <pc:docMk/>
            <pc:sldMk cId="1914014258" sldId="280"/>
            <ac:spMk id="303" creationId="{3C1DF871-9106-3214-D8C6-C19A0916457B}"/>
          </ac:spMkLst>
        </pc:spChg>
        <pc:grpChg chg="mod">
          <ac:chgData name="Nesta van der Schaaf" userId="b6341301b05cd47e" providerId="LiveId" clId="{516555B8-C2A5-41FC-8D14-63B70C04CB3A}" dt="2023-07-17T19:12:59.913" v="1295" actId="1076"/>
          <ac:grpSpMkLst>
            <pc:docMk/>
            <pc:sldMk cId="1914014258" sldId="280"/>
            <ac:grpSpMk id="3" creationId="{550046D6-2444-E2D2-CFAF-454F49AA4DC4}"/>
          </ac:grpSpMkLst>
        </pc:grpChg>
        <pc:grpChg chg="add del mod">
          <ac:chgData name="Nesta van der Schaaf" userId="b6341301b05cd47e" providerId="LiveId" clId="{516555B8-C2A5-41FC-8D14-63B70C04CB3A}" dt="2023-07-17T19:05:35.927" v="1138" actId="165"/>
          <ac:grpSpMkLst>
            <pc:docMk/>
            <pc:sldMk cId="1914014258" sldId="280"/>
            <ac:grpSpMk id="5" creationId="{ED2DBACC-4760-82A3-173F-3D0BDA10D532}"/>
          </ac:grpSpMkLst>
        </pc:grpChg>
        <pc:grpChg chg="del mod topLvl">
          <ac:chgData name="Nesta van der Schaaf" userId="b6341301b05cd47e" providerId="LiveId" clId="{516555B8-C2A5-41FC-8D14-63B70C04CB3A}" dt="2023-07-17T19:05:40.661" v="1139" actId="478"/>
          <ac:grpSpMkLst>
            <pc:docMk/>
            <pc:sldMk cId="1914014258" sldId="280"/>
            <ac:grpSpMk id="32" creationId="{94876763-BDAD-0B03-E2BE-CCEE2FA21E4B}"/>
          </ac:grpSpMkLst>
        </pc:grpChg>
        <pc:grpChg chg="add del mod topLvl">
          <ac:chgData name="Nesta van der Schaaf" userId="b6341301b05cd47e" providerId="LiveId" clId="{516555B8-C2A5-41FC-8D14-63B70C04CB3A}" dt="2023-07-17T19:06:00.691" v="1149" actId="478"/>
          <ac:grpSpMkLst>
            <pc:docMk/>
            <pc:sldMk cId="1914014258" sldId="280"/>
            <ac:grpSpMk id="35" creationId="{DF1DCA2E-12E0-3C40-3FEF-3C5A7C337E8C}"/>
          </ac:grpSpMkLst>
        </pc:grpChg>
        <pc:grpChg chg="del mod ord replST">
          <ac:chgData name="Nesta van der Schaaf" userId="b6341301b05cd47e" providerId="LiveId" clId="{516555B8-C2A5-41FC-8D14-63B70C04CB3A}" dt="2023-07-17T19:10:17.934" v="1239" actId="478"/>
          <ac:grpSpMkLst>
            <pc:docMk/>
            <pc:sldMk cId="1914014258" sldId="280"/>
            <ac:grpSpMk id="46" creationId="{C41FEC4D-E300-1304-13AB-9B50E8EE00AA}"/>
          </ac:grpSpMkLst>
        </pc:grpChg>
        <pc:grpChg chg="mod replST">
          <ac:chgData name="Nesta van der Schaaf" userId="b6341301b05cd47e" providerId="LiveId" clId="{516555B8-C2A5-41FC-8D14-63B70C04CB3A}" dt="2023-07-17T19:11:44.407" v="1288" actId="164"/>
          <ac:grpSpMkLst>
            <pc:docMk/>
            <pc:sldMk cId="1914014258" sldId="280"/>
            <ac:grpSpMk id="58" creationId="{FE24C5F6-D727-5BFC-4EFD-08D985BF496A}"/>
          </ac:grpSpMkLst>
        </pc:grpChg>
        <pc:grpChg chg="add mod">
          <ac:chgData name="Nesta van der Schaaf" userId="b6341301b05cd47e" providerId="LiveId" clId="{516555B8-C2A5-41FC-8D14-63B70C04CB3A}" dt="2023-07-17T19:11:44.407" v="1288" actId="164"/>
          <ac:grpSpMkLst>
            <pc:docMk/>
            <pc:sldMk cId="1914014258" sldId="280"/>
            <ac:grpSpMk id="59" creationId="{70716AC3-4DAC-138C-7675-45BF6DEDFCA5}"/>
          </ac:grpSpMkLst>
        </pc:grpChg>
        <pc:grpChg chg="mod ord">
          <ac:chgData name="Nesta van der Schaaf" userId="b6341301b05cd47e" providerId="LiveId" clId="{516555B8-C2A5-41FC-8D14-63B70C04CB3A}" dt="2023-07-17T19:14:07.008" v="1307" actId="1076"/>
          <ac:grpSpMkLst>
            <pc:docMk/>
            <pc:sldMk cId="1914014258" sldId="280"/>
            <ac:grpSpMk id="349" creationId="{05E05152-6215-A739-D6DF-7E5860333621}"/>
          </ac:grpSpMkLst>
        </pc:grpChg>
        <pc:picChg chg="mod">
          <ac:chgData name="Nesta van der Schaaf" userId="b6341301b05cd47e" providerId="LiveId" clId="{516555B8-C2A5-41FC-8D14-63B70C04CB3A}" dt="2023-07-17T19:06:17.864" v="1153" actId="14100"/>
          <ac:picMkLst>
            <pc:docMk/>
            <pc:sldMk cId="1914014258" sldId="280"/>
            <ac:picMk id="41" creationId="{5387114A-CC37-AC94-039B-49FAA7058E5D}"/>
          </ac:picMkLst>
        </pc:picChg>
        <pc:picChg chg="mod">
          <ac:chgData name="Nesta van der Schaaf" userId="b6341301b05cd47e" providerId="LiveId" clId="{516555B8-C2A5-41FC-8D14-63B70C04CB3A}" dt="2023-07-17T19:10:43.424" v="1243" actId="14100"/>
          <ac:picMkLst>
            <pc:docMk/>
            <pc:sldMk cId="1914014258" sldId="280"/>
            <ac:picMk id="54" creationId="{1C50ADC4-4F6C-E2DB-172A-7ECFFFF77CFA}"/>
          </ac:picMkLst>
        </pc:picChg>
      </pc:sldChg>
      <pc:sldChg chg="mod modShow">
        <pc:chgData name="Nesta van der Schaaf" userId="b6341301b05cd47e" providerId="LiveId" clId="{516555B8-C2A5-41FC-8D14-63B70C04CB3A}" dt="2023-07-17T15:41:36.432" v="711" actId="729"/>
        <pc:sldMkLst>
          <pc:docMk/>
          <pc:sldMk cId="3530997509" sldId="283"/>
        </pc:sldMkLst>
      </pc:sldChg>
      <pc:sldChg chg="addSp delSp modSp mod modAnim">
        <pc:chgData name="Nesta van der Schaaf" userId="b6341301b05cd47e" providerId="LiveId" clId="{516555B8-C2A5-41FC-8D14-63B70C04CB3A}" dt="2023-07-17T19:16:42.848" v="1311"/>
        <pc:sldMkLst>
          <pc:docMk/>
          <pc:sldMk cId="426025451" sldId="284"/>
        </pc:sldMkLst>
        <pc:spChg chg="del mod topLvl replST">
          <ac:chgData name="Nesta van der Schaaf" userId="b6341301b05cd47e" providerId="LiveId" clId="{516555B8-C2A5-41FC-8D14-63B70C04CB3A}" dt="2023-07-17T15:49:57.251" v="874" actId="478"/>
          <ac:spMkLst>
            <pc:docMk/>
            <pc:sldMk cId="426025451" sldId="284"/>
            <ac:spMk id="28" creationId="{BC27519C-20D1-4ACF-4A0D-354DE695C590}"/>
          </ac:spMkLst>
        </pc:spChg>
        <pc:spChg chg="del mod topLvl replST">
          <ac:chgData name="Nesta van der Schaaf" userId="b6341301b05cd47e" providerId="LiveId" clId="{516555B8-C2A5-41FC-8D14-63B70C04CB3A}" dt="2023-07-17T15:49:57.242" v="870" actId="478"/>
          <ac:spMkLst>
            <pc:docMk/>
            <pc:sldMk cId="426025451" sldId="284"/>
            <ac:spMk id="29" creationId="{A97725D7-C43A-C55D-FE64-D6DD17496F13}"/>
          </ac:spMkLst>
        </pc:spChg>
        <pc:spChg chg="del mod replST">
          <ac:chgData name="Nesta van der Schaaf" userId="b6341301b05cd47e" providerId="LiveId" clId="{516555B8-C2A5-41FC-8D14-63B70C04CB3A}" dt="2023-07-17T15:49:57.242" v="869" actId="478"/>
          <ac:spMkLst>
            <pc:docMk/>
            <pc:sldMk cId="426025451" sldId="284"/>
            <ac:spMk id="30" creationId="{CB0D50B8-06D6-2AD5-2463-09FAE1B527BE}"/>
          </ac:spMkLst>
        </pc:spChg>
        <pc:spChg chg="del mod replST">
          <ac:chgData name="Nesta van der Schaaf" userId="b6341301b05cd47e" providerId="LiveId" clId="{516555B8-C2A5-41FC-8D14-63B70C04CB3A}" dt="2023-07-17T15:49:57.242" v="868" actId="478"/>
          <ac:spMkLst>
            <pc:docMk/>
            <pc:sldMk cId="426025451" sldId="284"/>
            <ac:spMk id="31" creationId="{E5E9812B-C179-836B-6120-F1D90E6B32DA}"/>
          </ac:spMkLst>
        </pc:spChg>
        <pc:spChg chg="del mod replST">
          <ac:chgData name="Nesta van der Schaaf" userId="b6341301b05cd47e" providerId="LiveId" clId="{516555B8-C2A5-41FC-8D14-63B70C04CB3A}" dt="2023-07-17T15:49:57.242" v="867" actId="478"/>
          <ac:spMkLst>
            <pc:docMk/>
            <pc:sldMk cId="426025451" sldId="284"/>
            <ac:spMk id="32" creationId="{C49AEC77-5B42-F07F-193C-B672D957D8B6}"/>
          </ac:spMkLst>
        </pc:spChg>
        <pc:spChg chg="mod replST">
          <ac:chgData name="Nesta van der Schaaf" userId="b6341301b05cd47e" providerId="LiveId" clId="{516555B8-C2A5-41FC-8D14-63B70C04CB3A}" dt="2023-07-17T15:49:57.251" v="871" actId="108"/>
          <ac:spMkLst>
            <pc:docMk/>
            <pc:sldMk cId="426025451" sldId="284"/>
            <ac:spMk id="52" creationId="{4589DCFA-4354-00C1-E79A-F92ACAF82A20}"/>
          </ac:spMkLst>
        </pc:spChg>
        <pc:spChg chg="mod replST">
          <ac:chgData name="Nesta van der Schaaf" userId="b6341301b05cd47e" providerId="LiveId" clId="{516555B8-C2A5-41FC-8D14-63B70C04CB3A}" dt="2023-07-17T15:49:57.251" v="872" actId="108"/>
          <ac:spMkLst>
            <pc:docMk/>
            <pc:sldMk cId="426025451" sldId="284"/>
            <ac:spMk id="53" creationId="{57F92B5A-673A-4820-726F-9CF7C47C5092}"/>
          </ac:spMkLst>
        </pc:spChg>
        <pc:spChg chg="mod replST">
          <ac:chgData name="Nesta van der Schaaf" userId="b6341301b05cd47e" providerId="LiveId" clId="{516555B8-C2A5-41FC-8D14-63B70C04CB3A}" dt="2023-07-17T15:49:57.251" v="873" actId="108"/>
          <ac:spMkLst>
            <pc:docMk/>
            <pc:sldMk cId="426025451" sldId="284"/>
            <ac:spMk id="54" creationId="{3DFFD7FD-FDCB-0A50-C46C-5248D718EBE8}"/>
          </ac:spMkLst>
        </pc:spChg>
        <pc:spChg chg="mod">
          <ac:chgData name="Nesta van der Schaaf" userId="b6341301b05cd47e" providerId="LiveId" clId="{516555B8-C2A5-41FC-8D14-63B70C04CB3A}" dt="2023-07-17T16:06:33.480" v="1014" actId="164"/>
          <ac:spMkLst>
            <pc:docMk/>
            <pc:sldMk cId="426025451" sldId="284"/>
            <ac:spMk id="259" creationId="{7BB4929A-2B5B-8175-6F29-8DC0852EDA5A}"/>
          </ac:spMkLst>
        </pc:spChg>
        <pc:spChg chg="mod">
          <ac:chgData name="Nesta van der Schaaf" userId="b6341301b05cd47e" providerId="LiveId" clId="{516555B8-C2A5-41FC-8D14-63B70C04CB3A}" dt="2023-07-17T16:06:33.480" v="1014" actId="164"/>
          <ac:spMkLst>
            <pc:docMk/>
            <pc:sldMk cId="426025451" sldId="284"/>
            <ac:spMk id="260" creationId="{85C046CD-2930-604D-7467-2BB9D7E87D5A}"/>
          </ac:spMkLst>
        </pc:spChg>
        <pc:spChg chg="mod topLvl">
          <ac:chgData name="Nesta van der Schaaf" userId="b6341301b05cd47e" providerId="LiveId" clId="{516555B8-C2A5-41FC-8D14-63B70C04CB3A}" dt="2023-07-17T15:56:07.102" v="1006" actId="164"/>
          <ac:spMkLst>
            <pc:docMk/>
            <pc:sldMk cId="426025451" sldId="284"/>
            <ac:spMk id="446" creationId="{40B1DC64-7658-5EF3-2FBA-922508CD65E1}"/>
          </ac:spMkLst>
        </pc:spChg>
        <pc:spChg chg="mod topLvl">
          <ac:chgData name="Nesta van der Schaaf" userId="b6341301b05cd47e" providerId="LiveId" clId="{516555B8-C2A5-41FC-8D14-63B70C04CB3A}" dt="2023-07-17T15:56:07.102" v="1006" actId="164"/>
          <ac:spMkLst>
            <pc:docMk/>
            <pc:sldMk cId="426025451" sldId="284"/>
            <ac:spMk id="447" creationId="{48FECE4D-A4A1-A9BD-7CAA-DB9F69C823CB}"/>
          </ac:spMkLst>
        </pc:spChg>
        <pc:spChg chg="mod">
          <ac:chgData name="Nesta van der Schaaf" userId="b6341301b05cd47e" providerId="LiveId" clId="{516555B8-C2A5-41FC-8D14-63B70C04CB3A}" dt="2023-07-17T15:50:43.778" v="895"/>
          <ac:spMkLst>
            <pc:docMk/>
            <pc:sldMk cId="426025451" sldId="284"/>
            <ac:spMk id="454" creationId="{479C2DCA-E137-64C5-D8F9-2066EDC13085}"/>
          </ac:spMkLst>
        </pc:spChg>
        <pc:spChg chg="mod">
          <ac:chgData name="Nesta van der Schaaf" userId="b6341301b05cd47e" providerId="LiveId" clId="{516555B8-C2A5-41FC-8D14-63B70C04CB3A}" dt="2023-07-17T15:50:43.778" v="895"/>
          <ac:spMkLst>
            <pc:docMk/>
            <pc:sldMk cId="426025451" sldId="284"/>
            <ac:spMk id="455" creationId="{D7B2A40D-8ECB-BB99-7285-7BB019F7D867}"/>
          </ac:spMkLst>
        </pc:spChg>
        <pc:spChg chg="mod">
          <ac:chgData name="Nesta van der Schaaf" userId="b6341301b05cd47e" providerId="LiveId" clId="{516555B8-C2A5-41FC-8D14-63B70C04CB3A}" dt="2023-07-17T15:50:43.778" v="895"/>
          <ac:spMkLst>
            <pc:docMk/>
            <pc:sldMk cId="426025451" sldId="284"/>
            <ac:spMk id="456" creationId="{012484FB-C9BA-2067-12E5-DE3ABB1EB44F}"/>
          </ac:spMkLst>
        </pc:spChg>
        <pc:spChg chg="mod">
          <ac:chgData name="Nesta van der Schaaf" userId="b6341301b05cd47e" providerId="LiveId" clId="{516555B8-C2A5-41FC-8D14-63B70C04CB3A}" dt="2023-07-17T15:50:43.778" v="895"/>
          <ac:spMkLst>
            <pc:docMk/>
            <pc:sldMk cId="426025451" sldId="284"/>
            <ac:spMk id="457" creationId="{DA71FE6B-36A6-92F8-DA4C-52D647FCD52C}"/>
          </ac:spMkLst>
        </pc:spChg>
        <pc:spChg chg="mod">
          <ac:chgData name="Nesta van der Schaaf" userId="b6341301b05cd47e" providerId="LiveId" clId="{516555B8-C2A5-41FC-8D14-63B70C04CB3A}" dt="2023-07-17T15:50:43.778" v="895"/>
          <ac:spMkLst>
            <pc:docMk/>
            <pc:sldMk cId="426025451" sldId="284"/>
            <ac:spMk id="458" creationId="{276EE8FA-5453-C739-B702-A8867E4D2FDF}"/>
          </ac:spMkLst>
        </pc:spChg>
        <pc:spChg chg="mod">
          <ac:chgData name="Nesta van der Schaaf" userId="b6341301b05cd47e" providerId="LiveId" clId="{516555B8-C2A5-41FC-8D14-63B70C04CB3A}" dt="2023-07-17T15:50:43.778" v="895"/>
          <ac:spMkLst>
            <pc:docMk/>
            <pc:sldMk cId="426025451" sldId="284"/>
            <ac:spMk id="459" creationId="{4DBC9850-1338-807F-085D-5CFCB8B13DCE}"/>
          </ac:spMkLst>
        </pc:spChg>
        <pc:spChg chg="replST">
          <ac:chgData name="Nesta van der Schaaf" userId="b6341301b05cd47e" providerId="LiveId" clId="{516555B8-C2A5-41FC-8D14-63B70C04CB3A}" dt="2023-07-17T15:52:30.183" v="953"/>
          <ac:spMkLst>
            <pc:docMk/>
            <pc:sldMk cId="426025451" sldId="284"/>
            <ac:spMk id="463" creationId="{4AF1D40F-F29D-6481-D51C-272A5A13CF45}"/>
          </ac:spMkLst>
        </pc:spChg>
        <pc:spChg chg="replST">
          <ac:chgData name="Nesta van der Schaaf" userId="b6341301b05cd47e" providerId="LiveId" clId="{516555B8-C2A5-41FC-8D14-63B70C04CB3A}" dt="2023-07-17T15:52:30.183" v="954"/>
          <ac:spMkLst>
            <pc:docMk/>
            <pc:sldMk cId="426025451" sldId="284"/>
            <ac:spMk id="464" creationId="{7294C701-932D-BBFE-D592-BC59C7DD9CAB}"/>
          </ac:spMkLst>
        </pc:spChg>
        <pc:spChg chg="replST">
          <ac:chgData name="Nesta van der Schaaf" userId="b6341301b05cd47e" providerId="LiveId" clId="{516555B8-C2A5-41FC-8D14-63B70C04CB3A}" dt="2023-07-17T15:52:30.183" v="955"/>
          <ac:spMkLst>
            <pc:docMk/>
            <pc:sldMk cId="426025451" sldId="284"/>
            <ac:spMk id="465" creationId="{FE42BDF4-7559-B9DD-E1CA-04BC5FEEDC30}"/>
          </ac:spMkLst>
        </pc:spChg>
        <pc:spChg chg="replST">
          <ac:chgData name="Nesta van der Schaaf" userId="b6341301b05cd47e" providerId="LiveId" clId="{516555B8-C2A5-41FC-8D14-63B70C04CB3A}" dt="2023-07-17T15:52:30.183" v="956"/>
          <ac:spMkLst>
            <pc:docMk/>
            <pc:sldMk cId="426025451" sldId="284"/>
            <ac:spMk id="466" creationId="{98BCE380-DF40-E55C-44FA-207FBD80BC87}"/>
          </ac:spMkLst>
        </pc:spChg>
        <pc:spChg chg="replST">
          <ac:chgData name="Nesta van der Schaaf" userId="b6341301b05cd47e" providerId="LiveId" clId="{516555B8-C2A5-41FC-8D14-63B70C04CB3A}" dt="2023-07-17T15:52:30.183" v="957"/>
          <ac:spMkLst>
            <pc:docMk/>
            <pc:sldMk cId="426025451" sldId="284"/>
            <ac:spMk id="467" creationId="{3DA790C6-0DC0-EC2B-2A59-3BFE0EDA7BD5}"/>
          </ac:spMkLst>
        </pc:spChg>
        <pc:spChg chg="replST">
          <ac:chgData name="Nesta van der Schaaf" userId="b6341301b05cd47e" providerId="LiveId" clId="{516555B8-C2A5-41FC-8D14-63B70C04CB3A}" dt="2023-07-17T15:52:30.183" v="958"/>
          <ac:spMkLst>
            <pc:docMk/>
            <pc:sldMk cId="426025451" sldId="284"/>
            <ac:spMk id="468" creationId="{D115665F-339C-2895-F9D5-750FC7516211}"/>
          </ac:spMkLst>
        </pc:spChg>
        <pc:spChg chg="replST">
          <ac:chgData name="Nesta van der Schaaf" userId="b6341301b05cd47e" providerId="LiveId" clId="{516555B8-C2A5-41FC-8D14-63B70C04CB3A}" dt="2023-07-17T15:52:30.183" v="959"/>
          <ac:spMkLst>
            <pc:docMk/>
            <pc:sldMk cId="426025451" sldId="284"/>
            <ac:spMk id="470" creationId="{F5E17D51-405D-5645-5136-47305F7CB357}"/>
          </ac:spMkLst>
        </pc:spChg>
        <pc:spChg chg="replST">
          <ac:chgData name="Nesta van der Schaaf" userId="b6341301b05cd47e" providerId="LiveId" clId="{516555B8-C2A5-41FC-8D14-63B70C04CB3A}" dt="2023-07-17T15:52:30.183" v="960"/>
          <ac:spMkLst>
            <pc:docMk/>
            <pc:sldMk cId="426025451" sldId="284"/>
            <ac:spMk id="471" creationId="{9314F884-A08D-B206-560F-1BB162CBD560}"/>
          </ac:spMkLst>
        </pc:spChg>
        <pc:spChg chg="replST">
          <ac:chgData name="Nesta van der Schaaf" userId="b6341301b05cd47e" providerId="LiveId" clId="{516555B8-C2A5-41FC-8D14-63B70C04CB3A}" dt="2023-07-17T15:52:30.183" v="961"/>
          <ac:spMkLst>
            <pc:docMk/>
            <pc:sldMk cId="426025451" sldId="284"/>
            <ac:spMk id="472" creationId="{D0FAA4C9-9C39-CF1C-52EC-AA5FC2E5D874}"/>
          </ac:spMkLst>
        </pc:spChg>
        <pc:spChg chg="add mod ord">
          <ac:chgData name="Nesta van der Schaaf" userId="b6341301b05cd47e" providerId="LiveId" clId="{516555B8-C2A5-41FC-8D14-63B70C04CB3A}" dt="2023-07-17T15:54:36.167" v="991" actId="167"/>
          <ac:spMkLst>
            <pc:docMk/>
            <pc:sldMk cId="426025451" sldId="284"/>
            <ac:spMk id="474" creationId="{BCD14572-82FC-EFE5-9B39-AC703BE3346C}"/>
          </ac:spMkLst>
        </pc:spChg>
        <pc:spChg chg="replST">
          <ac:chgData name="Nesta van der Schaaf" userId="b6341301b05cd47e" providerId="LiveId" clId="{516555B8-C2A5-41FC-8D14-63B70C04CB3A}" dt="2023-07-17T18:56:54.270" v="1112"/>
          <ac:spMkLst>
            <pc:docMk/>
            <pc:sldMk cId="426025451" sldId="284"/>
            <ac:spMk id="480" creationId="{98319EC9-2060-CE3F-5135-F5AE092FE352}"/>
          </ac:spMkLst>
        </pc:spChg>
        <pc:spChg chg="replST">
          <ac:chgData name="Nesta van der Schaaf" userId="b6341301b05cd47e" providerId="LiveId" clId="{516555B8-C2A5-41FC-8D14-63B70C04CB3A}" dt="2023-07-17T18:56:54.270" v="1113"/>
          <ac:spMkLst>
            <pc:docMk/>
            <pc:sldMk cId="426025451" sldId="284"/>
            <ac:spMk id="481" creationId="{ABCCD808-983E-1795-E6A2-E8608FE990BE}"/>
          </ac:spMkLst>
        </pc:spChg>
        <pc:spChg chg="replST">
          <ac:chgData name="Nesta van der Schaaf" userId="b6341301b05cd47e" providerId="LiveId" clId="{516555B8-C2A5-41FC-8D14-63B70C04CB3A}" dt="2023-07-17T18:56:54.270" v="1114"/>
          <ac:spMkLst>
            <pc:docMk/>
            <pc:sldMk cId="426025451" sldId="284"/>
            <ac:spMk id="482" creationId="{89F7F757-55F6-6B03-7E9E-8D40C773CC58}"/>
          </ac:spMkLst>
        </pc:spChg>
        <pc:spChg chg="replST">
          <ac:chgData name="Nesta van der Schaaf" userId="b6341301b05cd47e" providerId="LiveId" clId="{516555B8-C2A5-41FC-8D14-63B70C04CB3A}" dt="2023-07-17T18:56:54.270" v="1115"/>
          <ac:spMkLst>
            <pc:docMk/>
            <pc:sldMk cId="426025451" sldId="284"/>
            <ac:spMk id="483" creationId="{F1E852E8-1313-DB47-9FE3-0C1631B96A9C}"/>
          </ac:spMkLst>
        </pc:spChg>
        <pc:spChg chg="replST">
          <ac:chgData name="Nesta van der Schaaf" userId="b6341301b05cd47e" providerId="LiveId" clId="{516555B8-C2A5-41FC-8D14-63B70C04CB3A}" dt="2023-07-17T18:56:54.270" v="1116"/>
          <ac:spMkLst>
            <pc:docMk/>
            <pc:sldMk cId="426025451" sldId="284"/>
            <ac:spMk id="484" creationId="{4B35E58D-EE7E-F200-E4AE-6527EA0A7A26}"/>
          </ac:spMkLst>
        </pc:spChg>
        <pc:spChg chg="replST">
          <ac:chgData name="Nesta van der Schaaf" userId="b6341301b05cd47e" providerId="LiveId" clId="{516555B8-C2A5-41FC-8D14-63B70C04CB3A}" dt="2023-07-17T18:56:54.270" v="1117"/>
          <ac:spMkLst>
            <pc:docMk/>
            <pc:sldMk cId="426025451" sldId="284"/>
            <ac:spMk id="485" creationId="{DCBA235D-1F6E-4BB1-6842-3547687BE543}"/>
          </ac:spMkLst>
        </pc:spChg>
        <pc:spChg chg="del mod topLvl">
          <ac:chgData name="Nesta van der Schaaf" userId="b6341301b05cd47e" providerId="LiveId" clId="{516555B8-C2A5-41FC-8D14-63B70C04CB3A}" dt="2023-07-17T15:49:29.356" v="804" actId="478"/>
          <ac:spMkLst>
            <pc:docMk/>
            <pc:sldMk cId="426025451" sldId="284"/>
            <ac:spMk id="487" creationId="{0367DB9D-EB0B-C566-6D97-E29B16CD8E18}"/>
          </ac:spMkLst>
        </pc:spChg>
        <pc:spChg chg="del mod topLvl">
          <ac:chgData name="Nesta van der Schaaf" userId="b6341301b05cd47e" providerId="LiveId" clId="{516555B8-C2A5-41FC-8D14-63B70C04CB3A}" dt="2023-07-17T15:49:29.356" v="798" actId="478"/>
          <ac:spMkLst>
            <pc:docMk/>
            <pc:sldMk cId="426025451" sldId="284"/>
            <ac:spMk id="488" creationId="{879958B5-2825-0BE3-81D6-49BCB41BEDAC}"/>
          </ac:spMkLst>
        </pc:spChg>
        <pc:spChg chg="del mod">
          <ac:chgData name="Nesta van der Schaaf" userId="b6341301b05cd47e" providerId="LiveId" clId="{516555B8-C2A5-41FC-8D14-63B70C04CB3A}" dt="2023-07-17T15:49:29.356" v="797" actId="478"/>
          <ac:spMkLst>
            <pc:docMk/>
            <pc:sldMk cId="426025451" sldId="284"/>
            <ac:spMk id="489" creationId="{A4CAF7B9-D023-FD79-0DE5-94836F1442FC}"/>
          </ac:spMkLst>
        </pc:spChg>
        <pc:spChg chg="del mod">
          <ac:chgData name="Nesta van der Schaaf" userId="b6341301b05cd47e" providerId="LiveId" clId="{516555B8-C2A5-41FC-8D14-63B70C04CB3A}" dt="2023-07-17T15:49:29.356" v="796" actId="478"/>
          <ac:spMkLst>
            <pc:docMk/>
            <pc:sldMk cId="426025451" sldId="284"/>
            <ac:spMk id="490" creationId="{D1A5D007-F451-85A5-D504-AB839DA2E2F0}"/>
          </ac:spMkLst>
        </pc:spChg>
        <pc:spChg chg="del mod">
          <ac:chgData name="Nesta van der Schaaf" userId="b6341301b05cd47e" providerId="LiveId" clId="{516555B8-C2A5-41FC-8D14-63B70C04CB3A}" dt="2023-07-17T15:49:29.356" v="795" actId="478"/>
          <ac:spMkLst>
            <pc:docMk/>
            <pc:sldMk cId="426025451" sldId="284"/>
            <ac:spMk id="491" creationId="{1237227B-4179-D567-6807-6C16D990D259}"/>
          </ac:spMkLst>
        </pc:spChg>
        <pc:spChg chg="del mod">
          <ac:chgData name="Nesta van der Schaaf" userId="b6341301b05cd47e" providerId="LiveId" clId="{516555B8-C2A5-41FC-8D14-63B70C04CB3A}" dt="2023-07-17T15:49:29.356" v="794" actId="478"/>
          <ac:spMkLst>
            <pc:docMk/>
            <pc:sldMk cId="426025451" sldId="284"/>
            <ac:spMk id="492" creationId="{C5204ACD-6363-9939-95A5-468946CCB465}"/>
          </ac:spMkLst>
        </pc:spChg>
        <pc:spChg chg="replST">
          <ac:chgData name="Nesta van der Schaaf" userId="b6341301b05cd47e" providerId="LiveId" clId="{516555B8-C2A5-41FC-8D14-63B70C04CB3A}" dt="2023-07-17T18:56:54.270" v="1118"/>
          <ac:spMkLst>
            <pc:docMk/>
            <pc:sldMk cId="426025451" sldId="284"/>
            <ac:spMk id="493" creationId="{76DC1F8C-FDFF-EA78-BC68-9511F05D4B90}"/>
          </ac:spMkLst>
        </pc:spChg>
        <pc:spChg chg="del mod">
          <ac:chgData name="Nesta van der Schaaf" userId="b6341301b05cd47e" providerId="LiveId" clId="{516555B8-C2A5-41FC-8D14-63B70C04CB3A}" dt="2023-07-17T15:49:29.356" v="793" actId="478"/>
          <ac:spMkLst>
            <pc:docMk/>
            <pc:sldMk cId="426025451" sldId="284"/>
            <ac:spMk id="494" creationId="{D95CF55A-98BC-A7C1-4546-8C26372ACDDE}"/>
          </ac:spMkLst>
        </pc:spChg>
        <pc:spChg chg="del mod">
          <ac:chgData name="Nesta van der Schaaf" userId="b6341301b05cd47e" providerId="LiveId" clId="{516555B8-C2A5-41FC-8D14-63B70C04CB3A}" dt="2023-07-17T15:49:29.356" v="792" actId="478"/>
          <ac:spMkLst>
            <pc:docMk/>
            <pc:sldMk cId="426025451" sldId="284"/>
            <ac:spMk id="495" creationId="{C29BCDE8-8FD8-E0AD-9E4B-7975C0EC7B0C}"/>
          </ac:spMkLst>
        </pc:spChg>
        <pc:spChg chg="del mod">
          <ac:chgData name="Nesta van der Schaaf" userId="b6341301b05cd47e" providerId="LiveId" clId="{516555B8-C2A5-41FC-8D14-63B70C04CB3A}" dt="2023-07-17T15:49:29.356" v="791" actId="478"/>
          <ac:spMkLst>
            <pc:docMk/>
            <pc:sldMk cId="426025451" sldId="284"/>
            <ac:spMk id="496" creationId="{C41A3BF5-3F11-439F-A179-F21AB084D3AD}"/>
          </ac:spMkLst>
        </pc:spChg>
        <pc:spChg chg="del mod">
          <ac:chgData name="Nesta van der Schaaf" userId="b6341301b05cd47e" providerId="LiveId" clId="{516555B8-C2A5-41FC-8D14-63B70C04CB3A}" dt="2023-07-17T15:49:29.356" v="790" actId="478"/>
          <ac:spMkLst>
            <pc:docMk/>
            <pc:sldMk cId="426025451" sldId="284"/>
            <ac:spMk id="497" creationId="{62DD315D-F525-A997-6080-C9DD865D877D}"/>
          </ac:spMkLst>
        </pc:spChg>
        <pc:spChg chg="del mod">
          <ac:chgData name="Nesta van der Schaaf" userId="b6341301b05cd47e" providerId="LiveId" clId="{516555B8-C2A5-41FC-8D14-63B70C04CB3A}" dt="2023-07-17T15:49:29.354" v="789" actId="478"/>
          <ac:spMkLst>
            <pc:docMk/>
            <pc:sldMk cId="426025451" sldId="284"/>
            <ac:spMk id="498" creationId="{D75657D4-70C9-14FE-0FDB-DE23A426FAFC}"/>
          </ac:spMkLst>
        </pc:spChg>
        <pc:spChg chg="replST">
          <ac:chgData name="Nesta van der Schaaf" userId="b6341301b05cd47e" providerId="LiveId" clId="{516555B8-C2A5-41FC-8D14-63B70C04CB3A}" dt="2023-07-17T18:56:54.270" v="1119"/>
          <ac:spMkLst>
            <pc:docMk/>
            <pc:sldMk cId="426025451" sldId="284"/>
            <ac:spMk id="499" creationId="{9D4E7ECB-9881-09B7-BEE9-3AD5834BFC4A}"/>
          </ac:spMkLst>
        </pc:spChg>
        <pc:spChg chg="del mod">
          <ac:chgData name="Nesta van der Schaaf" userId="b6341301b05cd47e" providerId="LiveId" clId="{516555B8-C2A5-41FC-8D14-63B70C04CB3A}" dt="2023-07-17T15:49:29.354" v="788" actId="478"/>
          <ac:spMkLst>
            <pc:docMk/>
            <pc:sldMk cId="426025451" sldId="284"/>
            <ac:spMk id="500" creationId="{E7832150-68AD-62F7-2B94-F891E2FD8905}"/>
          </ac:spMkLst>
        </pc:spChg>
        <pc:spChg chg="del mod">
          <ac:chgData name="Nesta van der Schaaf" userId="b6341301b05cd47e" providerId="LiveId" clId="{516555B8-C2A5-41FC-8D14-63B70C04CB3A}" dt="2023-07-17T15:49:29.354" v="787" actId="478"/>
          <ac:spMkLst>
            <pc:docMk/>
            <pc:sldMk cId="426025451" sldId="284"/>
            <ac:spMk id="501" creationId="{95E863D8-A432-F28A-383A-3400FDEA4F9C}"/>
          </ac:spMkLst>
        </pc:spChg>
        <pc:spChg chg="del mod">
          <ac:chgData name="Nesta van der Schaaf" userId="b6341301b05cd47e" providerId="LiveId" clId="{516555B8-C2A5-41FC-8D14-63B70C04CB3A}" dt="2023-07-17T15:49:29.354" v="786" actId="478"/>
          <ac:spMkLst>
            <pc:docMk/>
            <pc:sldMk cId="426025451" sldId="284"/>
            <ac:spMk id="502" creationId="{C5088182-9814-97EF-F02C-52BFA0C13291}"/>
          </ac:spMkLst>
        </pc:spChg>
        <pc:spChg chg="mod">
          <ac:chgData name="Nesta van der Schaaf" userId="b6341301b05cd47e" providerId="LiveId" clId="{516555B8-C2A5-41FC-8D14-63B70C04CB3A}" dt="2023-07-17T15:49:35.826" v="808" actId="165"/>
          <ac:spMkLst>
            <pc:docMk/>
            <pc:sldMk cId="426025451" sldId="284"/>
            <ac:spMk id="560" creationId="{CBE6B9A5-70E1-CE90-4EF4-5AC997BB9B11}"/>
          </ac:spMkLst>
        </pc:spChg>
        <pc:spChg chg="mod">
          <ac:chgData name="Nesta van der Schaaf" userId="b6341301b05cd47e" providerId="LiveId" clId="{516555B8-C2A5-41FC-8D14-63B70C04CB3A}" dt="2023-07-17T15:49:35.826" v="808" actId="165"/>
          <ac:spMkLst>
            <pc:docMk/>
            <pc:sldMk cId="426025451" sldId="284"/>
            <ac:spMk id="561" creationId="{8B38C29C-A86D-080F-D14C-D56C815D2362}"/>
          </ac:spMkLst>
        </pc:spChg>
        <pc:spChg chg="mod">
          <ac:chgData name="Nesta van der Schaaf" userId="b6341301b05cd47e" providerId="LiveId" clId="{516555B8-C2A5-41FC-8D14-63B70C04CB3A}" dt="2023-07-17T15:49:35.826" v="808" actId="165"/>
          <ac:spMkLst>
            <pc:docMk/>
            <pc:sldMk cId="426025451" sldId="284"/>
            <ac:spMk id="562" creationId="{A475D675-0AE0-8CBC-AF0B-45A7000546AF}"/>
          </ac:spMkLst>
        </pc:spChg>
        <pc:spChg chg="mod">
          <ac:chgData name="Nesta van der Schaaf" userId="b6341301b05cd47e" providerId="LiveId" clId="{516555B8-C2A5-41FC-8D14-63B70C04CB3A}" dt="2023-07-17T15:49:35.826" v="808" actId="165"/>
          <ac:spMkLst>
            <pc:docMk/>
            <pc:sldMk cId="426025451" sldId="284"/>
            <ac:spMk id="563" creationId="{0904032F-663C-E49A-12D5-3487BAAD1A92}"/>
          </ac:spMkLst>
        </pc:spChg>
        <pc:spChg chg="mod">
          <ac:chgData name="Nesta van der Schaaf" userId="b6341301b05cd47e" providerId="LiveId" clId="{516555B8-C2A5-41FC-8D14-63B70C04CB3A}" dt="2023-07-17T15:49:35.826" v="808" actId="165"/>
          <ac:spMkLst>
            <pc:docMk/>
            <pc:sldMk cId="426025451" sldId="284"/>
            <ac:spMk id="564" creationId="{45C6021D-D711-9555-C172-FF19858B34DA}"/>
          </ac:spMkLst>
        </pc:spChg>
        <pc:spChg chg="mod">
          <ac:chgData name="Nesta van der Schaaf" userId="b6341301b05cd47e" providerId="LiveId" clId="{516555B8-C2A5-41FC-8D14-63B70C04CB3A}" dt="2023-07-17T15:49:35.826" v="808" actId="165"/>
          <ac:spMkLst>
            <pc:docMk/>
            <pc:sldMk cId="426025451" sldId="284"/>
            <ac:spMk id="565" creationId="{70F835B3-84AC-0F85-C083-AF5AD055E017}"/>
          </ac:spMkLst>
        </pc:spChg>
        <pc:spChg chg="mod">
          <ac:chgData name="Nesta van der Schaaf" userId="b6341301b05cd47e" providerId="LiveId" clId="{516555B8-C2A5-41FC-8D14-63B70C04CB3A}" dt="2023-07-17T15:49:35.826" v="808" actId="165"/>
          <ac:spMkLst>
            <pc:docMk/>
            <pc:sldMk cId="426025451" sldId="284"/>
            <ac:spMk id="567" creationId="{8C558726-AE38-A98C-EC73-15BBCE89FE01}"/>
          </ac:spMkLst>
        </pc:spChg>
        <pc:spChg chg="mod">
          <ac:chgData name="Nesta van der Schaaf" userId="b6341301b05cd47e" providerId="LiveId" clId="{516555B8-C2A5-41FC-8D14-63B70C04CB3A}" dt="2023-07-17T15:49:35.826" v="808" actId="165"/>
          <ac:spMkLst>
            <pc:docMk/>
            <pc:sldMk cId="426025451" sldId="284"/>
            <ac:spMk id="568" creationId="{11C6E1D1-648F-EDD0-76C4-1CB6D9C2D385}"/>
          </ac:spMkLst>
        </pc:spChg>
        <pc:spChg chg="mod">
          <ac:chgData name="Nesta van der Schaaf" userId="b6341301b05cd47e" providerId="LiveId" clId="{516555B8-C2A5-41FC-8D14-63B70C04CB3A}" dt="2023-07-17T15:49:35.826" v="808" actId="165"/>
          <ac:spMkLst>
            <pc:docMk/>
            <pc:sldMk cId="426025451" sldId="284"/>
            <ac:spMk id="569" creationId="{AFBED7E8-858D-6755-03B1-CFF46803F8DA}"/>
          </ac:spMkLst>
        </pc:spChg>
        <pc:spChg chg="del mod topLvl">
          <ac:chgData name="Nesta van der Schaaf" userId="b6341301b05cd47e" providerId="LiveId" clId="{516555B8-C2A5-41FC-8D14-63B70C04CB3A}" dt="2023-07-17T15:53:58.986" v="982" actId="478"/>
          <ac:spMkLst>
            <pc:docMk/>
            <pc:sldMk cId="426025451" sldId="284"/>
            <ac:spMk id="585" creationId="{808A67D3-D459-67F3-3EB3-E28BBA431B86}"/>
          </ac:spMkLst>
        </pc:spChg>
        <pc:spChg chg="mod ord">
          <ac:chgData name="Nesta van der Schaaf" userId="b6341301b05cd47e" providerId="LiveId" clId="{516555B8-C2A5-41FC-8D14-63B70C04CB3A}" dt="2023-07-17T15:55:06.996" v="999" actId="206"/>
          <ac:spMkLst>
            <pc:docMk/>
            <pc:sldMk cId="426025451" sldId="284"/>
            <ac:spMk id="593" creationId="{93E4C833-9003-3757-BAF2-7A4204CCA766}"/>
          </ac:spMkLst>
        </pc:spChg>
        <pc:spChg chg="ord">
          <ac:chgData name="Nesta van der Schaaf" userId="b6341301b05cd47e" providerId="LiveId" clId="{516555B8-C2A5-41FC-8D14-63B70C04CB3A}" dt="2023-07-17T15:54:43.479" v="993" actId="167"/>
          <ac:spMkLst>
            <pc:docMk/>
            <pc:sldMk cId="426025451" sldId="284"/>
            <ac:spMk id="608" creationId="{8109ABCD-0106-4E36-E9D3-6AD03437498B}"/>
          </ac:spMkLst>
        </pc:spChg>
        <pc:spChg chg="mod topLvl">
          <ac:chgData name="Nesta van der Schaaf" userId="b6341301b05cd47e" providerId="LiveId" clId="{516555B8-C2A5-41FC-8D14-63B70C04CB3A}" dt="2023-07-17T16:05:47.010" v="1009" actId="165"/>
          <ac:spMkLst>
            <pc:docMk/>
            <pc:sldMk cId="426025451" sldId="284"/>
            <ac:spMk id="612" creationId="{B0803D7D-FEE6-67D4-FE7B-B8C8238CFD68}"/>
          </ac:spMkLst>
        </pc:spChg>
        <pc:spChg chg="mod topLvl">
          <ac:chgData name="Nesta van der Schaaf" userId="b6341301b05cd47e" providerId="LiveId" clId="{516555B8-C2A5-41FC-8D14-63B70C04CB3A}" dt="2023-07-17T16:05:47.010" v="1009" actId="165"/>
          <ac:spMkLst>
            <pc:docMk/>
            <pc:sldMk cId="426025451" sldId="284"/>
            <ac:spMk id="613" creationId="{F1BB606B-9F5D-B099-84B2-957A1D0BEC49}"/>
          </ac:spMkLst>
        </pc:spChg>
        <pc:spChg chg="mod topLvl">
          <ac:chgData name="Nesta van der Schaaf" userId="b6341301b05cd47e" providerId="LiveId" clId="{516555B8-C2A5-41FC-8D14-63B70C04CB3A}" dt="2023-07-17T16:05:47.010" v="1009" actId="165"/>
          <ac:spMkLst>
            <pc:docMk/>
            <pc:sldMk cId="426025451" sldId="284"/>
            <ac:spMk id="614" creationId="{B51D22F6-0293-E134-BD79-3BC65174EC1A}"/>
          </ac:spMkLst>
        </pc:spChg>
        <pc:spChg chg="mod topLvl">
          <ac:chgData name="Nesta van der Schaaf" userId="b6341301b05cd47e" providerId="LiveId" clId="{516555B8-C2A5-41FC-8D14-63B70C04CB3A}" dt="2023-07-17T16:05:47.010" v="1009" actId="165"/>
          <ac:spMkLst>
            <pc:docMk/>
            <pc:sldMk cId="426025451" sldId="284"/>
            <ac:spMk id="620" creationId="{49D4147A-35DF-364E-16FA-0F86B474CD4F}"/>
          </ac:spMkLst>
        </pc:spChg>
        <pc:spChg chg="mod topLvl">
          <ac:chgData name="Nesta van der Schaaf" userId="b6341301b05cd47e" providerId="LiveId" clId="{516555B8-C2A5-41FC-8D14-63B70C04CB3A}" dt="2023-07-17T16:05:47.010" v="1009" actId="165"/>
          <ac:spMkLst>
            <pc:docMk/>
            <pc:sldMk cId="426025451" sldId="284"/>
            <ac:spMk id="621" creationId="{8871D471-89FE-5343-B059-D892AEF7FAD8}"/>
          </ac:spMkLst>
        </pc:spChg>
        <pc:spChg chg="mod topLvl">
          <ac:chgData name="Nesta van der Schaaf" userId="b6341301b05cd47e" providerId="LiveId" clId="{516555B8-C2A5-41FC-8D14-63B70C04CB3A}" dt="2023-07-17T16:05:47.010" v="1009" actId="165"/>
          <ac:spMkLst>
            <pc:docMk/>
            <pc:sldMk cId="426025451" sldId="284"/>
            <ac:spMk id="622" creationId="{E5AB2151-5F92-FCD4-B08F-7810178F413F}"/>
          </ac:spMkLst>
        </pc:spChg>
        <pc:spChg chg="mod topLvl">
          <ac:chgData name="Nesta van der Schaaf" userId="b6341301b05cd47e" providerId="LiveId" clId="{516555B8-C2A5-41FC-8D14-63B70C04CB3A}" dt="2023-07-17T16:05:47.010" v="1009" actId="165"/>
          <ac:spMkLst>
            <pc:docMk/>
            <pc:sldMk cId="426025451" sldId="284"/>
            <ac:spMk id="627" creationId="{2AD0377D-8982-BFEB-A682-9A48891159A4}"/>
          </ac:spMkLst>
        </pc:spChg>
        <pc:spChg chg="mod topLvl">
          <ac:chgData name="Nesta van der Schaaf" userId="b6341301b05cd47e" providerId="LiveId" clId="{516555B8-C2A5-41FC-8D14-63B70C04CB3A}" dt="2023-07-17T16:05:47.010" v="1009" actId="165"/>
          <ac:spMkLst>
            <pc:docMk/>
            <pc:sldMk cId="426025451" sldId="284"/>
            <ac:spMk id="628" creationId="{65C58391-AFC6-9F5D-5D36-72204D47DEF2}"/>
          </ac:spMkLst>
        </pc:spChg>
        <pc:grpChg chg="mod">
          <ac:chgData name="Nesta van der Schaaf" userId="b6341301b05cd47e" providerId="LiveId" clId="{516555B8-C2A5-41FC-8D14-63B70C04CB3A}" dt="2023-07-17T16:06:33.480" v="1014" actId="164"/>
          <ac:grpSpMkLst>
            <pc:docMk/>
            <pc:sldMk cId="426025451" sldId="284"/>
            <ac:grpSpMk id="25" creationId="{CD0E31FD-E57A-7C1E-9513-CC8638C781F0}"/>
          </ac:grpSpMkLst>
        </pc:grpChg>
        <pc:grpChg chg="del mod ord replST">
          <ac:chgData name="Nesta van der Schaaf" userId="b6341301b05cd47e" providerId="LiveId" clId="{516555B8-C2A5-41FC-8D14-63B70C04CB3A}" dt="2023-07-17T15:49:57.242" v="870" actId="478"/>
          <ac:grpSpMkLst>
            <pc:docMk/>
            <pc:sldMk cId="426025451" sldId="284"/>
            <ac:grpSpMk id="33" creationId="{226CC597-D16D-ED88-67A6-EF2BDD630742}"/>
          </ac:grpSpMkLst>
        </pc:grpChg>
        <pc:grpChg chg="del">
          <ac:chgData name="Nesta van der Schaaf" userId="b6341301b05cd47e" providerId="LiveId" clId="{516555B8-C2A5-41FC-8D14-63B70C04CB3A}" dt="2023-07-17T15:49:29.356" v="805" actId="478"/>
          <ac:grpSpMkLst>
            <pc:docMk/>
            <pc:sldMk cId="426025451" sldId="284"/>
            <ac:grpSpMk id="34" creationId="{E4210336-6FDA-E4F7-36DD-DF9056D05040}"/>
          </ac:grpSpMkLst>
        </pc:grpChg>
        <pc:grpChg chg="mod ord replST">
          <ac:chgData name="Nesta van der Schaaf" userId="b6341301b05cd47e" providerId="LiveId" clId="{516555B8-C2A5-41FC-8D14-63B70C04CB3A}" dt="2023-07-17T15:56:07.102" v="1006" actId="164"/>
          <ac:grpSpMkLst>
            <pc:docMk/>
            <pc:sldMk cId="426025451" sldId="284"/>
            <ac:grpSpMk id="55" creationId="{0CDD9293-48E4-1F14-7B42-58AB720DE136}"/>
          </ac:grpSpMkLst>
        </pc:grpChg>
        <pc:grpChg chg="del">
          <ac:chgData name="Nesta van der Schaaf" userId="b6341301b05cd47e" providerId="LiveId" clId="{516555B8-C2A5-41FC-8D14-63B70C04CB3A}" dt="2023-07-17T15:49:57.251" v="875" actId="478"/>
          <ac:grpSpMkLst>
            <pc:docMk/>
            <pc:sldMk cId="426025451" sldId="284"/>
            <ac:grpSpMk id="56" creationId="{1D2AB553-46A9-C1A8-9045-A1AC289B16DC}"/>
          </ac:grpSpMkLst>
        </pc:grpChg>
        <pc:grpChg chg="mod">
          <ac:chgData name="Nesta van der Schaaf" userId="b6341301b05cd47e" providerId="LiveId" clId="{516555B8-C2A5-41FC-8D14-63B70C04CB3A}" dt="2023-07-17T16:06:33.480" v="1014" actId="164"/>
          <ac:grpSpMkLst>
            <pc:docMk/>
            <pc:sldMk cId="426025451" sldId="284"/>
            <ac:grpSpMk id="57" creationId="{1F477577-2CC3-3DA6-21DC-BD151DA9CE33}"/>
          </ac:grpSpMkLst>
        </pc:grpChg>
        <pc:grpChg chg="mod">
          <ac:chgData name="Nesta van der Schaaf" userId="b6341301b05cd47e" providerId="LiveId" clId="{516555B8-C2A5-41FC-8D14-63B70C04CB3A}" dt="2023-07-17T16:06:33.480" v="1014" actId="164"/>
          <ac:grpSpMkLst>
            <pc:docMk/>
            <pc:sldMk cId="426025451" sldId="284"/>
            <ac:grpSpMk id="367" creationId="{A9ACDF85-6E9C-5BC8-B698-2EE6C5D2311E}"/>
          </ac:grpSpMkLst>
        </pc:grpChg>
        <pc:grpChg chg="add mod">
          <ac:chgData name="Nesta van der Schaaf" userId="b6341301b05cd47e" providerId="LiveId" clId="{516555B8-C2A5-41FC-8D14-63B70C04CB3A}" dt="2023-07-17T15:56:07.102" v="1006" actId="164"/>
          <ac:grpSpMkLst>
            <pc:docMk/>
            <pc:sldMk cId="426025451" sldId="284"/>
            <ac:grpSpMk id="453" creationId="{DE03A50F-09AA-E08F-3946-10A0F378797A}"/>
          </ac:grpSpMkLst>
        </pc:grpChg>
        <pc:grpChg chg="mod replST">
          <ac:chgData name="Nesta van der Schaaf" userId="b6341301b05cd47e" providerId="LiveId" clId="{516555B8-C2A5-41FC-8D14-63B70C04CB3A}" dt="2023-07-17T15:56:07.102" v="1006" actId="164"/>
          <ac:grpSpMkLst>
            <pc:docMk/>
            <pc:sldMk cId="426025451" sldId="284"/>
            <ac:grpSpMk id="473" creationId="{6A37CFEE-78F0-7E9E-B0D0-71D8327C6547}"/>
          </ac:grpSpMkLst>
        </pc:grpChg>
        <pc:grpChg chg="add mod">
          <ac:chgData name="Nesta van der Schaaf" userId="b6341301b05cd47e" providerId="LiveId" clId="{516555B8-C2A5-41FC-8D14-63B70C04CB3A}" dt="2023-07-17T15:56:11.651" v="1007" actId="1076"/>
          <ac:grpSpMkLst>
            <pc:docMk/>
            <pc:sldMk cId="426025451" sldId="284"/>
            <ac:grpSpMk id="475" creationId="{63E0D4ED-A36E-5C59-127F-44F6B1D65337}"/>
          </ac:grpSpMkLst>
        </pc:grpChg>
        <pc:grpChg chg="add mod">
          <ac:chgData name="Nesta van der Schaaf" userId="b6341301b05cd47e" providerId="LiveId" clId="{516555B8-C2A5-41FC-8D14-63B70C04CB3A}" dt="2023-07-17T16:06:33.480" v="1014" actId="164"/>
          <ac:grpSpMkLst>
            <pc:docMk/>
            <pc:sldMk cId="426025451" sldId="284"/>
            <ac:grpSpMk id="476" creationId="{0873E233-9F8A-4F67-57A7-2978504FEBA5}"/>
          </ac:grpSpMkLst>
        </pc:grpChg>
        <pc:grpChg chg="del mod topLvl">
          <ac:chgData name="Nesta van der Schaaf" userId="b6341301b05cd47e" providerId="LiveId" clId="{516555B8-C2A5-41FC-8D14-63B70C04CB3A}" dt="2023-07-17T15:49:29.356" v="798" actId="478"/>
          <ac:grpSpMkLst>
            <pc:docMk/>
            <pc:sldMk cId="426025451" sldId="284"/>
            <ac:grpSpMk id="503" creationId="{6C15197F-8D19-245E-17D5-0098087EDDE2}"/>
          </ac:grpSpMkLst>
        </pc:grpChg>
        <pc:grpChg chg="mod replST">
          <ac:chgData name="Nesta van der Schaaf" userId="b6341301b05cd47e" providerId="LiveId" clId="{516555B8-C2A5-41FC-8D14-63B70C04CB3A}" dt="2023-07-17T18:57:33.464" v="1127" actId="1076"/>
          <ac:grpSpMkLst>
            <pc:docMk/>
            <pc:sldMk cId="426025451" sldId="284"/>
            <ac:grpSpMk id="504" creationId="{5D57B0BE-2FAF-7C99-9965-025DB5BEE79C}"/>
          </ac:grpSpMkLst>
        </pc:grpChg>
        <pc:grpChg chg="del">
          <ac:chgData name="Nesta van der Schaaf" userId="b6341301b05cd47e" providerId="LiveId" clId="{516555B8-C2A5-41FC-8D14-63B70C04CB3A}" dt="2023-07-17T15:49:10.510" v="722" actId="165"/>
          <ac:grpSpMkLst>
            <pc:docMk/>
            <pc:sldMk cId="426025451" sldId="284"/>
            <ac:grpSpMk id="536" creationId="{B5E99B85-3BDF-71B7-B702-94BC9E250E6D}"/>
          </ac:grpSpMkLst>
        </pc:grpChg>
        <pc:grpChg chg="del">
          <ac:chgData name="Nesta van der Schaaf" userId="b6341301b05cd47e" providerId="LiveId" clId="{516555B8-C2A5-41FC-8D14-63B70C04CB3A}" dt="2023-07-17T15:52:47.274" v="968" actId="478"/>
          <ac:grpSpMkLst>
            <pc:docMk/>
            <pc:sldMk cId="426025451" sldId="284"/>
            <ac:grpSpMk id="538" creationId="{46DE5522-D236-FBF5-4B93-93FB17146CA3}"/>
          </ac:grpSpMkLst>
        </pc:grpChg>
        <pc:grpChg chg="mod topLvl">
          <ac:chgData name="Nesta van der Schaaf" userId="b6341301b05cd47e" providerId="LiveId" clId="{516555B8-C2A5-41FC-8D14-63B70C04CB3A}" dt="2023-07-17T15:56:07.102" v="1006" actId="164"/>
          <ac:grpSpMkLst>
            <pc:docMk/>
            <pc:sldMk cId="426025451" sldId="284"/>
            <ac:grpSpMk id="570" creationId="{87938A6B-1E03-14B6-CCAB-0A3035097CE0}"/>
          </ac:grpSpMkLst>
        </pc:grpChg>
        <pc:grpChg chg="mod">
          <ac:chgData name="Nesta van der Schaaf" userId="b6341301b05cd47e" providerId="LiveId" clId="{516555B8-C2A5-41FC-8D14-63B70C04CB3A}" dt="2023-07-17T15:55:54.118" v="1003" actId="1076"/>
          <ac:grpSpMkLst>
            <pc:docMk/>
            <pc:sldMk cId="426025451" sldId="284"/>
            <ac:grpSpMk id="588" creationId="{9C17BF67-0888-C7C1-2F16-4BDC8B029A28}"/>
          </ac:grpSpMkLst>
        </pc:grpChg>
        <pc:grpChg chg="del">
          <ac:chgData name="Nesta van der Schaaf" userId="b6341301b05cd47e" providerId="LiveId" clId="{516555B8-C2A5-41FC-8D14-63B70C04CB3A}" dt="2023-07-17T15:49:35.826" v="808" actId="165"/>
          <ac:grpSpMkLst>
            <pc:docMk/>
            <pc:sldMk cId="426025451" sldId="284"/>
            <ac:grpSpMk id="589" creationId="{97657F03-DC3F-B6F8-7D18-6CF180C485AC}"/>
          </ac:grpSpMkLst>
        </pc:grpChg>
        <pc:grpChg chg="add del mod">
          <ac:chgData name="Nesta van der Schaaf" userId="b6341301b05cd47e" providerId="LiveId" clId="{516555B8-C2A5-41FC-8D14-63B70C04CB3A}" dt="2023-07-17T16:05:47.010" v="1009" actId="165"/>
          <ac:grpSpMkLst>
            <pc:docMk/>
            <pc:sldMk cId="426025451" sldId="284"/>
            <ac:grpSpMk id="615" creationId="{8963719D-4509-FAB7-3762-109683D5739B}"/>
          </ac:grpSpMkLst>
        </pc:grpChg>
        <pc:grpChg chg="add del mod">
          <ac:chgData name="Nesta van der Schaaf" userId="b6341301b05cd47e" providerId="LiveId" clId="{516555B8-C2A5-41FC-8D14-63B70C04CB3A}" dt="2023-07-17T18:57:27.727" v="1126" actId="1076"/>
          <ac:grpSpMkLst>
            <pc:docMk/>
            <pc:sldMk cId="426025451" sldId="284"/>
            <ac:grpSpMk id="623" creationId="{B202F6D6-BF93-2C8D-4CE2-73E7B5D6EC24}"/>
          </ac:grpSpMkLst>
        </pc:grpChg>
        <pc:grpChg chg="add del mod">
          <ac:chgData name="Nesta van der Schaaf" userId="b6341301b05cd47e" providerId="LiveId" clId="{516555B8-C2A5-41FC-8D14-63B70C04CB3A}" dt="2023-07-17T18:57:17.965" v="1124" actId="1076"/>
          <ac:grpSpMkLst>
            <pc:docMk/>
            <pc:sldMk cId="426025451" sldId="284"/>
            <ac:grpSpMk id="629" creationId="{D4CF7534-E5CE-1D72-2103-938A96050245}"/>
          </ac:grpSpMkLst>
        </pc:grpChg>
        <pc:picChg chg="mod">
          <ac:chgData name="Nesta van der Schaaf" userId="b6341301b05cd47e" providerId="LiveId" clId="{516555B8-C2A5-41FC-8D14-63B70C04CB3A}" dt="2023-07-17T15:49:29.325" v="726" actId="14100"/>
          <ac:picMkLst>
            <pc:docMk/>
            <pc:sldMk cId="426025451" sldId="284"/>
            <ac:picMk id="26" creationId="{D25796E7-B4B8-6B36-2F9D-3A99BC7D3596}"/>
          </ac:picMkLst>
        </pc:picChg>
        <pc:picChg chg="mod">
          <ac:chgData name="Nesta van der Schaaf" userId="b6341301b05cd47e" providerId="LiveId" clId="{516555B8-C2A5-41FC-8D14-63B70C04CB3A}" dt="2023-07-17T15:49:57.219" v="812" actId="14100"/>
          <ac:picMkLst>
            <pc:docMk/>
            <pc:sldMk cId="426025451" sldId="284"/>
            <ac:picMk id="50" creationId="{F175501A-6980-AE42-4286-1B9E8A8D2BB8}"/>
          </ac:picMkLst>
        </pc:picChg>
        <pc:picChg chg="mod">
          <ac:chgData name="Nesta van der Schaaf" userId="b6341301b05cd47e" providerId="LiveId" clId="{516555B8-C2A5-41FC-8D14-63B70C04CB3A}" dt="2023-07-17T15:52:30.167" v="906" actId="14100"/>
          <ac:picMkLst>
            <pc:docMk/>
            <pc:sldMk cId="426025451" sldId="284"/>
            <ac:picMk id="461" creationId="{016A56CD-EB1A-66D8-6BCD-44597FF7B63A}"/>
          </ac:picMkLst>
        </pc:picChg>
        <pc:picChg chg="mod">
          <ac:chgData name="Nesta van der Schaaf" userId="b6341301b05cd47e" providerId="LiveId" clId="{516555B8-C2A5-41FC-8D14-63B70C04CB3A}" dt="2023-07-17T18:56:54.239" v="1067" actId="14100"/>
          <ac:picMkLst>
            <pc:docMk/>
            <pc:sldMk cId="426025451" sldId="284"/>
            <ac:picMk id="478" creationId="{26A0E22C-A356-7788-48BE-3677CE9D94C1}"/>
          </ac:picMkLst>
        </pc:picChg>
        <pc:inkChg chg="del">
          <ac:chgData name="Nesta van der Schaaf" userId="b6341301b05cd47e" providerId="LiveId" clId="{516555B8-C2A5-41FC-8D14-63B70C04CB3A}" dt="2023-07-17T15:52:49.009" v="969" actId="478"/>
          <ac:inkMkLst>
            <pc:docMk/>
            <pc:sldMk cId="426025451" sldId="284"/>
            <ac:inkMk id="539" creationId="{0E653D67-4CA9-BFB0-DBD3-CE8922F85334}"/>
          </ac:inkMkLst>
        </pc:inkChg>
        <pc:inkChg chg="del">
          <ac:chgData name="Nesta van der Schaaf" userId="b6341301b05cd47e" providerId="LiveId" clId="{516555B8-C2A5-41FC-8D14-63B70C04CB3A}" dt="2023-07-17T15:54:00.695" v="983" actId="478"/>
          <ac:inkMkLst>
            <pc:docMk/>
            <pc:sldMk cId="426025451" sldId="284"/>
            <ac:inkMk id="592" creationId="{9B72E8E0-E079-EE84-AEBC-C94999151380}"/>
          </ac:inkMkLst>
        </pc:inkChg>
        <pc:cxnChg chg="del mod">
          <ac:chgData name="Nesta van der Schaaf" userId="b6341301b05cd47e" providerId="LiveId" clId="{516555B8-C2A5-41FC-8D14-63B70C04CB3A}" dt="2023-07-17T15:55:11.806" v="1000" actId="478"/>
          <ac:cxnSpMkLst>
            <pc:docMk/>
            <pc:sldMk cId="426025451" sldId="284"/>
            <ac:cxnSpMk id="601" creationId="{5123436A-9893-98B6-64FF-7AB777333B92}"/>
          </ac:cxnSpMkLst>
        </pc:cxnChg>
      </pc:sldChg>
      <pc:sldChg chg="addSp delSp modSp mod modAnim">
        <pc:chgData name="Nesta van der Schaaf" userId="b6341301b05cd47e" providerId="LiveId" clId="{516555B8-C2A5-41FC-8D14-63B70C04CB3A}" dt="2023-07-17T19:17:23.715" v="1315" actId="478"/>
        <pc:sldMkLst>
          <pc:docMk/>
          <pc:sldMk cId="3295064682" sldId="285"/>
        </pc:sldMkLst>
        <pc:spChg chg="add del mod">
          <ac:chgData name="Nesta van der Schaaf" userId="b6341301b05cd47e" providerId="LiveId" clId="{516555B8-C2A5-41FC-8D14-63B70C04CB3A}" dt="2023-07-17T19:17:18.068" v="1312" actId="478"/>
          <ac:spMkLst>
            <pc:docMk/>
            <pc:sldMk cId="3295064682" sldId="285"/>
            <ac:spMk id="3" creationId="{F603946F-60BB-E001-DBFB-35CCEB44D224}"/>
          </ac:spMkLst>
        </pc:spChg>
        <pc:spChg chg="add del mod">
          <ac:chgData name="Nesta van der Schaaf" userId="b6341301b05cd47e" providerId="LiveId" clId="{516555B8-C2A5-41FC-8D14-63B70C04CB3A}" dt="2023-07-17T19:17:18.068" v="1312" actId="478"/>
          <ac:spMkLst>
            <pc:docMk/>
            <pc:sldMk cId="3295064682" sldId="285"/>
            <ac:spMk id="5" creationId="{5C3FEA48-3A52-E610-2D4E-BCAA713C6B40}"/>
          </ac:spMkLst>
        </pc:spChg>
        <pc:spChg chg="add del mod">
          <ac:chgData name="Nesta van der Schaaf" userId="b6341301b05cd47e" providerId="LiveId" clId="{516555B8-C2A5-41FC-8D14-63B70C04CB3A}" dt="2023-07-17T19:17:18.068" v="1312" actId="478"/>
          <ac:spMkLst>
            <pc:docMk/>
            <pc:sldMk cId="3295064682" sldId="285"/>
            <ac:spMk id="6" creationId="{88729DBC-6C59-58BA-C4CC-8671AF534214}"/>
          </ac:spMkLst>
        </pc:spChg>
        <pc:spChg chg="add del mod">
          <ac:chgData name="Nesta van der Schaaf" userId="b6341301b05cd47e" providerId="LiveId" clId="{516555B8-C2A5-41FC-8D14-63B70C04CB3A}" dt="2023-07-17T19:17:18.068" v="1312" actId="478"/>
          <ac:spMkLst>
            <pc:docMk/>
            <pc:sldMk cId="3295064682" sldId="285"/>
            <ac:spMk id="7" creationId="{227BEDE2-1BDB-07BB-389A-95733C1C35F1}"/>
          </ac:spMkLst>
        </pc:spChg>
        <pc:spChg chg="add del mod">
          <ac:chgData name="Nesta van der Schaaf" userId="b6341301b05cd47e" providerId="LiveId" clId="{516555B8-C2A5-41FC-8D14-63B70C04CB3A}" dt="2023-07-17T19:17:18.068" v="1312" actId="478"/>
          <ac:spMkLst>
            <pc:docMk/>
            <pc:sldMk cId="3295064682" sldId="285"/>
            <ac:spMk id="8" creationId="{12414885-A637-38FC-0D73-919553803F27}"/>
          </ac:spMkLst>
        </pc:spChg>
        <pc:spChg chg="add del mod">
          <ac:chgData name="Nesta van der Schaaf" userId="b6341301b05cd47e" providerId="LiveId" clId="{516555B8-C2A5-41FC-8D14-63B70C04CB3A}" dt="2023-07-17T19:17:18.068" v="1312" actId="478"/>
          <ac:spMkLst>
            <pc:docMk/>
            <pc:sldMk cId="3295064682" sldId="285"/>
            <ac:spMk id="9" creationId="{C00E782D-CE94-35D8-70D5-69897EEFF8F5}"/>
          </ac:spMkLst>
        </pc:spChg>
        <pc:spChg chg="mod">
          <ac:chgData name="Nesta van der Schaaf" userId="b6341301b05cd47e" providerId="LiveId" clId="{516555B8-C2A5-41FC-8D14-63B70C04CB3A}" dt="2023-07-17T16:05:58.183" v="1012"/>
          <ac:spMkLst>
            <pc:docMk/>
            <pc:sldMk cId="3295064682" sldId="285"/>
            <ac:spMk id="11" creationId="{3E795EE3-F9AB-9374-46F5-60700F4A38A6}"/>
          </ac:spMkLst>
        </pc:spChg>
        <pc:spChg chg="mod">
          <ac:chgData name="Nesta van der Schaaf" userId="b6341301b05cd47e" providerId="LiveId" clId="{516555B8-C2A5-41FC-8D14-63B70C04CB3A}" dt="2023-07-17T16:05:58.183" v="1012"/>
          <ac:spMkLst>
            <pc:docMk/>
            <pc:sldMk cId="3295064682" sldId="285"/>
            <ac:spMk id="12" creationId="{C0C0DB96-148C-19EA-8786-7017E17D00F8}"/>
          </ac:spMkLst>
        </pc:spChg>
        <pc:spChg chg="mod">
          <ac:chgData name="Nesta van der Schaaf" userId="b6341301b05cd47e" providerId="LiveId" clId="{516555B8-C2A5-41FC-8D14-63B70C04CB3A}" dt="2023-07-17T16:05:58.183" v="1012"/>
          <ac:spMkLst>
            <pc:docMk/>
            <pc:sldMk cId="3295064682" sldId="285"/>
            <ac:spMk id="13" creationId="{E6FADB3A-4A97-A150-BD96-B84F366A7E8E}"/>
          </ac:spMkLst>
        </pc:spChg>
        <pc:spChg chg="mod">
          <ac:chgData name="Nesta van der Schaaf" userId="b6341301b05cd47e" providerId="LiveId" clId="{516555B8-C2A5-41FC-8D14-63B70C04CB3A}" dt="2023-07-17T16:05:58.183" v="1012"/>
          <ac:spMkLst>
            <pc:docMk/>
            <pc:sldMk cId="3295064682" sldId="285"/>
            <ac:spMk id="16" creationId="{31A92044-CC5C-BC11-C765-295AD92D72BE}"/>
          </ac:spMkLst>
        </pc:spChg>
        <pc:spChg chg="mod">
          <ac:chgData name="Nesta van der Schaaf" userId="b6341301b05cd47e" providerId="LiveId" clId="{516555B8-C2A5-41FC-8D14-63B70C04CB3A}" dt="2023-07-17T16:05:58.183" v="1012"/>
          <ac:spMkLst>
            <pc:docMk/>
            <pc:sldMk cId="3295064682" sldId="285"/>
            <ac:spMk id="17" creationId="{AA704EE0-4464-EB78-7F0E-917855D46AF5}"/>
          </ac:spMkLst>
        </pc:spChg>
        <pc:spChg chg="mod">
          <ac:chgData name="Nesta van der Schaaf" userId="b6341301b05cd47e" providerId="LiveId" clId="{516555B8-C2A5-41FC-8D14-63B70C04CB3A}" dt="2023-07-17T16:05:58.183" v="1012"/>
          <ac:spMkLst>
            <pc:docMk/>
            <pc:sldMk cId="3295064682" sldId="285"/>
            <ac:spMk id="18" creationId="{03020AB0-BC12-F1AF-4D2E-703EC9505F20}"/>
          </ac:spMkLst>
        </pc:spChg>
        <pc:spChg chg="mod">
          <ac:chgData name="Nesta van der Schaaf" userId="b6341301b05cd47e" providerId="LiveId" clId="{516555B8-C2A5-41FC-8D14-63B70C04CB3A}" dt="2023-07-17T16:05:58.183" v="1012"/>
          <ac:spMkLst>
            <pc:docMk/>
            <pc:sldMk cId="3295064682" sldId="285"/>
            <ac:spMk id="20" creationId="{A05E8EDD-48AF-B8A4-2980-A7EC7EA640AD}"/>
          </ac:spMkLst>
        </pc:spChg>
        <pc:spChg chg="mod">
          <ac:chgData name="Nesta van der Schaaf" userId="b6341301b05cd47e" providerId="LiveId" clId="{516555B8-C2A5-41FC-8D14-63B70C04CB3A}" dt="2023-07-17T16:05:58.183" v="1012"/>
          <ac:spMkLst>
            <pc:docMk/>
            <pc:sldMk cId="3295064682" sldId="285"/>
            <ac:spMk id="21" creationId="{BEBFECF5-1A91-263E-182B-2DB92E8FD0D7}"/>
          </ac:spMkLst>
        </pc:spChg>
        <pc:spChg chg="add 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22" creationId="{7AE68CD0-9771-2924-93D3-225ABAC32C44}"/>
          </ac:spMkLst>
        </pc:spChg>
        <pc:spChg chg="add 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23" creationId="{3E08D368-BC96-489B-019C-C3FFCB9F4142}"/>
          </ac:spMkLst>
        </pc:spChg>
        <pc:spChg chg="add 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24" creationId="{CA77D766-C154-C1F0-F6EB-F1F3F0BCF82C}"/>
          </ac:spMkLst>
        </pc:spChg>
        <pc:spChg chg="add 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25" creationId="{131C796F-32F5-9866-3316-02B69C2DF064}"/>
          </ac:spMkLst>
        </pc:spChg>
        <pc:spChg chg="add 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26" creationId="{DB0CEF30-4471-51C6-CCA2-8A67C5464D98}"/>
          </ac:spMkLst>
        </pc:spChg>
        <pc:spChg chg="add 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27" creationId="{AEF392CA-293A-1ECC-EDF7-6FD4759767DD}"/>
          </ac:spMkLst>
        </pc:spChg>
        <pc:spChg chg="add 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48" creationId="{DC1912C1-9F24-D655-F689-0BA4E6FE8196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50" creationId="{57473383-FACB-BFB5-F634-7D391DECD65F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51" creationId="{62A9518B-CEDE-2F5F-E4DD-0E3A0B349FE3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52" creationId="{9DBC2848-B225-4E5B-334E-365993B7AA8B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54" creationId="{7C734B0D-18F3-8803-4BEA-3C8849DCC0BC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55" creationId="{0E0E2E3A-1C14-9562-168D-69E71268EEF4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56" creationId="{EE38B0F7-583C-3C84-291C-5183DC738539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449" creationId="{09DE4C74-FE8A-591D-1721-FFA391C6EEE1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450" creationId="{66BE839D-4ED6-E885-95A9-E0399EA952E8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452" creationId="{A48B3EB8-5CDF-195F-CFA4-BD6F2DB38E87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453" creationId="{3A76A195-3C53-12D7-006F-59444D339CC4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454" creationId="{0317242E-14E2-8610-247F-8C8F49D65286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455" creationId="{FA045202-1602-A93C-3A6E-5AD21AA0E313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456" creationId="{79658663-71B7-4CB7-71A8-C1697B5CE065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458" creationId="{F092D51A-3070-A8EA-6B73-8438E905779D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461" creationId="{40A370CC-E664-A2B0-5B25-FBCC3C9CE873}"/>
          </ac:spMkLst>
        </pc:spChg>
        <pc:spChg chg="mod">
          <ac:chgData name="Nesta van der Schaaf" userId="b6341301b05cd47e" providerId="LiveId" clId="{516555B8-C2A5-41FC-8D14-63B70C04CB3A}" dt="2023-07-17T19:17:18.538" v="1313"/>
          <ac:spMkLst>
            <pc:docMk/>
            <pc:sldMk cId="3295064682" sldId="285"/>
            <ac:spMk id="462" creationId="{B2DA0ABD-98DA-2A26-F940-1FB689F60555}"/>
          </ac:spMkLst>
        </pc:spChg>
        <pc:spChg chg="mod">
          <ac:chgData name="Nesta van der Schaaf" userId="b6341301b05cd47e" providerId="LiveId" clId="{516555B8-C2A5-41FC-8D14-63B70C04CB3A}" dt="2023-07-17T15:27:17.192" v="682" actId="1076"/>
          <ac:spMkLst>
            <pc:docMk/>
            <pc:sldMk cId="3295064682" sldId="285"/>
            <ac:spMk id="514" creationId="{51F54401-8BCB-CB6F-337A-894A59684E2D}"/>
          </ac:spMkLst>
        </pc:spChg>
        <pc:spChg chg="mod">
          <ac:chgData name="Nesta van der Schaaf" userId="b6341301b05cd47e" providerId="LiveId" clId="{516555B8-C2A5-41FC-8D14-63B70C04CB3A}" dt="2023-07-17T15:27:17.192" v="682" actId="1076"/>
          <ac:spMkLst>
            <pc:docMk/>
            <pc:sldMk cId="3295064682" sldId="285"/>
            <ac:spMk id="515" creationId="{5E0C08A9-3A78-43AE-E702-AD1EF73E3604}"/>
          </ac:spMkLst>
        </pc:spChg>
        <pc:spChg chg="del">
          <ac:chgData name="Nesta van der Schaaf" userId="b6341301b05cd47e" providerId="LiveId" clId="{516555B8-C2A5-41FC-8D14-63B70C04CB3A}" dt="2023-07-17T16:05:57.915" v="1011" actId="478"/>
          <ac:spMkLst>
            <pc:docMk/>
            <pc:sldMk cId="3295064682" sldId="285"/>
            <ac:spMk id="593" creationId="{93E4C833-9003-3757-BAF2-7A4204CCA766}"/>
          </ac:spMkLst>
        </pc:spChg>
        <pc:spChg chg="del">
          <ac:chgData name="Nesta van der Schaaf" userId="b6341301b05cd47e" providerId="LiveId" clId="{516555B8-C2A5-41FC-8D14-63B70C04CB3A}" dt="2023-07-17T16:05:57.915" v="1011" actId="478"/>
          <ac:spMkLst>
            <pc:docMk/>
            <pc:sldMk cId="3295064682" sldId="285"/>
            <ac:spMk id="595" creationId="{2CAC940D-4065-A6DD-40EF-9BF99A8407AA}"/>
          </ac:spMkLst>
        </pc:spChg>
        <pc:spChg chg="del">
          <ac:chgData name="Nesta van der Schaaf" userId="b6341301b05cd47e" providerId="LiveId" clId="{516555B8-C2A5-41FC-8D14-63B70C04CB3A}" dt="2023-07-17T16:05:57.915" v="1011" actId="478"/>
          <ac:spMkLst>
            <pc:docMk/>
            <pc:sldMk cId="3295064682" sldId="285"/>
            <ac:spMk id="602" creationId="{137D5563-848A-9B41-3917-B430F0526382}"/>
          </ac:spMkLst>
        </pc:spChg>
        <pc:spChg chg="del">
          <ac:chgData name="Nesta van der Schaaf" userId="b6341301b05cd47e" providerId="LiveId" clId="{516555B8-C2A5-41FC-8D14-63B70C04CB3A}" dt="2023-07-17T16:05:57.915" v="1011" actId="478"/>
          <ac:spMkLst>
            <pc:docMk/>
            <pc:sldMk cId="3295064682" sldId="285"/>
            <ac:spMk id="603" creationId="{EE44AD01-1B29-A259-9313-09AC9757FE1F}"/>
          </ac:spMkLst>
        </pc:spChg>
        <pc:spChg chg="del">
          <ac:chgData name="Nesta van der Schaaf" userId="b6341301b05cd47e" providerId="LiveId" clId="{516555B8-C2A5-41FC-8D14-63B70C04CB3A}" dt="2023-07-17T16:05:55.922" v="1010" actId="478"/>
          <ac:spMkLst>
            <pc:docMk/>
            <pc:sldMk cId="3295064682" sldId="285"/>
            <ac:spMk id="608" creationId="{8109ABCD-0106-4E36-E9D3-6AD03437498B}"/>
          </ac:spMkLst>
        </pc:spChg>
        <pc:grpChg chg="add del mod">
          <ac:chgData name="Nesta van der Schaaf" userId="b6341301b05cd47e" providerId="LiveId" clId="{516555B8-C2A5-41FC-8D14-63B70C04CB3A}" dt="2023-07-17T19:17:18.068" v="1312" actId="478"/>
          <ac:grpSpMkLst>
            <pc:docMk/>
            <pc:sldMk cId="3295064682" sldId="285"/>
            <ac:grpSpMk id="10" creationId="{C9DD912E-38F0-EBCA-EAF2-B19DF3495EA7}"/>
          </ac:grpSpMkLst>
        </pc:grpChg>
        <pc:grpChg chg="add del mod">
          <ac:chgData name="Nesta van der Schaaf" userId="b6341301b05cd47e" providerId="LiveId" clId="{516555B8-C2A5-41FC-8D14-63B70C04CB3A}" dt="2023-07-17T19:17:18.068" v="1312" actId="478"/>
          <ac:grpSpMkLst>
            <pc:docMk/>
            <pc:sldMk cId="3295064682" sldId="285"/>
            <ac:grpSpMk id="15" creationId="{915625B5-85DF-7514-49B9-B83D2B4E9861}"/>
          </ac:grpSpMkLst>
        </pc:grpChg>
        <pc:grpChg chg="add del mod">
          <ac:chgData name="Nesta van der Schaaf" userId="b6341301b05cd47e" providerId="LiveId" clId="{516555B8-C2A5-41FC-8D14-63B70C04CB3A}" dt="2023-07-17T19:17:18.068" v="1312" actId="478"/>
          <ac:grpSpMkLst>
            <pc:docMk/>
            <pc:sldMk cId="3295064682" sldId="285"/>
            <ac:grpSpMk id="19" creationId="{02A4DDBB-CABD-1960-A309-927595546E90}"/>
          </ac:grpSpMkLst>
        </pc:grpChg>
        <pc:grpChg chg="add mod">
          <ac:chgData name="Nesta van der Schaaf" userId="b6341301b05cd47e" providerId="LiveId" clId="{516555B8-C2A5-41FC-8D14-63B70C04CB3A}" dt="2023-07-17T19:17:18.538" v="1313"/>
          <ac:grpSpMkLst>
            <pc:docMk/>
            <pc:sldMk cId="3295064682" sldId="285"/>
            <ac:grpSpMk id="49" creationId="{C49A9747-6627-775F-96E8-F1D0F10CA91A}"/>
          </ac:grpSpMkLst>
        </pc:grpChg>
        <pc:grpChg chg="add mod">
          <ac:chgData name="Nesta van der Schaaf" userId="b6341301b05cd47e" providerId="LiveId" clId="{516555B8-C2A5-41FC-8D14-63B70C04CB3A}" dt="2023-07-17T19:17:18.538" v="1313"/>
          <ac:grpSpMkLst>
            <pc:docMk/>
            <pc:sldMk cId="3295064682" sldId="285"/>
            <ac:grpSpMk id="53" creationId="{92F667A1-3D23-DC07-AF27-2A25B1C2AB53}"/>
          </ac:grpSpMkLst>
        </pc:grpChg>
        <pc:grpChg chg="add mod">
          <ac:chgData name="Nesta van der Schaaf" userId="b6341301b05cd47e" providerId="LiveId" clId="{516555B8-C2A5-41FC-8D14-63B70C04CB3A}" dt="2023-07-17T19:17:18.538" v="1313"/>
          <ac:grpSpMkLst>
            <pc:docMk/>
            <pc:sldMk cId="3295064682" sldId="285"/>
            <ac:grpSpMk id="448" creationId="{718E7CB4-538C-7A4E-DAFB-6293C372507A}"/>
          </ac:grpSpMkLst>
        </pc:grpChg>
        <pc:grpChg chg="add del mod">
          <ac:chgData name="Nesta van der Schaaf" userId="b6341301b05cd47e" providerId="LiveId" clId="{516555B8-C2A5-41FC-8D14-63B70C04CB3A}" dt="2023-07-17T19:17:23.715" v="1315" actId="478"/>
          <ac:grpSpMkLst>
            <pc:docMk/>
            <pc:sldMk cId="3295064682" sldId="285"/>
            <ac:grpSpMk id="451" creationId="{7576A36F-6141-54E0-52C8-912033EE5BC2}"/>
          </ac:grpSpMkLst>
        </pc:grpChg>
        <pc:grpChg chg="mod">
          <ac:chgData name="Nesta van der Schaaf" userId="b6341301b05cd47e" providerId="LiveId" clId="{516555B8-C2A5-41FC-8D14-63B70C04CB3A}" dt="2023-07-17T16:06:02.152" v="1013" actId="1076"/>
          <ac:grpSpMkLst>
            <pc:docMk/>
            <pc:sldMk cId="3295064682" sldId="285"/>
            <ac:grpSpMk id="506" creationId="{B026DE25-FFD8-5561-B22C-76EC1F1A827B}"/>
          </ac:grpSpMkLst>
        </pc:grpChg>
        <pc:grpChg chg="mod">
          <ac:chgData name="Nesta van der Schaaf" userId="b6341301b05cd47e" providerId="LiveId" clId="{516555B8-C2A5-41FC-8D14-63B70C04CB3A}" dt="2023-07-17T15:27:17.192" v="682" actId="1076"/>
          <ac:grpSpMkLst>
            <pc:docMk/>
            <pc:sldMk cId="3295064682" sldId="285"/>
            <ac:grpSpMk id="597" creationId="{411EC8A0-A0DC-CD0A-FD2E-87BC3826F3BE}"/>
          </ac:grpSpMkLst>
        </pc:grpChg>
        <pc:grpChg chg="del">
          <ac:chgData name="Nesta van der Schaaf" userId="b6341301b05cd47e" providerId="LiveId" clId="{516555B8-C2A5-41FC-8D14-63B70C04CB3A}" dt="2023-07-17T16:05:57.915" v="1011" actId="478"/>
          <ac:grpSpMkLst>
            <pc:docMk/>
            <pc:sldMk cId="3295064682" sldId="285"/>
            <ac:grpSpMk id="615" creationId="{8963719D-4509-FAB7-3762-109683D5739B}"/>
          </ac:grpSpMkLst>
        </pc:grpChg>
        <pc:grpChg chg="del">
          <ac:chgData name="Nesta van der Schaaf" userId="b6341301b05cd47e" providerId="LiveId" clId="{516555B8-C2A5-41FC-8D14-63B70C04CB3A}" dt="2023-07-17T16:05:57.915" v="1011" actId="478"/>
          <ac:grpSpMkLst>
            <pc:docMk/>
            <pc:sldMk cId="3295064682" sldId="285"/>
            <ac:grpSpMk id="623" creationId="{B202F6D6-BF93-2C8D-4CE2-73E7B5D6EC24}"/>
          </ac:grpSpMkLst>
        </pc:grpChg>
        <pc:grpChg chg="del">
          <ac:chgData name="Nesta van der Schaaf" userId="b6341301b05cd47e" providerId="LiveId" clId="{516555B8-C2A5-41FC-8D14-63B70C04CB3A}" dt="2023-07-17T16:05:57.915" v="1011" actId="478"/>
          <ac:grpSpMkLst>
            <pc:docMk/>
            <pc:sldMk cId="3295064682" sldId="285"/>
            <ac:grpSpMk id="629" creationId="{D4CF7534-E5CE-1D72-2103-938A96050245}"/>
          </ac:grpSpMkLst>
        </pc:grpChg>
        <pc:grpChg chg="mod">
          <ac:chgData name="Nesta van der Schaaf" userId="b6341301b05cd47e" providerId="LiveId" clId="{516555B8-C2A5-41FC-8D14-63B70C04CB3A}" dt="2023-07-17T15:27:17.192" v="682" actId="1076"/>
          <ac:grpSpMkLst>
            <pc:docMk/>
            <pc:sldMk cId="3295064682" sldId="285"/>
            <ac:grpSpMk id="630" creationId="{D2CE95F2-C6E2-4524-6F51-A824C056860F}"/>
          </ac:grpSpMkLst>
        </pc:grpChg>
        <pc:inkChg chg="mod">
          <ac:chgData name="Nesta van der Schaaf" userId="b6341301b05cd47e" providerId="LiveId" clId="{516555B8-C2A5-41FC-8D14-63B70C04CB3A}" dt="2023-07-17T15:27:17.192" v="682" actId="1076"/>
          <ac:inkMkLst>
            <pc:docMk/>
            <pc:sldMk cId="3295064682" sldId="285"/>
            <ac:inkMk id="632" creationId="{C7D5E361-30BC-E513-0AF1-796E88329055}"/>
          </ac:inkMkLst>
        </pc:inkChg>
        <pc:cxnChg chg="del mod">
          <ac:chgData name="Nesta van der Schaaf" userId="b6341301b05cd47e" providerId="LiveId" clId="{516555B8-C2A5-41FC-8D14-63B70C04CB3A}" dt="2023-07-17T16:05:57.915" v="1011" actId="478"/>
          <ac:cxnSpMkLst>
            <pc:docMk/>
            <pc:sldMk cId="3295064682" sldId="285"/>
            <ac:cxnSpMk id="601" creationId="{5123436A-9893-98B6-64FF-7AB777333B92}"/>
          </ac:cxnSpMkLst>
        </pc:cxnChg>
      </pc:sldChg>
      <pc:sldChg chg="modSp mod">
        <pc:chgData name="Nesta van der Schaaf" userId="b6341301b05cd47e" providerId="LiveId" clId="{516555B8-C2A5-41FC-8D14-63B70C04CB3A}" dt="2023-07-17T15:09:02.357" v="641" actId="6549"/>
        <pc:sldMkLst>
          <pc:docMk/>
          <pc:sldMk cId="2425235340" sldId="286"/>
        </pc:sldMkLst>
        <pc:spChg chg="mod">
          <ac:chgData name="Nesta van der Schaaf" userId="b6341301b05cd47e" providerId="LiveId" clId="{516555B8-C2A5-41FC-8D14-63B70C04CB3A}" dt="2023-07-17T15:09:02.357" v="641" actId="6549"/>
          <ac:spMkLst>
            <pc:docMk/>
            <pc:sldMk cId="2425235340" sldId="286"/>
            <ac:spMk id="3" creationId="{6C1D6A73-E856-6074-A362-1986916430C9}"/>
          </ac:spMkLst>
        </pc:spChg>
      </pc:sldChg>
      <pc:sldChg chg="addSp delSp modSp mod">
        <pc:chgData name="Nesta van der Schaaf" userId="b6341301b05cd47e" providerId="LiveId" clId="{516555B8-C2A5-41FC-8D14-63B70C04CB3A}" dt="2023-07-17T16:08:10.368" v="1025" actId="478"/>
        <pc:sldMkLst>
          <pc:docMk/>
          <pc:sldMk cId="2468375532" sldId="288"/>
        </pc:sldMkLst>
        <pc:spChg chg="add del">
          <ac:chgData name="Nesta van der Schaaf" userId="b6341301b05cd47e" providerId="LiveId" clId="{516555B8-C2A5-41FC-8D14-63B70C04CB3A}" dt="2023-07-17T16:08:10.368" v="1025" actId="478"/>
          <ac:spMkLst>
            <pc:docMk/>
            <pc:sldMk cId="2468375532" sldId="288"/>
            <ac:spMk id="30" creationId="{1FF31C2C-E1ED-429B-AB08-2DC8036420A3}"/>
          </ac:spMkLst>
        </pc:spChg>
        <pc:spChg chg="mod">
          <ac:chgData name="Nesta van der Schaaf" userId="b6341301b05cd47e" providerId="LiveId" clId="{516555B8-C2A5-41FC-8D14-63B70C04CB3A}" dt="2023-07-17T16:07:29.899" v="1019" actId="114"/>
          <ac:spMkLst>
            <pc:docMk/>
            <pc:sldMk cId="2468375532" sldId="288"/>
            <ac:spMk id="51" creationId="{C387A6B8-48E7-6A4F-EC5A-B548247716B2}"/>
          </ac:spMkLst>
        </pc:spChg>
        <pc:inkChg chg="add del mod">
          <ac:chgData name="Nesta van der Schaaf" userId="b6341301b05cd47e" providerId="LiveId" clId="{516555B8-C2A5-41FC-8D14-63B70C04CB3A}" dt="2023-07-17T16:08:08.204" v="1024" actId="34122"/>
          <ac:inkMkLst>
            <pc:docMk/>
            <pc:sldMk cId="2468375532" sldId="288"/>
            <ac:inkMk id="3" creationId="{E70972AC-90EF-7D9F-D900-1E3D22D93793}"/>
          </ac:inkMkLst>
        </pc:inkChg>
      </pc:sldChg>
      <pc:sldChg chg="addSp delSp modSp mod delAnim modAnim">
        <pc:chgData name="Nesta van der Schaaf" userId="b6341301b05cd47e" providerId="LiveId" clId="{516555B8-C2A5-41FC-8D14-63B70C04CB3A}" dt="2023-07-17T19:57:57.258" v="1831"/>
        <pc:sldMkLst>
          <pc:docMk/>
          <pc:sldMk cId="3790023809" sldId="289"/>
        </pc:sldMkLst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5" creationId="{010E7BD8-E06B-52EA-CA59-4470290F8DAC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6" creationId="{3EC98EF0-E1D0-0498-3BBD-233BBB1D717F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7" creationId="{A22849A3-0B5F-3CDC-F888-A7E7B45BDDCB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8" creationId="{B24E13D4-0BF2-C6FE-5FDD-CEE830E7AFC5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9" creationId="{FC5B17FA-F438-715D-E1F2-3376B8BB035D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10" creationId="{1872B37E-CCAC-B366-3557-5D32CE4BCEB0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11" creationId="{26F42CF1-765E-665A-304D-0898BB02560C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12" creationId="{2EA72CAD-F44F-B4F5-1B8D-3EF4BC727BA1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13" creationId="{25CCF3E5-2629-E08E-834B-616AC91E1F0E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15" creationId="{D19D40B3-7B4E-2AC1-2942-4FCA86EE5075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16" creationId="{A277D79A-52A3-1FA6-55EB-A19A162EBFD8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17" creationId="{B5CBD244-D841-7D4C-3BA0-23555F22E0C3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18" creationId="{C0554266-BF94-A9FF-1624-25EB915FDB95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19" creationId="{AADF21D4-A711-5BC7-3880-71897188628A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20" creationId="{551C404A-F8B7-E679-ADC7-EB5D28B8DF03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21" creationId="{A9D5455E-4122-464D-0B31-BB7BFD9FA385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22" creationId="{53FCDA6C-B09D-A0D7-1584-ADB9D0979B19}"/>
          </ac:spMkLst>
        </pc:spChg>
        <pc:spChg chg="mod topLvl">
          <ac:chgData name="Nesta van der Schaaf" userId="b6341301b05cd47e" providerId="LiveId" clId="{516555B8-C2A5-41FC-8D14-63B70C04CB3A}" dt="2023-07-17T19:33:18.290" v="1366" actId="164"/>
          <ac:spMkLst>
            <pc:docMk/>
            <pc:sldMk cId="3790023809" sldId="289"/>
            <ac:spMk id="24" creationId="{F723CF6E-A621-A0F5-86C2-B29FF39B3C15}"/>
          </ac:spMkLst>
        </pc:spChg>
        <pc:spChg chg="mod topLvl">
          <ac:chgData name="Nesta van der Schaaf" userId="b6341301b05cd47e" providerId="LiveId" clId="{516555B8-C2A5-41FC-8D14-63B70C04CB3A}" dt="2023-07-17T19:33:18.290" v="1366" actId="164"/>
          <ac:spMkLst>
            <pc:docMk/>
            <pc:sldMk cId="3790023809" sldId="289"/>
            <ac:spMk id="25" creationId="{6936A572-0BF8-A176-A88F-FCC09BC21A3E}"/>
          </ac:spMkLst>
        </pc:spChg>
        <pc:spChg chg="mod topLvl">
          <ac:chgData name="Nesta van der Schaaf" userId="b6341301b05cd47e" providerId="LiveId" clId="{516555B8-C2A5-41FC-8D14-63B70C04CB3A}" dt="2023-07-17T19:33:18.290" v="1366" actId="164"/>
          <ac:spMkLst>
            <pc:docMk/>
            <pc:sldMk cId="3790023809" sldId="289"/>
            <ac:spMk id="27" creationId="{5FE29F3B-BC7C-93AE-43C0-4C881F7D173E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29" creationId="{6735FDE9-5406-E6FB-A808-0691F576B6B1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30" creationId="{31D7CD19-538D-762F-B8B6-402ACEF86A54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31" creationId="{DEEF3269-88FF-15FD-2A64-418B11DAD5C0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32" creationId="{0D96EB1E-3402-5452-C1C5-70F3FCBE97D0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33" creationId="{0DD54D4F-461A-3575-E22F-0C65E5C1EA28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34" creationId="{FE6E10A9-2EC7-03CB-7DB4-C13106AA8284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35" creationId="{B146D2B3-CFCD-E09F-21D2-9467C94277C0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36" creationId="{17A80499-6875-0C70-2D41-9487363BC36A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37" creationId="{25FAD4AE-E626-412C-307D-EEF3228D4423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38" creationId="{04013619-FF5F-EAD6-02D1-F8EB928CE3E7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39" creationId="{0B9386FB-46D6-94F4-F41B-EC8B1B74E2CC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40" creationId="{77DEF3E5-40F3-E859-4DA8-8826986E8CBE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41" creationId="{93A7CA88-FB54-4508-D2C7-8AEC9F328EF0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42" creationId="{4EF81755-2296-AD85-F5BE-F240F74C2769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43" creationId="{8308AE6E-6C57-005E-167D-0BEDFE398CAA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44" creationId="{2C01E8B8-376A-A096-8F5D-635387B7CE51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45" creationId="{B7E2A989-A679-410E-7589-F02BA25D852A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46" creationId="{598A0460-85B5-E982-E3A9-5D7B1E0CED24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47" creationId="{A1324A39-7C0A-493E-C7D3-0FCCC3596ABC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48" creationId="{3F4F8723-40AF-D586-0F68-230181C2EAAB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49" creationId="{29047A05-4A01-4947-4C08-9689C9EF7CA1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50" creationId="{01CECD41-1145-24F9-CB63-7B44B8E81C22}"/>
          </ac:spMkLst>
        </pc:spChg>
        <pc:spChg chg="mod">
          <ac:chgData name="Nesta van der Schaaf" userId="b6341301b05cd47e" providerId="LiveId" clId="{516555B8-C2A5-41FC-8D14-63B70C04CB3A}" dt="2023-07-17T16:11:44.740" v="1047" actId="165"/>
          <ac:spMkLst>
            <pc:docMk/>
            <pc:sldMk cId="3790023809" sldId="289"/>
            <ac:spMk id="51" creationId="{DDD7AFD1-57F4-B835-866F-9ED5E78D205A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53" creationId="{FBE904E7-6B46-A67A-642A-A5BD7BE55E9B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54" creationId="{6F238431-2B8F-BAE6-A982-63F1CAB1BAA5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58" creationId="{8872D2B3-0691-C2A3-68A7-F90FA2CF043D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59" creationId="{9603FA7D-AC80-BA67-FB73-F65EE24DDEE6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60" creationId="{F22EEFE0-C25A-F3E8-3C5E-75A7721AAE01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61" creationId="{D44DFACC-0B96-7B6A-DA15-FDD1B4B9B5ED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62" creationId="{F91644B1-673A-6823-D4AC-92E886E338FA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63" creationId="{BC91B44C-69D7-88CD-D238-6F9C6918AB47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56" creationId="{00934BCC-1BBA-6674-2BB9-347BFA0F0FCF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57" creationId="{B270F759-2522-B270-4376-D9647DA3B8D2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58" creationId="{C2461455-174E-1C84-A9D5-612EBEEA239E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59" creationId="{4F8D078F-CC51-4CBA-CB3B-633288800754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60" creationId="{C287F863-6188-E04A-86BE-39F5AA4DCC24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61" creationId="{A1A7A805-AB6F-47D1-90A4-57E8F3BFBF62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62" creationId="{54344EBD-7084-9B1F-96D0-0157BBB1EBE9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63" creationId="{2D564663-C967-73C6-2AF4-C01F33E4774F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64" creationId="{0070A35F-923D-7006-01C6-DF5CB9590BDE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65" creationId="{2E6854E1-21FB-4177-1C5F-6F27B7CE18E4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66" creationId="{6008CA07-E7A1-8F66-E537-309315E79CF1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67" creationId="{4F320215-29CB-0591-35D1-FF16C6670626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68" creationId="{915417ED-3551-CEE4-9FAA-62AD40CE8F27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69" creationId="{6BE8E215-F78B-55E0-17C8-5181821A1E8F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70" creationId="{CBD3435E-4CF1-EBD0-4875-D21D6451478A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71" creationId="{6F6F7062-ED84-FEDB-F22D-22DD92E8D509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75" creationId="{CCB368D9-21DD-7559-9BCC-89172C270BDA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77" creationId="{F549CBDD-59CB-977A-7886-D543D60CCDD4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79" creationId="{27199917-18E0-39C3-F825-64E5FDF92530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80" creationId="{EFDAD9F6-29E1-5BB7-0888-1D500FF01DE6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82" creationId="{A01F8054-0BF1-DD7C-434A-C2CD92B9FA60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83" creationId="{46CFCE25-B592-2C19-E951-B87D7A66D5CE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84" creationId="{B3FC6FF9-B462-4B03-61EB-093AE337A1A4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85" creationId="{E904F24F-F925-8C4E-45D6-10D53E0E051C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86" creationId="{F34E9238-FF2F-E101-C4AA-7ED2A2DB913E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87" creationId="{E455D8F9-D7F8-99C6-771F-3E9660D5705E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91" creationId="{6C7CC8AE-625F-8A3B-ECE5-C519907CECA1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92" creationId="{9A6A25CD-96FD-8C54-262F-D6DAA1796AF2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93" creationId="{13BA4222-E515-C862-2994-55845FCB6364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94" creationId="{598E0658-D08B-62FF-9DBF-F7595C160679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95" creationId="{B8FACAA8-DFAB-2607-962E-3EF5B2D32F0F}"/>
          </ac:spMkLst>
        </pc:spChg>
        <pc:spChg chg="mod">
          <ac:chgData name="Nesta van der Schaaf" userId="b6341301b05cd47e" providerId="LiveId" clId="{516555B8-C2A5-41FC-8D14-63B70C04CB3A}" dt="2023-07-17T16:10:56.997" v="1029"/>
          <ac:spMkLst>
            <pc:docMk/>
            <pc:sldMk cId="3790023809" sldId="289"/>
            <ac:spMk id="496" creationId="{F38033DC-99DF-FF3A-55FB-7320B7E0E78B}"/>
          </ac:spMkLst>
        </pc:spChg>
        <pc:spChg chg="mod">
          <ac:chgData name="Nesta van der Schaaf" userId="b6341301b05cd47e" providerId="LiveId" clId="{516555B8-C2A5-41FC-8D14-63B70C04CB3A}" dt="2023-07-17T16:13:02.708" v="1061"/>
          <ac:spMkLst>
            <pc:docMk/>
            <pc:sldMk cId="3790023809" sldId="289"/>
            <ac:spMk id="498" creationId="{09EA29E2-DE16-E448-210F-63F020FA0780}"/>
          </ac:spMkLst>
        </pc:spChg>
        <pc:spChg chg="mod">
          <ac:chgData name="Nesta van der Schaaf" userId="b6341301b05cd47e" providerId="LiveId" clId="{516555B8-C2A5-41FC-8D14-63B70C04CB3A}" dt="2023-07-17T16:13:02.708" v="1061"/>
          <ac:spMkLst>
            <pc:docMk/>
            <pc:sldMk cId="3790023809" sldId="289"/>
            <ac:spMk id="500" creationId="{92FDFBD6-7D5E-8640-F695-8F5FEE14C8E0}"/>
          </ac:spMkLst>
        </pc:spChg>
        <pc:spChg chg="mod">
          <ac:chgData name="Nesta van der Schaaf" userId="b6341301b05cd47e" providerId="LiveId" clId="{516555B8-C2A5-41FC-8D14-63B70C04CB3A}" dt="2023-07-17T16:13:02.708" v="1061"/>
          <ac:spMkLst>
            <pc:docMk/>
            <pc:sldMk cId="3790023809" sldId="289"/>
            <ac:spMk id="501" creationId="{FE46B2F7-E7D4-EEF4-622B-A0EE61347E9E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03" creationId="{8737076F-1E9D-B825-12EA-65C5DFDF9546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04" creationId="{563340B1-4370-A904-1B54-4FF7A34DC111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06" creationId="{FDD08C76-A621-D5A9-BD7E-5B396204718E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07" creationId="{E840AC84-489C-E9DE-131E-0A83B3668BFA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08" creationId="{6F2CC164-FB0C-8C63-6855-A293FB030D6A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09" creationId="{1AB8F72E-AC34-FDB4-E300-BC7E4E5E8D4F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10" creationId="{2FEC57C6-D839-83FA-0DDC-6F4ABA2FE3BE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11" creationId="{1FF88F70-FBC7-072E-74E2-ECDDECF852BD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12" creationId="{061D708D-EAF6-EC93-9529-E5A8356F3118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13" creationId="{76B9DCE2-AA5F-6C15-5541-232C7FF1BAE2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14" creationId="{17067852-6DBA-92BD-79F5-6705047CCF33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15" creationId="{18C84D2F-BF2C-1B8A-89DF-7A03466C16CD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17" creationId="{ED08CEC7-BD51-FFBE-8AF3-60CB4E439497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18" creationId="{D018BD56-C6BC-D8DA-4D2D-763487CFA193}"/>
          </ac:spMkLst>
        </pc:spChg>
        <pc:spChg chg="mod">
          <ac:chgData name="Nesta van der Schaaf" userId="b6341301b05cd47e" providerId="LiveId" clId="{516555B8-C2A5-41FC-8D14-63B70C04CB3A}" dt="2023-07-17T19:31:17.552" v="1346"/>
          <ac:spMkLst>
            <pc:docMk/>
            <pc:sldMk cId="3790023809" sldId="289"/>
            <ac:spMk id="519" creationId="{7CAF898E-57B8-5B04-E2B3-7B3DB97835E8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21" creationId="{CD3E4565-EF03-A633-7760-32071DB7E5E2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22" creationId="{E3E9CC73-0C25-38E5-4CE8-88EC68963D1F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24" creationId="{32F9F050-1605-3D9D-FA5E-A58EE51A8A20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25" creationId="{5A490159-7CA9-9FB9-A824-00D697B6963E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26" creationId="{68C4AFEB-5B2A-E856-AFF5-795FD94148DD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27" creationId="{4A66BFB4-AD86-16AE-A57B-07CF08282A5C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28" creationId="{F6A56BF0-D958-31BD-7440-BAFC5014480C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29" creationId="{697723BC-640A-2342-679E-C945758718A9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30" creationId="{E2C9F719-6E6D-6470-433B-B58B65089A20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31" creationId="{1E599BCD-B996-D902-9857-DBF95788D0CC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32" creationId="{6252D247-F102-2C3D-BAA5-2CAC36683A1F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33" creationId="{36B4F796-DA7D-F38B-ABC2-C42B93780BDF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34" creationId="{FF329737-1F91-29BD-A9C5-68DE8200DD04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35" creationId="{C62F1112-F899-A329-9FD5-9277D5F2731B}"/>
          </ac:spMkLst>
        </pc:spChg>
        <pc:spChg chg="mod">
          <ac:chgData name="Nesta van der Schaaf" userId="b6341301b05cd47e" providerId="LiveId" clId="{516555B8-C2A5-41FC-8D14-63B70C04CB3A}" dt="2023-07-17T19:31:48.133" v="1350"/>
          <ac:spMkLst>
            <pc:docMk/>
            <pc:sldMk cId="3790023809" sldId="289"/>
            <ac:spMk id="536" creationId="{0902825C-D69A-B6DA-9CA1-442FC5D48132}"/>
          </ac:spMkLst>
        </pc:spChg>
        <pc:spChg chg="del mod topLvl">
          <ac:chgData name="Nesta van der Schaaf" userId="b6341301b05cd47e" providerId="LiveId" clId="{516555B8-C2A5-41FC-8D14-63B70C04CB3A}" dt="2023-07-17T19:49:21.377" v="1418" actId="478"/>
          <ac:spMkLst>
            <pc:docMk/>
            <pc:sldMk cId="3790023809" sldId="289"/>
            <ac:spMk id="539" creationId="{EBA7B0BE-F60F-C359-DB75-824C29B99CB8}"/>
          </ac:spMkLst>
        </pc:spChg>
        <pc:spChg chg="del mod topLvl">
          <ac:chgData name="Nesta van der Schaaf" userId="b6341301b05cd47e" providerId="LiveId" clId="{516555B8-C2A5-41FC-8D14-63B70C04CB3A}" dt="2023-07-17T19:48:58.516" v="1379" actId="478"/>
          <ac:spMkLst>
            <pc:docMk/>
            <pc:sldMk cId="3790023809" sldId="289"/>
            <ac:spMk id="540" creationId="{9F712776-29EA-712A-4328-B4B397FFA322}"/>
          </ac:spMkLst>
        </pc:spChg>
        <pc:spChg chg="mod">
          <ac:chgData name="Nesta van der Schaaf" userId="b6341301b05cd47e" providerId="LiveId" clId="{516555B8-C2A5-41FC-8D14-63B70C04CB3A}" dt="2023-07-17T19:48:51.103" v="1377" actId="165"/>
          <ac:spMkLst>
            <pc:docMk/>
            <pc:sldMk cId="3790023809" sldId="289"/>
            <ac:spMk id="542" creationId="{2B4AECEA-35C3-BA2E-9B87-81AF84EC7048}"/>
          </ac:spMkLst>
        </pc:spChg>
        <pc:spChg chg="mod">
          <ac:chgData name="Nesta van der Schaaf" userId="b6341301b05cd47e" providerId="LiveId" clId="{516555B8-C2A5-41FC-8D14-63B70C04CB3A}" dt="2023-07-17T19:48:51.103" v="1377" actId="165"/>
          <ac:spMkLst>
            <pc:docMk/>
            <pc:sldMk cId="3790023809" sldId="289"/>
            <ac:spMk id="543" creationId="{64F444BF-DDA3-FF7D-4B43-3445F3AF84A5}"/>
          </ac:spMkLst>
        </pc:spChg>
        <pc:spChg chg="mod">
          <ac:chgData name="Nesta van der Schaaf" userId="b6341301b05cd47e" providerId="LiveId" clId="{516555B8-C2A5-41FC-8D14-63B70C04CB3A}" dt="2023-07-17T19:48:51.103" v="1377" actId="165"/>
          <ac:spMkLst>
            <pc:docMk/>
            <pc:sldMk cId="3790023809" sldId="289"/>
            <ac:spMk id="544" creationId="{BB58EE93-5692-645B-A75B-CCDFD23D9285}"/>
          </ac:spMkLst>
        </pc:spChg>
        <pc:spChg chg="mod">
          <ac:chgData name="Nesta van der Schaaf" userId="b6341301b05cd47e" providerId="LiveId" clId="{516555B8-C2A5-41FC-8D14-63B70C04CB3A}" dt="2023-07-17T19:48:51.103" v="1377" actId="165"/>
          <ac:spMkLst>
            <pc:docMk/>
            <pc:sldMk cId="3790023809" sldId="289"/>
            <ac:spMk id="545" creationId="{C40A442E-BDCD-2706-C7F1-0CF756C78912}"/>
          </ac:spMkLst>
        </pc:spChg>
        <pc:spChg chg="mod">
          <ac:chgData name="Nesta van der Schaaf" userId="b6341301b05cd47e" providerId="LiveId" clId="{516555B8-C2A5-41FC-8D14-63B70C04CB3A}" dt="2023-07-17T19:48:51.103" v="1377" actId="165"/>
          <ac:spMkLst>
            <pc:docMk/>
            <pc:sldMk cId="3790023809" sldId="289"/>
            <ac:spMk id="546" creationId="{52E299AF-9069-2FF6-2443-942993A10232}"/>
          </ac:spMkLst>
        </pc:spChg>
        <pc:spChg chg="mod">
          <ac:chgData name="Nesta van der Schaaf" userId="b6341301b05cd47e" providerId="LiveId" clId="{516555B8-C2A5-41FC-8D14-63B70C04CB3A}" dt="2023-07-17T19:48:51.103" v="1377" actId="165"/>
          <ac:spMkLst>
            <pc:docMk/>
            <pc:sldMk cId="3790023809" sldId="289"/>
            <ac:spMk id="547" creationId="{B715F4B3-6B8D-FFD8-AEBA-46114C97FF25}"/>
          </ac:spMkLst>
        </pc:spChg>
        <pc:spChg chg="add mod">
          <ac:chgData name="Nesta van der Schaaf" userId="b6341301b05cd47e" providerId="LiveId" clId="{516555B8-C2A5-41FC-8D14-63B70C04CB3A}" dt="2023-07-17T19:50:03.405" v="1449" actId="1076"/>
          <ac:spMkLst>
            <pc:docMk/>
            <pc:sldMk cId="3790023809" sldId="289"/>
            <ac:spMk id="548" creationId="{DD82AC6B-587D-73C2-2CD9-FC09DF23E1F9}"/>
          </ac:spMkLst>
        </pc:spChg>
        <pc:spChg chg="del mod topLvl">
          <ac:chgData name="Nesta van der Schaaf" userId="b6341301b05cd47e" providerId="LiveId" clId="{516555B8-C2A5-41FC-8D14-63B70C04CB3A}" dt="2023-07-17T19:52:17.522" v="1510" actId="478"/>
          <ac:spMkLst>
            <pc:docMk/>
            <pc:sldMk cId="3790023809" sldId="289"/>
            <ac:spMk id="550" creationId="{A8580216-3D75-6B50-76D5-A434EA28E9C5}"/>
          </ac:spMkLst>
        </pc:spChg>
        <pc:spChg chg="mod topLvl">
          <ac:chgData name="Nesta van der Schaaf" userId="b6341301b05cd47e" providerId="LiveId" clId="{516555B8-C2A5-41FC-8D14-63B70C04CB3A}" dt="2023-07-17T19:53:23.375" v="1521" actId="164"/>
          <ac:spMkLst>
            <pc:docMk/>
            <pc:sldMk cId="3790023809" sldId="289"/>
            <ac:spMk id="551" creationId="{594A7CBF-FEFB-F655-5684-581DF4977989}"/>
          </ac:spMkLst>
        </pc:spChg>
        <pc:spChg chg="del mod topLvl">
          <ac:chgData name="Nesta van der Schaaf" userId="b6341301b05cd47e" providerId="LiveId" clId="{516555B8-C2A5-41FC-8D14-63B70C04CB3A}" dt="2023-07-17T19:51:57.636" v="1506" actId="478"/>
          <ac:spMkLst>
            <pc:docMk/>
            <pc:sldMk cId="3790023809" sldId="289"/>
            <ac:spMk id="552" creationId="{889A79A2-825B-FCCF-0A1A-6F712D119193}"/>
          </ac:spMkLst>
        </pc:spChg>
        <pc:spChg chg="mod topLvl">
          <ac:chgData name="Nesta van der Schaaf" userId="b6341301b05cd47e" providerId="LiveId" clId="{516555B8-C2A5-41FC-8D14-63B70C04CB3A}" dt="2023-07-17T19:53:23.375" v="1521" actId="164"/>
          <ac:spMkLst>
            <pc:docMk/>
            <pc:sldMk cId="3790023809" sldId="289"/>
            <ac:spMk id="554" creationId="{E4132855-AE03-4945-D561-4DFF3FBF3136}"/>
          </ac:spMkLst>
        </pc:spChg>
        <pc:spChg chg="mod">
          <ac:chgData name="Nesta van der Schaaf" userId="b6341301b05cd47e" providerId="LiveId" clId="{516555B8-C2A5-41FC-8D14-63B70C04CB3A}" dt="2023-07-17T19:51:36.951" v="1468" actId="165"/>
          <ac:spMkLst>
            <pc:docMk/>
            <pc:sldMk cId="3790023809" sldId="289"/>
            <ac:spMk id="555" creationId="{8E12CF44-6581-59CC-36B7-CF6349DC3F63}"/>
          </ac:spMkLst>
        </pc:spChg>
        <pc:spChg chg="mod">
          <ac:chgData name="Nesta van der Schaaf" userId="b6341301b05cd47e" providerId="LiveId" clId="{516555B8-C2A5-41FC-8D14-63B70C04CB3A}" dt="2023-07-17T19:51:36.951" v="1468" actId="165"/>
          <ac:spMkLst>
            <pc:docMk/>
            <pc:sldMk cId="3790023809" sldId="289"/>
            <ac:spMk id="556" creationId="{8A721326-083D-7384-B77E-9909DF5D4A4F}"/>
          </ac:spMkLst>
        </pc:spChg>
        <pc:spChg chg="replST">
          <ac:chgData name="Nesta van der Schaaf" userId="b6341301b05cd47e" providerId="LiveId" clId="{516555B8-C2A5-41FC-8D14-63B70C04CB3A}" dt="2023-07-17T19:53:57.087" v="1588"/>
          <ac:spMkLst>
            <pc:docMk/>
            <pc:sldMk cId="3790023809" sldId="289"/>
            <ac:spMk id="561" creationId="{61352DD8-0242-8CDE-2352-C6EBC37C2507}"/>
          </ac:spMkLst>
        </pc:spChg>
        <pc:spChg chg="replST">
          <ac:chgData name="Nesta van der Schaaf" userId="b6341301b05cd47e" providerId="LiveId" clId="{516555B8-C2A5-41FC-8D14-63B70C04CB3A}" dt="2023-07-17T19:53:57.087" v="1589"/>
          <ac:spMkLst>
            <pc:docMk/>
            <pc:sldMk cId="3790023809" sldId="289"/>
            <ac:spMk id="562" creationId="{4B3BFFCE-A832-E5C3-8CC7-8EE387CD68E3}"/>
          </ac:spMkLst>
        </pc:spChg>
        <pc:spChg chg="replST">
          <ac:chgData name="Nesta van der Schaaf" userId="b6341301b05cd47e" providerId="LiveId" clId="{516555B8-C2A5-41FC-8D14-63B70C04CB3A}" dt="2023-07-17T19:53:57.087" v="1590"/>
          <ac:spMkLst>
            <pc:docMk/>
            <pc:sldMk cId="3790023809" sldId="289"/>
            <ac:spMk id="563" creationId="{D714A5E6-CC3E-18A2-9C3B-DF4BA5EC73EF}"/>
          </ac:spMkLst>
        </pc:spChg>
        <pc:spChg chg="replST">
          <ac:chgData name="Nesta van der Schaaf" userId="b6341301b05cd47e" providerId="LiveId" clId="{516555B8-C2A5-41FC-8D14-63B70C04CB3A}" dt="2023-07-17T19:53:57.087" v="1591"/>
          <ac:spMkLst>
            <pc:docMk/>
            <pc:sldMk cId="3790023809" sldId="289"/>
            <ac:spMk id="564" creationId="{31D1F8E0-7B68-AEB3-5CB8-1B0A4C9DD014}"/>
          </ac:spMkLst>
        </pc:spChg>
        <pc:spChg chg="replST">
          <ac:chgData name="Nesta van der Schaaf" userId="b6341301b05cd47e" providerId="LiveId" clId="{516555B8-C2A5-41FC-8D14-63B70C04CB3A}" dt="2023-07-17T19:53:57.087" v="1592"/>
          <ac:spMkLst>
            <pc:docMk/>
            <pc:sldMk cId="3790023809" sldId="289"/>
            <ac:spMk id="565" creationId="{434A0DE7-F99C-DE65-4045-77CED9BA6C74}"/>
          </ac:spMkLst>
        </pc:spChg>
        <pc:spChg chg="replST">
          <ac:chgData name="Nesta van der Schaaf" userId="b6341301b05cd47e" providerId="LiveId" clId="{516555B8-C2A5-41FC-8D14-63B70C04CB3A}" dt="2023-07-17T19:53:57.087" v="1593"/>
          <ac:spMkLst>
            <pc:docMk/>
            <pc:sldMk cId="3790023809" sldId="289"/>
            <ac:spMk id="566" creationId="{5AE0BAAB-3E71-553B-B878-E68712547AF7}"/>
          </ac:spMkLst>
        </pc:spChg>
        <pc:spChg chg="replST">
          <ac:chgData name="Nesta van der Schaaf" userId="b6341301b05cd47e" providerId="LiveId" clId="{516555B8-C2A5-41FC-8D14-63B70C04CB3A}" dt="2023-07-17T19:53:57.087" v="1594"/>
          <ac:spMkLst>
            <pc:docMk/>
            <pc:sldMk cId="3790023809" sldId="289"/>
            <ac:spMk id="567" creationId="{6FD3F1A9-E47F-CF69-10D4-C9F86943AAD9}"/>
          </ac:spMkLst>
        </pc:spChg>
        <pc:spChg chg="replST">
          <ac:chgData name="Nesta van der Schaaf" userId="b6341301b05cd47e" providerId="LiveId" clId="{516555B8-C2A5-41FC-8D14-63B70C04CB3A}" dt="2023-07-17T19:53:57.087" v="1595"/>
          <ac:spMkLst>
            <pc:docMk/>
            <pc:sldMk cId="3790023809" sldId="289"/>
            <ac:spMk id="568" creationId="{5CD52003-CF73-16E3-FAF7-459F6043083D}"/>
          </ac:spMkLst>
        </pc:spChg>
        <pc:spChg chg="replST">
          <ac:chgData name="Nesta van der Schaaf" userId="b6341301b05cd47e" providerId="LiveId" clId="{516555B8-C2A5-41FC-8D14-63B70C04CB3A}" dt="2023-07-17T19:53:57.087" v="1596"/>
          <ac:spMkLst>
            <pc:docMk/>
            <pc:sldMk cId="3790023809" sldId="289"/>
            <ac:spMk id="569" creationId="{F68317D3-8B57-AAC4-20BE-975E22931F2F}"/>
          </ac:spMkLst>
        </pc:spChg>
        <pc:spChg chg="replST">
          <ac:chgData name="Nesta van der Schaaf" userId="b6341301b05cd47e" providerId="LiveId" clId="{516555B8-C2A5-41FC-8D14-63B70C04CB3A}" dt="2023-07-17T19:53:57.087" v="1597"/>
          <ac:spMkLst>
            <pc:docMk/>
            <pc:sldMk cId="3790023809" sldId="289"/>
            <ac:spMk id="570" creationId="{216725AF-1BB5-FBD1-694B-CFBA60ECC761}"/>
          </ac:spMkLst>
        </pc:spChg>
        <pc:spChg chg="replST">
          <ac:chgData name="Nesta van der Schaaf" userId="b6341301b05cd47e" providerId="LiveId" clId="{516555B8-C2A5-41FC-8D14-63B70C04CB3A}" dt="2023-07-17T19:53:57.087" v="1598"/>
          <ac:spMkLst>
            <pc:docMk/>
            <pc:sldMk cId="3790023809" sldId="289"/>
            <ac:spMk id="571" creationId="{3B42120B-617D-E131-8B34-FC2D411F3A29}"/>
          </ac:spMkLst>
        </pc:spChg>
        <pc:spChg chg="replST">
          <ac:chgData name="Nesta van der Schaaf" userId="b6341301b05cd47e" providerId="LiveId" clId="{516555B8-C2A5-41FC-8D14-63B70C04CB3A}" dt="2023-07-17T19:53:57.087" v="1599"/>
          <ac:spMkLst>
            <pc:docMk/>
            <pc:sldMk cId="3790023809" sldId="289"/>
            <ac:spMk id="572" creationId="{416F410D-53D4-06A8-C0B6-6BC192CF8815}"/>
          </ac:spMkLst>
        </pc:spChg>
        <pc:spChg chg="replST">
          <ac:chgData name="Nesta van der Schaaf" userId="b6341301b05cd47e" providerId="LiveId" clId="{516555B8-C2A5-41FC-8D14-63B70C04CB3A}" dt="2023-07-17T19:53:57.087" v="1600"/>
          <ac:spMkLst>
            <pc:docMk/>
            <pc:sldMk cId="3790023809" sldId="289"/>
            <ac:spMk id="573" creationId="{BD538A5C-C081-3AD2-0B52-6F0A9DDB6EF9}"/>
          </ac:spMkLst>
        </pc:spChg>
        <pc:spChg chg="replST">
          <ac:chgData name="Nesta van der Schaaf" userId="b6341301b05cd47e" providerId="LiveId" clId="{516555B8-C2A5-41FC-8D14-63B70C04CB3A}" dt="2023-07-17T19:53:57.087" v="1601"/>
          <ac:spMkLst>
            <pc:docMk/>
            <pc:sldMk cId="3790023809" sldId="289"/>
            <ac:spMk id="574" creationId="{7445497B-0458-1776-109C-823628CBF0D6}"/>
          </ac:spMkLst>
        </pc:spChg>
        <pc:spChg chg="replST">
          <ac:chgData name="Nesta van der Schaaf" userId="b6341301b05cd47e" providerId="LiveId" clId="{516555B8-C2A5-41FC-8D14-63B70C04CB3A}" dt="2023-07-17T19:53:57.087" v="1602"/>
          <ac:spMkLst>
            <pc:docMk/>
            <pc:sldMk cId="3790023809" sldId="289"/>
            <ac:spMk id="575" creationId="{475FAB6A-AE34-1F86-EFEE-8B413F820E61}"/>
          </ac:spMkLst>
        </pc:spChg>
        <pc:spChg chg="replST">
          <ac:chgData name="Nesta van der Schaaf" userId="b6341301b05cd47e" providerId="LiveId" clId="{516555B8-C2A5-41FC-8D14-63B70C04CB3A}" dt="2023-07-17T19:53:57.087" v="1603"/>
          <ac:spMkLst>
            <pc:docMk/>
            <pc:sldMk cId="3790023809" sldId="289"/>
            <ac:spMk id="576" creationId="{F43FB430-BBD5-9D60-591A-E93EE0324BFB}"/>
          </ac:spMkLst>
        </pc:spChg>
        <pc:spChg chg="replST">
          <ac:chgData name="Nesta van der Schaaf" userId="b6341301b05cd47e" providerId="LiveId" clId="{516555B8-C2A5-41FC-8D14-63B70C04CB3A}" dt="2023-07-17T19:54:22.703" v="1663"/>
          <ac:spMkLst>
            <pc:docMk/>
            <pc:sldMk cId="3790023809" sldId="289"/>
            <ac:spMk id="581" creationId="{FFFD5218-9BAE-51D4-9600-950F6AA7B9B0}"/>
          </ac:spMkLst>
        </pc:spChg>
        <pc:spChg chg="replST">
          <ac:chgData name="Nesta van der Schaaf" userId="b6341301b05cd47e" providerId="LiveId" clId="{516555B8-C2A5-41FC-8D14-63B70C04CB3A}" dt="2023-07-17T19:54:22.703" v="1664"/>
          <ac:spMkLst>
            <pc:docMk/>
            <pc:sldMk cId="3790023809" sldId="289"/>
            <ac:spMk id="582" creationId="{BFED1C73-77EE-5F52-31FB-28D49652C6BD}"/>
          </ac:spMkLst>
        </pc:spChg>
        <pc:spChg chg="replST">
          <ac:chgData name="Nesta van der Schaaf" userId="b6341301b05cd47e" providerId="LiveId" clId="{516555B8-C2A5-41FC-8D14-63B70C04CB3A}" dt="2023-07-17T19:54:22.703" v="1665"/>
          <ac:spMkLst>
            <pc:docMk/>
            <pc:sldMk cId="3790023809" sldId="289"/>
            <ac:spMk id="583" creationId="{CDDF0DCA-EF8F-4215-499D-F92F22348E28}"/>
          </ac:spMkLst>
        </pc:spChg>
        <pc:spChg chg="replST">
          <ac:chgData name="Nesta van der Schaaf" userId="b6341301b05cd47e" providerId="LiveId" clId="{516555B8-C2A5-41FC-8D14-63B70C04CB3A}" dt="2023-07-17T19:54:22.703" v="1666"/>
          <ac:spMkLst>
            <pc:docMk/>
            <pc:sldMk cId="3790023809" sldId="289"/>
            <ac:spMk id="584" creationId="{C9F02032-CDB9-BD5F-63ED-18E391017AA3}"/>
          </ac:spMkLst>
        </pc:spChg>
        <pc:spChg chg="replST">
          <ac:chgData name="Nesta van der Schaaf" userId="b6341301b05cd47e" providerId="LiveId" clId="{516555B8-C2A5-41FC-8D14-63B70C04CB3A}" dt="2023-07-17T19:54:22.703" v="1667"/>
          <ac:spMkLst>
            <pc:docMk/>
            <pc:sldMk cId="3790023809" sldId="289"/>
            <ac:spMk id="585" creationId="{5D175F4F-837B-AE9C-3F0F-03B9F09AE699}"/>
          </ac:spMkLst>
        </pc:spChg>
        <pc:spChg chg="replST">
          <ac:chgData name="Nesta van der Schaaf" userId="b6341301b05cd47e" providerId="LiveId" clId="{516555B8-C2A5-41FC-8D14-63B70C04CB3A}" dt="2023-07-17T19:54:22.717" v="1668"/>
          <ac:spMkLst>
            <pc:docMk/>
            <pc:sldMk cId="3790023809" sldId="289"/>
            <ac:spMk id="586" creationId="{F8B015C1-430A-4460-19AF-2621231A789F}"/>
          </ac:spMkLst>
        </pc:spChg>
        <pc:spChg chg="replST">
          <ac:chgData name="Nesta van der Schaaf" userId="b6341301b05cd47e" providerId="LiveId" clId="{516555B8-C2A5-41FC-8D14-63B70C04CB3A}" dt="2023-07-17T19:54:22.717" v="1669"/>
          <ac:spMkLst>
            <pc:docMk/>
            <pc:sldMk cId="3790023809" sldId="289"/>
            <ac:spMk id="587" creationId="{27EB8EEC-A289-5B31-2F75-B1BADB8D58A3}"/>
          </ac:spMkLst>
        </pc:spChg>
        <pc:spChg chg="replST">
          <ac:chgData name="Nesta van der Schaaf" userId="b6341301b05cd47e" providerId="LiveId" clId="{516555B8-C2A5-41FC-8D14-63B70C04CB3A}" dt="2023-07-17T19:54:22.717" v="1670"/>
          <ac:spMkLst>
            <pc:docMk/>
            <pc:sldMk cId="3790023809" sldId="289"/>
            <ac:spMk id="588" creationId="{8D438BBC-0ED5-C191-A627-30D9EF50CB9B}"/>
          </ac:spMkLst>
        </pc:spChg>
        <pc:spChg chg="replST">
          <ac:chgData name="Nesta van der Schaaf" userId="b6341301b05cd47e" providerId="LiveId" clId="{516555B8-C2A5-41FC-8D14-63B70C04CB3A}" dt="2023-07-17T19:54:22.717" v="1671"/>
          <ac:spMkLst>
            <pc:docMk/>
            <pc:sldMk cId="3790023809" sldId="289"/>
            <ac:spMk id="589" creationId="{E8798A2B-ABF4-51AA-609B-69FCB2A11CCE}"/>
          </ac:spMkLst>
        </pc:spChg>
        <pc:spChg chg="replST">
          <ac:chgData name="Nesta van der Schaaf" userId="b6341301b05cd47e" providerId="LiveId" clId="{516555B8-C2A5-41FC-8D14-63B70C04CB3A}" dt="2023-07-17T19:54:22.717" v="1672"/>
          <ac:spMkLst>
            <pc:docMk/>
            <pc:sldMk cId="3790023809" sldId="289"/>
            <ac:spMk id="590" creationId="{674D690A-98AA-8B08-E702-41660CE60EE4}"/>
          </ac:spMkLst>
        </pc:spChg>
        <pc:spChg chg="replST">
          <ac:chgData name="Nesta van der Schaaf" userId="b6341301b05cd47e" providerId="LiveId" clId="{516555B8-C2A5-41FC-8D14-63B70C04CB3A}" dt="2023-07-17T19:54:22.719" v="1673"/>
          <ac:spMkLst>
            <pc:docMk/>
            <pc:sldMk cId="3790023809" sldId="289"/>
            <ac:spMk id="591" creationId="{41E84B71-D788-96CE-F872-9D3B04DB09FE}"/>
          </ac:spMkLst>
        </pc:spChg>
        <pc:spChg chg="replST">
          <ac:chgData name="Nesta van der Schaaf" userId="b6341301b05cd47e" providerId="LiveId" clId="{516555B8-C2A5-41FC-8D14-63B70C04CB3A}" dt="2023-07-17T19:54:40.937" v="1713"/>
          <ac:spMkLst>
            <pc:docMk/>
            <pc:sldMk cId="3790023809" sldId="289"/>
            <ac:spMk id="596" creationId="{2CE04BFE-2117-5C2C-49F5-7FD9A34FDA1B}"/>
          </ac:spMkLst>
        </pc:spChg>
        <pc:spChg chg="replST">
          <ac:chgData name="Nesta van der Schaaf" userId="b6341301b05cd47e" providerId="LiveId" clId="{516555B8-C2A5-41FC-8D14-63B70C04CB3A}" dt="2023-07-17T19:54:40.937" v="1714"/>
          <ac:spMkLst>
            <pc:docMk/>
            <pc:sldMk cId="3790023809" sldId="289"/>
            <ac:spMk id="597" creationId="{9DD4B448-14BB-3F7E-6BF1-B8E54C90432D}"/>
          </ac:spMkLst>
        </pc:spChg>
        <pc:spChg chg="replST">
          <ac:chgData name="Nesta van der Schaaf" userId="b6341301b05cd47e" providerId="LiveId" clId="{516555B8-C2A5-41FC-8D14-63B70C04CB3A}" dt="2023-07-17T19:54:59.990" v="1754"/>
          <ac:spMkLst>
            <pc:docMk/>
            <pc:sldMk cId="3790023809" sldId="289"/>
            <ac:spMk id="602" creationId="{930FAC82-6140-C954-83FE-3448CA49AD9B}"/>
          </ac:spMkLst>
        </pc:spChg>
        <pc:spChg chg="replST">
          <ac:chgData name="Nesta van der Schaaf" userId="b6341301b05cd47e" providerId="LiveId" clId="{516555B8-C2A5-41FC-8D14-63B70C04CB3A}" dt="2023-07-17T19:54:59.990" v="1755"/>
          <ac:spMkLst>
            <pc:docMk/>
            <pc:sldMk cId="3790023809" sldId="289"/>
            <ac:spMk id="604" creationId="{559BA485-FDBF-8749-E66C-9D9834A203C0}"/>
          </ac:spMkLst>
        </pc:spChg>
        <pc:spChg chg="replST">
          <ac:chgData name="Nesta van der Schaaf" userId="b6341301b05cd47e" providerId="LiveId" clId="{516555B8-C2A5-41FC-8D14-63B70C04CB3A}" dt="2023-07-17T19:55:19.775" v="1798"/>
          <ac:spMkLst>
            <pc:docMk/>
            <pc:sldMk cId="3790023809" sldId="289"/>
            <ac:spMk id="609" creationId="{9AB6AF37-A245-11C3-8B21-27798B0DC669}"/>
          </ac:spMkLst>
        </pc:spChg>
        <pc:spChg chg="replST">
          <ac:chgData name="Nesta van der Schaaf" userId="b6341301b05cd47e" providerId="LiveId" clId="{516555B8-C2A5-41FC-8D14-63B70C04CB3A}" dt="2023-07-17T19:55:19.775" v="1799"/>
          <ac:spMkLst>
            <pc:docMk/>
            <pc:sldMk cId="3790023809" sldId="289"/>
            <ac:spMk id="610" creationId="{1E4287CF-E30A-73A5-5D91-A7052125A09A}"/>
          </ac:spMkLst>
        </pc:spChg>
        <pc:spChg chg="replST">
          <ac:chgData name="Nesta van der Schaaf" userId="b6341301b05cd47e" providerId="LiveId" clId="{516555B8-C2A5-41FC-8D14-63B70C04CB3A}" dt="2023-07-17T19:55:19.775" v="1800"/>
          <ac:spMkLst>
            <pc:docMk/>
            <pc:sldMk cId="3790023809" sldId="289"/>
            <ac:spMk id="611" creationId="{C4FC16D3-F4A5-6763-D94A-943DEBD1214D}"/>
          </ac:spMkLst>
        </pc:spChg>
        <pc:spChg chg="add mod ord">
          <ac:chgData name="Nesta van der Schaaf" userId="b6341301b05cd47e" providerId="LiveId" clId="{516555B8-C2A5-41FC-8D14-63B70C04CB3A}" dt="2023-07-17T19:55:57.704" v="1812" actId="164"/>
          <ac:spMkLst>
            <pc:docMk/>
            <pc:sldMk cId="3790023809" sldId="289"/>
            <ac:spMk id="613" creationId="{A75590C6-51DB-8B47-1179-02C92467981E}"/>
          </ac:spMkLst>
        </pc:spChg>
        <pc:grpChg chg="add mod">
          <ac:chgData name="Nesta van der Schaaf" userId="b6341301b05cd47e" providerId="LiveId" clId="{516555B8-C2A5-41FC-8D14-63B70C04CB3A}" dt="2023-07-17T16:11:04.513" v="1030" actId="1076"/>
          <ac:grpSpMkLst>
            <pc:docMk/>
            <pc:sldMk cId="3790023809" sldId="289"/>
            <ac:grpSpMk id="3" creationId="{6431448F-3535-0F92-BF1B-81BAEA62BFFA}"/>
          </ac:grpSpMkLst>
        </pc:grpChg>
        <pc:grpChg chg="add del mod">
          <ac:chgData name="Nesta van der Schaaf" userId="b6341301b05cd47e" providerId="LiveId" clId="{516555B8-C2A5-41FC-8D14-63B70C04CB3A}" dt="2023-07-17T16:11:44.740" v="1047" actId="165"/>
          <ac:grpSpMkLst>
            <pc:docMk/>
            <pc:sldMk cId="3790023809" sldId="289"/>
            <ac:grpSpMk id="23" creationId="{C55BF4C6-4835-C50C-9195-7300E39CD785}"/>
          </ac:grpSpMkLst>
        </pc:grpChg>
        <pc:grpChg chg="mod topLvl">
          <ac:chgData name="Nesta van der Schaaf" userId="b6341301b05cd47e" providerId="LiveId" clId="{516555B8-C2A5-41FC-8D14-63B70C04CB3A}" dt="2023-07-17T19:33:18.290" v="1366" actId="164"/>
          <ac:grpSpMkLst>
            <pc:docMk/>
            <pc:sldMk cId="3790023809" sldId="289"/>
            <ac:grpSpMk id="26" creationId="{550C7255-8DC1-15D8-B472-D0D3531A9C76}"/>
          </ac:grpSpMkLst>
        </pc:grpChg>
        <pc:grpChg chg="mod topLvl">
          <ac:chgData name="Nesta van der Schaaf" userId="b6341301b05cd47e" providerId="LiveId" clId="{516555B8-C2A5-41FC-8D14-63B70C04CB3A}" dt="2023-07-17T19:33:18.290" v="1366" actId="164"/>
          <ac:grpSpMkLst>
            <pc:docMk/>
            <pc:sldMk cId="3790023809" sldId="289"/>
            <ac:grpSpMk id="28" creationId="{97AD0CDB-B2F5-84C5-30A6-3EB21EC98A9E}"/>
          </ac:grpSpMkLst>
        </pc:grpChg>
        <pc:grpChg chg="add mod">
          <ac:chgData name="Nesta van der Schaaf" userId="b6341301b05cd47e" providerId="LiveId" clId="{516555B8-C2A5-41FC-8D14-63B70C04CB3A}" dt="2023-07-17T16:12:13.020" v="1049" actId="1076"/>
          <ac:grpSpMkLst>
            <pc:docMk/>
            <pc:sldMk cId="3790023809" sldId="289"/>
            <ac:grpSpMk id="52" creationId="{385E6C98-D962-D579-0945-2FBEF4B6B8E0}"/>
          </ac:grpSpMkLst>
        </pc:grpChg>
        <pc:grpChg chg="mod">
          <ac:chgData name="Nesta van der Schaaf" userId="b6341301b05cd47e" providerId="LiveId" clId="{516555B8-C2A5-41FC-8D14-63B70C04CB3A}" dt="2023-07-17T16:10:56.997" v="1029"/>
          <ac:grpSpMkLst>
            <pc:docMk/>
            <pc:sldMk cId="3790023809" sldId="289"/>
            <ac:grpSpMk id="55" creationId="{0AD42672-ED77-3D7D-90D1-62E87DFAF3E4}"/>
          </ac:grpSpMkLst>
        </pc:grpChg>
        <pc:grpChg chg="mod">
          <ac:chgData name="Nesta van der Schaaf" userId="b6341301b05cd47e" providerId="LiveId" clId="{516555B8-C2A5-41FC-8D14-63B70C04CB3A}" dt="2023-07-17T16:10:56.997" v="1029"/>
          <ac:grpSpMkLst>
            <pc:docMk/>
            <pc:sldMk cId="3790023809" sldId="289"/>
            <ac:grpSpMk id="56" creationId="{2C9BA76D-002B-1D10-8A8F-494B81DB28A3}"/>
          </ac:grpSpMkLst>
        </pc:grpChg>
        <pc:grpChg chg="mod">
          <ac:chgData name="Nesta van der Schaaf" userId="b6341301b05cd47e" providerId="LiveId" clId="{516555B8-C2A5-41FC-8D14-63B70C04CB3A}" dt="2023-07-17T16:10:56.997" v="1029"/>
          <ac:grpSpMkLst>
            <pc:docMk/>
            <pc:sldMk cId="3790023809" sldId="289"/>
            <ac:grpSpMk id="57" creationId="{1DED0F73-BC1E-BA8F-8ACC-92D89ABF2DE5}"/>
          </ac:grpSpMkLst>
        </pc:grpChg>
        <pc:grpChg chg="mod">
          <ac:chgData name="Nesta van der Schaaf" userId="b6341301b05cd47e" providerId="LiveId" clId="{516555B8-C2A5-41FC-8D14-63B70C04CB3A}" dt="2023-07-17T19:55:23.196" v="1804" actId="1076"/>
          <ac:grpSpMkLst>
            <pc:docMk/>
            <pc:sldMk cId="3790023809" sldId="289"/>
            <ac:grpSpMk id="474" creationId="{7B09E89C-D19D-D82F-A23C-30713D80D6A7}"/>
          </ac:grpSpMkLst>
        </pc:grpChg>
        <pc:grpChg chg="add mod">
          <ac:chgData name="Nesta van der Schaaf" userId="b6341301b05cd47e" providerId="LiveId" clId="{516555B8-C2A5-41FC-8D14-63B70C04CB3A}" dt="2023-07-17T19:32:16.082" v="1355" actId="1076"/>
          <ac:grpSpMkLst>
            <pc:docMk/>
            <pc:sldMk cId="3790023809" sldId="289"/>
            <ac:grpSpMk id="476" creationId="{3079D400-C776-0E0F-C8C6-2F076775E7BC}"/>
          </ac:grpSpMkLst>
        </pc:grpChg>
        <pc:grpChg chg="mod">
          <ac:chgData name="Nesta van der Schaaf" userId="b6341301b05cd47e" providerId="LiveId" clId="{516555B8-C2A5-41FC-8D14-63B70C04CB3A}" dt="2023-07-17T16:10:56.997" v="1029"/>
          <ac:grpSpMkLst>
            <pc:docMk/>
            <pc:sldMk cId="3790023809" sldId="289"/>
            <ac:grpSpMk id="478" creationId="{0B897145-B786-3180-58F7-DA271521C599}"/>
          </ac:grpSpMkLst>
        </pc:grpChg>
        <pc:grpChg chg="add mod">
          <ac:chgData name="Nesta van der Schaaf" userId="b6341301b05cd47e" providerId="LiveId" clId="{516555B8-C2A5-41FC-8D14-63B70C04CB3A}" dt="2023-07-17T19:32:09.854" v="1354" actId="1076"/>
          <ac:grpSpMkLst>
            <pc:docMk/>
            <pc:sldMk cId="3790023809" sldId="289"/>
            <ac:grpSpMk id="481" creationId="{495E8DD9-6E3C-6BEB-66D4-AB37E9123DC6}"/>
          </ac:grpSpMkLst>
        </pc:grpChg>
        <pc:grpChg chg="mod">
          <ac:chgData name="Nesta van der Schaaf" userId="b6341301b05cd47e" providerId="LiveId" clId="{516555B8-C2A5-41FC-8D14-63B70C04CB3A}" dt="2023-07-17T16:10:56.997" v="1029"/>
          <ac:grpSpMkLst>
            <pc:docMk/>
            <pc:sldMk cId="3790023809" sldId="289"/>
            <ac:grpSpMk id="488" creationId="{BACCCD2E-7CAD-BF7E-1CC7-31F4BA550DC8}"/>
          </ac:grpSpMkLst>
        </pc:grpChg>
        <pc:grpChg chg="mod">
          <ac:chgData name="Nesta van der Schaaf" userId="b6341301b05cd47e" providerId="LiveId" clId="{516555B8-C2A5-41FC-8D14-63B70C04CB3A}" dt="2023-07-17T16:10:56.997" v="1029"/>
          <ac:grpSpMkLst>
            <pc:docMk/>
            <pc:sldMk cId="3790023809" sldId="289"/>
            <ac:grpSpMk id="489" creationId="{0D1BACF0-C714-DCE0-39D8-7BEC868CDBB8}"/>
          </ac:grpSpMkLst>
        </pc:grpChg>
        <pc:grpChg chg="mod">
          <ac:chgData name="Nesta van der Schaaf" userId="b6341301b05cd47e" providerId="LiveId" clId="{516555B8-C2A5-41FC-8D14-63B70C04CB3A}" dt="2023-07-17T16:10:56.997" v="1029"/>
          <ac:grpSpMkLst>
            <pc:docMk/>
            <pc:sldMk cId="3790023809" sldId="289"/>
            <ac:grpSpMk id="490" creationId="{8B9BC34A-8BEE-0296-58FE-FB1FF49C0A61}"/>
          </ac:grpSpMkLst>
        </pc:grpChg>
        <pc:grpChg chg="add del mod">
          <ac:chgData name="Nesta van der Schaaf" userId="b6341301b05cd47e" providerId="LiveId" clId="{516555B8-C2A5-41FC-8D14-63B70C04CB3A}" dt="2023-07-17T16:13:06.272" v="1063" actId="478"/>
          <ac:grpSpMkLst>
            <pc:docMk/>
            <pc:sldMk cId="3790023809" sldId="289"/>
            <ac:grpSpMk id="497" creationId="{A45D9290-896F-160B-D9A5-E3C71A4E7ECD}"/>
          </ac:grpSpMkLst>
        </pc:grpChg>
        <pc:grpChg chg="mod">
          <ac:chgData name="Nesta van der Schaaf" userId="b6341301b05cd47e" providerId="LiveId" clId="{516555B8-C2A5-41FC-8D14-63B70C04CB3A}" dt="2023-07-17T16:13:02.708" v="1061"/>
          <ac:grpSpMkLst>
            <pc:docMk/>
            <pc:sldMk cId="3790023809" sldId="289"/>
            <ac:grpSpMk id="499" creationId="{F7C480D4-8F6A-D138-ABFB-38B1424B8820}"/>
          </ac:grpSpMkLst>
        </pc:grpChg>
        <pc:grpChg chg="add del mod">
          <ac:chgData name="Nesta van der Schaaf" userId="b6341301b05cd47e" providerId="LiveId" clId="{516555B8-C2A5-41FC-8D14-63B70C04CB3A}" dt="2023-07-17T19:50:40.802" v="1451" actId="478"/>
          <ac:grpSpMkLst>
            <pc:docMk/>
            <pc:sldMk cId="3790023809" sldId="289"/>
            <ac:grpSpMk id="502" creationId="{26C01EB0-64EF-2BA8-D1DE-3BD9C2DC377C}"/>
          </ac:grpSpMkLst>
        </pc:grpChg>
        <pc:grpChg chg="mod">
          <ac:chgData name="Nesta van der Schaaf" userId="b6341301b05cd47e" providerId="LiveId" clId="{516555B8-C2A5-41FC-8D14-63B70C04CB3A}" dt="2023-07-17T19:31:17.552" v="1346"/>
          <ac:grpSpMkLst>
            <pc:docMk/>
            <pc:sldMk cId="3790023809" sldId="289"/>
            <ac:grpSpMk id="505" creationId="{BCBAE5D6-6543-8444-8012-F0C1A5576389}"/>
          </ac:grpSpMkLst>
        </pc:grpChg>
        <pc:grpChg chg="add del mod">
          <ac:chgData name="Nesta van der Schaaf" userId="b6341301b05cd47e" providerId="LiveId" clId="{516555B8-C2A5-41FC-8D14-63B70C04CB3A}" dt="2023-07-17T19:50:42.270" v="1452" actId="478"/>
          <ac:grpSpMkLst>
            <pc:docMk/>
            <pc:sldMk cId="3790023809" sldId="289"/>
            <ac:grpSpMk id="520" creationId="{06BC605C-B6DA-C373-F79F-E2BFFA7642B7}"/>
          </ac:grpSpMkLst>
        </pc:grpChg>
        <pc:grpChg chg="mod">
          <ac:chgData name="Nesta van der Schaaf" userId="b6341301b05cd47e" providerId="LiveId" clId="{516555B8-C2A5-41FC-8D14-63B70C04CB3A}" dt="2023-07-17T19:31:48.133" v="1350"/>
          <ac:grpSpMkLst>
            <pc:docMk/>
            <pc:sldMk cId="3790023809" sldId="289"/>
            <ac:grpSpMk id="523" creationId="{86F98C75-8464-A04D-40E2-3C7E3946A1F9}"/>
          </ac:grpSpMkLst>
        </pc:grpChg>
        <pc:grpChg chg="add mod">
          <ac:chgData name="Nesta van der Schaaf" userId="b6341301b05cd47e" providerId="LiveId" clId="{516555B8-C2A5-41FC-8D14-63B70C04CB3A}" dt="2023-07-17T19:33:18.290" v="1366" actId="164"/>
          <ac:grpSpMkLst>
            <pc:docMk/>
            <pc:sldMk cId="3790023809" sldId="289"/>
            <ac:grpSpMk id="537" creationId="{BDF1DC35-230F-709E-749A-3B67BA93A50A}"/>
          </ac:grpSpMkLst>
        </pc:grpChg>
        <pc:grpChg chg="add del mod">
          <ac:chgData name="Nesta van der Schaaf" userId="b6341301b05cd47e" providerId="LiveId" clId="{516555B8-C2A5-41FC-8D14-63B70C04CB3A}" dt="2023-07-17T19:48:51.103" v="1377" actId="165"/>
          <ac:grpSpMkLst>
            <pc:docMk/>
            <pc:sldMk cId="3790023809" sldId="289"/>
            <ac:grpSpMk id="538" creationId="{DD1228A2-099A-2748-7B54-DEE3870B6125}"/>
          </ac:grpSpMkLst>
        </pc:grpChg>
        <pc:grpChg chg="del mod topLvl">
          <ac:chgData name="Nesta van der Schaaf" userId="b6341301b05cd47e" providerId="LiveId" clId="{516555B8-C2A5-41FC-8D14-63B70C04CB3A}" dt="2023-07-17T19:48:54.383" v="1378" actId="478"/>
          <ac:grpSpMkLst>
            <pc:docMk/>
            <pc:sldMk cId="3790023809" sldId="289"/>
            <ac:grpSpMk id="541" creationId="{30A05C90-B216-3460-97CA-2E0EB2BC8288}"/>
          </ac:grpSpMkLst>
        </pc:grpChg>
        <pc:grpChg chg="add del mod">
          <ac:chgData name="Nesta van der Schaaf" userId="b6341301b05cd47e" providerId="LiveId" clId="{516555B8-C2A5-41FC-8D14-63B70C04CB3A}" dt="2023-07-17T19:51:36.951" v="1468" actId="165"/>
          <ac:grpSpMkLst>
            <pc:docMk/>
            <pc:sldMk cId="3790023809" sldId="289"/>
            <ac:grpSpMk id="549" creationId="{274CFA0D-8304-90FA-D15E-294842CDE58E}"/>
          </ac:grpSpMkLst>
        </pc:grpChg>
        <pc:grpChg chg="mod topLvl">
          <ac:chgData name="Nesta van der Schaaf" userId="b6341301b05cd47e" providerId="LiveId" clId="{516555B8-C2A5-41FC-8D14-63B70C04CB3A}" dt="2023-07-17T19:53:23.375" v="1521" actId="164"/>
          <ac:grpSpMkLst>
            <pc:docMk/>
            <pc:sldMk cId="3790023809" sldId="289"/>
            <ac:grpSpMk id="553" creationId="{6B86F17E-9188-5539-6F01-8650722184D9}"/>
          </ac:grpSpMkLst>
        </pc:grpChg>
        <pc:grpChg chg="add mod">
          <ac:chgData name="Nesta van der Schaaf" userId="b6341301b05cd47e" providerId="LiveId" clId="{516555B8-C2A5-41FC-8D14-63B70C04CB3A}" dt="2023-07-17T19:53:28.713" v="1523" actId="1076"/>
          <ac:grpSpMkLst>
            <pc:docMk/>
            <pc:sldMk cId="3790023809" sldId="289"/>
            <ac:grpSpMk id="557" creationId="{4F65DB94-43F0-1D65-8D93-BCAE6A421CF6}"/>
          </ac:grpSpMkLst>
        </pc:grpChg>
        <pc:grpChg chg="del mod replST">
          <ac:chgData name="Nesta van der Schaaf" userId="b6341301b05cd47e" providerId="LiveId" clId="{516555B8-C2A5-41FC-8D14-63B70C04CB3A}" dt="2023-07-17T19:54:04.133" v="1608" actId="478"/>
          <ac:grpSpMkLst>
            <pc:docMk/>
            <pc:sldMk cId="3790023809" sldId="289"/>
            <ac:grpSpMk id="577" creationId="{041021D3-3376-D872-F600-B73196758C60}"/>
          </ac:grpSpMkLst>
        </pc:grpChg>
        <pc:grpChg chg="mod replST">
          <ac:chgData name="Nesta van der Schaaf" userId="b6341301b05cd47e" providerId="LiveId" clId="{516555B8-C2A5-41FC-8D14-63B70C04CB3A}" dt="2023-07-17T19:55:57.704" v="1812" actId="164"/>
          <ac:grpSpMkLst>
            <pc:docMk/>
            <pc:sldMk cId="3790023809" sldId="289"/>
            <ac:grpSpMk id="592" creationId="{2706BD4A-7649-BE97-307B-BED3D02C5C88}"/>
          </ac:grpSpMkLst>
        </pc:grpChg>
        <pc:grpChg chg="mod replST">
          <ac:chgData name="Nesta van der Schaaf" userId="b6341301b05cd47e" providerId="LiveId" clId="{516555B8-C2A5-41FC-8D14-63B70C04CB3A}" dt="2023-07-17T19:55:57.704" v="1812" actId="164"/>
          <ac:grpSpMkLst>
            <pc:docMk/>
            <pc:sldMk cId="3790023809" sldId="289"/>
            <ac:grpSpMk id="598" creationId="{81EB1310-25A5-B89C-C962-7401925ED57F}"/>
          </ac:grpSpMkLst>
        </pc:grpChg>
        <pc:grpChg chg="del mod replST">
          <ac:chgData name="Nesta van der Schaaf" userId="b6341301b05cd47e" providerId="LiveId" clId="{516555B8-C2A5-41FC-8D14-63B70C04CB3A}" dt="2023-07-17T19:55:05.824" v="1759" actId="478"/>
          <ac:grpSpMkLst>
            <pc:docMk/>
            <pc:sldMk cId="3790023809" sldId="289"/>
            <ac:grpSpMk id="605" creationId="{B038BF97-ACC8-82CF-F329-041739D84641}"/>
          </ac:grpSpMkLst>
        </pc:grpChg>
        <pc:grpChg chg="mod replST">
          <ac:chgData name="Nesta van der Schaaf" userId="b6341301b05cd47e" providerId="LiveId" clId="{516555B8-C2A5-41FC-8D14-63B70C04CB3A}" dt="2023-07-17T19:55:57.704" v="1812" actId="164"/>
          <ac:grpSpMkLst>
            <pc:docMk/>
            <pc:sldMk cId="3790023809" sldId="289"/>
            <ac:grpSpMk id="612" creationId="{CEF5712C-0CC1-981F-389C-818FA3CA4EEA}"/>
          </ac:grpSpMkLst>
        </pc:grpChg>
        <pc:grpChg chg="add mod">
          <ac:chgData name="Nesta van der Schaaf" userId="b6341301b05cd47e" providerId="LiveId" clId="{516555B8-C2A5-41FC-8D14-63B70C04CB3A}" dt="2023-07-17T19:56:03.215" v="1814" actId="1076"/>
          <ac:grpSpMkLst>
            <pc:docMk/>
            <pc:sldMk cId="3790023809" sldId="289"/>
            <ac:grpSpMk id="614" creationId="{5BA11186-9FC3-7AE8-8648-2265DC807F83}"/>
          </ac:grpSpMkLst>
        </pc:grpChg>
        <pc:grpChg chg="del">
          <ac:chgData name="Nesta van der Schaaf" userId="b6341301b05cd47e" providerId="LiveId" clId="{516555B8-C2A5-41FC-8D14-63B70C04CB3A}" dt="2023-07-17T16:10:41.727" v="1028" actId="478"/>
          <ac:grpSpMkLst>
            <pc:docMk/>
            <pc:sldMk cId="3790023809" sldId="289"/>
            <ac:grpSpMk id="744" creationId="{DB7FFAF5-05A6-B061-3A4E-0F5157BD3B43}"/>
          </ac:grpSpMkLst>
        </pc:grpChg>
        <pc:picChg chg="mod">
          <ac:chgData name="Nesta van der Schaaf" userId="b6341301b05cd47e" providerId="LiveId" clId="{516555B8-C2A5-41FC-8D14-63B70C04CB3A}" dt="2023-07-17T19:53:57.040" v="1527" actId="14100"/>
          <ac:picMkLst>
            <pc:docMk/>
            <pc:sldMk cId="3790023809" sldId="289"/>
            <ac:picMk id="559" creationId="{5B737407-AFAE-4977-6960-3065D0C81EC4}"/>
          </ac:picMkLst>
        </pc:picChg>
        <pc:picChg chg="mod">
          <ac:chgData name="Nesta van der Schaaf" userId="b6341301b05cd47e" providerId="LiveId" clId="{516555B8-C2A5-41FC-8D14-63B70C04CB3A}" dt="2023-07-17T19:54:22.672" v="1612" actId="14100"/>
          <ac:picMkLst>
            <pc:docMk/>
            <pc:sldMk cId="3790023809" sldId="289"/>
            <ac:picMk id="579" creationId="{5A2D4970-CC90-9C52-1459-7F6664ACE946}"/>
          </ac:picMkLst>
        </pc:picChg>
        <pc:picChg chg="mod">
          <ac:chgData name="Nesta van der Schaaf" userId="b6341301b05cd47e" providerId="LiveId" clId="{516555B8-C2A5-41FC-8D14-63B70C04CB3A}" dt="2023-07-17T19:54:40.921" v="1680" actId="14100"/>
          <ac:picMkLst>
            <pc:docMk/>
            <pc:sldMk cId="3790023809" sldId="289"/>
            <ac:picMk id="594" creationId="{AC8B37DD-399F-28DC-B929-D024C9F0C373}"/>
          </ac:picMkLst>
        </pc:picChg>
        <pc:picChg chg="mod">
          <ac:chgData name="Nesta van der Schaaf" userId="b6341301b05cd47e" providerId="LiveId" clId="{516555B8-C2A5-41FC-8D14-63B70C04CB3A}" dt="2023-07-17T19:54:59.974" v="1721" actId="14100"/>
          <ac:picMkLst>
            <pc:docMk/>
            <pc:sldMk cId="3790023809" sldId="289"/>
            <ac:picMk id="600" creationId="{93D231A0-EE89-910D-1540-2332C97119D1}"/>
          </ac:picMkLst>
        </pc:picChg>
        <pc:picChg chg="mod">
          <ac:chgData name="Nesta van der Schaaf" userId="b6341301b05cd47e" providerId="LiveId" clId="{516555B8-C2A5-41FC-8D14-63B70C04CB3A}" dt="2023-07-17T19:55:19.743" v="1763" actId="14100"/>
          <ac:picMkLst>
            <pc:docMk/>
            <pc:sldMk cId="3790023809" sldId="289"/>
            <ac:picMk id="607" creationId="{11E70E98-0FD1-6E65-7650-8627C7ABB3E5}"/>
          </ac:picMkLst>
        </pc:picChg>
        <pc:inkChg chg="add mod">
          <ac:chgData name="Nesta van der Schaaf" userId="b6341301b05cd47e" providerId="LiveId" clId="{516555B8-C2A5-41FC-8D14-63B70C04CB3A}" dt="2023-07-17T19:56:41.835" v="1823"/>
          <ac:inkMkLst>
            <pc:docMk/>
            <pc:sldMk cId="3790023809" sldId="289"/>
            <ac:inkMk id="615" creationId="{32A0E4C3-D937-DF14-1BB4-F090B43F8390}"/>
          </ac:inkMkLst>
        </pc:inkChg>
        <pc:inkChg chg="add del">
          <ac:chgData name="Nesta van der Schaaf" userId="b6341301b05cd47e" providerId="LiveId" clId="{516555B8-C2A5-41FC-8D14-63B70C04CB3A}" dt="2023-07-17T19:56:22.637" v="1817" actId="9405"/>
          <ac:inkMkLst>
            <pc:docMk/>
            <pc:sldMk cId="3790023809" sldId="289"/>
            <ac:inkMk id="616" creationId="{AEE039F6-4C53-9B7A-1AC1-DD6978051C87}"/>
          </ac:inkMkLst>
        </pc:inkChg>
        <pc:inkChg chg="add del">
          <ac:chgData name="Nesta van der Schaaf" userId="b6341301b05cd47e" providerId="LiveId" clId="{516555B8-C2A5-41FC-8D14-63B70C04CB3A}" dt="2023-07-17T19:56:26.571" v="1819" actId="9405"/>
          <ac:inkMkLst>
            <pc:docMk/>
            <pc:sldMk cId="3790023809" sldId="289"/>
            <ac:inkMk id="617" creationId="{C2C2294A-ADC4-0C01-8792-662E266C8F9C}"/>
          </ac:inkMkLst>
        </pc:inkChg>
        <pc:inkChg chg="add del">
          <ac:chgData name="Nesta van der Schaaf" userId="b6341301b05cd47e" providerId="LiveId" clId="{516555B8-C2A5-41FC-8D14-63B70C04CB3A}" dt="2023-07-17T19:56:29.014" v="1821" actId="9405"/>
          <ac:inkMkLst>
            <pc:docMk/>
            <pc:sldMk cId="3790023809" sldId="289"/>
            <ac:inkMk id="618" creationId="{B74C1F4C-E77B-8807-24A4-1BC3EC802696}"/>
          </ac:inkMkLst>
        </pc:inkChg>
        <pc:inkChg chg="add mod">
          <ac:chgData name="Nesta van der Schaaf" userId="b6341301b05cd47e" providerId="LiveId" clId="{516555B8-C2A5-41FC-8D14-63B70C04CB3A}" dt="2023-07-17T19:56:43.033" v="1824"/>
          <ac:inkMkLst>
            <pc:docMk/>
            <pc:sldMk cId="3790023809" sldId="289"/>
            <ac:inkMk id="619" creationId="{2DA46A3C-A8CA-8E35-C388-4AAD467B45E4}"/>
          </ac:inkMkLst>
        </pc:inkChg>
      </pc:sldChg>
      <pc:sldChg chg="addSp delSp modSp modAnim">
        <pc:chgData name="Nesta van der Schaaf" userId="b6341301b05cd47e" providerId="LiveId" clId="{516555B8-C2A5-41FC-8D14-63B70C04CB3A}" dt="2023-07-17T15:51:08.198" v="899"/>
        <pc:sldMkLst>
          <pc:docMk/>
          <pc:sldMk cId="1537770899" sldId="290"/>
        </pc:sldMkLst>
        <pc:spChg chg="mod topLvl">
          <ac:chgData name="Nesta van der Schaaf" userId="b6341301b05cd47e" providerId="LiveId" clId="{516555B8-C2A5-41FC-8D14-63B70C04CB3A}" dt="2023-07-17T15:50:56.627" v="897" actId="338"/>
          <ac:spMkLst>
            <pc:docMk/>
            <pc:sldMk cId="1537770899" sldId="290"/>
            <ac:spMk id="40" creationId="{D9CB0BEF-0C31-B556-22A8-0A0E32BAF1EC}"/>
          </ac:spMkLst>
        </pc:spChg>
        <pc:spChg chg="mod topLvl">
          <ac:chgData name="Nesta van der Schaaf" userId="b6341301b05cd47e" providerId="LiveId" clId="{516555B8-C2A5-41FC-8D14-63B70C04CB3A}" dt="2023-07-17T15:50:56.627" v="897" actId="338"/>
          <ac:spMkLst>
            <pc:docMk/>
            <pc:sldMk cId="1537770899" sldId="290"/>
            <ac:spMk id="41" creationId="{DEC9D6C9-549F-B1D1-0DBB-A301400AC6ED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113" creationId="{C9745584-FD79-9BE1-0917-B1DE96AA164F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114" creationId="{18B644BB-EE28-5AD2-4877-CA09EFC4380C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115" creationId="{1C3970CE-67A8-CB13-B356-26A4D1CAAE7B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116" creationId="{14FF5E6C-1E18-7D75-82F0-BA11E755BF61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117" creationId="{D3F9D259-ECE2-D96C-8549-E0C00BBB620D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01" creationId="{D86F2D36-63BB-4B47-BD85-39E4CA080926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02" creationId="{9F02D2E8-EA3D-9C59-056E-073B184FBEFB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03" creationId="{EF5489B6-1257-FF4A-06CB-0660E28DEF2C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04" creationId="{CDD8AD77-D736-55F9-6078-9D6AA04794CB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09" creationId="{EC6D229A-A1FD-3EEF-4AAE-C31F8E53BE97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10" creationId="{20B1B6A0-97CD-64E7-E176-3C4DC748A68F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11" creationId="{81890E3F-954A-3BCA-D706-AFA2EE7F3438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12" creationId="{0B1A7BC9-18B8-1D82-E4D5-DD361C2F6E04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17" creationId="{F7DDCB8E-D463-F77C-02F1-359C5F0CE22C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18" creationId="{3D65C454-9C80-EA2D-A27A-7FE7B34D77EA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19" creationId="{205E860F-B5BB-47A6-4E9C-ACCEACDA067C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20" creationId="{DCADE0C5-B555-99DB-D53F-0838FD5FB8B1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21" creationId="{6EE89BE6-3423-068D-9EA6-5ABE396CB534}"/>
          </ac:spMkLst>
        </pc:spChg>
        <pc:spChg chg="mod">
          <ac:chgData name="Nesta van der Schaaf" userId="b6341301b05cd47e" providerId="LiveId" clId="{516555B8-C2A5-41FC-8D14-63B70C04CB3A}" dt="2023-07-17T15:50:37.039" v="894" actId="165"/>
          <ac:spMkLst>
            <pc:docMk/>
            <pc:sldMk cId="1537770899" sldId="290"/>
            <ac:spMk id="222" creationId="{FFDCF347-A966-E814-F777-178CCE47FF4F}"/>
          </ac:spMkLst>
        </pc:spChg>
        <pc:grpChg chg="add mod">
          <ac:chgData name="Nesta van der Schaaf" userId="b6341301b05cd47e" providerId="LiveId" clId="{516555B8-C2A5-41FC-8D14-63B70C04CB3A}" dt="2023-07-17T15:50:56.627" v="897" actId="338"/>
          <ac:grpSpMkLst>
            <pc:docMk/>
            <pc:sldMk cId="1537770899" sldId="290"/>
            <ac:grpSpMk id="9" creationId="{B28FFA53-CE2C-16A7-18F3-D08FDA85E61D}"/>
          </ac:grpSpMkLst>
        </pc:grpChg>
        <pc:grpChg chg="mod topLvl">
          <ac:chgData name="Nesta van der Schaaf" userId="b6341301b05cd47e" providerId="LiveId" clId="{516555B8-C2A5-41FC-8D14-63B70C04CB3A}" dt="2023-07-17T15:50:56.627" v="897" actId="338"/>
          <ac:grpSpMkLst>
            <pc:docMk/>
            <pc:sldMk cId="1537770899" sldId="290"/>
            <ac:grpSpMk id="118" creationId="{4D43ADF4-4A0A-EF69-BB72-E7300487C0F3}"/>
          </ac:grpSpMkLst>
        </pc:grpChg>
        <pc:grpChg chg="mod topLvl">
          <ac:chgData name="Nesta van der Schaaf" userId="b6341301b05cd47e" providerId="LiveId" clId="{516555B8-C2A5-41FC-8D14-63B70C04CB3A}" dt="2023-07-17T15:50:56.627" v="897" actId="338"/>
          <ac:grpSpMkLst>
            <pc:docMk/>
            <pc:sldMk cId="1537770899" sldId="290"/>
            <ac:grpSpMk id="205" creationId="{75FC5977-7A25-B5FA-99EA-7B0D23D20A1E}"/>
          </ac:grpSpMkLst>
        </pc:grpChg>
        <pc:grpChg chg="mod topLvl">
          <ac:chgData name="Nesta van der Schaaf" userId="b6341301b05cd47e" providerId="LiveId" clId="{516555B8-C2A5-41FC-8D14-63B70C04CB3A}" dt="2023-07-17T15:50:56.627" v="897" actId="338"/>
          <ac:grpSpMkLst>
            <pc:docMk/>
            <pc:sldMk cId="1537770899" sldId="290"/>
            <ac:grpSpMk id="213" creationId="{C6F769E4-495B-E8AF-DB1F-EF4A43498F35}"/>
          </ac:grpSpMkLst>
        </pc:grpChg>
        <pc:grpChg chg="mod topLvl">
          <ac:chgData name="Nesta van der Schaaf" userId="b6341301b05cd47e" providerId="LiveId" clId="{516555B8-C2A5-41FC-8D14-63B70C04CB3A}" dt="2023-07-17T15:50:56.627" v="897" actId="338"/>
          <ac:grpSpMkLst>
            <pc:docMk/>
            <pc:sldMk cId="1537770899" sldId="290"/>
            <ac:grpSpMk id="241" creationId="{A251A8B6-DA5C-1A82-5120-48BF622E8AAB}"/>
          </ac:grpSpMkLst>
        </pc:grpChg>
        <pc:grpChg chg="del">
          <ac:chgData name="Nesta van der Schaaf" userId="b6341301b05cd47e" providerId="LiveId" clId="{516555B8-C2A5-41FC-8D14-63B70C04CB3A}" dt="2023-07-17T15:50:37.039" v="894" actId="165"/>
          <ac:grpSpMkLst>
            <pc:docMk/>
            <pc:sldMk cId="1537770899" sldId="290"/>
            <ac:grpSpMk id="242" creationId="{6C39413C-19F3-3633-24A0-E3D1A7FAE49E}"/>
          </ac:grpSpMkLst>
        </pc:grpChg>
      </pc:sldChg>
      <pc:sldChg chg="mod modShow">
        <pc:chgData name="Nesta van der Schaaf" userId="b6341301b05cd47e" providerId="LiveId" clId="{516555B8-C2A5-41FC-8D14-63B70C04CB3A}" dt="2023-07-17T16:12:32.397" v="1051" actId="729"/>
        <pc:sldMkLst>
          <pc:docMk/>
          <pc:sldMk cId="2644087449" sldId="291"/>
        </pc:sldMkLst>
      </pc:sldChg>
      <pc:sldChg chg="modSp mod">
        <pc:chgData name="Nesta van der Schaaf" userId="b6341301b05cd47e" providerId="LiveId" clId="{516555B8-C2A5-41FC-8D14-63B70C04CB3A}" dt="2023-07-17T16:12:48.686" v="1060" actId="20577"/>
        <pc:sldMkLst>
          <pc:docMk/>
          <pc:sldMk cId="1876118917" sldId="292"/>
        </pc:sldMkLst>
        <pc:spChg chg="mod">
          <ac:chgData name="Nesta van der Schaaf" userId="b6341301b05cd47e" providerId="LiveId" clId="{516555B8-C2A5-41FC-8D14-63B70C04CB3A}" dt="2023-07-17T16:12:48.686" v="1060" actId="20577"/>
          <ac:spMkLst>
            <pc:docMk/>
            <pc:sldMk cId="1876118917" sldId="292"/>
            <ac:spMk id="2" creationId="{F759FACC-06CD-BDFA-C298-0F57DF88FEF1}"/>
          </ac:spMkLst>
        </pc:spChg>
      </pc:sldChg>
      <pc:sldChg chg="addSp delSp modSp mod delAnim modAnim">
        <pc:chgData name="Nesta van der Schaaf" userId="b6341301b05cd47e" providerId="LiveId" clId="{516555B8-C2A5-41FC-8D14-63B70C04CB3A}" dt="2023-07-17T19:27:19.580" v="1344" actId="167"/>
        <pc:sldMkLst>
          <pc:docMk/>
          <pc:sldMk cId="4206799326" sldId="295"/>
        </pc:sldMkLst>
        <pc:spChg chg="mod ord">
          <ac:chgData name="Nesta van der Schaaf" userId="b6341301b05cd47e" providerId="LiveId" clId="{516555B8-C2A5-41FC-8D14-63B70C04CB3A}" dt="2023-07-17T19:27:19.580" v="1344" actId="167"/>
          <ac:spMkLst>
            <pc:docMk/>
            <pc:sldMk cId="4206799326" sldId="295"/>
            <ac:spMk id="3" creationId="{57812B18-9C2F-EEE7-647B-53AE9324D2DE}"/>
          </ac:spMkLst>
        </pc:spChg>
        <pc:spChg chg="replST">
          <ac:chgData name="Nesta van der Schaaf" userId="b6341301b05cd47e" providerId="LiveId" clId="{516555B8-C2A5-41FC-8D14-63B70C04CB3A}" dt="2023-07-13T09:58:56.150" v="40"/>
          <ac:spMkLst>
            <pc:docMk/>
            <pc:sldMk cId="4206799326" sldId="295"/>
            <ac:spMk id="8" creationId="{BDD38FF0-EEEB-9BFF-90C5-C45DC5F6DAF3}"/>
          </ac:spMkLst>
        </pc:spChg>
        <pc:spChg chg="replST">
          <ac:chgData name="Nesta van der Schaaf" userId="b6341301b05cd47e" providerId="LiveId" clId="{516555B8-C2A5-41FC-8D14-63B70C04CB3A}" dt="2023-07-13T09:58:56.150" v="41"/>
          <ac:spMkLst>
            <pc:docMk/>
            <pc:sldMk cId="4206799326" sldId="295"/>
            <ac:spMk id="9" creationId="{4AB25018-50CD-B55F-27E4-98E4DC677B1B}"/>
          </ac:spMkLst>
        </pc:spChg>
        <pc:spChg chg="replST">
          <ac:chgData name="Nesta van der Schaaf" userId="b6341301b05cd47e" providerId="LiveId" clId="{516555B8-C2A5-41FC-8D14-63B70C04CB3A}" dt="2023-07-13T09:58:56.165" v="42"/>
          <ac:spMkLst>
            <pc:docMk/>
            <pc:sldMk cId="4206799326" sldId="295"/>
            <ac:spMk id="10" creationId="{E41DA5CC-9C71-EEF2-0535-F19E8E83A2BC}"/>
          </ac:spMkLst>
        </pc:spChg>
        <pc:spChg chg="replST">
          <ac:chgData name="Nesta van der Schaaf" userId="b6341301b05cd47e" providerId="LiveId" clId="{516555B8-C2A5-41FC-8D14-63B70C04CB3A}" dt="2023-07-13T09:58:56.165" v="43"/>
          <ac:spMkLst>
            <pc:docMk/>
            <pc:sldMk cId="4206799326" sldId="295"/>
            <ac:spMk id="11" creationId="{10AD2A3D-946C-3EE6-0035-D5D61004CB6F}"/>
          </ac:spMkLst>
        </pc:spChg>
        <pc:grpChg chg="del mod replST">
          <ac:chgData name="Nesta van der Schaaf" userId="b6341301b05cd47e" providerId="LiveId" clId="{516555B8-C2A5-41FC-8D14-63B70C04CB3A}" dt="2023-07-13T09:59:16.775" v="47" actId="478"/>
          <ac:grpSpMkLst>
            <pc:docMk/>
            <pc:sldMk cId="4206799326" sldId="295"/>
            <ac:grpSpMk id="12" creationId="{A47DED10-7315-1162-E597-1AB25B0923E8}"/>
          </ac:grpSpMkLst>
        </pc:grpChg>
        <pc:picChg chg="mod">
          <ac:chgData name="Nesta van der Schaaf" userId="b6341301b05cd47e" providerId="LiveId" clId="{516555B8-C2A5-41FC-8D14-63B70C04CB3A}" dt="2023-07-13T09:58:56.102" v="3" actId="14100"/>
          <ac:picMkLst>
            <pc:docMk/>
            <pc:sldMk cId="4206799326" sldId="295"/>
            <ac:picMk id="6" creationId="{1DA7B571-344B-E47B-6B23-306BF6E9B91B}"/>
          </ac:picMkLst>
        </pc:picChg>
        <pc:picChg chg="add mod">
          <ac:chgData name="Nesta van der Schaaf" userId="b6341301b05cd47e" providerId="LiveId" clId="{516555B8-C2A5-41FC-8D14-63B70C04CB3A}" dt="2023-07-17T14:17:28.106" v="153" actId="1076"/>
          <ac:picMkLst>
            <pc:docMk/>
            <pc:sldMk cId="4206799326" sldId="295"/>
            <ac:picMk id="6" creationId="{52F4AA40-FC5D-F4E5-5964-9B8771C56A9B}"/>
          </ac:picMkLst>
        </pc:picChg>
        <pc:picChg chg="add mod">
          <ac:chgData name="Nesta van der Schaaf" userId="b6341301b05cd47e" providerId="LiveId" clId="{516555B8-C2A5-41FC-8D14-63B70C04CB3A}" dt="2023-07-17T14:17:16.544" v="151" actId="1076"/>
          <ac:picMkLst>
            <pc:docMk/>
            <pc:sldMk cId="4206799326" sldId="295"/>
            <ac:picMk id="8" creationId="{F5FE9850-A420-BA0D-C2BB-87A9559361AF}"/>
          </ac:picMkLst>
        </pc:picChg>
        <pc:picChg chg="add mod">
          <ac:chgData name="Nesta van der Schaaf" userId="b6341301b05cd47e" providerId="LiveId" clId="{516555B8-C2A5-41FC-8D14-63B70C04CB3A}" dt="2023-07-17T14:17:18.376" v="152" actId="1076"/>
          <ac:picMkLst>
            <pc:docMk/>
            <pc:sldMk cId="4206799326" sldId="295"/>
            <ac:picMk id="10" creationId="{2E8A134A-4DD6-911F-E7B5-4D1008E41DAE}"/>
          </ac:picMkLst>
        </pc:picChg>
        <pc:picChg chg="add del mod">
          <ac:chgData name="Nesta van der Schaaf" userId="b6341301b05cd47e" providerId="LiveId" clId="{516555B8-C2A5-41FC-8D14-63B70C04CB3A}" dt="2023-07-17T14:20:18.028" v="167" actId="478"/>
          <ac:picMkLst>
            <pc:docMk/>
            <pc:sldMk cId="4206799326" sldId="295"/>
            <ac:picMk id="11" creationId="{9CC0D082-2B3A-FFF7-AE09-5B4BD41B3137}"/>
          </ac:picMkLst>
        </pc:picChg>
        <pc:picChg chg="add mod">
          <ac:chgData name="Nesta van der Schaaf" userId="b6341301b05cd47e" providerId="LiveId" clId="{516555B8-C2A5-41FC-8D14-63B70C04CB3A}" dt="2023-07-17T14:21:28.846" v="172" actId="1076"/>
          <ac:picMkLst>
            <pc:docMk/>
            <pc:sldMk cId="4206799326" sldId="295"/>
            <ac:picMk id="13" creationId="{3B4E1758-62B9-F5C4-789A-6EB0380EE0D7}"/>
          </ac:picMkLst>
        </pc:picChg>
        <pc:picChg chg="add mod">
          <ac:chgData name="Nesta van der Schaaf" userId="b6341301b05cd47e" providerId="LiveId" clId="{516555B8-C2A5-41FC-8D14-63B70C04CB3A}" dt="2023-07-17T19:25:18.893" v="1319" actId="1076"/>
          <ac:picMkLst>
            <pc:docMk/>
            <pc:sldMk cId="4206799326" sldId="295"/>
            <ac:picMk id="15" creationId="{EE2F18D3-EBDF-F8A5-6920-21805710E39D}"/>
          </ac:picMkLst>
        </pc:picChg>
      </pc:sldChg>
      <pc:sldChg chg="addSp delSp modSp mod addAnim delAnim modAnim modShow">
        <pc:chgData name="Nesta van der Schaaf" userId="b6341301b05cd47e" providerId="LiveId" clId="{516555B8-C2A5-41FC-8D14-63B70C04CB3A}" dt="2023-07-17T15:33:32.627" v="704"/>
        <pc:sldMkLst>
          <pc:docMk/>
          <pc:sldMk cId="335239418" sldId="296"/>
        </pc:sldMkLst>
        <pc:spChg chg="add mod">
          <ac:chgData name="Nesta van der Schaaf" userId="b6341301b05cd47e" providerId="LiveId" clId="{516555B8-C2A5-41FC-8D14-63B70C04CB3A}" dt="2023-07-17T15:32:45.177" v="701" actId="14100"/>
          <ac:spMkLst>
            <pc:docMk/>
            <pc:sldMk cId="335239418" sldId="296"/>
            <ac:spMk id="31" creationId="{46FB53E4-9ED3-57CA-B593-38E031E70BC3}"/>
          </ac:spMkLst>
        </pc:spChg>
        <pc:spChg chg="add mod">
          <ac:chgData name="Nesta van der Schaaf" userId="b6341301b05cd47e" providerId="LiveId" clId="{516555B8-C2A5-41FC-8D14-63B70C04CB3A}" dt="2023-07-17T15:32:00.418" v="695" actId="1076"/>
          <ac:spMkLst>
            <pc:docMk/>
            <pc:sldMk cId="335239418" sldId="296"/>
            <ac:spMk id="35" creationId="{67575AAD-26DB-01C5-2440-856318AA57C8}"/>
          </ac:spMkLst>
        </pc:spChg>
        <pc:spChg chg="add mod">
          <ac:chgData name="Nesta van der Schaaf" userId="b6341301b05cd47e" providerId="LiveId" clId="{516555B8-C2A5-41FC-8D14-63B70C04CB3A}" dt="2023-07-17T15:32:36.077" v="700" actId="1076"/>
          <ac:spMkLst>
            <pc:docMk/>
            <pc:sldMk cId="335239418" sldId="296"/>
            <ac:spMk id="36" creationId="{A9980860-22F4-E0F5-19EB-FEC95EA620FD}"/>
          </ac:spMkLst>
        </pc:spChg>
        <pc:spChg chg="mod">
          <ac:chgData name="Nesta van der Schaaf" userId="b6341301b05cd47e" providerId="LiveId" clId="{516555B8-C2A5-41FC-8D14-63B70C04CB3A}" dt="2023-07-17T15:31:29.986" v="689"/>
          <ac:spMkLst>
            <pc:docMk/>
            <pc:sldMk cId="335239418" sldId="296"/>
            <ac:spMk id="38" creationId="{5E7E0C25-E55E-8A2F-64F3-0D2DF0AF6C1A}"/>
          </ac:spMkLst>
        </pc:spChg>
        <pc:spChg chg="mod">
          <ac:chgData name="Nesta van der Schaaf" userId="b6341301b05cd47e" providerId="LiveId" clId="{516555B8-C2A5-41FC-8D14-63B70C04CB3A}" dt="2023-07-17T15:31:29.986" v="689"/>
          <ac:spMkLst>
            <pc:docMk/>
            <pc:sldMk cId="335239418" sldId="296"/>
            <ac:spMk id="40" creationId="{9B9628F3-60D0-50F6-0A9B-5108BC027043}"/>
          </ac:spMkLst>
        </pc:spChg>
        <pc:spChg chg="mod">
          <ac:chgData name="Nesta van der Schaaf" userId="b6341301b05cd47e" providerId="LiveId" clId="{516555B8-C2A5-41FC-8D14-63B70C04CB3A}" dt="2023-07-17T15:31:29.986" v="689"/>
          <ac:spMkLst>
            <pc:docMk/>
            <pc:sldMk cId="335239418" sldId="296"/>
            <ac:spMk id="41" creationId="{97B11EFF-C669-158F-2104-6899A1EE4FD9}"/>
          </ac:spMkLst>
        </pc:spChg>
        <pc:spChg chg="mod">
          <ac:chgData name="Nesta van der Schaaf" userId="b6341301b05cd47e" providerId="LiveId" clId="{516555B8-C2A5-41FC-8D14-63B70C04CB3A}" dt="2023-07-17T15:31:29.986" v="689"/>
          <ac:spMkLst>
            <pc:docMk/>
            <pc:sldMk cId="335239418" sldId="296"/>
            <ac:spMk id="42" creationId="{E071A153-8D5B-E2EB-215D-C5A1597E4BFE}"/>
          </ac:spMkLst>
        </pc:spChg>
        <pc:spChg chg="mod">
          <ac:chgData name="Nesta van der Schaaf" userId="b6341301b05cd47e" providerId="LiveId" clId="{516555B8-C2A5-41FC-8D14-63B70C04CB3A}" dt="2023-07-17T15:31:29.986" v="689"/>
          <ac:spMkLst>
            <pc:docMk/>
            <pc:sldMk cId="335239418" sldId="296"/>
            <ac:spMk id="43" creationId="{9E96614F-C7D9-DF0E-FA30-F805F6DB29CB}"/>
          </ac:spMkLst>
        </pc:spChg>
        <pc:spChg chg="mod">
          <ac:chgData name="Nesta van der Schaaf" userId="b6341301b05cd47e" providerId="LiveId" clId="{516555B8-C2A5-41FC-8D14-63B70C04CB3A}" dt="2023-07-17T15:31:29.986" v="689"/>
          <ac:spMkLst>
            <pc:docMk/>
            <pc:sldMk cId="335239418" sldId="296"/>
            <ac:spMk id="44" creationId="{C7C37F5D-9947-4D0B-A030-D3A8D2316FD8}"/>
          </ac:spMkLst>
        </pc:spChg>
        <pc:spChg chg="mod">
          <ac:chgData name="Nesta van der Schaaf" userId="b6341301b05cd47e" providerId="LiveId" clId="{516555B8-C2A5-41FC-8D14-63B70C04CB3A}" dt="2023-07-17T15:31:29.986" v="689"/>
          <ac:spMkLst>
            <pc:docMk/>
            <pc:sldMk cId="335239418" sldId="296"/>
            <ac:spMk id="46" creationId="{024DBD56-7FCE-1525-56FE-B7611DD511C1}"/>
          </ac:spMkLst>
        </pc:spChg>
        <pc:spChg chg="mod">
          <ac:chgData name="Nesta van der Schaaf" userId="b6341301b05cd47e" providerId="LiveId" clId="{516555B8-C2A5-41FC-8D14-63B70C04CB3A}" dt="2023-07-17T15:31:29.986" v="689"/>
          <ac:spMkLst>
            <pc:docMk/>
            <pc:sldMk cId="335239418" sldId="296"/>
            <ac:spMk id="72" creationId="{D03F19A5-6BEA-8F51-2BE0-BE3FDF6E3521}"/>
          </ac:spMkLst>
        </pc:spChg>
        <pc:grpChg chg="add mod">
          <ac:chgData name="Nesta van der Schaaf" userId="b6341301b05cd47e" providerId="LiveId" clId="{516555B8-C2A5-41FC-8D14-63B70C04CB3A}" dt="2023-07-17T15:32:36.077" v="700" actId="1076"/>
          <ac:grpSpMkLst>
            <pc:docMk/>
            <pc:sldMk cId="335239418" sldId="296"/>
            <ac:grpSpMk id="37" creationId="{40337B7C-3D54-41B1-1054-681550640C5F}"/>
          </ac:grpSpMkLst>
        </pc:grpChg>
        <pc:grpChg chg="mod">
          <ac:chgData name="Nesta van der Schaaf" userId="b6341301b05cd47e" providerId="LiveId" clId="{516555B8-C2A5-41FC-8D14-63B70C04CB3A}" dt="2023-07-17T15:31:29.986" v="689"/>
          <ac:grpSpMkLst>
            <pc:docMk/>
            <pc:sldMk cId="335239418" sldId="296"/>
            <ac:grpSpMk id="39" creationId="{07C68DA7-7BB1-E58A-C0AF-A7BD3D6870F7}"/>
          </ac:grpSpMkLst>
        </pc:grpChg>
        <pc:grpChg chg="mod">
          <ac:chgData name="Nesta van der Schaaf" userId="b6341301b05cd47e" providerId="LiveId" clId="{516555B8-C2A5-41FC-8D14-63B70C04CB3A}" dt="2023-07-17T14:29:29.062" v="388" actId="1076"/>
          <ac:grpSpMkLst>
            <pc:docMk/>
            <pc:sldMk cId="335239418" sldId="296"/>
            <ac:grpSpMk id="134" creationId="{3E531641-2C18-52B7-8FAA-31935095A5EB}"/>
          </ac:grpSpMkLst>
        </pc:grpChg>
        <pc:grpChg chg="mod">
          <ac:chgData name="Nesta van der Schaaf" userId="b6341301b05cd47e" providerId="LiveId" clId="{516555B8-C2A5-41FC-8D14-63B70C04CB3A}" dt="2023-07-17T14:33:42.373" v="397" actId="1076"/>
          <ac:grpSpMkLst>
            <pc:docMk/>
            <pc:sldMk cId="335239418" sldId="296"/>
            <ac:grpSpMk id="136" creationId="{CFAF0332-C595-6A0B-9A1C-5ABF4224E00D}"/>
          </ac:grpSpMkLst>
        </pc:grpChg>
        <pc:grpChg chg="mod">
          <ac:chgData name="Nesta van der Schaaf" userId="b6341301b05cd47e" providerId="LiveId" clId="{516555B8-C2A5-41FC-8D14-63B70C04CB3A}" dt="2023-07-17T14:29:42.823" v="390" actId="1076"/>
          <ac:grpSpMkLst>
            <pc:docMk/>
            <pc:sldMk cId="335239418" sldId="296"/>
            <ac:grpSpMk id="181" creationId="{B2466AC6-DEB3-B6F6-7F09-82CF90FB5B2B}"/>
          </ac:grpSpMkLst>
        </pc:grpChg>
        <pc:grpChg chg="add del mod">
          <ac:chgData name="Nesta van der Schaaf" userId="b6341301b05cd47e" providerId="LiveId" clId="{516555B8-C2A5-41FC-8D14-63B70C04CB3A}" dt="2023-07-17T15:31:09.071" v="687" actId="1076"/>
          <ac:grpSpMkLst>
            <pc:docMk/>
            <pc:sldMk cId="335239418" sldId="296"/>
            <ac:grpSpMk id="182" creationId="{922DEAA3-607C-7F2E-44D7-AB3EB4AB3518}"/>
          </ac:grpSpMkLst>
        </pc:grpChg>
        <pc:grpChg chg="mod">
          <ac:chgData name="Nesta van der Schaaf" userId="b6341301b05cd47e" providerId="LiveId" clId="{516555B8-C2A5-41FC-8D14-63B70C04CB3A}" dt="2023-07-17T14:29:38.608" v="389" actId="1076"/>
          <ac:grpSpMkLst>
            <pc:docMk/>
            <pc:sldMk cId="335239418" sldId="296"/>
            <ac:grpSpMk id="225" creationId="{DE2A5C31-24D5-BDD6-F815-A7774EAB2AD3}"/>
          </ac:grpSpMkLst>
        </pc:grpChg>
        <pc:inkChg chg="add mod">
          <ac:chgData name="Nesta van der Schaaf" userId="b6341301b05cd47e" providerId="LiveId" clId="{516555B8-C2A5-41FC-8D14-63B70C04CB3A}" dt="2023-07-17T15:32:36.077" v="700" actId="1076"/>
          <ac:inkMkLst>
            <pc:docMk/>
            <pc:sldMk cId="335239418" sldId="296"/>
            <ac:inkMk id="80" creationId="{6AA37DAF-72C5-7560-9D28-5E1426B3BE8B}"/>
          </ac:inkMkLst>
        </pc:inkChg>
      </pc:sldChg>
      <pc:sldChg chg="mod modShow">
        <pc:chgData name="Nesta van der Schaaf" userId="b6341301b05cd47e" providerId="LiveId" clId="{516555B8-C2A5-41FC-8D14-63B70C04CB3A}" dt="2023-07-17T19:28:13.748" v="1345" actId="729"/>
        <pc:sldMkLst>
          <pc:docMk/>
          <pc:sldMk cId="1052403554" sldId="297"/>
        </pc:sldMkLst>
      </pc:sldChg>
      <pc:sldChg chg="addSp delSp modSp add mod delAnim modAnim">
        <pc:chgData name="Nesta van der Schaaf" userId="b6341301b05cd47e" providerId="LiveId" clId="{516555B8-C2A5-41FC-8D14-63B70C04CB3A}" dt="2023-07-17T15:42:18.194" v="718"/>
        <pc:sldMkLst>
          <pc:docMk/>
          <pc:sldMk cId="3161718105" sldId="298"/>
        </pc:sldMkLst>
        <pc:grpChg chg="del">
          <ac:chgData name="Nesta van der Schaaf" userId="b6341301b05cd47e" providerId="LiveId" clId="{516555B8-C2A5-41FC-8D14-63B70C04CB3A}" dt="2023-07-17T15:41:39.161" v="712" actId="478"/>
          <ac:grpSpMkLst>
            <pc:docMk/>
            <pc:sldMk cId="3161718105" sldId="298"/>
            <ac:grpSpMk id="5" creationId="{154A6816-99C4-969C-824C-AEDBE9041FBC}"/>
          </ac:grpSpMkLst>
        </pc:grpChg>
        <pc:grpChg chg="mod">
          <ac:chgData name="Nesta van der Schaaf" userId="b6341301b05cd47e" providerId="LiveId" clId="{516555B8-C2A5-41FC-8D14-63B70C04CB3A}" dt="2023-07-17T15:41:42.871" v="713" actId="1076"/>
          <ac:grpSpMkLst>
            <pc:docMk/>
            <pc:sldMk cId="3161718105" sldId="298"/>
            <ac:grpSpMk id="375" creationId="{E7AFE623-3D88-F026-8313-45C4FACB5978}"/>
          </ac:grpSpMkLst>
        </pc:grpChg>
        <pc:inkChg chg="add mod">
          <ac:chgData name="Nesta van der Schaaf" userId="b6341301b05cd47e" providerId="LiveId" clId="{516555B8-C2A5-41FC-8D14-63B70C04CB3A}" dt="2023-07-17T15:42:03.545" v="715"/>
          <ac:inkMkLst>
            <pc:docMk/>
            <pc:sldMk cId="3161718105" sldId="298"/>
            <ac:inkMk id="6" creationId="{EB5D9165-CCFA-447E-E13C-ECDE9377F36B}"/>
          </ac:inkMkLst>
        </pc:inkChg>
        <pc:inkChg chg="del">
          <ac:chgData name="Nesta van der Schaaf" userId="b6341301b05cd47e" providerId="LiveId" clId="{516555B8-C2A5-41FC-8D14-63B70C04CB3A}" dt="2023-07-17T15:42:09.097" v="716" actId="478"/>
          <ac:inkMkLst>
            <pc:docMk/>
            <pc:sldMk cId="3161718105" sldId="298"/>
            <ac:inkMk id="395" creationId="{B16B80C3-BC2F-96B3-46AE-2103812877A8}"/>
          </ac:inkMkLst>
        </pc:inkChg>
      </pc:sldChg>
      <pc:sldChg chg="add mod modShow">
        <pc:chgData name="Nesta van der Schaaf" userId="b6341301b05cd47e" providerId="LiveId" clId="{516555B8-C2A5-41FC-8D14-63B70C04CB3A}" dt="2023-07-17T15:43:18.440" v="720" actId="729"/>
        <pc:sldMkLst>
          <pc:docMk/>
          <pc:sldMk cId="1016004622" sldId="299"/>
        </pc:sldMkLst>
      </pc:sldChg>
      <pc:sldChg chg="add mod modShow">
        <pc:chgData name="Nesta van der Schaaf" userId="b6341301b05cd47e" providerId="LiveId" clId="{516555B8-C2A5-41FC-8D14-63B70C04CB3A}" dt="2023-07-17T16:10:39.213" v="1027" actId="729"/>
        <pc:sldMkLst>
          <pc:docMk/>
          <pc:sldMk cId="4059806005" sldId="300"/>
        </pc:sldMkLst>
      </pc:sldChg>
    </pc:docChg>
  </pc:docChgLst>
  <pc:docChgLst>
    <pc:chgData name="Nesta van der Schaaf" userId="b6341301b05cd47e" providerId="LiveId" clId="{C85B618C-88A6-BA42-9ACB-FCF3BA691099}"/>
    <pc:docChg chg="undo custSel modSld">
      <pc:chgData name="Nesta van der Schaaf" userId="b6341301b05cd47e" providerId="LiveId" clId="{C85B618C-88A6-BA42-9ACB-FCF3BA691099}" dt="2023-06-20T13:34:11.634" v="284"/>
      <pc:docMkLst>
        <pc:docMk/>
      </pc:docMkLst>
      <pc:sldChg chg="addSp delSp modSp">
        <pc:chgData name="Nesta van der Schaaf" userId="b6341301b05cd47e" providerId="LiveId" clId="{C85B618C-88A6-BA42-9ACB-FCF3BA691099}" dt="2023-06-20T11:18:26.347" v="92"/>
        <pc:sldMkLst>
          <pc:docMk/>
          <pc:sldMk cId="3047160787" sldId="258"/>
        </pc:sldMkLst>
        <pc:spChg chg="add mod">
          <ac:chgData name="Nesta van der Schaaf" userId="b6341301b05cd47e" providerId="LiveId" clId="{C85B618C-88A6-BA42-9ACB-FCF3BA691099}" dt="2023-06-20T11:02:41.842" v="13" actId="1076"/>
          <ac:spMkLst>
            <pc:docMk/>
            <pc:sldMk cId="3047160787" sldId="258"/>
            <ac:spMk id="3" creationId="{7335E564-325A-47E9-DA8B-3CCF00137233}"/>
          </ac:spMkLst>
        </pc:spChg>
        <pc:spChg chg="mod">
          <ac:chgData name="Nesta van der Schaaf" userId="b6341301b05cd47e" providerId="LiveId" clId="{C85B618C-88A6-BA42-9ACB-FCF3BA691099}" dt="2023-06-20T11:04:49.293" v="22" actId="1076"/>
          <ac:spMkLst>
            <pc:docMk/>
            <pc:sldMk cId="3047160787" sldId="258"/>
            <ac:spMk id="5" creationId="{8D93E2AA-990C-3586-97C1-E07E7B9CBB26}"/>
          </ac:spMkLst>
        </pc:spChg>
        <pc:spChg chg="add">
          <ac:chgData name="Nesta van der Schaaf" userId="b6341301b05cd47e" providerId="LiveId" clId="{C85B618C-88A6-BA42-9ACB-FCF3BA691099}" dt="2023-06-20T11:03:48.055" v="14" actId="139"/>
          <ac:spMkLst>
            <pc:docMk/>
            <pc:sldMk cId="3047160787" sldId="258"/>
            <ac:spMk id="7" creationId="{D782D6EB-D862-1030-4160-9E50BC4BDCC3}"/>
          </ac:spMkLst>
        </pc:spChg>
        <pc:inkChg chg="add del">
          <ac:chgData name="Nesta van der Schaaf" userId="b6341301b05cd47e" providerId="LiveId" clId="{C85B618C-88A6-BA42-9ACB-FCF3BA691099}" dt="2023-06-20T11:05:28.910" v="29"/>
          <ac:inkMkLst>
            <pc:docMk/>
            <pc:sldMk cId="3047160787" sldId="258"/>
            <ac:inkMk id="9" creationId="{6C2D407A-3D97-7FFB-EF38-F4F0504B725E}"/>
          </ac:inkMkLst>
        </pc:inkChg>
        <pc:inkChg chg="add del">
          <ac:chgData name="Nesta van der Schaaf" userId="b6341301b05cd47e" providerId="LiveId" clId="{C85B618C-88A6-BA42-9ACB-FCF3BA691099}" dt="2023-06-20T11:04:04.252" v="17" actId="478"/>
          <ac:inkMkLst>
            <pc:docMk/>
            <pc:sldMk cId="3047160787" sldId="258"/>
            <ac:inkMk id="10" creationId="{BD41E22E-0C01-E3CF-66BF-69E9AB86DBEC}"/>
          </ac:inkMkLst>
        </pc:inkChg>
        <pc:inkChg chg="add del">
          <ac:chgData name="Nesta van der Schaaf" userId="b6341301b05cd47e" providerId="LiveId" clId="{C85B618C-88A6-BA42-9ACB-FCF3BA691099}" dt="2023-06-20T11:04:18.622" v="19"/>
          <ac:inkMkLst>
            <pc:docMk/>
            <pc:sldMk cId="3047160787" sldId="258"/>
            <ac:inkMk id="11" creationId="{CF1CB353-710D-96B1-BC59-482FB3B6D917}"/>
          </ac:inkMkLst>
        </pc:inkChg>
        <pc:inkChg chg="add del">
          <ac:chgData name="Nesta van der Schaaf" userId="b6341301b05cd47e" providerId="LiveId" clId="{C85B618C-88A6-BA42-9ACB-FCF3BA691099}" dt="2023-06-20T11:05:28.913" v="31"/>
          <ac:inkMkLst>
            <pc:docMk/>
            <pc:sldMk cId="3047160787" sldId="258"/>
            <ac:inkMk id="12" creationId="{D7F01ADA-0F08-F29E-CC1E-116228F192FF}"/>
          </ac:inkMkLst>
        </pc:inkChg>
        <pc:inkChg chg="add del">
          <ac:chgData name="Nesta van der Schaaf" userId="b6341301b05cd47e" providerId="LiveId" clId="{C85B618C-88A6-BA42-9ACB-FCF3BA691099}" dt="2023-06-20T11:05:28.909" v="28"/>
          <ac:inkMkLst>
            <pc:docMk/>
            <pc:sldMk cId="3047160787" sldId="258"/>
            <ac:inkMk id="13" creationId="{5BCB5E05-8BC3-7BF5-184A-5331E5152BF6}"/>
          </ac:inkMkLst>
        </pc:inkChg>
        <pc:inkChg chg="add del">
          <ac:chgData name="Nesta van der Schaaf" userId="b6341301b05cd47e" providerId="LiveId" clId="{C85B618C-88A6-BA42-9ACB-FCF3BA691099}" dt="2023-06-20T11:05:28.906" v="27"/>
          <ac:inkMkLst>
            <pc:docMk/>
            <pc:sldMk cId="3047160787" sldId="258"/>
            <ac:inkMk id="14" creationId="{CDE31A9B-AA10-FC87-6BC5-CD07522CC088}"/>
          </ac:inkMkLst>
        </pc:inkChg>
        <pc:inkChg chg="add del">
          <ac:chgData name="Nesta van der Schaaf" userId="b6341301b05cd47e" providerId="LiveId" clId="{C85B618C-88A6-BA42-9ACB-FCF3BA691099}" dt="2023-06-20T11:05:28.912" v="30"/>
          <ac:inkMkLst>
            <pc:docMk/>
            <pc:sldMk cId="3047160787" sldId="258"/>
            <ac:inkMk id="15" creationId="{8E095E2F-4E02-F2CE-8F02-E47511B9342E}"/>
          </ac:inkMkLst>
        </pc:inkChg>
        <pc:inkChg chg="add del">
          <ac:chgData name="Nesta van der Schaaf" userId="b6341301b05cd47e" providerId="LiveId" clId="{C85B618C-88A6-BA42-9ACB-FCF3BA691099}" dt="2023-06-20T11:08:01.440" v="41"/>
          <ac:inkMkLst>
            <pc:docMk/>
            <pc:sldMk cId="3047160787" sldId="258"/>
            <ac:inkMk id="16" creationId="{1E2DA301-3B61-E622-C8FF-CE34C7FDF76F}"/>
          </ac:inkMkLst>
        </pc:inkChg>
        <pc:inkChg chg="add del">
          <ac:chgData name="Nesta van der Schaaf" userId="b6341301b05cd47e" providerId="LiveId" clId="{C85B618C-88A6-BA42-9ACB-FCF3BA691099}" dt="2023-06-20T11:07:35.135" v="34"/>
          <ac:inkMkLst>
            <pc:docMk/>
            <pc:sldMk cId="3047160787" sldId="258"/>
            <ac:inkMk id="17" creationId="{86F14275-BC65-A490-6291-72335AA136CC}"/>
          </ac:inkMkLst>
        </pc:inkChg>
        <pc:inkChg chg="add del">
          <ac:chgData name="Nesta van der Schaaf" userId="b6341301b05cd47e" providerId="LiveId" clId="{C85B618C-88A6-BA42-9ACB-FCF3BA691099}" dt="2023-06-20T11:07:38.821" v="36"/>
          <ac:inkMkLst>
            <pc:docMk/>
            <pc:sldMk cId="3047160787" sldId="258"/>
            <ac:inkMk id="18" creationId="{87E4E22B-1E64-BFF9-4937-2C6939A5E1C8}"/>
          </ac:inkMkLst>
        </pc:inkChg>
        <pc:inkChg chg="add del">
          <ac:chgData name="Nesta van der Schaaf" userId="b6341301b05cd47e" providerId="LiveId" clId="{C85B618C-88A6-BA42-9ACB-FCF3BA691099}" dt="2023-06-20T11:07:45.058" v="38"/>
          <ac:inkMkLst>
            <pc:docMk/>
            <pc:sldMk cId="3047160787" sldId="258"/>
            <ac:inkMk id="19" creationId="{C8D0DF30-9C92-D39E-97E5-248D100FB23D}"/>
          </ac:inkMkLst>
        </pc:inkChg>
        <pc:inkChg chg="add del">
          <ac:chgData name="Nesta van der Schaaf" userId="b6341301b05cd47e" providerId="LiveId" clId="{C85B618C-88A6-BA42-9ACB-FCF3BA691099}" dt="2023-06-20T11:08:01.210" v="40"/>
          <ac:inkMkLst>
            <pc:docMk/>
            <pc:sldMk cId="3047160787" sldId="258"/>
            <ac:inkMk id="20" creationId="{4BE72B9C-D89E-09CD-7EBF-D9DFB0576B62}"/>
          </ac:inkMkLst>
        </pc:inkChg>
        <pc:inkChg chg="add del">
          <ac:chgData name="Nesta van der Schaaf" userId="b6341301b05cd47e" providerId="LiveId" clId="{C85B618C-88A6-BA42-9ACB-FCF3BA691099}" dt="2023-06-20T11:08:09.019" v="45"/>
          <ac:inkMkLst>
            <pc:docMk/>
            <pc:sldMk cId="3047160787" sldId="258"/>
            <ac:inkMk id="21" creationId="{18956487-C372-BA7A-391C-30DFA7B2FE12}"/>
          </ac:inkMkLst>
        </pc:inkChg>
        <pc:inkChg chg="add del">
          <ac:chgData name="Nesta van der Schaaf" userId="b6341301b05cd47e" providerId="LiveId" clId="{C85B618C-88A6-BA42-9ACB-FCF3BA691099}" dt="2023-06-20T11:08:09.019" v="45"/>
          <ac:inkMkLst>
            <pc:docMk/>
            <pc:sldMk cId="3047160787" sldId="258"/>
            <ac:inkMk id="22" creationId="{D56F3B03-C468-CCA0-D704-A42118269970}"/>
          </ac:inkMkLst>
        </pc:inkChg>
        <pc:inkChg chg="add del">
          <ac:chgData name="Nesta van der Schaaf" userId="b6341301b05cd47e" providerId="LiveId" clId="{C85B618C-88A6-BA42-9ACB-FCF3BA691099}" dt="2023-06-20T11:08:09.019" v="45"/>
          <ac:inkMkLst>
            <pc:docMk/>
            <pc:sldMk cId="3047160787" sldId="258"/>
            <ac:inkMk id="23" creationId="{ECF2FD93-E36D-784B-D575-8FE1FECF7728}"/>
          </ac:inkMkLst>
        </pc:inkChg>
        <pc:inkChg chg="add del reco">
          <ac:chgData name="Nesta van der Schaaf" userId="b6341301b05cd47e" providerId="LiveId" clId="{C85B618C-88A6-BA42-9ACB-FCF3BA691099}" dt="2023-06-20T11:08:15.383" v="51"/>
          <ac:inkMkLst>
            <pc:docMk/>
            <pc:sldMk cId="3047160787" sldId="258"/>
            <ac:inkMk id="24" creationId="{7A4824D7-0D7D-E7D1-9655-3A688BE99C7C}"/>
          </ac:inkMkLst>
        </pc:inkChg>
        <pc:inkChg chg="add del">
          <ac:chgData name="Nesta van der Schaaf" userId="b6341301b05cd47e" providerId="LiveId" clId="{C85B618C-88A6-BA42-9ACB-FCF3BA691099}" dt="2023-06-20T11:08:11.084" v="48"/>
          <ac:inkMkLst>
            <pc:docMk/>
            <pc:sldMk cId="3047160787" sldId="258"/>
            <ac:inkMk id="25" creationId="{3D52214A-7C88-BAA9-6E1E-BC7FE3C30C13}"/>
          </ac:inkMkLst>
        </pc:inkChg>
        <pc:inkChg chg="add del">
          <ac:chgData name="Nesta van der Schaaf" userId="b6341301b05cd47e" providerId="LiveId" clId="{C85B618C-88A6-BA42-9ACB-FCF3BA691099}" dt="2023-06-20T11:08:11.084" v="48"/>
          <ac:inkMkLst>
            <pc:docMk/>
            <pc:sldMk cId="3047160787" sldId="258"/>
            <ac:inkMk id="26" creationId="{97D057B6-8825-2E89-625F-F216B6195DDE}"/>
          </ac:inkMkLst>
        </pc:inkChg>
        <pc:inkChg chg="add del reco">
          <ac:chgData name="Nesta van der Schaaf" userId="b6341301b05cd47e" providerId="LiveId" clId="{C85B618C-88A6-BA42-9ACB-FCF3BA691099}" dt="2023-06-20T11:08:15.380" v="50"/>
          <ac:inkMkLst>
            <pc:docMk/>
            <pc:sldMk cId="3047160787" sldId="258"/>
            <ac:inkMk id="27" creationId="{181B8996-9526-B4DD-A9CD-F11C0C353C53}"/>
          </ac:inkMkLst>
        </pc:inkChg>
        <pc:inkChg chg="add del">
          <ac:chgData name="Nesta van der Schaaf" userId="b6341301b05cd47e" providerId="LiveId" clId="{C85B618C-88A6-BA42-9ACB-FCF3BA691099}" dt="2023-06-20T11:08:15.385" v="52"/>
          <ac:inkMkLst>
            <pc:docMk/>
            <pc:sldMk cId="3047160787" sldId="258"/>
            <ac:inkMk id="28" creationId="{D832944B-26F3-4E09-B6BE-D185A3BA561C}"/>
          </ac:inkMkLst>
        </pc:inkChg>
        <pc:inkChg chg="add">
          <ac:chgData name="Nesta van der Schaaf" userId="b6341301b05cd47e" providerId="LiveId" clId="{C85B618C-88A6-BA42-9ACB-FCF3BA691099}" dt="2023-06-20T11:08:45.549" v="53"/>
          <ac:inkMkLst>
            <pc:docMk/>
            <pc:sldMk cId="3047160787" sldId="258"/>
            <ac:inkMk id="29" creationId="{639D188A-1B1B-FAA6-F5DE-CD4EFFECE79C}"/>
          </ac:inkMkLst>
        </pc:inkChg>
        <pc:inkChg chg="add">
          <ac:chgData name="Nesta van der Schaaf" userId="b6341301b05cd47e" providerId="LiveId" clId="{C85B618C-88A6-BA42-9ACB-FCF3BA691099}" dt="2023-06-20T11:09:13.142" v="54"/>
          <ac:inkMkLst>
            <pc:docMk/>
            <pc:sldMk cId="3047160787" sldId="258"/>
            <ac:inkMk id="30" creationId="{6120E4A5-EDF5-B91F-C0CE-251446AD11F0}"/>
          </ac:inkMkLst>
        </pc:inkChg>
        <pc:inkChg chg="add del">
          <ac:chgData name="Nesta van der Schaaf" userId="b6341301b05cd47e" providerId="LiveId" clId="{C85B618C-88A6-BA42-9ACB-FCF3BA691099}" dt="2023-06-20T11:09:17.597" v="59"/>
          <ac:inkMkLst>
            <pc:docMk/>
            <pc:sldMk cId="3047160787" sldId="258"/>
            <ac:inkMk id="31" creationId="{B5EE5EFE-28CF-405A-664C-67B96D377CD5}"/>
          </ac:inkMkLst>
        </pc:inkChg>
        <pc:inkChg chg="add del">
          <ac:chgData name="Nesta van der Schaaf" userId="b6341301b05cd47e" providerId="LiveId" clId="{C85B618C-88A6-BA42-9ACB-FCF3BA691099}" dt="2023-06-20T11:09:17.455" v="58"/>
          <ac:inkMkLst>
            <pc:docMk/>
            <pc:sldMk cId="3047160787" sldId="258"/>
            <ac:inkMk id="32" creationId="{F8652B91-D6F1-FC1F-B979-D9323CF8C9A5}"/>
          </ac:inkMkLst>
        </pc:inkChg>
        <pc:inkChg chg="add del reco">
          <ac:chgData name="Nesta van der Schaaf" userId="b6341301b05cd47e" providerId="LiveId" clId="{C85B618C-88A6-BA42-9ACB-FCF3BA691099}" dt="2023-06-20T11:09:17.455" v="58"/>
          <ac:inkMkLst>
            <pc:docMk/>
            <pc:sldMk cId="3047160787" sldId="258"/>
            <ac:inkMk id="33" creationId="{D87F13D0-2C7F-12E6-0FBF-0743B69BE8F3}"/>
          </ac:inkMkLst>
        </pc:inkChg>
        <pc:inkChg chg="add del">
          <ac:chgData name="Nesta van der Schaaf" userId="b6341301b05cd47e" providerId="LiveId" clId="{C85B618C-88A6-BA42-9ACB-FCF3BA691099}" dt="2023-06-20T11:09:19.589" v="62"/>
          <ac:inkMkLst>
            <pc:docMk/>
            <pc:sldMk cId="3047160787" sldId="258"/>
            <ac:inkMk id="34" creationId="{85665709-A1AF-82C9-5AAF-7670929546F5}"/>
          </ac:inkMkLst>
        </pc:inkChg>
        <pc:inkChg chg="add del">
          <ac:chgData name="Nesta van der Schaaf" userId="b6341301b05cd47e" providerId="LiveId" clId="{C85B618C-88A6-BA42-9ACB-FCF3BA691099}" dt="2023-06-20T11:09:19.589" v="62"/>
          <ac:inkMkLst>
            <pc:docMk/>
            <pc:sldMk cId="3047160787" sldId="258"/>
            <ac:inkMk id="35" creationId="{57DF0272-4C90-5D6F-4693-B8BA2ECCC214}"/>
          </ac:inkMkLst>
        </pc:inkChg>
        <pc:inkChg chg="add reco">
          <ac:chgData name="Nesta van der Schaaf" userId="b6341301b05cd47e" providerId="LiveId" clId="{C85B618C-88A6-BA42-9ACB-FCF3BA691099}" dt="2023-06-20T11:09:19.589" v="62"/>
          <ac:inkMkLst>
            <pc:docMk/>
            <pc:sldMk cId="3047160787" sldId="258"/>
            <ac:inkMk id="36" creationId="{EEA3368F-152C-AF0E-5710-6AD363867040}"/>
          </ac:inkMkLst>
        </pc:inkChg>
        <pc:inkChg chg="add del">
          <ac:chgData name="Nesta van der Schaaf" userId="b6341301b05cd47e" providerId="LiveId" clId="{C85B618C-88A6-BA42-9ACB-FCF3BA691099}" dt="2023-06-20T11:14:57.317" v="65"/>
          <ac:inkMkLst>
            <pc:docMk/>
            <pc:sldMk cId="3047160787" sldId="258"/>
            <ac:inkMk id="37" creationId="{C381F36C-026D-181F-4127-6644BFEB4306}"/>
          </ac:inkMkLst>
        </pc:inkChg>
        <pc:inkChg chg="add del">
          <ac:chgData name="Nesta van der Schaaf" userId="b6341301b05cd47e" providerId="LiveId" clId="{C85B618C-88A6-BA42-9ACB-FCF3BA691099}" dt="2023-06-20T11:14:57.317" v="65"/>
          <ac:inkMkLst>
            <pc:docMk/>
            <pc:sldMk cId="3047160787" sldId="258"/>
            <ac:inkMk id="38" creationId="{575325F1-7BC9-5B09-D377-A0227739EC4D}"/>
          </ac:inkMkLst>
        </pc:inkChg>
        <pc:inkChg chg="add reco">
          <ac:chgData name="Nesta van der Schaaf" userId="b6341301b05cd47e" providerId="LiveId" clId="{C85B618C-88A6-BA42-9ACB-FCF3BA691099}" dt="2023-06-20T11:14:57.317" v="65"/>
          <ac:inkMkLst>
            <pc:docMk/>
            <pc:sldMk cId="3047160787" sldId="258"/>
            <ac:inkMk id="39" creationId="{729213A4-E750-2D50-5E72-696340E36C25}"/>
          </ac:inkMkLst>
        </pc:inkChg>
        <pc:inkChg chg="add del">
          <ac:chgData name="Nesta van der Schaaf" userId="b6341301b05cd47e" providerId="LiveId" clId="{C85B618C-88A6-BA42-9ACB-FCF3BA691099}" dt="2023-06-20T11:15:14.091" v="67"/>
          <ac:inkMkLst>
            <pc:docMk/>
            <pc:sldMk cId="3047160787" sldId="258"/>
            <ac:inkMk id="40" creationId="{7CCD0436-293D-E936-5A43-4EFE2A4B7EBC}"/>
          </ac:inkMkLst>
        </pc:inkChg>
        <pc:inkChg chg="add del">
          <ac:chgData name="Nesta van der Schaaf" userId="b6341301b05cd47e" providerId="LiveId" clId="{C85B618C-88A6-BA42-9ACB-FCF3BA691099}" dt="2023-06-20T11:15:16.332" v="69"/>
          <ac:inkMkLst>
            <pc:docMk/>
            <pc:sldMk cId="3047160787" sldId="258"/>
            <ac:inkMk id="41" creationId="{74B6DDF4-0FF3-905D-CD3B-B23D834A8DD0}"/>
          </ac:inkMkLst>
        </pc:inkChg>
        <pc:inkChg chg="add del">
          <ac:chgData name="Nesta van der Schaaf" userId="b6341301b05cd47e" providerId="LiveId" clId="{C85B618C-88A6-BA42-9ACB-FCF3BA691099}" dt="2023-06-20T11:15:18.784" v="71"/>
          <ac:inkMkLst>
            <pc:docMk/>
            <pc:sldMk cId="3047160787" sldId="258"/>
            <ac:inkMk id="42" creationId="{2E162940-9D5B-1922-DC04-D3434F207216}"/>
          </ac:inkMkLst>
        </pc:inkChg>
        <pc:inkChg chg="add">
          <ac:chgData name="Nesta van der Schaaf" userId="b6341301b05cd47e" providerId="LiveId" clId="{C85B618C-88A6-BA42-9ACB-FCF3BA691099}" dt="2023-06-20T11:15:19.743" v="72"/>
          <ac:inkMkLst>
            <pc:docMk/>
            <pc:sldMk cId="3047160787" sldId="258"/>
            <ac:inkMk id="43" creationId="{7F793699-E5EB-7214-12E2-A9B8393F252A}"/>
          </ac:inkMkLst>
        </pc:inkChg>
        <pc:inkChg chg="add del">
          <ac:chgData name="Nesta van der Schaaf" userId="b6341301b05cd47e" providerId="LiveId" clId="{C85B618C-88A6-BA42-9ACB-FCF3BA691099}" dt="2023-06-20T11:15:23.710" v="74"/>
          <ac:inkMkLst>
            <pc:docMk/>
            <pc:sldMk cId="3047160787" sldId="258"/>
            <ac:inkMk id="44" creationId="{8BC53F77-2702-1D82-6266-9FA6769DF5FA}"/>
          </ac:inkMkLst>
        </pc:inkChg>
        <pc:inkChg chg="add del">
          <ac:chgData name="Nesta van der Schaaf" userId="b6341301b05cd47e" providerId="LiveId" clId="{C85B618C-88A6-BA42-9ACB-FCF3BA691099}" dt="2023-06-20T11:15:26.585" v="79"/>
          <ac:inkMkLst>
            <pc:docMk/>
            <pc:sldMk cId="3047160787" sldId="258"/>
            <ac:inkMk id="45" creationId="{7B3D4957-2B30-904B-E2BD-04F9E430C8A4}"/>
          </ac:inkMkLst>
        </pc:inkChg>
        <pc:inkChg chg="add del">
          <ac:chgData name="Nesta van der Schaaf" userId="b6341301b05cd47e" providerId="LiveId" clId="{C85B618C-88A6-BA42-9ACB-FCF3BA691099}" dt="2023-06-20T11:15:26.144" v="78"/>
          <ac:inkMkLst>
            <pc:docMk/>
            <pc:sldMk cId="3047160787" sldId="258"/>
            <ac:inkMk id="46" creationId="{4A1CEEC9-75DE-D309-3D7D-F56A2E319F48}"/>
          </ac:inkMkLst>
        </pc:inkChg>
        <pc:inkChg chg="add del reco">
          <ac:chgData name="Nesta van der Schaaf" userId="b6341301b05cd47e" providerId="LiveId" clId="{C85B618C-88A6-BA42-9ACB-FCF3BA691099}" dt="2023-06-20T11:15:26.144" v="78"/>
          <ac:inkMkLst>
            <pc:docMk/>
            <pc:sldMk cId="3047160787" sldId="258"/>
            <ac:inkMk id="47" creationId="{D5DACB65-9179-6D08-675F-BA1F312E2D7F}"/>
          </ac:inkMkLst>
        </pc:inkChg>
        <pc:inkChg chg="add del">
          <ac:chgData name="Nesta van der Schaaf" userId="b6341301b05cd47e" providerId="LiveId" clId="{C85B618C-88A6-BA42-9ACB-FCF3BA691099}" dt="2023-06-20T11:15:31.980" v="82"/>
          <ac:inkMkLst>
            <pc:docMk/>
            <pc:sldMk cId="3047160787" sldId="258"/>
            <ac:inkMk id="48" creationId="{F1C05D85-83D5-29FA-0E42-6F09A5CAA0B7}"/>
          </ac:inkMkLst>
        </pc:inkChg>
        <pc:inkChg chg="add del">
          <ac:chgData name="Nesta van der Schaaf" userId="b6341301b05cd47e" providerId="LiveId" clId="{C85B618C-88A6-BA42-9ACB-FCF3BA691099}" dt="2023-06-20T11:15:31.980" v="82"/>
          <ac:inkMkLst>
            <pc:docMk/>
            <pc:sldMk cId="3047160787" sldId="258"/>
            <ac:inkMk id="49" creationId="{CDFFC284-A8A6-984D-E09E-D2AEA525222E}"/>
          </ac:inkMkLst>
        </pc:inkChg>
        <pc:inkChg chg="add reco">
          <ac:chgData name="Nesta van der Schaaf" userId="b6341301b05cd47e" providerId="LiveId" clId="{C85B618C-88A6-BA42-9ACB-FCF3BA691099}" dt="2023-06-20T11:15:31.980" v="82"/>
          <ac:inkMkLst>
            <pc:docMk/>
            <pc:sldMk cId="3047160787" sldId="258"/>
            <ac:inkMk id="50" creationId="{0D65F602-D3E4-BB49-80A5-3791C23A233F}"/>
          </ac:inkMkLst>
        </pc:inkChg>
        <pc:inkChg chg="add del">
          <ac:chgData name="Nesta van der Schaaf" userId="b6341301b05cd47e" providerId="LiveId" clId="{C85B618C-88A6-BA42-9ACB-FCF3BA691099}" dt="2023-06-20T11:18:17.468" v="84"/>
          <ac:inkMkLst>
            <pc:docMk/>
            <pc:sldMk cId="3047160787" sldId="258"/>
            <ac:inkMk id="51" creationId="{F451C048-C4EF-0B3D-9EA2-F1CCD0A8402A}"/>
          </ac:inkMkLst>
        </pc:inkChg>
        <pc:inkChg chg="add">
          <ac:chgData name="Nesta van der Schaaf" userId="b6341301b05cd47e" providerId="LiveId" clId="{C85B618C-88A6-BA42-9ACB-FCF3BA691099}" dt="2023-06-20T11:18:20.494" v="85"/>
          <ac:inkMkLst>
            <pc:docMk/>
            <pc:sldMk cId="3047160787" sldId="258"/>
            <ac:inkMk id="52" creationId="{202ABD5B-EB41-463E-FA2F-AB2E555C4044}"/>
          </ac:inkMkLst>
        </pc:inkChg>
        <pc:inkChg chg="add del">
          <ac:chgData name="Nesta van der Schaaf" userId="b6341301b05cd47e" providerId="LiveId" clId="{C85B618C-88A6-BA42-9ACB-FCF3BA691099}" dt="2023-06-20T11:18:24.015" v="89"/>
          <ac:inkMkLst>
            <pc:docMk/>
            <pc:sldMk cId="3047160787" sldId="258"/>
            <ac:inkMk id="53" creationId="{37D8C336-E070-3516-1CF4-C59512FF7C49}"/>
          </ac:inkMkLst>
        </pc:inkChg>
        <pc:inkChg chg="add del">
          <ac:chgData name="Nesta van der Schaaf" userId="b6341301b05cd47e" providerId="LiveId" clId="{C85B618C-88A6-BA42-9ACB-FCF3BA691099}" dt="2023-06-20T11:18:24.015" v="89"/>
          <ac:inkMkLst>
            <pc:docMk/>
            <pc:sldMk cId="3047160787" sldId="258"/>
            <ac:inkMk id="54" creationId="{298DAD0F-5731-8D44-4596-96DAF07E64AB}"/>
          </ac:inkMkLst>
        </pc:inkChg>
        <pc:inkChg chg="add del reco">
          <ac:chgData name="Nesta van der Schaaf" userId="b6341301b05cd47e" providerId="LiveId" clId="{C85B618C-88A6-BA42-9ACB-FCF3BA691099}" dt="2023-06-20T11:18:24.015" v="89"/>
          <ac:inkMkLst>
            <pc:docMk/>
            <pc:sldMk cId="3047160787" sldId="258"/>
            <ac:inkMk id="55" creationId="{7E1187A4-B0DC-F30E-64D3-CD07585FAFFB}"/>
          </ac:inkMkLst>
        </pc:inkChg>
        <pc:inkChg chg="add del">
          <ac:chgData name="Nesta van der Schaaf" userId="b6341301b05cd47e" providerId="LiveId" clId="{C85B618C-88A6-BA42-9ACB-FCF3BA691099}" dt="2023-06-20T11:18:25.557" v="91"/>
          <ac:inkMkLst>
            <pc:docMk/>
            <pc:sldMk cId="3047160787" sldId="258"/>
            <ac:inkMk id="56" creationId="{1D065F75-2878-9F39-5B2F-C39D1D1E26A7}"/>
          </ac:inkMkLst>
        </pc:inkChg>
        <pc:inkChg chg="add">
          <ac:chgData name="Nesta van der Schaaf" userId="b6341301b05cd47e" providerId="LiveId" clId="{C85B618C-88A6-BA42-9ACB-FCF3BA691099}" dt="2023-06-20T11:18:26.347" v="92"/>
          <ac:inkMkLst>
            <pc:docMk/>
            <pc:sldMk cId="3047160787" sldId="258"/>
            <ac:inkMk id="57" creationId="{A27710F6-55B3-6B59-098A-19F5CA414AB1}"/>
          </ac:inkMkLst>
        </pc:inkChg>
      </pc:sldChg>
      <pc:sldChg chg="addSp delSp">
        <pc:chgData name="Nesta van der Schaaf" userId="b6341301b05cd47e" providerId="LiveId" clId="{C85B618C-88A6-BA42-9ACB-FCF3BA691099}" dt="2023-06-20T13:34:11.634" v="284"/>
        <pc:sldMkLst>
          <pc:docMk/>
          <pc:sldMk cId="2249610883" sldId="262"/>
        </pc:sldMkLst>
        <pc:inkChg chg="add del">
          <ac:chgData name="Nesta van der Schaaf" userId="b6341301b05cd47e" providerId="LiveId" clId="{C85B618C-88A6-BA42-9ACB-FCF3BA691099}" dt="2023-06-20T12:03:05.189" v="94"/>
          <ac:inkMkLst>
            <pc:docMk/>
            <pc:sldMk cId="2249610883" sldId="262"/>
            <ac:inkMk id="6" creationId="{3010D0BF-5E73-73C5-8962-3A81A1820D96}"/>
          </ac:inkMkLst>
        </pc:inkChg>
        <pc:inkChg chg="add del">
          <ac:chgData name="Nesta van der Schaaf" userId="b6341301b05cd47e" providerId="LiveId" clId="{C85B618C-88A6-BA42-9ACB-FCF3BA691099}" dt="2023-06-20T13:22:48.507" v="97"/>
          <ac:inkMkLst>
            <pc:docMk/>
            <pc:sldMk cId="2249610883" sldId="262"/>
            <ac:inkMk id="6" creationId="{FCEDED62-9401-0AE7-533B-900EB2FC515D}"/>
          </ac:inkMkLst>
        </pc:inkChg>
        <pc:inkChg chg="add del">
          <ac:chgData name="Nesta van der Schaaf" userId="b6341301b05cd47e" providerId="LiveId" clId="{C85B618C-88A6-BA42-9ACB-FCF3BA691099}" dt="2023-06-20T13:22:48.516" v="98"/>
          <ac:inkMkLst>
            <pc:docMk/>
            <pc:sldMk cId="2249610883" sldId="262"/>
            <ac:inkMk id="7" creationId="{D4402781-0A3F-FC21-6E6D-469A325EE85A}"/>
          </ac:inkMkLst>
        </pc:inkChg>
        <pc:inkChg chg="add">
          <ac:chgData name="Nesta van der Schaaf" userId="b6341301b05cd47e" providerId="LiveId" clId="{C85B618C-88A6-BA42-9ACB-FCF3BA691099}" dt="2023-06-20T13:22:55.257" v="99"/>
          <ac:inkMkLst>
            <pc:docMk/>
            <pc:sldMk cId="2249610883" sldId="262"/>
            <ac:inkMk id="8" creationId="{D762B4BE-E18F-A20B-4993-54E0ACA9A982}"/>
          </ac:inkMkLst>
        </pc:inkChg>
        <pc:inkChg chg="add del">
          <ac:chgData name="Nesta van der Schaaf" userId="b6341301b05cd47e" providerId="LiveId" clId="{C85B618C-88A6-BA42-9ACB-FCF3BA691099}" dt="2023-06-20T13:23:07.274" v="104"/>
          <ac:inkMkLst>
            <pc:docMk/>
            <pc:sldMk cId="2249610883" sldId="262"/>
            <ac:inkMk id="10" creationId="{8958F133-DB2E-6642-5EBC-DA6FEE04E15F}"/>
          </ac:inkMkLst>
        </pc:inkChg>
        <pc:inkChg chg="add del">
          <ac:chgData name="Nesta van der Schaaf" userId="b6341301b05cd47e" providerId="LiveId" clId="{C85B618C-88A6-BA42-9ACB-FCF3BA691099}" dt="2023-06-20T13:23:05.833" v="103"/>
          <ac:inkMkLst>
            <pc:docMk/>
            <pc:sldMk cId="2249610883" sldId="262"/>
            <ac:inkMk id="13" creationId="{8DCAD926-41CC-B372-EAA2-302D15EB6BDA}"/>
          </ac:inkMkLst>
        </pc:inkChg>
        <pc:inkChg chg="add del reco">
          <ac:chgData name="Nesta van der Schaaf" userId="b6341301b05cd47e" providerId="LiveId" clId="{C85B618C-88A6-BA42-9ACB-FCF3BA691099}" dt="2023-06-20T13:23:05.833" v="103"/>
          <ac:inkMkLst>
            <pc:docMk/>
            <pc:sldMk cId="2249610883" sldId="262"/>
            <ac:inkMk id="14" creationId="{ADC7476B-66F4-6F4F-3EDF-6F8EA64CC735}"/>
          </ac:inkMkLst>
        </pc:inkChg>
        <pc:inkChg chg="add del">
          <ac:chgData name="Nesta van der Schaaf" userId="b6341301b05cd47e" providerId="LiveId" clId="{C85B618C-88A6-BA42-9ACB-FCF3BA691099}" dt="2023-06-20T13:23:12.055" v="110"/>
          <ac:inkMkLst>
            <pc:docMk/>
            <pc:sldMk cId="2249610883" sldId="262"/>
            <ac:inkMk id="15" creationId="{15053726-1BAA-9847-CC01-4285CB8ECFBD}"/>
          </ac:inkMkLst>
        </pc:inkChg>
        <pc:inkChg chg="add del">
          <ac:chgData name="Nesta van der Schaaf" userId="b6341301b05cd47e" providerId="LiveId" clId="{C85B618C-88A6-BA42-9ACB-FCF3BA691099}" dt="2023-06-20T13:23:12.055" v="110"/>
          <ac:inkMkLst>
            <pc:docMk/>
            <pc:sldMk cId="2249610883" sldId="262"/>
            <ac:inkMk id="16" creationId="{B2A7C0AB-CD17-A3AB-6CEE-F0AC6B066133}"/>
          </ac:inkMkLst>
        </pc:inkChg>
        <pc:inkChg chg="add del">
          <ac:chgData name="Nesta van der Schaaf" userId="b6341301b05cd47e" providerId="LiveId" clId="{C85B618C-88A6-BA42-9ACB-FCF3BA691099}" dt="2023-06-20T13:23:12.055" v="110"/>
          <ac:inkMkLst>
            <pc:docMk/>
            <pc:sldMk cId="2249610883" sldId="262"/>
            <ac:inkMk id="17" creationId="{0A992B3F-FD5E-DCE8-12CB-F82AA468ADDE}"/>
          </ac:inkMkLst>
        </pc:inkChg>
        <pc:inkChg chg="add del">
          <ac:chgData name="Nesta van der Schaaf" userId="b6341301b05cd47e" providerId="LiveId" clId="{C85B618C-88A6-BA42-9ACB-FCF3BA691099}" dt="2023-06-20T13:23:12.055" v="110"/>
          <ac:inkMkLst>
            <pc:docMk/>
            <pc:sldMk cId="2249610883" sldId="262"/>
            <ac:inkMk id="18" creationId="{3F3C9603-0FBA-EEBA-B094-F902A9B10E6A}"/>
          </ac:inkMkLst>
        </pc:inkChg>
        <pc:inkChg chg="add del">
          <ac:chgData name="Nesta van der Schaaf" userId="b6341301b05cd47e" providerId="LiveId" clId="{C85B618C-88A6-BA42-9ACB-FCF3BA691099}" dt="2023-06-20T13:23:12.055" v="110"/>
          <ac:inkMkLst>
            <pc:docMk/>
            <pc:sldMk cId="2249610883" sldId="262"/>
            <ac:inkMk id="19" creationId="{2A8EC1A6-CDC3-2138-EF10-EE7B3F6CC577}"/>
          </ac:inkMkLst>
        </pc:inkChg>
        <pc:inkChg chg="add reco">
          <ac:chgData name="Nesta van der Schaaf" userId="b6341301b05cd47e" providerId="LiveId" clId="{C85B618C-88A6-BA42-9ACB-FCF3BA691099}" dt="2023-06-20T13:23:12.055" v="110"/>
          <ac:inkMkLst>
            <pc:docMk/>
            <pc:sldMk cId="2249610883" sldId="262"/>
            <ac:inkMk id="20" creationId="{0E476CA5-F0CC-03DD-C778-B1F04CEE5511}"/>
          </ac:inkMkLst>
        </pc:inkChg>
        <pc:inkChg chg="add reco">
          <ac:chgData name="Nesta van der Schaaf" userId="b6341301b05cd47e" providerId="LiveId" clId="{C85B618C-88A6-BA42-9ACB-FCF3BA691099}" dt="2023-06-20T13:23:12.055" v="110"/>
          <ac:inkMkLst>
            <pc:docMk/>
            <pc:sldMk cId="2249610883" sldId="262"/>
            <ac:inkMk id="21" creationId="{2B31B5D9-5E6B-8E86-EDDF-1E26D387BF68}"/>
          </ac:inkMkLst>
        </pc:inkChg>
        <pc:inkChg chg="add del">
          <ac:chgData name="Nesta van der Schaaf" userId="b6341301b05cd47e" providerId="LiveId" clId="{C85B618C-88A6-BA42-9ACB-FCF3BA691099}" dt="2023-06-20T13:23:15.156" v="115"/>
          <ac:inkMkLst>
            <pc:docMk/>
            <pc:sldMk cId="2249610883" sldId="262"/>
            <ac:inkMk id="22" creationId="{53BC5EF8-98EC-6D01-3039-014C0DEAC66A}"/>
          </ac:inkMkLst>
        </pc:inkChg>
        <pc:inkChg chg="add del">
          <ac:chgData name="Nesta van der Schaaf" userId="b6341301b05cd47e" providerId="LiveId" clId="{C85B618C-88A6-BA42-9ACB-FCF3BA691099}" dt="2023-06-20T13:23:15.156" v="115"/>
          <ac:inkMkLst>
            <pc:docMk/>
            <pc:sldMk cId="2249610883" sldId="262"/>
            <ac:inkMk id="23" creationId="{99087532-40A1-C6EB-53DD-089E7EEBE439}"/>
          </ac:inkMkLst>
        </pc:inkChg>
        <pc:inkChg chg="add del">
          <ac:chgData name="Nesta van der Schaaf" userId="b6341301b05cd47e" providerId="LiveId" clId="{C85B618C-88A6-BA42-9ACB-FCF3BA691099}" dt="2023-06-20T13:23:15.156" v="115"/>
          <ac:inkMkLst>
            <pc:docMk/>
            <pc:sldMk cId="2249610883" sldId="262"/>
            <ac:inkMk id="24" creationId="{DBF5431A-F6E4-7F1A-6918-1C4B440EFAB0}"/>
          </ac:inkMkLst>
        </pc:inkChg>
        <pc:inkChg chg="add del">
          <ac:chgData name="Nesta van der Schaaf" userId="b6341301b05cd47e" providerId="LiveId" clId="{C85B618C-88A6-BA42-9ACB-FCF3BA691099}" dt="2023-06-20T13:23:15.156" v="115"/>
          <ac:inkMkLst>
            <pc:docMk/>
            <pc:sldMk cId="2249610883" sldId="262"/>
            <ac:inkMk id="25" creationId="{2DD6892C-C43B-76FF-66CF-BC5827306EAE}"/>
          </ac:inkMkLst>
        </pc:inkChg>
        <pc:inkChg chg="add reco">
          <ac:chgData name="Nesta van der Schaaf" userId="b6341301b05cd47e" providerId="LiveId" clId="{C85B618C-88A6-BA42-9ACB-FCF3BA691099}" dt="2023-06-20T13:23:15.156" v="115"/>
          <ac:inkMkLst>
            <pc:docMk/>
            <pc:sldMk cId="2249610883" sldId="262"/>
            <ac:inkMk id="26" creationId="{9879DB24-87A9-48E4-8EA0-97237BA3EF6F}"/>
          </ac:inkMkLst>
        </pc:inkChg>
        <pc:inkChg chg="add del">
          <ac:chgData name="Nesta van der Schaaf" userId="b6341301b05cd47e" providerId="LiveId" clId="{C85B618C-88A6-BA42-9ACB-FCF3BA691099}" dt="2023-06-20T13:26:18.657" v="117"/>
          <ac:inkMkLst>
            <pc:docMk/>
            <pc:sldMk cId="2249610883" sldId="262"/>
            <ac:inkMk id="28" creationId="{DB40AECB-ADBA-FDE8-5293-90FAAD87F5E5}"/>
          </ac:inkMkLst>
        </pc:inkChg>
        <pc:inkChg chg="add del">
          <ac:chgData name="Nesta van der Schaaf" userId="b6341301b05cd47e" providerId="LiveId" clId="{C85B618C-88A6-BA42-9ACB-FCF3BA691099}" dt="2023-06-20T13:26:22.962" v="124"/>
          <ac:inkMkLst>
            <pc:docMk/>
            <pc:sldMk cId="2249610883" sldId="262"/>
            <ac:inkMk id="29" creationId="{368D3A9F-8528-9521-7CB5-89E782E98439}"/>
          </ac:inkMkLst>
        </pc:inkChg>
        <pc:inkChg chg="add del">
          <ac:chgData name="Nesta van der Schaaf" userId="b6341301b05cd47e" providerId="LiveId" clId="{C85B618C-88A6-BA42-9ACB-FCF3BA691099}" dt="2023-06-20T13:26:22.682" v="123"/>
          <ac:inkMkLst>
            <pc:docMk/>
            <pc:sldMk cId="2249610883" sldId="262"/>
            <ac:inkMk id="30" creationId="{B3B7CF5D-D23C-C8A4-6CB8-05FE8E3AC5A3}"/>
          </ac:inkMkLst>
        </pc:inkChg>
        <pc:inkChg chg="add del">
          <ac:chgData name="Nesta van der Schaaf" userId="b6341301b05cd47e" providerId="LiveId" clId="{C85B618C-88A6-BA42-9ACB-FCF3BA691099}" dt="2023-06-20T13:26:22.577" v="122"/>
          <ac:inkMkLst>
            <pc:docMk/>
            <pc:sldMk cId="2249610883" sldId="262"/>
            <ac:inkMk id="31" creationId="{D8FFD963-F23D-5ECE-AA9B-A91D4E25B34E}"/>
          </ac:inkMkLst>
        </pc:inkChg>
        <pc:inkChg chg="add del reco">
          <ac:chgData name="Nesta van der Schaaf" userId="b6341301b05cd47e" providerId="LiveId" clId="{C85B618C-88A6-BA42-9ACB-FCF3BA691099}" dt="2023-06-20T13:26:22.577" v="122"/>
          <ac:inkMkLst>
            <pc:docMk/>
            <pc:sldMk cId="2249610883" sldId="262"/>
            <ac:inkMk id="32" creationId="{A428B09A-3C64-E0DE-A804-49E33BD6E755}"/>
          </ac:inkMkLst>
        </pc:inkChg>
        <pc:inkChg chg="add del">
          <ac:chgData name="Nesta van der Schaaf" userId="b6341301b05cd47e" providerId="LiveId" clId="{C85B618C-88A6-BA42-9ACB-FCF3BA691099}" dt="2023-06-20T13:26:46.928" v="135"/>
          <ac:inkMkLst>
            <pc:docMk/>
            <pc:sldMk cId="2249610883" sldId="262"/>
            <ac:inkMk id="33" creationId="{076492C2-081C-AB75-114B-08BDB9C2A121}"/>
          </ac:inkMkLst>
        </pc:inkChg>
        <pc:inkChg chg="add del">
          <ac:chgData name="Nesta van der Schaaf" userId="b6341301b05cd47e" providerId="LiveId" clId="{C85B618C-88A6-BA42-9ACB-FCF3BA691099}" dt="2023-06-20T13:26:42.539" v="130"/>
          <ac:inkMkLst>
            <pc:docMk/>
            <pc:sldMk cId="2249610883" sldId="262"/>
            <ac:inkMk id="34" creationId="{9983AE82-03A9-9C6E-57AC-F2BE858D8B92}"/>
          </ac:inkMkLst>
        </pc:inkChg>
        <pc:inkChg chg="add del reco">
          <ac:chgData name="Nesta van der Schaaf" userId="b6341301b05cd47e" providerId="LiveId" clId="{C85B618C-88A6-BA42-9ACB-FCF3BA691099}" dt="2023-06-20T13:26:42.539" v="130"/>
          <ac:inkMkLst>
            <pc:docMk/>
            <pc:sldMk cId="2249610883" sldId="262"/>
            <ac:inkMk id="35" creationId="{07DFB684-DD67-6CE7-A8BC-31C66E01E56E}"/>
          </ac:inkMkLst>
        </pc:inkChg>
        <pc:inkChg chg="add del">
          <ac:chgData name="Nesta van der Schaaf" userId="b6341301b05cd47e" providerId="LiveId" clId="{C85B618C-88A6-BA42-9ACB-FCF3BA691099}" dt="2023-06-20T13:26:42.334" v="129"/>
          <ac:inkMkLst>
            <pc:docMk/>
            <pc:sldMk cId="2249610883" sldId="262"/>
            <ac:inkMk id="36" creationId="{46FF10E5-692C-C640-1350-228C613677E5}"/>
          </ac:inkMkLst>
        </pc:inkChg>
        <pc:inkChg chg="add del">
          <ac:chgData name="Nesta van der Schaaf" userId="b6341301b05cd47e" providerId="LiveId" clId="{C85B618C-88A6-BA42-9ACB-FCF3BA691099}" dt="2023-06-20T13:26:44.736" v="132"/>
          <ac:inkMkLst>
            <pc:docMk/>
            <pc:sldMk cId="2249610883" sldId="262"/>
            <ac:inkMk id="37" creationId="{34DEACD0-C8A5-1F7C-0C16-2C909A4E05CD}"/>
          </ac:inkMkLst>
        </pc:inkChg>
        <pc:inkChg chg="add del">
          <ac:chgData name="Nesta van der Schaaf" userId="b6341301b05cd47e" providerId="LiveId" clId="{C85B618C-88A6-BA42-9ACB-FCF3BA691099}" dt="2023-06-20T13:26:46.521" v="134"/>
          <ac:inkMkLst>
            <pc:docMk/>
            <pc:sldMk cId="2249610883" sldId="262"/>
            <ac:inkMk id="38" creationId="{5E28B436-5AA4-FBAA-064D-6B7BD60CF08A}"/>
          </ac:inkMkLst>
        </pc:inkChg>
        <pc:inkChg chg="add del">
          <ac:chgData name="Nesta van der Schaaf" userId="b6341301b05cd47e" providerId="LiveId" clId="{C85B618C-88A6-BA42-9ACB-FCF3BA691099}" dt="2023-06-20T13:26:51.587" v="142"/>
          <ac:inkMkLst>
            <pc:docMk/>
            <pc:sldMk cId="2249610883" sldId="262"/>
            <ac:inkMk id="39" creationId="{CE38E3B2-C3AA-5AA8-0BF3-FEE3409C8693}"/>
          </ac:inkMkLst>
        </pc:inkChg>
        <pc:inkChg chg="add del">
          <ac:chgData name="Nesta van der Schaaf" userId="b6341301b05cd47e" providerId="LiveId" clId="{C85B618C-88A6-BA42-9ACB-FCF3BA691099}" dt="2023-06-20T13:26:51.587" v="142"/>
          <ac:inkMkLst>
            <pc:docMk/>
            <pc:sldMk cId="2249610883" sldId="262"/>
            <ac:inkMk id="40" creationId="{0186C237-4A9D-FADF-DE3B-74E5ABC3389F}"/>
          </ac:inkMkLst>
        </pc:inkChg>
        <pc:inkChg chg="add del">
          <ac:chgData name="Nesta van der Schaaf" userId="b6341301b05cd47e" providerId="LiveId" clId="{C85B618C-88A6-BA42-9ACB-FCF3BA691099}" dt="2023-06-20T13:26:51.587" v="142"/>
          <ac:inkMkLst>
            <pc:docMk/>
            <pc:sldMk cId="2249610883" sldId="262"/>
            <ac:inkMk id="41" creationId="{7114D519-32A6-1A98-206C-4D22135952B2}"/>
          </ac:inkMkLst>
        </pc:inkChg>
        <pc:inkChg chg="add del">
          <ac:chgData name="Nesta van der Schaaf" userId="b6341301b05cd47e" providerId="LiveId" clId="{C85B618C-88A6-BA42-9ACB-FCF3BA691099}" dt="2023-06-20T13:26:51.587" v="142"/>
          <ac:inkMkLst>
            <pc:docMk/>
            <pc:sldMk cId="2249610883" sldId="262"/>
            <ac:inkMk id="42" creationId="{DCD6B6E9-8A7D-FE34-0754-DA73E947089B}"/>
          </ac:inkMkLst>
        </pc:inkChg>
        <pc:inkChg chg="add del">
          <ac:chgData name="Nesta van der Schaaf" userId="b6341301b05cd47e" providerId="LiveId" clId="{C85B618C-88A6-BA42-9ACB-FCF3BA691099}" dt="2023-06-20T13:26:51.587" v="142"/>
          <ac:inkMkLst>
            <pc:docMk/>
            <pc:sldMk cId="2249610883" sldId="262"/>
            <ac:inkMk id="43" creationId="{0DD5BE96-1013-E3FC-CFB3-75AF2C4C5FC4}"/>
          </ac:inkMkLst>
        </pc:inkChg>
        <pc:inkChg chg="add del">
          <ac:chgData name="Nesta van der Schaaf" userId="b6341301b05cd47e" providerId="LiveId" clId="{C85B618C-88A6-BA42-9ACB-FCF3BA691099}" dt="2023-06-20T13:26:51.587" v="142"/>
          <ac:inkMkLst>
            <pc:docMk/>
            <pc:sldMk cId="2249610883" sldId="262"/>
            <ac:inkMk id="44" creationId="{D0679010-F6F5-1DAF-6111-318E5511A212}"/>
          </ac:inkMkLst>
        </pc:inkChg>
        <pc:inkChg chg="add reco">
          <ac:chgData name="Nesta van der Schaaf" userId="b6341301b05cd47e" providerId="LiveId" clId="{C85B618C-88A6-BA42-9ACB-FCF3BA691099}" dt="2023-06-20T13:26:51.587" v="142"/>
          <ac:inkMkLst>
            <pc:docMk/>
            <pc:sldMk cId="2249610883" sldId="262"/>
            <ac:inkMk id="45" creationId="{D545CBA1-2E52-1315-D8E2-0FF38CC9DAE4}"/>
          </ac:inkMkLst>
        </pc:inkChg>
        <pc:inkChg chg="add del">
          <ac:chgData name="Nesta van der Schaaf" userId="b6341301b05cd47e" providerId="LiveId" clId="{C85B618C-88A6-BA42-9ACB-FCF3BA691099}" dt="2023-06-20T13:26:56.957" v="149"/>
          <ac:inkMkLst>
            <pc:docMk/>
            <pc:sldMk cId="2249610883" sldId="262"/>
            <ac:inkMk id="46" creationId="{3D3F15F8-6719-D084-C5CC-07F2BA7ADA21}"/>
          </ac:inkMkLst>
        </pc:inkChg>
        <pc:inkChg chg="add del">
          <ac:chgData name="Nesta van der Schaaf" userId="b6341301b05cd47e" providerId="LiveId" clId="{C85B618C-88A6-BA42-9ACB-FCF3BA691099}" dt="2023-06-20T13:26:56.957" v="149"/>
          <ac:inkMkLst>
            <pc:docMk/>
            <pc:sldMk cId="2249610883" sldId="262"/>
            <ac:inkMk id="47" creationId="{62CB6B67-6AFF-F8A7-39F5-20CA39918BF6}"/>
          </ac:inkMkLst>
        </pc:inkChg>
        <pc:inkChg chg="add del">
          <ac:chgData name="Nesta van der Schaaf" userId="b6341301b05cd47e" providerId="LiveId" clId="{C85B618C-88A6-BA42-9ACB-FCF3BA691099}" dt="2023-06-20T13:26:56.957" v="149"/>
          <ac:inkMkLst>
            <pc:docMk/>
            <pc:sldMk cId="2249610883" sldId="262"/>
            <ac:inkMk id="48" creationId="{AB1F574A-272C-0E3F-D3C6-CC8ED2A18200}"/>
          </ac:inkMkLst>
        </pc:inkChg>
        <pc:inkChg chg="add del">
          <ac:chgData name="Nesta van der Schaaf" userId="b6341301b05cd47e" providerId="LiveId" clId="{C85B618C-88A6-BA42-9ACB-FCF3BA691099}" dt="2023-06-20T13:26:55.155" v="147"/>
          <ac:inkMkLst>
            <pc:docMk/>
            <pc:sldMk cId="2249610883" sldId="262"/>
            <ac:inkMk id="49" creationId="{16AC561A-6926-64CF-B8CB-CA61AFF1BD65}"/>
          </ac:inkMkLst>
        </pc:inkChg>
        <pc:inkChg chg="add del">
          <ac:chgData name="Nesta van der Schaaf" userId="b6341301b05cd47e" providerId="LiveId" clId="{C85B618C-88A6-BA42-9ACB-FCF3BA691099}" dt="2023-06-20T13:26:56.957" v="149"/>
          <ac:inkMkLst>
            <pc:docMk/>
            <pc:sldMk cId="2249610883" sldId="262"/>
            <ac:inkMk id="50" creationId="{377498CB-B4CB-3978-087C-C0A45ED6DB79}"/>
          </ac:inkMkLst>
        </pc:inkChg>
        <pc:inkChg chg="add reco">
          <ac:chgData name="Nesta van der Schaaf" userId="b6341301b05cd47e" providerId="LiveId" clId="{C85B618C-88A6-BA42-9ACB-FCF3BA691099}" dt="2023-06-20T13:26:56.957" v="149"/>
          <ac:inkMkLst>
            <pc:docMk/>
            <pc:sldMk cId="2249610883" sldId="262"/>
            <ac:inkMk id="51" creationId="{C5C43C64-9DAE-6B7E-F118-2E2B1389EB11}"/>
          </ac:inkMkLst>
        </pc:inkChg>
        <pc:inkChg chg="add del">
          <ac:chgData name="Nesta van der Schaaf" userId="b6341301b05cd47e" providerId="LiveId" clId="{C85B618C-88A6-BA42-9ACB-FCF3BA691099}" dt="2023-06-20T13:27:45.428" v="152"/>
          <ac:inkMkLst>
            <pc:docMk/>
            <pc:sldMk cId="2249610883" sldId="262"/>
            <ac:inkMk id="52" creationId="{D293189C-1C24-766D-0F63-A66BB9FFFCAB}"/>
          </ac:inkMkLst>
        </pc:inkChg>
        <pc:inkChg chg="add del">
          <ac:chgData name="Nesta van der Schaaf" userId="b6341301b05cd47e" providerId="LiveId" clId="{C85B618C-88A6-BA42-9ACB-FCF3BA691099}" dt="2023-06-20T13:27:45.428" v="152"/>
          <ac:inkMkLst>
            <pc:docMk/>
            <pc:sldMk cId="2249610883" sldId="262"/>
            <ac:inkMk id="53" creationId="{47EC18B6-26BD-D49B-50FE-BE660C6A789F}"/>
          </ac:inkMkLst>
        </pc:inkChg>
        <pc:inkChg chg="add reco">
          <ac:chgData name="Nesta van der Schaaf" userId="b6341301b05cd47e" providerId="LiveId" clId="{C85B618C-88A6-BA42-9ACB-FCF3BA691099}" dt="2023-06-20T13:27:45.428" v="152"/>
          <ac:inkMkLst>
            <pc:docMk/>
            <pc:sldMk cId="2249610883" sldId="262"/>
            <ac:inkMk id="54" creationId="{CE3F28D7-6063-300A-96BA-0776D4A304E9}"/>
          </ac:inkMkLst>
        </pc:inkChg>
        <pc:inkChg chg="add del">
          <ac:chgData name="Nesta van der Schaaf" userId="b6341301b05cd47e" providerId="LiveId" clId="{C85B618C-88A6-BA42-9ACB-FCF3BA691099}" dt="2023-06-20T13:27:51.934" v="157"/>
          <ac:inkMkLst>
            <pc:docMk/>
            <pc:sldMk cId="2249610883" sldId="262"/>
            <ac:inkMk id="55" creationId="{4D29836B-0009-E21D-4B57-52E8996BACD7}"/>
          </ac:inkMkLst>
        </pc:inkChg>
        <pc:inkChg chg="add del">
          <ac:chgData name="Nesta van der Schaaf" userId="b6341301b05cd47e" providerId="LiveId" clId="{C85B618C-88A6-BA42-9ACB-FCF3BA691099}" dt="2023-06-20T13:27:53.134" v="158"/>
          <ac:inkMkLst>
            <pc:docMk/>
            <pc:sldMk cId="2249610883" sldId="262"/>
            <ac:inkMk id="56" creationId="{4F1BD099-2981-5317-9C39-D92AE820021E}"/>
          </ac:inkMkLst>
        </pc:inkChg>
        <pc:inkChg chg="add del">
          <ac:chgData name="Nesta van der Schaaf" userId="b6341301b05cd47e" providerId="LiveId" clId="{C85B618C-88A6-BA42-9ACB-FCF3BA691099}" dt="2023-06-20T13:27:51.934" v="157"/>
          <ac:inkMkLst>
            <pc:docMk/>
            <pc:sldMk cId="2249610883" sldId="262"/>
            <ac:inkMk id="57" creationId="{E0BEDC14-8E1D-7FAD-69ED-838DB41F6F55}"/>
          </ac:inkMkLst>
        </pc:inkChg>
        <pc:inkChg chg="add del reco">
          <ac:chgData name="Nesta van der Schaaf" userId="b6341301b05cd47e" providerId="LiveId" clId="{C85B618C-88A6-BA42-9ACB-FCF3BA691099}" dt="2023-06-20T13:27:51.934" v="157"/>
          <ac:inkMkLst>
            <pc:docMk/>
            <pc:sldMk cId="2249610883" sldId="262"/>
            <ac:inkMk id="58" creationId="{B942DB24-FD02-D7F1-BB09-D76C56F06765}"/>
          </ac:inkMkLst>
        </pc:inkChg>
        <pc:inkChg chg="add del">
          <ac:chgData name="Nesta van der Schaaf" userId="b6341301b05cd47e" providerId="LiveId" clId="{C85B618C-88A6-BA42-9ACB-FCF3BA691099}" dt="2023-06-20T13:27:55.586" v="162"/>
          <ac:inkMkLst>
            <pc:docMk/>
            <pc:sldMk cId="2249610883" sldId="262"/>
            <ac:inkMk id="59" creationId="{335782A7-3DC3-ADFD-30BE-CF6D6DAA9748}"/>
          </ac:inkMkLst>
        </pc:inkChg>
        <pc:inkChg chg="add del">
          <ac:chgData name="Nesta van der Schaaf" userId="b6341301b05cd47e" providerId="LiveId" clId="{C85B618C-88A6-BA42-9ACB-FCF3BA691099}" dt="2023-06-20T13:27:55.414" v="161"/>
          <ac:inkMkLst>
            <pc:docMk/>
            <pc:sldMk cId="2249610883" sldId="262"/>
            <ac:inkMk id="60" creationId="{6AE485A1-6D8B-990E-98D8-22C104E38441}"/>
          </ac:inkMkLst>
        </pc:inkChg>
        <pc:inkChg chg="add del">
          <ac:chgData name="Nesta van der Schaaf" userId="b6341301b05cd47e" providerId="LiveId" clId="{C85B618C-88A6-BA42-9ACB-FCF3BA691099}" dt="2023-06-20T13:27:57.725" v="165"/>
          <ac:inkMkLst>
            <pc:docMk/>
            <pc:sldMk cId="2249610883" sldId="262"/>
            <ac:inkMk id="61" creationId="{F1D40E4D-4629-9A0A-9CD3-AE192935FFA8}"/>
          </ac:inkMkLst>
        </pc:inkChg>
        <pc:inkChg chg="add del">
          <ac:chgData name="Nesta van der Schaaf" userId="b6341301b05cd47e" providerId="LiveId" clId="{C85B618C-88A6-BA42-9ACB-FCF3BA691099}" dt="2023-06-20T13:27:57.725" v="165"/>
          <ac:inkMkLst>
            <pc:docMk/>
            <pc:sldMk cId="2249610883" sldId="262"/>
            <ac:inkMk id="62" creationId="{B645DD08-AFBE-30E0-048E-673C00E56C68}"/>
          </ac:inkMkLst>
        </pc:inkChg>
        <pc:inkChg chg="add reco">
          <ac:chgData name="Nesta van der Schaaf" userId="b6341301b05cd47e" providerId="LiveId" clId="{C85B618C-88A6-BA42-9ACB-FCF3BA691099}" dt="2023-06-20T13:27:57.725" v="165"/>
          <ac:inkMkLst>
            <pc:docMk/>
            <pc:sldMk cId="2249610883" sldId="262"/>
            <ac:inkMk id="63" creationId="{86FEA8F4-B8C0-4560-36BD-20485932C05F}"/>
          </ac:inkMkLst>
        </pc:inkChg>
        <pc:inkChg chg="add del">
          <ac:chgData name="Nesta van der Schaaf" userId="b6341301b05cd47e" providerId="LiveId" clId="{C85B618C-88A6-BA42-9ACB-FCF3BA691099}" dt="2023-06-20T13:32:35.567" v="169"/>
          <ac:inkMkLst>
            <pc:docMk/>
            <pc:sldMk cId="2249610883" sldId="262"/>
            <ac:inkMk id="64" creationId="{2E2C73AB-1823-A42E-796E-2E047E5E0749}"/>
          </ac:inkMkLst>
        </pc:inkChg>
        <pc:inkChg chg="add del">
          <ac:chgData name="Nesta van der Schaaf" userId="b6341301b05cd47e" providerId="LiveId" clId="{C85B618C-88A6-BA42-9ACB-FCF3BA691099}" dt="2023-06-20T13:32:35.567" v="169"/>
          <ac:inkMkLst>
            <pc:docMk/>
            <pc:sldMk cId="2249610883" sldId="262"/>
            <ac:inkMk id="65" creationId="{434ADE31-AD21-6057-AB6C-211331121A5C}"/>
          </ac:inkMkLst>
        </pc:inkChg>
        <pc:inkChg chg="add del">
          <ac:chgData name="Nesta van der Schaaf" userId="b6341301b05cd47e" providerId="LiveId" clId="{C85B618C-88A6-BA42-9ACB-FCF3BA691099}" dt="2023-06-20T13:32:35.567" v="169"/>
          <ac:inkMkLst>
            <pc:docMk/>
            <pc:sldMk cId="2249610883" sldId="262"/>
            <ac:inkMk id="66" creationId="{00A01DDD-A409-3385-5731-509478194132}"/>
          </ac:inkMkLst>
        </pc:inkChg>
        <pc:inkChg chg="add reco">
          <ac:chgData name="Nesta van der Schaaf" userId="b6341301b05cd47e" providerId="LiveId" clId="{C85B618C-88A6-BA42-9ACB-FCF3BA691099}" dt="2023-06-20T13:32:35.567" v="169"/>
          <ac:inkMkLst>
            <pc:docMk/>
            <pc:sldMk cId="2249610883" sldId="262"/>
            <ac:inkMk id="67" creationId="{27118087-6349-D04E-823C-6583484E0082}"/>
          </ac:inkMkLst>
        </pc:inkChg>
        <pc:inkChg chg="add del">
          <ac:chgData name="Nesta van der Schaaf" userId="b6341301b05cd47e" providerId="LiveId" clId="{C85B618C-88A6-BA42-9ACB-FCF3BA691099}" dt="2023-06-20T13:32:39.472" v="176"/>
          <ac:inkMkLst>
            <pc:docMk/>
            <pc:sldMk cId="2249610883" sldId="262"/>
            <ac:inkMk id="68" creationId="{8CAEAD4A-6FDA-47E4-B3B7-EA03F784159F}"/>
          </ac:inkMkLst>
        </pc:inkChg>
        <pc:inkChg chg="add del">
          <ac:chgData name="Nesta van der Schaaf" userId="b6341301b05cd47e" providerId="LiveId" clId="{C85B618C-88A6-BA42-9ACB-FCF3BA691099}" dt="2023-06-20T13:32:39.180" v="175"/>
          <ac:inkMkLst>
            <pc:docMk/>
            <pc:sldMk cId="2249610883" sldId="262"/>
            <ac:inkMk id="69" creationId="{F9C557AF-20EE-AB51-EEAF-85FC9A9C9C2E}"/>
          </ac:inkMkLst>
        </pc:inkChg>
        <pc:inkChg chg="add del">
          <ac:chgData name="Nesta van der Schaaf" userId="b6341301b05cd47e" providerId="LiveId" clId="{C85B618C-88A6-BA42-9ACB-FCF3BA691099}" dt="2023-06-20T13:32:38.829" v="174"/>
          <ac:inkMkLst>
            <pc:docMk/>
            <pc:sldMk cId="2249610883" sldId="262"/>
            <ac:inkMk id="70" creationId="{8E848026-03CD-D513-D76B-AB655958C0B1}"/>
          </ac:inkMkLst>
        </pc:inkChg>
        <pc:inkChg chg="add del reco">
          <ac:chgData name="Nesta van der Schaaf" userId="b6341301b05cd47e" providerId="LiveId" clId="{C85B618C-88A6-BA42-9ACB-FCF3BA691099}" dt="2023-06-20T13:32:38.829" v="174"/>
          <ac:inkMkLst>
            <pc:docMk/>
            <pc:sldMk cId="2249610883" sldId="262"/>
            <ac:inkMk id="71" creationId="{6E05430E-B22D-DE89-DA7B-7D259A20A6E8}"/>
          </ac:inkMkLst>
        </pc:inkChg>
        <pc:inkChg chg="add del">
          <ac:chgData name="Nesta van der Schaaf" userId="b6341301b05cd47e" providerId="LiveId" clId="{C85B618C-88A6-BA42-9ACB-FCF3BA691099}" dt="2023-06-20T13:32:45.313" v="183"/>
          <ac:inkMkLst>
            <pc:docMk/>
            <pc:sldMk cId="2249610883" sldId="262"/>
            <ac:inkMk id="72" creationId="{BFC55422-2745-8FD0-50BD-BB563508907A}"/>
          </ac:inkMkLst>
        </pc:inkChg>
        <pc:inkChg chg="add del">
          <ac:chgData name="Nesta van der Schaaf" userId="b6341301b05cd47e" providerId="LiveId" clId="{C85B618C-88A6-BA42-9ACB-FCF3BA691099}" dt="2023-06-20T13:33:09.310" v="214"/>
          <ac:inkMkLst>
            <pc:docMk/>
            <pc:sldMk cId="2249610883" sldId="262"/>
            <ac:inkMk id="73" creationId="{A9BE85EA-48C6-4395-4C15-141735B2ED1D}"/>
          </ac:inkMkLst>
        </pc:inkChg>
        <pc:inkChg chg="add del">
          <ac:chgData name="Nesta van der Schaaf" userId="b6341301b05cd47e" providerId="LiveId" clId="{C85B618C-88A6-BA42-9ACB-FCF3BA691099}" dt="2023-06-20T13:33:09.053" v="213"/>
          <ac:inkMkLst>
            <pc:docMk/>
            <pc:sldMk cId="2249610883" sldId="262"/>
            <ac:inkMk id="74" creationId="{DC9D9C7D-9E2B-FAFB-AD95-864A97BF5169}"/>
          </ac:inkMkLst>
        </pc:inkChg>
        <pc:inkChg chg="add del">
          <ac:chgData name="Nesta van der Schaaf" userId="b6341301b05cd47e" providerId="LiveId" clId="{C85B618C-88A6-BA42-9ACB-FCF3BA691099}" dt="2023-06-20T13:32:45.465" v="184"/>
          <ac:inkMkLst>
            <pc:docMk/>
            <pc:sldMk cId="2249610883" sldId="262"/>
            <ac:inkMk id="75" creationId="{5F1A92AB-A2DA-711D-5B41-81B800248771}"/>
          </ac:inkMkLst>
        </pc:inkChg>
        <pc:inkChg chg="add del">
          <ac:chgData name="Nesta van der Schaaf" userId="b6341301b05cd47e" providerId="LiveId" clId="{C85B618C-88A6-BA42-9ACB-FCF3BA691099}" dt="2023-06-20T13:32:45.313" v="183"/>
          <ac:inkMkLst>
            <pc:docMk/>
            <pc:sldMk cId="2249610883" sldId="262"/>
            <ac:inkMk id="76" creationId="{9D99BECA-5D7C-385B-A714-56E1C2B4E43F}"/>
          </ac:inkMkLst>
        </pc:inkChg>
        <pc:inkChg chg="add del reco">
          <ac:chgData name="Nesta van der Schaaf" userId="b6341301b05cd47e" providerId="LiveId" clId="{C85B618C-88A6-BA42-9ACB-FCF3BA691099}" dt="2023-06-20T13:32:45.313" v="183"/>
          <ac:inkMkLst>
            <pc:docMk/>
            <pc:sldMk cId="2249610883" sldId="262"/>
            <ac:inkMk id="77" creationId="{1A1D1C82-249F-81AB-3995-E71A84973C52}"/>
          </ac:inkMkLst>
        </pc:inkChg>
        <pc:inkChg chg="add del">
          <ac:chgData name="Nesta van der Schaaf" userId="b6341301b05cd47e" providerId="LiveId" clId="{C85B618C-88A6-BA42-9ACB-FCF3BA691099}" dt="2023-06-20T13:32:49.873" v="191"/>
          <ac:inkMkLst>
            <pc:docMk/>
            <pc:sldMk cId="2249610883" sldId="262"/>
            <ac:inkMk id="78" creationId="{2FFCF775-4F8A-2CF7-738C-305A20FDD273}"/>
          </ac:inkMkLst>
        </pc:inkChg>
        <pc:inkChg chg="add del">
          <ac:chgData name="Nesta van der Schaaf" userId="b6341301b05cd47e" providerId="LiveId" clId="{C85B618C-88A6-BA42-9ACB-FCF3BA691099}" dt="2023-06-20T13:32:47.665" v="187"/>
          <ac:inkMkLst>
            <pc:docMk/>
            <pc:sldMk cId="2249610883" sldId="262"/>
            <ac:inkMk id="79" creationId="{107E34BF-D775-0E19-5A8B-81CA9FC20463}"/>
          </ac:inkMkLst>
        </pc:inkChg>
        <pc:inkChg chg="add del">
          <ac:chgData name="Nesta van der Schaaf" userId="b6341301b05cd47e" providerId="LiveId" clId="{C85B618C-88A6-BA42-9ACB-FCF3BA691099}" dt="2023-06-20T13:32:49.709" v="190"/>
          <ac:inkMkLst>
            <pc:docMk/>
            <pc:sldMk cId="2249610883" sldId="262"/>
            <ac:inkMk id="80" creationId="{9DF4A627-93D7-A3BB-8391-2BE8CB03A6DC}"/>
          </ac:inkMkLst>
        </pc:inkChg>
        <pc:inkChg chg="add del reco">
          <ac:chgData name="Nesta van der Schaaf" userId="b6341301b05cd47e" providerId="LiveId" clId="{C85B618C-88A6-BA42-9ACB-FCF3BA691099}" dt="2023-06-20T13:32:49.709" v="190"/>
          <ac:inkMkLst>
            <pc:docMk/>
            <pc:sldMk cId="2249610883" sldId="262"/>
            <ac:inkMk id="81" creationId="{213ACDDF-9076-A640-93D3-E367F8BCCAC4}"/>
          </ac:inkMkLst>
        </pc:inkChg>
        <pc:inkChg chg="add del">
          <ac:chgData name="Nesta van der Schaaf" userId="b6341301b05cd47e" providerId="LiveId" clId="{C85B618C-88A6-BA42-9ACB-FCF3BA691099}" dt="2023-06-20T13:33:07.427" v="212"/>
          <ac:inkMkLst>
            <pc:docMk/>
            <pc:sldMk cId="2249610883" sldId="262"/>
            <ac:inkMk id="82" creationId="{3ACFAA53-FE9D-BC3F-CA48-3F951F39CFEE}"/>
          </ac:inkMkLst>
        </pc:inkChg>
        <pc:inkChg chg="add del">
          <ac:chgData name="Nesta van der Schaaf" userId="b6341301b05cd47e" providerId="LiveId" clId="{C85B618C-88A6-BA42-9ACB-FCF3BA691099}" dt="2023-06-20T13:33:06.739" v="211"/>
          <ac:inkMkLst>
            <pc:docMk/>
            <pc:sldMk cId="2249610883" sldId="262"/>
            <ac:inkMk id="83" creationId="{286ECFBF-CEE2-25CA-7A4A-3E9A6B68F204}"/>
          </ac:inkMkLst>
        </pc:inkChg>
        <pc:inkChg chg="add del reco">
          <ac:chgData name="Nesta van der Schaaf" userId="b6341301b05cd47e" providerId="LiveId" clId="{C85B618C-88A6-BA42-9ACB-FCF3BA691099}" dt="2023-06-20T13:33:06.739" v="211"/>
          <ac:inkMkLst>
            <pc:docMk/>
            <pc:sldMk cId="2249610883" sldId="262"/>
            <ac:inkMk id="84" creationId="{E8ADB7C9-FCF3-DD45-43EB-D6B7D2F85BC4}"/>
          </ac:inkMkLst>
        </pc:inkChg>
        <pc:inkChg chg="add del">
          <ac:chgData name="Nesta van der Schaaf" userId="b6341301b05cd47e" providerId="LiveId" clId="{C85B618C-88A6-BA42-9ACB-FCF3BA691099}" dt="2023-06-20T13:33:06.560" v="210"/>
          <ac:inkMkLst>
            <pc:docMk/>
            <pc:sldMk cId="2249610883" sldId="262"/>
            <ac:inkMk id="85" creationId="{54B16527-7682-8CC7-FD34-51C9F6002351}"/>
          </ac:inkMkLst>
        </pc:inkChg>
        <pc:inkChg chg="add del">
          <ac:chgData name="Nesta van der Schaaf" userId="b6341301b05cd47e" providerId="LiveId" clId="{C85B618C-88A6-BA42-9ACB-FCF3BA691099}" dt="2023-06-20T13:33:00.678" v="205"/>
          <ac:inkMkLst>
            <pc:docMk/>
            <pc:sldMk cId="2249610883" sldId="262"/>
            <ac:inkMk id="86" creationId="{C13730AA-DAF9-3FDD-9D24-678173A3C594}"/>
          </ac:inkMkLst>
        </pc:inkChg>
        <pc:inkChg chg="add del reco">
          <ac:chgData name="Nesta van der Schaaf" userId="b6341301b05cd47e" providerId="LiveId" clId="{C85B618C-88A6-BA42-9ACB-FCF3BA691099}" dt="2023-06-20T13:33:00.678" v="205"/>
          <ac:inkMkLst>
            <pc:docMk/>
            <pc:sldMk cId="2249610883" sldId="262"/>
            <ac:inkMk id="87" creationId="{1A7D26C6-A19F-1F1E-6503-1C8A56EAD0AA}"/>
          </ac:inkMkLst>
        </pc:inkChg>
        <pc:inkChg chg="add del">
          <ac:chgData name="Nesta van der Schaaf" userId="b6341301b05cd47e" providerId="LiveId" clId="{C85B618C-88A6-BA42-9ACB-FCF3BA691099}" dt="2023-06-20T13:33:00.316" v="204"/>
          <ac:inkMkLst>
            <pc:docMk/>
            <pc:sldMk cId="2249610883" sldId="262"/>
            <ac:inkMk id="88" creationId="{650EFACC-6145-5E16-230B-E1B49F03207C}"/>
          </ac:inkMkLst>
        </pc:inkChg>
        <pc:inkChg chg="add del">
          <ac:chgData name="Nesta van der Schaaf" userId="b6341301b05cd47e" providerId="LiveId" clId="{C85B618C-88A6-BA42-9ACB-FCF3BA691099}" dt="2023-06-20T13:33:00.190" v="203"/>
          <ac:inkMkLst>
            <pc:docMk/>
            <pc:sldMk cId="2249610883" sldId="262"/>
            <ac:inkMk id="89" creationId="{8C54A048-60A8-DB7C-4DD4-196843A3DF04}"/>
          </ac:inkMkLst>
        </pc:inkChg>
        <pc:inkChg chg="add del">
          <ac:chgData name="Nesta van der Schaaf" userId="b6341301b05cd47e" providerId="LiveId" clId="{C85B618C-88A6-BA42-9ACB-FCF3BA691099}" dt="2023-06-20T13:33:00.052" v="202"/>
          <ac:inkMkLst>
            <pc:docMk/>
            <pc:sldMk cId="2249610883" sldId="262"/>
            <ac:inkMk id="90" creationId="{28828404-917D-E324-4569-1434FA00375A}"/>
          </ac:inkMkLst>
        </pc:inkChg>
        <pc:inkChg chg="add del reco">
          <ac:chgData name="Nesta van der Schaaf" userId="b6341301b05cd47e" providerId="LiveId" clId="{C85B618C-88A6-BA42-9ACB-FCF3BA691099}" dt="2023-06-20T13:33:00.052" v="202"/>
          <ac:inkMkLst>
            <pc:docMk/>
            <pc:sldMk cId="2249610883" sldId="262"/>
            <ac:inkMk id="91" creationId="{4FAA49DA-C3F7-DE90-77C0-478E2E2A77C1}"/>
          </ac:inkMkLst>
        </pc:inkChg>
        <pc:inkChg chg="add del">
          <ac:chgData name="Nesta van der Schaaf" userId="b6341301b05cd47e" providerId="LiveId" clId="{C85B618C-88A6-BA42-9ACB-FCF3BA691099}" dt="2023-06-20T13:33:04.212" v="207"/>
          <ac:inkMkLst>
            <pc:docMk/>
            <pc:sldMk cId="2249610883" sldId="262"/>
            <ac:inkMk id="92" creationId="{91BA6428-6EEA-E133-8D2A-C4FFD63FFE26}"/>
          </ac:inkMkLst>
        </pc:inkChg>
        <pc:inkChg chg="add del">
          <ac:chgData name="Nesta van der Schaaf" userId="b6341301b05cd47e" providerId="LiveId" clId="{C85B618C-88A6-BA42-9ACB-FCF3BA691099}" dt="2023-06-20T13:33:06.069" v="209"/>
          <ac:inkMkLst>
            <pc:docMk/>
            <pc:sldMk cId="2249610883" sldId="262"/>
            <ac:inkMk id="93" creationId="{394AF2E0-5983-E968-2549-E65B778CB65A}"/>
          </ac:inkMkLst>
        </pc:inkChg>
        <pc:inkChg chg="add del">
          <ac:chgData name="Nesta van der Schaaf" userId="b6341301b05cd47e" providerId="LiveId" clId="{C85B618C-88A6-BA42-9ACB-FCF3BA691099}" dt="2023-06-20T13:33:20.986" v="224"/>
          <ac:inkMkLst>
            <pc:docMk/>
            <pc:sldMk cId="2249610883" sldId="262"/>
            <ac:inkMk id="94" creationId="{F40919B1-448B-8402-9219-6087935DAC0E}"/>
          </ac:inkMkLst>
        </pc:inkChg>
        <pc:inkChg chg="add del">
          <ac:chgData name="Nesta van der Schaaf" userId="b6341301b05cd47e" providerId="LiveId" clId="{C85B618C-88A6-BA42-9ACB-FCF3BA691099}" dt="2023-06-20T13:33:12.647" v="217"/>
          <ac:inkMkLst>
            <pc:docMk/>
            <pc:sldMk cId="2249610883" sldId="262"/>
            <ac:inkMk id="95" creationId="{1672AA44-EB4E-9430-DB4A-80596ED93246}"/>
          </ac:inkMkLst>
        </pc:inkChg>
        <pc:inkChg chg="add del">
          <ac:chgData name="Nesta van der Schaaf" userId="b6341301b05cd47e" providerId="LiveId" clId="{C85B618C-88A6-BA42-9ACB-FCF3BA691099}" dt="2023-06-20T13:33:20.986" v="224"/>
          <ac:inkMkLst>
            <pc:docMk/>
            <pc:sldMk cId="2249610883" sldId="262"/>
            <ac:inkMk id="96" creationId="{0A9AFD82-748E-1DFF-E1F4-18C2D2F0155B}"/>
          </ac:inkMkLst>
        </pc:inkChg>
        <pc:inkChg chg="add del">
          <ac:chgData name="Nesta van der Schaaf" userId="b6341301b05cd47e" providerId="LiveId" clId="{C85B618C-88A6-BA42-9ACB-FCF3BA691099}" dt="2023-06-20T13:33:20.986" v="224"/>
          <ac:inkMkLst>
            <pc:docMk/>
            <pc:sldMk cId="2249610883" sldId="262"/>
            <ac:inkMk id="97" creationId="{BC6DCB8C-9DD5-40CD-78C5-F0BEE1B4D660}"/>
          </ac:inkMkLst>
        </pc:inkChg>
        <pc:inkChg chg="add del">
          <ac:chgData name="Nesta van der Schaaf" userId="b6341301b05cd47e" providerId="LiveId" clId="{C85B618C-88A6-BA42-9ACB-FCF3BA691099}" dt="2023-06-20T13:33:17.165" v="221"/>
          <ac:inkMkLst>
            <pc:docMk/>
            <pc:sldMk cId="2249610883" sldId="262"/>
            <ac:inkMk id="98" creationId="{DD6B52C6-EE09-57B4-0196-5C1CED65EF66}"/>
          </ac:inkMkLst>
        </pc:inkChg>
        <pc:inkChg chg="add del">
          <ac:chgData name="Nesta van der Schaaf" userId="b6341301b05cd47e" providerId="LiveId" clId="{C85B618C-88A6-BA42-9ACB-FCF3BA691099}" dt="2023-06-20T13:33:20.986" v="224"/>
          <ac:inkMkLst>
            <pc:docMk/>
            <pc:sldMk cId="2249610883" sldId="262"/>
            <ac:inkMk id="99" creationId="{3DF4C609-2F98-B4B2-66A6-B02E83B9B237}"/>
          </ac:inkMkLst>
        </pc:inkChg>
        <pc:inkChg chg="add del reco">
          <ac:chgData name="Nesta van der Schaaf" userId="b6341301b05cd47e" providerId="LiveId" clId="{C85B618C-88A6-BA42-9ACB-FCF3BA691099}" dt="2023-06-20T13:33:20.986" v="224"/>
          <ac:inkMkLst>
            <pc:docMk/>
            <pc:sldMk cId="2249610883" sldId="262"/>
            <ac:inkMk id="100" creationId="{A331E756-387D-7F26-FCD4-0A261CAAF626}"/>
          </ac:inkMkLst>
        </pc:inkChg>
        <pc:inkChg chg="add del">
          <ac:chgData name="Nesta van der Schaaf" userId="b6341301b05cd47e" providerId="LiveId" clId="{C85B618C-88A6-BA42-9ACB-FCF3BA691099}" dt="2023-06-20T13:33:22.405" v="226"/>
          <ac:inkMkLst>
            <pc:docMk/>
            <pc:sldMk cId="2249610883" sldId="262"/>
            <ac:inkMk id="101" creationId="{D123AF38-DE9B-C7DB-8924-52383EA6006F}"/>
          </ac:inkMkLst>
        </pc:inkChg>
        <pc:inkChg chg="add del">
          <ac:chgData name="Nesta van der Schaaf" userId="b6341301b05cd47e" providerId="LiveId" clId="{C85B618C-88A6-BA42-9ACB-FCF3BA691099}" dt="2023-06-20T13:33:24.121" v="228"/>
          <ac:inkMkLst>
            <pc:docMk/>
            <pc:sldMk cId="2249610883" sldId="262"/>
            <ac:inkMk id="102" creationId="{F0CEBC29-A670-58E4-D506-8D44EA6C8A80}"/>
          </ac:inkMkLst>
        </pc:inkChg>
        <pc:inkChg chg="add del">
          <ac:chgData name="Nesta van der Schaaf" userId="b6341301b05cd47e" providerId="LiveId" clId="{C85B618C-88A6-BA42-9ACB-FCF3BA691099}" dt="2023-06-20T13:33:30.158" v="234"/>
          <ac:inkMkLst>
            <pc:docMk/>
            <pc:sldMk cId="2249610883" sldId="262"/>
            <ac:inkMk id="103" creationId="{57C6A9A1-53F9-C535-F930-7AAF0C1D1B9F}"/>
          </ac:inkMkLst>
        </pc:inkChg>
        <pc:inkChg chg="add del">
          <ac:chgData name="Nesta van der Schaaf" userId="b6341301b05cd47e" providerId="LiveId" clId="{C85B618C-88A6-BA42-9ACB-FCF3BA691099}" dt="2023-06-20T13:33:30.158" v="234"/>
          <ac:inkMkLst>
            <pc:docMk/>
            <pc:sldMk cId="2249610883" sldId="262"/>
            <ac:inkMk id="104" creationId="{8E4A093D-3106-1ADD-7A2E-C42989849D86}"/>
          </ac:inkMkLst>
        </pc:inkChg>
        <pc:inkChg chg="add del reco">
          <ac:chgData name="Nesta van der Schaaf" userId="b6341301b05cd47e" providerId="LiveId" clId="{C85B618C-88A6-BA42-9ACB-FCF3BA691099}" dt="2023-06-20T13:33:30.158" v="234"/>
          <ac:inkMkLst>
            <pc:docMk/>
            <pc:sldMk cId="2249610883" sldId="262"/>
            <ac:inkMk id="105" creationId="{E33DF198-BDF3-B757-CB96-15BB5DB52340}"/>
          </ac:inkMkLst>
        </pc:inkChg>
        <pc:inkChg chg="add del">
          <ac:chgData name="Nesta van der Schaaf" userId="b6341301b05cd47e" providerId="LiveId" clId="{C85B618C-88A6-BA42-9ACB-FCF3BA691099}" dt="2023-06-20T13:33:29.992" v="233"/>
          <ac:inkMkLst>
            <pc:docMk/>
            <pc:sldMk cId="2249610883" sldId="262"/>
            <ac:inkMk id="106" creationId="{B00DD584-9B41-C8AF-4A0F-D81E78005DE1}"/>
          </ac:inkMkLst>
        </pc:inkChg>
        <pc:inkChg chg="add del">
          <ac:chgData name="Nesta van der Schaaf" userId="b6341301b05cd47e" providerId="LiveId" clId="{C85B618C-88A6-BA42-9ACB-FCF3BA691099}" dt="2023-06-20T13:33:32.711" v="237"/>
          <ac:inkMkLst>
            <pc:docMk/>
            <pc:sldMk cId="2249610883" sldId="262"/>
            <ac:inkMk id="107" creationId="{7E99665D-16FE-4BFE-2ED1-8E0DFF1CC9FD}"/>
          </ac:inkMkLst>
        </pc:inkChg>
        <pc:inkChg chg="add del">
          <ac:chgData name="Nesta van der Schaaf" userId="b6341301b05cd47e" providerId="LiveId" clId="{C85B618C-88A6-BA42-9ACB-FCF3BA691099}" dt="2023-06-20T13:33:32.711" v="237"/>
          <ac:inkMkLst>
            <pc:docMk/>
            <pc:sldMk cId="2249610883" sldId="262"/>
            <ac:inkMk id="108" creationId="{AA36D950-6CB1-7061-3B3A-B239DC9797F9}"/>
          </ac:inkMkLst>
        </pc:inkChg>
        <pc:inkChg chg="add reco">
          <ac:chgData name="Nesta van der Schaaf" userId="b6341301b05cd47e" providerId="LiveId" clId="{C85B618C-88A6-BA42-9ACB-FCF3BA691099}" dt="2023-06-20T13:33:32.711" v="237"/>
          <ac:inkMkLst>
            <pc:docMk/>
            <pc:sldMk cId="2249610883" sldId="262"/>
            <ac:inkMk id="109" creationId="{17EDD855-0D7A-D30C-44BF-DA9F9AC8F079}"/>
          </ac:inkMkLst>
        </pc:inkChg>
        <pc:inkChg chg="add del">
          <ac:chgData name="Nesta van der Schaaf" userId="b6341301b05cd47e" providerId="LiveId" clId="{C85B618C-88A6-BA42-9ACB-FCF3BA691099}" dt="2023-06-20T13:33:35.595" v="240"/>
          <ac:inkMkLst>
            <pc:docMk/>
            <pc:sldMk cId="2249610883" sldId="262"/>
            <ac:inkMk id="110" creationId="{9A6ED0CE-F34C-7F1E-744C-88BE24E5190E}"/>
          </ac:inkMkLst>
        </pc:inkChg>
        <pc:inkChg chg="add del">
          <ac:chgData name="Nesta van der Schaaf" userId="b6341301b05cd47e" providerId="LiveId" clId="{C85B618C-88A6-BA42-9ACB-FCF3BA691099}" dt="2023-06-20T13:33:35.595" v="240"/>
          <ac:inkMkLst>
            <pc:docMk/>
            <pc:sldMk cId="2249610883" sldId="262"/>
            <ac:inkMk id="111" creationId="{82C30350-693D-F3E7-787F-F7D9E9AB70E9}"/>
          </ac:inkMkLst>
        </pc:inkChg>
        <pc:inkChg chg="add reco">
          <ac:chgData name="Nesta van der Schaaf" userId="b6341301b05cd47e" providerId="LiveId" clId="{C85B618C-88A6-BA42-9ACB-FCF3BA691099}" dt="2023-06-20T13:33:35.595" v="240"/>
          <ac:inkMkLst>
            <pc:docMk/>
            <pc:sldMk cId="2249610883" sldId="262"/>
            <ac:inkMk id="112" creationId="{6A154F2D-A12C-9CA9-0A88-459B33DAA9C3}"/>
          </ac:inkMkLst>
        </pc:inkChg>
        <pc:inkChg chg="add">
          <ac:chgData name="Nesta van der Schaaf" userId="b6341301b05cd47e" providerId="LiveId" clId="{C85B618C-88A6-BA42-9ACB-FCF3BA691099}" dt="2023-06-20T13:33:36.478" v="241"/>
          <ac:inkMkLst>
            <pc:docMk/>
            <pc:sldMk cId="2249610883" sldId="262"/>
            <ac:inkMk id="113" creationId="{298A9430-79AE-038F-CB9C-FBC073B18EC4}"/>
          </ac:inkMkLst>
        </pc:inkChg>
        <pc:inkChg chg="add del">
          <ac:chgData name="Nesta van der Schaaf" userId="b6341301b05cd47e" providerId="LiveId" clId="{C85B618C-88A6-BA42-9ACB-FCF3BA691099}" dt="2023-06-20T13:33:38.332" v="245"/>
          <ac:inkMkLst>
            <pc:docMk/>
            <pc:sldMk cId="2249610883" sldId="262"/>
            <ac:inkMk id="114" creationId="{211895D6-AE63-4A41-C288-160A07C07A5A}"/>
          </ac:inkMkLst>
        </pc:inkChg>
        <pc:inkChg chg="add del">
          <ac:chgData name="Nesta van der Schaaf" userId="b6341301b05cd47e" providerId="LiveId" clId="{C85B618C-88A6-BA42-9ACB-FCF3BA691099}" dt="2023-06-20T13:33:38.170" v="244"/>
          <ac:inkMkLst>
            <pc:docMk/>
            <pc:sldMk cId="2249610883" sldId="262"/>
            <ac:inkMk id="115" creationId="{AA02D63A-8529-2ED1-608F-5EED589E5998}"/>
          </ac:inkMkLst>
        </pc:inkChg>
        <pc:inkChg chg="add del">
          <ac:chgData name="Nesta van der Schaaf" userId="b6341301b05cd47e" providerId="LiveId" clId="{C85B618C-88A6-BA42-9ACB-FCF3BA691099}" dt="2023-06-20T13:33:40.573" v="249"/>
          <ac:inkMkLst>
            <pc:docMk/>
            <pc:sldMk cId="2249610883" sldId="262"/>
            <ac:inkMk id="116" creationId="{A374A389-2125-3B9C-D544-2A059F44F6EB}"/>
          </ac:inkMkLst>
        </pc:inkChg>
        <pc:inkChg chg="add del">
          <ac:chgData name="Nesta van der Schaaf" userId="b6341301b05cd47e" providerId="LiveId" clId="{C85B618C-88A6-BA42-9ACB-FCF3BA691099}" dt="2023-06-20T13:33:40.433" v="248"/>
          <ac:inkMkLst>
            <pc:docMk/>
            <pc:sldMk cId="2249610883" sldId="262"/>
            <ac:inkMk id="117" creationId="{D5A0357E-44D9-1B01-C346-116ED803C439}"/>
          </ac:inkMkLst>
        </pc:inkChg>
        <pc:inkChg chg="add del">
          <ac:chgData name="Nesta van der Schaaf" userId="b6341301b05cd47e" providerId="LiveId" clId="{C85B618C-88A6-BA42-9ACB-FCF3BA691099}" dt="2023-06-20T13:33:42.483" v="251"/>
          <ac:inkMkLst>
            <pc:docMk/>
            <pc:sldMk cId="2249610883" sldId="262"/>
            <ac:inkMk id="118" creationId="{DAB73C7A-6B2A-073B-9940-CF5A5749098E}"/>
          </ac:inkMkLst>
        </pc:inkChg>
        <pc:inkChg chg="add del">
          <ac:chgData name="Nesta van der Schaaf" userId="b6341301b05cd47e" providerId="LiveId" clId="{C85B618C-88A6-BA42-9ACB-FCF3BA691099}" dt="2023-06-20T13:33:49.184" v="258"/>
          <ac:inkMkLst>
            <pc:docMk/>
            <pc:sldMk cId="2249610883" sldId="262"/>
            <ac:inkMk id="119" creationId="{A5FE8026-B6D9-0098-A2AA-E012A49214D3}"/>
          </ac:inkMkLst>
        </pc:inkChg>
        <pc:inkChg chg="add del">
          <ac:chgData name="Nesta van der Schaaf" userId="b6341301b05cd47e" providerId="LiveId" clId="{C85B618C-88A6-BA42-9ACB-FCF3BA691099}" dt="2023-06-20T13:33:44.793" v="255"/>
          <ac:inkMkLst>
            <pc:docMk/>
            <pc:sldMk cId="2249610883" sldId="262"/>
            <ac:inkMk id="120" creationId="{4ABF46DC-8D29-1339-87F6-A991233DAD3E}"/>
          </ac:inkMkLst>
        </pc:inkChg>
        <pc:inkChg chg="add del reco">
          <ac:chgData name="Nesta van der Schaaf" userId="b6341301b05cd47e" providerId="LiveId" clId="{C85B618C-88A6-BA42-9ACB-FCF3BA691099}" dt="2023-06-20T13:33:44.793" v="255"/>
          <ac:inkMkLst>
            <pc:docMk/>
            <pc:sldMk cId="2249610883" sldId="262"/>
            <ac:inkMk id="121" creationId="{75DC995B-9FEA-6E77-FBED-B40400B57428}"/>
          </ac:inkMkLst>
        </pc:inkChg>
        <pc:inkChg chg="add del">
          <ac:chgData name="Nesta van der Schaaf" userId="b6341301b05cd47e" providerId="LiveId" clId="{C85B618C-88A6-BA42-9ACB-FCF3BA691099}" dt="2023-06-20T13:33:49.035" v="257"/>
          <ac:inkMkLst>
            <pc:docMk/>
            <pc:sldMk cId="2249610883" sldId="262"/>
            <ac:inkMk id="122" creationId="{0180D9F9-0C64-D583-C3EA-BBB0C5389AE9}"/>
          </ac:inkMkLst>
        </pc:inkChg>
        <pc:inkChg chg="add del">
          <ac:chgData name="Nesta van der Schaaf" userId="b6341301b05cd47e" providerId="LiveId" clId="{C85B618C-88A6-BA42-9ACB-FCF3BA691099}" dt="2023-06-20T13:33:51.409" v="262"/>
          <ac:inkMkLst>
            <pc:docMk/>
            <pc:sldMk cId="2249610883" sldId="262"/>
            <ac:inkMk id="123" creationId="{8542F7E6-41DD-D99B-690B-FB7ABDBEAAAF}"/>
          </ac:inkMkLst>
        </pc:inkChg>
        <pc:inkChg chg="add del">
          <ac:chgData name="Nesta van der Schaaf" userId="b6341301b05cd47e" providerId="LiveId" clId="{C85B618C-88A6-BA42-9ACB-FCF3BA691099}" dt="2023-06-20T13:33:51.242" v="261"/>
          <ac:inkMkLst>
            <pc:docMk/>
            <pc:sldMk cId="2249610883" sldId="262"/>
            <ac:inkMk id="124" creationId="{60F79710-9617-2C64-B936-EA562CEBBD86}"/>
          </ac:inkMkLst>
        </pc:inkChg>
        <pc:inkChg chg="add del">
          <ac:chgData name="Nesta van der Schaaf" userId="b6341301b05cd47e" providerId="LiveId" clId="{C85B618C-88A6-BA42-9ACB-FCF3BA691099}" dt="2023-06-20T13:33:53.649" v="265"/>
          <ac:inkMkLst>
            <pc:docMk/>
            <pc:sldMk cId="2249610883" sldId="262"/>
            <ac:inkMk id="125" creationId="{BDC4D22E-BFAF-D6F1-7B5D-E0C6A0E05E3B}"/>
          </ac:inkMkLst>
        </pc:inkChg>
        <pc:inkChg chg="add del">
          <ac:chgData name="Nesta van der Schaaf" userId="b6341301b05cd47e" providerId="LiveId" clId="{C85B618C-88A6-BA42-9ACB-FCF3BA691099}" dt="2023-06-20T13:33:53.649" v="265"/>
          <ac:inkMkLst>
            <pc:docMk/>
            <pc:sldMk cId="2249610883" sldId="262"/>
            <ac:inkMk id="126" creationId="{B654BA14-3B7F-0542-815B-7FCBCFA59CD4}"/>
          </ac:inkMkLst>
        </pc:inkChg>
        <pc:inkChg chg="add reco">
          <ac:chgData name="Nesta van der Schaaf" userId="b6341301b05cd47e" providerId="LiveId" clId="{C85B618C-88A6-BA42-9ACB-FCF3BA691099}" dt="2023-06-20T13:33:53.649" v="265"/>
          <ac:inkMkLst>
            <pc:docMk/>
            <pc:sldMk cId="2249610883" sldId="262"/>
            <ac:inkMk id="127" creationId="{37B17246-69A7-7BC6-6C02-71A345646CD4}"/>
          </ac:inkMkLst>
        </pc:inkChg>
        <pc:inkChg chg="add del">
          <ac:chgData name="Nesta van der Schaaf" userId="b6341301b05cd47e" providerId="LiveId" clId="{C85B618C-88A6-BA42-9ACB-FCF3BA691099}" dt="2023-06-20T13:33:55.588" v="267"/>
          <ac:inkMkLst>
            <pc:docMk/>
            <pc:sldMk cId="2249610883" sldId="262"/>
            <ac:inkMk id="128" creationId="{FF07AF33-7063-38B5-B904-7EDE5C2C6C9C}"/>
          </ac:inkMkLst>
        </pc:inkChg>
        <pc:inkChg chg="add del">
          <ac:chgData name="Nesta van der Schaaf" userId="b6341301b05cd47e" providerId="LiveId" clId="{C85B618C-88A6-BA42-9ACB-FCF3BA691099}" dt="2023-06-20T13:33:57.355" v="269"/>
          <ac:inkMkLst>
            <pc:docMk/>
            <pc:sldMk cId="2249610883" sldId="262"/>
            <ac:inkMk id="129" creationId="{18317064-2E84-0393-636E-E9D72058A398}"/>
          </ac:inkMkLst>
        </pc:inkChg>
        <pc:inkChg chg="add del">
          <ac:chgData name="Nesta van der Schaaf" userId="b6341301b05cd47e" providerId="LiveId" clId="{C85B618C-88A6-BA42-9ACB-FCF3BA691099}" dt="2023-06-20T13:33:59.388" v="271"/>
          <ac:inkMkLst>
            <pc:docMk/>
            <pc:sldMk cId="2249610883" sldId="262"/>
            <ac:inkMk id="130" creationId="{5607527B-A478-6A07-9C5E-DF7A65A467DB}"/>
          </ac:inkMkLst>
        </pc:inkChg>
        <pc:inkChg chg="add del">
          <ac:chgData name="Nesta van der Schaaf" userId="b6341301b05cd47e" providerId="LiveId" clId="{C85B618C-88A6-BA42-9ACB-FCF3BA691099}" dt="2023-06-20T13:34:01.531" v="273"/>
          <ac:inkMkLst>
            <pc:docMk/>
            <pc:sldMk cId="2249610883" sldId="262"/>
            <ac:inkMk id="131" creationId="{11646A63-CFF8-E26B-FA4B-7A0B7FE8DA96}"/>
          </ac:inkMkLst>
        </pc:inkChg>
        <pc:inkChg chg="add del">
          <ac:chgData name="Nesta van der Schaaf" userId="b6341301b05cd47e" providerId="LiveId" clId="{C85B618C-88A6-BA42-9ACB-FCF3BA691099}" dt="2023-06-20T13:34:03.333" v="275"/>
          <ac:inkMkLst>
            <pc:docMk/>
            <pc:sldMk cId="2249610883" sldId="262"/>
            <ac:inkMk id="132" creationId="{C419EA78-7942-0836-BA63-14D6F84ED39B}"/>
          </ac:inkMkLst>
        </pc:inkChg>
        <pc:inkChg chg="add del">
          <ac:chgData name="Nesta van der Schaaf" userId="b6341301b05cd47e" providerId="LiveId" clId="{C85B618C-88A6-BA42-9ACB-FCF3BA691099}" dt="2023-06-20T13:34:05.425" v="277"/>
          <ac:inkMkLst>
            <pc:docMk/>
            <pc:sldMk cId="2249610883" sldId="262"/>
            <ac:inkMk id="133" creationId="{359DA548-1932-ECF6-8854-01A8D7358166}"/>
          </ac:inkMkLst>
        </pc:inkChg>
        <pc:inkChg chg="add del">
          <ac:chgData name="Nesta van der Schaaf" userId="b6341301b05cd47e" providerId="LiveId" clId="{C85B618C-88A6-BA42-9ACB-FCF3BA691099}" dt="2023-06-20T13:34:06.942" v="279"/>
          <ac:inkMkLst>
            <pc:docMk/>
            <pc:sldMk cId="2249610883" sldId="262"/>
            <ac:inkMk id="134" creationId="{92981953-789E-A4BA-3654-0F778FC1FD17}"/>
          </ac:inkMkLst>
        </pc:inkChg>
        <pc:inkChg chg="add del">
          <ac:chgData name="Nesta van der Schaaf" userId="b6341301b05cd47e" providerId="LiveId" clId="{C85B618C-88A6-BA42-9ACB-FCF3BA691099}" dt="2023-06-20T13:34:09.353" v="281"/>
          <ac:inkMkLst>
            <pc:docMk/>
            <pc:sldMk cId="2249610883" sldId="262"/>
            <ac:inkMk id="135" creationId="{3C6FB385-17C7-B5BF-8F44-56B3B99A196A}"/>
          </ac:inkMkLst>
        </pc:inkChg>
        <pc:inkChg chg="add del">
          <ac:chgData name="Nesta van der Schaaf" userId="b6341301b05cd47e" providerId="LiveId" clId="{C85B618C-88A6-BA42-9ACB-FCF3BA691099}" dt="2023-06-20T13:34:10.826" v="283"/>
          <ac:inkMkLst>
            <pc:docMk/>
            <pc:sldMk cId="2249610883" sldId="262"/>
            <ac:inkMk id="136" creationId="{E6F20DEA-02CB-5BEC-6F99-EB471D1E121D}"/>
          </ac:inkMkLst>
        </pc:inkChg>
        <pc:inkChg chg="add">
          <ac:chgData name="Nesta van der Schaaf" userId="b6341301b05cd47e" providerId="LiveId" clId="{C85B618C-88A6-BA42-9ACB-FCF3BA691099}" dt="2023-06-20T13:34:11.634" v="284"/>
          <ac:inkMkLst>
            <pc:docMk/>
            <pc:sldMk cId="2249610883" sldId="262"/>
            <ac:inkMk id="137" creationId="{C142B6AE-280D-F691-BAE1-A1B2430E70AC}"/>
          </ac:inkMkLst>
        </pc:inkChg>
      </pc:sldChg>
    </pc:docChg>
  </pc:docChgLst>
  <pc:docChgLst>
    <pc:chgData name="Nesta van der Schaaf" userId="b6341301b05cd47e" providerId="LiveId" clId="{AD06C81A-87A6-47A7-8922-8736C9E72DE9}"/>
    <pc:docChg chg="undo redo custSel addSld delSld modSld sldOrd addMainMaster delMainMaster modMainMaster">
      <pc:chgData name="Nesta van der Schaaf" userId="b6341301b05cd47e" providerId="LiveId" clId="{AD06C81A-87A6-47A7-8922-8736C9E72DE9}" dt="2023-07-14T18:02:48.460" v="33134" actId="20577"/>
      <pc:docMkLst>
        <pc:docMk/>
      </pc:docMkLst>
      <pc:sldChg chg="addSp delSp modSp mod setBg chgLayout">
        <pc:chgData name="Nesta van der Schaaf" userId="b6341301b05cd47e" providerId="LiveId" clId="{AD06C81A-87A6-47A7-8922-8736C9E72DE9}" dt="2023-07-11T09:32:02.930" v="12246" actId="1076"/>
        <pc:sldMkLst>
          <pc:docMk/>
          <pc:sldMk cId="2413383671" sldId="256"/>
        </pc:sldMkLst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2413383671" sldId="256"/>
            <ac:spMk id="2" creationId="{2F081A8B-1034-42A9-0452-2DA466B714AE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413383671" sldId="256"/>
            <ac:spMk id="3" creationId="{89A13467-8D86-B893-5623-64BA26449E95}"/>
          </ac:spMkLst>
        </pc:spChg>
        <pc:spChg chg="mod">
          <ac:chgData name="Nesta van der Schaaf" userId="b6341301b05cd47e" providerId="LiveId" clId="{AD06C81A-87A6-47A7-8922-8736C9E72DE9}" dt="2023-06-20T10:30:48.722" v="158" actId="255"/>
          <ac:spMkLst>
            <pc:docMk/>
            <pc:sldMk cId="2413383671" sldId="256"/>
            <ac:spMk id="4" creationId="{3C2633F9-C491-97CC-DD68-E133FEA6A768}"/>
          </ac:spMkLst>
        </pc:spChg>
        <pc:spChg chg="mod">
          <ac:chgData name="Nesta van der Schaaf" userId="b6341301b05cd47e" providerId="LiveId" clId="{AD06C81A-87A6-47A7-8922-8736C9E72DE9}" dt="2023-06-20T10:33:56.537" v="201" actId="113"/>
          <ac:spMkLst>
            <pc:docMk/>
            <pc:sldMk cId="2413383671" sldId="256"/>
            <ac:spMk id="5" creationId="{A97DC2C6-C38E-4685-4146-C7FFC512FE97}"/>
          </ac:spMkLst>
        </pc:spChg>
        <pc:spChg chg="add mod">
          <ac:chgData name="Nesta van der Schaaf" userId="b6341301b05cd47e" providerId="LiveId" clId="{AD06C81A-87A6-47A7-8922-8736C9E72DE9}" dt="2023-06-20T11:50:45.101" v="1090" actId="207"/>
          <ac:spMkLst>
            <pc:docMk/>
            <pc:sldMk cId="2413383671" sldId="256"/>
            <ac:spMk id="6" creationId="{A1EC5DDD-CA34-3EB2-BFB0-5A9983F070FA}"/>
          </ac:spMkLst>
        </pc:spChg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2413383671" sldId="256"/>
            <ac:spMk id="7" creationId="{7EC47724-877B-529E-C6A3-9CF74B441E50}"/>
          </ac:spMkLst>
        </pc:spChg>
        <pc:spChg chg="add del mod">
          <ac:chgData name="Nesta van der Schaaf" userId="b6341301b05cd47e" providerId="LiveId" clId="{AD06C81A-87A6-47A7-8922-8736C9E72DE9}" dt="2023-06-20T10:24:21.306" v="60" actId="478"/>
          <ac:spMkLst>
            <pc:docMk/>
            <pc:sldMk cId="2413383671" sldId="256"/>
            <ac:spMk id="7" creationId="{C44DDAC1-5268-D258-3EC9-8A5BE8EBCA63}"/>
          </ac:spMkLst>
        </pc:spChg>
        <pc:spChg chg="add del mod">
          <ac:chgData name="Nesta van der Schaaf" userId="b6341301b05cd47e" providerId="LiveId" clId="{AD06C81A-87A6-47A7-8922-8736C9E72DE9}" dt="2023-06-20T10:26:23.717" v="78"/>
          <ac:spMkLst>
            <pc:docMk/>
            <pc:sldMk cId="2413383671" sldId="256"/>
            <ac:spMk id="8" creationId="{79754A64-8035-5C3A-AA53-E4B139ED93F5}"/>
          </ac:spMkLst>
        </pc:spChg>
        <pc:spChg chg="add del mod">
          <ac:chgData name="Nesta van der Schaaf" userId="b6341301b05cd47e" providerId="LiveId" clId="{AD06C81A-87A6-47A7-8922-8736C9E72DE9}" dt="2023-06-20T10:26:43.076" v="80" actId="478"/>
          <ac:spMkLst>
            <pc:docMk/>
            <pc:sldMk cId="2413383671" sldId="256"/>
            <ac:spMk id="9" creationId="{A747817D-FF6B-55A1-3402-0552A409AAB2}"/>
          </ac:spMkLst>
        </pc:spChg>
        <pc:spChg chg="replST">
          <ac:chgData name="Nesta van der Schaaf" userId="b6341301b05cd47e" providerId="LiveId" clId="{AD06C81A-87A6-47A7-8922-8736C9E72DE9}" dt="2023-06-20T14:40:11.670" v="2005"/>
          <ac:spMkLst>
            <pc:docMk/>
            <pc:sldMk cId="2413383671" sldId="256"/>
            <ac:spMk id="9" creationId="{DA67FE93-B0B9-47C8-D7C5-700304C27D28}"/>
          </ac:spMkLst>
        </pc:spChg>
        <pc:spChg chg="replST">
          <ac:chgData name="Nesta van der Schaaf" userId="b6341301b05cd47e" providerId="LiveId" clId="{AD06C81A-87A6-47A7-8922-8736C9E72DE9}" dt="2023-06-20T14:40:11.670" v="2006"/>
          <ac:spMkLst>
            <pc:docMk/>
            <pc:sldMk cId="2413383671" sldId="256"/>
            <ac:spMk id="10" creationId="{D233F1C7-4130-3136-B1E9-D2DFE9555B78}"/>
          </ac:spMkLst>
        </pc:spChg>
        <pc:spChg chg="add del mod">
          <ac:chgData name="Nesta van der Schaaf" userId="b6341301b05cd47e" providerId="LiveId" clId="{AD06C81A-87A6-47A7-8922-8736C9E72DE9}" dt="2023-06-20T10:30:52.329" v="163" actId="478"/>
          <ac:spMkLst>
            <pc:docMk/>
            <pc:sldMk cId="2413383671" sldId="256"/>
            <ac:spMk id="10" creationId="{ECE3574E-70B3-F033-F217-D71B9F5C1BB2}"/>
          </ac:spMkLst>
        </pc:spChg>
        <pc:spChg chg="replST">
          <ac:chgData name="Nesta van der Schaaf" userId="b6341301b05cd47e" providerId="LiveId" clId="{AD06C81A-87A6-47A7-8922-8736C9E72DE9}" dt="2023-06-20T14:40:11.670" v="2007"/>
          <ac:spMkLst>
            <pc:docMk/>
            <pc:sldMk cId="2413383671" sldId="256"/>
            <ac:spMk id="11" creationId="{9AC72F55-E3AB-9776-9E28-D565E55D298A}"/>
          </ac:spMkLst>
        </pc:spChg>
        <pc:spChg chg="replST">
          <ac:chgData name="Nesta van der Schaaf" userId="b6341301b05cd47e" providerId="LiveId" clId="{AD06C81A-87A6-47A7-8922-8736C9E72DE9}" dt="2023-06-20T14:40:11.671" v="2008"/>
          <ac:spMkLst>
            <pc:docMk/>
            <pc:sldMk cId="2413383671" sldId="256"/>
            <ac:spMk id="12" creationId="{D84AA41A-1CA5-D412-2EA4-B8C1CD730AAC}"/>
          </ac:spMkLst>
        </pc:spChg>
        <pc:spChg chg="add del mod">
          <ac:chgData name="Nesta van der Schaaf" userId="b6341301b05cd47e" providerId="LiveId" clId="{AD06C81A-87A6-47A7-8922-8736C9E72DE9}" dt="2023-06-20T10:30:49.721" v="161" actId="478"/>
          <ac:spMkLst>
            <pc:docMk/>
            <pc:sldMk cId="2413383671" sldId="256"/>
            <ac:spMk id="12" creationId="{E87DFBA0-8E7E-9DCA-7B3A-1899EEB40AEE}"/>
          </ac:spMkLst>
        </pc:spChg>
        <pc:spChg chg="mod">
          <ac:chgData name="Nesta van der Schaaf" userId="b6341301b05cd47e" providerId="LiveId" clId="{AD06C81A-87A6-47A7-8922-8736C9E72DE9}" dt="2023-06-20T10:50:10.858" v="470" actId="2711"/>
          <ac:spMkLst>
            <pc:docMk/>
            <pc:sldMk cId="2413383671" sldId="256"/>
            <ac:spMk id="13" creationId="{2A084F10-10D7-E65A-DC92-8525CC55778E}"/>
          </ac:spMkLst>
        </pc:spChg>
        <pc:spChg chg="add mod">
          <ac:chgData name="Nesta van der Schaaf" userId="b6341301b05cd47e" providerId="LiveId" clId="{AD06C81A-87A6-47A7-8922-8736C9E72DE9}" dt="2023-07-11T09:32:02.930" v="12246" actId="1076"/>
          <ac:spMkLst>
            <pc:docMk/>
            <pc:sldMk cId="2413383671" sldId="256"/>
            <ac:spMk id="14" creationId="{54859DF1-85BD-FF87-3FAC-E2399BB6C2C6}"/>
          </ac:spMkLst>
        </pc:spChg>
        <pc:spChg chg="replST">
          <ac:chgData name="Nesta van der Schaaf" userId="b6341301b05cd47e" providerId="LiveId" clId="{AD06C81A-87A6-47A7-8922-8736C9E72DE9}" dt="2023-06-20T14:40:11.671" v="2009"/>
          <ac:spMkLst>
            <pc:docMk/>
            <pc:sldMk cId="2413383671" sldId="256"/>
            <ac:spMk id="15" creationId="{F3FB7A91-5907-CC8A-1765-5B2C6339B64B}"/>
          </ac:spMkLst>
        </pc:spChg>
        <pc:spChg chg="replST">
          <ac:chgData name="Nesta van der Schaaf" userId="b6341301b05cd47e" providerId="LiveId" clId="{AD06C81A-87A6-47A7-8922-8736C9E72DE9}" dt="2023-06-20T14:40:11.671" v="2010"/>
          <ac:spMkLst>
            <pc:docMk/>
            <pc:sldMk cId="2413383671" sldId="256"/>
            <ac:spMk id="16" creationId="{32AA4724-F4A4-586A-0085-ED69995C33BD}"/>
          </ac:spMkLst>
        </pc:spChg>
        <pc:spChg chg="replST">
          <ac:chgData name="Nesta van der Schaaf" userId="b6341301b05cd47e" providerId="LiveId" clId="{AD06C81A-87A6-47A7-8922-8736C9E72DE9}" dt="2023-06-20T14:40:11.671" v="2011"/>
          <ac:spMkLst>
            <pc:docMk/>
            <pc:sldMk cId="2413383671" sldId="256"/>
            <ac:spMk id="17" creationId="{727F583C-3F16-B9EB-D936-2B983E73CD75}"/>
          </ac:spMkLst>
        </pc:spChg>
        <pc:spChg chg="replST">
          <ac:chgData name="Nesta van der Schaaf" userId="b6341301b05cd47e" providerId="LiveId" clId="{AD06C81A-87A6-47A7-8922-8736C9E72DE9}" dt="2023-06-20T14:40:11.671" v="2012"/>
          <ac:spMkLst>
            <pc:docMk/>
            <pc:sldMk cId="2413383671" sldId="256"/>
            <ac:spMk id="18" creationId="{2FDDE91D-B2B4-9628-3737-9B0EDB7B390C}"/>
          </ac:spMkLst>
        </pc:spChg>
        <pc:grpChg chg="del mod replST">
          <ac:chgData name="Nesta van der Schaaf" userId="b6341301b05cd47e" providerId="LiveId" clId="{AD06C81A-87A6-47A7-8922-8736C9E72DE9}" dt="2023-06-20T14:40:19.414" v="2019" actId="478"/>
          <ac:grpSpMkLst>
            <pc:docMk/>
            <pc:sldMk cId="2413383671" sldId="256"/>
            <ac:grpSpMk id="19" creationId="{97AC8632-13E8-E02B-F9D3-1144C40DC67C}"/>
          </ac:grpSpMkLst>
        </pc:grpChg>
        <pc:picChg chg="mod">
          <ac:chgData name="Nesta van der Schaaf" userId="b6341301b05cd47e" providerId="LiveId" clId="{AD06C81A-87A6-47A7-8922-8736C9E72DE9}" dt="2023-06-20T14:40:11.658" v="1960" actId="14100"/>
          <ac:picMkLst>
            <pc:docMk/>
            <pc:sldMk cId="2413383671" sldId="256"/>
            <ac:picMk id="7" creationId="{485A5965-DED9-7DF0-3798-4894AB956DD8}"/>
          </ac:picMkLst>
        </pc:picChg>
      </pc:sldChg>
      <pc:sldChg chg="addSp delSp modSp new mod setBg modAnim chgLayout">
        <pc:chgData name="Nesta van der Schaaf" userId="b6341301b05cd47e" providerId="LiveId" clId="{AD06C81A-87A6-47A7-8922-8736C9E72DE9}" dt="2023-07-12T17:05:14.765" v="31637"/>
        <pc:sldMkLst>
          <pc:docMk/>
          <pc:sldMk cId="3897734535" sldId="257"/>
        </pc:sldMkLst>
        <pc:spChg chg="mod ord">
          <ac:chgData name="Nesta van der Schaaf" userId="b6341301b05cd47e" providerId="LiveId" clId="{AD06C81A-87A6-47A7-8922-8736C9E72DE9}" dt="2023-07-12T16:40:12.335" v="31191" actId="20577"/>
          <ac:spMkLst>
            <pc:docMk/>
            <pc:sldMk cId="3897734535" sldId="257"/>
            <ac:spMk id="2" creationId="{F759FACC-06CD-BDFA-C298-0F57DF88FEF1}"/>
          </ac:spMkLst>
        </pc:spChg>
        <pc:spChg chg="del mod ord">
          <ac:chgData name="Nesta van der Schaaf" userId="b6341301b05cd47e" providerId="LiveId" clId="{AD06C81A-87A6-47A7-8922-8736C9E72DE9}" dt="2023-07-12T16:35:47.363" v="31123" actId="478"/>
          <ac:spMkLst>
            <pc:docMk/>
            <pc:sldMk cId="3897734535" sldId="257"/>
            <ac:spMk id="3" creationId="{57812B18-9C2F-EEE7-647B-53AE9324D2DE}"/>
          </ac:spMkLst>
        </pc:spChg>
        <pc:spChg chg="add del mod">
          <ac:chgData name="Nesta van der Schaaf" userId="b6341301b05cd47e" providerId="LiveId" clId="{AD06C81A-87A6-47A7-8922-8736C9E72DE9}" dt="2023-07-11T09:23:18.193" v="12159" actId="6264"/>
          <ac:spMkLst>
            <pc:docMk/>
            <pc:sldMk cId="3897734535" sldId="257"/>
            <ac:spMk id="4" creationId="{100985FB-BA0B-1CB9-4974-B521F3FEC704}"/>
          </ac:spMkLst>
        </pc:spChg>
        <pc:spChg chg="add del mod">
          <ac:chgData name="Nesta van der Schaaf" userId="b6341301b05cd47e" providerId="LiveId" clId="{AD06C81A-87A6-47A7-8922-8736C9E72DE9}" dt="2023-06-20T10:47:11.529" v="367"/>
          <ac:spMkLst>
            <pc:docMk/>
            <pc:sldMk cId="3897734535" sldId="257"/>
            <ac:spMk id="4" creationId="{1BCC29C3-6186-A2EE-3019-7BC03E8E2951}"/>
          </ac:spMkLst>
        </pc:spChg>
        <pc:spChg chg="add mod">
          <ac:chgData name="Nesta van der Schaaf" userId="b6341301b05cd47e" providerId="LiveId" clId="{AD06C81A-87A6-47A7-8922-8736C9E72DE9}" dt="2023-07-12T16:50:31.575" v="31335" actId="1076"/>
          <ac:spMkLst>
            <pc:docMk/>
            <pc:sldMk cId="3897734535" sldId="257"/>
            <ac:spMk id="4" creationId="{92E6851D-07FA-8491-9D33-82671BA508BD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897734535" sldId="257"/>
            <ac:spMk id="5" creationId="{542FA8E5-D565-8051-17BB-95C6976CF4C4}"/>
          </ac:spMkLst>
        </pc:spChg>
        <pc:spChg chg="mod ord">
          <ac:chgData name="Nesta van der Schaaf" userId="b6341301b05cd47e" providerId="LiveId" clId="{AD06C81A-87A6-47A7-8922-8736C9E72DE9}" dt="2023-07-11T09:24:10.033" v="12189" actId="6264"/>
          <ac:spMkLst>
            <pc:docMk/>
            <pc:sldMk cId="3897734535" sldId="257"/>
            <ac:spMk id="6" creationId="{AADAF3D3-21E2-63B5-BA79-956FF59EFED9}"/>
          </ac:spMkLst>
        </pc:spChg>
        <pc:spChg chg="add del mod">
          <ac:chgData name="Nesta van der Schaaf" userId="b6341301b05cd47e" providerId="LiveId" clId="{AD06C81A-87A6-47A7-8922-8736C9E72DE9}" dt="2023-07-12T16:35:50.194" v="31124" actId="478"/>
          <ac:spMkLst>
            <pc:docMk/>
            <pc:sldMk cId="3897734535" sldId="257"/>
            <ac:spMk id="7" creationId="{3B4E4FDC-1FFA-C542-7665-610B92D25BAF}"/>
          </ac:spMkLst>
        </pc:spChg>
        <pc:spChg chg="add del mod">
          <ac:chgData name="Nesta van der Schaaf" userId="b6341301b05cd47e" providerId="LiveId" clId="{AD06C81A-87A6-47A7-8922-8736C9E72DE9}" dt="2023-07-11T09:23:18.193" v="12159" actId="6264"/>
          <ac:spMkLst>
            <pc:docMk/>
            <pc:sldMk cId="3897734535" sldId="257"/>
            <ac:spMk id="7" creationId="{9ABE6ABD-A626-6227-25BA-43BC7B3E9D72}"/>
          </ac:spMkLst>
        </pc:spChg>
        <pc:spChg chg="add del mod">
          <ac:chgData name="Nesta van der Schaaf" userId="b6341301b05cd47e" providerId="LiveId" clId="{AD06C81A-87A6-47A7-8922-8736C9E72DE9}" dt="2023-07-11T09:23:18.193" v="12159" actId="6264"/>
          <ac:spMkLst>
            <pc:docMk/>
            <pc:sldMk cId="3897734535" sldId="257"/>
            <ac:spMk id="8" creationId="{D2CB49E6-F19A-ADC0-1D0C-2D7B5BEEF8BF}"/>
          </ac:spMkLst>
        </pc:spChg>
        <pc:spChg chg="add del mod">
          <ac:chgData name="Nesta van der Schaaf" userId="b6341301b05cd47e" providerId="LiveId" clId="{AD06C81A-87A6-47A7-8922-8736C9E72DE9}" dt="2023-07-11T09:23:18.193" v="12159" actId="6264"/>
          <ac:spMkLst>
            <pc:docMk/>
            <pc:sldMk cId="3897734535" sldId="257"/>
            <ac:spMk id="9" creationId="{52DEB82A-F4CD-ED9B-D0B7-586207DC75D5}"/>
          </ac:spMkLst>
        </pc:spChg>
        <pc:spChg chg="del mod topLvl">
          <ac:chgData name="Nesta van der Schaaf" userId="b6341301b05cd47e" providerId="LiveId" clId="{AD06C81A-87A6-47A7-8922-8736C9E72DE9}" dt="2023-07-12T16:38:32.902" v="31140" actId="478"/>
          <ac:spMkLst>
            <pc:docMk/>
            <pc:sldMk cId="3897734535" sldId="257"/>
            <ac:spMk id="9" creationId="{B1FECE22-D2F3-5078-247F-0B54A5281342}"/>
          </ac:spMkLst>
        </pc:spChg>
        <pc:spChg chg="del mod topLvl">
          <ac:chgData name="Nesta van der Schaaf" userId="b6341301b05cd47e" providerId="LiveId" clId="{AD06C81A-87A6-47A7-8922-8736C9E72DE9}" dt="2023-07-12T16:39:08.679" v="31150" actId="478"/>
          <ac:spMkLst>
            <pc:docMk/>
            <pc:sldMk cId="3897734535" sldId="257"/>
            <ac:spMk id="10" creationId="{66D90A2B-CF13-C57C-9058-C44540D73E34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897734535" sldId="257"/>
            <ac:spMk id="10" creationId="{88A4BCD0-3B2D-D2B1-D3E5-DACFDDBE3C51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897734535" sldId="257"/>
            <ac:spMk id="11" creationId="{8EEB0A16-6A6F-B385-95AB-F549CD113B1F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897734535" sldId="257"/>
            <ac:spMk id="12" creationId="{AEA86BE7-054E-873F-623C-71C24190E66A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12" creationId="{CF26EF93-677D-F898-F493-84578F7A6546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897734535" sldId="257"/>
            <ac:spMk id="13" creationId="{6ACC67B2-4173-1C7D-5A8E-A6DB8FA16FA9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13" creationId="{A2FB44F5-5A25-0B47-2E96-D3FC9D25A172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897734535" sldId="257"/>
            <ac:spMk id="14" creationId="{0AF8828A-006B-A057-BFC7-23AC594D9F5F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14" creationId="{143CF30C-608F-AA9B-9117-86248B40C60C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897734535" sldId="257"/>
            <ac:spMk id="15" creationId="{9B89A890-0383-6B27-8196-EDC8C6100ABA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15" creationId="{A0B6A0E8-31A2-1CCD-D1C6-9761136A4B98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16" creationId="{A6195293-FD4F-5EFB-2039-DC18B6B3DF34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897734535" sldId="257"/>
            <ac:spMk id="16" creationId="{C5D69671-64C5-7054-1D0B-81BA2162D956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17" creationId="{B9B36523-71BA-CCA0-40C7-4A7CED38AD31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897734535" sldId="257"/>
            <ac:spMk id="17" creationId="{CEDBB836-6DF7-BDDA-8B5F-51B7591CE6F4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18" creationId="{319741C4-9A1E-4050-7985-A76DD0D36957}"/>
          </ac:spMkLst>
        </pc:spChg>
        <pc:spChg chg="add del mod">
          <ac:chgData name="Nesta van der Schaaf" userId="b6341301b05cd47e" providerId="LiveId" clId="{AD06C81A-87A6-47A7-8922-8736C9E72DE9}" dt="2023-07-11T09:24:10.033" v="12189" actId="6264"/>
          <ac:spMkLst>
            <pc:docMk/>
            <pc:sldMk cId="3897734535" sldId="257"/>
            <ac:spMk id="18" creationId="{D6422311-D4DD-5333-E3C1-45B3C120242F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19" creationId="{19A804A5-6A23-264D-CC05-E72288C3970F}"/>
          </ac:spMkLst>
        </pc:spChg>
        <pc:spChg chg="add del mod">
          <ac:chgData name="Nesta van der Schaaf" userId="b6341301b05cd47e" providerId="LiveId" clId="{AD06C81A-87A6-47A7-8922-8736C9E72DE9}" dt="2023-07-11T09:24:10.033" v="12189" actId="6264"/>
          <ac:spMkLst>
            <pc:docMk/>
            <pc:sldMk cId="3897734535" sldId="257"/>
            <ac:spMk id="19" creationId="{29B8A132-628A-C9D6-656A-263B00658651}"/>
          </ac:spMkLst>
        </pc:spChg>
        <pc:spChg chg="add del mod">
          <ac:chgData name="Nesta van der Schaaf" userId="b6341301b05cd47e" providerId="LiveId" clId="{AD06C81A-87A6-47A7-8922-8736C9E72DE9}" dt="2023-07-11T09:24:10.033" v="12189" actId="6264"/>
          <ac:spMkLst>
            <pc:docMk/>
            <pc:sldMk cId="3897734535" sldId="257"/>
            <ac:spMk id="20" creationId="{56767EB3-9218-051A-6509-200E61CEBA25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20" creationId="{AC98929C-712C-6BD0-9538-A15A3241F61B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21" creationId="{31E49DA1-A149-C79E-9C4D-9F0FFE46CAD9}"/>
          </ac:spMkLst>
        </pc:spChg>
        <pc:spChg chg="add del mod">
          <ac:chgData name="Nesta van der Schaaf" userId="b6341301b05cd47e" providerId="LiveId" clId="{AD06C81A-87A6-47A7-8922-8736C9E72DE9}" dt="2023-07-11T09:24:10.033" v="12189" actId="6264"/>
          <ac:spMkLst>
            <pc:docMk/>
            <pc:sldMk cId="3897734535" sldId="257"/>
            <ac:spMk id="21" creationId="{D5DBD388-12FF-26F6-7C28-F4BE8F696370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897734535" sldId="257"/>
            <ac:spMk id="22" creationId="{E2FF0604-7A3F-EE7C-38B4-DFF2E585B56B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23" creationId="{F1DC1A4A-E30A-BC11-CDC0-8037F3C714D5}"/>
          </ac:spMkLst>
        </pc:spChg>
        <pc:spChg chg="add del mod">
          <ac:chgData name="Nesta van der Schaaf" userId="b6341301b05cd47e" providerId="LiveId" clId="{AD06C81A-87A6-47A7-8922-8736C9E72DE9}" dt="2023-07-11T09:25:43" v="12202" actId="6264"/>
          <ac:spMkLst>
            <pc:docMk/>
            <pc:sldMk cId="3897734535" sldId="257"/>
            <ac:spMk id="23" creationId="{F5F455A1-0F38-873A-8D68-BF9AE2F2BE22}"/>
          </ac:spMkLst>
        </pc:spChg>
        <pc:spChg chg="add del mod">
          <ac:chgData name="Nesta van der Schaaf" userId="b6341301b05cd47e" providerId="LiveId" clId="{AD06C81A-87A6-47A7-8922-8736C9E72DE9}" dt="2023-07-11T09:25:43" v="12202" actId="6264"/>
          <ac:spMkLst>
            <pc:docMk/>
            <pc:sldMk cId="3897734535" sldId="257"/>
            <ac:spMk id="24" creationId="{15E23CDA-120B-A311-006B-3C5A6AD32908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24" creationId="{627984E0-9C82-A215-519E-D80CCE6F2947}"/>
          </ac:spMkLst>
        </pc:spChg>
        <pc:spChg chg="add del mod">
          <ac:chgData name="Nesta van der Schaaf" userId="b6341301b05cd47e" providerId="LiveId" clId="{AD06C81A-87A6-47A7-8922-8736C9E72DE9}" dt="2023-07-11T09:25:43" v="12202" actId="6264"/>
          <ac:spMkLst>
            <pc:docMk/>
            <pc:sldMk cId="3897734535" sldId="257"/>
            <ac:spMk id="25" creationId="{A4F6E40E-18D4-83E3-AD87-02D6BB442E94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25" creationId="{A53E6489-2A53-809A-04CC-A49FB6A31E1E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26" creationId="{79C341F2-FEDD-A2BF-BBB9-9CCA83C3D95D}"/>
          </ac:spMkLst>
        </pc:spChg>
        <pc:spChg chg="add del mod">
          <ac:chgData name="Nesta van der Schaaf" userId="b6341301b05cd47e" providerId="LiveId" clId="{AD06C81A-87A6-47A7-8922-8736C9E72DE9}" dt="2023-07-11T09:25:43" v="12202" actId="6264"/>
          <ac:spMkLst>
            <pc:docMk/>
            <pc:sldMk cId="3897734535" sldId="257"/>
            <ac:spMk id="26" creationId="{82CD401D-43E8-E627-4898-AD90E601CC1E}"/>
          </ac:spMkLst>
        </pc:spChg>
        <pc:spChg chg="add del mod">
          <ac:chgData name="Nesta van der Schaaf" userId="b6341301b05cd47e" providerId="LiveId" clId="{AD06C81A-87A6-47A7-8922-8736C9E72DE9}" dt="2023-07-11T09:26:33.210" v="12211" actId="6264"/>
          <ac:spMkLst>
            <pc:docMk/>
            <pc:sldMk cId="3897734535" sldId="257"/>
            <ac:spMk id="27" creationId="{4CB42432-41A4-251B-8CC2-33CC36A59AA3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27" creationId="{FB19D6A7-B49B-CC2F-C6E1-7E9494CF811D}"/>
          </ac:spMkLst>
        </pc:spChg>
        <pc:spChg chg="add del mod">
          <ac:chgData name="Nesta van der Schaaf" userId="b6341301b05cd47e" providerId="LiveId" clId="{AD06C81A-87A6-47A7-8922-8736C9E72DE9}" dt="2023-07-11T09:26:33.210" v="12211" actId="6264"/>
          <ac:spMkLst>
            <pc:docMk/>
            <pc:sldMk cId="3897734535" sldId="257"/>
            <ac:spMk id="28" creationId="{9FD416CC-761F-D755-199B-D24170B46ABC}"/>
          </ac:spMkLst>
        </pc:spChg>
        <pc:spChg chg="mod">
          <ac:chgData name="Nesta van der Schaaf" userId="b6341301b05cd47e" providerId="LiveId" clId="{AD06C81A-87A6-47A7-8922-8736C9E72DE9}" dt="2023-07-12T16:38:26.062" v="31137" actId="165"/>
          <ac:spMkLst>
            <pc:docMk/>
            <pc:sldMk cId="3897734535" sldId="257"/>
            <ac:spMk id="28" creationId="{E2D12401-B061-E348-616F-5E3A87153C73}"/>
          </ac:spMkLst>
        </pc:spChg>
        <pc:spChg chg="add mod ord">
          <ac:chgData name="Nesta van der Schaaf" userId="b6341301b05cd47e" providerId="LiveId" clId="{AD06C81A-87A6-47A7-8922-8736C9E72DE9}" dt="2023-07-12T16:39:21.526" v="31153" actId="164"/>
          <ac:spMkLst>
            <pc:docMk/>
            <pc:sldMk cId="3897734535" sldId="257"/>
            <ac:spMk id="29" creationId="{C70F28D2-833A-0DA1-1C59-D0DC69E7FB62}"/>
          </ac:spMkLst>
        </pc:spChg>
        <pc:spChg chg="add del mod">
          <ac:chgData name="Nesta van der Schaaf" userId="b6341301b05cd47e" providerId="LiveId" clId="{AD06C81A-87A6-47A7-8922-8736C9E72DE9}" dt="2023-07-11T09:26:33.210" v="12211" actId="6264"/>
          <ac:spMkLst>
            <pc:docMk/>
            <pc:sldMk cId="3897734535" sldId="257"/>
            <ac:spMk id="29" creationId="{F6ED3F56-D6AE-F0DB-8014-999701D25BF5}"/>
          </ac:spMkLst>
        </pc:spChg>
        <pc:spChg chg="add del mod">
          <ac:chgData name="Nesta van der Schaaf" userId="b6341301b05cd47e" providerId="LiveId" clId="{AD06C81A-87A6-47A7-8922-8736C9E72DE9}" dt="2023-07-11T09:26:33.210" v="12211" actId="6264"/>
          <ac:spMkLst>
            <pc:docMk/>
            <pc:sldMk cId="3897734535" sldId="257"/>
            <ac:spMk id="30" creationId="{7C498F87-2262-4B24-9F47-C4739554AFD0}"/>
          </ac:spMkLst>
        </pc:spChg>
        <pc:spChg chg="add mod">
          <ac:chgData name="Nesta van der Schaaf" userId="b6341301b05cd47e" providerId="LiveId" clId="{AD06C81A-87A6-47A7-8922-8736C9E72DE9}" dt="2023-07-12T16:50:31.575" v="31335" actId="1076"/>
          <ac:spMkLst>
            <pc:docMk/>
            <pc:sldMk cId="3897734535" sldId="257"/>
            <ac:spMk id="31" creationId="{6EE5CCC2-A238-B0B9-6D60-C1B6EBC70DCA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897734535" sldId="257"/>
            <ac:spMk id="31" creationId="{859C7FE8-05B5-0BDA-FA5D-4AC8ABB5BDD4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897734535" sldId="257"/>
            <ac:spMk id="32" creationId="{B6984291-AD9E-88CB-D514-4EF261CF8909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897734535" sldId="257"/>
            <ac:spMk id="33" creationId="{9B61CB1C-47EF-8C7C-0D76-1118BFB0D56D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897734535" sldId="257"/>
            <ac:spMk id="34" creationId="{0BCCC831-0450-0D90-803F-C9EF31B5BFDC}"/>
          </ac:spMkLst>
        </pc:spChg>
        <pc:spChg chg="mod topLvl">
          <ac:chgData name="Nesta van der Schaaf" userId="b6341301b05cd47e" providerId="LiveId" clId="{AD06C81A-87A6-47A7-8922-8736C9E72DE9}" dt="2023-07-12T16:51:43.083" v="31348" actId="164"/>
          <ac:spMkLst>
            <pc:docMk/>
            <pc:sldMk cId="3897734535" sldId="257"/>
            <ac:spMk id="35" creationId="{952D4543-0311-8393-9453-9B1A6FC0AEB7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897734535" sldId="257"/>
            <ac:spMk id="35" creationId="{B0A6E85F-3DD2-DC7F-20BB-3B4A724CAD90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897734535" sldId="257"/>
            <ac:spMk id="36" creationId="{240D0964-2B9D-F5B7-973A-568DD118B129}"/>
          </ac:spMkLst>
        </pc:spChg>
        <pc:spChg chg="mod topLvl">
          <ac:chgData name="Nesta van der Schaaf" userId="b6341301b05cd47e" providerId="LiveId" clId="{AD06C81A-87A6-47A7-8922-8736C9E72DE9}" dt="2023-07-12T16:51:43.083" v="31348" actId="164"/>
          <ac:spMkLst>
            <pc:docMk/>
            <pc:sldMk cId="3897734535" sldId="257"/>
            <ac:spMk id="36" creationId="{9AEAB1DE-B15A-C78B-23E1-F44C1A69EF62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897734535" sldId="257"/>
            <ac:spMk id="37" creationId="{E2C335C5-8BF8-BAE1-B24A-3AADCF00341C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38" creationId="{036F248F-F56A-D7C7-0929-98B8DB61D6E3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897734535" sldId="257"/>
            <ac:spMk id="38" creationId="{CC314AC1-4252-70DD-2F47-5A1DB8187FB7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39" creationId="{EE033E1B-7F22-D05D-91F5-17F1202A5926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40" creationId="{E1EF9D65-93FF-A24B-2FB2-5584856F6EBD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41" creationId="{A1E3C502-7411-6CD2-FD75-F176BE2295AD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42" creationId="{E213ABA3-93FB-5B8A-AE1A-429FF1AC763B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43" creationId="{F01C3DD2-5611-5928-3FE3-32025A5BA84B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44" creationId="{CDB35EFE-73BA-A9AC-A718-7175EAA273AF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45" creationId="{35139D06-14A9-19A9-A1CA-D3FA8FE765E8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46" creationId="{85AFEDC8-EFDE-6366-8545-432440505EA9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47" creationId="{BE945D4C-EBF7-6B79-43D6-7C05CD66B98E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48" creationId="{D47C6C84-5A11-6309-0E6E-A1F0420DD1FA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49" creationId="{492576F3-7946-6F51-88ED-1F67AE8D9DDC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50" creationId="{9A6D483B-2CEC-2C0A-7F0B-383E58BBFB4E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51" creationId="{35BEB830-7487-C1E6-9EAB-80E39A3E156A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52" creationId="{2ABD9965-7D15-F8A0-85A2-C8D07B2B16B3}"/>
          </ac:spMkLst>
        </pc:spChg>
        <pc:spChg chg="mod">
          <ac:chgData name="Nesta van der Schaaf" userId="b6341301b05cd47e" providerId="LiveId" clId="{AD06C81A-87A6-47A7-8922-8736C9E72DE9}" dt="2023-07-12T16:47:06.533" v="31231" actId="165"/>
          <ac:spMkLst>
            <pc:docMk/>
            <pc:sldMk cId="3897734535" sldId="257"/>
            <ac:spMk id="53" creationId="{35130F9C-1D67-256D-ADEC-A5FC15D7954E}"/>
          </ac:spMkLst>
        </pc:spChg>
        <pc:spChg chg="replST">
          <ac:chgData name="Nesta van der Schaaf" userId="b6341301b05cd47e" providerId="LiveId" clId="{AD06C81A-87A6-47A7-8922-8736C9E72DE9}" dt="2023-07-12T16:47:31.069" v="31302"/>
          <ac:spMkLst>
            <pc:docMk/>
            <pc:sldMk cId="3897734535" sldId="257"/>
            <ac:spMk id="58" creationId="{0816B531-470B-E67D-D5C7-CBFBCB78A11B}"/>
          </ac:spMkLst>
        </pc:spChg>
        <pc:spChg chg="replST">
          <ac:chgData name="Nesta van der Schaaf" userId="b6341301b05cd47e" providerId="LiveId" clId="{AD06C81A-87A6-47A7-8922-8736C9E72DE9}" dt="2023-07-12T16:47:31.069" v="31303"/>
          <ac:spMkLst>
            <pc:docMk/>
            <pc:sldMk cId="3897734535" sldId="257"/>
            <ac:spMk id="59" creationId="{19AC0A3B-66B9-D74A-8CD0-7DA5F41868E9}"/>
          </ac:spMkLst>
        </pc:spChg>
        <pc:spChg chg="replST">
          <ac:chgData name="Nesta van der Schaaf" userId="b6341301b05cd47e" providerId="LiveId" clId="{AD06C81A-87A6-47A7-8922-8736C9E72DE9}" dt="2023-07-12T16:47:31.069" v="31304"/>
          <ac:spMkLst>
            <pc:docMk/>
            <pc:sldMk cId="3897734535" sldId="257"/>
            <ac:spMk id="60" creationId="{EEE42E89-4737-C14A-A29A-66D8654F1448}"/>
          </ac:spMkLst>
        </pc:spChg>
        <pc:spChg chg="replST">
          <ac:chgData name="Nesta van der Schaaf" userId="b6341301b05cd47e" providerId="LiveId" clId="{AD06C81A-87A6-47A7-8922-8736C9E72DE9}" dt="2023-07-12T16:47:31.069" v="31305"/>
          <ac:spMkLst>
            <pc:docMk/>
            <pc:sldMk cId="3897734535" sldId="257"/>
            <ac:spMk id="61" creationId="{963E0936-DD48-C1B8-2999-C27784BDB456}"/>
          </ac:spMkLst>
        </pc:spChg>
        <pc:spChg chg="replST">
          <ac:chgData name="Nesta van der Schaaf" userId="b6341301b05cd47e" providerId="LiveId" clId="{AD06C81A-87A6-47A7-8922-8736C9E72DE9}" dt="2023-07-12T16:47:31.069" v="31306"/>
          <ac:spMkLst>
            <pc:docMk/>
            <pc:sldMk cId="3897734535" sldId="257"/>
            <ac:spMk id="62" creationId="{947E5A0C-A0D0-81FC-E874-C1B0162D22E1}"/>
          </ac:spMkLst>
        </pc:spChg>
        <pc:spChg chg="replST">
          <ac:chgData name="Nesta van der Schaaf" userId="b6341301b05cd47e" providerId="LiveId" clId="{AD06C81A-87A6-47A7-8922-8736C9E72DE9}" dt="2023-07-12T16:47:31.069" v="31307"/>
          <ac:spMkLst>
            <pc:docMk/>
            <pc:sldMk cId="3897734535" sldId="257"/>
            <ac:spMk id="63" creationId="{DB16B9B3-70E2-9B3D-0C25-C8A14DBF03DF}"/>
          </ac:spMkLst>
        </pc:spChg>
        <pc:spChg chg="replST">
          <ac:chgData name="Nesta van der Schaaf" userId="b6341301b05cd47e" providerId="LiveId" clId="{AD06C81A-87A6-47A7-8922-8736C9E72DE9}" dt="2023-07-12T16:47:31.069" v="31308"/>
          <ac:spMkLst>
            <pc:docMk/>
            <pc:sldMk cId="3897734535" sldId="257"/>
            <ac:spMk id="65" creationId="{BE24A3D3-4C58-D21C-5BBC-628081D761F6}"/>
          </ac:spMkLst>
        </pc:spChg>
        <pc:spChg chg="replST">
          <ac:chgData name="Nesta van der Schaaf" userId="b6341301b05cd47e" providerId="LiveId" clId="{AD06C81A-87A6-47A7-8922-8736C9E72DE9}" dt="2023-07-12T16:47:31.069" v="31309"/>
          <ac:spMkLst>
            <pc:docMk/>
            <pc:sldMk cId="3897734535" sldId="257"/>
            <ac:spMk id="66" creationId="{CE8EED02-F09C-4D6A-1AFC-0FAF6A4BDA6F}"/>
          </ac:spMkLst>
        </pc:spChg>
        <pc:spChg chg="replST">
          <ac:chgData name="Nesta van der Schaaf" userId="b6341301b05cd47e" providerId="LiveId" clId="{AD06C81A-87A6-47A7-8922-8736C9E72DE9}" dt="2023-07-12T16:47:31.070" v="31310"/>
          <ac:spMkLst>
            <pc:docMk/>
            <pc:sldMk cId="3897734535" sldId="257"/>
            <ac:spMk id="67" creationId="{8B22CD70-A474-02D1-3D47-94DF06127EC1}"/>
          </ac:spMkLst>
        </pc:spChg>
        <pc:spChg chg="replST">
          <ac:chgData name="Nesta van der Schaaf" userId="b6341301b05cd47e" providerId="LiveId" clId="{AD06C81A-87A6-47A7-8922-8736C9E72DE9}" dt="2023-07-12T16:47:31.070" v="31311"/>
          <ac:spMkLst>
            <pc:docMk/>
            <pc:sldMk cId="3897734535" sldId="257"/>
            <ac:spMk id="68" creationId="{C4E52DDB-66F8-53C1-A43F-CC0D77E6C108}"/>
          </ac:spMkLst>
        </pc:spChg>
        <pc:spChg chg="replST">
          <ac:chgData name="Nesta van der Schaaf" userId="b6341301b05cd47e" providerId="LiveId" clId="{AD06C81A-87A6-47A7-8922-8736C9E72DE9}" dt="2023-07-12T16:47:31.070" v="31312"/>
          <ac:spMkLst>
            <pc:docMk/>
            <pc:sldMk cId="3897734535" sldId="257"/>
            <ac:spMk id="69" creationId="{BCF9E753-3B47-D2D2-2411-3841B5D83C9A}"/>
          </ac:spMkLst>
        </pc:spChg>
        <pc:spChg chg="replST">
          <ac:chgData name="Nesta van der Schaaf" userId="b6341301b05cd47e" providerId="LiveId" clId="{AD06C81A-87A6-47A7-8922-8736C9E72DE9}" dt="2023-07-12T16:47:31.070" v="31313"/>
          <ac:spMkLst>
            <pc:docMk/>
            <pc:sldMk cId="3897734535" sldId="257"/>
            <ac:spMk id="71" creationId="{04C27576-0262-785C-C4BE-9CE3DE0F54E8}"/>
          </ac:spMkLst>
        </pc:spChg>
        <pc:spChg chg="replST">
          <ac:chgData name="Nesta van der Schaaf" userId="b6341301b05cd47e" providerId="LiveId" clId="{AD06C81A-87A6-47A7-8922-8736C9E72DE9}" dt="2023-07-12T16:47:31.070" v="31314"/>
          <ac:spMkLst>
            <pc:docMk/>
            <pc:sldMk cId="3897734535" sldId="257"/>
            <ac:spMk id="72" creationId="{EC1B231C-D47D-5246-C6FD-1FCB28942380}"/>
          </ac:spMkLst>
        </pc:spChg>
        <pc:spChg chg="replST">
          <ac:chgData name="Nesta van der Schaaf" userId="b6341301b05cd47e" providerId="LiveId" clId="{AD06C81A-87A6-47A7-8922-8736C9E72DE9}" dt="2023-07-12T16:47:31.070" v="31315"/>
          <ac:spMkLst>
            <pc:docMk/>
            <pc:sldMk cId="3897734535" sldId="257"/>
            <ac:spMk id="73" creationId="{BD1D930F-1514-1B75-C183-C1C2BD097D80}"/>
          </ac:spMkLst>
        </pc:spChg>
        <pc:spChg chg="replST">
          <ac:chgData name="Nesta van der Schaaf" userId="b6341301b05cd47e" providerId="LiveId" clId="{AD06C81A-87A6-47A7-8922-8736C9E72DE9}" dt="2023-07-12T16:47:31.070" v="31316"/>
          <ac:spMkLst>
            <pc:docMk/>
            <pc:sldMk cId="3897734535" sldId="257"/>
            <ac:spMk id="74" creationId="{0D2A4D8A-E678-EB49-1500-A3E08A7E9387}"/>
          </ac:spMkLst>
        </pc:spChg>
        <pc:spChg chg="replST">
          <ac:chgData name="Nesta van der Schaaf" userId="b6341301b05cd47e" providerId="LiveId" clId="{AD06C81A-87A6-47A7-8922-8736C9E72DE9}" dt="2023-07-12T16:47:31.071" v="31317"/>
          <ac:spMkLst>
            <pc:docMk/>
            <pc:sldMk cId="3897734535" sldId="257"/>
            <ac:spMk id="75" creationId="{7A875335-D7B9-4FF7-2DD1-7F97CFB32CF2}"/>
          </ac:spMkLst>
        </pc:spChg>
        <pc:spChg chg="replST">
          <ac:chgData name="Nesta van der Schaaf" userId="b6341301b05cd47e" providerId="LiveId" clId="{AD06C81A-87A6-47A7-8922-8736C9E72DE9}" dt="2023-07-12T16:47:31.071" v="31318"/>
          <ac:spMkLst>
            <pc:docMk/>
            <pc:sldMk cId="3897734535" sldId="257"/>
            <ac:spMk id="77" creationId="{48CD0480-483A-E882-DFD1-AF64C6CD5BB7}"/>
          </ac:spMkLst>
        </pc:spChg>
        <pc:spChg chg="replST">
          <ac:chgData name="Nesta van der Schaaf" userId="b6341301b05cd47e" providerId="LiveId" clId="{AD06C81A-87A6-47A7-8922-8736C9E72DE9}" dt="2023-07-12T16:47:31.071" v="31319"/>
          <ac:spMkLst>
            <pc:docMk/>
            <pc:sldMk cId="3897734535" sldId="257"/>
            <ac:spMk id="78" creationId="{CB45B1B1-094A-6901-B5AB-1825E51E6403}"/>
          </ac:spMkLst>
        </pc:spChg>
        <pc:spChg chg="replST">
          <ac:chgData name="Nesta van der Schaaf" userId="b6341301b05cd47e" providerId="LiveId" clId="{AD06C81A-87A6-47A7-8922-8736C9E72DE9}" dt="2023-07-12T16:47:31.071" v="31320"/>
          <ac:spMkLst>
            <pc:docMk/>
            <pc:sldMk cId="3897734535" sldId="257"/>
            <ac:spMk id="79" creationId="{70B6DDBE-0F6D-C0CC-458E-9ADBBEB6DC0F}"/>
          </ac:spMkLst>
        </pc:spChg>
        <pc:spChg chg="add mod ord">
          <ac:chgData name="Nesta van der Schaaf" userId="b6341301b05cd47e" providerId="LiveId" clId="{AD06C81A-87A6-47A7-8922-8736C9E72DE9}" dt="2023-07-12T16:56:57.273" v="31436" actId="164"/>
          <ac:spMkLst>
            <pc:docMk/>
            <pc:sldMk cId="3897734535" sldId="257"/>
            <ac:spMk id="81" creationId="{4AA77F55-FFFC-FF58-54D0-6626BFBCC2F6}"/>
          </ac:spMkLst>
        </pc:spChg>
        <pc:spChg chg="add mod">
          <ac:chgData name="Nesta van der Schaaf" userId="b6341301b05cd47e" providerId="LiveId" clId="{AD06C81A-87A6-47A7-8922-8736C9E72DE9}" dt="2023-07-12T16:59:34.065" v="31546" actId="1076"/>
          <ac:spMkLst>
            <pc:docMk/>
            <pc:sldMk cId="3897734535" sldId="257"/>
            <ac:spMk id="82" creationId="{603A09C1-EA8A-9385-3033-2FA61B810D5F}"/>
          </ac:spMkLst>
        </pc:spChg>
        <pc:spChg chg="add del mod">
          <ac:chgData name="Nesta van der Schaaf" userId="b6341301b05cd47e" providerId="LiveId" clId="{AD06C81A-87A6-47A7-8922-8736C9E72DE9}" dt="2023-07-12T16:54:56.418" v="31406" actId="164"/>
          <ac:spMkLst>
            <pc:docMk/>
            <pc:sldMk cId="3897734535" sldId="257"/>
            <ac:spMk id="84" creationId="{BC42E274-5678-B47C-59A5-2206CCF07560}"/>
          </ac:spMkLst>
        </pc:spChg>
        <pc:spChg chg="add mod">
          <ac:chgData name="Nesta van der Schaaf" userId="b6341301b05cd47e" providerId="LiveId" clId="{AD06C81A-87A6-47A7-8922-8736C9E72DE9}" dt="2023-07-12T16:54:56.418" v="31406" actId="164"/>
          <ac:spMkLst>
            <pc:docMk/>
            <pc:sldMk cId="3897734535" sldId="257"/>
            <ac:spMk id="85" creationId="{4422E06F-C71C-D9C3-EE63-32B2E13AB830}"/>
          </ac:spMkLst>
        </pc:spChg>
        <pc:spChg chg="add mod">
          <ac:chgData name="Nesta van der Schaaf" userId="b6341301b05cd47e" providerId="LiveId" clId="{AD06C81A-87A6-47A7-8922-8736C9E72DE9}" dt="2023-07-12T16:56:02.925" v="31431" actId="115"/>
          <ac:spMkLst>
            <pc:docMk/>
            <pc:sldMk cId="3897734535" sldId="257"/>
            <ac:spMk id="87" creationId="{D7C11E1F-1E88-1592-EF0A-E8C03D1F70C7}"/>
          </ac:spMkLst>
        </pc:spChg>
        <pc:spChg chg="replST">
          <ac:chgData name="Nesta van der Schaaf" userId="b6341301b05cd47e" providerId="LiveId" clId="{AD06C81A-87A6-47A7-8922-8736C9E72DE9}" dt="2023-07-12T16:59:20.429" v="31520"/>
          <ac:spMkLst>
            <pc:docMk/>
            <pc:sldMk cId="3897734535" sldId="257"/>
            <ac:spMk id="93" creationId="{91A36146-FB90-C0DB-7A2D-A020AC216C12}"/>
          </ac:spMkLst>
        </pc:spChg>
        <pc:spChg chg="replST">
          <ac:chgData name="Nesta van der Schaaf" userId="b6341301b05cd47e" providerId="LiveId" clId="{AD06C81A-87A6-47A7-8922-8736C9E72DE9}" dt="2023-07-12T16:59:20.429" v="31521"/>
          <ac:spMkLst>
            <pc:docMk/>
            <pc:sldMk cId="3897734535" sldId="257"/>
            <ac:spMk id="94" creationId="{EF130625-EE12-86CF-29B2-8503D8D216C6}"/>
          </ac:spMkLst>
        </pc:spChg>
        <pc:spChg chg="replST">
          <ac:chgData name="Nesta van der Schaaf" userId="b6341301b05cd47e" providerId="LiveId" clId="{AD06C81A-87A6-47A7-8922-8736C9E72DE9}" dt="2023-07-12T16:59:20.429" v="31522"/>
          <ac:spMkLst>
            <pc:docMk/>
            <pc:sldMk cId="3897734535" sldId="257"/>
            <ac:spMk id="95" creationId="{29172881-D3B6-0779-2319-A42F30ECDDD5}"/>
          </ac:spMkLst>
        </pc:spChg>
        <pc:spChg chg="replST">
          <ac:chgData name="Nesta van der Schaaf" userId="b6341301b05cd47e" providerId="LiveId" clId="{AD06C81A-87A6-47A7-8922-8736C9E72DE9}" dt="2023-07-12T16:59:20.429" v="31523"/>
          <ac:spMkLst>
            <pc:docMk/>
            <pc:sldMk cId="3897734535" sldId="257"/>
            <ac:spMk id="96" creationId="{4AABC1B9-2EB1-59B0-5096-82D181710171}"/>
          </ac:spMkLst>
        </pc:spChg>
        <pc:spChg chg="replST">
          <ac:chgData name="Nesta van der Schaaf" userId="b6341301b05cd47e" providerId="LiveId" clId="{AD06C81A-87A6-47A7-8922-8736C9E72DE9}" dt="2023-07-12T16:59:20.429" v="31524"/>
          <ac:spMkLst>
            <pc:docMk/>
            <pc:sldMk cId="3897734535" sldId="257"/>
            <ac:spMk id="97" creationId="{9D5F38F4-E5E6-36EF-7E03-ECBAEF0AC4F9}"/>
          </ac:spMkLst>
        </pc:spChg>
        <pc:spChg chg="replST">
          <ac:chgData name="Nesta van der Schaaf" userId="b6341301b05cd47e" providerId="LiveId" clId="{AD06C81A-87A6-47A7-8922-8736C9E72DE9}" dt="2023-07-12T16:59:20.430" v="31525"/>
          <ac:spMkLst>
            <pc:docMk/>
            <pc:sldMk cId="3897734535" sldId="257"/>
            <ac:spMk id="98" creationId="{02DE7779-207D-09B7-6F55-B65B03EDC83D}"/>
          </ac:spMkLst>
        </pc:spChg>
        <pc:spChg chg="replST">
          <ac:chgData name="Nesta van der Schaaf" userId="b6341301b05cd47e" providerId="LiveId" clId="{AD06C81A-87A6-47A7-8922-8736C9E72DE9}" dt="2023-07-12T16:59:20.430" v="31526"/>
          <ac:spMkLst>
            <pc:docMk/>
            <pc:sldMk cId="3897734535" sldId="257"/>
            <ac:spMk id="100" creationId="{16A7C243-B815-D0AE-1102-F60FD8DC800D}"/>
          </ac:spMkLst>
        </pc:spChg>
        <pc:spChg chg="replST">
          <ac:chgData name="Nesta van der Schaaf" userId="b6341301b05cd47e" providerId="LiveId" clId="{AD06C81A-87A6-47A7-8922-8736C9E72DE9}" dt="2023-07-12T16:59:20.430" v="31527"/>
          <ac:spMkLst>
            <pc:docMk/>
            <pc:sldMk cId="3897734535" sldId="257"/>
            <ac:spMk id="101" creationId="{DB002BCA-FD38-4D54-48D1-751BF95A6CC6}"/>
          </ac:spMkLst>
        </pc:spChg>
        <pc:spChg chg="replST">
          <ac:chgData name="Nesta van der Schaaf" userId="b6341301b05cd47e" providerId="LiveId" clId="{AD06C81A-87A6-47A7-8922-8736C9E72DE9}" dt="2023-07-12T16:59:20.430" v="31528"/>
          <ac:spMkLst>
            <pc:docMk/>
            <pc:sldMk cId="3897734535" sldId="257"/>
            <ac:spMk id="102" creationId="{D12DA8C6-6A27-943B-BB94-7A57003359D2}"/>
          </ac:spMkLst>
        </pc:spChg>
        <pc:spChg chg="replST">
          <ac:chgData name="Nesta van der Schaaf" userId="b6341301b05cd47e" providerId="LiveId" clId="{AD06C81A-87A6-47A7-8922-8736C9E72DE9}" dt="2023-07-12T16:59:20.430" v="31529"/>
          <ac:spMkLst>
            <pc:docMk/>
            <pc:sldMk cId="3897734535" sldId="257"/>
            <ac:spMk id="103" creationId="{18537E0F-A927-B0F2-6FAA-47B5938F20B1}"/>
          </ac:spMkLst>
        </pc:spChg>
        <pc:spChg chg="replST">
          <ac:chgData name="Nesta van der Schaaf" userId="b6341301b05cd47e" providerId="LiveId" clId="{AD06C81A-87A6-47A7-8922-8736C9E72DE9}" dt="2023-07-12T16:59:20.430" v="31530"/>
          <ac:spMkLst>
            <pc:docMk/>
            <pc:sldMk cId="3897734535" sldId="257"/>
            <ac:spMk id="104" creationId="{309888C0-0E80-4891-10F6-0FB30AC3E7B4}"/>
          </ac:spMkLst>
        </pc:spChg>
        <pc:spChg chg="replST">
          <ac:chgData name="Nesta van der Schaaf" userId="b6341301b05cd47e" providerId="LiveId" clId="{AD06C81A-87A6-47A7-8922-8736C9E72DE9}" dt="2023-07-12T16:59:20.430" v="31531"/>
          <ac:spMkLst>
            <pc:docMk/>
            <pc:sldMk cId="3897734535" sldId="257"/>
            <ac:spMk id="105" creationId="{9C1271B3-7389-C269-047B-A88BA070A2EA}"/>
          </ac:spMkLst>
        </pc:spChg>
        <pc:spChg chg="replST">
          <ac:chgData name="Nesta van der Schaaf" userId="b6341301b05cd47e" providerId="LiveId" clId="{AD06C81A-87A6-47A7-8922-8736C9E72DE9}" dt="2023-07-12T16:59:20.431" v="31532"/>
          <ac:spMkLst>
            <pc:docMk/>
            <pc:sldMk cId="3897734535" sldId="257"/>
            <ac:spMk id="106" creationId="{E799B3B9-B77B-0733-8BF8-531795FBA680}"/>
          </ac:spMkLst>
        </pc:spChg>
        <pc:spChg chg="replST">
          <ac:chgData name="Nesta van der Schaaf" userId="b6341301b05cd47e" providerId="LiveId" clId="{AD06C81A-87A6-47A7-8922-8736C9E72DE9}" dt="2023-07-12T16:59:20.431" v="31533"/>
          <ac:spMkLst>
            <pc:docMk/>
            <pc:sldMk cId="3897734535" sldId="257"/>
            <ac:spMk id="107" creationId="{322988BD-2000-B0A9-2344-E88CE0480711}"/>
          </ac:spMkLst>
        </pc:spChg>
        <pc:spChg chg="replST">
          <ac:chgData name="Nesta van der Schaaf" userId="b6341301b05cd47e" providerId="LiveId" clId="{AD06C81A-87A6-47A7-8922-8736C9E72DE9}" dt="2023-07-12T16:59:20.431" v="31534"/>
          <ac:spMkLst>
            <pc:docMk/>
            <pc:sldMk cId="3897734535" sldId="257"/>
            <ac:spMk id="109" creationId="{9F5C335F-CED7-4CF7-C04D-A93E0A0B35E6}"/>
          </ac:spMkLst>
        </pc:spChg>
        <pc:spChg chg="replST">
          <ac:chgData name="Nesta van der Schaaf" userId="b6341301b05cd47e" providerId="LiveId" clId="{AD06C81A-87A6-47A7-8922-8736C9E72DE9}" dt="2023-07-12T16:59:20.431" v="31535"/>
          <ac:spMkLst>
            <pc:docMk/>
            <pc:sldMk cId="3897734535" sldId="257"/>
            <ac:spMk id="110" creationId="{303388E8-4B37-C59D-9AF7-9762B68CA14E}"/>
          </ac:spMkLst>
        </pc:spChg>
        <pc:spChg chg="replST">
          <ac:chgData name="Nesta van der Schaaf" userId="b6341301b05cd47e" providerId="LiveId" clId="{AD06C81A-87A6-47A7-8922-8736C9E72DE9}" dt="2023-07-12T16:59:20.431" v="31536"/>
          <ac:spMkLst>
            <pc:docMk/>
            <pc:sldMk cId="3897734535" sldId="257"/>
            <ac:spMk id="111" creationId="{CBEA674A-E420-28FA-518E-4B54F51582E4}"/>
          </ac:spMkLst>
        </pc:spChg>
        <pc:spChg chg="replST">
          <ac:chgData name="Nesta van der Schaaf" userId="b6341301b05cd47e" providerId="LiveId" clId="{AD06C81A-87A6-47A7-8922-8736C9E72DE9}" dt="2023-07-12T16:59:20.431" v="31537"/>
          <ac:spMkLst>
            <pc:docMk/>
            <pc:sldMk cId="3897734535" sldId="257"/>
            <ac:spMk id="112" creationId="{F8B12333-09A1-B840-51A1-C6640C40C3BE}"/>
          </ac:spMkLst>
        </pc:spChg>
        <pc:spChg chg="replST">
          <ac:chgData name="Nesta van der Schaaf" userId="b6341301b05cd47e" providerId="LiveId" clId="{AD06C81A-87A6-47A7-8922-8736C9E72DE9}" dt="2023-07-12T16:59:20.431" v="31538"/>
          <ac:spMkLst>
            <pc:docMk/>
            <pc:sldMk cId="3897734535" sldId="257"/>
            <ac:spMk id="113" creationId="{52D0F259-EE31-25AC-F70E-4D58D190DF15}"/>
          </ac:spMkLst>
        </pc:spChg>
        <pc:spChg chg="replST">
          <ac:chgData name="Nesta van der Schaaf" userId="b6341301b05cd47e" providerId="LiveId" clId="{AD06C81A-87A6-47A7-8922-8736C9E72DE9}" dt="2023-07-12T16:59:20.431" v="31539"/>
          <ac:spMkLst>
            <pc:docMk/>
            <pc:sldMk cId="3897734535" sldId="257"/>
            <ac:spMk id="115" creationId="{01887701-F7E9-D738-6273-1F38819BA7E4}"/>
          </ac:spMkLst>
        </pc:spChg>
        <pc:spChg chg="replST">
          <ac:chgData name="Nesta van der Schaaf" userId="b6341301b05cd47e" providerId="LiveId" clId="{AD06C81A-87A6-47A7-8922-8736C9E72DE9}" dt="2023-07-12T16:59:20.432" v="31540"/>
          <ac:spMkLst>
            <pc:docMk/>
            <pc:sldMk cId="3897734535" sldId="257"/>
            <ac:spMk id="116" creationId="{68C5DFAF-C323-9F95-A329-14EDFDF78826}"/>
          </ac:spMkLst>
        </pc:spChg>
        <pc:spChg chg="replST">
          <ac:chgData name="Nesta van der Schaaf" userId="b6341301b05cd47e" providerId="LiveId" clId="{AD06C81A-87A6-47A7-8922-8736C9E72DE9}" dt="2023-07-12T16:59:20.432" v="31541"/>
          <ac:spMkLst>
            <pc:docMk/>
            <pc:sldMk cId="3897734535" sldId="257"/>
            <ac:spMk id="117" creationId="{58CB1DAD-0821-3510-916C-517A93FADDFE}"/>
          </ac:spMkLst>
        </pc:spChg>
        <pc:spChg chg="add del mod">
          <ac:chgData name="Nesta van der Schaaf" userId="b6341301b05cd47e" providerId="LiveId" clId="{AD06C81A-87A6-47A7-8922-8736C9E72DE9}" dt="2023-07-12T16:59:38.261" v="31550"/>
          <ac:spMkLst>
            <pc:docMk/>
            <pc:sldMk cId="3897734535" sldId="257"/>
            <ac:spMk id="119" creationId="{4CD895EC-C052-D946-AE0D-02B426BB1A6B}"/>
          </ac:spMkLst>
        </pc:spChg>
        <pc:spChg chg="add mod ord">
          <ac:chgData name="Nesta van der Schaaf" userId="b6341301b05cd47e" providerId="LiveId" clId="{AD06C81A-87A6-47A7-8922-8736C9E72DE9}" dt="2023-07-12T17:04:12.992" v="31595" actId="14100"/>
          <ac:spMkLst>
            <pc:docMk/>
            <pc:sldMk cId="3897734535" sldId="257"/>
            <ac:spMk id="120" creationId="{0D208851-DBBB-FFC6-1909-D5A132033E41}"/>
          </ac:spMkLst>
        </pc:spChg>
        <pc:spChg chg="add del mod">
          <ac:chgData name="Nesta van der Schaaf" userId="b6341301b05cd47e" providerId="LiveId" clId="{AD06C81A-87A6-47A7-8922-8736C9E72DE9}" dt="2023-07-12T17:01:26.511" v="31571"/>
          <ac:spMkLst>
            <pc:docMk/>
            <pc:sldMk cId="3897734535" sldId="257"/>
            <ac:spMk id="122" creationId="{EEE03087-DD37-DC22-38F8-17C5E1BF9482}"/>
          </ac:spMkLst>
        </pc:spChg>
        <pc:spChg chg="add mod">
          <ac:chgData name="Nesta van der Schaaf" userId="b6341301b05cd47e" providerId="LiveId" clId="{AD06C81A-87A6-47A7-8922-8736C9E72DE9}" dt="2023-07-12T17:03:58.600" v="31592" actId="14100"/>
          <ac:spMkLst>
            <pc:docMk/>
            <pc:sldMk cId="3897734535" sldId="257"/>
            <ac:spMk id="123" creationId="{4033E6F6-DAC5-1A6E-548C-9CFD77F6E3D3}"/>
          </ac:spMkLst>
        </pc:spChg>
        <pc:spChg chg="add mod">
          <ac:chgData name="Nesta van der Schaaf" userId="b6341301b05cd47e" providerId="LiveId" clId="{AD06C81A-87A6-47A7-8922-8736C9E72DE9}" dt="2023-07-12T17:04:57.009" v="31636" actId="207"/>
          <ac:spMkLst>
            <pc:docMk/>
            <pc:sldMk cId="3897734535" sldId="257"/>
            <ac:spMk id="124" creationId="{9A54B86B-3A9B-BD0E-0EEE-FE182157370B}"/>
          </ac:spMkLst>
        </pc:spChg>
        <pc:grpChg chg="add del mod">
          <ac:chgData name="Nesta van der Schaaf" userId="b6341301b05cd47e" providerId="LiveId" clId="{AD06C81A-87A6-47A7-8922-8736C9E72DE9}" dt="2023-07-12T16:38:26.062" v="31137" actId="165"/>
          <ac:grpSpMkLst>
            <pc:docMk/>
            <pc:sldMk cId="3897734535" sldId="257"/>
            <ac:grpSpMk id="8" creationId="{F97A7BE9-E9DE-7F79-AC75-9BE2A8380000}"/>
          </ac:grpSpMkLst>
        </pc:grpChg>
        <pc:grpChg chg="mod topLvl">
          <ac:chgData name="Nesta van der Schaaf" userId="b6341301b05cd47e" providerId="LiveId" clId="{AD06C81A-87A6-47A7-8922-8736C9E72DE9}" dt="2023-07-12T16:39:21.526" v="31153" actId="164"/>
          <ac:grpSpMkLst>
            <pc:docMk/>
            <pc:sldMk cId="3897734535" sldId="257"/>
            <ac:grpSpMk id="11" creationId="{77516FB7-96F9-695D-E420-BF83E09515A6}"/>
          </ac:grpSpMkLst>
        </pc:grpChg>
        <pc:grpChg chg="add del mod">
          <ac:chgData name="Nesta van der Schaaf" userId="b6341301b05cd47e" providerId="LiveId" clId="{AD06C81A-87A6-47A7-8922-8736C9E72DE9}" dt="2023-07-12T16:46:45.021" v="31215" actId="478"/>
          <ac:grpSpMkLst>
            <pc:docMk/>
            <pc:sldMk cId="3897734535" sldId="257"/>
            <ac:grpSpMk id="30" creationId="{61EC3056-EB50-47A6-E7FC-A018D586643C}"/>
          </ac:grpSpMkLst>
        </pc:grpChg>
        <pc:grpChg chg="add del mod">
          <ac:chgData name="Nesta van der Schaaf" userId="b6341301b05cd47e" providerId="LiveId" clId="{AD06C81A-87A6-47A7-8922-8736C9E72DE9}" dt="2023-07-12T16:47:06.533" v="31231" actId="165"/>
          <ac:grpSpMkLst>
            <pc:docMk/>
            <pc:sldMk cId="3897734535" sldId="257"/>
            <ac:grpSpMk id="34" creationId="{3DC3BD25-A3A1-BA3D-9E9A-640C358FDC6E}"/>
          </ac:grpSpMkLst>
        </pc:grpChg>
        <pc:grpChg chg="mod topLvl">
          <ac:chgData name="Nesta van der Schaaf" userId="b6341301b05cd47e" providerId="LiveId" clId="{AD06C81A-87A6-47A7-8922-8736C9E72DE9}" dt="2023-07-12T16:51:43.083" v="31348" actId="164"/>
          <ac:grpSpMkLst>
            <pc:docMk/>
            <pc:sldMk cId="3897734535" sldId="257"/>
            <ac:grpSpMk id="37" creationId="{42E10156-C280-0E32-2144-0ABEF933ACEA}"/>
          </ac:grpSpMkLst>
        </pc:grpChg>
        <pc:grpChg chg="mod replST">
          <ac:chgData name="Nesta van der Schaaf" userId="b6341301b05cd47e" providerId="LiveId" clId="{AD06C81A-87A6-47A7-8922-8736C9E72DE9}" dt="2023-07-12T16:56:57.273" v="31436" actId="164"/>
          <ac:grpSpMkLst>
            <pc:docMk/>
            <pc:sldMk cId="3897734535" sldId="257"/>
            <ac:grpSpMk id="80" creationId="{DC049530-2495-C6D5-3CFB-8ADF5AD44051}"/>
          </ac:grpSpMkLst>
        </pc:grpChg>
        <pc:grpChg chg="add mod">
          <ac:chgData name="Nesta van der Schaaf" userId="b6341301b05cd47e" providerId="LiveId" clId="{AD06C81A-87A6-47A7-8922-8736C9E72DE9}" dt="2023-07-12T16:59:50.786" v="31551" actId="1076"/>
          <ac:grpSpMkLst>
            <pc:docMk/>
            <pc:sldMk cId="3897734535" sldId="257"/>
            <ac:grpSpMk id="83" creationId="{F68CBA17-4D3A-A1D1-04D6-26364DCC6F04}"/>
          </ac:grpSpMkLst>
        </pc:grpChg>
        <pc:grpChg chg="add mod">
          <ac:chgData name="Nesta van der Schaaf" userId="b6341301b05cd47e" providerId="LiveId" clId="{AD06C81A-87A6-47A7-8922-8736C9E72DE9}" dt="2023-07-12T16:59:50.786" v="31551" actId="1076"/>
          <ac:grpSpMkLst>
            <pc:docMk/>
            <pc:sldMk cId="3897734535" sldId="257"/>
            <ac:grpSpMk id="86" creationId="{060A7027-2721-769A-9025-BE3F2BB8B6B7}"/>
          </ac:grpSpMkLst>
        </pc:grpChg>
        <pc:grpChg chg="add mod">
          <ac:chgData name="Nesta van der Schaaf" userId="b6341301b05cd47e" providerId="LiveId" clId="{AD06C81A-87A6-47A7-8922-8736C9E72DE9}" dt="2023-07-12T16:59:50.786" v="31551" actId="1076"/>
          <ac:grpSpMkLst>
            <pc:docMk/>
            <pc:sldMk cId="3897734535" sldId="257"/>
            <ac:grpSpMk id="88" creationId="{31C61CBB-6E0C-B1C8-BDB9-F669F310AC1E}"/>
          </ac:grpSpMkLst>
        </pc:grpChg>
        <pc:grpChg chg="mod replST">
          <ac:chgData name="Nesta van der Schaaf" userId="b6341301b05cd47e" providerId="LiveId" clId="{AD06C81A-87A6-47A7-8922-8736C9E72DE9}" dt="2023-07-12T17:00:34.509" v="31559" actId="164"/>
          <ac:grpSpMkLst>
            <pc:docMk/>
            <pc:sldMk cId="3897734535" sldId="257"/>
            <ac:grpSpMk id="118" creationId="{1A82E57A-BB10-FE34-2491-0062357F8827}"/>
          </ac:grpSpMkLst>
        </pc:grpChg>
        <pc:grpChg chg="add mod">
          <ac:chgData name="Nesta van der Schaaf" userId="b6341301b05cd47e" providerId="LiveId" clId="{AD06C81A-87A6-47A7-8922-8736C9E72DE9}" dt="2023-07-12T17:00:38.797" v="31560" actId="1076"/>
          <ac:grpSpMkLst>
            <pc:docMk/>
            <pc:sldMk cId="3897734535" sldId="257"/>
            <ac:grpSpMk id="121" creationId="{897DF6C9-5FAB-4AA0-3F79-0E96F5A197E5}"/>
          </ac:grpSpMkLst>
        </pc:grpChg>
        <pc:picChg chg="mod">
          <ac:chgData name="Nesta van der Schaaf" userId="b6341301b05cd47e" providerId="LiveId" clId="{AD06C81A-87A6-47A7-8922-8736C9E72DE9}" dt="2023-07-12T16:47:31.054" v="31235" actId="14100"/>
          <ac:picMkLst>
            <pc:docMk/>
            <pc:sldMk cId="3897734535" sldId="257"/>
            <ac:picMk id="55" creationId="{2549D215-90D4-DEEF-AD31-7A2927FB9269}"/>
          </ac:picMkLst>
        </pc:picChg>
        <pc:picChg chg="mod">
          <ac:chgData name="Nesta van der Schaaf" userId="b6341301b05cd47e" providerId="LiveId" clId="{AD06C81A-87A6-47A7-8922-8736C9E72DE9}" dt="2023-07-12T16:59:20.412" v="31447" actId="14100"/>
          <ac:picMkLst>
            <pc:docMk/>
            <pc:sldMk cId="3897734535" sldId="257"/>
            <ac:picMk id="90" creationId="{2B69A533-80FF-1726-9D68-575E6032420F}"/>
          </ac:picMkLst>
        </pc:picChg>
        <pc:inkChg chg="add del">
          <ac:chgData name="Nesta van der Schaaf" userId="b6341301b05cd47e" providerId="LiveId" clId="{AD06C81A-87A6-47A7-8922-8736C9E72DE9}" dt="2023-07-12T16:42:14.673" v="31195" actId="9405"/>
          <ac:inkMkLst>
            <pc:docMk/>
            <pc:sldMk cId="3897734535" sldId="257"/>
            <ac:inkMk id="32" creationId="{580AB491-ECBF-5CF9-1070-8FCF61AA5B89}"/>
          </ac:inkMkLst>
        </pc:inkChg>
        <pc:inkChg chg="add mod">
          <ac:chgData name="Nesta van der Schaaf" userId="b6341301b05cd47e" providerId="LiveId" clId="{AD06C81A-87A6-47A7-8922-8736C9E72DE9}" dt="2023-07-12T16:50:31.575" v="31335" actId="1076"/>
          <ac:inkMkLst>
            <pc:docMk/>
            <pc:sldMk cId="3897734535" sldId="257"/>
            <ac:inkMk id="33" creationId="{7433921F-1DA2-9D67-C8B0-FA29047158D6}"/>
          </ac:inkMkLst>
        </pc:inkChg>
      </pc:sldChg>
      <pc:sldChg chg="addSp delSp modSp mod modAnim chgLayout">
        <pc:chgData name="Nesta van der Schaaf" userId="b6341301b05cd47e" providerId="LiveId" clId="{AD06C81A-87A6-47A7-8922-8736C9E72DE9}" dt="2023-07-13T11:38:46.578" v="32301"/>
        <pc:sldMkLst>
          <pc:docMk/>
          <pc:sldMk cId="3047160787" sldId="258"/>
        </pc:sldMkLst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047160787" sldId="258"/>
            <ac:spMk id="2" creationId="{F759FACC-06CD-BDFA-C298-0F57DF88FEF1}"/>
          </ac:spMkLst>
        </pc:spChg>
        <pc:spChg chg="del mod">
          <ac:chgData name="Nesta van der Schaaf" userId="b6341301b05cd47e" providerId="LiveId" clId="{AD06C81A-87A6-47A7-8922-8736C9E72DE9}" dt="2023-06-20T10:50:36.589" v="489" actId="478"/>
          <ac:spMkLst>
            <pc:docMk/>
            <pc:sldMk cId="3047160787" sldId="258"/>
            <ac:spMk id="3" creationId="{57812B18-9C2F-EEE7-647B-53AE9324D2DE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047160787" sldId="258"/>
            <ac:spMk id="3" creationId="{635D2B0C-FE6D-8F1B-D6F9-03E5F038258B}"/>
          </ac:spMkLst>
        </pc:spChg>
        <pc:spChg chg="del">
          <ac:chgData name="Nesta van der Schaaf" userId="b6341301b05cd47e" providerId="LiveId" clId="{AD06C81A-87A6-47A7-8922-8736C9E72DE9}" dt="2023-06-20T11:02:53.255" v="680" actId="478"/>
          <ac:spMkLst>
            <pc:docMk/>
            <pc:sldMk cId="3047160787" sldId="258"/>
            <ac:spMk id="3" creationId="{7335E564-325A-47E9-DA8B-3CCF00137233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047160787" sldId="258"/>
            <ac:spMk id="4" creationId="{0D873E15-693C-2233-75CF-36883570C569}"/>
          </ac:spMkLst>
        </pc:spChg>
        <pc:spChg chg="add mod topLvl">
          <ac:chgData name="Nesta van der Schaaf" userId="b6341301b05cd47e" providerId="LiveId" clId="{AD06C81A-87A6-47A7-8922-8736C9E72DE9}" dt="2023-07-11T11:06:22.742" v="13451" actId="207"/>
          <ac:spMkLst>
            <pc:docMk/>
            <pc:sldMk cId="3047160787" sldId="258"/>
            <ac:spMk id="5" creationId="{8D93E2AA-990C-3586-97C1-E07E7B9CBB26}"/>
          </ac:spMkLst>
        </pc:spChg>
        <pc:spChg chg="mod ord">
          <ac:chgData name="Nesta van der Schaaf" userId="b6341301b05cd47e" providerId="LiveId" clId="{AD06C81A-87A6-47A7-8922-8736C9E72DE9}" dt="2023-07-11T09:23:34.322" v="12174" actId="6264"/>
          <ac:spMkLst>
            <pc:docMk/>
            <pc:sldMk cId="3047160787" sldId="258"/>
            <ac:spMk id="6" creationId="{E3FC3C98-602B-82D3-33B2-D1E451D76AD0}"/>
          </ac:spMkLst>
        </pc:spChg>
        <pc:spChg chg="add del mod ord">
          <ac:chgData name="Nesta van der Schaaf" userId="b6341301b05cd47e" providerId="LiveId" clId="{AD06C81A-87A6-47A7-8922-8736C9E72DE9}" dt="2023-06-20T11:12:40.496" v="724" actId="478"/>
          <ac:spMkLst>
            <pc:docMk/>
            <pc:sldMk cId="3047160787" sldId="258"/>
            <ac:spMk id="6" creationId="{EC630484-2F0D-D955-EC87-B7B244644ED5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047160787" sldId="258"/>
            <ac:spMk id="7" creationId="{0719A601-3F88-3B0F-ADE0-F3AF5D455F62}"/>
          </ac:spMkLst>
        </pc:spChg>
        <pc:spChg chg="del mod">
          <ac:chgData name="Nesta van der Schaaf" userId="b6341301b05cd47e" providerId="LiveId" clId="{AD06C81A-87A6-47A7-8922-8736C9E72DE9}" dt="2023-06-20T11:12:35.521" v="722" actId="478"/>
          <ac:spMkLst>
            <pc:docMk/>
            <pc:sldMk cId="3047160787" sldId="258"/>
            <ac:spMk id="7" creationId="{D782D6EB-D862-1030-4160-9E50BC4BDCC3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047160787" sldId="258"/>
            <ac:spMk id="8" creationId="{1DBDEA41-32F0-773F-0B90-27BDE6AD4137}"/>
          </ac:spMkLst>
        </pc:spChg>
        <pc:spChg chg="replST">
          <ac:chgData name="Nesta van der Schaaf" userId="b6341301b05cd47e" providerId="LiveId" clId="{AD06C81A-87A6-47A7-8922-8736C9E72DE9}" dt="2023-07-10T09:39:06.020" v="3940"/>
          <ac:spMkLst>
            <pc:docMk/>
            <pc:sldMk cId="3047160787" sldId="258"/>
            <ac:spMk id="8" creationId="{89C29195-8C9B-3F09-1F1D-C6E167E67369}"/>
          </ac:spMkLst>
        </pc:spChg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3047160787" sldId="258"/>
            <ac:spMk id="9" creationId="{59E0920B-8915-D2FB-7B1C-5A49A1C623AE}"/>
          </ac:spMkLst>
        </pc:spChg>
        <pc:spChg chg="replST">
          <ac:chgData name="Nesta van der Schaaf" userId="b6341301b05cd47e" providerId="LiveId" clId="{AD06C81A-87A6-47A7-8922-8736C9E72DE9}" dt="2023-07-10T09:39:06.020" v="3941"/>
          <ac:spMkLst>
            <pc:docMk/>
            <pc:sldMk cId="3047160787" sldId="258"/>
            <ac:spMk id="9" creationId="{859E3335-BC40-581D-CADF-2CF59645EC26}"/>
          </ac:spMkLst>
        </pc:spChg>
        <pc:spChg chg="replST">
          <ac:chgData name="Nesta van der Schaaf" userId="b6341301b05cd47e" providerId="LiveId" clId="{AD06C81A-87A6-47A7-8922-8736C9E72DE9}" dt="2023-07-10T09:39:06.020" v="3942"/>
          <ac:spMkLst>
            <pc:docMk/>
            <pc:sldMk cId="3047160787" sldId="258"/>
            <ac:spMk id="10" creationId="{1FF3E933-CA50-0E39-F1B1-0626866A7AD4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047160787" sldId="258"/>
            <ac:spMk id="10" creationId="{9DD47F93-8A35-8FCA-A169-E6D07820D88C}"/>
          </ac:spMkLst>
        </pc:spChg>
        <pc:spChg chg="add del">
          <ac:chgData name="Nesta van der Schaaf" userId="b6341301b05cd47e" providerId="LiveId" clId="{AD06C81A-87A6-47A7-8922-8736C9E72DE9}" dt="2023-06-20T11:17:05.987" v="753" actId="34122"/>
          <ac:spMkLst>
            <pc:docMk/>
            <pc:sldMk cId="3047160787" sldId="258"/>
            <ac:spMk id="11" creationId="{30324A5B-AC25-4292-9931-2BAF8E91BC8D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047160787" sldId="258"/>
            <ac:spMk id="11" creationId="{3DDECF94-EC1F-8B5F-587D-38A0881ED0CD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047160787" sldId="258"/>
            <ac:spMk id="12" creationId="{EA24CFB2-501B-8B24-6564-E6FEFE8CD555}"/>
          </ac:spMkLst>
        </pc:spChg>
        <pc:spChg chg="add del mod ord">
          <ac:chgData name="Nesta van der Schaaf" userId="b6341301b05cd47e" providerId="LiveId" clId="{AD06C81A-87A6-47A7-8922-8736C9E72DE9}" dt="2023-07-11T09:27:35.797" v="12215" actId="6264"/>
          <ac:spMkLst>
            <pc:docMk/>
            <pc:sldMk cId="3047160787" sldId="258"/>
            <ac:spMk id="13" creationId="{8185B8B9-B1BC-DA1E-05B3-806F5AA64D17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047160787" sldId="258"/>
            <ac:spMk id="14" creationId="{A4729F93-3F26-AF35-E951-FFB99AB493A9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047160787" sldId="258"/>
            <ac:spMk id="15" creationId="{4B148178-7716-DE33-8CF2-184ECF18A848}"/>
          </ac:spMkLst>
        </pc:spChg>
        <pc:spChg chg="add del">
          <ac:chgData name="Nesta van der Schaaf" userId="b6341301b05cd47e" providerId="LiveId" clId="{AD06C81A-87A6-47A7-8922-8736C9E72DE9}" dt="2023-06-20T11:11:47.207" v="704" actId="34122"/>
          <ac:spMkLst>
            <pc:docMk/>
            <pc:sldMk cId="3047160787" sldId="258"/>
            <ac:spMk id="15" creationId="{64321DCB-C15A-4F3D-B709-D689578A551F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047160787" sldId="258"/>
            <ac:spMk id="16" creationId="{344157B1-B199-75F9-72ED-041AE8DE3280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047160787" sldId="258"/>
            <ac:spMk id="17" creationId="{51B7EAB9-3EDB-04A9-5EBB-3257B4F255E5}"/>
          </ac:spMkLst>
        </pc:spChg>
        <pc:spChg chg="add del">
          <ac:chgData name="Nesta van der Schaaf" userId="b6341301b05cd47e" providerId="LiveId" clId="{AD06C81A-87A6-47A7-8922-8736C9E72DE9}" dt="2023-07-11T20:56:32.856" v="24389" actId="34122"/>
          <ac:spMkLst>
            <pc:docMk/>
            <pc:sldMk cId="3047160787" sldId="258"/>
            <ac:spMk id="17" creationId="{73693AB0-E35B-406A-8F3E-05226A39F797}"/>
          </ac:spMkLst>
        </pc:spChg>
        <pc:spChg chg="add del">
          <ac:chgData name="Nesta van der Schaaf" userId="b6341301b05cd47e" providerId="LiveId" clId="{AD06C81A-87A6-47A7-8922-8736C9E72DE9}" dt="2023-06-20T11:12:04.052" v="710" actId="34122"/>
          <ac:spMkLst>
            <pc:docMk/>
            <pc:sldMk cId="3047160787" sldId="258"/>
            <ac:spMk id="17" creationId="{AF41D162-95E1-4A71-88DD-03A9818998FF}"/>
          </ac:spMkLst>
        </pc:spChg>
        <pc:spChg chg="add del">
          <ac:chgData name="Nesta van der Schaaf" userId="b6341301b05cd47e" providerId="LiveId" clId="{AD06C81A-87A6-47A7-8922-8736C9E72DE9}" dt="2023-06-20T11:12:06.720" v="712" actId="34122"/>
          <ac:spMkLst>
            <pc:docMk/>
            <pc:sldMk cId="3047160787" sldId="258"/>
            <ac:spMk id="17" creationId="{BEB9FBBB-A068-4969-A4FD-C6BC261FCB2D}"/>
          </ac:spMkLst>
        </pc:spChg>
        <pc:spChg chg="add del">
          <ac:chgData name="Nesta van der Schaaf" userId="b6341301b05cd47e" providerId="LiveId" clId="{AD06C81A-87A6-47A7-8922-8736C9E72DE9}" dt="2023-06-20T11:17:01.784" v="751" actId="34122"/>
          <ac:spMkLst>
            <pc:docMk/>
            <pc:sldMk cId="3047160787" sldId="258"/>
            <ac:spMk id="17" creationId="{FBAED0E8-741B-4841-AADA-DAA8B9229A09}"/>
          </ac:spMkLst>
        </pc:spChg>
        <pc:spChg chg="add del 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047160787" sldId="258"/>
            <ac:spMk id="18" creationId="{88E586F5-F68A-73BE-553B-53A07A18E681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047160787" sldId="258"/>
            <ac:spMk id="19" creationId="{9E8B7470-B443-56F9-A9B9-6906F8C96056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047160787" sldId="258"/>
            <ac:spMk id="20" creationId="{78BF32C5-C389-2FFD-EE96-B03FF9E3AA09}"/>
          </ac:spMkLst>
        </pc:spChg>
        <pc:spChg chg="add del mod">
          <ac:chgData name="Nesta van der Schaaf" userId="b6341301b05cd47e" providerId="LiveId" clId="{AD06C81A-87A6-47A7-8922-8736C9E72DE9}" dt="2023-06-20T11:12:59.631" v="728"/>
          <ac:spMkLst>
            <pc:docMk/>
            <pc:sldMk cId="3047160787" sldId="258"/>
            <ac:spMk id="20" creationId="{8179C29E-EFDA-BD6E-38B7-8500C66D0C1B}"/>
          </ac:spMkLst>
        </pc:spChg>
        <pc:spChg chg="add del mod ord topLvl">
          <ac:chgData name="Nesta van der Schaaf" userId="b6341301b05cd47e" providerId="LiveId" clId="{AD06C81A-87A6-47A7-8922-8736C9E72DE9}" dt="2023-07-10T17:47:57.975" v="9942" actId="478"/>
          <ac:spMkLst>
            <pc:docMk/>
            <pc:sldMk cId="3047160787" sldId="258"/>
            <ac:spMk id="21" creationId="{0061CA26-D8E5-6DFB-7E51-B2374F97918C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047160787" sldId="258"/>
            <ac:spMk id="21" creationId="{E8951C7A-20A6-1710-BEAD-D82E2FC38008}"/>
          </ac:spMkLst>
        </pc:spChg>
        <pc:spChg chg="add del mod ord">
          <ac:chgData name="Nesta van der Schaaf" userId="b6341301b05cd47e" providerId="LiveId" clId="{AD06C81A-87A6-47A7-8922-8736C9E72DE9}" dt="2023-07-11T09:32:40.111" v="12256" actId="478"/>
          <ac:spMkLst>
            <pc:docMk/>
            <pc:sldMk cId="3047160787" sldId="258"/>
            <ac:spMk id="22" creationId="{53800E8D-4F99-2C7B-3207-D8EE8CAE4B5B}"/>
          </ac:spMkLst>
        </pc:spChg>
        <pc:spChg chg="mod replST">
          <ac:chgData name="Nesta van der Schaaf" userId="b6341301b05cd47e" providerId="LiveId" clId="{AD06C81A-87A6-47A7-8922-8736C9E72DE9}" dt="2023-07-11T10:51:28.267" v="12909" actId="164"/>
          <ac:spMkLst>
            <pc:docMk/>
            <pc:sldMk cId="3047160787" sldId="258"/>
            <ac:spMk id="25" creationId="{6C3A20DB-1100-E3E9-B92D-56A4EB573F6A}"/>
          </ac:spMkLst>
        </pc:spChg>
        <pc:spChg chg="del mod replST">
          <ac:chgData name="Nesta van der Schaaf" userId="b6341301b05cd47e" providerId="LiveId" clId="{AD06C81A-87A6-47A7-8922-8736C9E72DE9}" dt="2023-07-11T10:45:52.793" v="12813" actId="478"/>
          <ac:spMkLst>
            <pc:docMk/>
            <pc:sldMk cId="3047160787" sldId="258"/>
            <ac:spMk id="28" creationId="{A93729ED-437A-B6B6-530F-50CF47A3719F}"/>
          </ac:spMkLst>
        </pc:spChg>
        <pc:spChg chg="mod replST delST">
          <ac:chgData name="Nesta van der Schaaf" userId="b6341301b05cd47e" providerId="LiveId" clId="{AD06C81A-87A6-47A7-8922-8736C9E72DE9}" dt="2023-07-11T10:46:58.600" v="12856"/>
          <ac:spMkLst>
            <pc:docMk/>
            <pc:sldMk cId="3047160787" sldId="258"/>
            <ac:spMk id="31" creationId="{FBA6222E-F19D-E7F1-96BD-2EFE996FD079}"/>
          </ac:spMkLst>
        </pc:spChg>
        <pc:spChg chg="mod replST">
          <ac:chgData name="Nesta van der Schaaf" userId="b6341301b05cd47e" providerId="LiveId" clId="{AD06C81A-87A6-47A7-8922-8736C9E72DE9}" dt="2023-07-11T10:51:28.267" v="12909" actId="164"/>
          <ac:spMkLst>
            <pc:docMk/>
            <pc:sldMk cId="3047160787" sldId="258"/>
            <ac:spMk id="34" creationId="{6B8448B9-E941-5979-FD86-7C0C5138CD1F}"/>
          </ac:spMkLst>
        </pc:spChg>
        <pc:spChg chg="add mod ord">
          <ac:chgData name="Nesta van der Schaaf" userId="b6341301b05cd47e" providerId="LiveId" clId="{AD06C81A-87A6-47A7-8922-8736C9E72DE9}" dt="2023-07-11T11:06:28.623" v="13452" actId="207"/>
          <ac:spMkLst>
            <pc:docMk/>
            <pc:sldMk cId="3047160787" sldId="258"/>
            <ac:spMk id="35" creationId="{1AA16110-5C3E-746A-4F91-988572016CC0}"/>
          </ac:spMkLst>
        </pc:spChg>
        <pc:spChg chg="mod replST">
          <ac:chgData name="Nesta van der Schaaf" userId="b6341301b05cd47e" providerId="LiveId" clId="{AD06C81A-87A6-47A7-8922-8736C9E72DE9}" dt="2023-07-11T10:52:42.393" v="12966" actId="207"/>
          <ac:spMkLst>
            <pc:docMk/>
            <pc:sldMk cId="3047160787" sldId="258"/>
            <ac:spMk id="40" creationId="{F8D445B0-21A1-FFA9-9718-30D27239F0D9}"/>
          </ac:spMkLst>
        </pc:spChg>
        <pc:spChg chg="mod replST">
          <ac:chgData name="Nesta van der Schaaf" userId="b6341301b05cd47e" providerId="LiveId" clId="{AD06C81A-87A6-47A7-8922-8736C9E72DE9}" dt="2023-07-11T10:52:42.393" v="12966" actId="207"/>
          <ac:spMkLst>
            <pc:docMk/>
            <pc:sldMk cId="3047160787" sldId="258"/>
            <ac:spMk id="41" creationId="{BB760FC4-F794-6FC1-7782-80FAD0EFA847}"/>
          </ac:spMkLst>
        </pc:spChg>
        <pc:spChg chg="mod replST">
          <ac:chgData name="Nesta van der Schaaf" userId="b6341301b05cd47e" providerId="LiveId" clId="{AD06C81A-87A6-47A7-8922-8736C9E72DE9}" dt="2023-07-11T10:52:42.393" v="12966" actId="207"/>
          <ac:spMkLst>
            <pc:docMk/>
            <pc:sldMk cId="3047160787" sldId="258"/>
            <ac:spMk id="42" creationId="{C36D2AD1-482E-F393-60E8-9FF2985823A7}"/>
          </ac:spMkLst>
        </pc:spChg>
        <pc:spChg chg="mod replST">
          <ac:chgData name="Nesta van der Schaaf" userId="b6341301b05cd47e" providerId="LiveId" clId="{AD06C81A-87A6-47A7-8922-8736C9E72DE9}" dt="2023-07-11T10:52:42.393" v="12966" actId="207"/>
          <ac:spMkLst>
            <pc:docMk/>
            <pc:sldMk cId="3047160787" sldId="258"/>
            <ac:spMk id="43" creationId="{80C86424-E2B6-8C23-DFC7-536D0AD6BD17}"/>
          </ac:spMkLst>
        </pc:spChg>
        <pc:spChg chg="mod replST">
          <ac:chgData name="Nesta van der Schaaf" userId="b6341301b05cd47e" providerId="LiveId" clId="{AD06C81A-87A6-47A7-8922-8736C9E72DE9}" dt="2023-07-11T10:52:42.393" v="12966" actId="207"/>
          <ac:spMkLst>
            <pc:docMk/>
            <pc:sldMk cId="3047160787" sldId="258"/>
            <ac:spMk id="44" creationId="{063E7106-5E06-29A9-DFD9-B058A439FBF5}"/>
          </ac:spMkLst>
        </pc:spChg>
        <pc:spChg chg="mod replST">
          <ac:chgData name="Nesta van der Schaaf" userId="b6341301b05cd47e" providerId="LiveId" clId="{AD06C81A-87A6-47A7-8922-8736C9E72DE9}" dt="2023-07-11T10:52:42.393" v="12966" actId="207"/>
          <ac:spMkLst>
            <pc:docMk/>
            <pc:sldMk cId="3047160787" sldId="258"/>
            <ac:spMk id="45" creationId="{000CC1C5-BDB4-D394-0D87-591D4AADDD05}"/>
          </ac:spMkLst>
        </pc:spChg>
        <pc:spChg chg="replST">
          <ac:chgData name="Nesta van der Schaaf" userId="b6341301b05cd47e" providerId="LiveId" clId="{AD06C81A-87A6-47A7-8922-8736C9E72DE9}" dt="2023-07-11T10:53:09.242" v="13006"/>
          <ac:spMkLst>
            <pc:docMk/>
            <pc:sldMk cId="3047160787" sldId="258"/>
            <ac:spMk id="50" creationId="{9AC6C7CB-CF85-C6BB-580A-020DA3509127}"/>
          </ac:spMkLst>
        </pc:spChg>
        <pc:spChg chg="replST">
          <ac:chgData name="Nesta van der Schaaf" userId="b6341301b05cd47e" providerId="LiveId" clId="{AD06C81A-87A6-47A7-8922-8736C9E72DE9}" dt="2023-07-11T10:53:09.242" v="13007"/>
          <ac:spMkLst>
            <pc:docMk/>
            <pc:sldMk cId="3047160787" sldId="258"/>
            <ac:spMk id="51" creationId="{0A4C988A-569B-A649-8078-C3E93ECACB92}"/>
          </ac:spMkLst>
        </pc:spChg>
        <pc:spChg chg="replST">
          <ac:chgData name="Nesta van der Schaaf" userId="b6341301b05cd47e" providerId="LiveId" clId="{AD06C81A-87A6-47A7-8922-8736C9E72DE9}" dt="2023-07-11T10:53:09.242" v="13008"/>
          <ac:spMkLst>
            <pc:docMk/>
            <pc:sldMk cId="3047160787" sldId="258"/>
            <ac:spMk id="52" creationId="{FE7371D0-6D40-3E9D-4853-6F99C387631C}"/>
          </ac:spMkLst>
        </pc:spChg>
        <pc:spChg chg="replST">
          <ac:chgData name="Nesta van der Schaaf" userId="b6341301b05cd47e" providerId="LiveId" clId="{AD06C81A-87A6-47A7-8922-8736C9E72DE9}" dt="2023-07-11T10:54:03.949" v="13068"/>
          <ac:spMkLst>
            <pc:docMk/>
            <pc:sldMk cId="3047160787" sldId="258"/>
            <ac:spMk id="57" creationId="{B0093926-CB14-E12C-9310-C0F138F05278}"/>
          </ac:spMkLst>
        </pc:spChg>
        <pc:spChg chg="replST">
          <ac:chgData name="Nesta van der Schaaf" userId="b6341301b05cd47e" providerId="LiveId" clId="{AD06C81A-87A6-47A7-8922-8736C9E72DE9}" dt="2023-07-11T10:54:03.949" v="13069"/>
          <ac:spMkLst>
            <pc:docMk/>
            <pc:sldMk cId="3047160787" sldId="258"/>
            <ac:spMk id="58" creationId="{01B97C48-4F6A-B4DA-5BFD-DEA739039F0A}"/>
          </ac:spMkLst>
        </pc:spChg>
        <pc:spChg chg="replST">
          <ac:chgData name="Nesta van der Schaaf" userId="b6341301b05cd47e" providerId="LiveId" clId="{AD06C81A-87A6-47A7-8922-8736C9E72DE9}" dt="2023-07-11T10:54:03.949" v="13070"/>
          <ac:spMkLst>
            <pc:docMk/>
            <pc:sldMk cId="3047160787" sldId="258"/>
            <ac:spMk id="59" creationId="{0E791603-8A9B-C56F-D11D-D9304591CFE8}"/>
          </ac:spMkLst>
        </pc:spChg>
        <pc:spChg chg="replST">
          <ac:chgData name="Nesta van der Schaaf" userId="b6341301b05cd47e" providerId="LiveId" clId="{AD06C81A-87A6-47A7-8922-8736C9E72DE9}" dt="2023-07-11T10:54:03.949" v="13071"/>
          <ac:spMkLst>
            <pc:docMk/>
            <pc:sldMk cId="3047160787" sldId="258"/>
            <ac:spMk id="60" creationId="{8456F05C-E6F6-AC06-3FED-9B70A312665D}"/>
          </ac:spMkLst>
        </pc:spChg>
        <pc:spChg chg="replST">
          <ac:chgData name="Nesta van der Schaaf" userId="b6341301b05cd47e" providerId="LiveId" clId="{AD06C81A-87A6-47A7-8922-8736C9E72DE9}" dt="2023-07-11T10:54:03.949" v="13072"/>
          <ac:spMkLst>
            <pc:docMk/>
            <pc:sldMk cId="3047160787" sldId="258"/>
            <ac:spMk id="61" creationId="{AE4EB122-13F8-2781-6A13-876C13E9A6F1}"/>
          </ac:spMkLst>
        </pc:spChg>
        <pc:spChg chg="replST">
          <ac:chgData name="Nesta van der Schaaf" userId="b6341301b05cd47e" providerId="LiveId" clId="{AD06C81A-87A6-47A7-8922-8736C9E72DE9}" dt="2023-07-11T10:54:03.950" v="13073"/>
          <ac:spMkLst>
            <pc:docMk/>
            <pc:sldMk cId="3047160787" sldId="258"/>
            <ac:spMk id="62" creationId="{CA14F861-D300-8CE9-7458-F28937D4932A}"/>
          </ac:spMkLst>
        </pc:spChg>
        <pc:spChg chg="replST">
          <ac:chgData name="Nesta van der Schaaf" userId="b6341301b05cd47e" providerId="LiveId" clId="{AD06C81A-87A6-47A7-8922-8736C9E72DE9}" dt="2023-07-11T10:54:03.950" v="13074"/>
          <ac:spMkLst>
            <pc:docMk/>
            <pc:sldMk cId="3047160787" sldId="258"/>
            <ac:spMk id="63" creationId="{8E6C624F-3D12-CAEA-B20E-D6936B537BA2}"/>
          </ac:spMkLst>
        </pc:spChg>
        <pc:spChg chg="replST">
          <ac:chgData name="Nesta van der Schaaf" userId="b6341301b05cd47e" providerId="LiveId" clId="{AD06C81A-87A6-47A7-8922-8736C9E72DE9}" dt="2023-07-11T10:54:03.950" v="13075"/>
          <ac:spMkLst>
            <pc:docMk/>
            <pc:sldMk cId="3047160787" sldId="258"/>
            <ac:spMk id="64" creationId="{B4479445-E4FC-9BA4-8E88-FEBE40D368F0}"/>
          </ac:spMkLst>
        </pc:spChg>
        <pc:spChg chg="replST">
          <ac:chgData name="Nesta van der Schaaf" userId="b6341301b05cd47e" providerId="LiveId" clId="{AD06C81A-87A6-47A7-8922-8736C9E72DE9}" dt="2023-07-11T10:54:03.950" v="13076"/>
          <ac:spMkLst>
            <pc:docMk/>
            <pc:sldMk cId="3047160787" sldId="258"/>
            <ac:spMk id="65" creationId="{1A1F462B-93B7-AD17-DC2F-EBD6131001EE}"/>
          </ac:spMkLst>
        </pc:spChg>
        <pc:spChg chg="replST">
          <ac:chgData name="Nesta van der Schaaf" userId="b6341301b05cd47e" providerId="LiveId" clId="{AD06C81A-87A6-47A7-8922-8736C9E72DE9}" dt="2023-07-11T10:54:03.950" v="13077"/>
          <ac:spMkLst>
            <pc:docMk/>
            <pc:sldMk cId="3047160787" sldId="258"/>
            <ac:spMk id="66" creationId="{7D5AACC1-96A5-E632-A9C2-EF487028A48D}"/>
          </ac:spMkLst>
        </pc:spChg>
        <pc:spChg chg="replST">
          <ac:chgData name="Nesta van der Schaaf" userId="b6341301b05cd47e" providerId="LiveId" clId="{AD06C81A-87A6-47A7-8922-8736C9E72DE9}" dt="2023-07-11T10:54:03.950" v="13078"/>
          <ac:spMkLst>
            <pc:docMk/>
            <pc:sldMk cId="3047160787" sldId="258"/>
            <ac:spMk id="67" creationId="{5F99441B-ED83-1829-AFD0-A36A4CE9E5EC}"/>
          </ac:spMkLst>
        </pc:spChg>
        <pc:spChg chg="replST">
          <ac:chgData name="Nesta van der Schaaf" userId="b6341301b05cd47e" providerId="LiveId" clId="{AD06C81A-87A6-47A7-8922-8736C9E72DE9}" dt="2023-07-11T10:54:03.950" v="13079"/>
          <ac:spMkLst>
            <pc:docMk/>
            <pc:sldMk cId="3047160787" sldId="258"/>
            <ac:spMk id="68" creationId="{A48E4F3A-50FD-4B3E-5584-7878F175FD49}"/>
          </ac:spMkLst>
        </pc:spChg>
        <pc:spChg chg="replST">
          <ac:chgData name="Nesta van der Schaaf" userId="b6341301b05cd47e" providerId="LiveId" clId="{AD06C81A-87A6-47A7-8922-8736C9E72DE9}" dt="2023-07-11T10:54:26.576" v="13123"/>
          <ac:spMkLst>
            <pc:docMk/>
            <pc:sldMk cId="3047160787" sldId="258"/>
            <ac:spMk id="73" creationId="{4BE66238-DE22-C633-A9DC-24781D8238AB}"/>
          </ac:spMkLst>
        </pc:spChg>
        <pc:spChg chg="replST">
          <ac:chgData name="Nesta van der Schaaf" userId="b6341301b05cd47e" providerId="LiveId" clId="{AD06C81A-87A6-47A7-8922-8736C9E72DE9}" dt="2023-07-11T10:54:26.576" v="13124"/>
          <ac:spMkLst>
            <pc:docMk/>
            <pc:sldMk cId="3047160787" sldId="258"/>
            <ac:spMk id="74" creationId="{C41D4B22-D442-AC17-0D01-DE776B00EDF7}"/>
          </ac:spMkLst>
        </pc:spChg>
        <pc:spChg chg="replST">
          <ac:chgData name="Nesta van der Schaaf" userId="b6341301b05cd47e" providerId="LiveId" clId="{AD06C81A-87A6-47A7-8922-8736C9E72DE9}" dt="2023-07-11T10:54:26.576" v="13125"/>
          <ac:spMkLst>
            <pc:docMk/>
            <pc:sldMk cId="3047160787" sldId="258"/>
            <ac:spMk id="75" creationId="{793A6FDE-6F9A-74C3-34F8-A1619B4758AA}"/>
          </ac:spMkLst>
        </pc:spChg>
        <pc:spChg chg="replST">
          <ac:chgData name="Nesta van der Schaaf" userId="b6341301b05cd47e" providerId="LiveId" clId="{AD06C81A-87A6-47A7-8922-8736C9E72DE9}" dt="2023-07-11T10:54:38.698" v="13167"/>
          <ac:spMkLst>
            <pc:docMk/>
            <pc:sldMk cId="3047160787" sldId="258"/>
            <ac:spMk id="80" creationId="{2A2AAC2F-A7B3-01C2-7D8D-A7532D26B32B}"/>
          </ac:spMkLst>
        </pc:spChg>
        <pc:spChg chg="replST">
          <ac:chgData name="Nesta van der Schaaf" userId="b6341301b05cd47e" providerId="LiveId" clId="{AD06C81A-87A6-47A7-8922-8736C9E72DE9}" dt="2023-07-11T10:54:38.698" v="13168"/>
          <ac:spMkLst>
            <pc:docMk/>
            <pc:sldMk cId="3047160787" sldId="258"/>
            <ac:spMk id="81" creationId="{253DDC1B-F7E2-9A8B-5D96-6ADC39C8F9D8}"/>
          </ac:spMkLst>
        </pc:spChg>
        <pc:spChg chg="replST">
          <ac:chgData name="Nesta van der Schaaf" userId="b6341301b05cd47e" providerId="LiveId" clId="{AD06C81A-87A6-47A7-8922-8736C9E72DE9}" dt="2023-07-11T10:54:38.698" v="13169"/>
          <ac:spMkLst>
            <pc:docMk/>
            <pc:sldMk cId="3047160787" sldId="258"/>
            <ac:spMk id="82" creationId="{E989FBE5-E638-E9AC-A220-DE4D06C3AA7A}"/>
          </ac:spMkLst>
        </pc:spChg>
        <pc:spChg chg="replST">
          <ac:chgData name="Nesta van der Schaaf" userId="b6341301b05cd47e" providerId="LiveId" clId="{AD06C81A-87A6-47A7-8922-8736C9E72DE9}" dt="2023-07-11T10:54:50.558" v="13218"/>
          <ac:spMkLst>
            <pc:docMk/>
            <pc:sldMk cId="3047160787" sldId="258"/>
            <ac:spMk id="87" creationId="{5FCD64D8-F3CB-01C4-CBFF-186072888165}"/>
          </ac:spMkLst>
        </pc:spChg>
        <pc:spChg chg="replST">
          <ac:chgData name="Nesta van der Schaaf" userId="b6341301b05cd47e" providerId="LiveId" clId="{AD06C81A-87A6-47A7-8922-8736C9E72DE9}" dt="2023-07-11T10:54:50.559" v="13219"/>
          <ac:spMkLst>
            <pc:docMk/>
            <pc:sldMk cId="3047160787" sldId="258"/>
            <ac:spMk id="88" creationId="{74B811B5-525F-DA43-B146-93570A9C26C3}"/>
          </ac:spMkLst>
        </pc:spChg>
        <pc:spChg chg="replST">
          <ac:chgData name="Nesta van der Schaaf" userId="b6341301b05cd47e" providerId="LiveId" clId="{AD06C81A-87A6-47A7-8922-8736C9E72DE9}" dt="2023-07-11T10:54:50.559" v="13220"/>
          <ac:spMkLst>
            <pc:docMk/>
            <pc:sldMk cId="3047160787" sldId="258"/>
            <ac:spMk id="89" creationId="{CBD0A96C-B160-0451-ECA7-5F7052161F0D}"/>
          </ac:spMkLst>
        </pc:spChg>
        <pc:spChg chg="replST">
          <ac:chgData name="Nesta van der Schaaf" userId="b6341301b05cd47e" providerId="LiveId" clId="{AD06C81A-87A6-47A7-8922-8736C9E72DE9}" dt="2023-07-11T10:54:50.559" v="13221"/>
          <ac:spMkLst>
            <pc:docMk/>
            <pc:sldMk cId="3047160787" sldId="258"/>
            <ac:spMk id="90" creationId="{C0A236FB-921B-2B0E-F97A-0505D073F45B}"/>
          </ac:spMkLst>
        </pc:spChg>
        <pc:spChg chg="replST">
          <ac:chgData name="Nesta van der Schaaf" userId="b6341301b05cd47e" providerId="LiveId" clId="{AD06C81A-87A6-47A7-8922-8736C9E72DE9}" dt="2023-07-11T10:54:50.559" v="13222"/>
          <ac:spMkLst>
            <pc:docMk/>
            <pc:sldMk cId="3047160787" sldId="258"/>
            <ac:spMk id="91" creationId="{05327ABA-4DD6-6E83-2398-801F49C0F55A}"/>
          </ac:spMkLst>
        </pc:spChg>
        <pc:spChg chg="replST">
          <ac:chgData name="Nesta van der Schaaf" userId="b6341301b05cd47e" providerId="LiveId" clId="{AD06C81A-87A6-47A7-8922-8736C9E72DE9}" dt="2023-07-11T10:54:50.559" v="13223"/>
          <ac:spMkLst>
            <pc:docMk/>
            <pc:sldMk cId="3047160787" sldId="258"/>
            <ac:spMk id="92" creationId="{C635B30B-7CC7-2E64-5781-01000CA86615}"/>
          </ac:spMkLst>
        </pc:spChg>
        <pc:spChg chg="mod replST delST">
          <ac:chgData name="Nesta van der Schaaf" userId="b6341301b05cd47e" providerId="LiveId" clId="{AD06C81A-87A6-47A7-8922-8736C9E72DE9}" dt="2023-07-11T10:55:20.196" v="13326"/>
          <ac:spMkLst>
            <pc:docMk/>
            <pc:sldMk cId="3047160787" sldId="258"/>
            <ac:spMk id="97" creationId="{919A7FCB-3B99-EEB1-EC05-D40C6C38B6E0}"/>
          </ac:spMkLst>
        </pc:spChg>
        <pc:spChg chg="mod replST delST">
          <ac:chgData name="Nesta van der Schaaf" userId="b6341301b05cd47e" providerId="LiveId" clId="{AD06C81A-87A6-47A7-8922-8736C9E72DE9}" dt="2023-07-11T10:55:20.196" v="13326"/>
          <ac:spMkLst>
            <pc:docMk/>
            <pc:sldMk cId="3047160787" sldId="258"/>
            <ac:spMk id="98" creationId="{9E8A2E9C-5B2C-3359-8C2F-98DA54DA25F0}"/>
          </ac:spMkLst>
        </pc:spChg>
        <pc:spChg chg="mod replST delST">
          <ac:chgData name="Nesta van der Schaaf" userId="b6341301b05cd47e" providerId="LiveId" clId="{AD06C81A-87A6-47A7-8922-8736C9E72DE9}" dt="2023-07-11T10:55:20.196" v="13326"/>
          <ac:spMkLst>
            <pc:docMk/>
            <pc:sldMk cId="3047160787" sldId="258"/>
            <ac:spMk id="99" creationId="{A75FAC23-B132-F410-2BD3-3CDBD34C5AF9}"/>
          </ac:spMkLst>
        </pc:spChg>
        <pc:spChg chg="mod replST delST">
          <ac:chgData name="Nesta van der Schaaf" userId="b6341301b05cd47e" providerId="LiveId" clId="{AD06C81A-87A6-47A7-8922-8736C9E72DE9}" dt="2023-07-11T10:55:20.196" v="13326"/>
          <ac:spMkLst>
            <pc:docMk/>
            <pc:sldMk cId="3047160787" sldId="258"/>
            <ac:spMk id="100" creationId="{37107BB5-F5EB-62E3-4CC0-98FF0176451B}"/>
          </ac:spMkLst>
        </pc:spChg>
        <pc:spChg chg="mod replST delST">
          <ac:chgData name="Nesta van der Schaaf" userId="b6341301b05cd47e" providerId="LiveId" clId="{AD06C81A-87A6-47A7-8922-8736C9E72DE9}" dt="2023-07-11T10:55:20.196" v="13326"/>
          <ac:spMkLst>
            <pc:docMk/>
            <pc:sldMk cId="3047160787" sldId="258"/>
            <ac:spMk id="101" creationId="{C8E2693A-803D-5D2E-2D68-44F8EA804467}"/>
          </ac:spMkLst>
        </pc:spChg>
        <pc:spChg chg="replST">
          <ac:chgData name="Nesta van der Schaaf" userId="b6341301b05cd47e" providerId="LiveId" clId="{AD06C81A-87A6-47A7-8922-8736C9E72DE9}" dt="2023-07-11T10:55:42.558" v="13371"/>
          <ac:spMkLst>
            <pc:docMk/>
            <pc:sldMk cId="3047160787" sldId="258"/>
            <ac:spMk id="106" creationId="{5EB233C8-EA59-B174-02F5-48B68C9CA4E6}"/>
          </ac:spMkLst>
        </pc:spChg>
        <pc:spChg chg="replST">
          <ac:chgData name="Nesta van der Schaaf" userId="b6341301b05cd47e" providerId="LiveId" clId="{AD06C81A-87A6-47A7-8922-8736C9E72DE9}" dt="2023-07-11T10:55:42.559" v="13372"/>
          <ac:spMkLst>
            <pc:docMk/>
            <pc:sldMk cId="3047160787" sldId="258"/>
            <ac:spMk id="107" creationId="{65FCD6D1-C80C-5EE4-956D-0DED724B14E7}"/>
          </ac:spMkLst>
        </pc:spChg>
        <pc:spChg chg="replST">
          <ac:chgData name="Nesta van der Schaaf" userId="b6341301b05cd47e" providerId="LiveId" clId="{AD06C81A-87A6-47A7-8922-8736C9E72DE9}" dt="2023-07-11T10:55:42.559" v="13373"/>
          <ac:spMkLst>
            <pc:docMk/>
            <pc:sldMk cId="3047160787" sldId="258"/>
            <ac:spMk id="108" creationId="{D75BBBB2-258D-A44B-CEEF-24C9C529206C}"/>
          </ac:spMkLst>
        </pc:spChg>
        <pc:spChg chg="replST">
          <ac:chgData name="Nesta van der Schaaf" userId="b6341301b05cd47e" providerId="LiveId" clId="{AD06C81A-87A6-47A7-8922-8736C9E72DE9}" dt="2023-07-11T10:55:42.559" v="13374"/>
          <ac:spMkLst>
            <pc:docMk/>
            <pc:sldMk cId="3047160787" sldId="258"/>
            <ac:spMk id="109" creationId="{288155F5-8151-3024-A3BC-59A88FEA52E6}"/>
          </ac:spMkLst>
        </pc:spChg>
        <pc:spChg chg="replST">
          <ac:chgData name="Nesta van der Schaaf" userId="b6341301b05cd47e" providerId="LiveId" clId="{AD06C81A-87A6-47A7-8922-8736C9E72DE9}" dt="2023-07-11T10:55:42.559" v="13375"/>
          <ac:spMkLst>
            <pc:docMk/>
            <pc:sldMk cId="3047160787" sldId="258"/>
            <ac:spMk id="110" creationId="{C89E0F13-DFB7-9A8F-42CA-F2F96DFAC71A}"/>
          </ac:spMkLst>
        </pc:spChg>
        <pc:spChg chg="add mod ord">
          <ac:chgData name="Nesta van der Schaaf" userId="b6341301b05cd47e" providerId="LiveId" clId="{AD06C81A-87A6-47A7-8922-8736C9E72DE9}" dt="2023-07-11T10:58:03.559" v="13422" actId="164"/>
          <ac:spMkLst>
            <pc:docMk/>
            <pc:sldMk cId="3047160787" sldId="258"/>
            <ac:spMk id="112" creationId="{C43B15BA-183B-D45E-96A5-3170AB8E9C83}"/>
          </ac:spMkLst>
        </pc:spChg>
        <pc:spChg chg="add del mod">
          <ac:chgData name="Nesta van der Schaaf" userId="b6341301b05cd47e" providerId="LiveId" clId="{AD06C81A-87A6-47A7-8922-8736C9E72DE9}" dt="2023-07-11T11:02:10.265" v="13448" actId="478"/>
          <ac:spMkLst>
            <pc:docMk/>
            <pc:sldMk cId="3047160787" sldId="258"/>
            <ac:spMk id="115" creationId="{7549A5FB-7B80-7AE1-6449-A0F7D5D7ECF2}"/>
          </ac:spMkLst>
        </pc:spChg>
        <pc:spChg chg="add mod">
          <ac:chgData name="Nesta van der Schaaf" userId="b6341301b05cd47e" providerId="LiveId" clId="{AD06C81A-87A6-47A7-8922-8736C9E72DE9}" dt="2023-07-11T11:13:16.611" v="13988" actId="164"/>
          <ac:spMkLst>
            <pc:docMk/>
            <pc:sldMk cId="3047160787" sldId="258"/>
            <ac:spMk id="117" creationId="{395F7945-5554-7783-CA63-024248221951}"/>
          </ac:spMkLst>
        </pc:spChg>
        <pc:spChg chg="replST">
          <ac:chgData name="Nesta van der Schaaf" userId="b6341301b05cd47e" providerId="LiveId" clId="{AD06C81A-87A6-47A7-8922-8736C9E72DE9}" dt="2023-07-11T11:08:56.028" v="13517"/>
          <ac:spMkLst>
            <pc:docMk/>
            <pc:sldMk cId="3047160787" sldId="258"/>
            <ac:spMk id="121" creationId="{A8BA3982-21C5-333F-5C76-D872B0650C72}"/>
          </ac:spMkLst>
        </pc:spChg>
        <pc:spChg chg="replST">
          <ac:chgData name="Nesta van der Schaaf" userId="b6341301b05cd47e" providerId="LiveId" clId="{AD06C81A-87A6-47A7-8922-8736C9E72DE9}" dt="2023-07-11T11:08:56.028" v="13518"/>
          <ac:spMkLst>
            <pc:docMk/>
            <pc:sldMk cId="3047160787" sldId="258"/>
            <ac:spMk id="122" creationId="{0D0DAEE4-C18C-E1DD-7290-1E6A472B3BE6}"/>
          </ac:spMkLst>
        </pc:spChg>
        <pc:spChg chg="replST">
          <ac:chgData name="Nesta van der Schaaf" userId="b6341301b05cd47e" providerId="LiveId" clId="{AD06C81A-87A6-47A7-8922-8736C9E72DE9}" dt="2023-07-11T11:08:56.028" v="13519"/>
          <ac:spMkLst>
            <pc:docMk/>
            <pc:sldMk cId="3047160787" sldId="258"/>
            <ac:spMk id="123" creationId="{B997EA1F-77B9-1056-90A0-A148BF92962E}"/>
          </ac:spMkLst>
        </pc:spChg>
        <pc:spChg chg="del topLvl replST">
          <ac:chgData name="Nesta van der Schaaf" userId="b6341301b05cd47e" providerId="LiveId" clId="{AD06C81A-87A6-47A7-8922-8736C9E72DE9}" dt="2023-07-11T11:11:04.211" v="13749" actId="478"/>
          <ac:spMkLst>
            <pc:docMk/>
            <pc:sldMk cId="3047160787" sldId="258"/>
            <ac:spMk id="128" creationId="{9B7DB06E-A924-2B5C-78C6-C84062DA376B}"/>
          </ac:spMkLst>
        </pc:spChg>
        <pc:spChg chg="del topLvl replST">
          <ac:chgData name="Nesta van der Schaaf" userId="b6341301b05cd47e" providerId="LiveId" clId="{AD06C81A-87A6-47A7-8922-8736C9E72DE9}" dt="2023-07-11T11:11:04.200" v="13732" actId="478"/>
          <ac:spMkLst>
            <pc:docMk/>
            <pc:sldMk cId="3047160787" sldId="258"/>
            <ac:spMk id="129" creationId="{25A7527A-1F50-4B61-82E9-CE17CC501C8E}"/>
          </ac:spMkLst>
        </pc:spChg>
        <pc:spChg chg="del replST">
          <ac:chgData name="Nesta van der Schaaf" userId="b6341301b05cd47e" providerId="LiveId" clId="{AD06C81A-87A6-47A7-8922-8736C9E72DE9}" dt="2023-07-11T11:11:04.200" v="13731" actId="478"/>
          <ac:spMkLst>
            <pc:docMk/>
            <pc:sldMk cId="3047160787" sldId="258"/>
            <ac:spMk id="130" creationId="{5FD27630-2EA9-2C2E-C033-C04777E6A71A}"/>
          </ac:spMkLst>
        </pc:spChg>
        <pc:spChg chg="del replST">
          <ac:chgData name="Nesta van der Schaaf" userId="b6341301b05cd47e" providerId="LiveId" clId="{AD06C81A-87A6-47A7-8922-8736C9E72DE9}" dt="2023-07-11T11:11:04.199" v="13730" actId="478"/>
          <ac:spMkLst>
            <pc:docMk/>
            <pc:sldMk cId="3047160787" sldId="258"/>
            <ac:spMk id="131" creationId="{33FA76C7-2E0A-AD40-B395-6C39B8CC7536}"/>
          </ac:spMkLst>
        </pc:spChg>
        <pc:spChg chg="del replST">
          <ac:chgData name="Nesta van der Schaaf" userId="b6341301b05cd47e" providerId="LiveId" clId="{AD06C81A-87A6-47A7-8922-8736C9E72DE9}" dt="2023-07-11T11:11:04.199" v="13729" actId="478"/>
          <ac:spMkLst>
            <pc:docMk/>
            <pc:sldMk cId="3047160787" sldId="258"/>
            <ac:spMk id="132" creationId="{01705255-1625-6FA5-CEF1-D90BC346B27D}"/>
          </ac:spMkLst>
        </pc:spChg>
        <pc:spChg chg="del replST">
          <ac:chgData name="Nesta van der Schaaf" userId="b6341301b05cd47e" providerId="LiveId" clId="{AD06C81A-87A6-47A7-8922-8736C9E72DE9}" dt="2023-07-11T11:11:04.199" v="13728" actId="478"/>
          <ac:spMkLst>
            <pc:docMk/>
            <pc:sldMk cId="3047160787" sldId="258"/>
            <ac:spMk id="133" creationId="{889D3FD6-FE2F-05FB-0104-4D22B605E051}"/>
          </ac:spMkLst>
        </pc:spChg>
        <pc:spChg chg="del replST">
          <ac:chgData name="Nesta van der Schaaf" userId="b6341301b05cd47e" providerId="LiveId" clId="{AD06C81A-87A6-47A7-8922-8736C9E72DE9}" dt="2023-07-11T11:11:04.199" v="13727" actId="478"/>
          <ac:spMkLst>
            <pc:docMk/>
            <pc:sldMk cId="3047160787" sldId="258"/>
            <ac:spMk id="134" creationId="{859C3A74-FAF5-996F-A089-A1AA71108ECA}"/>
          </ac:spMkLst>
        </pc:spChg>
        <pc:spChg chg="del replST">
          <ac:chgData name="Nesta van der Schaaf" userId="b6341301b05cd47e" providerId="LiveId" clId="{AD06C81A-87A6-47A7-8922-8736C9E72DE9}" dt="2023-07-11T11:11:04.199" v="13726" actId="478"/>
          <ac:spMkLst>
            <pc:docMk/>
            <pc:sldMk cId="3047160787" sldId="258"/>
            <ac:spMk id="135" creationId="{BFA9D27C-6392-F5BC-1339-BB6DE6838EE2}"/>
          </ac:spMkLst>
        </pc:spChg>
        <pc:spChg chg="del replST">
          <ac:chgData name="Nesta van der Schaaf" userId="b6341301b05cd47e" providerId="LiveId" clId="{AD06C81A-87A6-47A7-8922-8736C9E72DE9}" dt="2023-07-11T11:11:04.199" v="13725" actId="478"/>
          <ac:spMkLst>
            <pc:docMk/>
            <pc:sldMk cId="3047160787" sldId="258"/>
            <ac:spMk id="136" creationId="{FDC3AC17-33AC-A4B2-6F7C-073826270618}"/>
          </ac:spMkLst>
        </pc:spChg>
        <pc:spChg chg="del replST">
          <ac:chgData name="Nesta van der Schaaf" userId="b6341301b05cd47e" providerId="LiveId" clId="{AD06C81A-87A6-47A7-8922-8736C9E72DE9}" dt="2023-07-11T11:11:04.199" v="13724" actId="478"/>
          <ac:spMkLst>
            <pc:docMk/>
            <pc:sldMk cId="3047160787" sldId="258"/>
            <ac:spMk id="137" creationId="{0751F876-C6E0-DE3E-DFEA-FA1DFC1100F9}"/>
          </ac:spMkLst>
        </pc:spChg>
        <pc:spChg chg="del replST">
          <ac:chgData name="Nesta van der Schaaf" userId="b6341301b05cd47e" providerId="LiveId" clId="{AD06C81A-87A6-47A7-8922-8736C9E72DE9}" dt="2023-07-11T11:11:04.197" v="13723" actId="478"/>
          <ac:spMkLst>
            <pc:docMk/>
            <pc:sldMk cId="3047160787" sldId="258"/>
            <ac:spMk id="138" creationId="{EAEDE6EF-3E37-7947-CE31-826B2EF0C1E1}"/>
          </ac:spMkLst>
        </pc:spChg>
        <pc:spChg chg="del replST">
          <ac:chgData name="Nesta van der Schaaf" userId="b6341301b05cd47e" providerId="LiveId" clId="{AD06C81A-87A6-47A7-8922-8736C9E72DE9}" dt="2023-07-11T11:11:04.197" v="13722" actId="478"/>
          <ac:spMkLst>
            <pc:docMk/>
            <pc:sldMk cId="3047160787" sldId="258"/>
            <ac:spMk id="139" creationId="{51CA62B4-559F-E57D-68AF-DE4BE71100B7}"/>
          </ac:spMkLst>
        </pc:spChg>
        <pc:spChg chg="del replST">
          <ac:chgData name="Nesta van der Schaaf" userId="b6341301b05cd47e" providerId="LiveId" clId="{AD06C81A-87A6-47A7-8922-8736C9E72DE9}" dt="2023-07-11T11:11:04.197" v="13721" actId="478"/>
          <ac:spMkLst>
            <pc:docMk/>
            <pc:sldMk cId="3047160787" sldId="258"/>
            <ac:spMk id="140" creationId="{C0CB8EBE-401C-673E-A529-018AC5D68950}"/>
          </ac:spMkLst>
        </pc:spChg>
        <pc:spChg chg="del replST">
          <ac:chgData name="Nesta van der Schaaf" userId="b6341301b05cd47e" providerId="LiveId" clId="{AD06C81A-87A6-47A7-8922-8736C9E72DE9}" dt="2023-07-11T11:11:04.196" v="13720" actId="478"/>
          <ac:spMkLst>
            <pc:docMk/>
            <pc:sldMk cId="3047160787" sldId="258"/>
            <ac:spMk id="141" creationId="{0619B964-97A3-6557-674C-D7A234875CFF}"/>
          </ac:spMkLst>
        </pc:spChg>
        <pc:spChg chg="del replST">
          <ac:chgData name="Nesta van der Schaaf" userId="b6341301b05cd47e" providerId="LiveId" clId="{AD06C81A-87A6-47A7-8922-8736C9E72DE9}" dt="2023-07-11T11:11:04.196" v="13719" actId="478"/>
          <ac:spMkLst>
            <pc:docMk/>
            <pc:sldMk cId="3047160787" sldId="258"/>
            <ac:spMk id="142" creationId="{8A96FB6E-646C-03CF-A102-D2F5587BD3EB}"/>
          </ac:spMkLst>
        </pc:spChg>
        <pc:spChg chg="del replST">
          <ac:chgData name="Nesta van der Schaaf" userId="b6341301b05cd47e" providerId="LiveId" clId="{AD06C81A-87A6-47A7-8922-8736C9E72DE9}" dt="2023-07-11T11:11:04.196" v="13718" actId="478"/>
          <ac:spMkLst>
            <pc:docMk/>
            <pc:sldMk cId="3047160787" sldId="258"/>
            <ac:spMk id="143" creationId="{2517C422-4FF6-50D7-F810-D5AB59107B28}"/>
          </ac:spMkLst>
        </pc:spChg>
        <pc:spChg chg="del mod topLvl replST">
          <ac:chgData name="Nesta van der Schaaf" userId="b6341301b05cd47e" providerId="LiveId" clId="{AD06C81A-87A6-47A7-8922-8736C9E72DE9}" dt="2023-07-11T11:11:20.124" v="13871" actId="478"/>
          <ac:spMkLst>
            <pc:docMk/>
            <pc:sldMk cId="3047160787" sldId="258"/>
            <ac:spMk id="148" creationId="{E982DABB-4FA6-7A9E-141E-5C8D1B8A6E57}"/>
          </ac:spMkLst>
        </pc:spChg>
        <pc:spChg chg="del mod topLvl replST">
          <ac:chgData name="Nesta van der Schaaf" userId="b6341301b05cd47e" providerId="LiveId" clId="{AD06C81A-87A6-47A7-8922-8736C9E72DE9}" dt="2023-07-11T11:11:20.112" v="13853" actId="478"/>
          <ac:spMkLst>
            <pc:docMk/>
            <pc:sldMk cId="3047160787" sldId="258"/>
            <ac:spMk id="149" creationId="{E7C5CCA2-F1D0-2C74-6D81-42DFC2F01E5B}"/>
          </ac:spMkLst>
        </pc:spChg>
        <pc:spChg chg="del mod replST">
          <ac:chgData name="Nesta van der Schaaf" userId="b6341301b05cd47e" providerId="LiveId" clId="{AD06C81A-87A6-47A7-8922-8736C9E72DE9}" dt="2023-07-11T11:11:20.112" v="13852" actId="478"/>
          <ac:spMkLst>
            <pc:docMk/>
            <pc:sldMk cId="3047160787" sldId="258"/>
            <ac:spMk id="150" creationId="{48D3A447-DEA3-0B1E-527D-96CF060E26C7}"/>
          </ac:spMkLst>
        </pc:spChg>
        <pc:spChg chg="del mod replST">
          <ac:chgData name="Nesta van der Schaaf" userId="b6341301b05cd47e" providerId="LiveId" clId="{AD06C81A-87A6-47A7-8922-8736C9E72DE9}" dt="2023-07-11T11:11:20.111" v="13851" actId="478"/>
          <ac:spMkLst>
            <pc:docMk/>
            <pc:sldMk cId="3047160787" sldId="258"/>
            <ac:spMk id="151" creationId="{1265E7F9-A00F-76F9-D344-77906A910D37}"/>
          </ac:spMkLst>
        </pc:spChg>
        <pc:spChg chg="del mod replST">
          <ac:chgData name="Nesta van der Schaaf" userId="b6341301b05cd47e" providerId="LiveId" clId="{AD06C81A-87A6-47A7-8922-8736C9E72DE9}" dt="2023-07-11T11:11:20.111" v="13850" actId="478"/>
          <ac:spMkLst>
            <pc:docMk/>
            <pc:sldMk cId="3047160787" sldId="258"/>
            <ac:spMk id="152" creationId="{A15DDBEA-530F-1D4E-E258-7F42A8261C2A}"/>
          </ac:spMkLst>
        </pc:spChg>
        <pc:spChg chg="del mod replST">
          <ac:chgData name="Nesta van der Schaaf" userId="b6341301b05cd47e" providerId="LiveId" clId="{AD06C81A-87A6-47A7-8922-8736C9E72DE9}" dt="2023-07-11T11:11:20.111" v="13849" actId="478"/>
          <ac:spMkLst>
            <pc:docMk/>
            <pc:sldMk cId="3047160787" sldId="258"/>
            <ac:spMk id="153" creationId="{CDD2A43C-615B-CEFE-5A1F-285977444854}"/>
          </ac:spMkLst>
        </pc:spChg>
        <pc:spChg chg="del mod replST">
          <ac:chgData name="Nesta van der Schaaf" userId="b6341301b05cd47e" providerId="LiveId" clId="{AD06C81A-87A6-47A7-8922-8736C9E72DE9}" dt="2023-07-11T11:11:20.110" v="13848" actId="478"/>
          <ac:spMkLst>
            <pc:docMk/>
            <pc:sldMk cId="3047160787" sldId="258"/>
            <ac:spMk id="154" creationId="{5987F174-903D-DAFB-D8BE-7E861A73E889}"/>
          </ac:spMkLst>
        </pc:spChg>
        <pc:spChg chg="del mod replST">
          <ac:chgData name="Nesta van der Schaaf" userId="b6341301b05cd47e" providerId="LiveId" clId="{AD06C81A-87A6-47A7-8922-8736C9E72DE9}" dt="2023-07-11T11:11:20.110" v="13847" actId="478"/>
          <ac:spMkLst>
            <pc:docMk/>
            <pc:sldMk cId="3047160787" sldId="258"/>
            <ac:spMk id="155" creationId="{DCB39BFA-13B1-456C-CB9E-5329317297B6}"/>
          </ac:spMkLst>
        </pc:spChg>
        <pc:spChg chg="del mod replST">
          <ac:chgData name="Nesta van der Schaaf" userId="b6341301b05cd47e" providerId="LiveId" clId="{AD06C81A-87A6-47A7-8922-8736C9E72DE9}" dt="2023-07-11T11:11:20.110" v="13846" actId="478"/>
          <ac:spMkLst>
            <pc:docMk/>
            <pc:sldMk cId="3047160787" sldId="258"/>
            <ac:spMk id="156" creationId="{4CC01388-6BB9-0C86-2D24-4CDF4EC21800}"/>
          </ac:spMkLst>
        </pc:spChg>
        <pc:spChg chg="del mod replST">
          <ac:chgData name="Nesta van der Schaaf" userId="b6341301b05cd47e" providerId="LiveId" clId="{AD06C81A-87A6-47A7-8922-8736C9E72DE9}" dt="2023-07-11T11:11:20.110" v="13845" actId="478"/>
          <ac:spMkLst>
            <pc:docMk/>
            <pc:sldMk cId="3047160787" sldId="258"/>
            <ac:spMk id="157" creationId="{749A418F-35FC-568A-BCCD-317D0800CE27}"/>
          </ac:spMkLst>
        </pc:spChg>
        <pc:spChg chg="del mod replST">
          <ac:chgData name="Nesta van der Schaaf" userId="b6341301b05cd47e" providerId="LiveId" clId="{AD06C81A-87A6-47A7-8922-8736C9E72DE9}" dt="2023-07-11T11:11:20.109" v="13844" actId="478"/>
          <ac:spMkLst>
            <pc:docMk/>
            <pc:sldMk cId="3047160787" sldId="258"/>
            <ac:spMk id="158" creationId="{F799FCD9-3BE4-D6DF-FA6F-DDC76500E7D2}"/>
          </ac:spMkLst>
        </pc:spChg>
        <pc:spChg chg="del mod replST">
          <ac:chgData name="Nesta van der Schaaf" userId="b6341301b05cd47e" providerId="LiveId" clId="{AD06C81A-87A6-47A7-8922-8736C9E72DE9}" dt="2023-07-11T11:11:20.109" v="13843" actId="478"/>
          <ac:spMkLst>
            <pc:docMk/>
            <pc:sldMk cId="3047160787" sldId="258"/>
            <ac:spMk id="159" creationId="{9F4B57EF-8C9C-1BCA-8C90-7E98068F7872}"/>
          </ac:spMkLst>
        </pc:spChg>
        <pc:spChg chg="del mod replST">
          <ac:chgData name="Nesta van der Schaaf" userId="b6341301b05cd47e" providerId="LiveId" clId="{AD06C81A-87A6-47A7-8922-8736C9E72DE9}" dt="2023-07-11T11:11:20.109" v="13842" actId="478"/>
          <ac:spMkLst>
            <pc:docMk/>
            <pc:sldMk cId="3047160787" sldId="258"/>
            <ac:spMk id="160" creationId="{4BBDEF6E-E096-1B6E-64E0-8D0E4ACE8C7B}"/>
          </ac:spMkLst>
        </pc:spChg>
        <pc:spChg chg="del mod replST">
          <ac:chgData name="Nesta van der Schaaf" userId="b6341301b05cd47e" providerId="LiveId" clId="{AD06C81A-87A6-47A7-8922-8736C9E72DE9}" dt="2023-07-11T11:11:20.108" v="13841" actId="478"/>
          <ac:spMkLst>
            <pc:docMk/>
            <pc:sldMk cId="3047160787" sldId="258"/>
            <ac:spMk id="161" creationId="{396AF328-CB32-4477-728C-2710125CDAC9}"/>
          </ac:spMkLst>
        </pc:spChg>
        <pc:spChg chg="del mod replST">
          <ac:chgData name="Nesta van der Schaaf" userId="b6341301b05cd47e" providerId="LiveId" clId="{AD06C81A-87A6-47A7-8922-8736C9E72DE9}" dt="2023-07-11T11:11:20.108" v="13840" actId="478"/>
          <ac:spMkLst>
            <pc:docMk/>
            <pc:sldMk cId="3047160787" sldId="258"/>
            <ac:spMk id="162" creationId="{80F82663-0CCA-B367-0B13-E9D05AA5A03E}"/>
          </ac:spMkLst>
        </pc:spChg>
        <pc:spChg chg="del mod replST">
          <ac:chgData name="Nesta van der Schaaf" userId="b6341301b05cd47e" providerId="LiveId" clId="{AD06C81A-87A6-47A7-8922-8736C9E72DE9}" dt="2023-07-11T11:11:20.108" v="13839" actId="478"/>
          <ac:spMkLst>
            <pc:docMk/>
            <pc:sldMk cId="3047160787" sldId="258"/>
            <ac:spMk id="163" creationId="{7B0609F4-359A-D540-9819-25B4E5BFCCED}"/>
          </ac:spMkLst>
        </pc:spChg>
        <pc:spChg chg="mod replST">
          <ac:chgData name="Nesta van der Schaaf" userId="b6341301b05cd47e" providerId="LiveId" clId="{AD06C81A-87A6-47A7-8922-8736C9E72DE9}" dt="2023-07-11T11:11:20.113" v="13854" actId="108"/>
          <ac:spMkLst>
            <pc:docMk/>
            <pc:sldMk cId="3047160787" sldId="258"/>
            <ac:spMk id="185" creationId="{ABB7A70B-EDEE-4688-2341-9A2A2C64CB40}"/>
          </ac:spMkLst>
        </pc:spChg>
        <pc:spChg chg="mod replST">
          <ac:chgData name="Nesta van der Schaaf" userId="b6341301b05cd47e" providerId="LiveId" clId="{AD06C81A-87A6-47A7-8922-8736C9E72DE9}" dt="2023-07-11T11:11:20.114" v="13855" actId="108"/>
          <ac:spMkLst>
            <pc:docMk/>
            <pc:sldMk cId="3047160787" sldId="258"/>
            <ac:spMk id="186" creationId="{37AD420F-E5F9-181F-05CA-24417B5E4F03}"/>
          </ac:spMkLst>
        </pc:spChg>
        <pc:spChg chg="mod replST">
          <ac:chgData name="Nesta van der Schaaf" userId="b6341301b05cd47e" providerId="LiveId" clId="{AD06C81A-87A6-47A7-8922-8736C9E72DE9}" dt="2023-07-11T11:11:20.114" v="13856" actId="108"/>
          <ac:spMkLst>
            <pc:docMk/>
            <pc:sldMk cId="3047160787" sldId="258"/>
            <ac:spMk id="187" creationId="{443666D7-10DE-5ADB-459C-ACCD2347837E}"/>
          </ac:spMkLst>
        </pc:spChg>
        <pc:spChg chg="mod replST">
          <ac:chgData name="Nesta van der Schaaf" userId="b6341301b05cd47e" providerId="LiveId" clId="{AD06C81A-87A6-47A7-8922-8736C9E72DE9}" dt="2023-07-11T11:11:20.115" v="13857" actId="108"/>
          <ac:spMkLst>
            <pc:docMk/>
            <pc:sldMk cId="3047160787" sldId="258"/>
            <ac:spMk id="188" creationId="{4E144A82-720D-EAFB-D4E1-28A4AD508A8A}"/>
          </ac:spMkLst>
        </pc:spChg>
        <pc:spChg chg="mod replST">
          <ac:chgData name="Nesta van der Schaaf" userId="b6341301b05cd47e" providerId="LiveId" clId="{AD06C81A-87A6-47A7-8922-8736C9E72DE9}" dt="2023-07-11T11:11:20.116" v="13858" actId="108"/>
          <ac:spMkLst>
            <pc:docMk/>
            <pc:sldMk cId="3047160787" sldId="258"/>
            <ac:spMk id="189" creationId="{1FB16D39-1D08-D37D-78C5-E51E59F450AE}"/>
          </ac:spMkLst>
        </pc:spChg>
        <pc:spChg chg="mod replST">
          <ac:chgData name="Nesta van der Schaaf" userId="b6341301b05cd47e" providerId="LiveId" clId="{AD06C81A-87A6-47A7-8922-8736C9E72DE9}" dt="2023-07-11T11:11:20.116" v="13859" actId="108"/>
          <ac:spMkLst>
            <pc:docMk/>
            <pc:sldMk cId="3047160787" sldId="258"/>
            <ac:spMk id="190" creationId="{62240272-8FCC-80AC-EA41-4FE7A4704110}"/>
          </ac:spMkLst>
        </pc:spChg>
        <pc:spChg chg="mod replST">
          <ac:chgData name="Nesta van der Schaaf" userId="b6341301b05cd47e" providerId="LiveId" clId="{AD06C81A-87A6-47A7-8922-8736C9E72DE9}" dt="2023-07-11T11:11:20.116" v="13860" actId="108"/>
          <ac:spMkLst>
            <pc:docMk/>
            <pc:sldMk cId="3047160787" sldId="258"/>
            <ac:spMk id="191" creationId="{0BDD79AF-DDDC-8262-67A1-6B3C658822A3}"/>
          </ac:spMkLst>
        </pc:spChg>
        <pc:spChg chg="mod replST">
          <ac:chgData name="Nesta van der Schaaf" userId="b6341301b05cd47e" providerId="LiveId" clId="{AD06C81A-87A6-47A7-8922-8736C9E72DE9}" dt="2023-07-11T11:11:20.118" v="13861" actId="108"/>
          <ac:spMkLst>
            <pc:docMk/>
            <pc:sldMk cId="3047160787" sldId="258"/>
            <ac:spMk id="192" creationId="{F79BDAAA-F32E-FFCE-40EC-F61A15969A26}"/>
          </ac:spMkLst>
        </pc:spChg>
        <pc:spChg chg="mod replST">
          <ac:chgData name="Nesta van der Schaaf" userId="b6341301b05cd47e" providerId="LiveId" clId="{AD06C81A-87A6-47A7-8922-8736C9E72DE9}" dt="2023-07-11T11:11:20.118" v="13862" actId="108"/>
          <ac:spMkLst>
            <pc:docMk/>
            <pc:sldMk cId="3047160787" sldId="258"/>
            <ac:spMk id="193" creationId="{6891E493-EEC9-47F7-B372-FCD88B445EE4}"/>
          </ac:spMkLst>
        </pc:spChg>
        <pc:spChg chg="mod replST">
          <ac:chgData name="Nesta van der Schaaf" userId="b6341301b05cd47e" providerId="LiveId" clId="{AD06C81A-87A6-47A7-8922-8736C9E72DE9}" dt="2023-07-11T11:11:20.119" v="13863" actId="108"/>
          <ac:spMkLst>
            <pc:docMk/>
            <pc:sldMk cId="3047160787" sldId="258"/>
            <ac:spMk id="194" creationId="{84DB5445-E58A-D6E4-9979-48505CF41925}"/>
          </ac:spMkLst>
        </pc:spChg>
        <pc:spChg chg="mod replST">
          <ac:chgData name="Nesta van der Schaaf" userId="b6341301b05cd47e" providerId="LiveId" clId="{AD06C81A-87A6-47A7-8922-8736C9E72DE9}" dt="2023-07-11T11:11:20.120" v="13864" actId="108"/>
          <ac:spMkLst>
            <pc:docMk/>
            <pc:sldMk cId="3047160787" sldId="258"/>
            <ac:spMk id="195" creationId="{AA39DDA9-DC64-CBFE-56A6-E3177AC59C6E}"/>
          </ac:spMkLst>
        </pc:spChg>
        <pc:spChg chg="mod replST">
          <ac:chgData name="Nesta van der Schaaf" userId="b6341301b05cd47e" providerId="LiveId" clId="{AD06C81A-87A6-47A7-8922-8736C9E72DE9}" dt="2023-07-11T11:11:20.120" v="13865" actId="108"/>
          <ac:spMkLst>
            <pc:docMk/>
            <pc:sldMk cId="3047160787" sldId="258"/>
            <ac:spMk id="196" creationId="{5E594B31-E3E9-CD07-11F8-C0BCB9648677}"/>
          </ac:spMkLst>
        </pc:spChg>
        <pc:spChg chg="mod replST">
          <ac:chgData name="Nesta van der Schaaf" userId="b6341301b05cd47e" providerId="LiveId" clId="{AD06C81A-87A6-47A7-8922-8736C9E72DE9}" dt="2023-07-11T11:11:20.121" v="13866" actId="108"/>
          <ac:spMkLst>
            <pc:docMk/>
            <pc:sldMk cId="3047160787" sldId="258"/>
            <ac:spMk id="197" creationId="{F573CAFA-0360-4E4D-6CD2-8381B6662105}"/>
          </ac:spMkLst>
        </pc:spChg>
        <pc:spChg chg="mod replST">
          <ac:chgData name="Nesta van der Schaaf" userId="b6341301b05cd47e" providerId="LiveId" clId="{AD06C81A-87A6-47A7-8922-8736C9E72DE9}" dt="2023-07-11T11:11:20.122" v="13867" actId="108"/>
          <ac:spMkLst>
            <pc:docMk/>
            <pc:sldMk cId="3047160787" sldId="258"/>
            <ac:spMk id="198" creationId="{944AB570-27F0-C0ED-F948-CB1F7961A982}"/>
          </ac:spMkLst>
        </pc:spChg>
        <pc:spChg chg="mod replST">
          <ac:chgData name="Nesta van der Schaaf" userId="b6341301b05cd47e" providerId="LiveId" clId="{AD06C81A-87A6-47A7-8922-8736C9E72DE9}" dt="2023-07-11T11:11:20.122" v="13868" actId="108"/>
          <ac:spMkLst>
            <pc:docMk/>
            <pc:sldMk cId="3047160787" sldId="258"/>
            <ac:spMk id="199" creationId="{8D4F50B3-3D38-0744-757E-54E21B66C780}"/>
          </ac:spMkLst>
        </pc:spChg>
        <pc:spChg chg="mod replST">
          <ac:chgData name="Nesta van der Schaaf" userId="b6341301b05cd47e" providerId="LiveId" clId="{AD06C81A-87A6-47A7-8922-8736C9E72DE9}" dt="2023-07-11T11:11:20.123" v="13869" actId="108"/>
          <ac:spMkLst>
            <pc:docMk/>
            <pc:sldMk cId="3047160787" sldId="258"/>
            <ac:spMk id="200" creationId="{DB3BE08B-72F2-9F13-CBF8-9F3342BE653C}"/>
          </ac:spMkLst>
        </pc:spChg>
        <pc:spChg chg="mod replST">
          <ac:chgData name="Nesta van der Schaaf" userId="b6341301b05cd47e" providerId="LiveId" clId="{AD06C81A-87A6-47A7-8922-8736C9E72DE9}" dt="2023-07-11T11:11:20.123" v="13870" actId="108"/>
          <ac:spMkLst>
            <pc:docMk/>
            <pc:sldMk cId="3047160787" sldId="258"/>
            <ac:spMk id="201" creationId="{2DE01842-E723-03C5-55B4-F99C43077457}"/>
          </ac:spMkLst>
        </pc:spChg>
        <pc:spChg chg="replST">
          <ac:chgData name="Nesta van der Schaaf" userId="b6341301b05cd47e" providerId="LiveId" clId="{AD06C81A-87A6-47A7-8922-8736C9E72DE9}" dt="2023-07-11T11:12:18.764" v="13951"/>
          <ac:spMkLst>
            <pc:docMk/>
            <pc:sldMk cId="3047160787" sldId="258"/>
            <ac:spMk id="223" creationId="{E1F40ED3-155A-C101-EEFE-5A7D0CBFD041}"/>
          </ac:spMkLst>
        </pc:spChg>
        <pc:spChg chg="replST">
          <ac:chgData name="Nesta van der Schaaf" userId="b6341301b05cd47e" providerId="LiveId" clId="{AD06C81A-87A6-47A7-8922-8736C9E72DE9}" dt="2023-07-11T11:12:18.764" v="13952"/>
          <ac:spMkLst>
            <pc:docMk/>
            <pc:sldMk cId="3047160787" sldId="258"/>
            <ac:spMk id="224" creationId="{AB06AEAC-E70C-2F26-6CFD-C943658DE7BA}"/>
          </ac:spMkLst>
        </pc:spChg>
        <pc:spChg chg="replST">
          <ac:chgData name="Nesta van der Schaaf" userId="b6341301b05cd47e" providerId="LiveId" clId="{AD06C81A-87A6-47A7-8922-8736C9E72DE9}" dt="2023-07-11T11:12:18.764" v="13953"/>
          <ac:spMkLst>
            <pc:docMk/>
            <pc:sldMk cId="3047160787" sldId="258"/>
            <ac:spMk id="225" creationId="{F31B3D54-63F9-1B20-B493-519ED0E69FF6}"/>
          </ac:spMkLst>
        </pc:spChg>
        <pc:spChg chg="replST">
          <ac:chgData name="Nesta van der Schaaf" userId="b6341301b05cd47e" providerId="LiveId" clId="{AD06C81A-87A6-47A7-8922-8736C9E72DE9}" dt="2023-07-11T11:12:18.764" v="13954"/>
          <ac:spMkLst>
            <pc:docMk/>
            <pc:sldMk cId="3047160787" sldId="258"/>
            <ac:spMk id="226" creationId="{9DCB7895-0398-43B0-2CA1-C35D5EA4C2A2}"/>
          </ac:spMkLst>
        </pc:spChg>
        <pc:spChg chg="replST">
          <ac:chgData name="Nesta van der Schaaf" userId="b6341301b05cd47e" providerId="LiveId" clId="{AD06C81A-87A6-47A7-8922-8736C9E72DE9}" dt="2023-07-11T11:12:18.764" v="13955"/>
          <ac:spMkLst>
            <pc:docMk/>
            <pc:sldMk cId="3047160787" sldId="258"/>
            <ac:spMk id="227" creationId="{69442133-041B-6250-78E5-E41F7E4D7EA9}"/>
          </ac:spMkLst>
        </pc:spChg>
        <pc:spChg chg="replST">
          <ac:chgData name="Nesta van der Schaaf" userId="b6341301b05cd47e" providerId="LiveId" clId="{AD06C81A-87A6-47A7-8922-8736C9E72DE9}" dt="2023-07-11T11:12:18.764" v="13956"/>
          <ac:spMkLst>
            <pc:docMk/>
            <pc:sldMk cId="3047160787" sldId="258"/>
            <ac:spMk id="228" creationId="{2383EEA9-7BA6-D013-1074-EEE2F6CB8F22}"/>
          </ac:spMkLst>
        </pc:spChg>
        <pc:spChg chg="replST">
          <ac:chgData name="Nesta van der Schaaf" userId="b6341301b05cd47e" providerId="LiveId" clId="{AD06C81A-87A6-47A7-8922-8736C9E72DE9}" dt="2023-07-11T11:12:18.764" v="13957"/>
          <ac:spMkLst>
            <pc:docMk/>
            <pc:sldMk cId="3047160787" sldId="258"/>
            <ac:spMk id="229" creationId="{5818A42B-CEE7-3F6B-51EF-B9BEDA886E89}"/>
          </ac:spMkLst>
        </pc:spChg>
        <pc:spChg chg="replST">
          <ac:chgData name="Nesta van der Schaaf" userId="b6341301b05cd47e" providerId="LiveId" clId="{AD06C81A-87A6-47A7-8922-8736C9E72DE9}" dt="2023-07-11T11:12:18.764" v="13958"/>
          <ac:spMkLst>
            <pc:docMk/>
            <pc:sldMk cId="3047160787" sldId="258"/>
            <ac:spMk id="230" creationId="{0A740A12-B52F-6A83-F7C8-35D337D4804D}"/>
          </ac:spMkLst>
        </pc:spChg>
        <pc:spChg chg="replST">
          <ac:chgData name="Nesta van der Schaaf" userId="b6341301b05cd47e" providerId="LiveId" clId="{AD06C81A-87A6-47A7-8922-8736C9E72DE9}" dt="2023-07-11T11:12:18.765" v="13959"/>
          <ac:spMkLst>
            <pc:docMk/>
            <pc:sldMk cId="3047160787" sldId="258"/>
            <ac:spMk id="231" creationId="{096D900D-A660-3019-B427-FC272E813BA8}"/>
          </ac:spMkLst>
        </pc:spChg>
        <pc:spChg chg="replST">
          <ac:chgData name="Nesta van der Schaaf" userId="b6341301b05cd47e" providerId="LiveId" clId="{AD06C81A-87A6-47A7-8922-8736C9E72DE9}" dt="2023-07-11T11:12:18.765" v="13960"/>
          <ac:spMkLst>
            <pc:docMk/>
            <pc:sldMk cId="3047160787" sldId="258"/>
            <ac:spMk id="232" creationId="{7630E873-E4C0-CB27-E9B0-0D66BEE8B788}"/>
          </ac:spMkLst>
        </pc:spChg>
        <pc:spChg chg="replST">
          <ac:chgData name="Nesta van der Schaaf" userId="b6341301b05cd47e" providerId="LiveId" clId="{AD06C81A-87A6-47A7-8922-8736C9E72DE9}" dt="2023-07-11T11:12:18.765" v="13961"/>
          <ac:spMkLst>
            <pc:docMk/>
            <pc:sldMk cId="3047160787" sldId="258"/>
            <ac:spMk id="233" creationId="{E7562FDF-ADFB-B9A9-F505-B7EAA6157565}"/>
          </ac:spMkLst>
        </pc:spChg>
        <pc:spChg chg="replST">
          <ac:chgData name="Nesta van der Schaaf" userId="b6341301b05cd47e" providerId="LiveId" clId="{AD06C81A-87A6-47A7-8922-8736C9E72DE9}" dt="2023-07-11T11:12:18.765" v="13962"/>
          <ac:spMkLst>
            <pc:docMk/>
            <pc:sldMk cId="3047160787" sldId="258"/>
            <ac:spMk id="234" creationId="{7D80E3EE-B51A-1DC7-EE60-ACE6ACEEBD50}"/>
          </ac:spMkLst>
        </pc:spChg>
        <pc:spChg chg="replST">
          <ac:chgData name="Nesta van der Schaaf" userId="b6341301b05cd47e" providerId="LiveId" clId="{AD06C81A-87A6-47A7-8922-8736C9E72DE9}" dt="2023-07-11T11:12:18.765" v="13963"/>
          <ac:spMkLst>
            <pc:docMk/>
            <pc:sldMk cId="3047160787" sldId="258"/>
            <ac:spMk id="235" creationId="{CE69A32F-1E6B-7170-A743-C7FDD0BC5AEF}"/>
          </ac:spMkLst>
        </pc:spChg>
        <pc:spChg chg="replST">
          <ac:chgData name="Nesta van der Schaaf" userId="b6341301b05cd47e" providerId="LiveId" clId="{AD06C81A-87A6-47A7-8922-8736C9E72DE9}" dt="2023-07-11T11:12:18.765" v="13964"/>
          <ac:spMkLst>
            <pc:docMk/>
            <pc:sldMk cId="3047160787" sldId="258"/>
            <ac:spMk id="236" creationId="{52564990-CEA1-B84C-D614-6F9DA3126950}"/>
          </ac:spMkLst>
        </pc:spChg>
        <pc:spChg chg="replST">
          <ac:chgData name="Nesta van der Schaaf" userId="b6341301b05cd47e" providerId="LiveId" clId="{AD06C81A-87A6-47A7-8922-8736C9E72DE9}" dt="2023-07-11T11:12:18.765" v="13965"/>
          <ac:spMkLst>
            <pc:docMk/>
            <pc:sldMk cId="3047160787" sldId="258"/>
            <ac:spMk id="237" creationId="{FE1FE051-2F04-CA14-901B-8633A838AB3B}"/>
          </ac:spMkLst>
        </pc:spChg>
        <pc:spChg chg="replST">
          <ac:chgData name="Nesta van der Schaaf" userId="b6341301b05cd47e" providerId="LiveId" clId="{AD06C81A-87A6-47A7-8922-8736C9E72DE9}" dt="2023-07-11T11:12:18.766" v="13966"/>
          <ac:spMkLst>
            <pc:docMk/>
            <pc:sldMk cId="3047160787" sldId="258"/>
            <ac:spMk id="238" creationId="{58B83904-FB35-0D21-4B67-8540A58FA062}"/>
          </ac:spMkLst>
        </pc:spChg>
        <pc:spChg chg="replST">
          <ac:chgData name="Nesta van der Schaaf" userId="b6341301b05cd47e" providerId="LiveId" clId="{AD06C81A-87A6-47A7-8922-8736C9E72DE9}" dt="2023-07-11T11:12:18.766" v="13967"/>
          <ac:spMkLst>
            <pc:docMk/>
            <pc:sldMk cId="3047160787" sldId="258"/>
            <ac:spMk id="239" creationId="{83B4A643-AA98-63BD-5465-82B419BE4B5D}"/>
          </ac:spMkLst>
        </pc:spChg>
        <pc:spChg chg="add mod ord">
          <ac:chgData name="Nesta van der Schaaf" userId="b6341301b05cd47e" providerId="LiveId" clId="{AD06C81A-87A6-47A7-8922-8736C9E72DE9}" dt="2023-07-11T11:13:16.611" v="13988" actId="164"/>
          <ac:spMkLst>
            <pc:docMk/>
            <pc:sldMk cId="3047160787" sldId="258"/>
            <ac:spMk id="241" creationId="{36BD50BC-C4A9-6578-3A7F-5BACDAA96738}"/>
          </ac:spMkLst>
        </pc:spChg>
        <pc:spChg chg="mod topLvl">
          <ac:chgData name="Nesta van der Schaaf" userId="b6341301b05cd47e" providerId="LiveId" clId="{AD06C81A-87A6-47A7-8922-8736C9E72DE9}" dt="2023-07-11T11:26:51.864" v="14592" actId="338"/>
          <ac:spMkLst>
            <pc:docMk/>
            <pc:sldMk cId="3047160787" sldId="258"/>
            <ac:spMk id="244" creationId="{C6C48B93-465F-AB47-1A29-6EEA2A63F010}"/>
          </ac:spMkLst>
        </pc:spChg>
        <pc:spChg chg="mod topLvl">
          <ac:chgData name="Nesta van der Schaaf" userId="b6341301b05cd47e" providerId="LiveId" clId="{AD06C81A-87A6-47A7-8922-8736C9E72DE9}" dt="2023-07-11T11:26:51.864" v="14592" actId="338"/>
          <ac:spMkLst>
            <pc:docMk/>
            <pc:sldMk cId="3047160787" sldId="258"/>
            <ac:spMk id="245" creationId="{CA2C89B3-5FE7-41E4-09EB-B2DF5A9BB2AD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47" creationId="{30E4EEC6-3BFD-FEFF-01BB-CAAEA2EDE377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48" creationId="{12B8B53F-5E8A-B595-A2D7-6ED4EBB5CB20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49" creationId="{B2DB730C-CC2C-2964-EDC2-29C4E88E4F93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50" creationId="{6000C8EA-773D-CC18-AE49-426C82D62379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51" creationId="{B56F88ED-4BD5-F154-38CF-D9A2043D94C7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52" creationId="{38EB9061-862A-FD34-D8F7-B02877C5D564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53" creationId="{DFCF2490-F754-5345-CC7B-ECAB3DE108CA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54" creationId="{90E55671-6D9F-19E7-22B3-0E1375E415EE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55" creationId="{EA532285-7DA5-D936-AA18-B70FF8B8F045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56" creationId="{38CD1EB1-514E-A8FA-49BB-AA57ACE882E1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57" creationId="{DFECC977-4633-14BD-CB40-AC8581564213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58" creationId="{02E54073-B75B-A047-9F82-877383BD6F7C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59" creationId="{358B6727-83F2-9333-CABF-DCF5ACC1E6DB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60" creationId="{F80D6993-3ACB-7F3C-4A24-47AE87E7FD56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61" creationId="{B51BF75A-6006-8572-8068-210465B072AC}"/>
          </ac:spMkLst>
        </pc:spChg>
        <pc:spChg chg="mod">
          <ac:chgData name="Nesta van der Schaaf" userId="b6341301b05cd47e" providerId="LiveId" clId="{AD06C81A-87A6-47A7-8922-8736C9E72DE9}" dt="2023-07-11T11:14:41.184" v="13992" actId="165"/>
          <ac:spMkLst>
            <pc:docMk/>
            <pc:sldMk cId="3047160787" sldId="258"/>
            <ac:spMk id="262" creationId="{C0FB371A-57E0-B06A-5F53-DE95127F957F}"/>
          </ac:spMkLst>
        </pc:spChg>
        <pc:spChg chg="del topLvl replST">
          <ac:chgData name="Nesta van der Schaaf" userId="b6341301b05cd47e" providerId="LiveId" clId="{AD06C81A-87A6-47A7-8922-8736C9E72DE9}" dt="2023-07-11T11:23:49.114" v="14559" actId="478"/>
          <ac:spMkLst>
            <pc:docMk/>
            <pc:sldMk cId="3047160787" sldId="258"/>
            <ac:spMk id="266" creationId="{5BB99B62-9694-461F-B0A9-4AA73623553A}"/>
          </ac:spMkLst>
        </pc:spChg>
        <pc:spChg chg="del topLvl replST">
          <ac:chgData name="Nesta van der Schaaf" userId="b6341301b05cd47e" providerId="LiveId" clId="{AD06C81A-87A6-47A7-8922-8736C9E72DE9}" dt="2023-07-11T11:23:49.108" v="14548" actId="478"/>
          <ac:spMkLst>
            <pc:docMk/>
            <pc:sldMk cId="3047160787" sldId="258"/>
            <ac:spMk id="267" creationId="{410F8EB4-E73D-EA7A-2B2E-5B66BFBDCAFD}"/>
          </ac:spMkLst>
        </pc:spChg>
        <pc:spChg chg="del replST">
          <ac:chgData name="Nesta van der Schaaf" userId="b6341301b05cd47e" providerId="LiveId" clId="{AD06C81A-87A6-47A7-8922-8736C9E72DE9}" dt="2023-07-11T11:23:49.108" v="14547" actId="478"/>
          <ac:spMkLst>
            <pc:docMk/>
            <pc:sldMk cId="3047160787" sldId="258"/>
            <ac:spMk id="268" creationId="{212423A2-AFAF-8685-C71C-C325DE4693FF}"/>
          </ac:spMkLst>
        </pc:spChg>
        <pc:spChg chg="del replST">
          <ac:chgData name="Nesta van der Schaaf" userId="b6341301b05cd47e" providerId="LiveId" clId="{AD06C81A-87A6-47A7-8922-8736C9E72DE9}" dt="2023-07-11T11:23:49.108" v="14546" actId="478"/>
          <ac:spMkLst>
            <pc:docMk/>
            <pc:sldMk cId="3047160787" sldId="258"/>
            <ac:spMk id="269" creationId="{B5214F5A-1D92-38C4-45EB-938E83D48579}"/>
          </ac:spMkLst>
        </pc:spChg>
        <pc:spChg chg="del replST">
          <ac:chgData name="Nesta van der Schaaf" userId="b6341301b05cd47e" providerId="LiveId" clId="{AD06C81A-87A6-47A7-8922-8736C9E72DE9}" dt="2023-07-11T11:23:49.107" v="14545" actId="478"/>
          <ac:spMkLst>
            <pc:docMk/>
            <pc:sldMk cId="3047160787" sldId="258"/>
            <ac:spMk id="270" creationId="{34FEDF01-0754-A19C-1818-6EF1FB7518B1}"/>
          </ac:spMkLst>
        </pc:spChg>
        <pc:spChg chg="del replST">
          <ac:chgData name="Nesta van der Schaaf" userId="b6341301b05cd47e" providerId="LiveId" clId="{AD06C81A-87A6-47A7-8922-8736C9E72DE9}" dt="2023-07-11T11:23:49.107" v="14544" actId="478"/>
          <ac:spMkLst>
            <pc:docMk/>
            <pc:sldMk cId="3047160787" sldId="258"/>
            <ac:spMk id="271" creationId="{ED3DBA3D-5A1D-6E66-08D2-83606B02F41C}"/>
          </ac:spMkLst>
        </pc:spChg>
        <pc:spChg chg="del replST">
          <ac:chgData name="Nesta van der Schaaf" userId="b6341301b05cd47e" providerId="LiveId" clId="{AD06C81A-87A6-47A7-8922-8736C9E72DE9}" dt="2023-07-11T11:23:49.107" v="14543" actId="478"/>
          <ac:spMkLst>
            <pc:docMk/>
            <pc:sldMk cId="3047160787" sldId="258"/>
            <ac:spMk id="272" creationId="{0BC03CF1-0C9E-AC92-4F9B-808521DD6D40}"/>
          </ac:spMkLst>
        </pc:spChg>
        <pc:spChg chg="del replST">
          <ac:chgData name="Nesta van der Schaaf" userId="b6341301b05cd47e" providerId="LiveId" clId="{AD06C81A-87A6-47A7-8922-8736C9E72DE9}" dt="2023-07-11T11:23:49.107" v="14542" actId="478"/>
          <ac:spMkLst>
            <pc:docMk/>
            <pc:sldMk cId="3047160787" sldId="258"/>
            <ac:spMk id="273" creationId="{1F416596-AB98-13D1-D470-8F2E9E4552F5}"/>
          </ac:spMkLst>
        </pc:spChg>
        <pc:spChg chg="del replST">
          <ac:chgData name="Nesta van der Schaaf" userId="b6341301b05cd47e" providerId="LiveId" clId="{AD06C81A-87A6-47A7-8922-8736C9E72DE9}" dt="2023-07-11T11:23:49.106" v="14541" actId="478"/>
          <ac:spMkLst>
            <pc:docMk/>
            <pc:sldMk cId="3047160787" sldId="258"/>
            <ac:spMk id="274" creationId="{5521D5B9-EF46-F692-0D7E-E716837C445E}"/>
          </ac:spMkLst>
        </pc:spChg>
        <pc:spChg chg="del replST">
          <ac:chgData name="Nesta van der Schaaf" userId="b6341301b05cd47e" providerId="LiveId" clId="{AD06C81A-87A6-47A7-8922-8736C9E72DE9}" dt="2023-07-11T11:23:49.106" v="14540" actId="478"/>
          <ac:spMkLst>
            <pc:docMk/>
            <pc:sldMk cId="3047160787" sldId="258"/>
            <ac:spMk id="275" creationId="{4F92DAAE-6C98-2390-54E7-AC0537A9BFB1}"/>
          </ac:spMkLst>
        </pc:spChg>
        <pc:spChg chg="del replST">
          <ac:chgData name="Nesta van der Schaaf" userId="b6341301b05cd47e" providerId="LiveId" clId="{AD06C81A-87A6-47A7-8922-8736C9E72DE9}" dt="2023-07-11T11:23:49.106" v="14539" actId="478"/>
          <ac:spMkLst>
            <pc:docMk/>
            <pc:sldMk cId="3047160787" sldId="258"/>
            <ac:spMk id="276" creationId="{472A3E09-3E76-91D2-F0AE-D853C3DE75FC}"/>
          </ac:spMkLst>
        </pc:spChg>
        <pc:spChg chg="add del 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281" creationId="{BFD92539-4575-7946-7E4B-0A671DD21AAF}"/>
          </ac:spMkLst>
        </pc:spChg>
        <pc:spChg chg="add del 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282" creationId="{BC72275E-5744-2501-8C5C-53EB6D346301}"/>
          </ac:spMkLst>
        </pc:spChg>
        <pc:spChg chg="add del 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283" creationId="{944CDB4F-AC69-679F-05DD-F0695C377C5E}"/>
          </ac:spMkLst>
        </pc:spChg>
        <pc:spChg chg="add del 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284" creationId="{EC9E79AE-BCBB-2AA2-ADCC-E048A5CE0916}"/>
          </ac:spMkLst>
        </pc:spChg>
        <pc:spChg chg="mod replST delST">
          <ac:chgData name="Nesta van der Schaaf" userId="b6341301b05cd47e" providerId="LiveId" clId="{AD06C81A-87A6-47A7-8922-8736C9E72DE9}" dt="2023-07-11T11:21:27.524" v="14294"/>
          <ac:spMkLst>
            <pc:docMk/>
            <pc:sldMk cId="3047160787" sldId="258"/>
            <ac:spMk id="289" creationId="{8B883A77-DE28-BDC9-1B81-8E21221FB420}"/>
          </ac:spMkLst>
        </pc:spChg>
        <pc:spChg chg="mod replST delST">
          <ac:chgData name="Nesta van der Schaaf" userId="b6341301b05cd47e" providerId="LiveId" clId="{AD06C81A-87A6-47A7-8922-8736C9E72DE9}" dt="2023-07-11T11:21:27.524" v="14294"/>
          <ac:spMkLst>
            <pc:docMk/>
            <pc:sldMk cId="3047160787" sldId="258"/>
            <ac:spMk id="290" creationId="{0C3493B8-47F0-887C-D73E-C793A7F28C10}"/>
          </ac:spMkLst>
        </pc:spChg>
        <pc:spChg chg="mod replST delST">
          <ac:chgData name="Nesta van der Schaaf" userId="b6341301b05cd47e" providerId="LiveId" clId="{AD06C81A-87A6-47A7-8922-8736C9E72DE9}" dt="2023-07-11T11:21:27.524" v="14294"/>
          <ac:spMkLst>
            <pc:docMk/>
            <pc:sldMk cId="3047160787" sldId="258"/>
            <ac:spMk id="291" creationId="{99B21521-DD48-709D-33ED-A2FC15B97A3B}"/>
          </ac:spMkLst>
        </pc:spChg>
        <pc:spChg chg="mod replST delST">
          <ac:chgData name="Nesta van der Schaaf" userId="b6341301b05cd47e" providerId="LiveId" clId="{AD06C81A-87A6-47A7-8922-8736C9E72DE9}" dt="2023-07-11T11:21:27.524" v="14294"/>
          <ac:spMkLst>
            <pc:docMk/>
            <pc:sldMk cId="3047160787" sldId="258"/>
            <ac:spMk id="292" creationId="{A578C5BA-1FE9-AC62-9F79-A97ECB5D458E}"/>
          </ac:spMkLst>
        </pc:spChg>
        <pc:spChg chg="mod replST delST">
          <ac:chgData name="Nesta van der Schaaf" userId="b6341301b05cd47e" providerId="LiveId" clId="{AD06C81A-87A6-47A7-8922-8736C9E72DE9}" dt="2023-07-11T11:21:27.524" v="14294"/>
          <ac:spMkLst>
            <pc:docMk/>
            <pc:sldMk cId="3047160787" sldId="258"/>
            <ac:spMk id="293" creationId="{59711BFA-B9E3-087B-A696-34AAA6A32EFB}"/>
          </ac:spMkLst>
        </pc:spChg>
        <pc:spChg chg="mod">
          <ac:chgData name="Nesta van der Schaaf" userId="b6341301b05cd47e" providerId="LiveId" clId="{AD06C81A-87A6-47A7-8922-8736C9E72DE9}" dt="2023-07-11T11:21:27.524" v="14294"/>
          <ac:spMkLst>
            <pc:docMk/>
            <pc:sldMk cId="3047160787" sldId="258"/>
            <ac:spMk id="296" creationId="{F02B0464-A966-DAFD-BF11-804016164681}"/>
          </ac:spMkLst>
        </pc:spChg>
        <pc:spChg chg="mod">
          <ac:chgData name="Nesta van der Schaaf" userId="b6341301b05cd47e" providerId="LiveId" clId="{AD06C81A-87A6-47A7-8922-8736C9E72DE9}" dt="2023-07-11T11:21:27.524" v="14294"/>
          <ac:spMkLst>
            <pc:docMk/>
            <pc:sldMk cId="3047160787" sldId="258"/>
            <ac:spMk id="297" creationId="{53907E81-8A66-83EB-2FCB-7FC60B2A3A4C}"/>
          </ac:spMkLst>
        </pc:spChg>
        <pc:spChg chg="mod">
          <ac:chgData name="Nesta van der Schaaf" userId="b6341301b05cd47e" providerId="LiveId" clId="{AD06C81A-87A6-47A7-8922-8736C9E72DE9}" dt="2023-07-11T11:21:27.524" v="14294"/>
          <ac:spMkLst>
            <pc:docMk/>
            <pc:sldMk cId="3047160787" sldId="258"/>
            <ac:spMk id="298" creationId="{67058905-B0F8-1D6F-F2BE-15DA48FD2404}"/>
          </ac:spMkLst>
        </pc:spChg>
        <pc:spChg chg="mod">
          <ac:chgData name="Nesta van der Schaaf" userId="b6341301b05cd47e" providerId="LiveId" clId="{AD06C81A-87A6-47A7-8922-8736C9E72DE9}" dt="2023-07-11T11:21:27.524" v="14294"/>
          <ac:spMkLst>
            <pc:docMk/>
            <pc:sldMk cId="3047160787" sldId="258"/>
            <ac:spMk id="299" creationId="{3DE191D1-784A-55FD-26B4-A959E874882B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03" creationId="{1912D6D4-5143-6BC3-5D31-95291C7EE7E7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04" creationId="{E6A19B6E-8ABA-B461-73E9-16E9F8302E28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05" creationId="{390B75A3-3680-26FE-A8F6-D19831EB50D7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06" creationId="{B9193BBE-E95C-7ADA-26D4-73B30259C204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07" creationId="{79C49B72-FFFE-9ED2-A787-D3C6AC71C072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08" creationId="{CC36C398-AF9A-CE55-B5F7-18F120AD1994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13" creationId="{ABCFDC56-0115-95EF-588F-B717FD5D59B3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14" creationId="{25B2E381-AE59-A573-3CCE-29C4DFDA40E6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15" creationId="{1B4433BD-B366-C7EC-110F-D6C7D0606772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16" creationId="{6137448D-BF0B-96E4-4FD3-53280B24F701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17" creationId="{3C889E15-3E80-6971-B2BA-5125FA34FA9A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18" creationId="{C4EA0CE4-C661-7610-77F0-D3E030344BD8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19" creationId="{0D57B1DA-F9D7-44D9-45BE-9F2FA797D9BB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20" creationId="{02FD6A95-6433-45B0-1894-A4FE818B56D4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21" creationId="{A9DFD804-1AB6-E369-6FD8-DA6B3BF712CD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22" creationId="{78CEAD2C-37F8-36F4-EC13-ECBBA6122933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23" creationId="{52849199-2D8A-18D8-FA99-3ED852BB0552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28" creationId="{05DE7E63-31C8-0D82-FE9D-1768D295222A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29" creationId="{79369F2C-955C-CFEB-AB2D-366E1E8B15D9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30" creationId="{C0B285D5-54A0-F18A-9F17-E3CE232A7DF8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31" creationId="{3A843FDF-DC39-6911-0311-F5D82C87FAAC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32" creationId="{E46CD7CA-ED28-8DC2-0B86-DBE9603C9D02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33" creationId="{1A5DDF40-EA70-D4C5-12C3-18387DF3C736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34" creationId="{90D7A318-6E46-9F94-BD1B-731AB286B60E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35" creationId="{386E0114-2D71-CE2E-5DD3-FC98C5575827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36" creationId="{BF8EF282-0B82-5953-2270-1C8FCBE83797}"/>
          </ac:spMkLst>
        </pc:spChg>
        <pc:spChg chg="mod topLvl replST">
          <ac:chgData name="Nesta van der Schaaf" userId="b6341301b05cd47e" providerId="LiveId" clId="{AD06C81A-87A6-47A7-8922-8736C9E72DE9}" dt="2023-07-11T11:26:49.194" v="14591" actId="165"/>
          <ac:spMkLst>
            <pc:docMk/>
            <pc:sldMk cId="3047160787" sldId="258"/>
            <ac:spMk id="337" creationId="{7C135DC5-6CEB-FDC1-6283-06BD5D8BF352}"/>
          </ac:spMkLst>
        </pc:spChg>
        <pc:spChg chg="add del mod">
          <ac:chgData name="Nesta van der Schaaf" userId="b6341301b05cd47e" providerId="LiveId" clId="{AD06C81A-87A6-47A7-8922-8736C9E72DE9}" dt="2023-07-11T11:31:10.492" v="14642" actId="478"/>
          <ac:spMkLst>
            <pc:docMk/>
            <pc:sldMk cId="3047160787" sldId="258"/>
            <ac:spMk id="351" creationId="{C49AA436-60F3-669B-9F26-5F9BCB46386D}"/>
          </ac:spMkLst>
        </pc:spChg>
        <pc:spChg chg="add del mod">
          <ac:chgData name="Nesta van der Schaaf" userId="b6341301b05cd47e" providerId="LiveId" clId="{AD06C81A-87A6-47A7-8922-8736C9E72DE9}" dt="2023-07-11T11:31:11.044" v="14643" actId="478"/>
          <ac:spMkLst>
            <pc:docMk/>
            <pc:sldMk cId="3047160787" sldId="258"/>
            <ac:spMk id="352" creationId="{8E218008-75C5-7069-85DB-E412A19AB30C}"/>
          </ac:spMkLst>
        </pc:spChg>
        <pc:spChg chg="add del mod">
          <ac:chgData name="Nesta van der Schaaf" userId="b6341301b05cd47e" providerId="LiveId" clId="{AD06C81A-87A6-47A7-8922-8736C9E72DE9}" dt="2023-07-11T11:31:09.571" v="14641" actId="478"/>
          <ac:spMkLst>
            <pc:docMk/>
            <pc:sldMk cId="3047160787" sldId="258"/>
            <ac:spMk id="353" creationId="{89A27D71-616E-08F0-3BF8-3C881C37FA11}"/>
          </ac:spMkLst>
        </pc:spChg>
        <pc:spChg chg="add del mod">
          <ac:chgData name="Nesta van der Schaaf" userId="b6341301b05cd47e" providerId="LiveId" clId="{AD06C81A-87A6-47A7-8922-8736C9E72DE9}" dt="2023-07-11T11:32:20.927" v="14656" actId="478"/>
          <ac:spMkLst>
            <pc:docMk/>
            <pc:sldMk cId="3047160787" sldId="258"/>
            <ac:spMk id="355" creationId="{549ADE64-ACF0-E888-5814-361E3DBAD7C2}"/>
          </ac:spMkLst>
        </pc:spChg>
        <pc:spChg chg="add del mod">
          <ac:chgData name="Nesta van der Schaaf" userId="b6341301b05cd47e" providerId="LiveId" clId="{AD06C81A-87A6-47A7-8922-8736C9E72DE9}" dt="2023-07-11T11:38:54.556" v="14731" actId="478"/>
          <ac:spMkLst>
            <pc:docMk/>
            <pc:sldMk cId="3047160787" sldId="258"/>
            <ac:spMk id="356" creationId="{B4D5A6C5-F921-9771-3AA7-0A0FEA4A0B2D}"/>
          </ac:spMkLst>
        </pc:spChg>
        <pc:spChg chg="add mod">
          <ac:chgData name="Nesta van der Schaaf" userId="b6341301b05cd47e" providerId="LiveId" clId="{AD06C81A-87A6-47A7-8922-8736C9E72DE9}" dt="2023-07-11T20:56:26.198" v="24384" actId="164"/>
          <ac:spMkLst>
            <pc:docMk/>
            <pc:sldMk cId="3047160787" sldId="258"/>
            <ac:spMk id="357" creationId="{887DE0E4-06C7-0C72-F55F-DA170E837905}"/>
          </ac:spMkLst>
        </pc:spChg>
        <pc:spChg chg="add mod">
          <ac:chgData name="Nesta van der Schaaf" userId="b6341301b05cd47e" providerId="LiveId" clId="{AD06C81A-87A6-47A7-8922-8736C9E72DE9}" dt="2023-07-11T20:56:26.198" v="24384" actId="164"/>
          <ac:spMkLst>
            <pc:docMk/>
            <pc:sldMk cId="3047160787" sldId="258"/>
            <ac:spMk id="358" creationId="{48CFC576-BF67-9BDC-6DD6-04E9E85A50A5}"/>
          </ac:spMkLst>
        </pc:spChg>
        <pc:spChg chg="del mod topLvl">
          <ac:chgData name="Nesta van der Schaaf" userId="b6341301b05cd47e" providerId="LiveId" clId="{AD06C81A-87A6-47A7-8922-8736C9E72DE9}" dt="2023-07-11T12:20:36.690" v="15400" actId="478"/>
          <ac:spMkLst>
            <pc:docMk/>
            <pc:sldMk cId="3047160787" sldId="258"/>
            <ac:spMk id="360" creationId="{ADF45E82-1FFD-D8BC-DB98-C451DDBD74E7}"/>
          </ac:spMkLst>
        </pc:spChg>
        <pc:spChg chg="del mod topLvl">
          <ac:chgData name="Nesta van der Schaaf" userId="b6341301b05cd47e" providerId="LiveId" clId="{AD06C81A-87A6-47A7-8922-8736C9E72DE9}" dt="2023-07-11T12:20:36.685" v="15393" actId="478"/>
          <ac:spMkLst>
            <pc:docMk/>
            <pc:sldMk cId="3047160787" sldId="258"/>
            <ac:spMk id="361" creationId="{1C4F99BC-F759-A9C2-44C3-DA5995087045}"/>
          </ac:spMkLst>
        </pc:spChg>
        <pc:spChg chg="del mod">
          <ac:chgData name="Nesta van der Schaaf" userId="b6341301b05cd47e" providerId="LiveId" clId="{AD06C81A-87A6-47A7-8922-8736C9E72DE9}" dt="2023-07-11T12:20:36.685" v="15392" actId="478"/>
          <ac:spMkLst>
            <pc:docMk/>
            <pc:sldMk cId="3047160787" sldId="258"/>
            <ac:spMk id="362" creationId="{402B7E49-4403-1143-22AB-4192EBD2CEDD}"/>
          </ac:spMkLst>
        </pc:spChg>
        <pc:spChg chg="mod replST">
          <ac:chgData name="Nesta van der Schaaf" userId="b6341301b05cd47e" providerId="LiveId" clId="{AD06C81A-87A6-47A7-8922-8736C9E72DE9}" dt="2023-07-11T12:20:36.686" v="15394" actId="108"/>
          <ac:spMkLst>
            <pc:docMk/>
            <pc:sldMk cId="3047160787" sldId="258"/>
            <ac:spMk id="366" creationId="{74B83EB1-5419-C657-E7B0-15763827540F}"/>
          </ac:spMkLst>
        </pc:spChg>
        <pc:spChg chg="mod replST">
          <ac:chgData name="Nesta van der Schaaf" userId="b6341301b05cd47e" providerId="LiveId" clId="{AD06C81A-87A6-47A7-8922-8736C9E72DE9}" dt="2023-07-11T12:20:36.687" v="15395" actId="108"/>
          <ac:spMkLst>
            <pc:docMk/>
            <pc:sldMk cId="3047160787" sldId="258"/>
            <ac:spMk id="367" creationId="{0A419FD4-DFED-DDA7-3BCB-FB0D675C5FD5}"/>
          </ac:spMkLst>
        </pc:spChg>
        <pc:spChg chg="mod replST">
          <ac:chgData name="Nesta van der Schaaf" userId="b6341301b05cd47e" providerId="LiveId" clId="{AD06C81A-87A6-47A7-8922-8736C9E72DE9}" dt="2023-07-11T12:20:36.688" v="15396" actId="108"/>
          <ac:spMkLst>
            <pc:docMk/>
            <pc:sldMk cId="3047160787" sldId="258"/>
            <ac:spMk id="368" creationId="{FBF1FADC-1B7C-78CC-60B2-DEBD3D235A4C}"/>
          </ac:spMkLst>
        </pc:spChg>
        <pc:spChg chg="mod replST">
          <ac:chgData name="Nesta van der Schaaf" userId="b6341301b05cd47e" providerId="LiveId" clId="{AD06C81A-87A6-47A7-8922-8736C9E72DE9}" dt="2023-07-11T12:20:36.688" v="15397" actId="108"/>
          <ac:spMkLst>
            <pc:docMk/>
            <pc:sldMk cId="3047160787" sldId="258"/>
            <ac:spMk id="369" creationId="{D496679F-AAE1-D34F-D2C9-121433E57719}"/>
          </ac:spMkLst>
        </pc:spChg>
        <pc:spChg chg="mod replST">
          <ac:chgData name="Nesta van der Schaaf" userId="b6341301b05cd47e" providerId="LiveId" clId="{AD06C81A-87A6-47A7-8922-8736C9E72DE9}" dt="2023-07-11T12:20:36.689" v="15398" actId="108"/>
          <ac:spMkLst>
            <pc:docMk/>
            <pc:sldMk cId="3047160787" sldId="258"/>
            <ac:spMk id="370" creationId="{9C08EF56-991F-1EAE-0E03-D884ADB1EAC9}"/>
          </ac:spMkLst>
        </pc:spChg>
        <pc:spChg chg="mod replST">
          <ac:chgData name="Nesta van der Schaaf" userId="b6341301b05cd47e" providerId="LiveId" clId="{AD06C81A-87A6-47A7-8922-8736C9E72DE9}" dt="2023-07-11T12:20:36.690" v="15399" actId="108"/>
          <ac:spMkLst>
            <pc:docMk/>
            <pc:sldMk cId="3047160787" sldId="258"/>
            <ac:spMk id="371" creationId="{351D0F0A-B567-2867-ECE3-84372788A38F}"/>
          </ac:spMkLst>
        </pc:spChg>
        <pc:spChg chg="replST">
          <ac:chgData name="Nesta van der Schaaf" userId="b6341301b05cd47e" providerId="LiveId" clId="{AD06C81A-87A6-47A7-8922-8736C9E72DE9}" dt="2023-07-11T12:21:23.545" v="15484"/>
          <ac:spMkLst>
            <pc:docMk/>
            <pc:sldMk cId="3047160787" sldId="258"/>
            <ac:spMk id="380" creationId="{D20E472E-0B34-FC4D-7732-E7B71C2BBD0E}"/>
          </ac:spMkLst>
        </pc:spChg>
        <pc:spChg chg="replST">
          <ac:chgData name="Nesta van der Schaaf" userId="b6341301b05cd47e" providerId="LiveId" clId="{AD06C81A-87A6-47A7-8922-8736C9E72DE9}" dt="2023-07-11T12:21:23.545" v="15485"/>
          <ac:spMkLst>
            <pc:docMk/>
            <pc:sldMk cId="3047160787" sldId="258"/>
            <ac:spMk id="381" creationId="{20D5AB1B-4133-9E08-C39F-01789921C0DC}"/>
          </ac:spMkLst>
        </pc:spChg>
        <pc:spChg chg="replST">
          <ac:chgData name="Nesta van der Schaaf" userId="b6341301b05cd47e" providerId="LiveId" clId="{AD06C81A-87A6-47A7-8922-8736C9E72DE9}" dt="2023-07-11T12:21:23.545" v="15486"/>
          <ac:spMkLst>
            <pc:docMk/>
            <pc:sldMk cId="3047160787" sldId="258"/>
            <ac:spMk id="382" creationId="{3E9BC66E-C014-3FF9-633F-A3BAAD636155}"/>
          </ac:spMkLst>
        </pc:spChg>
        <pc:spChg chg="replST">
          <ac:chgData name="Nesta van der Schaaf" userId="b6341301b05cd47e" providerId="LiveId" clId="{AD06C81A-87A6-47A7-8922-8736C9E72DE9}" dt="2023-07-11T12:21:23.545" v="15487"/>
          <ac:spMkLst>
            <pc:docMk/>
            <pc:sldMk cId="3047160787" sldId="258"/>
            <ac:spMk id="383" creationId="{31F474AD-5484-84C0-5ACA-0251A5552E55}"/>
          </ac:spMkLst>
        </pc:spChg>
        <pc:spChg chg="replST">
          <ac:chgData name="Nesta van der Schaaf" userId="b6341301b05cd47e" providerId="LiveId" clId="{AD06C81A-87A6-47A7-8922-8736C9E72DE9}" dt="2023-07-11T12:21:23.545" v="15488"/>
          <ac:spMkLst>
            <pc:docMk/>
            <pc:sldMk cId="3047160787" sldId="258"/>
            <ac:spMk id="384" creationId="{B729BD73-D602-DD02-4062-227B2A19FFFE}"/>
          </ac:spMkLst>
        </pc:spChg>
        <pc:spChg chg="replST">
          <ac:chgData name="Nesta van der Schaaf" userId="b6341301b05cd47e" providerId="LiveId" clId="{AD06C81A-87A6-47A7-8922-8736C9E72DE9}" dt="2023-07-11T12:21:23.545" v="15489"/>
          <ac:spMkLst>
            <pc:docMk/>
            <pc:sldMk cId="3047160787" sldId="258"/>
            <ac:spMk id="385" creationId="{91BE7425-2A01-73D4-2DA2-E30E85B692FB}"/>
          </ac:spMkLst>
        </pc:spChg>
        <pc:spChg chg="replST">
          <ac:chgData name="Nesta van der Schaaf" userId="b6341301b05cd47e" providerId="LiveId" clId="{AD06C81A-87A6-47A7-8922-8736C9E72DE9}" dt="2023-07-11T12:21:23.545" v="15490"/>
          <ac:spMkLst>
            <pc:docMk/>
            <pc:sldMk cId="3047160787" sldId="258"/>
            <ac:spMk id="386" creationId="{CA4A1DD4-9DEA-4687-D36A-F1789A44F882}"/>
          </ac:spMkLst>
        </pc:spChg>
        <pc:spChg chg="replST">
          <ac:chgData name="Nesta van der Schaaf" userId="b6341301b05cd47e" providerId="LiveId" clId="{AD06C81A-87A6-47A7-8922-8736C9E72DE9}" dt="2023-07-11T12:21:23.545" v="15491"/>
          <ac:spMkLst>
            <pc:docMk/>
            <pc:sldMk cId="3047160787" sldId="258"/>
            <ac:spMk id="387" creationId="{9C2EA588-A4D3-60AD-3DAF-4C12FD70D9F1}"/>
          </ac:spMkLst>
        </pc:spChg>
        <pc:spChg chg="replST">
          <ac:chgData name="Nesta van der Schaaf" userId="b6341301b05cd47e" providerId="LiveId" clId="{AD06C81A-87A6-47A7-8922-8736C9E72DE9}" dt="2023-07-11T12:21:23.546" v="15492"/>
          <ac:spMkLst>
            <pc:docMk/>
            <pc:sldMk cId="3047160787" sldId="258"/>
            <ac:spMk id="388" creationId="{DBFAF756-1078-17F0-EA4D-D726AC34E267}"/>
          </ac:spMkLst>
        </pc:spChg>
        <pc:spChg chg="replST">
          <ac:chgData name="Nesta van der Schaaf" userId="b6341301b05cd47e" providerId="LiveId" clId="{AD06C81A-87A6-47A7-8922-8736C9E72DE9}" dt="2023-07-11T12:21:23.546" v="15493"/>
          <ac:spMkLst>
            <pc:docMk/>
            <pc:sldMk cId="3047160787" sldId="258"/>
            <ac:spMk id="389" creationId="{5F237FAB-3F25-F52D-6863-30294203419A}"/>
          </ac:spMkLst>
        </pc:spChg>
        <pc:spChg chg="replST">
          <ac:chgData name="Nesta van der Schaaf" userId="b6341301b05cd47e" providerId="LiveId" clId="{AD06C81A-87A6-47A7-8922-8736C9E72DE9}" dt="2023-07-11T12:21:23.546" v="15494"/>
          <ac:spMkLst>
            <pc:docMk/>
            <pc:sldMk cId="3047160787" sldId="258"/>
            <ac:spMk id="390" creationId="{A3029FCB-76FF-FE4B-2639-3281B843CA49}"/>
          </ac:spMkLst>
        </pc:spChg>
        <pc:spChg chg="replST">
          <ac:chgData name="Nesta van der Schaaf" userId="b6341301b05cd47e" providerId="LiveId" clId="{AD06C81A-87A6-47A7-8922-8736C9E72DE9}" dt="2023-07-11T12:21:23.546" v="15495"/>
          <ac:spMkLst>
            <pc:docMk/>
            <pc:sldMk cId="3047160787" sldId="258"/>
            <ac:spMk id="391" creationId="{1BACA272-9791-85F9-AEB5-EB7FB0B32E04}"/>
          </ac:spMkLst>
        </pc:spChg>
        <pc:spChg chg="replST">
          <ac:chgData name="Nesta van der Schaaf" userId="b6341301b05cd47e" providerId="LiveId" clId="{AD06C81A-87A6-47A7-8922-8736C9E72DE9}" dt="2023-07-11T12:21:23.546" v="15496"/>
          <ac:spMkLst>
            <pc:docMk/>
            <pc:sldMk cId="3047160787" sldId="258"/>
            <ac:spMk id="392" creationId="{1A7356AE-6757-4FB3-1D0F-6091DDB985FC}"/>
          </ac:spMkLst>
        </pc:spChg>
        <pc:spChg chg="replST">
          <ac:chgData name="Nesta van der Schaaf" userId="b6341301b05cd47e" providerId="LiveId" clId="{AD06C81A-87A6-47A7-8922-8736C9E72DE9}" dt="2023-07-11T12:21:23.546" v="15497"/>
          <ac:spMkLst>
            <pc:docMk/>
            <pc:sldMk cId="3047160787" sldId="258"/>
            <ac:spMk id="393" creationId="{834A1FAE-15C7-8BA7-4D5A-61F252D98D71}"/>
          </ac:spMkLst>
        </pc:spChg>
        <pc:spChg chg="add mod ord">
          <ac:chgData name="Nesta van der Schaaf" userId="b6341301b05cd47e" providerId="LiveId" clId="{AD06C81A-87A6-47A7-8922-8736C9E72DE9}" dt="2023-07-11T12:22:06.720" v="15513" actId="164"/>
          <ac:spMkLst>
            <pc:docMk/>
            <pc:sldMk cId="3047160787" sldId="258"/>
            <ac:spMk id="395" creationId="{ABBC87BA-05B2-AD78-C603-50048E7FBE77}"/>
          </ac:spMkLst>
        </pc:spChg>
        <pc:spChg chg="add mod topLvl">
          <ac:chgData name="Nesta van der Schaaf" userId="b6341301b05cd47e" providerId="LiveId" clId="{AD06C81A-87A6-47A7-8922-8736C9E72DE9}" dt="2023-07-13T11:38:43.552" v="32300" actId="1076"/>
          <ac:spMkLst>
            <pc:docMk/>
            <pc:sldMk cId="3047160787" sldId="258"/>
            <ac:spMk id="398" creationId="{CF364C6A-98B6-DD3E-2D5E-C1E6B2338175}"/>
          </ac:spMkLst>
        </pc:spChg>
        <pc:spChg chg="mod">
          <ac:chgData name="Nesta van der Schaaf" userId="b6341301b05cd47e" providerId="LiveId" clId="{AD06C81A-87A6-47A7-8922-8736C9E72DE9}" dt="2023-07-13T11:38:10.917" v="32245" actId="165"/>
          <ac:spMkLst>
            <pc:docMk/>
            <pc:sldMk cId="3047160787" sldId="258"/>
            <ac:spMk id="400" creationId="{77A00E5D-8944-82C5-C117-4575E4B648F3}"/>
          </ac:spMkLst>
        </pc:spChg>
        <pc:spChg chg="mod">
          <ac:chgData name="Nesta van der Schaaf" userId="b6341301b05cd47e" providerId="LiveId" clId="{AD06C81A-87A6-47A7-8922-8736C9E72DE9}" dt="2023-07-13T11:38:10.917" v="32245" actId="165"/>
          <ac:spMkLst>
            <pc:docMk/>
            <pc:sldMk cId="3047160787" sldId="258"/>
            <ac:spMk id="401" creationId="{D5A53C12-FA13-1943-E641-27EA31E2C0D8}"/>
          </ac:spMkLst>
        </pc:spChg>
        <pc:spChg chg="mod">
          <ac:chgData name="Nesta van der Schaaf" userId="b6341301b05cd47e" providerId="LiveId" clId="{AD06C81A-87A6-47A7-8922-8736C9E72DE9}" dt="2023-07-13T11:38:10.917" v="32245" actId="165"/>
          <ac:spMkLst>
            <pc:docMk/>
            <pc:sldMk cId="3047160787" sldId="258"/>
            <ac:spMk id="402" creationId="{A9C7D1B5-2010-7249-13FD-C741179071F3}"/>
          </ac:spMkLst>
        </pc:spChg>
        <pc:spChg chg="mod">
          <ac:chgData name="Nesta van der Schaaf" userId="b6341301b05cd47e" providerId="LiveId" clId="{AD06C81A-87A6-47A7-8922-8736C9E72DE9}" dt="2023-07-13T11:38:10.917" v="32245" actId="165"/>
          <ac:spMkLst>
            <pc:docMk/>
            <pc:sldMk cId="3047160787" sldId="258"/>
            <ac:spMk id="403" creationId="{BCE973EC-5412-67D1-3C06-63B9578CC851}"/>
          </ac:spMkLst>
        </pc:spChg>
        <pc:spChg chg="mod">
          <ac:chgData name="Nesta van der Schaaf" userId="b6341301b05cd47e" providerId="LiveId" clId="{AD06C81A-87A6-47A7-8922-8736C9E72DE9}" dt="2023-07-13T11:38:10.917" v="32245" actId="165"/>
          <ac:spMkLst>
            <pc:docMk/>
            <pc:sldMk cId="3047160787" sldId="258"/>
            <ac:spMk id="404" creationId="{DB1591BE-4174-4EC2-851F-6DCE65C0DC61}"/>
          </ac:spMkLst>
        </pc:spChg>
        <pc:spChg chg="mod">
          <ac:chgData name="Nesta van der Schaaf" userId="b6341301b05cd47e" providerId="LiveId" clId="{AD06C81A-87A6-47A7-8922-8736C9E72DE9}" dt="2023-07-13T11:38:10.917" v="32245" actId="165"/>
          <ac:spMkLst>
            <pc:docMk/>
            <pc:sldMk cId="3047160787" sldId="258"/>
            <ac:spMk id="405" creationId="{F7AC9659-DAED-4999-5349-90F580D471D5}"/>
          </ac:spMkLst>
        </pc:spChg>
        <pc:grpChg chg="add mod">
          <ac:chgData name="Nesta van der Schaaf" userId="b6341301b05cd47e" providerId="LiveId" clId="{AD06C81A-87A6-47A7-8922-8736C9E72DE9}" dt="2023-07-11T20:56:26.198" v="24384" actId="164"/>
          <ac:grpSpMkLst>
            <pc:docMk/>
            <pc:sldMk cId="3047160787" sldId="258"/>
            <ac:grpSpMk id="3" creationId="{DF520A7F-5C06-494C-3918-3F050720BA84}"/>
          </ac:grpSpMkLst>
        </pc:grpChg>
        <pc:grpChg chg="del mod replST">
          <ac:chgData name="Nesta van der Schaaf" userId="b6341301b05cd47e" providerId="LiveId" clId="{AD06C81A-87A6-47A7-8922-8736C9E72DE9}" dt="2023-07-10T09:39:07.173" v="3945" actId="478"/>
          <ac:grpSpMkLst>
            <pc:docMk/>
            <pc:sldMk cId="3047160787" sldId="258"/>
            <ac:grpSpMk id="11" creationId="{3C446581-AE84-4498-CEC0-02BAA6E85EC0}"/>
          </ac:grpSpMkLst>
        </pc:grpChg>
        <pc:grpChg chg="add del mod topLvl">
          <ac:chgData name="Nesta van der Schaaf" userId="b6341301b05cd47e" providerId="LiveId" clId="{AD06C81A-87A6-47A7-8922-8736C9E72DE9}" dt="2023-07-10T17:48:09.394" v="9947" actId="478"/>
          <ac:grpSpMkLst>
            <pc:docMk/>
            <pc:sldMk cId="3047160787" sldId="258"/>
            <ac:grpSpMk id="22" creationId="{C2BEDA91-D364-4339-21BC-B76B618A83FC}"/>
          </ac:grpSpMkLst>
        </pc:grpChg>
        <pc:grpChg chg="add del mod">
          <ac:chgData name="Nesta van der Schaaf" userId="b6341301b05cd47e" providerId="LiveId" clId="{AD06C81A-87A6-47A7-8922-8736C9E72DE9}" dt="2023-07-10T17:47:21.561" v="9924" actId="165"/>
          <ac:grpSpMkLst>
            <pc:docMk/>
            <pc:sldMk cId="3047160787" sldId="258"/>
            <ac:grpSpMk id="23" creationId="{F6E71DF0-A3EF-4591-FA02-12CD9ED3AA85}"/>
          </ac:grpSpMkLst>
        </pc:grpChg>
        <pc:grpChg chg="add mod">
          <ac:chgData name="Nesta van der Schaaf" userId="b6341301b05cd47e" providerId="LiveId" clId="{AD06C81A-87A6-47A7-8922-8736C9E72DE9}" dt="2023-07-11T11:17:00.618" v="14117" actId="1076"/>
          <ac:grpSpMkLst>
            <pc:docMk/>
            <pc:sldMk cId="3047160787" sldId="258"/>
            <ac:grpSpMk id="36" creationId="{DE6DFE59-09D9-AEEB-2ACE-45CC695C1096}"/>
          </ac:grpSpMkLst>
        </pc:grpChg>
        <pc:grpChg chg="del mod replST">
          <ac:chgData name="Nesta van der Schaaf" userId="b6341301b05cd47e" providerId="LiveId" clId="{AD06C81A-87A6-47A7-8922-8736C9E72DE9}" dt="2023-07-11T10:54:19.671" v="13084" actId="478"/>
          <ac:grpSpMkLst>
            <pc:docMk/>
            <pc:sldMk cId="3047160787" sldId="258"/>
            <ac:grpSpMk id="46" creationId="{A3A35D0F-CF9F-3123-34AD-54F0A7BA7F2A}"/>
          </ac:grpSpMkLst>
        </pc:grpChg>
        <pc:grpChg chg="mod replST">
          <ac:chgData name="Nesta van der Schaaf" userId="b6341301b05cd47e" providerId="LiveId" clId="{AD06C81A-87A6-47A7-8922-8736C9E72DE9}" dt="2023-07-11T10:58:03.559" v="13422" actId="164"/>
          <ac:grpSpMkLst>
            <pc:docMk/>
            <pc:sldMk cId="3047160787" sldId="258"/>
            <ac:grpSpMk id="53" creationId="{3FD21C7A-6712-2B51-4660-003C57B66ABF}"/>
          </ac:grpSpMkLst>
        </pc:grpChg>
        <pc:grpChg chg="del mod replST">
          <ac:chgData name="Nesta van der Schaaf" userId="b6341301b05cd47e" providerId="LiveId" clId="{AD06C81A-87A6-47A7-8922-8736C9E72DE9}" dt="2023-07-11T10:54:12.993" v="13083" actId="478"/>
          <ac:grpSpMkLst>
            <pc:docMk/>
            <pc:sldMk cId="3047160787" sldId="258"/>
            <ac:grpSpMk id="69" creationId="{78F212BA-53F8-812F-20E1-B3384BE378DD}"/>
          </ac:grpSpMkLst>
        </pc:grpChg>
        <pc:grpChg chg="mod replST">
          <ac:chgData name="Nesta van der Schaaf" userId="b6341301b05cd47e" providerId="LiveId" clId="{AD06C81A-87A6-47A7-8922-8736C9E72DE9}" dt="2023-07-11T10:58:03.559" v="13422" actId="164"/>
          <ac:grpSpMkLst>
            <pc:docMk/>
            <pc:sldMk cId="3047160787" sldId="258"/>
            <ac:grpSpMk id="76" creationId="{F81AC37F-C1FD-E3C0-3560-943A4C2D2B5F}"/>
          </ac:grpSpMkLst>
        </pc:grpChg>
        <pc:grpChg chg="mod replST">
          <ac:chgData name="Nesta van der Schaaf" userId="b6341301b05cd47e" providerId="LiveId" clId="{AD06C81A-87A6-47A7-8922-8736C9E72DE9}" dt="2023-07-11T10:58:03.559" v="13422" actId="164"/>
          <ac:grpSpMkLst>
            <pc:docMk/>
            <pc:sldMk cId="3047160787" sldId="258"/>
            <ac:grpSpMk id="83" creationId="{901A3845-3141-160B-D871-0925177259E5}"/>
          </ac:grpSpMkLst>
        </pc:grpChg>
        <pc:grpChg chg="mod replST">
          <ac:chgData name="Nesta van der Schaaf" userId="b6341301b05cd47e" providerId="LiveId" clId="{AD06C81A-87A6-47A7-8922-8736C9E72DE9}" dt="2023-07-11T10:58:03.559" v="13422" actId="164"/>
          <ac:grpSpMkLst>
            <pc:docMk/>
            <pc:sldMk cId="3047160787" sldId="258"/>
            <ac:grpSpMk id="93" creationId="{CE3E4BE6-CDAE-4862-F0C9-C6D74DCE1C8A}"/>
          </ac:grpSpMkLst>
        </pc:grpChg>
        <pc:grpChg chg="add del mod">
          <ac:chgData name="Nesta van der Schaaf" userId="b6341301b05cd47e" providerId="LiveId" clId="{AD06C81A-87A6-47A7-8922-8736C9E72DE9}" dt="2023-07-11T10:55:30.497" v="13328" actId="478"/>
          <ac:grpSpMkLst>
            <pc:docMk/>
            <pc:sldMk cId="3047160787" sldId="258"/>
            <ac:grpSpMk id="96" creationId="{3768C7BD-DCAC-DE0A-FCDB-23C94C61FE36}"/>
          </ac:grpSpMkLst>
        </pc:grpChg>
        <pc:grpChg chg="mod replST delST">
          <ac:chgData name="Nesta van der Schaaf" userId="b6341301b05cd47e" providerId="LiveId" clId="{AD06C81A-87A6-47A7-8922-8736C9E72DE9}" dt="2023-07-11T10:55:20.196" v="13326"/>
          <ac:grpSpMkLst>
            <pc:docMk/>
            <pc:sldMk cId="3047160787" sldId="258"/>
            <ac:grpSpMk id="102" creationId="{47B5657A-03CE-E5BD-E6F9-8D5CE6D6DA44}"/>
          </ac:grpSpMkLst>
        </pc:grpChg>
        <pc:grpChg chg="mod replST">
          <ac:chgData name="Nesta van der Schaaf" userId="b6341301b05cd47e" providerId="LiveId" clId="{AD06C81A-87A6-47A7-8922-8736C9E72DE9}" dt="2023-07-11T10:58:03.559" v="13422" actId="164"/>
          <ac:grpSpMkLst>
            <pc:docMk/>
            <pc:sldMk cId="3047160787" sldId="258"/>
            <ac:grpSpMk id="111" creationId="{0C6C28C8-05B9-D4C3-B8F3-9C17EAA717B7}"/>
          </ac:grpSpMkLst>
        </pc:grpChg>
        <pc:grpChg chg="add mod">
          <ac:chgData name="Nesta van der Schaaf" userId="b6341301b05cd47e" providerId="LiveId" clId="{AD06C81A-87A6-47A7-8922-8736C9E72DE9}" dt="2023-07-11T12:22:15.183" v="15516" actId="688"/>
          <ac:grpSpMkLst>
            <pc:docMk/>
            <pc:sldMk cId="3047160787" sldId="258"/>
            <ac:grpSpMk id="113" creationId="{4AA6FC92-914E-AA30-2B67-617AD8301ACF}"/>
          </ac:grpSpMkLst>
        </pc:grpChg>
        <pc:grpChg chg="mod replST">
          <ac:chgData name="Nesta van der Schaaf" userId="b6341301b05cd47e" providerId="LiveId" clId="{AD06C81A-87A6-47A7-8922-8736C9E72DE9}" dt="2023-07-11T11:13:16.611" v="13988" actId="164"/>
          <ac:grpSpMkLst>
            <pc:docMk/>
            <pc:sldMk cId="3047160787" sldId="258"/>
            <ac:grpSpMk id="124" creationId="{C3C214A9-E7C4-1095-2859-FA800FB9F4EC}"/>
          </ac:grpSpMkLst>
        </pc:grpChg>
        <pc:grpChg chg="del mod replST">
          <ac:chgData name="Nesta van der Schaaf" userId="b6341301b05cd47e" providerId="LiveId" clId="{AD06C81A-87A6-47A7-8922-8736C9E72DE9}" dt="2023-07-11T11:11:04.200" v="13732" actId="478"/>
          <ac:grpSpMkLst>
            <pc:docMk/>
            <pc:sldMk cId="3047160787" sldId="258"/>
            <ac:grpSpMk id="144" creationId="{91BA559D-B4A9-96EF-F80F-692D9395D7C5}"/>
          </ac:grpSpMkLst>
        </pc:grpChg>
        <pc:grpChg chg="del mod ord replST">
          <ac:chgData name="Nesta van der Schaaf" userId="b6341301b05cd47e" providerId="LiveId" clId="{AD06C81A-87A6-47A7-8922-8736C9E72DE9}" dt="2023-07-11T11:11:20.112" v="13853" actId="478"/>
          <ac:grpSpMkLst>
            <pc:docMk/>
            <pc:sldMk cId="3047160787" sldId="258"/>
            <ac:grpSpMk id="164" creationId="{E773409C-372E-D99B-F874-0374E74851D9}"/>
          </ac:grpSpMkLst>
        </pc:grpChg>
        <pc:grpChg chg="del">
          <ac:chgData name="Nesta van der Schaaf" userId="b6341301b05cd47e" providerId="LiveId" clId="{AD06C81A-87A6-47A7-8922-8736C9E72DE9}" dt="2023-07-11T11:11:04.211" v="13750" actId="478"/>
          <ac:grpSpMkLst>
            <pc:docMk/>
            <pc:sldMk cId="3047160787" sldId="258"/>
            <ac:grpSpMk id="165" creationId="{C3DBEB48-6BA1-93ED-0D23-0B8AEBD52F4E}"/>
          </ac:grpSpMkLst>
        </pc:grpChg>
        <pc:grpChg chg="mod ord replST">
          <ac:chgData name="Nesta van der Schaaf" userId="b6341301b05cd47e" providerId="LiveId" clId="{AD06C81A-87A6-47A7-8922-8736C9E72DE9}" dt="2023-07-11T11:13:16.611" v="13988" actId="164"/>
          <ac:grpSpMkLst>
            <pc:docMk/>
            <pc:sldMk cId="3047160787" sldId="258"/>
            <ac:grpSpMk id="202" creationId="{17A762A8-7DFE-B835-C7E1-08B5C5B57E35}"/>
          </ac:grpSpMkLst>
        </pc:grpChg>
        <pc:grpChg chg="del">
          <ac:chgData name="Nesta van der Schaaf" userId="b6341301b05cd47e" providerId="LiveId" clId="{AD06C81A-87A6-47A7-8922-8736C9E72DE9}" dt="2023-07-11T11:11:20.124" v="13872" actId="478"/>
          <ac:grpSpMkLst>
            <pc:docMk/>
            <pc:sldMk cId="3047160787" sldId="258"/>
            <ac:grpSpMk id="203" creationId="{F13FF3BA-BFAD-8AA2-282E-310F1C24AABB}"/>
          </ac:grpSpMkLst>
        </pc:grpChg>
        <pc:grpChg chg="mod replST">
          <ac:chgData name="Nesta van der Schaaf" userId="b6341301b05cd47e" providerId="LiveId" clId="{AD06C81A-87A6-47A7-8922-8736C9E72DE9}" dt="2023-07-11T11:13:16.611" v="13988" actId="164"/>
          <ac:grpSpMkLst>
            <pc:docMk/>
            <pc:sldMk cId="3047160787" sldId="258"/>
            <ac:grpSpMk id="240" creationId="{382D2116-F38B-BBC8-A769-D45B504C3222}"/>
          </ac:grpSpMkLst>
        </pc:grpChg>
        <pc:grpChg chg="add del mod">
          <ac:chgData name="Nesta van der Schaaf" userId="b6341301b05cd47e" providerId="LiveId" clId="{AD06C81A-87A6-47A7-8922-8736C9E72DE9}" dt="2023-07-11T11:31:03.963" v="14635" actId="478"/>
          <ac:grpSpMkLst>
            <pc:docMk/>
            <pc:sldMk cId="3047160787" sldId="258"/>
            <ac:grpSpMk id="242" creationId="{C28DCA7B-3C0C-1192-BBC1-F60BC25CE38D}"/>
          </ac:grpSpMkLst>
        </pc:grpChg>
        <pc:grpChg chg="add del mod">
          <ac:chgData name="Nesta van der Schaaf" userId="b6341301b05cd47e" providerId="LiveId" clId="{AD06C81A-87A6-47A7-8922-8736C9E72DE9}" dt="2023-07-11T11:14:41.184" v="13992" actId="165"/>
          <ac:grpSpMkLst>
            <pc:docMk/>
            <pc:sldMk cId="3047160787" sldId="258"/>
            <ac:grpSpMk id="243" creationId="{6B1072B6-22D4-110A-EA94-200971AE0B05}"/>
          </ac:grpSpMkLst>
        </pc:grpChg>
        <pc:grpChg chg="del mod topLvl">
          <ac:chgData name="Nesta van der Schaaf" userId="b6341301b05cd47e" providerId="LiveId" clId="{AD06C81A-87A6-47A7-8922-8736C9E72DE9}" dt="2023-07-11T11:14:42.707" v="13993" actId="478"/>
          <ac:grpSpMkLst>
            <pc:docMk/>
            <pc:sldMk cId="3047160787" sldId="258"/>
            <ac:grpSpMk id="246" creationId="{1DF0EBF2-5003-9C55-FB42-9AD187F14611}"/>
          </ac:grpSpMkLst>
        </pc:grpChg>
        <pc:grpChg chg="del mod replST">
          <ac:chgData name="Nesta van der Schaaf" userId="b6341301b05cd47e" providerId="LiveId" clId="{AD06C81A-87A6-47A7-8922-8736C9E72DE9}" dt="2023-07-11T11:23:49.108" v="14548" actId="478"/>
          <ac:grpSpMkLst>
            <pc:docMk/>
            <pc:sldMk cId="3047160787" sldId="258"/>
            <ac:grpSpMk id="277" creationId="{25B41E6B-AEA6-F7AF-25EC-D0428F756437}"/>
          </ac:grpSpMkLst>
        </pc:grpChg>
        <pc:grpChg chg="add del mod replST">
          <ac:chgData name="Nesta van der Schaaf" userId="b6341301b05cd47e" providerId="LiveId" clId="{AD06C81A-87A6-47A7-8922-8736C9E72DE9}" dt="2023-07-11T11:31:07.867" v="14638" actId="478"/>
          <ac:grpSpMkLst>
            <pc:docMk/>
            <pc:sldMk cId="3047160787" sldId="258"/>
            <ac:grpSpMk id="285" creationId="{36B3AB3D-6210-1CFF-042E-CD78593AB9F0}"/>
          </ac:grpSpMkLst>
        </pc:grpChg>
        <pc:grpChg chg="add del mod">
          <ac:chgData name="Nesta van der Schaaf" userId="b6341301b05cd47e" providerId="LiveId" clId="{AD06C81A-87A6-47A7-8922-8736C9E72DE9}" dt="2023-07-11T11:21:29.875" v="14295" actId="478"/>
          <ac:grpSpMkLst>
            <pc:docMk/>
            <pc:sldMk cId="3047160787" sldId="258"/>
            <ac:grpSpMk id="288" creationId="{2A495D27-1C97-9DD3-9277-A750875A8951}"/>
          </ac:grpSpMkLst>
        </pc:grpChg>
        <pc:grpChg chg="mod ord replST delST">
          <ac:chgData name="Nesta van der Schaaf" userId="b6341301b05cd47e" providerId="LiveId" clId="{AD06C81A-87A6-47A7-8922-8736C9E72DE9}" dt="2023-07-11T11:21:27.524" v="14294"/>
          <ac:grpSpMkLst>
            <pc:docMk/>
            <pc:sldMk cId="3047160787" sldId="258"/>
            <ac:grpSpMk id="294" creationId="{21F8D4A5-851A-DB22-E177-220F30F59F22}"/>
          </ac:grpSpMkLst>
        </pc:grpChg>
        <pc:grpChg chg="add del mod">
          <ac:chgData name="Nesta van der Schaaf" userId="b6341301b05cd47e" providerId="LiveId" clId="{AD06C81A-87A6-47A7-8922-8736C9E72DE9}" dt="2023-07-11T11:21:27.524" v="14294"/>
          <ac:grpSpMkLst>
            <pc:docMk/>
            <pc:sldMk cId="3047160787" sldId="258"/>
            <ac:grpSpMk id="295" creationId="{C4E96BA3-4262-0F02-3422-892B27221CAF}"/>
          </ac:grpSpMkLst>
        </pc:grpChg>
        <pc:grpChg chg="add del mod replST">
          <ac:chgData name="Nesta van der Schaaf" userId="b6341301b05cd47e" providerId="LiveId" clId="{AD06C81A-87A6-47A7-8922-8736C9E72DE9}" dt="2023-07-11T11:31:08.301" v="14639" actId="478"/>
          <ac:grpSpMkLst>
            <pc:docMk/>
            <pc:sldMk cId="3047160787" sldId="258"/>
            <ac:grpSpMk id="309" creationId="{FA384A8A-7EC2-CF19-99A7-A18B105420D5}"/>
          </ac:grpSpMkLst>
        </pc:grpChg>
        <pc:grpChg chg="add del mod replST">
          <ac:chgData name="Nesta van der Schaaf" userId="b6341301b05cd47e" providerId="LiveId" clId="{AD06C81A-87A6-47A7-8922-8736C9E72DE9}" dt="2023-07-11T11:31:08.754" v="14640" actId="478"/>
          <ac:grpSpMkLst>
            <pc:docMk/>
            <pc:sldMk cId="3047160787" sldId="258"/>
            <ac:grpSpMk id="324" creationId="{73E91976-F0B7-2C96-2A89-D39AF7508BD9}"/>
          </ac:grpSpMkLst>
        </pc:grpChg>
        <pc:grpChg chg="add del mod ord replST">
          <ac:chgData name="Nesta van der Schaaf" userId="b6341301b05cd47e" providerId="LiveId" clId="{AD06C81A-87A6-47A7-8922-8736C9E72DE9}" dt="2023-07-11T11:31:07.412" v="14637" actId="478"/>
          <ac:grpSpMkLst>
            <pc:docMk/>
            <pc:sldMk cId="3047160787" sldId="258"/>
            <ac:grpSpMk id="338" creationId="{D24BB900-A5BF-0A48-46C0-C2E6E51D3F74}"/>
          </ac:grpSpMkLst>
        </pc:grpChg>
        <pc:grpChg chg="del">
          <ac:chgData name="Nesta van der Schaaf" userId="b6341301b05cd47e" providerId="LiveId" clId="{AD06C81A-87A6-47A7-8922-8736C9E72DE9}" dt="2023-07-11T11:23:49.116" v="14560" actId="478"/>
          <ac:grpSpMkLst>
            <pc:docMk/>
            <pc:sldMk cId="3047160787" sldId="258"/>
            <ac:grpSpMk id="339" creationId="{6EE331B9-A2BE-67CA-1906-1637689C8EB8}"/>
          </ac:grpSpMkLst>
        </pc:grpChg>
        <pc:grpChg chg="add del mod">
          <ac:chgData name="Nesta van der Schaaf" userId="b6341301b05cd47e" providerId="LiveId" clId="{AD06C81A-87A6-47A7-8922-8736C9E72DE9}" dt="2023-07-11T11:31:05.954" v="14636" actId="478"/>
          <ac:grpSpMkLst>
            <pc:docMk/>
            <pc:sldMk cId="3047160787" sldId="258"/>
            <ac:grpSpMk id="354" creationId="{FAD3C998-168C-03D0-61DD-69040A6F0EB6}"/>
          </ac:grpSpMkLst>
        </pc:grpChg>
        <pc:grpChg chg="add del mod">
          <ac:chgData name="Nesta van der Schaaf" userId="b6341301b05cd47e" providerId="LiveId" clId="{AD06C81A-87A6-47A7-8922-8736C9E72DE9}" dt="2023-07-11T12:20:36.685" v="15393" actId="478"/>
          <ac:grpSpMkLst>
            <pc:docMk/>
            <pc:sldMk cId="3047160787" sldId="258"/>
            <ac:grpSpMk id="359" creationId="{D6171C9C-BBED-C6B7-D439-B140EC793A33}"/>
          </ac:grpSpMkLst>
        </pc:grpChg>
        <pc:grpChg chg="mod ord replST">
          <ac:chgData name="Nesta van der Schaaf" userId="b6341301b05cd47e" providerId="LiveId" clId="{AD06C81A-87A6-47A7-8922-8736C9E72DE9}" dt="2023-07-11T20:56:26.198" v="24384" actId="164"/>
          <ac:grpSpMkLst>
            <pc:docMk/>
            <pc:sldMk cId="3047160787" sldId="258"/>
            <ac:grpSpMk id="372" creationId="{E40F3867-6F72-7D67-F117-1337DB2D9678}"/>
          </ac:grpSpMkLst>
        </pc:grpChg>
        <pc:grpChg chg="del">
          <ac:chgData name="Nesta van der Schaaf" userId="b6341301b05cd47e" providerId="LiveId" clId="{AD06C81A-87A6-47A7-8922-8736C9E72DE9}" dt="2023-07-11T12:20:36.690" v="15401" actId="478"/>
          <ac:grpSpMkLst>
            <pc:docMk/>
            <pc:sldMk cId="3047160787" sldId="258"/>
            <ac:grpSpMk id="373" creationId="{09CF6C0D-E636-4036-A2C5-74449D191A35}"/>
          </ac:grpSpMkLst>
        </pc:grpChg>
        <pc:grpChg chg="mod replST">
          <ac:chgData name="Nesta van der Schaaf" userId="b6341301b05cd47e" providerId="LiveId" clId="{AD06C81A-87A6-47A7-8922-8736C9E72DE9}" dt="2023-07-11T12:22:06.720" v="15513" actId="164"/>
          <ac:grpSpMkLst>
            <pc:docMk/>
            <pc:sldMk cId="3047160787" sldId="258"/>
            <ac:grpSpMk id="394" creationId="{FF1BC7EE-E6D8-8744-3A13-55DF1AA3B298}"/>
          </ac:grpSpMkLst>
        </pc:grpChg>
        <pc:grpChg chg="add mod">
          <ac:chgData name="Nesta van der Schaaf" userId="b6341301b05cd47e" providerId="LiveId" clId="{AD06C81A-87A6-47A7-8922-8736C9E72DE9}" dt="2023-07-11T12:40:55.386" v="16344" actId="1076"/>
          <ac:grpSpMkLst>
            <pc:docMk/>
            <pc:sldMk cId="3047160787" sldId="258"/>
            <ac:grpSpMk id="396" creationId="{8CC3F1A9-B2FD-557F-653D-0B731AC6450D}"/>
          </ac:grpSpMkLst>
        </pc:grpChg>
        <pc:grpChg chg="add del mod topLvl">
          <ac:chgData name="Nesta van der Schaaf" userId="b6341301b05cd47e" providerId="LiveId" clId="{AD06C81A-87A6-47A7-8922-8736C9E72DE9}" dt="2023-07-13T11:38:14.009" v="32246" actId="478"/>
          <ac:grpSpMkLst>
            <pc:docMk/>
            <pc:sldMk cId="3047160787" sldId="258"/>
            <ac:grpSpMk id="399" creationId="{4B1CBBFB-900B-6699-D15F-245CB7F798C4}"/>
          </ac:grpSpMkLst>
        </pc:grpChg>
        <pc:grpChg chg="add del mod">
          <ac:chgData name="Nesta van der Schaaf" userId="b6341301b05cd47e" providerId="LiveId" clId="{AD06C81A-87A6-47A7-8922-8736C9E72DE9}" dt="2023-07-13T11:38:10.917" v="32245" actId="165"/>
          <ac:grpSpMkLst>
            <pc:docMk/>
            <pc:sldMk cId="3047160787" sldId="258"/>
            <ac:grpSpMk id="406" creationId="{C030DB1A-61E7-B7D3-A35B-E972E9E8DB98}"/>
          </ac:grpSpMkLst>
        </pc:grpChg>
        <pc:picChg chg="mod">
          <ac:chgData name="Nesta van der Schaaf" userId="b6341301b05cd47e" providerId="LiveId" clId="{AD06C81A-87A6-47A7-8922-8736C9E72DE9}" dt="2023-07-10T09:39:06.013" v="3905" actId="14100"/>
          <ac:picMkLst>
            <pc:docMk/>
            <pc:sldMk cId="3047160787" sldId="258"/>
            <ac:picMk id="6" creationId="{DCC655E8-D1ED-89BD-BD40-6CA4CC0A425C}"/>
          </ac:picMkLst>
        </pc:picChg>
        <pc:picChg chg="mod">
          <ac:chgData name="Nesta van der Schaaf" userId="b6341301b05cd47e" providerId="LiveId" clId="{AD06C81A-87A6-47A7-8922-8736C9E72DE9}" dt="2023-07-11T10:45:26.678" v="12769" actId="14100"/>
          <ac:picMkLst>
            <pc:docMk/>
            <pc:sldMk cId="3047160787" sldId="258"/>
            <ac:picMk id="24" creationId="{6C3A20DB-1100-E3E9-B92D-56A4EB573F6A}"/>
          </ac:picMkLst>
        </pc:picChg>
        <pc:picChg chg="mod">
          <ac:chgData name="Nesta van der Schaaf" userId="b6341301b05cd47e" providerId="LiveId" clId="{AD06C81A-87A6-47A7-8922-8736C9E72DE9}" dt="2023-07-11T10:45:49.025" v="12793" actId="14100"/>
          <ac:picMkLst>
            <pc:docMk/>
            <pc:sldMk cId="3047160787" sldId="258"/>
            <ac:picMk id="27" creationId="{A93729ED-437A-B6B6-530F-50CF47A3719F}"/>
          </ac:picMkLst>
        </pc:picChg>
        <pc:picChg chg="add del mod">
          <ac:chgData name="Nesta van der Schaaf" userId="b6341301b05cd47e" providerId="LiveId" clId="{AD06C81A-87A6-47A7-8922-8736C9E72DE9}" dt="2023-07-11T10:47:00.239" v="12862"/>
          <ac:picMkLst>
            <pc:docMk/>
            <pc:sldMk cId="3047160787" sldId="258"/>
            <ac:picMk id="30" creationId="{FBA6222E-F19D-E7F1-96BD-2EFE996FD079}"/>
          </ac:picMkLst>
        </pc:picChg>
        <pc:picChg chg="mod">
          <ac:chgData name="Nesta van der Schaaf" userId="b6341301b05cd47e" providerId="LiveId" clId="{AD06C81A-87A6-47A7-8922-8736C9E72DE9}" dt="2023-07-11T10:47:42.332" v="12866" actId="14100"/>
          <ac:picMkLst>
            <pc:docMk/>
            <pc:sldMk cId="3047160787" sldId="258"/>
            <ac:picMk id="33" creationId="{6B8448B9-E941-5979-FD86-7C0C5138CD1F}"/>
          </ac:picMkLst>
        </pc:picChg>
        <pc:picChg chg="mod">
          <ac:chgData name="Nesta van der Schaaf" userId="b6341301b05cd47e" providerId="LiveId" clId="{AD06C81A-87A6-47A7-8922-8736C9E72DE9}" dt="2023-07-11T10:52:27.421" v="12913" actId="14100"/>
          <ac:picMkLst>
            <pc:docMk/>
            <pc:sldMk cId="3047160787" sldId="258"/>
            <ac:picMk id="38" creationId="{9C1F0CF4-31F4-8870-725E-40C6B70DB18D}"/>
          </ac:picMkLst>
        </pc:picChg>
        <pc:picChg chg="mod">
          <ac:chgData name="Nesta van der Schaaf" userId="b6341301b05cd47e" providerId="LiveId" clId="{AD06C81A-87A6-47A7-8922-8736C9E72DE9}" dt="2023-07-11T10:53:09.235" v="12971" actId="14100"/>
          <ac:picMkLst>
            <pc:docMk/>
            <pc:sldMk cId="3047160787" sldId="258"/>
            <ac:picMk id="48" creationId="{AAB30AC9-26C2-5B28-64F7-4DA3E561D4C7}"/>
          </ac:picMkLst>
        </pc:picChg>
        <pc:picChg chg="mod">
          <ac:chgData name="Nesta van der Schaaf" userId="b6341301b05cd47e" providerId="LiveId" clId="{AD06C81A-87A6-47A7-8922-8736C9E72DE9}" dt="2023-07-11T10:54:03.939" v="13015" actId="14100"/>
          <ac:picMkLst>
            <pc:docMk/>
            <pc:sldMk cId="3047160787" sldId="258"/>
            <ac:picMk id="55" creationId="{1BC1FA3F-E0E8-3580-2F92-3A24B0EAD748}"/>
          </ac:picMkLst>
        </pc:picChg>
        <pc:picChg chg="mod">
          <ac:chgData name="Nesta van der Schaaf" userId="b6341301b05cd47e" providerId="LiveId" clId="{AD06C81A-87A6-47A7-8922-8736C9E72DE9}" dt="2023-07-11T10:54:26.569" v="13088" actId="14100"/>
          <ac:picMkLst>
            <pc:docMk/>
            <pc:sldMk cId="3047160787" sldId="258"/>
            <ac:picMk id="71" creationId="{2DC74FB2-CA6C-D48C-313B-227D919F2917}"/>
          </ac:picMkLst>
        </pc:picChg>
        <pc:picChg chg="mod">
          <ac:chgData name="Nesta van der Schaaf" userId="b6341301b05cd47e" providerId="LiveId" clId="{AD06C81A-87A6-47A7-8922-8736C9E72DE9}" dt="2023-07-11T10:54:38.692" v="13132" actId="14100"/>
          <ac:picMkLst>
            <pc:docMk/>
            <pc:sldMk cId="3047160787" sldId="258"/>
            <ac:picMk id="78" creationId="{B07871E8-90FE-43D7-9E95-B976E05CC1EF}"/>
          </ac:picMkLst>
        </pc:picChg>
        <pc:picChg chg="mod">
          <ac:chgData name="Nesta van der Schaaf" userId="b6341301b05cd47e" providerId="LiveId" clId="{AD06C81A-87A6-47A7-8922-8736C9E72DE9}" dt="2023-07-11T10:54:50.551" v="13177" actId="14100"/>
          <ac:picMkLst>
            <pc:docMk/>
            <pc:sldMk cId="3047160787" sldId="258"/>
            <ac:picMk id="85" creationId="{2E4F1C93-8B52-6833-0D45-4CB98B55CE47}"/>
          </ac:picMkLst>
        </pc:picChg>
        <pc:picChg chg="mod">
          <ac:chgData name="Nesta van der Schaaf" userId="b6341301b05cd47e" providerId="LiveId" clId="{AD06C81A-87A6-47A7-8922-8736C9E72DE9}" dt="2023-07-11T10:55:17.835" v="13235" actId="14100"/>
          <ac:picMkLst>
            <pc:docMk/>
            <pc:sldMk cId="3047160787" sldId="258"/>
            <ac:picMk id="95" creationId="{BF367B0C-097C-AEBA-57B8-A7432A1F0441}"/>
          </ac:picMkLst>
        </pc:picChg>
        <pc:picChg chg="mod">
          <ac:chgData name="Nesta van der Schaaf" userId="b6341301b05cd47e" providerId="LiveId" clId="{AD06C81A-87A6-47A7-8922-8736C9E72DE9}" dt="2023-07-11T10:55:42.551" v="13332" actId="14100"/>
          <ac:picMkLst>
            <pc:docMk/>
            <pc:sldMk cId="3047160787" sldId="258"/>
            <ac:picMk id="104" creationId="{A14AB2C1-EFFF-3973-9456-E649719F7FE6}"/>
          </ac:picMkLst>
        </pc:picChg>
        <pc:picChg chg="mod">
          <ac:chgData name="Nesta van der Schaaf" userId="b6341301b05cd47e" providerId="LiveId" clId="{AD06C81A-87A6-47A7-8922-8736C9E72DE9}" dt="2023-07-11T11:08:56.021" v="13482" actId="14100"/>
          <ac:picMkLst>
            <pc:docMk/>
            <pc:sldMk cId="3047160787" sldId="258"/>
            <ac:picMk id="119" creationId="{37108709-A035-9352-040D-DB729EC85290}"/>
          </ac:picMkLst>
        </pc:picChg>
        <pc:picChg chg="mod">
          <ac:chgData name="Nesta van der Schaaf" userId="b6341301b05cd47e" providerId="LiveId" clId="{AD06C81A-87A6-47A7-8922-8736C9E72DE9}" dt="2023-07-11T11:10:36.449" v="13555" actId="14100"/>
          <ac:picMkLst>
            <pc:docMk/>
            <pc:sldMk cId="3047160787" sldId="258"/>
            <ac:picMk id="126" creationId="{4F9B20D7-1FCB-196D-23AD-1F3B02A62A5E}"/>
          </ac:picMkLst>
        </pc:picChg>
        <pc:picChg chg="mod">
          <ac:chgData name="Nesta van der Schaaf" userId="b6341301b05cd47e" providerId="LiveId" clId="{AD06C81A-87A6-47A7-8922-8736C9E72DE9}" dt="2023-07-11T11:11:04.179" v="13638" actId="14100"/>
          <ac:picMkLst>
            <pc:docMk/>
            <pc:sldMk cId="3047160787" sldId="258"/>
            <ac:picMk id="146" creationId="{6A8841E8-6AD5-6E5C-DDEB-6BEF6E8AB3EE}"/>
          </ac:picMkLst>
        </pc:picChg>
        <pc:picChg chg="mod">
          <ac:chgData name="Nesta van der Schaaf" userId="b6341301b05cd47e" providerId="LiveId" clId="{AD06C81A-87A6-47A7-8922-8736C9E72DE9}" dt="2023-07-11T11:11:20.090" v="13756" actId="14100"/>
          <ac:picMkLst>
            <pc:docMk/>
            <pc:sldMk cId="3047160787" sldId="258"/>
            <ac:picMk id="183" creationId="{6BAD4098-4E5C-299D-B462-AB6EE3BAADC7}"/>
          </ac:picMkLst>
        </pc:picChg>
        <pc:picChg chg="mod">
          <ac:chgData name="Nesta van der Schaaf" userId="b6341301b05cd47e" providerId="LiveId" clId="{AD06C81A-87A6-47A7-8922-8736C9E72DE9}" dt="2023-07-11T11:12:18.750" v="13888" actId="14100"/>
          <ac:picMkLst>
            <pc:docMk/>
            <pc:sldMk cId="3047160787" sldId="258"/>
            <ac:picMk id="221" creationId="{F18FDFEE-5A64-C81A-A294-43B3D85909CD}"/>
          </ac:picMkLst>
        </pc:picChg>
        <pc:picChg chg="mod">
          <ac:chgData name="Nesta van der Schaaf" userId="b6341301b05cd47e" providerId="LiveId" clId="{AD06C81A-87A6-47A7-8922-8736C9E72DE9}" dt="2023-07-11T11:16:21.167" v="14046" actId="14100"/>
          <ac:picMkLst>
            <pc:docMk/>
            <pc:sldMk cId="3047160787" sldId="258"/>
            <ac:picMk id="264" creationId="{5E223266-BF25-8BF3-75B6-DB25D52128E3}"/>
          </ac:picMkLst>
        </pc:picChg>
        <pc:picChg chg="mod">
          <ac:chgData name="Nesta van der Schaaf" userId="b6341301b05cd47e" providerId="LiveId" clId="{AD06C81A-87A6-47A7-8922-8736C9E72DE9}" dt="2023-07-11T11:21:08.384" v="14130" actId="14100"/>
          <ac:picMkLst>
            <pc:docMk/>
            <pc:sldMk cId="3047160787" sldId="258"/>
            <ac:picMk id="279" creationId="{02063530-29BB-9E46-5C9C-18A031B92B38}"/>
          </ac:picMkLst>
        </pc:picChg>
        <pc:picChg chg="mod">
          <ac:chgData name="Nesta van der Schaaf" userId="b6341301b05cd47e" providerId="LiveId" clId="{AD06C81A-87A6-47A7-8922-8736C9E72DE9}" dt="2023-07-11T11:21:25.066" v="14177" actId="14100"/>
          <ac:picMkLst>
            <pc:docMk/>
            <pc:sldMk cId="3047160787" sldId="258"/>
            <ac:picMk id="287" creationId="{CABF0EDE-F743-E656-175C-0F324CE83969}"/>
          </ac:picMkLst>
        </pc:picChg>
        <pc:picChg chg="mod">
          <ac:chgData name="Nesta van der Schaaf" userId="b6341301b05cd47e" providerId="LiveId" clId="{AD06C81A-87A6-47A7-8922-8736C9E72DE9}" dt="2023-07-11T11:22:01.271" v="14299" actId="14100"/>
          <ac:picMkLst>
            <pc:docMk/>
            <pc:sldMk cId="3047160787" sldId="258"/>
            <ac:picMk id="301" creationId="{3E810AB4-81F3-9648-10A3-509BE87EDD0A}"/>
          </ac:picMkLst>
        </pc:picChg>
        <pc:picChg chg="mod">
          <ac:chgData name="Nesta van der Schaaf" userId="b6341301b05cd47e" providerId="LiveId" clId="{AD06C81A-87A6-47A7-8922-8736C9E72DE9}" dt="2023-07-11T11:22:35.233" v="14352" actId="14100"/>
          <ac:picMkLst>
            <pc:docMk/>
            <pc:sldMk cId="3047160787" sldId="258"/>
            <ac:picMk id="311" creationId="{B847C1C5-7C75-B198-5028-9862F2F174B2}"/>
          </ac:picMkLst>
        </pc:picChg>
        <pc:picChg chg="mod">
          <ac:chgData name="Nesta van der Schaaf" userId="b6341301b05cd47e" providerId="LiveId" clId="{AD06C81A-87A6-47A7-8922-8736C9E72DE9}" dt="2023-07-11T11:23:49.093" v="14474" actId="14100"/>
          <ac:picMkLst>
            <pc:docMk/>
            <pc:sldMk cId="3047160787" sldId="258"/>
            <ac:picMk id="326" creationId="{070ED425-6244-8E8D-039A-6A84DBD7BD4B}"/>
          </ac:picMkLst>
        </pc:picChg>
        <pc:picChg chg="mod">
          <ac:chgData name="Nesta van der Schaaf" userId="b6341301b05cd47e" providerId="LiveId" clId="{AD06C81A-87A6-47A7-8922-8736C9E72DE9}" dt="2023-07-11T12:20:36.676" v="15342" actId="14100"/>
          <ac:picMkLst>
            <pc:docMk/>
            <pc:sldMk cId="3047160787" sldId="258"/>
            <ac:picMk id="364" creationId="{9C3885F6-5761-0B40-35D3-848688E1FF75}"/>
          </ac:picMkLst>
        </pc:picChg>
        <pc:picChg chg="mod">
          <ac:chgData name="Nesta van der Schaaf" userId="b6341301b05cd47e" providerId="LiveId" clId="{AD06C81A-87A6-47A7-8922-8736C9E72DE9}" dt="2023-07-11T12:21:23.533" v="15427" actId="14100"/>
          <ac:picMkLst>
            <pc:docMk/>
            <pc:sldMk cId="3047160787" sldId="258"/>
            <ac:picMk id="378" creationId="{844FBEBD-5D17-854C-CB84-11CA2E67F2B4}"/>
          </ac:picMkLst>
        </pc:picChg>
        <pc:inkChg chg="add del">
          <ac:chgData name="Nesta van der Schaaf" userId="b6341301b05cd47e" providerId="LiveId" clId="{AD06C81A-87A6-47A7-8922-8736C9E72DE9}" dt="2023-06-20T10:57:29.831" v="677" actId="9405"/>
          <ac:inkMkLst>
            <pc:docMk/>
            <pc:sldMk cId="3047160787" sldId="258"/>
            <ac:inkMk id="7" creationId="{D610F841-E93B-FB3C-5CEF-90B36B735977}"/>
          </ac:inkMkLst>
        </pc:inkChg>
        <pc:inkChg chg="add del">
          <ac:chgData name="Nesta van der Schaaf" userId="b6341301b05cd47e" providerId="LiveId" clId="{AD06C81A-87A6-47A7-8922-8736C9E72DE9}" dt="2023-06-20T11:02:49.212" v="679" actId="9405"/>
          <ac:inkMkLst>
            <pc:docMk/>
            <pc:sldMk cId="3047160787" sldId="258"/>
            <ac:inkMk id="8" creationId="{4658F51F-9318-BC92-F0D2-AD8092123226}"/>
          </ac:inkMkLst>
        </pc:inkChg>
        <pc:inkChg chg="add del mod">
          <ac:chgData name="Nesta van der Schaaf" userId="b6341301b05cd47e" providerId="LiveId" clId="{AD06C81A-87A6-47A7-8922-8736C9E72DE9}" dt="2023-06-20T11:11:51.287" v="705" actId="21"/>
          <ac:inkMkLst>
            <pc:docMk/>
            <pc:sldMk cId="3047160787" sldId="258"/>
            <ac:inkMk id="17" creationId="{93D39A69-E3AD-9ABF-48E2-0EF6BC9063BE}"/>
          </ac:inkMkLst>
        </pc:inkChg>
        <pc:inkChg chg="add del mod">
          <ac:chgData name="Nesta van der Schaaf" userId="b6341301b05cd47e" providerId="LiveId" clId="{AD06C81A-87A6-47A7-8922-8736C9E72DE9}" dt="2023-06-20T11:12:15.371" v="714" actId="478"/>
          <ac:inkMkLst>
            <pc:docMk/>
            <pc:sldMk cId="3047160787" sldId="258"/>
            <ac:inkMk id="18" creationId="{43154854-D812-F100-5F09-E29B5B9BAC08}"/>
          </ac:inkMkLst>
        </pc:inkChg>
        <pc:inkChg chg="del mod">
          <ac:chgData name="Nesta van der Schaaf" userId="b6341301b05cd47e" providerId="LiveId" clId="{AD06C81A-87A6-47A7-8922-8736C9E72DE9}" dt="2023-06-20T11:09:00.273" v="683" actId="478"/>
          <ac:inkMkLst>
            <pc:docMk/>
            <pc:sldMk cId="3047160787" sldId="258"/>
            <ac:inkMk id="29" creationId="{639D188A-1B1B-FAA6-F5DE-CD4EFFECE79C}"/>
          </ac:inkMkLst>
        </pc:inkChg>
        <pc:inkChg chg="del mod">
          <ac:chgData name="Nesta van der Schaaf" userId="b6341301b05cd47e" providerId="LiveId" clId="{AD06C81A-87A6-47A7-8922-8736C9E72DE9}" dt="2023-06-20T11:11:05.935" v="692" actId="21"/>
          <ac:inkMkLst>
            <pc:docMk/>
            <pc:sldMk cId="3047160787" sldId="258"/>
            <ac:inkMk id="30" creationId="{6120E4A5-EDF5-B91F-C0CE-251446AD11F0}"/>
          </ac:inkMkLst>
        </pc:inkChg>
        <pc:inkChg chg="add del mod">
          <ac:chgData name="Nesta van der Schaaf" userId="b6341301b05cd47e" providerId="LiveId" clId="{AD06C81A-87A6-47A7-8922-8736C9E72DE9}" dt="2023-06-20T11:12:14.777" v="713" actId="478"/>
          <ac:inkMkLst>
            <pc:docMk/>
            <pc:sldMk cId="3047160787" sldId="258"/>
            <ac:inkMk id="36" creationId="{EEA3368F-152C-AF0E-5710-6AD363867040}"/>
          </ac:inkMkLst>
        </pc:inkChg>
        <pc:inkChg chg="del">
          <ac:chgData name="Nesta van der Schaaf" userId="b6341301b05cd47e" providerId="LiveId" clId="{AD06C81A-87A6-47A7-8922-8736C9E72DE9}" dt="2023-06-20T11:18:04.627" v="757" actId="478"/>
          <ac:inkMkLst>
            <pc:docMk/>
            <pc:sldMk cId="3047160787" sldId="258"/>
            <ac:inkMk id="39" creationId="{729213A4-E750-2D50-5E72-696340E36C25}"/>
          </ac:inkMkLst>
        </pc:inkChg>
        <pc:inkChg chg="add del mod">
          <ac:chgData name="Nesta van der Schaaf" userId="b6341301b05cd47e" providerId="LiveId" clId="{AD06C81A-87A6-47A7-8922-8736C9E72DE9}" dt="2023-06-20T11:18:05.936" v="758" actId="478"/>
          <ac:inkMkLst>
            <pc:docMk/>
            <pc:sldMk cId="3047160787" sldId="258"/>
            <ac:inkMk id="43" creationId="{7F793699-E5EB-7214-12E2-A9B8393F252A}"/>
          </ac:inkMkLst>
        </pc:inkChg>
        <pc:inkChg chg="del mod">
          <ac:chgData name="Nesta van der Schaaf" userId="b6341301b05cd47e" providerId="LiveId" clId="{AD06C81A-87A6-47A7-8922-8736C9E72DE9}" dt="2023-06-20T11:18:03.500" v="756" actId="478"/>
          <ac:inkMkLst>
            <pc:docMk/>
            <pc:sldMk cId="3047160787" sldId="258"/>
            <ac:inkMk id="50" creationId="{0D65F602-D3E4-BB49-80A5-3791C23A233F}"/>
          </ac:inkMkLst>
        </pc:inkChg>
        <pc:inkChg chg="del mod topLvl">
          <ac:chgData name="Nesta van der Schaaf" userId="b6341301b05cd47e" providerId="LiveId" clId="{AD06C81A-87A6-47A7-8922-8736C9E72DE9}" dt="2023-07-10T17:48:08.979" v="9946" actId="478"/>
          <ac:inkMkLst>
            <pc:docMk/>
            <pc:sldMk cId="3047160787" sldId="258"/>
            <ac:inkMk id="52" creationId="{202ABD5B-EB41-463E-FA2F-AB2E555C4044}"/>
          </ac:inkMkLst>
        </pc:inkChg>
        <pc:inkChg chg="mod">
          <ac:chgData name="Nesta van der Schaaf" userId="b6341301b05cd47e" providerId="LiveId" clId="{AD06C81A-87A6-47A7-8922-8736C9E72DE9}" dt="2023-07-10T17:47:21.561" v="9924" actId="165"/>
          <ac:inkMkLst>
            <pc:docMk/>
            <pc:sldMk cId="3047160787" sldId="258"/>
            <ac:inkMk id="53" creationId="{37D8C336-E070-3516-1CF4-C59512FF7C49}"/>
          </ac:inkMkLst>
        </pc:inkChg>
        <pc:inkChg chg="mod">
          <ac:chgData name="Nesta van der Schaaf" userId="b6341301b05cd47e" providerId="LiveId" clId="{AD06C81A-87A6-47A7-8922-8736C9E72DE9}" dt="2023-07-10T17:47:21.561" v="9924" actId="165"/>
          <ac:inkMkLst>
            <pc:docMk/>
            <pc:sldMk cId="3047160787" sldId="258"/>
            <ac:inkMk id="57" creationId="{A27710F6-55B3-6B59-098A-19F5CA414AB1}"/>
          </ac:inkMkLst>
        </pc:inkChg>
        <pc:inkChg chg="add del mod">
          <ac:chgData name="Nesta van der Schaaf" userId="b6341301b05cd47e" providerId="LiveId" clId="{AD06C81A-87A6-47A7-8922-8736C9E72DE9}" dt="2023-07-11T11:06:55.566" v="13453" actId="478"/>
          <ac:inkMkLst>
            <pc:docMk/>
            <pc:sldMk cId="3047160787" sldId="258"/>
            <ac:inkMk id="114" creationId="{AC2F034C-BC89-4286-2532-4EF5409267C0}"/>
          </ac:inkMkLst>
        </pc:inkChg>
        <pc:inkChg chg="add mod">
          <ac:chgData name="Nesta van der Schaaf" userId="b6341301b05cd47e" providerId="LiveId" clId="{AD06C81A-87A6-47A7-8922-8736C9E72DE9}" dt="2023-07-11T15:02:05.386" v="22099" actId="692"/>
          <ac:inkMkLst>
            <pc:docMk/>
            <pc:sldMk cId="3047160787" sldId="258"/>
            <ac:inkMk id="116" creationId="{D5B7AC96-1454-847A-0EE6-7D339556A207}"/>
          </ac:inkMkLst>
        </pc:inkChg>
        <pc:inkChg chg="add del mod">
          <ac:chgData name="Nesta van der Schaaf" userId="b6341301b05cd47e" providerId="LiveId" clId="{AD06C81A-87A6-47A7-8922-8736C9E72DE9}" dt="2023-07-11T20:56:32.856" v="24389" actId="34122"/>
          <ac:inkMkLst>
            <pc:docMk/>
            <pc:sldMk cId="3047160787" sldId="258"/>
            <ac:inkMk id="397" creationId="{07B1C14B-0CAC-A2CC-6E1F-564D52B00B8C}"/>
          </ac:inkMkLst>
        </pc:inkChg>
      </pc:sldChg>
      <pc:sldChg chg="new del">
        <pc:chgData name="Nesta van der Schaaf" userId="b6341301b05cd47e" providerId="LiveId" clId="{AD06C81A-87A6-47A7-8922-8736C9E72DE9}" dt="2023-06-20T10:47:46.940" v="370" actId="47"/>
        <pc:sldMkLst>
          <pc:docMk/>
          <pc:sldMk cId="112942396" sldId="259"/>
        </pc:sldMkLst>
      </pc:sldChg>
      <pc:sldChg chg="addSp delSp modSp add mod ord setBg modShow chgLayout">
        <pc:chgData name="Nesta van der Schaaf" userId="b6341301b05cd47e" providerId="LiveId" clId="{AD06C81A-87A6-47A7-8922-8736C9E72DE9}" dt="2023-07-13T08:37:16.945" v="31735" actId="20577"/>
        <pc:sldMkLst>
          <pc:docMk/>
          <pc:sldMk cId="3636128502" sldId="260"/>
        </pc:sldMkLst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636128502" sldId="260"/>
            <ac:spMk id="2" creationId="{F759FACC-06CD-BDFA-C298-0F57DF88FEF1}"/>
          </ac:spMkLst>
        </pc:spChg>
        <pc:spChg chg="mod ord">
          <ac:chgData name="Nesta van der Schaaf" userId="b6341301b05cd47e" providerId="LiveId" clId="{AD06C81A-87A6-47A7-8922-8736C9E72DE9}" dt="2023-07-13T08:37:16.945" v="31735" actId="20577"/>
          <ac:spMkLst>
            <pc:docMk/>
            <pc:sldMk cId="3636128502" sldId="260"/>
            <ac:spMk id="3" creationId="{57812B18-9C2F-EEE7-647B-53AE9324D2DE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636128502" sldId="260"/>
            <ac:spMk id="4" creationId="{161DE075-64C2-0DB6-6B71-5390B98C8C50}"/>
          </ac:spMkLst>
        </pc:spChg>
        <pc:spChg chg="mod">
          <ac:chgData name="Nesta van der Schaaf" userId="b6341301b05cd47e" providerId="LiveId" clId="{AD06C81A-87A6-47A7-8922-8736C9E72DE9}" dt="2023-07-10T15:42:59.145" v="6926"/>
          <ac:spMkLst>
            <pc:docMk/>
            <pc:sldMk cId="3636128502" sldId="260"/>
            <ac:spMk id="5" creationId="{50A0AD88-F00A-4C98-6C6C-E79D53CF6CD2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636128502" sldId="260"/>
            <ac:spMk id="5" creationId="{D78EC964-6F58-1928-0E8D-CB7FF94E4EBD}"/>
          </ac:spMkLst>
        </pc:spChg>
        <pc:spChg chg="mod ord">
          <ac:chgData name="Nesta van der Schaaf" userId="b6341301b05cd47e" providerId="LiveId" clId="{AD06C81A-87A6-47A7-8922-8736C9E72DE9}" dt="2023-07-11T09:23:34.322" v="12174" actId="6264"/>
          <ac:spMkLst>
            <pc:docMk/>
            <pc:sldMk cId="3636128502" sldId="260"/>
            <ac:spMk id="6" creationId="{4FF09C34-A20E-D1E1-0FDC-939C4A4A40EF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636128502" sldId="260"/>
            <ac:spMk id="7" creationId="{B955553B-ABD4-5E96-5B03-C7F0BA43E959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636128502" sldId="260"/>
            <ac:spMk id="8" creationId="{53D44172-787C-3AC9-BFCF-D441BC0982AB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636128502" sldId="260"/>
            <ac:spMk id="9" creationId="{97D62E3A-D0D1-7452-F5CB-87EC27713985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636128502" sldId="260"/>
            <ac:spMk id="10" creationId="{5FDAAF1F-6B95-4D48-8A8E-BC888D511C31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636128502" sldId="260"/>
            <ac:spMk id="11" creationId="{597902C3-CF68-5083-A57B-53842EF8A208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636128502" sldId="260"/>
            <ac:spMk id="12" creationId="{5189C339-25AC-8E74-7B21-D09ADA366396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636128502" sldId="260"/>
            <ac:spMk id="13" creationId="{0707BE0C-D84B-088B-2B4E-4F78D67539CC}"/>
          </ac:spMkLst>
        </pc:spChg>
        <pc:spChg chg="add del mod">
          <ac:chgData name="Nesta van der Schaaf" userId="b6341301b05cd47e" providerId="LiveId" clId="{AD06C81A-87A6-47A7-8922-8736C9E72DE9}" dt="2023-07-11T09:25:03.799" v="12191" actId="6264"/>
          <ac:spMkLst>
            <pc:docMk/>
            <pc:sldMk cId="3636128502" sldId="260"/>
            <ac:spMk id="14" creationId="{F82EB4EE-11E1-41B9-BA2C-D89DB6F1EE03}"/>
          </ac:spMkLst>
        </pc:spChg>
        <pc:spChg chg="add del mod">
          <ac:chgData name="Nesta van der Schaaf" userId="b6341301b05cd47e" providerId="LiveId" clId="{AD06C81A-87A6-47A7-8922-8736C9E72DE9}" dt="2023-07-11T09:25:03.799" v="12191" actId="6264"/>
          <ac:spMkLst>
            <pc:docMk/>
            <pc:sldMk cId="3636128502" sldId="260"/>
            <ac:spMk id="15" creationId="{DA8C3670-C9E1-82B5-7C12-82E4D494FC2E}"/>
          </ac:spMkLst>
        </pc:spChg>
        <pc:spChg chg="add del mod">
          <ac:chgData name="Nesta van der Schaaf" userId="b6341301b05cd47e" providerId="LiveId" clId="{AD06C81A-87A6-47A7-8922-8736C9E72DE9}" dt="2023-07-11T09:25:03.799" v="12191" actId="6264"/>
          <ac:spMkLst>
            <pc:docMk/>
            <pc:sldMk cId="3636128502" sldId="260"/>
            <ac:spMk id="16" creationId="{451D67E8-03FE-4A57-381C-99A671C56283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636128502" sldId="260"/>
            <ac:spMk id="17" creationId="{F03812CB-6D32-EFAB-FBDC-34E6FA807F20}"/>
          </ac:spMkLst>
        </pc:spChg>
        <pc:spChg chg="add del mod">
          <ac:chgData name="Nesta van der Schaaf" userId="b6341301b05cd47e" providerId="LiveId" clId="{AD06C81A-87A6-47A7-8922-8736C9E72DE9}" dt="2023-07-11T09:25:47.848" v="12203" actId="6264"/>
          <ac:spMkLst>
            <pc:docMk/>
            <pc:sldMk cId="3636128502" sldId="260"/>
            <ac:spMk id="18" creationId="{D3F47EC1-4DEC-4667-5C53-CA36E336AA16}"/>
          </ac:spMkLst>
        </pc:spChg>
        <pc:spChg chg="add del mod">
          <ac:chgData name="Nesta van der Schaaf" userId="b6341301b05cd47e" providerId="LiveId" clId="{AD06C81A-87A6-47A7-8922-8736C9E72DE9}" dt="2023-07-11T09:25:47.848" v="12203" actId="6264"/>
          <ac:spMkLst>
            <pc:docMk/>
            <pc:sldMk cId="3636128502" sldId="260"/>
            <ac:spMk id="19" creationId="{99AF7205-E437-D379-8154-C246F9A35416}"/>
          </ac:spMkLst>
        </pc:spChg>
        <pc:spChg chg="add del mod">
          <ac:chgData name="Nesta van der Schaaf" userId="b6341301b05cd47e" providerId="LiveId" clId="{AD06C81A-87A6-47A7-8922-8736C9E72DE9}" dt="2023-07-11T09:25:47.848" v="12203" actId="6264"/>
          <ac:spMkLst>
            <pc:docMk/>
            <pc:sldMk cId="3636128502" sldId="260"/>
            <ac:spMk id="20" creationId="{3C1FD166-AB66-659A-5554-D5309A377240}"/>
          </ac:spMkLst>
        </pc:spChg>
        <pc:spChg chg="add del mod">
          <ac:chgData name="Nesta van der Schaaf" userId="b6341301b05cd47e" providerId="LiveId" clId="{AD06C81A-87A6-47A7-8922-8736C9E72DE9}" dt="2023-07-11T09:25:47.848" v="12203" actId="6264"/>
          <ac:spMkLst>
            <pc:docMk/>
            <pc:sldMk cId="3636128502" sldId="260"/>
            <ac:spMk id="21" creationId="{98E0E266-DC1D-B054-F208-9E09DF96CDB7}"/>
          </ac:spMkLst>
        </pc:spChg>
        <pc:spChg chg="add del mod">
          <ac:chgData name="Nesta van der Schaaf" userId="b6341301b05cd47e" providerId="LiveId" clId="{AD06C81A-87A6-47A7-8922-8736C9E72DE9}" dt="2023-07-11T09:26:52.891" v="12212" actId="6264"/>
          <ac:spMkLst>
            <pc:docMk/>
            <pc:sldMk cId="3636128502" sldId="260"/>
            <ac:spMk id="22" creationId="{3F28F326-08C0-6FC7-6791-AEEF0E16F1C4}"/>
          </ac:spMkLst>
        </pc:spChg>
        <pc:spChg chg="add del mod">
          <ac:chgData name="Nesta van der Schaaf" userId="b6341301b05cd47e" providerId="LiveId" clId="{AD06C81A-87A6-47A7-8922-8736C9E72DE9}" dt="2023-07-11T09:26:52.891" v="12212" actId="6264"/>
          <ac:spMkLst>
            <pc:docMk/>
            <pc:sldMk cId="3636128502" sldId="260"/>
            <ac:spMk id="23" creationId="{03933735-47A9-420B-1009-0D8E4828C8DD}"/>
          </ac:spMkLst>
        </pc:spChg>
        <pc:spChg chg="add del mod">
          <ac:chgData name="Nesta van der Schaaf" userId="b6341301b05cd47e" providerId="LiveId" clId="{AD06C81A-87A6-47A7-8922-8736C9E72DE9}" dt="2023-07-11T09:26:52.891" v="12212" actId="6264"/>
          <ac:spMkLst>
            <pc:docMk/>
            <pc:sldMk cId="3636128502" sldId="260"/>
            <ac:spMk id="24" creationId="{4000FAF9-E67A-04DC-3941-59ADD2F1B9BC}"/>
          </ac:spMkLst>
        </pc:spChg>
        <pc:spChg chg="add del mod">
          <ac:chgData name="Nesta van der Schaaf" userId="b6341301b05cd47e" providerId="LiveId" clId="{AD06C81A-87A6-47A7-8922-8736C9E72DE9}" dt="2023-07-11T09:26:52.891" v="12212" actId="6264"/>
          <ac:spMkLst>
            <pc:docMk/>
            <pc:sldMk cId="3636128502" sldId="260"/>
            <ac:spMk id="25" creationId="{FBED97A9-400B-908F-BE06-CDF79FBF52FB}"/>
          </ac:spMkLst>
        </pc:spChg>
        <pc:spChg chg="add del mod">
          <ac:chgData name="Nesta van der Schaaf" userId="b6341301b05cd47e" providerId="LiveId" clId="{AD06C81A-87A6-47A7-8922-8736C9E72DE9}" dt="2023-07-11T09:27:25.688" v="12214" actId="6264"/>
          <ac:spMkLst>
            <pc:docMk/>
            <pc:sldMk cId="3636128502" sldId="260"/>
            <ac:spMk id="26" creationId="{909A52FD-5E72-87F2-93F8-F84F69EFF91E}"/>
          </ac:spMkLst>
        </pc:spChg>
        <pc:spChg chg="add del mod">
          <ac:chgData name="Nesta van der Schaaf" userId="b6341301b05cd47e" providerId="LiveId" clId="{AD06C81A-87A6-47A7-8922-8736C9E72DE9}" dt="2023-07-11T09:27:25.688" v="12214" actId="6264"/>
          <ac:spMkLst>
            <pc:docMk/>
            <pc:sldMk cId="3636128502" sldId="260"/>
            <ac:spMk id="27" creationId="{C4F4AF86-1889-5B68-E16C-C8D76EDF8D17}"/>
          </ac:spMkLst>
        </pc:spChg>
        <pc:spChg chg="add del mod">
          <ac:chgData name="Nesta van der Schaaf" userId="b6341301b05cd47e" providerId="LiveId" clId="{AD06C81A-87A6-47A7-8922-8736C9E72DE9}" dt="2023-07-11T09:27:25.688" v="12214" actId="6264"/>
          <ac:spMkLst>
            <pc:docMk/>
            <pc:sldMk cId="3636128502" sldId="260"/>
            <ac:spMk id="28" creationId="{6CAE9F37-CE05-C215-882A-C6A6BAD8F47E}"/>
          </ac:spMkLst>
        </pc:spChg>
        <pc:spChg chg="add del mod">
          <ac:chgData name="Nesta van der Schaaf" userId="b6341301b05cd47e" providerId="LiveId" clId="{AD06C81A-87A6-47A7-8922-8736C9E72DE9}" dt="2023-07-11T09:27:25.688" v="12214" actId="6264"/>
          <ac:spMkLst>
            <pc:docMk/>
            <pc:sldMk cId="3636128502" sldId="260"/>
            <ac:spMk id="29" creationId="{7D1E6FCA-4E88-CE7D-ECAF-119EF1F8AABF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636128502" sldId="260"/>
            <ac:spMk id="30" creationId="{2606B9EA-A27F-CE09-FAFB-607D4CD96552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636128502" sldId="260"/>
            <ac:spMk id="31" creationId="{A53E89F1-053F-AFD6-1490-8AF494330AAF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636128502" sldId="260"/>
            <ac:spMk id="32" creationId="{F65475ED-EDD8-7F13-1A24-6E0E3294EFEB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636128502" sldId="260"/>
            <ac:spMk id="33" creationId="{B6CD7504-724B-ABE3-A6E3-388E1A4149C7}"/>
          </ac:spMkLst>
        </pc:spChg>
        <pc:spChg chg="add del mod">
          <ac:chgData name="Nesta van der Schaaf" userId="b6341301b05cd47e" providerId="LiveId" clId="{AD06C81A-87A6-47A7-8922-8736C9E72DE9}" dt="2023-07-11T09:28:06.350" v="12221" actId="6264"/>
          <ac:spMkLst>
            <pc:docMk/>
            <pc:sldMk cId="3636128502" sldId="260"/>
            <ac:spMk id="34" creationId="{AF2C94DE-319A-BFB6-3834-42E583EB564E}"/>
          </ac:spMkLst>
        </pc:spChg>
        <pc:spChg chg="add del mod">
          <ac:chgData name="Nesta van der Schaaf" userId="b6341301b05cd47e" providerId="LiveId" clId="{AD06C81A-87A6-47A7-8922-8736C9E72DE9}" dt="2023-07-11T09:28:06.350" v="12221" actId="6264"/>
          <ac:spMkLst>
            <pc:docMk/>
            <pc:sldMk cId="3636128502" sldId="260"/>
            <ac:spMk id="35" creationId="{00D1D8B1-5459-1D59-3B8E-912F6937F151}"/>
          </ac:spMkLst>
        </pc:spChg>
        <pc:spChg chg="add del mod">
          <ac:chgData name="Nesta van der Schaaf" userId="b6341301b05cd47e" providerId="LiveId" clId="{AD06C81A-87A6-47A7-8922-8736C9E72DE9}" dt="2023-07-11T09:28:06.350" v="12221" actId="6264"/>
          <ac:spMkLst>
            <pc:docMk/>
            <pc:sldMk cId="3636128502" sldId="260"/>
            <ac:spMk id="36" creationId="{3C8EDD85-51B8-1F74-D59F-B8B857FEB692}"/>
          </ac:spMkLst>
        </pc:spChg>
        <pc:spChg chg="add del mod">
          <ac:chgData name="Nesta van der Schaaf" userId="b6341301b05cd47e" providerId="LiveId" clId="{AD06C81A-87A6-47A7-8922-8736C9E72DE9}" dt="2023-07-11T09:28:06.350" v="12221" actId="6264"/>
          <ac:spMkLst>
            <pc:docMk/>
            <pc:sldMk cId="3636128502" sldId="260"/>
            <ac:spMk id="37" creationId="{CA905B9A-154A-8E2E-3D8F-E7B56FCA689D}"/>
          </ac:spMkLst>
        </pc:spChg>
        <pc:spChg chg="add del mod">
          <ac:chgData name="Nesta van der Schaaf" userId="b6341301b05cd47e" providerId="LiveId" clId="{AD06C81A-87A6-47A7-8922-8736C9E72DE9}" dt="2023-07-11T09:30:02.256" v="12229" actId="6264"/>
          <ac:spMkLst>
            <pc:docMk/>
            <pc:sldMk cId="3636128502" sldId="260"/>
            <ac:spMk id="38" creationId="{A1C0AE05-579B-38F2-6E58-68C65A46444B}"/>
          </ac:spMkLst>
        </pc:spChg>
        <pc:spChg chg="add del mod">
          <ac:chgData name="Nesta van der Schaaf" userId="b6341301b05cd47e" providerId="LiveId" clId="{AD06C81A-87A6-47A7-8922-8736C9E72DE9}" dt="2023-07-11T09:30:02.256" v="12229" actId="6264"/>
          <ac:spMkLst>
            <pc:docMk/>
            <pc:sldMk cId="3636128502" sldId="260"/>
            <ac:spMk id="39" creationId="{880B9CAE-0E84-E430-EF6D-25E675D215C4}"/>
          </ac:spMkLst>
        </pc:spChg>
        <pc:spChg chg="add del mod">
          <ac:chgData name="Nesta van der Schaaf" userId="b6341301b05cd47e" providerId="LiveId" clId="{AD06C81A-87A6-47A7-8922-8736C9E72DE9}" dt="2023-07-11T09:30:02.256" v="12229" actId="6264"/>
          <ac:spMkLst>
            <pc:docMk/>
            <pc:sldMk cId="3636128502" sldId="260"/>
            <ac:spMk id="40" creationId="{3D4B81E9-CA6C-401D-EA2F-D1C510CED1C9}"/>
          </ac:spMkLst>
        </pc:spChg>
        <pc:spChg chg="add del mod">
          <ac:chgData name="Nesta van der Schaaf" userId="b6341301b05cd47e" providerId="LiveId" clId="{AD06C81A-87A6-47A7-8922-8736C9E72DE9}" dt="2023-07-11T09:30:02.256" v="12229" actId="6264"/>
          <ac:spMkLst>
            <pc:docMk/>
            <pc:sldMk cId="3636128502" sldId="260"/>
            <ac:spMk id="41" creationId="{4C7C3082-BF06-9D9E-292E-14FA084AD76F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636128502" sldId="260"/>
            <ac:spMk id="42" creationId="{6799A2D4-8F05-559A-9C76-370C1AFB21EC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636128502" sldId="260"/>
            <ac:spMk id="43" creationId="{ACAF7499-2B06-AEBE-FFDF-50188641AB1C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636128502" sldId="260"/>
            <ac:spMk id="44" creationId="{DAEA32FB-891A-3188-D925-55F6590E2501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636128502" sldId="260"/>
            <ac:spMk id="45" creationId="{5D571DDE-E2B6-1823-8762-F8E5475A87FE}"/>
          </ac:spMkLst>
        </pc:spChg>
      </pc:sldChg>
      <pc:sldChg chg="addSp delSp modSp add mod ord modAnim chgLayout">
        <pc:chgData name="Nesta van der Schaaf" userId="b6341301b05cd47e" providerId="LiveId" clId="{AD06C81A-87A6-47A7-8922-8736C9E72DE9}" dt="2023-07-11T20:37:54.173" v="24339"/>
        <pc:sldMkLst>
          <pc:docMk/>
          <pc:sldMk cId="3915248259" sldId="261"/>
        </pc:sldMkLst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915248259" sldId="261"/>
            <ac:spMk id="2" creationId="{F759FACC-06CD-BDFA-C298-0F57DF88FEF1}"/>
          </ac:spMkLst>
        </pc:spChg>
        <pc:spChg chg="add del mod">
          <ac:chgData name="Nesta van der Schaaf" userId="b6341301b05cd47e" providerId="LiveId" clId="{AD06C81A-87A6-47A7-8922-8736C9E72DE9}" dt="2023-06-20T11:24:49.407" v="848"/>
          <ac:spMkLst>
            <pc:docMk/>
            <pc:sldMk cId="3915248259" sldId="261"/>
            <ac:spMk id="3" creationId="{3D90D2F1-50C9-27AF-4719-6CF7165E4CF9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915248259" sldId="261"/>
            <ac:spMk id="3" creationId="{E25DA128-6406-2B8E-A391-6768B668A72C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915248259" sldId="261"/>
            <ac:spMk id="4" creationId="{0D873E15-693C-2233-75CF-36883570C569}"/>
          </ac:spMkLst>
        </pc:spChg>
        <pc:spChg chg="mod ord">
          <ac:chgData name="Nesta van der Schaaf" userId="b6341301b05cd47e" providerId="LiveId" clId="{AD06C81A-87A6-47A7-8922-8736C9E72DE9}" dt="2023-07-11T09:23:34.322" v="12174" actId="6264"/>
          <ac:spMkLst>
            <pc:docMk/>
            <pc:sldMk cId="3915248259" sldId="261"/>
            <ac:spMk id="5" creationId="{44B07EDB-9F44-8024-BE72-18254EBDB487}"/>
          </ac:spMkLst>
        </pc:spChg>
        <pc:spChg chg="add mod topLvl">
          <ac:chgData name="Nesta van der Schaaf" userId="b6341301b05cd47e" providerId="LiveId" clId="{AD06C81A-87A6-47A7-8922-8736C9E72DE9}" dt="2023-07-10T17:36:55.770" v="9831" actId="207"/>
          <ac:spMkLst>
            <pc:docMk/>
            <pc:sldMk cId="3915248259" sldId="261"/>
            <ac:spMk id="6" creationId="{39A6A85C-BA0D-913D-63E9-E746FCAD0420}"/>
          </ac:spMkLst>
        </pc:spChg>
        <pc:spChg chg="add mod topLvl">
          <ac:chgData name="Nesta van der Schaaf" userId="b6341301b05cd47e" providerId="LiveId" clId="{AD06C81A-87A6-47A7-8922-8736C9E72DE9}" dt="2023-07-10T17:36:52.019" v="9830" actId="207"/>
          <ac:spMkLst>
            <pc:docMk/>
            <pc:sldMk cId="3915248259" sldId="261"/>
            <ac:spMk id="7" creationId="{6BB13603-6B21-2B36-CA87-43A025D6F1B6}"/>
          </ac:spMkLst>
        </pc:spChg>
        <pc:spChg chg="add mod">
          <ac:chgData name="Nesta van der Schaaf" userId="b6341301b05cd47e" providerId="LiveId" clId="{AD06C81A-87A6-47A7-8922-8736C9E72DE9}" dt="2023-07-11T12:43:22.939" v="16408" actId="113"/>
          <ac:spMkLst>
            <pc:docMk/>
            <pc:sldMk cId="3915248259" sldId="261"/>
            <ac:spMk id="8" creationId="{0FA73183-9D3B-51FB-3157-6A74DBAF92C1}"/>
          </ac:spMkLst>
        </pc:spChg>
        <pc:spChg chg="add mod topLvl">
          <ac:chgData name="Nesta van der Schaaf" userId="b6341301b05cd47e" providerId="LiveId" clId="{AD06C81A-87A6-47A7-8922-8736C9E72DE9}" dt="2023-07-10T17:06:27.909" v="9401" actId="164"/>
          <ac:spMkLst>
            <pc:docMk/>
            <pc:sldMk cId="3915248259" sldId="261"/>
            <ac:spMk id="9" creationId="{0980F0D7-DC4B-B872-8CE1-7DE04791E045}"/>
          </ac:spMkLst>
        </pc:spChg>
        <pc:spChg chg="add mod topLvl">
          <ac:chgData name="Nesta van der Schaaf" userId="b6341301b05cd47e" providerId="LiveId" clId="{AD06C81A-87A6-47A7-8922-8736C9E72DE9}" dt="2023-07-10T17:06:27.909" v="9401" actId="164"/>
          <ac:spMkLst>
            <pc:docMk/>
            <pc:sldMk cId="3915248259" sldId="261"/>
            <ac:spMk id="10" creationId="{615D7D57-9677-3D9F-8FB0-FD1E0CA10A75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915248259" sldId="261"/>
            <ac:spMk id="11" creationId="{997A9082-5C82-9E60-BB01-1F44E8D37BA1}"/>
          </ac:spMkLst>
        </pc:spChg>
        <pc:spChg chg="add del mod ord">
          <ac:chgData name="Nesta van der Schaaf" userId="b6341301b05cd47e" providerId="LiveId" clId="{AD06C81A-87A6-47A7-8922-8736C9E72DE9}" dt="2023-07-10T17:08:49.694" v="9566" actId="478"/>
          <ac:spMkLst>
            <pc:docMk/>
            <pc:sldMk cId="3915248259" sldId="261"/>
            <ac:spMk id="11" creationId="{BB4563F6-7DE8-59CA-29AD-4C219CCE92B8}"/>
          </ac:spMkLst>
        </pc:spChg>
        <pc:spChg chg="mod replST">
          <ac:chgData name="Nesta van der Schaaf" userId="b6341301b05cd47e" providerId="LiveId" clId="{AD06C81A-87A6-47A7-8922-8736C9E72DE9}" dt="2023-07-10T17:06:01.153" v="9394" actId="165"/>
          <ac:spMkLst>
            <pc:docMk/>
            <pc:sldMk cId="3915248259" sldId="261"/>
            <ac:spMk id="12" creationId="{E195F0BF-44B7-9B4B-BE9C-317E86387710}"/>
          </ac:spMkLst>
        </pc:spChg>
        <pc:spChg chg="mod replST">
          <ac:chgData name="Nesta van der Schaaf" userId="b6341301b05cd47e" providerId="LiveId" clId="{AD06C81A-87A6-47A7-8922-8736C9E72DE9}" dt="2023-07-10T17:06:01.153" v="9394" actId="165"/>
          <ac:spMkLst>
            <pc:docMk/>
            <pc:sldMk cId="3915248259" sldId="261"/>
            <ac:spMk id="13" creationId="{3AD20BCA-3965-1F77-B3E0-59418E947200}"/>
          </ac:spMkLst>
        </pc:spChg>
        <pc:spChg chg="mod replST">
          <ac:chgData name="Nesta van der Schaaf" userId="b6341301b05cd47e" providerId="LiveId" clId="{AD06C81A-87A6-47A7-8922-8736C9E72DE9}" dt="2023-07-10T17:06:01.153" v="9394" actId="165"/>
          <ac:spMkLst>
            <pc:docMk/>
            <pc:sldMk cId="3915248259" sldId="261"/>
            <ac:spMk id="14" creationId="{3CD916A9-8B56-BB40-660B-D95E302C05EA}"/>
          </ac:spMkLst>
        </pc:spChg>
        <pc:spChg chg="add del mod">
          <ac:chgData name="Nesta van der Schaaf" userId="b6341301b05cd47e" providerId="LiveId" clId="{AD06C81A-87A6-47A7-8922-8736C9E72DE9}" dt="2023-07-10T17:09:04.296" v="9572" actId="478"/>
          <ac:spMkLst>
            <pc:docMk/>
            <pc:sldMk cId="3915248259" sldId="261"/>
            <ac:spMk id="17" creationId="{4763A274-7CFB-E8FD-E63B-242A8E04D5AE}"/>
          </ac:spMkLst>
        </pc:spChg>
        <pc:spChg chg="replST">
          <ac:chgData name="Nesta van der Schaaf" userId="b6341301b05cd47e" providerId="LiveId" clId="{AD06C81A-87A6-47A7-8922-8736C9E72DE9}" dt="2023-07-11T16:29:39.939" v="23677"/>
          <ac:spMkLst>
            <pc:docMk/>
            <pc:sldMk cId="3915248259" sldId="261"/>
            <ac:spMk id="17" creationId="{C634172B-F05E-BCA7-9653-B1B89723F4FF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3915248259" sldId="261"/>
            <ac:spMk id="17" creationId="{D6C5C5B8-FD2A-BE95-4537-BDE4A2E137E5}"/>
          </ac:spMkLst>
        </pc:spChg>
        <pc:spChg chg="add del mod">
          <ac:chgData name="Nesta van der Schaaf" userId="b6341301b05cd47e" providerId="LiveId" clId="{AD06C81A-87A6-47A7-8922-8736C9E72DE9}" dt="2023-07-10T17:08:38.939" v="9560" actId="478"/>
          <ac:spMkLst>
            <pc:docMk/>
            <pc:sldMk cId="3915248259" sldId="261"/>
            <ac:spMk id="18" creationId="{1780194C-F0F3-A0D9-5070-BF9338A8B8B6}"/>
          </ac:spMkLst>
        </pc:spChg>
        <pc:spChg chg="replST">
          <ac:chgData name="Nesta van der Schaaf" userId="b6341301b05cd47e" providerId="LiveId" clId="{AD06C81A-87A6-47A7-8922-8736C9E72DE9}" dt="2023-07-11T16:29:39.939" v="23678"/>
          <ac:spMkLst>
            <pc:docMk/>
            <pc:sldMk cId="3915248259" sldId="261"/>
            <ac:spMk id="18" creationId="{A3586D48-AD5F-40DB-C3E4-BEC92B2B40C2}"/>
          </ac:spMkLst>
        </pc:spChg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3915248259" sldId="261"/>
            <ac:spMk id="18" creationId="{F44CDB8B-D42E-33AF-A4E1-B665252F02E2}"/>
          </ac:spMkLst>
        </pc:spChg>
        <pc:spChg chg="add mod ord topLvl">
          <ac:chgData name="Nesta van der Schaaf" userId="b6341301b05cd47e" providerId="LiveId" clId="{AD06C81A-87A6-47A7-8922-8736C9E72DE9}" dt="2023-07-10T17:37:21.750" v="9835" actId="164"/>
          <ac:spMkLst>
            <pc:docMk/>
            <pc:sldMk cId="3915248259" sldId="261"/>
            <ac:spMk id="19" creationId="{4F5D5B92-0492-519E-1869-11185D567F06}"/>
          </ac:spMkLst>
        </pc:spChg>
        <pc:spChg chg="replST">
          <ac:chgData name="Nesta van der Schaaf" userId="b6341301b05cd47e" providerId="LiveId" clId="{AD06C81A-87A6-47A7-8922-8736C9E72DE9}" dt="2023-07-10T09:38:55.497" v="3895"/>
          <ac:spMkLst>
            <pc:docMk/>
            <pc:sldMk cId="3915248259" sldId="261"/>
            <ac:spMk id="19" creationId="{518FAF12-7CA8-163D-50E8-BEB0C32FCBF2}"/>
          </ac:spMkLst>
        </pc:spChg>
        <pc:spChg chg="add mod ord topLvl">
          <ac:chgData name="Nesta van der Schaaf" userId="b6341301b05cd47e" providerId="LiveId" clId="{AD06C81A-87A6-47A7-8922-8736C9E72DE9}" dt="2023-07-10T17:37:21.750" v="9835" actId="164"/>
          <ac:spMkLst>
            <pc:docMk/>
            <pc:sldMk cId="3915248259" sldId="261"/>
            <ac:spMk id="20" creationId="{8CEA5F41-DBB3-30D8-C240-A9296DE90FB8}"/>
          </ac:spMkLst>
        </pc:spChg>
        <pc:spChg chg="replST">
          <ac:chgData name="Nesta van der Schaaf" userId="b6341301b05cd47e" providerId="LiveId" clId="{AD06C81A-87A6-47A7-8922-8736C9E72DE9}" dt="2023-07-10T09:38:55.497" v="3896"/>
          <ac:spMkLst>
            <pc:docMk/>
            <pc:sldMk cId="3915248259" sldId="261"/>
            <ac:spMk id="20" creationId="{E583990D-8CC6-1B8B-F958-9F21DADC9243}"/>
          </ac:spMkLst>
        </pc:spChg>
        <pc:spChg chg="replST">
          <ac:chgData name="Nesta van der Schaaf" userId="b6341301b05cd47e" providerId="LiveId" clId="{AD06C81A-87A6-47A7-8922-8736C9E72DE9}" dt="2023-07-10T09:38:55.497" v="3897"/>
          <ac:spMkLst>
            <pc:docMk/>
            <pc:sldMk cId="3915248259" sldId="261"/>
            <ac:spMk id="21" creationId="{2AE0A8D2-C0DF-EDAD-6AC1-6FBA6BB7727E}"/>
          </ac:spMkLst>
        </pc:spChg>
        <pc:spChg chg="add mod ord">
          <ac:chgData name="Nesta van der Schaaf" userId="b6341301b05cd47e" providerId="LiveId" clId="{AD06C81A-87A6-47A7-8922-8736C9E72DE9}" dt="2023-07-10T17:37:15.472" v="9834" actId="207"/>
          <ac:spMkLst>
            <pc:docMk/>
            <pc:sldMk cId="3915248259" sldId="261"/>
            <ac:spMk id="21" creationId="{F084634E-E35B-B1E7-406B-A4A11C4046B7}"/>
          </ac:spMkLst>
        </pc:spChg>
        <pc:spChg chg="add mod ord">
          <ac:chgData name="Nesta van der Schaaf" userId="b6341301b05cd47e" providerId="LiveId" clId="{AD06C81A-87A6-47A7-8922-8736C9E72DE9}" dt="2023-07-10T17:10:11.769" v="9597" actId="164"/>
          <ac:spMkLst>
            <pc:docMk/>
            <pc:sldMk cId="3915248259" sldId="261"/>
            <ac:spMk id="22" creationId="{ACCB7A45-D160-DDAC-568B-7FC828E6F144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915248259" sldId="261"/>
            <ac:spMk id="24" creationId="{44279FE7-8010-8EC2-20DA-E6AB54157789}"/>
          </ac:spMkLst>
        </pc:spChg>
        <pc:spChg chg="replST">
          <ac:chgData name="Nesta van der Schaaf" userId="b6341301b05cd47e" providerId="LiveId" clId="{AD06C81A-87A6-47A7-8922-8736C9E72DE9}" dt="2023-07-11T16:29:39.939" v="23679"/>
          <ac:spMkLst>
            <pc:docMk/>
            <pc:sldMk cId="3915248259" sldId="261"/>
            <ac:spMk id="24" creationId="{DA37A5E9-0097-229B-0C66-5EA932BAE620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915248259" sldId="261"/>
            <ac:spMk id="25" creationId="{904A0F40-AD85-6FF5-5693-36265A4C9E4C}"/>
          </ac:spMkLst>
        </pc:spChg>
        <pc:spChg chg="replST">
          <ac:chgData name="Nesta van der Schaaf" userId="b6341301b05cd47e" providerId="LiveId" clId="{AD06C81A-87A6-47A7-8922-8736C9E72DE9}" dt="2023-07-11T16:29:39.939" v="23680"/>
          <ac:spMkLst>
            <pc:docMk/>
            <pc:sldMk cId="3915248259" sldId="261"/>
            <ac:spMk id="25" creationId="{AC0D7AC4-E3BE-172C-AC43-B9D686C52877}"/>
          </ac:spMkLst>
        </pc:spChg>
        <pc:spChg chg="mod replST">
          <ac:chgData name="Nesta van der Schaaf" userId="b6341301b05cd47e" providerId="LiveId" clId="{AD06C81A-87A6-47A7-8922-8736C9E72DE9}" dt="2023-07-10T17:36:48.834" v="9829" actId="165"/>
          <ac:spMkLst>
            <pc:docMk/>
            <pc:sldMk cId="3915248259" sldId="261"/>
            <ac:spMk id="26" creationId="{FFF54DEC-046A-5426-67BD-67BCC51CE604}"/>
          </ac:spMkLst>
        </pc:spChg>
        <pc:spChg chg="mod replST">
          <ac:chgData name="Nesta van der Schaaf" userId="b6341301b05cd47e" providerId="LiveId" clId="{AD06C81A-87A6-47A7-8922-8736C9E72DE9}" dt="2023-07-10T17:36:48.834" v="9829" actId="165"/>
          <ac:spMkLst>
            <pc:docMk/>
            <pc:sldMk cId="3915248259" sldId="261"/>
            <ac:spMk id="27" creationId="{1D332629-24AF-813C-630E-C29EEFE3CBC2}"/>
          </ac:spMkLst>
        </pc:spChg>
        <pc:spChg chg="mod replST">
          <ac:chgData name="Nesta van der Schaaf" userId="b6341301b05cd47e" providerId="LiveId" clId="{AD06C81A-87A6-47A7-8922-8736C9E72DE9}" dt="2023-07-10T17:36:48.834" v="9829" actId="165"/>
          <ac:spMkLst>
            <pc:docMk/>
            <pc:sldMk cId="3915248259" sldId="261"/>
            <ac:spMk id="28" creationId="{CEB29C4E-4839-D9B7-EBA6-55B1B36C2B82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3915248259" sldId="261"/>
            <ac:spMk id="30" creationId="{CBE895AD-9377-EE8D-3B62-85F880602B0B}"/>
          </ac:spMkLst>
        </pc:spChg>
        <pc:spChg chg="add del mod ord">
          <ac:chgData name="Nesta van der Schaaf" userId="b6341301b05cd47e" providerId="LiveId" clId="{AD06C81A-87A6-47A7-8922-8736C9E72DE9}" dt="2023-07-11T09:27:35.797" v="12215" actId="6264"/>
          <ac:spMkLst>
            <pc:docMk/>
            <pc:sldMk cId="3915248259" sldId="261"/>
            <ac:spMk id="31" creationId="{9FEA7479-6AD2-1854-CB22-58912C281033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915248259" sldId="261"/>
            <ac:spMk id="32" creationId="{F0947ACB-EF73-CBF4-6F5B-D4B73A2A5D0B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915248259" sldId="261"/>
            <ac:spMk id="33" creationId="{C528B3DF-A95B-7583-F1D9-BBC00D545BE2}"/>
          </ac:spMkLst>
        </pc:spChg>
        <pc:spChg chg="mod topLvl">
          <ac:chgData name="Nesta van der Schaaf" userId="b6341301b05cd47e" providerId="LiveId" clId="{AD06C81A-87A6-47A7-8922-8736C9E72DE9}" dt="2023-07-10T09:43:26.847" v="4132" actId="164"/>
          <ac:spMkLst>
            <pc:docMk/>
            <pc:sldMk cId="3915248259" sldId="261"/>
            <ac:spMk id="33" creationId="{FB5E5D8A-CEAF-3999-1E16-99392D918F1B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34" creationId="{0D1917B3-C625-D2C3-5484-221CE2E73C6F}"/>
          </ac:spMkLst>
        </pc:spChg>
        <pc:spChg chg="mod topLvl">
          <ac:chgData name="Nesta van der Schaaf" userId="b6341301b05cd47e" providerId="LiveId" clId="{AD06C81A-87A6-47A7-8922-8736C9E72DE9}" dt="2023-07-10T09:43:26.847" v="4132" actId="164"/>
          <ac:spMkLst>
            <pc:docMk/>
            <pc:sldMk cId="3915248259" sldId="261"/>
            <ac:spMk id="34" creationId="{BB1B3CDD-5F02-16E9-6691-10B4305F4C86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35" creationId="{CC57676C-2816-18CD-5941-223A677E1C8F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36" creationId="{04D32A49-9A3D-DEAB-4284-410FCDCEA58F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36" creationId="{064148B3-90F4-3A08-1012-39664E0BBCFC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37" creationId="{0E7B23B4-6D52-90B6-78FE-2F26E14BFB26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37" creationId="{A45B9412-90B0-0170-0340-C02E6D8ED99E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38" creationId="{198F37C1-3D92-1201-E860-E6129B8E70C8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38" creationId="{D375F579-3BC0-6095-BEAE-E7DF5D050093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39" creationId="{DD8571D9-46F1-CE98-056F-A56B37D4E53B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39" creationId="{FE948BBB-64F7-C0E9-47B9-4B1C8F807DDC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40" creationId="{4F6706A1-D36A-AEAA-E83C-299347BBEA01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40" creationId="{8C0BC716-BED6-210B-1438-475B45F886AE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41" creationId="{B8CF977A-0BBA-5578-BB86-B1257F10C92B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42" creationId="{586ACF94-76F6-FF48-CEDE-36D5A5083ED1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915248259" sldId="261"/>
            <ac:spMk id="42" creationId="{65EF1940-9FBF-DE1F-5870-6FB4FAB4D3E6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43" creationId="{16F7A6EE-D74E-EE67-C568-B7C12D909AB4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3915248259" sldId="261"/>
            <ac:spMk id="43" creationId="{AECB8622-BC30-5FA8-5E4F-2784B8D906BE}"/>
          </ac:spMkLst>
        </pc:spChg>
        <pc:spChg chg="add del 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3915248259" sldId="261"/>
            <ac:spMk id="44" creationId="{6A6930F0-2106-4EAF-B46A-D91463ABD6C6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44" creationId="{70615985-6E12-8759-526A-864C28C78582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45" creationId="{D96E2978-B225-2158-E638-981E25C82982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45" creationId="{E57786F7-28E5-F31B-EF15-3325F33743E2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46" creationId="{7774AE5D-F494-0B25-4223-B1330B57E4FC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46" creationId="{D6D4D191-ACE9-6BF2-40C9-4D3D24945D82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47" creationId="{1F84AB76-9304-B449-1A18-F079DAED2B06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47" creationId="{D37D6006-423C-0506-0DB4-287AC5BA62A1}"/>
          </ac:spMkLst>
        </pc:spChg>
        <pc:spChg chg="mod">
          <ac:chgData name="Nesta van der Schaaf" userId="b6341301b05cd47e" providerId="LiveId" clId="{AD06C81A-87A6-47A7-8922-8736C9E72DE9}" dt="2023-07-10T09:41:30.509" v="4014" actId="165"/>
          <ac:spMkLst>
            <pc:docMk/>
            <pc:sldMk cId="3915248259" sldId="261"/>
            <ac:spMk id="48" creationId="{0F26F234-54F6-7F19-768A-193E244D37C7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48" creationId="{17D4A98B-92A9-FF1B-8FED-F344A3F34DAA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49" creationId="{B536639C-AAE4-0238-E81B-D40705A9B41A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50" creationId="{6D9FF484-E661-CA80-16AD-5F6B8A32D0BE}"/>
          </ac:spMkLst>
        </pc:spChg>
        <pc:spChg chg="mod replST">
          <ac:chgData name="Nesta van der Schaaf" userId="b6341301b05cd47e" providerId="LiveId" clId="{AD06C81A-87A6-47A7-8922-8736C9E72DE9}" dt="2023-07-11T16:29:18.212" v="23635" actId="165"/>
          <ac:spMkLst>
            <pc:docMk/>
            <pc:sldMk cId="3915248259" sldId="261"/>
            <ac:spMk id="51" creationId="{CC84F730-C762-093B-144B-3A0226C8B1E9}"/>
          </ac:spMkLst>
        </pc:spChg>
        <pc:spChg chg="replST">
          <ac:chgData name="Nesta van der Schaaf" userId="b6341301b05cd47e" providerId="LiveId" clId="{AD06C81A-87A6-47A7-8922-8736C9E72DE9}" dt="2023-07-10T09:42:42.006" v="4110"/>
          <ac:spMkLst>
            <pc:docMk/>
            <pc:sldMk cId="3915248259" sldId="261"/>
            <ac:spMk id="52" creationId="{7151784A-278E-622F-DAF2-7FB2315A6721}"/>
          </ac:spMkLst>
        </pc:spChg>
        <pc:spChg chg="add mod ord topLvl">
          <ac:chgData name="Nesta van der Schaaf" userId="b6341301b05cd47e" providerId="LiveId" clId="{AD06C81A-87A6-47A7-8922-8736C9E72DE9}" dt="2023-07-11T16:29:57.612" v="23686" actId="164"/>
          <ac:spMkLst>
            <pc:docMk/>
            <pc:sldMk cId="3915248259" sldId="261"/>
            <ac:spMk id="53" creationId="{562E20F4-2A00-51FF-8B78-F482B09B0DB0}"/>
          </ac:spMkLst>
        </pc:spChg>
        <pc:spChg chg="replST">
          <ac:chgData name="Nesta van der Schaaf" userId="b6341301b05cd47e" providerId="LiveId" clId="{AD06C81A-87A6-47A7-8922-8736C9E72DE9}" dt="2023-07-10T09:42:42.006" v="4111"/>
          <ac:spMkLst>
            <pc:docMk/>
            <pc:sldMk cId="3915248259" sldId="261"/>
            <ac:spMk id="53" creationId="{5E68628B-052E-1DF6-A98E-25DADFD83AB3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915248259" sldId="261"/>
            <ac:spMk id="54" creationId="{1A906190-E6A8-E5F7-B165-2182F1D34768}"/>
          </ac:spMkLst>
        </pc:spChg>
        <pc:spChg chg="replST">
          <ac:chgData name="Nesta van der Schaaf" userId="b6341301b05cd47e" providerId="LiveId" clId="{AD06C81A-87A6-47A7-8922-8736C9E72DE9}" dt="2023-07-10T09:42:42.006" v="4112"/>
          <ac:spMkLst>
            <pc:docMk/>
            <pc:sldMk cId="3915248259" sldId="261"/>
            <ac:spMk id="54" creationId="{B86E22A6-BDC6-9177-3A9D-2E86989AAE97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915248259" sldId="261"/>
            <ac:spMk id="55" creationId="{9635A7BF-A77D-553B-7EC7-BCA4945C8CE0}"/>
          </ac:spMkLst>
        </pc:spChg>
        <pc:spChg chg="replST">
          <ac:chgData name="Nesta van der Schaaf" userId="b6341301b05cd47e" providerId="LiveId" clId="{AD06C81A-87A6-47A7-8922-8736C9E72DE9}" dt="2023-07-10T09:42:42.006" v="4113"/>
          <ac:spMkLst>
            <pc:docMk/>
            <pc:sldMk cId="3915248259" sldId="261"/>
            <ac:spMk id="55" creationId="{9C211EF5-EB56-AC81-64F1-089C1D1150A1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3915248259" sldId="261"/>
            <ac:spMk id="56" creationId="{3CDFCEB9-D0F4-2A18-321A-C10F3AC5DABD}"/>
          </ac:spMkLst>
        </pc:spChg>
        <pc:spChg chg="replST">
          <ac:chgData name="Nesta van der Schaaf" userId="b6341301b05cd47e" providerId="LiveId" clId="{AD06C81A-87A6-47A7-8922-8736C9E72DE9}" dt="2023-07-10T09:42:42.006" v="4114"/>
          <ac:spMkLst>
            <pc:docMk/>
            <pc:sldMk cId="3915248259" sldId="261"/>
            <ac:spMk id="56" creationId="{9F55357F-3FE9-7D90-1C2C-3685C6DEF442}"/>
          </ac:spMkLst>
        </pc:spChg>
        <pc:spChg chg="replST">
          <ac:chgData name="Nesta van der Schaaf" userId="b6341301b05cd47e" providerId="LiveId" clId="{AD06C81A-87A6-47A7-8922-8736C9E72DE9}" dt="2023-07-10T09:42:42.006" v="4115"/>
          <ac:spMkLst>
            <pc:docMk/>
            <pc:sldMk cId="3915248259" sldId="261"/>
            <ac:spMk id="57" creationId="{51E81BF0-2497-6BED-925C-83CF83265647}"/>
          </ac:spMkLst>
        </pc:spChg>
        <pc:spChg chg="replST">
          <ac:chgData name="Nesta van der Schaaf" userId="b6341301b05cd47e" providerId="LiveId" clId="{AD06C81A-87A6-47A7-8922-8736C9E72DE9}" dt="2023-07-10T09:42:42.006" v="4116"/>
          <ac:spMkLst>
            <pc:docMk/>
            <pc:sldMk cId="3915248259" sldId="261"/>
            <ac:spMk id="58" creationId="{FA6EEBAC-11E5-5CB5-BDF2-0C108D21E04C}"/>
          </ac:spMkLst>
        </pc:spChg>
        <pc:spChg chg="replST">
          <ac:chgData name="Nesta van der Schaaf" userId="b6341301b05cd47e" providerId="LiveId" clId="{AD06C81A-87A6-47A7-8922-8736C9E72DE9}" dt="2023-07-10T09:42:42.006" v="4117"/>
          <ac:spMkLst>
            <pc:docMk/>
            <pc:sldMk cId="3915248259" sldId="261"/>
            <ac:spMk id="59" creationId="{1416A403-C5F1-7ABD-A5B5-E824FE2A269C}"/>
          </ac:spMkLst>
        </pc:spChg>
        <pc:spChg chg="add del mod ord">
          <ac:chgData name="Nesta van der Schaaf" userId="b6341301b05cd47e" providerId="LiveId" clId="{AD06C81A-87A6-47A7-8922-8736C9E72DE9}" dt="2023-07-11T09:32:21.241" v="12249" actId="478"/>
          <ac:spMkLst>
            <pc:docMk/>
            <pc:sldMk cId="3915248259" sldId="261"/>
            <ac:spMk id="60" creationId="{065E494F-3B41-5B2F-B93A-CEF4C8C4B710}"/>
          </ac:spMkLst>
        </pc:spChg>
        <pc:spChg chg="replST">
          <ac:chgData name="Nesta van der Schaaf" userId="b6341301b05cd47e" providerId="LiveId" clId="{AD06C81A-87A6-47A7-8922-8736C9E72DE9}" dt="2023-07-10T09:42:42.006" v="4118"/>
          <ac:spMkLst>
            <pc:docMk/>
            <pc:sldMk cId="3915248259" sldId="261"/>
            <ac:spMk id="60" creationId="{6E22C050-785E-156D-8979-2F9C5CEA18F3}"/>
          </ac:spMkLst>
        </pc:spChg>
        <pc:spChg chg="replST">
          <ac:chgData name="Nesta van der Schaaf" userId="b6341301b05cd47e" providerId="LiveId" clId="{AD06C81A-87A6-47A7-8922-8736C9E72DE9}" dt="2023-07-10T09:42:42.007" v="4119"/>
          <ac:spMkLst>
            <pc:docMk/>
            <pc:sldMk cId="3915248259" sldId="261"/>
            <ac:spMk id="61" creationId="{F4B9A706-FFF9-3D7C-0CD7-7D02A1BA9392}"/>
          </ac:spMkLst>
        </pc:spChg>
        <pc:spChg chg="replST">
          <ac:chgData name="Nesta van der Schaaf" userId="b6341301b05cd47e" providerId="LiveId" clId="{AD06C81A-87A6-47A7-8922-8736C9E72DE9}" dt="2023-07-10T09:42:42.007" v="4120"/>
          <ac:spMkLst>
            <pc:docMk/>
            <pc:sldMk cId="3915248259" sldId="261"/>
            <ac:spMk id="62" creationId="{C5230A4D-974D-79C7-DA1E-47E78BF8E492}"/>
          </ac:spMkLst>
        </pc:spChg>
        <pc:spChg chg="replST">
          <ac:chgData name="Nesta van der Schaaf" userId="b6341301b05cd47e" providerId="LiveId" clId="{AD06C81A-87A6-47A7-8922-8736C9E72DE9}" dt="2023-07-10T09:42:42.007" v="4121"/>
          <ac:spMkLst>
            <pc:docMk/>
            <pc:sldMk cId="3915248259" sldId="261"/>
            <ac:spMk id="63" creationId="{6CD35D10-2F0D-4620-0BA6-83CDD4D336C7}"/>
          </ac:spMkLst>
        </pc:spChg>
        <pc:spChg chg="add mod">
          <ac:chgData name="Nesta van der Schaaf" userId="b6341301b05cd47e" providerId="LiveId" clId="{AD06C81A-87A6-47A7-8922-8736C9E72DE9}" dt="2023-07-11T12:43:25.243" v="16409" actId="113"/>
          <ac:spMkLst>
            <pc:docMk/>
            <pc:sldMk cId="3915248259" sldId="261"/>
            <ac:spMk id="66" creationId="{96A5E49B-B577-0BCA-5639-18FFBEB4E080}"/>
          </ac:spMkLst>
        </pc:spChg>
        <pc:spChg chg="replST">
          <ac:chgData name="Nesta van der Schaaf" userId="b6341301b05cd47e" providerId="LiveId" clId="{AD06C81A-87A6-47A7-8922-8736C9E72DE9}" dt="2023-07-10T09:49:27.925" v="4228"/>
          <ac:spMkLst>
            <pc:docMk/>
            <pc:sldMk cId="3915248259" sldId="261"/>
            <ac:spMk id="70" creationId="{D1FE8B40-BC44-CECC-14AA-E5321E8F894E}"/>
          </ac:spMkLst>
        </pc:spChg>
        <pc:spChg chg="replST">
          <ac:chgData name="Nesta van der Schaaf" userId="b6341301b05cd47e" providerId="LiveId" clId="{AD06C81A-87A6-47A7-8922-8736C9E72DE9}" dt="2023-07-10T09:49:27.925" v="4229"/>
          <ac:spMkLst>
            <pc:docMk/>
            <pc:sldMk cId="3915248259" sldId="261"/>
            <ac:spMk id="71" creationId="{408C61F1-3008-1ECE-3096-45BAC488FCE4}"/>
          </ac:spMkLst>
        </pc:spChg>
        <pc:spChg chg="replST">
          <ac:chgData name="Nesta van der Schaaf" userId="b6341301b05cd47e" providerId="LiveId" clId="{AD06C81A-87A6-47A7-8922-8736C9E72DE9}" dt="2023-07-10T09:49:27.925" v="4230"/>
          <ac:spMkLst>
            <pc:docMk/>
            <pc:sldMk cId="3915248259" sldId="261"/>
            <ac:spMk id="72" creationId="{527582CE-7C5D-77AC-A3ED-6C205C9A0355}"/>
          </ac:spMkLst>
        </pc:spChg>
        <pc:spChg chg="replST">
          <ac:chgData name="Nesta van der Schaaf" userId="b6341301b05cd47e" providerId="LiveId" clId="{AD06C81A-87A6-47A7-8922-8736C9E72DE9}" dt="2023-07-10T09:49:27.925" v="4231"/>
          <ac:spMkLst>
            <pc:docMk/>
            <pc:sldMk cId="3915248259" sldId="261"/>
            <ac:spMk id="73" creationId="{CC82DD2B-A62D-0F0A-5F0E-85A773AA1EDB}"/>
          </ac:spMkLst>
        </pc:spChg>
        <pc:spChg chg="replST">
          <ac:chgData name="Nesta van der Schaaf" userId="b6341301b05cd47e" providerId="LiveId" clId="{AD06C81A-87A6-47A7-8922-8736C9E72DE9}" dt="2023-07-10T09:49:27.926" v="4232"/>
          <ac:spMkLst>
            <pc:docMk/>
            <pc:sldMk cId="3915248259" sldId="261"/>
            <ac:spMk id="74" creationId="{3C82D9D9-9D28-1739-56A6-CB0F04BB5A74}"/>
          </ac:spMkLst>
        </pc:spChg>
        <pc:spChg chg="replST">
          <ac:chgData name="Nesta van der Schaaf" userId="b6341301b05cd47e" providerId="LiveId" clId="{AD06C81A-87A6-47A7-8922-8736C9E72DE9}" dt="2023-07-10T09:49:27.926" v="4233"/>
          <ac:spMkLst>
            <pc:docMk/>
            <pc:sldMk cId="3915248259" sldId="261"/>
            <ac:spMk id="75" creationId="{4C5AD5B1-5B6E-B669-F19D-9DCA8A5EF05D}"/>
          </ac:spMkLst>
        </pc:spChg>
        <pc:spChg chg="replST">
          <ac:chgData name="Nesta van der Schaaf" userId="b6341301b05cd47e" providerId="LiveId" clId="{AD06C81A-87A6-47A7-8922-8736C9E72DE9}" dt="2023-07-10T09:49:27.926" v="4234"/>
          <ac:spMkLst>
            <pc:docMk/>
            <pc:sldMk cId="3915248259" sldId="261"/>
            <ac:spMk id="76" creationId="{DF266D7D-681A-0AF7-5A80-DF80D3EAD638}"/>
          </ac:spMkLst>
        </pc:spChg>
        <pc:spChg chg="replST">
          <ac:chgData name="Nesta van der Schaaf" userId="b6341301b05cd47e" providerId="LiveId" clId="{AD06C81A-87A6-47A7-8922-8736C9E72DE9}" dt="2023-07-10T09:49:27.926" v="4235"/>
          <ac:spMkLst>
            <pc:docMk/>
            <pc:sldMk cId="3915248259" sldId="261"/>
            <ac:spMk id="77" creationId="{C36EFE00-E7B8-A423-9933-FF96D7A72B7B}"/>
          </ac:spMkLst>
        </pc:spChg>
        <pc:spChg chg="replST">
          <ac:chgData name="Nesta van der Schaaf" userId="b6341301b05cd47e" providerId="LiveId" clId="{AD06C81A-87A6-47A7-8922-8736C9E72DE9}" dt="2023-07-10T09:49:27.926" v="4236"/>
          <ac:spMkLst>
            <pc:docMk/>
            <pc:sldMk cId="3915248259" sldId="261"/>
            <ac:spMk id="78" creationId="{AB9D4FB1-3247-9C83-B113-95D5257D7EED}"/>
          </ac:spMkLst>
        </pc:spChg>
        <pc:spChg chg="replST">
          <ac:chgData name="Nesta van der Schaaf" userId="b6341301b05cd47e" providerId="LiveId" clId="{AD06C81A-87A6-47A7-8922-8736C9E72DE9}" dt="2023-07-10T09:49:27.926" v="4237"/>
          <ac:spMkLst>
            <pc:docMk/>
            <pc:sldMk cId="3915248259" sldId="261"/>
            <ac:spMk id="79" creationId="{DA8E126C-2097-644B-7484-B7014C582ED3}"/>
          </ac:spMkLst>
        </pc:spChg>
        <pc:spChg chg="replST">
          <ac:chgData name="Nesta van der Schaaf" userId="b6341301b05cd47e" providerId="LiveId" clId="{AD06C81A-87A6-47A7-8922-8736C9E72DE9}" dt="2023-07-10T09:49:27.926" v="4238"/>
          <ac:spMkLst>
            <pc:docMk/>
            <pc:sldMk cId="3915248259" sldId="261"/>
            <ac:spMk id="80" creationId="{A52EB8E2-3A24-B5DF-7B05-D5AF33C79CD7}"/>
          </ac:spMkLst>
        </pc:spChg>
        <pc:spChg chg="replST">
          <ac:chgData name="Nesta van der Schaaf" userId="b6341301b05cd47e" providerId="LiveId" clId="{AD06C81A-87A6-47A7-8922-8736C9E72DE9}" dt="2023-07-10T09:50:22.248" v="4322"/>
          <ac:spMkLst>
            <pc:docMk/>
            <pc:sldMk cId="3915248259" sldId="261"/>
            <ac:spMk id="85" creationId="{598B2779-4016-FD57-1AA6-A1810A43E176}"/>
          </ac:spMkLst>
        </pc:spChg>
        <pc:spChg chg="replST">
          <ac:chgData name="Nesta van der Schaaf" userId="b6341301b05cd47e" providerId="LiveId" clId="{AD06C81A-87A6-47A7-8922-8736C9E72DE9}" dt="2023-07-10T09:50:22.248" v="4323"/>
          <ac:spMkLst>
            <pc:docMk/>
            <pc:sldMk cId="3915248259" sldId="261"/>
            <ac:spMk id="86" creationId="{44411E34-3870-86EE-42B8-B4E9FF4C5585}"/>
          </ac:spMkLst>
        </pc:spChg>
        <pc:spChg chg="replST">
          <ac:chgData name="Nesta van der Schaaf" userId="b6341301b05cd47e" providerId="LiveId" clId="{AD06C81A-87A6-47A7-8922-8736C9E72DE9}" dt="2023-07-10T09:50:22.248" v="4324"/>
          <ac:spMkLst>
            <pc:docMk/>
            <pc:sldMk cId="3915248259" sldId="261"/>
            <ac:spMk id="87" creationId="{91C8BBF1-955F-BDB1-B893-6C561CA93F45}"/>
          </ac:spMkLst>
        </pc:spChg>
        <pc:spChg chg="replST">
          <ac:chgData name="Nesta van der Schaaf" userId="b6341301b05cd47e" providerId="LiveId" clId="{AD06C81A-87A6-47A7-8922-8736C9E72DE9}" dt="2023-07-10T09:50:22.248" v="4325"/>
          <ac:spMkLst>
            <pc:docMk/>
            <pc:sldMk cId="3915248259" sldId="261"/>
            <ac:spMk id="88" creationId="{EE29EF2C-3A74-9161-C0B9-93FE7C8ED23C}"/>
          </ac:spMkLst>
        </pc:spChg>
        <pc:spChg chg="replST">
          <ac:chgData name="Nesta van der Schaaf" userId="b6341301b05cd47e" providerId="LiveId" clId="{AD06C81A-87A6-47A7-8922-8736C9E72DE9}" dt="2023-07-10T09:50:22.248" v="4326"/>
          <ac:spMkLst>
            <pc:docMk/>
            <pc:sldMk cId="3915248259" sldId="261"/>
            <ac:spMk id="89" creationId="{0831D520-37BD-90BD-79FC-3498CC198275}"/>
          </ac:spMkLst>
        </pc:spChg>
        <pc:spChg chg="replST">
          <ac:chgData name="Nesta van der Schaaf" userId="b6341301b05cd47e" providerId="LiveId" clId="{AD06C81A-87A6-47A7-8922-8736C9E72DE9}" dt="2023-07-10T09:50:22.248" v="4327"/>
          <ac:spMkLst>
            <pc:docMk/>
            <pc:sldMk cId="3915248259" sldId="261"/>
            <ac:spMk id="90" creationId="{C718466C-6C8C-EB32-64A2-FFCE7BDC5537}"/>
          </ac:spMkLst>
        </pc:spChg>
        <pc:spChg chg="replST">
          <ac:chgData name="Nesta van der Schaaf" userId="b6341301b05cd47e" providerId="LiveId" clId="{AD06C81A-87A6-47A7-8922-8736C9E72DE9}" dt="2023-07-10T09:50:22.248" v="4328"/>
          <ac:spMkLst>
            <pc:docMk/>
            <pc:sldMk cId="3915248259" sldId="261"/>
            <ac:spMk id="91" creationId="{EA96956F-2EBF-6B73-98A7-990BF2B6CA66}"/>
          </ac:spMkLst>
        </pc:spChg>
        <pc:spChg chg="replST">
          <ac:chgData name="Nesta van der Schaaf" userId="b6341301b05cd47e" providerId="LiveId" clId="{AD06C81A-87A6-47A7-8922-8736C9E72DE9}" dt="2023-07-10T09:50:22.248" v="4329"/>
          <ac:spMkLst>
            <pc:docMk/>
            <pc:sldMk cId="3915248259" sldId="261"/>
            <ac:spMk id="92" creationId="{B192117C-6291-D301-86D9-81E66D41597F}"/>
          </ac:spMkLst>
        </pc:spChg>
        <pc:spChg chg="replST">
          <ac:chgData name="Nesta van der Schaaf" userId="b6341301b05cd47e" providerId="LiveId" clId="{AD06C81A-87A6-47A7-8922-8736C9E72DE9}" dt="2023-07-10T09:50:22.249" v="4330"/>
          <ac:spMkLst>
            <pc:docMk/>
            <pc:sldMk cId="3915248259" sldId="261"/>
            <ac:spMk id="93" creationId="{10DB2250-5437-CC7A-C92C-91B8D34E8CF0}"/>
          </ac:spMkLst>
        </pc:spChg>
        <pc:spChg chg="replST">
          <ac:chgData name="Nesta van der Schaaf" userId="b6341301b05cd47e" providerId="LiveId" clId="{AD06C81A-87A6-47A7-8922-8736C9E72DE9}" dt="2023-07-10T09:50:22.249" v="4331"/>
          <ac:spMkLst>
            <pc:docMk/>
            <pc:sldMk cId="3915248259" sldId="261"/>
            <ac:spMk id="94" creationId="{5F7D1C6D-8803-0109-FEBB-B44FCE17E706}"/>
          </ac:spMkLst>
        </pc:spChg>
        <pc:spChg chg="replST">
          <ac:chgData name="Nesta van der Schaaf" userId="b6341301b05cd47e" providerId="LiveId" clId="{AD06C81A-87A6-47A7-8922-8736C9E72DE9}" dt="2023-07-10T09:50:22.249" v="4332"/>
          <ac:spMkLst>
            <pc:docMk/>
            <pc:sldMk cId="3915248259" sldId="261"/>
            <ac:spMk id="95" creationId="{E5D4521E-959E-DBE6-4141-F34C5399F88D}"/>
          </ac:spMkLst>
        </pc:spChg>
        <pc:spChg chg="replST">
          <ac:chgData name="Nesta van der Schaaf" userId="b6341301b05cd47e" providerId="LiveId" clId="{AD06C81A-87A6-47A7-8922-8736C9E72DE9}" dt="2023-07-10T09:50:22.249" v="4333"/>
          <ac:spMkLst>
            <pc:docMk/>
            <pc:sldMk cId="3915248259" sldId="261"/>
            <ac:spMk id="96" creationId="{05820E68-526B-7DE9-36CD-2351C18F3CE3}"/>
          </ac:spMkLst>
        </pc:spChg>
        <pc:spChg chg="replST">
          <ac:chgData name="Nesta van der Schaaf" userId="b6341301b05cd47e" providerId="LiveId" clId="{AD06C81A-87A6-47A7-8922-8736C9E72DE9}" dt="2023-07-10T09:50:22.249" v="4334"/>
          <ac:spMkLst>
            <pc:docMk/>
            <pc:sldMk cId="3915248259" sldId="261"/>
            <ac:spMk id="97" creationId="{F0182F5D-BBDD-BAA4-5FB4-8482FB897997}"/>
          </ac:spMkLst>
        </pc:spChg>
        <pc:spChg chg="replST">
          <ac:chgData name="Nesta van der Schaaf" userId="b6341301b05cd47e" providerId="LiveId" clId="{AD06C81A-87A6-47A7-8922-8736C9E72DE9}" dt="2023-07-10T09:50:22.249" v="4335"/>
          <ac:spMkLst>
            <pc:docMk/>
            <pc:sldMk cId="3915248259" sldId="261"/>
            <ac:spMk id="98" creationId="{3B9F06E9-3A6F-6A4E-1CF2-C9479C87B920}"/>
          </ac:spMkLst>
        </pc:spChg>
        <pc:spChg chg="replST">
          <ac:chgData name="Nesta van der Schaaf" userId="b6341301b05cd47e" providerId="LiveId" clId="{AD06C81A-87A6-47A7-8922-8736C9E72DE9}" dt="2023-07-10T09:50:22.249" v="4336"/>
          <ac:spMkLst>
            <pc:docMk/>
            <pc:sldMk cId="3915248259" sldId="261"/>
            <ac:spMk id="99" creationId="{2A9E847F-9F50-33C1-9379-9908A1B5325A}"/>
          </ac:spMkLst>
        </pc:spChg>
        <pc:spChg chg="replST">
          <ac:chgData name="Nesta van der Schaaf" userId="b6341301b05cd47e" providerId="LiveId" clId="{AD06C81A-87A6-47A7-8922-8736C9E72DE9}" dt="2023-07-10T09:50:22.249" v="4337"/>
          <ac:spMkLst>
            <pc:docMk/>
            <pc:sldMk cId="3915248259" sldId="261"/>
            <ac:spMk id="100" creationId="{6E01EBAB-385B-C2EE-6237-8BD312A5471D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05" creationId="{7FABD72C-3DAA-2617-DEC0-A1AC5F7CD79C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06" creationId="{B1CF89E9-74A1-A847-AD06-978D32CC0A94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07" creationId="{CAE64304-CF12-12B6-1DEB-14C3969633C3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08" creationId="{502A5DD7-2D4A-52C6-256F-71888CF752A1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09" creationId="{8FC36B1B-346B-5F80-CBD3-5FD47EE62815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10" creationId="{80711D1C-BDA4-52ED-A111-BF6404AC4B62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11" creationId="{1D14E5E2-06DB-1951-5A6E-A206DE75E9C6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12" creationId="{A81CA30B-0C57-B18B-A46A-17215A65FFA7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13" creationId="{D65E211A-EA1A-5D32-6E2E-C914C16996CE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14" creationId="{23BC66D4-F93D-A743-EE67-AF6285598659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15" creationId="{5842886E-0E8E-BE44-12EC-1183795C51E1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16" creationId="{78781EB5-D728-6586-811D-E75CBDE11AB3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17" creationId="{2244E8FD-E407-362A-D24E-04FD8C7060EA}"/>
          </ac:spMkLst>
        </pc:spChg>
        <pc:spChg chg="mod replST">
          <ac:chgData name="Nesta van der Schaaf" userId="b6341301b05cd47e" providerId="LiveId" clId="{AD06C81A-87A6-47A7-8922-8736C9E72DE9}" dt="2023-07-10T17:37:05.527" v="9832" actId="165"/>
          <ac:spMkLst>
            <pc:docMk/>
            <pc:sldMk cId="3915248259" sldId="261"/>
            <ac:spMk id="118" creationId="{3E9BEF8A-2B6A-3AF9-7AA0-CE9792B41BE5}"/>
          </ac:spMkLst>
        </pc:spChg>
        <pc:spChg chg="add mod">
          <ac:chgData name="Nesta van der Schaaf" userId="b6341301b05cd47e" providerId="LiveId" clId="{AD06C81A-87A6-47A7-8922-8736C9E72DE9}" dt="2023-07-11T12:43:27.157" v="16410" actId="113"/>
          <ac:spMkLst>
            <pc:docMk/>
            <pc:sldMk cId="3915248259" sldId="261"/>
            <ac:spMk id="120" creationId="{5A940D89-9817-87D2-B790-11354498424C}"/>
          </ac:spMkLst>
        </pc:spChg>
        <pc:spChg chg="replST">
          <ac:chgData name="Nesta van der Schaaf" userId="b6341301b05cd47e" providerId="LiveId" clId="{AD06C81A-87A6-47A7-8922-8736C9E72DE9}" dt="2023-07-10T09:52:59.234" v="4561"/>
          <ac:spMkLst>
            <pc:docMk/>
            <pc:sldMk cId="3915248259" sldId="261"/>
            <ac:spMk id="124" creationId="{53CEC0EC-6D62-45E0-8A70-30E83B68DDDD}"/>
          </ac:spMkLst>
        </pc:spChg>
        <pc:spChg chg="replST">
          <ac:chgData name="Nesta van der Schaaf" userId="b6341301b05cd47e" providerId="LiveId" clId="{AD06C81A-87A6-47A7-8922-8736C9E72DE9}" dt="2023-07-10T09:52:59.235" v="4562"/>
          <ac:spMkLst>
            <pc:docMk/>
            <pc:sldMk cId="3915248259" sldId="261"/>
            <ac:spMk id="125" creationId="{549D4CA8-2292-1DA0-6B52-374C73858403}"/>
          </ac:spMkLst>
        </pc:spChg>
        <pc:spChg chg="replST">
          <ac:chgData name="Nesta van der Schaaf" userId="b6341301b05cd47e" providerId="LiveId" clId="{AD06C81A-87A6-47A7-8922-8736C9E72DE9}" dt="2023-07-10T09:52:59.235" v="4563"/>
          <ac:spMkLst>
            <pc:docMk/>
            <pc:sldMk cId="3915248259" sldId="261"/>
            <ac:spMk id="126" creationId="{3ECE7DE4-537F-47B3-C196-EB8F338E2ED3}"/>
          </ac:spMkLst>
        </pc:spChg>
        <pc:spChg chg="replST">
          <ac:chgData name="Nesta van der Schaaf" userId="b6341301b05cd47e" providerId="LiveId" clId="{AD06C81A-87A6-47A7-8922-8736C9E72DE9}" dt="2023-07-10T09:52:59.235" v="4564"/>
          <ac:spMkLst>
            <pc:docMk/>
            <pc:sldMk cId="3915248259" sldId="261"/>
            <ac:spMk id="127" creationId="{98F11274-C4A8-EC89-9CCD-A9FCC5A5C486}"/>
          </ac:spMkLst>
        </pc:spChg>
        <pc:spChg chg="replST">
          <ac:chgData name="Nesta van der Schaaf" userId="b6341301b05cd47e" providerId="LiveId" clId="{AD06C81A-87A6-47A7-8922-8736C9E72DE9}" dt="2023-07-10T09:52:59.235" v="4565"/>
          <ac:spMkLst>
            <pc:docMk/>
            <pc:sldMk cId="3915248259" sldId="261"/>
            <ac:spMk id="128" creationId="{A3A2CF0E-0ADE-060F-C90A-F4873971DDA1}"/>
          </ac:spMkLst>
        </pc:spChg>
        <pc:spChg chg="replST">
          <ac:chgData name="Nesta van der Schaaf" userId="b6341301b05cd47e" providerId="LiveId" clId="{AD06C81A-87A6-47A7-8922-8736C9E72DE9}" dt="2023-07-10T09:52:59.235" v="4566"/>
          <ac:spMkLst>
            <pc:docMk/>
            <pc:sldMk cId="3915248259" sldId="261"/>
            <ac:spMk id="129" creationId="{25520208-F9B9-D95A-042A-9CE4E9DE3B11}"/>
          </ac:spMkLst>
        </pc:spChg>
        <pc:spChg chg="replST">
          <ac:chgData name="Nesta van der Schaaf" userId="b6341301b05cd47e" providerId="LiveId" clId="{AD06C81A-87A6-47A7-8922-8736C9E72DE9}" dt="2023-07-10T09:52:59.235" v="4567"/>
          <ac:spMkLst>
            <pc:docMk/>
            <pc:sldMk cId="3915248259" sldId="261"/>
            <ac:spMk id="130" creationId="{D0AF75F1-B2FF-8383-09DD-DC3D94FA2CAD}"/>
          </ac:spMkLst>
        </pc:spChg>
        <pc:spChg chg="replST">
          <ac:chgData name="Nesta van der Schaaf" userId="b6341301b05cd47e" providerId="LiveId" clId="{AD06C81A-87A6-47A7-8922-8736C9E72DE9}" dt="2023-07-10T09:52:59.235" v="4568"/>
          <ac:spMkLst>
            <pc:docMk/>
            <pc:sldMk cId="3915248259" sldId="261"/>
            <ac:spMk id="131" creationId="{34236197-C7B9-351E-FBB5-15574C65BE1E}"/>
          </ac:spMkLst>
        </pc:spChg>
        <pc:spChg chg="replST">
          <ac:chgData name="Nesta van der Schaaf" userId="b6341301b05cd47e" providerId="LiveId" clId="{AD06C81A-87A6-47A7-8922-8736C9E72DE9}" dt="2023-07-10T09:52:59.236" v="4569"/>
          <ac:spMkLst>
            <pc:docMk/>
            <pc:sldMk cId="3915248259" sldId="261"/>
            <ac:spMk id="132" creationId="{A167E081-42F2-E985-0604-EA603F3DFB7A}"/>
          </ac:spMkLst>
        </pc:spChg>
        <pc:spChg chg="replST">
          <ac:chgData name="Nesta van der Schaaf" userId="b6341301b05cd47e" providerId="LiveId" clId="{AD06C81A-87A6-47A7-8922-8736C9E72DE9}" dt="2023-07-10T09:52:59.236" v="4570"/>
          <ac:spMkLst>
            <pc:docMk/>
            <pc:sldMk cId="3915248259" sldId="261"/>
            <ac:spMk id="133" creationId="{8C19AB69-9B64-6409-3B36-575FBA84EF1A}"/>
          </ac:spMkLst>
        </pc:spChg>
        <pc:spChg chg="replST">
          <ac:chgData name="Nesta van der Schaaf" userId="b6341301b05cd47e" providerId="LiveId" clId="{AD06C81A-87A6-47A7-8922-8736C9E72DE9}" dt="2023-07-10T09:52:59.236" v="4571"/>
          <ac:spMkLst>
            <pc:docMk/>
            <pc:sldMk cId="3915248259" sldId="261"/>
            <ac:spMk id="134" creationId="{8C2AA31D-8E8C-D967-8BA1-93F5464C4496}"/>
          </ac:spMkLst>
        </pc:spChg>
        <pc:spChg chg="replST">
          <ac:chgData name="Nesta van der Schaaf" userId="b6341301b05cd47e" providerId="LiveId" clId="{AD06C81A-87A6-47A7-8922-8736C9E72DE9}" dt="2023-07-10T09:52:59.236" v="4572"/>
          <ac:spMkLst>
            <pc:docMk/>
            <pc:sldMk cId="3915248259" sldId="261"/>
            <ac:spMk id="135" creationId="{BEDCA9EF-9CC6-D781-BCF7-00E3695CCB70}"/>
          </ac:spMkLst>
        </pc:spChg>
        <pc:spChg chg="replST">
          <ac:chgData name="Nesta van der Schaaf" userId="b6341301b05cd47e" providerId="LiveId" clId="{AD06C81A-87A6-47A7-8922-8736C9E72DE9}" dt="2023-07-10T09:52:59.236" v="4573"/>
          <ac:spMkLst>
            <pc:docMk/>
            <pc:sldMk cId="3915248259" sldId="261"/>
            <ac:spMk id="136" creationId="{13789D89-895B-CF08-0367-2C7E46D7AED2}"/>
          </ac:spMkLst>
        </pc:spChg>
        <pc:spChg chg="replST">
          <ac:chgData name="Nesta van der Schaaf" userId="b6341301b05cd47e" providerId="LiveId" clId="{AD06C81A-87A6-47A7-8922-8736C9E72DE9}" dt="2023-07-10T09:52:59.236" v="4574"/>
          <ac:spMkLst>
            <pc:docMk/>
            <pc:sldMk cId="3915248259" sldId="261"/>
            <ac:spMk id="137" creationId="{D7B4324D-30AB-3254-F2AB-8CA4A233D1B1}"/>
          </ac:spMkLst>
        </pc:spChg>
        <pc:spChg chg="replST">
          <ac:chgData name="Nesta van der Schaaf" userId="b6341301b05cd47e" providerId="LiveId" clId="{AD06C81A-87A6-47A7-8922-8736C9E72DE9}" dt="2023-07-10T09:52:59.237" v="4575"/>
          <ac:spMkLst>
            <pc:docMk/>
            <pc:sldMk cId="3915248259" sldId="261"/>
            <ac:spMk id="138" creationId="{3DE9A281-818B-B326-BBAA-CFD237BF7E64}"/>
          </ac:spMkLst>
        </pc:spChg>
        <pc:spChg chg="replST">
          <ac:chgData name="Nesta van der Schaaf" userId="b6341301b05cd47e" providerId="LiveId" clId="{AD06C81A-87A6-47A7-8922-8736C9E72DE9}" dt="2023-07-10T09:52:59.237" v="4576"/>
          <ac:spMkLst>
            <pc:docMk/>
            <pc:sldMk cId="3915248259" sldId="261"/>
            <ac:spMk id="139" creationId="{07146D89-D3DB-3A8B-5EB7-DA50B90582FB}"/>
          </ac:spMkLst>
        </pc:spChg>
        <pc:spChg chg="replST">
          <ac:chgData name="Nesta van der Schaaf" userId="b6341301b05cd47e" providerId="LiveId" clId="{AD06C81A-87A6-47A7-8922-8736C9E72DE9}" dt="2023-07-10T09:52:59.237" v="4577"/>
          <ac:spMkLst>
            <pc:docMk/>
            <pc:sldMk cId="3915248259" sldId="261"/>
            <ac:spMk id="140" creationId="{54025E04-36B2-F988-F928-1D4BCD990391}"/>
          </ac:spMkLst>
        </pc:spChg>
        <pc:spChg chg="replST">
          <ac:chgData name="Nesta van der Schaaf" userId="b6341301b05cd47e" providerId="LiveId" clId="{AD06C81A-87A6-47A7-8922-8736C9E72DE9}" dt="2023-07-10T09:52:59.237" v="4578"/>
          <ac:spMkLst>
            <pc:docMk/>
            <pc:sldMk cId="3915248259" sldId="261"/>
            <ac:spMk id="141" creationId="{F1964F9C-FC2A-5C15-2573-80CD941639F9}"/>
          </ac:spMkLst>
        </pc:spChg>
        <pc:spChg chg="replST">
          <ac:chgData name="Nesta van der Schaaf" userId="b6341301b05cd47e" providerId="LiveId" clId="{AD06C81A-87A6-47A7-8922-8736C9E72DE9}" dt="2023-07-10T09:52:59.237" v="4579"/>
          <ac:spMkLst>
            <pc:docMk/>
            <pc:sldMk cId="3915248259" sldId="261"/>
            <ac:spMk id="142" creationId="{568F6878-607A-80DF-4107-7D4181D681B1}"/>
          </ac:spMkLst>
        </pc:spChg>
        <pc:spChg chg="replST">
          <ac:chgData name="Nesta van der Schaaf" userId="b6341301b05cd47e" providerId="LiveId" clId="{AD06C81A-87A6-47A7-8922-8736C9E72DE9}" dt="2023-07-10T09:52:59.237" v="4580"/>
          <ac:spMkLst>
            <pc:docMk/>
            <pc:sldMk cId="3915248259" sldId="261"/>
            <ac:spMk id="143" creationId="{CFEA70FB-F233-D0F9-341C-68E72DB8393E}"/>
          </ac:spMkLst>
        </pc:spChg>
        <pc:spChg chg="replST">
          <ac:chgData name="Nesta van der Schaaf" userId="b6341301b05cd47e" providerId="LiveId" clId="{AD06C81A-87A6-47A7-8922-8736C9E72DE9}" dt="2023-07-10T09:52:59.237" v="4581"/>
          <ac:spMkLst>
            <pc:docMk/>
            <pc:sldMk cId="3915248259" sldId="261"/>
            <ac:spMk id="144" creationId="{C21FA572-E952-1F95-7353-11651113B669}"/>
          </ac:spMkLst>
        </pc:spChg>
        <pc:spChg chg="replST">
          <ac:chgData name="Nesta van der Schaaf" userId="b6341301b05cd47e" providerId="LiveId" clId="{AD06C81A-87A6-47A7-8922-8736C9E72DE9}" dt="2023-07-10T09:53:53.006" v="4661"/>
          <ac:spMkLst>
            <pc:docMk/>
            <pc:sldMk cId="3915248259" sldId="261"/>
            <ac:spMk id="149" creationId="{1DEAFD24-7AEE-8E91-7182-789A977DDAF9}"/>
          </ac:spMkLst>
        </pc:spChg>
        <pc:spChg chg="replST">
          <ac:chgData name="Nesta van der Schaaf" userId="b6341301b05cd47e" providerId="LiveId" clId="{AD06C81A-87A6-47A7-8922-8736C9E72DE9}" dt="2023-07-10T09:53:53.007" v="4662"/>
          <ac:spMkLst>
            <pc:docMk/>
            <pc:sldMk cId="3915248259" sldId="261"/>
            <ac:spMk id="150" creationId="{DA2BC684-8A62-D283-EAEF-670F4E41489B}"/>
          </ac:spMkLst>
        </pc:spChg>
        <pc:spChg chg="replST">
          <ac:chgData name="Nesta van der Schaaf" userId="b6341301b05cd47e" providerId="LiveId" clId="{AD06C81A-87A6-47A7-8922-8736C9E72DE9}" dt="2023-07-10T09:53:53.007" v="4663"/>
          <ac:spMkLst>
            <pc:docMk/>
            <pc:sldMk cId="3915248259" sldId="261"/>
            <ac:spMk id="151" creationId="{65FD8B7F-FFC3-82E4-33ED-562068EDFC1C}"/>
          </ac:spMkLst>
        </pc:spChg>
        <pc:spChg chg="replST">
          <ac:chgData name="Nesta van der Schaaf" userId="b6341301b05cd47e" providerId="LiveId" clId="{AD06C81A-87A6-47A7-8922-8736C9E72DE9}" dt="2023-07-10T09:53:53.007" v="4664"/>
          <ac:spMkLst>
            <pc:docMk/>
            <pc:sldMk cId="3915248259" sldId="261"/>
            <ac:spMk id="152" creationId="{8C52ABB8-99D0-3A27-FC6C-5D056349C905}"/>
          </ac:spMkLst>
        </pc:spChg>
        <pc:spChg chg="replST">
          <ac:chgData name="Nesta van der Schaaf" userId="b6341301b05cd47e" providerId="LiveId" clId="{AD06C81A-87A6-47A7-8922-8736C9E72DE9}" dt="2023-07-10T09:53:53.007" v="4665"/>
          <ac:spMkLst>
            <pc:docMk/>
            <pc:sldMk cId="3915248259" sldId="261"/>
            <ac:spMk id="153" creationId="{3CFC87C2-2343-F2DC-1D3E-94F5A151BAA2}"/>
          </ac:spMkLst>
        </pc:spChg>
        <pc:spChg chg="replST">
          <ac:chgData name="Nesta van der Schaaf" userId="b6341301b05cd47e" providerId="LiveId" clId="{AD06C81A-87A6-47A7-8922-8736C9E72DE9}" dt="2023-07-10T09:53:53.007" v="4666"/>
          <ac:spMkLst>
            <pc:docMk/>
            <pc:sldMk cId="3915248259" sldId="261"/>
            <ac:spMk id="154" creationId="{22731BD8-C044-66B2-E374-71C3850D3DDB}"/>
          </ac:spMkLst>
        </pc:spChg>
        <pc:spChg chg="replST">
          <ac:chgData name="Nesta van der Schaaf" userId="b6341301b05cd47e" providerId="LiveId" clId="{AD06C81A-87A6-47A7-8922-8736C9E72DE9}" dt="2023-07-10T09:53:53.008" v="4667"/>
          <ac:spMkLst>
            <pc:docMk/>
            <pc:sldMk cId="3915248259" sldId="261"/>
            <ac:spMk id="155" creationId="{67D746AF-8159-AD64-C71F-9E1A75F45587}"/>
          </ac:spMkLst>
        </pc:spChg>
        <pc:spChg chg="replST">
          <ac:chgData name="Nesta van der Schaaf" userId="b6341301b05cd47e" providerId="LiveId" clId="{AD06C81A-87A6-47A7-8922-8736C9E72DE9}" dt="2023-07-10T09:53:53.008" v="4668"/>
          <ac:spMkLst>
            <pc:docMk/>
            <pc:sldMk cId="3915248259" sldId="261"/>
            <ac:spMk id="156" creationId="{8BB0B0C8-3808-ABB7-562B-0380D1027B24}"/>
          </ac:spMkLst>
        </pc:spChg>
        <pc:spChg chg="replST">
          <ac:chgData name="Nesta van der Schaaf" userId="b6341301b05cd47e" providerId="LiveId" clId="{AD06C81A-87A6-47A7-8922-8736C9E72DE9}" dt="2023-07-10T09:53:53.008" v="4669"/>
          <ac:spMkLst>
            <pc:docMk/>
            <pc:sldMk cId="3915248259" sldId="261"/>
            <ac:spMk id="157" creationId="{5CDD66D5-CE93-3D33-8AB6-DCCFA742D8B6}"/>
          </ac:spMkLst>
        </pc:spChg>
        <pc:spChg chg="replST">
          <ac:chgData name="Nesta van der Schaaf" userId="b6341301b05cd47e" providerId="LiveId" clId="{AD06C81A-87A6-47A7-8922-8736C9E72DE9}" dt="2023-07-10T09:53:53.008" v="4670"/>
          <ac:spMkLst>
            <pc:docMk/>
            <pc:sldMk cId="3915248259" sldId="261"/>
            <ac:spMk id="158" creationId="{440268FF-4B54-650E-AB53-C7DD8AF4BB3A}"/>
          </ac:spMkLst>
        </pc:spChg>
        <pc:spChg chg="replST">
          <ac:chgData name="Nesta van der Schaaf" userId="b6341301b05cd47e" providerId="LiveId" clId="{AD06C81A-87A6-47A7-8922-8736C9E72DE9}" dt="2023-07-10T09:53:53.008" v="4671"/>
          <ac:spMkLst>
            <pc:docMk/>
            <pc:sldMk cId="3915248259" sldId="261"/>
            <ac:spMk id="159" creationId="{FA9F7CCA-CB58-8BED-7AB6-4BCB4868A593}"/>
          </ac:spMkLst>
        </pc:spChg>
        <pc:spChg chg="replST">
          <ac:chgData name="Nesta van der Schaaf" userId="b6341301b05cd47e" providerId="LiveId" clId="{AD06C81A-87A6-47A7-8922-8736C9E72DE9}" dt="2023-07-10T09:53:53.008" v="4672"/>
          <ac:spMkLst>
            <pc:docMk/>
            <pc:sldMk cId="3915248259" sldId="261"/>
            <ac:spMk id="160" creationId="{D39800C4-570C-0051-2CE1-9BD39F2CE83D}"/>
          </ac:spMkLst>
        </pc:spChg>
        <pc:spChg chg="replST">
          <ac:chgData name="Nesta van der Schaaf" userId="b6341301b05cd47e" providerId="LiveId" clId="{AD06C81A-87A6-47A7-8922-8736C9E72DE9}" dt="2023-07-10T09:53:53.008" v="4673"/>
          <ac:spMkLst>
            <pc:docMk/>
            <pc:sldMk cId="3915248259" sldId="261"/>
            <ac:spMk id="161" creationId="{DC443E94-F47A-5A30-8046-8F408C0CA1F6}"/>
          </ac:spMkLst>
        </pc:spChg>
        <pc:spChg chg="replST">
          <ac:chgData name="Nesta van der Schaaf" userId="b6341301b05cd47e" providerId="LiveId" clId="{AD06C81A-87A6-47A7-8922-8736C9E72DE9}" dt="2023-07-10T09:53:53.008" v="4674"/>
          <ac:spMkLst>
            <pc:docMk/>
            <pc:sldMk cId="3915248259" sldId="261"/>
            <ac:spMk id="162" creationId="{B636B191-D55B-346E-C756-B47B35B5B190}"/>
          </ac:spMkLst>
        </pc:spChg>
        <pc:spChg chg="replST">
          <ac:chgData name="Nesta van der Schaaf" userId="b6341301b05cd47e" providerId="LiveId" clId="{AD06C81A-87A6-47A7-8922-8736C9E72DE9}" dt="2023-07-10T09:53:53.009" v="4675"/>
          <ac:spMkLst>
            <pc:docMk/>
            <pc:sldMk cId="3915248259" sldId="261"/>
            <ac:spMk id="163" creationId="{FC848186-1FD9-0239-D323-7FBD914B651C}"/>
          </ac:spMkLst>
        </pc:spChg>
        <pc:spChg chg="replST">
          <ac:chgData name="Nesta van der Schaaf" userId="b6341301b05cd47e" providerId="LiveId" clId="{AD06C81A-87A6-47A7-8922-8736C9E72DE9}" dt="2023-07-10T09:53:53.009" v="4676"/>
          <ac:spMkLst>
            <pc:docMk/>
            <pc:sldMk cId="3915248259" sldId="261"/>
            <ac:spMk id="164" creationId="{3E28BB2E-BBEB-6DE1-DB9C-3B92D64190DE}"/>
          </ac:spMkLst>
        </pc:spChg>
        <pc:spChg chg="replST">
          <ac:chgData name="Nesta van der Schaaf" userId="b6341301b05cd47e" providerId="LiveId" clId="{AD06C81A-87A6-47A7-8922-8736C9E72DE9}" dt="2023-07-10T09:53:53.009" v="4677"/>
          <ac:spMkLst>
            <pc:docMk/>
            <pc:sldMk cId="3915248259" sldId="261"/>
            <ac:spMk id="165" creationId="{5994DE19-8FBD-279A-8E31-59E4CF489027}"/>
          </ac:spMkLst>
        </pc:spChg>
        <pc:spChg chg="replST">
          <ac:chgData name="Nesta van der Schaaf" userId="b6341301b05cd47e" providerId="LiveId" clId="{AD06C81A-87A6-47A7-8922-8736C9E72DE9}" dt="2023-07-10T09:53:53.009" v="4678"/>
          <ac:spMkLst>
            <pc:docMk/>
            <pc:sldMk cId="3915248259" sldId="261"/>
            <ac:spMk id="166" creationId="{9FBB369D-8C8F-2F60-06C4-E027386B2055}"/>
          </ac:spMkLst>
        </pc:spChg>
        <pc:spChg chg="replST">
          <ac:chgData name="Nesta van der Schaaf" userId="b6341301b05cd47e" providerId="LiveId" clId="{AD06C81A-87A6-47A7-8922-8736C9E72DE9}" dt="2023-07-10T09:53:53.009" v="4679"/>
          <ac:spMkLst>
            <pc:docMk/>
            <pc:sldMk cId="3915248259" sldId="261"/>
            <ac:spMk id="167" creationId="{FF27B1B9-700C-2BAB-0AC3-B5BE9870D4D2}"/>
          </ac:spMkLst>
        </pc:spChg>
        <pc:spChg chg="replST">
          <ac:chgData name="Nesta van der Schaaf" userId="b6341301b05cd47e" providerId="LiveId" clId="{AD06C81A-87A6-47A7-8922-8736C9E72DE9}" dt="2023-07-10T09:53:53.009" v="4680"/>
          <ac:spMkLst>
            <pc:docMk/>
            <pc:sldMk cId="3915248259" sldId="261"/>
            <ac:spMk id="168" creationId="{6D15B20F-5B50-F95B-D868-84F6E33341D2}"/>
          </ac:spMkLst>
        </pc:spChg>
        <pc:spChg chg="replST">
          <ac:chgData name="Nesta van der Schaaf" userId="b6341301b05cd47e" providerId="LiveId" clId="{AD06C81A-87A6-47A7-8922-8736C9E72DE9}" dt="2023-07-10T09:53:53.009" v="4681"/>
          <ac:spMkLst>
            <pc:docMk/>
            <pc:sldMk cId="3915248259" sldId="261"/>
            <ac:spMk id="169" creationId="{5741358D-69AC-412F-F279-A0C32382ADF6}"/>
          </ac:spMkLst>
        </pc:spChg>
        <pc:grpChg chg="mod topLvl replST">
          <ac:chgData name="Nesta van der Schaaf" userId="b6341301b05cd47e" providerId="LiveId" clId="{AD06C81A-87A6-47A7-8922-8736C9E72DE9}" dt="2023-07-10T17:06:27.909" v="9401" actId="164"/>
          <ac:grpSpMkLst>
            <pc:docMk/>
            <pc:sldMk cId="3915248259" sldId="261"/>
            <ac:grpSpMk id="15" creationId="{93BBE4E8-8CB8-CD57-051D-E1DF1B1B62A0}"/>
          </ac:grpSpMkLst>
        </pc:grpChg>
        <pc:grpChg chg="add mod">
          <ac:chgData name="Nesta van der Schaaf" userId="b6341301b05cd47e" providerId="LiveId" clId="{AD06C81A-87A6-47A7-8922-8736C9E72DE9}" dt="2023-07-10T17:06:27.909" v="9401" actId="164"/>
          <ac:grpSpMkLst>
            <pc:docMk/>
            <pc:sldMk cId="3915248259" sldId="261"/>
            <ac:grpSpMk id="16" creationId="{9C1F46A8-C13F-CC6A-E509-C806FDE71AB8}"/>
          </ac:grpSpMkLst>
        </pc:grpChg>
        <pc:grpChg chg="del mod replST">
          <ac:chgData name="Nesta van der Schaaf" userId="b6341301b05cd47e" providerId="LiveId" clId="{AD06C81A-87A6-47A7-8922-8736C9E72DE9}" dt="2023-07-10T09:38:58.023" v="3901" actId="478"/>
          <ac:grpSpMkLst>
            <pc:docMk/>
            <pc:sldMk cId="3915248259" sldId="261"/>
            <ac:grpSpMk id="22" creationId="{BF8DA4F2-D1F1-1471-504A-DF43E8E90D9D}"/>
          </ac:grpSpMkLst>
        </pc:grpChg>
        <pc:grpChg chg="add mod">
          <ac:chgData name="Nesta van der Schaaf" userId="b6341301b05cd47e" providerId="LiveId" clId="{AD06C81A-87A6-47A7-8922-8736C9E72DE9}" dt="2023-07-10T17:31:30.235" v="9679" actId="1076"/>
          <ac:grpSpMkLst>
            <pc:docMk/>
            <pc:sldMk cId="3915248259" sldId="261"/>
            <ac:grpSpMk id="23" creationId="{5AD3EC74-4871-168A-7DAA-6249ADD7A6A7}"/>
          </ac:grpSpMkLst>
        </pc:grpChg>
        <pc:grpChg chg="del mod">
          <ac:chgData name="Nesta van der Schaaf" userId="b6341301b05cd47e" providerId="LiveId" clId="{AD06C81A-87A6-47A7-8922-8736C9E72DE9}" dt="2023-06-20T11:24:14.389" v="842" actId="478"/>
          <ac:grpSpMkLst>
            <pc:docMk/>
            <pc:sldMk cId="3915248259" sldId="261"/>
            <ac:grpSpMk id="23" creationId="{F6E71DF0-A3EF-4591-FA02-12CD9ED3AA85}"/>
          </ac:grpSpMkLst>
        </pc:grpChg>
        <pc:grpChg chg="add del mod">
          <ac:chgData name="Nesta van der Schaaf" userId="b6341301b05cd47e" providerId="LiveId" clId="{AD06C81A-87A6-47A7-8922-8736C9E72DE9}" dt="2023-07-10T17:37:05.527" v="9832" actId="165"/>
          <ac:grpSpMkLst>
            <pc:docMk/>
            <pc:sldMk cId="3915248259" sldId="261"/>
            <ac:grpSpMk id="24" creationId="{77708EAD-2BE6-2E89-1304-491CC663E084}"/>
          </ac:grpSpMkLst>
        </pc:grpChg>
        <pc:grpChg chg="mod topLvl replST">
          <ac:chgData name="Nesta van der Schaaf" userId="b6341301b05cd47e" providerId="LiveId" clId="{AD06C81A-87A6-47A7-8922-8736C9E72DE9}" dt="2023-07-10T17:36:48.834" v="9829" actId="165"/>
          <ac:grpSpMkLst>
            <pc:docMk/>
            <pc:sldMk cId="3915248259" sldId="261"/>
            <ac:grpSpMk id="29" creationId="{63705F96-6A2C-181F-1D99-59DEC7B51C28}"/>
          </ac:grpSpMkLst>
        </pc:grpChg>
        <pc:grpChg chg="mod replST">
          <ac:chgData name="Nesta van der Schaaf" userId="b6341301b05cd47e" providerId="LiveId" clId="{AD06C81A-87A6-47A7-8922-8736C9E72DE9}" dt="2023-07-11T16:29:57.612" v="23686" actId="164"/>
          <ac:grpSpMkLst>
            <pc:docMk/>
            <pc:sldMk cId="3915248259" sldId="261"/>
            <ac:grpSpMk id="30" creationId="{3C6700D5-1B9B-2B51-E037-70F3CEAEDCB3}"/>
          </ac:grpSpMkLst>
        </pc:grpChg>
        <pc:grpChg chg="add del mod">
          <ac:chgData name="Nesta van der Schaaf" userId="b6341301b05cd47e" providerId="LiveId" clId="{AD06C81A-87A6-47A7-8922-8736C9E72DE9}" dt="2023-07-10T17:36:48.834" v="9829" actId="165"/>
          <ac:grpSpMkLst>
            <pc:docMk/>
            <pc:sldMk cId="3915248259" sldId="261"/>
            <ac:grpSpMk id="30" creationId="{8C1BAD41-513F-2619-B776-89687CABF975}"/>
          </ac:grpSpMkLst>
        </pc:grpChg>
        <pc:grpChg chg="add mod">
          <ac:chgData name="Nesta van der Schaaf" userId="b6341301b05cd47e" providerId="LiveId" clId="{AD06C81A-87A6-47A7-8922-8736C9E72DE9}" dt="2023-07-11T16:30:04.303" v="23689" actId="1076"/>
          <ac:grpSpMkLst>
            <pc:docMk/>
            <pc:sldMk cId="3915248259" sldId="261"/>
            <ac:grpSpMk id="31" creationId="{3221940E-8016-436A-4897-BEDD3D855B74}"/>
          </ac:grpSpMkLst>
        </pc:grpChg>
        <pc:grpChg chg="add del mod">
          <ac:chgData name="Nesta van der Schaaf" userId="b6341301b05cd47e" providerId="LiveId" clId="{AD06C81A-87A6-47A7-8922-8736C9E72DE9}" dt="2023-07-10T17:06:01.153" v="9394" actId="165"/>
          <ac:grpSpMkLst>
            <pc:docMk/>
            <pc:sldMk cId="3915248259" sldId="261"/>
            <ac:grpSpMk id="31" creationId="{FAEC94E8-3E8E-B32D-C2C7-156F27567859}"/>
          </ac:grpSpMkLst>
        </pc:grpChg>
        <pc:grpChg chg="add del mod">
          <ac:chgData name="Nesta van der Schaaf" userId="b6341301b05cd47e" providerId="LiveId" clId="{AD06C81A-87A6-47A7-8922-8736C9E72DE9}" dt="2023-07-10T09:41:30.509" v="4014" actId="165"/>
          <ac:grpSpMkLst>
            <pc:docMk/>
            <pc:sldMk cId="3915248259" sldId="261"/>
            <ac:grpSpMk id="32" creationId="{9F2F2D6C-FAFC-78B5-A7D6-448CE8F73C31}"/>
          </ac:grpSpMkLst>
        </pc:grpChg>
        <pc:grpChg chg="del mod topLvl">
          <ac:chgData name="Nesta van der Schaaf" userId="b6341301b05cd47e" providerId="LiveId" clId="{AD06C81A-87A6-47A7-8922-8736C9E72DE9}" dt="2023-07-10T09:41:33.317" v="4015" actId="478"/>
          <ac:grpSpMkLst>
            <pc:docMk/>
            <pc:sldMk cId="3915248259" sldId="261"/>
            <ac:grpSpMk id="35" creationId="{74F11032-70CE-4DAF-88F0-8FCA0622F87C}"/>
          </ac:grpSpMkLst>
        </pc:grpChg>
        <pc:grpChg chg="mod topLvl replST">
          <ac:chgData name="Nesta van der Schaaf" userId="b6341301b05cd47e" providerId="LiveId" clId="{AD06C81A-87A6-47A7-8922-8736C9E72DE9}" dt="2023-07-11T16:29:57.612" v="23686" actId="164"/>
          <ac:grpSpMkLst>
            <pc:docMk/>
            <pc:sldMk cId="3915248259" sldId="261"/>
            <ac:grpSpMk id="41" creationId="{FCF44DD2-22CE-8669-B60E-943541870709}"/>
          </ac:grpSpMkLst>
        </pc:grpChg>
        <pc:grpChg chg="mod topLvl replST">
          <ac:chgData name="Nesta van der Schaaf" userId="b6341301b05cd47e" providerId="LiveId" clId="{AD06C81A-87A6-47A7-8922-8736C9E72DE9}" dt="2023-07-11T16:29:57.612" v="23686" actId="164"/>
          <ac:grpSpMkLst>
            <pc:docMk/>
            <pc:sldMk cId="3915248259" sldId="261"/>
            <ac:grpSpMk id="52" creationId="{8537D82C-667A-9F46-9A48-B9891664BE7F}"/>
          </ac:grpSpMkLst>
        </pc:grpChg>
        <pc:grpChg chg="del mod">
          <ac:chgData name="Nesta van der Schaaf" userId="b6341301b05cd47e" providerId="LiveId" clId="{AD06C81A-87A6-47A7-8922-8736C9E72DE9}" dt="2023-07-10T17:40:39.447" v="9878" actId="478"/>
          <ac:grpSpMkLst>
            <pc:docMk/>
            <pc:sldMk cId="3915248259" sldId="261"/>
            <ac:grpSpMk id="56" creationId="{26AAC58C-1301-0818-CEBE-9063E76A2170}"/>
          </ac:grpSpMkLst>
        </pc:grpChg>
        <pc:grpChg chg="add del mod">
          <ac:chgData name="Nesta van der Schaaf" userId="b6341301b05cd47e" providerId="LiveId" clId="{AD06C81A-87A6-47A7-8922-8736C9E72DE9}" dt="2023-07-11T16:29:18.212" v="23635" actId="165"/>
          <ac:grpSpMkLst>
            <pc:docMk/>
            <pc:sldMk cId="3915248259" sldId="261"/>
            <ac:grpSpMk id="57" creationId="{9DF87DFC-DD0E-D870-6B6E-13E7EC2E84F9}"/>
          </ac:grpSpMkLst>
        </pc:grpChg>
        <pc:grpChg chg="add mod">
          <ac:chgData name="Nesta van der Schaaf" userId="b6341301b05cd47e" providerId="LiveId" clId="{AD06C81A-87A6-47A7-8922-8736C9E72DE9}" dt="2023-07-10T17:37:21.750" v="9835" actId="164"/>
          <ac:grpSpMkLst>
            <pc:docMk/>
            <pc:sldMk cId="3915248259" sldId="261"/>
            <ac:grpSpMk id="58" creationId="{B170C197-80FF-DF0F-5E28-833DA7EF0B6C}"/>
          </ac:grpSpMkLst>
        </pc:grpChg>
        <pc:grpChg chg="mod replST">
          <ac:chgData name="Nesta van der Schaaf" userId="b6341301b05cd47e" providerId="LiveId" clId="{AD06C81A-87A6-47A7-8922-8736C9E72DE9}" dt="2023-07-10T09:43:26.847" v="4132" actId="164"/>
          <ac:grpSpMkLst>
            <pc:docMk/>
            <pc:sldMk cId="3915248259" sldId="261"/>
            <ac:grpSpMk id="64" creationId="{85ED9D5C-56EA-6532-885A-D49BE55C4100}"/>
          </ac:grpSpMkLst>
        </pc:grpChg>
        <pc:grpChg chg="add del mod">
          <ac:chgData name="Nesta van der Schaaf" userId="b6341301b05cd47e" providerId="LiveId" clId="{AD06C81A-87A6-47A7-8922-8736C9E72DE9}" dt="2023-07-10T09:44:03.634" v="4140" actId="478"/>
          <ac:grpSpMkLst>
            <pc:docMk/>
            <pc:sldMk cId="3915248259" sldId="261"/>
            <ac:grpSpMk id="65" creationId="{8998E56A-0D22-8D34-E39B-B72B538877D7}"/>
          </ac:grpSpMkLst>
        </pc:grpChg>
        <pc:grpChg chg="del mod replST">
          <ac:chgData name="Nesta van der Schaaf" userId="b6341301b05cd47e" providerId="LiveId" clId="{AD06C81A-87A6-47A7-8922-8736C9E72DE9}" dt="2023-07-10T09:49:34.787" v="4243" actId="478"/>
          <ac:grpSpMkLst>
            <pc:docMk/>
            <pc:sldMk cId="3915248259" sldId="261"/>
            <ac:grpSpMk id="81" creationId="{3C473A91-6201-2D58-7084-05F6AEF12400}"/>
          </ac:grpSpMkLst>
        </pc:grpChg>
        <pc:grpChg chg="del mod replST">
          <ac:chgData name="Nesta van der Schaaf" userId="b6341301b05cd47e" providerId="LiveId" clId="{AD06C81A-87A6-47A7-8922-8736C9E72DE9}" dt="2023-07-10T09:51:28.683" v="4343" actId="478"/>
          <ac:grpSpMkLst>
            <pc:docMk/>
            <pc:sldMk cId="3915248259" sldId="261"/>
            <ac:grpSpMk id="101" creationId="{14A16D52-1BC8-D3C6-7FA2-89C7391E6372}"/>
          </ac:grpSpMkLst>
        </pc:grpChg>
        <pc:grpChg chg="mod topLvl replST">
          <ac:chgData name="Nesta van der Schaaf" userId="b6341301b05cd47e" providerId="LiveId" clId="{AD06C81A-87A6-47A7-8922-8736C9E72DE9}" dt="2023-07-10T17:37:21.750" v="9835" actId="164"/>
          <ac:grpSpMkLst>
            <pc:docMk/>
            <pc:sldMk cId="3915248259" sldId="261"/>
            <ac:grpSpMk id="119" creationId="{70BBAB80-D1EA-0BA5-D85A-44D55DA4663D}"/>
          </ac:grpSpMkLst>
        </pc:grpChg>
        <pc:grpChg chg="del mod replST">
          <ac:chgData name="Nesta van der Schaaf" userId="b6341301b05cd47e" providerId="LiveId" clId="{AD06C81A-87A6-47A7-8922-8736C9E72DE9}" dt="2023-07-10T09:53:59.328" v="4685" actId="478"/>
          <ac:grpSpMkLst>
            <pc:docMk/>
            <pc:sldMk cId="3915248259" sldId="261"/>
            <ac:grpSpMk id="145" creationId="{F58A0688-6F08-453D-EC12-3F41B6A97F66}"/>
          </ac:grpSpMkLst>
        </pc:grpChg>
        <pc:grpChg chg="mod replST">
          <ac:chgData name="Nesta van der Schaaf" userId="b6341301b05cd47e" providerId="LiveId" clId="{AD06C81A-87A6-47A7-8922-8736C9E72DE9}" dt="2023-07-10T17:10:11.769" v="9597" actId="164"/>
          <ac:grpSpMkLst>
            <pc:docMk/>
            <pc:sldMk cId="3915248259" sldId="261"/>
            <ac:grpSpMk id="170" creationId="{7AE50D46-56D5-7DC4-EBB8-68E8C3F89397}"/>
          </ac:grpSpMkLst>
        </pc:grpChg>
        <pc:picChg chg="mod">
          <ac:chgData name="Nesta van der Schaaf" userId="b6341301b05cd47e" providerId="LiveId" clId="{AD06C81A-87A6-47A7-8922-8736C9E72DE9}" dt="2023-07-10T09:38:37.125" v="3816" actId="14100"/>
          <ac:picMkLst>
            <pc:docMk/>
            <pc:sldMk cId="3915248259" sldId="261"/>
            <ac:picMk id="5" creationId="{53066D53-EF05-FA6E-622D-3FDE76B8D51C}"/>
          </ac:picMkLst>
        </pc:picChg>
        <pc:picChg chg="mod">
          <ac:chgData name="Nesta van der Schaaf" userId="b6341301b05cd47e" providerId="LiveId" clId="{AD06C81A-87A6-47A7-8922-8736C9E72DE9}" dt="2023-07-11T16:29:39.932" v="23640" actId="14100"/>
          <ac:picMkLst>
            <pc:docMk/>
            <pc:sldMk cId="3915248259" sldId="261"/>
            <ac:picMk id="5" creationId="{B366529A-7B18-49B8-3D42-4E2E4C86078E}"/>
          </ac:picMkLst>
        </pc:picChg>
        <pc:picChg chg="mod">
          <ac:chgData name="Nesta van der Schaaf" userId="b6341301b05cd47e" providerId="LiveId" clId="{AD06C81A-87A6-47A7-8922-8736C9E72DE9}" dt="2023-07-10T09:38:55.489" v="3860" actId="14100"/>
          <ac:picMkLst>
            <pc:docMk/>
            <pc:sldMk cId="3915248259" sldId="261"/>
            <ac:picMk id="17" creationId="{16877F9C-0531-8D9A-D92B-8D0D55832FED}"/>
          </ac:picMkLst>
        </pc:picChg>
        <pc:picChg chg="mod">
          <ac:chgData name="Nesta van der Schaaf" userId="b6341301b05cd47e" providerId="LiveId" clId="{AD06C81A-87A6-47A7-8922-8736C9E72DE9}" dt="2023-07-10T09:39:14.566" v="3949" actId="14100"/>
          <ac:picMkLst>
            <pc:docMk/>
            <pc:sldMk cId="3915248259" sldId="261"/>
            <ac:picMk id="24" creationId="{6F138E6B-F0B0-6CBC-57F8-C700C59A7182}"/>
          </ac:picMkLst>
        </pc:picChg>
        <pc:picChg chg="mod">
          <ac:chgData name="Nesta van der Schaaf" userId="b6341301b05cd47e" providerId="LiveId" clId="{AD06C81A-87A6-47A7-8922-8736C9E72DE9}" dt="2023-07-10T17:31:52.656" v="9683" actId="14100"/>
          <ac:picMkLst>
            <pc:docMk/>
            <pc:sldMk cId="3915248259" sldId="261"/>
            <ac:picMk id="32" creationId="{3311AF6A-CD63-C9FE-8E88-2EDE6C5096E7}"/>
          </ac:picMkLst>
        </pc:picChg>
        <pc:picChg chg="mod">
          <ac:chgData name="Nesta van der Schaaf" userId="b6341301b05cd47e" providerId="LiveId" clId="{AD06C81A-87A6-47A7-8922-8736C9E72DE9}" dt="2023-07-10T17:32:09.087" v="9739" actId="14100"/>
          <ac:picMkLst>
            <pc:docMk/>
            <pc:sldMk cId="3915248259" sldId="261"/>
            <ac:picMk id="43" creationId="{CB3F6C4B-1F1E-537A-7DFC-C6756A0DCDD7}"/>
          </ac:picMkLst>
        </pc:picChg>
        <pc:picChg chg="mod">
          <ac:chgData name="Nesta van der Schaaf" userId="b6341301b05cd47e" providerId="LiveId" clId="{AD06C81A-87A6-47A7-8922-8736C9E72DE9}" dt="2023-07-10T09:42:41.994" v="4057" actId="14100"/>
          <ac:picMkLst>
            <pc:docMk/>
            <pc:sldMk cId="3915248259" sldId="261"/>
            <ac:picMk id="50" creationId="{D041C5FC-E81E-3FDD-2218-46CE8DC363C7}"/>
          </ac:picMkLst>
        </pc:picChg>
        <pc:picChg chg="mod">
          <ac:chgData name="Nesta van der Schaaf" userId="b6341301b05cd47e" providerId="LiveId" clId="{AD06C81A-87A6-47A7-8922-8736C9E72DE9}" dt="2023-07-10T09:49:27.915" v="4177" actId="14100"/>
          <ac:picMkLst>
            <pc:docMk/>
            <pc:sldMk cId="3915248259" sldId="261"/>
            <ac:picMk id="68" creationId="{A33F5C4E-820F-4A8F-E72E-CCA462AFF2BD}"/>
          </ac:picMkLst>
        </pc:picChg>
        <pc:picChg chg="mod">
          <ac:chgData name="Nesta van der Schaaf" userId="b6341301b05cd47e" providerId="LiveId" clId="{AD06C81A-87A6-47A7-8922-8736C9E72DE9}" dt="2023-07-10T09:50:22.235" v="4261" actId="14100"/>
          <ac:picMkLst>
            <pc:docMk/>
            <pc:sldMk cId="3915248259" sldId="261"/>
            <ac:picMk id="83" creationId="{34A2B172-8290-F88C-F682-DAD9597295F0}"/>
          </ac:picMkLst>
        </pc:picChg>
        <pc:picChg chg="mod">
          <ac:chgData name="Nesta van der Schaaf" userId="b6341301b05cd47e" providerId="LiveId" clId="{AD06C81A-87A6-47A7-8922-8736C9E72DE9}" dt="2023-07-10T09:51:42.089" v="4347" actId="14100"/>
          <ac:picMkLst>
            <pc:docMk/>
            <pc:sldMk cId="3915248259" sldId="261"/>
            <ac:picMk id="103" creationId="{CC99A288-065A-E637-9ED2-E320C9E9490D}"/>
          </ac:picMkLst>
        </pc:picChg>
        <pc:picChg chg="mod">
          <ac:chgData name="Nesta van der Schaaf" userId="b6341301b05cd47e" providerId="LiveId" clId="{AD06C81A-87A6-47A7-8922-8736C9E72DE9}" dt="2023-07-10T09:52:59.219" v="4490" actId="14100"/>
          <ac:picMkLst>
            <pc:docMk/>
            <pc:sldMk cId="3915248259" sldId="261"/>
            <ac:picMk id="122" creationId="{685DA29B-E15D-2990-5AC3-B443A26CFBE5}"/>
          </ac:picMkLst>
        </pc:picChg>
        <pc:picChg chg="mod">
          <ac:chgData name="Nesta van der Schaaf" userId="b6341301b05cd47e" providerId="LiveId" clId="{AD06C81A-87A6-47A7-8922-8736C9E72DE9}" dt="2023-07-10T09:53:52.990" v="4590" actId="14100"/>
          <ac:picMkLst>
            <pc:docMk/>
            <pc:sldMk cId="3915248259" sldId="261"/>
            <ac:picMk id="147" creationId="{70C5436D-7503-C3C1-1E9E-84A2D22BC04D}"/>
          </ac:picMkLst>
        </pc:picChg>
        <pc:inkChg chg="add mod">
          <ac:chgData name="Nesta van der Schaaf" userId="b6341301b05cd47e" providerId="LiveId" clId="{AD06C81A-87A6-47A7-8922-8736C9E72DE9}" dt="2023-07-10T17:33:18.686" v="9807"/>
          <ac:inkMkLst>
            <pc:docMk/>
            <pc:sldMk cId="3915248259" sldId="261"/>
            <ac:inkMk id="54" creationId="{F404F753-AFAC-12EF-EC89-8EEC20C0772D}"/>
          </ac:inkMkLst>
        </pc:inkChg>
        <pc:inkChg chg="add mod">
          <ac:chgData name="Nesta van der Schaaf" userId="b6341301b05cd47e" providerId="LiveId" clId="{AD06C81A-87A6-47A7-8922-8736C9E72DE9}" dt="2023-07-10T17:33:18.686" v="9807"/>
          <ac:inkMkLst>
            <pc:docMk/>
            <pc:sldMk cId="3915248259" sldId="261"/>
            <ac:inkMk id="55" creationId="{05643F25-09E9-1E87-A37F-11C1EBCDB465}"/>
          </ac:inkMkLst>
        </pc:inkChg>
        <pc:inkChg chg="add mod">
          <ac:chgData name="Nesta van der Schaaf" userId="b6341301b05cd47e" providerId="LiveId" clId="{AD06C81A-87A6-47A7-8922-8736C9E72DE9}" dt="2023-07-11T15:00:31.187" v="22088" actId="692"/>
          <ac:inkMkLst>
            <pc:docMk/>
            <pc:sldMk cId="3915248259" sldId="261"/>
            <ac:inkMk id="59" creationId="{D804DB3A-BC42-340D-692E-BF80F7867F6E}"/>
          </ac:inkMkLst>
        </pc:inkChg>
      </pc:sldChg>
      <pc:sldChg chg="addSp delSp modSp add del mod">
        <pc:chgData name="Nesta van der Schaaf" userId="b6341301b05cd47e" providerId="LiveId" clId="{AD06C81A-87A6-47A7-8922-8736C9E72DE9}" dt="2023-07-10T09:18:53.454" v="3001" actId="2696"/>
        <pc:sldMkLst>
          <pc:docMk/>
          <pc:sldMk cId="2249610883" sldId="262"/>
        </pc:sldMkLst>
        <pc:spChg chg="mod">
          <ac:chgData name="Nesta van der Schaaf" userId="b6341301b05cd47e" providerId="LiveId" clId="{AD06C81A-87A6-47A7-8922-8736C9E72DE9}" dt="2023-06-20T14:05:16.541" v="1691" actId="207"/>
          <ac:spMkLst>
            <pc:docMk/>
            <pc:sldMk cId="2249610883" sldId="262"/>
            <ac:spMk id="2" creationId="{F759FACC-06CD-BDFA-C298-0F57DF88FEF1}"/>
          </ac:spMkLst>
        </pc:spChg>
        <pc:spChg chg="add mod">
          <ac:chgData name="Nesta van der Schaaf" userId="b6341301b05cd47e" providerId="LiveId" clId="{AD06C81A-87A6-47A7-8922-8736C9E72DE9}" dt="2023-06-20T13:50:10.231" v="1570" actId="1076"/>
          <ac:spMkLst>
            <pc:docMk/>
            <pc:sldMk cId="2249610883" sldId="262"/>
            <ac:spMk id="3" creationId="{82A1299D-FCEC-694F-6B16-95B6616ED94F}"/>
          </ac:spMkLst>
        </pc:spChg>
        <pc:spChg chg="add mod topLvl">
          <ac:chgData name="Nesta van der Schaaf" userId="b6341301b05cd47e" providerId="LiveId" clId="{AD06C81A-87A6-47A7-8922-8736C9E72DE9}" dt="2023-06-20T17:32:26.236" v="2507" actId="1076"/>
          <ac:spMkLst>
            <pc:docMk/>
            <pc:sldMk cId="2249610883" sldId="262"/>
            <ac:spMk id="5" creationId="{07B06EEE-E179-2BF8-BE57-01434BB527DD}"/>
          </ac:spMkLst>
        </pc:spChg>
        <pc:spChg chg="del mod">
          <ac:chgData name="Nesta van der Schaaf" userId="b6341301b05cd47e" providerId="LiveId" clId="{AD06C81A-87A6-47A7-8922-8736C9E72DE9}" dt="2023-06-20T11:29:42.895" v="1019" actId="478"/>
          <ac:spMkLst>
            <pc:docMk/>
            <pc:sldMk cId="2249610883" sldId="262"/>
            <ac:spMk id="6" creationId="{39A6A85C-BA0D-913D-63E9-E746FCAD0420}"/>
          </ac:spMkLst>
        </pc:spChg>
        <pc:spChg chg="del">
          <ac:chgData name="Nesta van der Schaaf" userId="b6341301b05cd47e" providerId="LiveId" clId="{AD06C81A-87A6-47A7-8922-8736C9E72DE9}" dt="2023-06-20T11:29:39.892" v="1016" actId="478"/>
          <ac:spMkLst>
            <pc:docMk/>
            <pc:sldMk cId="2249610883" sldId="262"/>
            <ac:spMk id="7" creationId="{6BB13603-6B21-2B36-CA87-43A025D6F1B6}"/>
          </ac:spMkLst>
        </pc:spChg>
        <pc:spChg chg="del">
          <ac:chgData name="Nesta van der Schaaf" userId="b6341301b05cd47e" providerId="LiveId" clId="{AD06C81A-87A6-47A7-8922-8736C9E72DE9}" dt="2023-06-20T11:54:40.024" v="1105" actId="478"/>
          <ac:spMkLst>
            <pc:docMk/>
            <pc:sldMk cId="2249610883" sldId="262"/>
            <ac:spMk id="8" creationId="{0FA73183-9D3B-51FB-3157-6A74DBAF92C1}"/>
          </ac:spMkLst>
        </pc:spChg>
        <pc:spChg chg="del mod">
          <ac:chgData name="Nesta van der Schaaf" userId="b6341301b05cd47e" providerId="LiveId" clId="{AD06C81A-87A6-47A7-8922-8736C9E72DE9}" dt="2023-06-20T14:31:16.891" v="1924" actId="478"/>
          <ac:spMkLst>
            <pc:docMk/>
            <pc:sldMk cId="2249610883" sldId="262"/>
            <ac:spMk id="9" creationId="{0980F0D7-DC4B-B872-8CE1-7DE04791E045}"/>
          </ac:spMkLst>
        </pc:spChg>
        <pc:spChg chg="del mod">
          <ac:chgData name="Nesta van der Schaaf" userId="b6341301b05cd47e" providerId="LiveId" clId="{AD06C81A-87A6-47A7-8922-8736C9E72DE9}" dt="2023-06-20T11:29:45.403" v="1021" actId="478"/>
          <ac:spMkLst>
            <pc:docMk/>
            <pc:sldMk cId="2249610883" sldId="262"/>
            <ac:spMk id="10" creationId="{615D7D57-9677-3D9F-8FB0-FD1E0CA10A75}"/>
          </ac:spMkLst>
        </pc:spChg>
        <pc:spChg chg="add del mod ord">
          <ac:chgData name="Nesta van der Schaaf" userId="b6341301b05cd47e" providerId="LiveId" clId="{AD06C81A-87A6-47A7-8922-8736C9E72DE9}" dt="2023-06-20T14:05:43.663" v="1696" actId="478"/>
          <ac:spMkLst>
            <pc:docMk/>
            <pc:sldMk cId="2249610883" sldId="262"/>
            <ac:spMk id="11" creationId="{FC7BABC6-F20E-5D86-3592-061E8411F9BA}"/>
          </ac:spMkLst>
        </pc:spChg>
        <pc:spChg chg="add del mod ord">
          <ac:chgData name="Nesta van der Schaaf" userId="b6341301b05cd47e" providerId="LiveId" clId="{AD06C81A-87A6-47A7-8922-8736C9E72DE9}" dt="2023-06-20T14:11:50.760" v="1826" actId="478"/>
          <ac:spMkLst>
            <pc:docMk/>
            <pc:sldMk cId="2249610883" sldId="262"/>
            <ac:spMk id="12" creationId="{AC1EC4B0-B489-9036-8E27-ADA0E3F7DDDD}"/>
          </ac:spMkLst>
        </pc:spChg>
        <pc:spChg chg="mod">
          <ac:chgData name="Nesta van der Schaaf" userId="b6341301b05cd47e" providerId="LiveId" clId="{AD06C81A-87A6-47A7-8922-8736C9E72DE9}" dt="2023-06-20T14:06:20.556" v="1779"/>
          <ac:spMkLst>
            <pc:docMk/>
            <pc:sldMk cId="2249610883" sldId="262"/>
            <ac:spMk id="17" creationId="{113010D4-4765-8295-17A9-51B40EA3CC55}"/>
          </ac:spMkLst>
        </pc:spChg>
        <pc:spChg chg="add del">
          <ac:chgData name="Nesta van der Schaaf" userId="b6341301b05cd47e" providerId="LiveId" clId="{AD06C81A-87A6-47A7-8922-8736C9E72DE9}" dt="2023-06-20T14:32:25.427" v="1947" actId="34122"/>
          <ac:spMkLst>
            <pc:docMk/>
            <pc:sldMk cId="2249610883" sldId="262"/>
            <ac:spMk id="19" creationId="{72E0A544-6B3F-4F10-AF2C-838074F03C38}"/>
          </ac:spMkLst>
        </pc:spChg>
        <pc:spChg chg="add del">
          <ac:chgData name="Nesta van der Schaaf" userId="b6341301b05cd47e" providerId="LiveId" clId="{AD06C81A-87A6-47A7-8922-8736C9E72DE9}" dt="2023-06-20T14:32:16.804" v="1944" actId="34122"/>
          <ac:spMkLst>
            <pc:docMk/>
            <pc:sldMk cId="2249610883" sldId="262"/>
            <ac:spMk id="23" creationId="{ECB20D4F-2FFE-4C9F-864F-638F3F8ACB9B}"/>
          </ac:spMkLst>
        </pc:spChg>
        <pc:spChg chg="add mod ord">
          <ac:chgData name="Nesta van der Schaaf" userId="b6341301b05cd47e" providerId="LiveId" clId="{AD06C81A-87A6-47A7-8922-8736C9E72DE9}" dt="2023-06-20T17:32:31.525" v="2509" actId="14100"/>
          <ac:spMkLst>
            <pc:docMk/>
            <pc:sldMk cId="2249610883" sldId="262"/>
            <ac:spMk id="26" creationId="{A2262FCF-DBE7-49BA-A10E-178C847BEE79}"/>
          </ac:spMkLst>
        </pc:spChg>
        <pc:spChg chg="add del mod ord">
          <ac:chgData name="Nesta van der Schaaf" userId="b6341301b05cd47e" providerId="LiveId" clId="{AD06C81A-87A6-47A7-8922-8736C9E72DE9}" dt="2023-06-20T14:31:17.506" v="1925" actId="478"/>
          <ac:spMkLst>
            <pc:docMk/>
            <pc:sldMk cId="2249610883" sldId="262"/>
            <ac:spMk id="27" creationId="{0DD7D2AD-8F43-7CA4-49E5-646D0D1A5ED7}"/>
          </ac:spMkLst>
        </pc:spChg>
        <pc:spChg chg="add del mod">
          <ac:chgData name="Nesta van der Schaaf" userId="b6341301b05cd47e" providerId="LiveId" clId="{AD06C81A-87A6-47A7-8922-8736C9E72DE9}" dt="2023-06-20T14:31:41.378" v="1932"/>
          <ac:spMkLst>
            <pc:docMk/>
            <pc:sldMk cId="2249610883" sldId="262"/>
            <ac:spMk id="28" creationId="{41281BDB-A512-F49E-8081-078FAB52DDE6}"/>
          </ac:spMkLst>
        </pc:spChg>
        <pc:spChg chg="add mod ord">
          <ac:chgData name="Nesta van der Schaaf" userId="b6341301b05cd47e" providerId="LiveId" clId="{AD06C81A-87A6-47A7-8922-8736C9E72DE9}" dt="2023-06-20T14:32:42.103" v="1955" actId="20577"/>
          <ac:spMkLst>
            <pc:docMk/>
            <pc:sldMk cId="2249610883" sldId="262"/>
            <ac:spMk id="29" creationId="{B2FDD315-D31D-3CF8-C0B6-F16063FAC4FA}"/>
          </ac:spMkLst>
        </pc:spChg>
        <pc:spChg chg="add del">
          <ac:chgData name="Nesta van der Schaaf" userId="b6341301b05cd47e" providerId="LiveId" clId="{AD06C81A-87A6-47A7-8922-8736C9E72DE9}" dt="2023-06-20T14:32:25.427" v="1947" actId="34122"/>
          <ac:spMkLst>
            <pc:docMk/>
            <pc:sldMk cId="2249610883" sldId="262"/>
            <ac:spMk id="34" creationId="{689F3951-D427-4AEB-BE5A-76CAD58EE2E1}"/>
          </ac:spMkLst>
        </pc:spChg>
        <pc:grpChg chg="add del mod topLvl">
          <ac:chgData name="Nesta van der Schaaf" userId="b6341301b05cd47e" providerId="LiveId" clId="{AD06C81A-87A6-47A7-8922-8736C9E72DE9}" dt="2023-06-20T14:32:25.427" v="1947" actId="34122"/>
          <ac:grpSpMkLst>
            <pc:docMk/>
            <pc:sldMk cId="2249610883" sldId="262"/>
            <ac:grpSpMk id="6" creationId="{F1C6026D-8571-1CCA-F469-828E8EA251A1}"/>
          </ac:grpSpMkLst>
        </pc:grpChg>
        <pc:grpChg chg="add mod topLvl">
          <ac:chgData name="Nesta van der Schaaf" userId="b6341301b05cd47e" providerId="LiveId" clId="{AD06C81A-87A6-47A7-8922-8736C9E72DE9}" dt="2023-06-20T14:32:02.131" v="1938" actId="165"/>
          <ac:grpSpMkLst>
            <pc:docMk/>
            <pc:sldMk cId="2249610883" sldId="262"/>
            <ac:grpSpMk id="7" creationId="{A275849D-80FD-1706-CCD4-AC089EEDDEA7}"/>
          </ac:grpSpMkLst>
        </pc:grpChg>
        <pc:grpChg chg="add del mod">
          <ac:chgData name="Nesta van der Schaaf" userId="b6341301b05cd47e" providerId="LiveId" clId="{AD06C81A-87A6-47A7-8922-8736C9E72DE9}" dt="2023-06-20T14:32:02.131" v="1938" actId="165"/>
          <ac:grpSpMkLst>
            <pc:docMk/>
            <pc:sldMk cId="2249610883" sldId="262"/>
            <ac:grpSpMk id="10" creationId="{30FD5D75-B309-C4C3-E4DF-F4167FDD05AF}"/>
          </ac:grpSpMkLst>
        </pc:grpChg>
        <pc:grpChg chg="add mod">
          <ac:chgData name="Nesta van der Schaaf" userId="b6341301b05cd47e" providerId="LiveId" clId="{AD06C81A-87A6-47A7-8922-8736C9E72DE9}" dt="2023-06-20T13:29:45.700" v="1431" actId="571"/>
          <ac:grpSpMkLst>
            <pc:docMk/>
            <pc:sldMk cId="2249610883" sldId="262"/>
            <ac:grpSpMk id="10" creationId="{4439468C-A902-3CEC-A03D-872F4C262892}"/>
          </ac:grpSpMkLst>
        </pc:grpChg>
        <pc:grpChg chg="add del mod">
          <ac:chgData name="Nesta van der Schaaf" userId="b6341301b05cd47e" providerId="LiveId" clId="{AD06C81A-87A6-47A7-8922-8736C9E72DE9}" dt="2023-06-20T14:31:18.279" v="1927" actId="478"/>
          <ac:grpSpMkLst>
            <pc:docMk/>
            <pc:sldMk cId="2249610883" sldId="262"/>
            <ac:grpSpMk id="13" creationId="{D87BA8B2-86A4-C16A-95F5-3127ED11223E}"/>
          </ac:grpSpMkLst>
        </pc:grpChg>
        <pc:grpChg chg="add del mod">
          <ac:chgData name="Nesta van der Schaaf" userId="b6341301b05cd47e" providerId="LiveId" clId="{AD06C81A-87A6-47A7-8922-8736C9E72DE9}" dt="2023-06-20T14:31:19.106" v="1928" actId="478"/>
          <ac:grpSpMkLst>
            <pc:docMk/>
            <pc:sldMk cId="2249610883" sldId="262"/>
            <ac:grpSpMk id="14" creationId="{D7C583EE-6510-8E4A-DFC6-1F6E82563F70}"/>
          </ac:grpSpMkLst>
        </pc:grpChg>
        <pc:grpChg chg="add del mod">
          <ac:chgData name="Nesta van der Schaaf" userId="b6341301b05cd47e" providerId="LiveId" clId="{AD06C81A-87A6-47A7-8922-8736C9E72DE9}" dt="2023-06-20T14:31:17.961" v="1926" actId="478"/>
          <ac:grpSpMkLst>
            <pc:docMk/>
            <pc:sldMk cId="2249610883" sldId="262"/>
            <ac:grpSpMk id="15" creationId="{585257E9-8630-7969-2C3C-93CCA6CF7267}"/>
          </ac:grpSpMkLst>
        </pc:grpChg>
        <pc:grpChg chg="add del mod">
          <ac:chgData name="Nesta van der Schaaf" userId="b6341301b05cd47e" providerId="LiveId" clId="{AD06C81A-87A6-47A7-8922-8736C9E72DE9}" dt="2023-06-20T14:06:22.602" v="1780"/>
          <ac:grpSpMkLst>
            <pc:docMk/>
            <pc:sldMk cId="2249610883" sldId="262"/>
            <ac:grpSpMk id="16" creationId="{16F924AF-0AB8-1A48-3D1B-616B1A2F9574}"/>
          </ac:grpSpMkLst>
        </pc:grpChg>
        <pc:grpChg chg="mod">
          <ac:chgData name="Nesta van der Schaaf" userId="b6341301b05cd47e" providerId="LiveId" clId="{AD06C81A-87A6-47A7-8922-8736C9E72DE9}" dt="2023-06-20T14:06:20.556" v="1779"/>
          <ac:grpSpMkLst>
            <pc:docMk/>
            <pc:sldMk cId="2249610883" sldId="262"/>
            <ac:grpSpMk id="19" creationId="{E5960F3F-EDD7-7550-65C7-3100AF187E87}"/>
          </ac:grpSpMkLst>
        </pc:grpChg>
        <pc:grpChg chg="mod">
          <ac:chgData name="Nesta van der Schaaf" userId="b6341301b05cd47e" providerId="LiveId" clId="{AD06C81A-87A6-47A7-8922-8736C9E72DE9}" dt="2023-06-20T14:06:20.556" v="1779"/>
          <ac:grpSpMkLst>
            <pc:docMk/>
            <pc:sldMk cId="2249610883" sldId="262"/>
            <ac:grpSpMk id="21" creationId="{45F21339-F9CB-48E7-3E09-1E70F4CA6BED}"/>
          </ac:grpSpMkLst>
        </pc:grpChg>
        <pc:grpChg chg="add del mod">
          <ac:chgData name="Nesta van der Schaaf" userId="b6341301b05cd47e" providerId="LiveId" clId="{AD06C81A-87A6-47A7-8922-8736C9E72DE9}" dt="2023-06-20T13:24:33.316" v="1390" actId="478"/>
          <ac:grpSpMkLst>
            <pc:docMk/>
            <pc:sldMk cId="2249610883" sldId="262"/>
            <ac:grpSpMk id="27" creationId="{43B64E40-86B9-02DB-F3A1-21AF9B5BB820}"/>
          </ac:grpSpMkLst>
        </pc:grpChg>
        <pc:inkChg chg="mod topLvl">
          <ac:chgData name="Nesta van der Schaaf" userId="b6341301b05cd47e" providerId="LiveId" clId="{AD06C81A-87A6-47A7-8922-8736C9E72DE9}" dt="2023-06-20T17:32:34.284" v="2510" actId="1076"/>
          <ac:inkMkLst>
            <pc:docMk/>
            <pc:sldMk cId="2249610883" sldId="262"/>
            <ac:inkMk id="8" creationId="{D762B4BE-E18F-A20B-4993-54E0ACA9A982}"/>
          </ac:inkMkLst>
        </pc:inkChg>
        <pc:inkChg chg="mod">
          <ac:chgData name="Nesta van der Schaaf" userId="b6341301b05cd47e" providerId="LiveId" clId="{AD06C81A-87A6-47A7-8922-8736C9E72DE9}" dt="2023-06-20T13:29:45.700" v="1431" actId="571"/>
          <ac:inkMkLst>
            <pc:docMk/>
            <pc:sldMk cId="2249610883" sldId="262"/>
            <ac:inkMk id="13" creationId="{DD814871-E9BD-526A-8894-FA26F981BDBA}"/>
          </ac:inkMkLst>
        </pc:inkChg>
        <pc:inkChg chg="mod">
          <ac:chgData name="Nesta van der Schaaf" userId="b6341301b05cd47e" providerId="LiveId" clId="{AD06C81A-87A6-47A7-8922-8736C9E72DE9}" dt="2023-06-20T13:29:45.700" v="1431" actId="571"/>
          <ac:inkMkLst>
            <pc:docMk/>
            <pc:sldMk cId="2249610883" sldId="262"/>
            <ac:inkMk id="14" creationId="{55EDC1BC-532F-EC6D-4321-F89DFAFF2C28}"/>
          </ac:inkMkLst>
        </pc:inkChg>
        <pc:inkChg chg="mod">
          <ac:chgData name="Nesta van der Schaaf" userId="b6341301b05cd47e" providerId="LiveId" clId="{AD06C81A-87A6-47A7-8922-8736C9E72DE9}" dt="2023-06-20T14:06:20.556" v="1779"/>
          <ac:inkMkLst>
            <pc:docMk/>
            <pc:sldMk cId="2249610883" sldId="262"/>
            <ac:inkMk id="18" creationId="{5AF94995-88CA-1FF0-17AE-4159C421D964}"/>
          </ac:inkMkLst>
        </pc:inkChg>
        <pc:inkChg chg="mod">
          <ac:chgData name="Nesta van der Schaaf" userId="b6341301b05cd47e" providerId="LiveId" clId="{AD06C81A-87A6-47A7-8922-8736C9E72DE9}" dt="2023-06-20T14:06:20.556" v="1779"/>
          <ac:inkMkLst>
            <pc:docMk/>
            <pc:sldMk cId="2249610883" sldId="262"/>
            <ac:inkMk id="20" creationId="{0472F191-E5A3-6704-EA08-0F010CF38592}"/>
          </ac:inkMkLst>
        </pc:inkChg>
        <pc:inkChg chg="mod">
          <ac:chgData name="Nesta van der Schaaf" userId="b6341301b05cd47e" providerId="LiveId" clId="{AD06C81A-87A6-47A7-8922-8736C9E72DE9}" dt="2023-06-20T13:23:53.976" v="1387" actId="164"/>
          <ac:inkMkLst>
            <pc:docMk/>
            <pc:sldMk cId="2249610883" sldId="262"/>
            <ac:inkMk id="20" creationId="{0E476CA5-F0CC-03DD-C778-B1F04CEE5511}"/>
          </ac:inkMkLst>
        </pc:inkChg>
        <pc:inkChg chg="mod">
          <ac:chgData name="Nesta van der Schaaf" userId="b6341301b05cd47e" providerId="LiveId" clId="{AD06C81A-87A6-47A7-8922-8736C9E72DE9}" dt="2023-06-20T13:23:53.976" v="1387" actId="164"/>
          <ac:inkMkLst>
            <pc:docMk/>
            <pc:sldMk cId="2249610883" sldId="262"/>
            <ac:inkMk id="21" creationId="{2B31B5D9-5E6B-8E86-EDDF-1E26D387BF68}"/>
          </ac:inkMkLst>
        </pc:inkChg>
        <pc:inkChg chg="mod">
          <ac:chgData name="Nesta van der Schaaf" userId="b6341301b05cd47e" providerId="LiveId" clId="{AD06C81A-87A6-47A7-8922-8736C9E72DE9}" dt="2023-06-20T14:06:20.556" v="1779"/>
          <ac:inkMkLst>
            <pc:docMk/>
            <pc:sldMk cId="2249610883" sldId="262"/>
            <ac:inkMk id="22" creationId="{91E873B1-1C19-896C-22EB-12DDD4A531C6}"/>
          </ac:inkMkLst>
        </pc:inkChg>
        <pc:inkChg chg="mod">
          <ac:chgData name="Nesta van der Schaaf" userId="b6341301b05cd47e" providerId="LiveId" clId="{AD06C81A-87A6-47A7-8922-8736C9E72DE9}" dt="2023-06-20T14:06:20.556" v="1779"/>
          <ac:inkMkLst>
            <pc:docMk/>
            <pc:sldMk cId="2249610883" sldId="262"/>
            <ac:inkMk id="23" creationId="{9E85A238-98EB-9F79-3CC0-BB58D2F68D62}"/>
          </ac:inkMkLst>
        </pc:inkChg>
        <pc:inkChg chg="mod">
          <ac:chgData name="Nesta van der Schaaf" userId="b6341301b05cd47e" providerId="LiveId" clId="{AD06C81A-87A6-47A7-8922-8736C9E72DE9}" dt="2023-06-20T14:06:20.556" v="1779"/>
          <ac:inkMkLst>
            <pc:docMk/>
            <pc:sldMk cId="2249610883" sldId="262"/>
            <ac:inkMk id="24" creationId="{AF455841-1C1C-BD48-C890-D02E0E989DA4}"/>
          </ac:inkMkLst>
        </pc:inkChg>
        <pc:inkChg chg="mod">
          <ac:chgData name="Nesta van der Schaaf" userId="b6341301b05cd47e" providerId="LiveId" clId="{AD06C81A-87A6-47A7-8922-8736C9E72DE9}" dt="2023-06-20T14:06:20.556" v="1779"/>
          <ac:inkMkLst>
            <pc:docMk/>
            <pc:sldMk cId="2249610883" sldId="262"/>
            <ac:inkMk id="25" creationId="{DD719F44-3486-84CF-BAE3-ABA1FF828C91}"/>
          </ac:inkMkLst>
        </pc:inkChg>
        <pc:inkChg chg="mod">
          <ac:chgData name="Nesta van der Schaaf" userId="b6341301b05cd47e" providerId="LiveId" clId="{AD06C81A-87A6-47A7-8922-8736C9E72DE9}" dt="2023-06-20T13:23:53.976" v="1387" actId="164"/>
          <ac:inkMkLst>
            <pc:docMk/>
            <pc:sldMk cId="2249610883" sldId="262"/>
            <ac:inkMk id="26" creationId="{9879DB24-87A9-48E4-8EA0-97237BA3EF6F}"/>
          </ac:inkMkLst>
        </pc:inkChg>
        <pc:inkChg chg="add del mod">
          <ac:chgData name="Nesta van der Schaaf" userId="b6341301b05cd47e" providerId="LiveId" clId="{AD06C81A-87A6-47A7-8922-8736C9E72DE9}" dt="2023-06-20T14:32:44.738" v="1956" actId="1076"/>
          <ac:inkMkLst>
            <pc:docMk/>
            <pc:sldMk cId="2249610883" sldId="262"/>
            <ac:inkMk id="30" creationId="{85C75E43-3AD1-F606-DA74-C32EF2CE9BB4}"/>
          </ac:inkMkLst>
        </pc:inkChg>
        <pc:inkChg chg="add mod">
          <ac:chgData name="Nesta van der Schaaf" userId="b6341301b05cd47e" providerId="LiveId" clId="{AD06C81A-87A6-47A7-8922-8736C9E72DE9}" dt="2023-06-20T14:32:34.026" v="1951" actId="571"/>
          <ac:inkMkLst>
            <pc:docMk/>
            <pc:sldMk cId="2249610883" sldId="262"/>
            <ac:inkMk id="31" creationId="{485EC1DD-90B3-A4D9-A25A-A3501610E1DE}"/>
          </ac:inkMkLst>
        </pc:inkChg>
        <pc:inkChg chg="mod topLvl">
          <ac:chgData name="Nesta van der Schaaf" userId="b6341301b05cd47e" providerId="LiveId" clId="{AD06C81A-87A6-47A7-8922-8736C9E72DE9}" dt="2023-06-20T14:32:24.693" v="1946" actId="34122"/>
          <ac:inkMkLst>
            <pc:docMk/>
            <pc:sldMk cId="2249610883" sldId="262"/>
            <ac:inkMk id="45" creationId="{D545CBA1-2E52-1315-D8E2-0FF38CC9DAE4}"/>
          </ac:inkMkLst>
        </pc:inkChg>
        <pc:inkChg chg="add del mod topLvl">
          <ac:chgData name="Nesta van der Schaaf" userId="b6341301b05cd47e" providerId="LiveId" clId="{AD06C81A-87A6-47A7-8922-8736C9E72DE9}" dt="2023-06-20T14:32:25.427" v="1947" actId="34122"/>
          <ac:inkMkLst>
            <pc:docMk/>
            <pc:sldMk cId="2249610883" sldId="262"/>
            <ac:inkMk id="51" creationId="{C5C43C64-9DAE-6B7E-F118-2E2B1389EB11}"/>
          </ac:inkMkLst>
        </pc:inkChg>
        <pc:inkChg chg="mod topLvl">
          <ac:chgData name="Nesta van der Schaaf" userId="b6341301b05cd47e" providerId="LiveId" clId="{AD06C81A-87A6-47A7-8922-8736C9E72DE9}" dt="2023-06-20T14:32:05.064" v="1939" actId="1076"/>
          <ac:inkMkLst>
            <pc:docMk/>
            <pc:sldMk cId="2249610883" sldId="262"/>
            <ac:inkMk id="54" creationId="{CE3F28D7-6063-300A-96BA-0776D4A304E9}"/>
          </ac:inkMkLst>
        </pc:inkChg>
        <pc:inkChg chg="mod">
          <ac:chgData name="Nesta van der Schaaf" userId="b6341301b05cd47e" providerId="LiveId" clId="{AD06C81A-87A6-47A7-8922-8736C9E72DE9}" dt="2023-06-20T14:32:02.131" v="1938" actId="165"/>
          <ac:inkMkLst>
            <pc:docMk/>
            <pc:sldMk cId="2249610883" sldId="262"/>
            <ac:inkMk id="55" creationId="{4D29836B-0009-E21D-4B57-52E8996BACD7}"/>
          </ac:inkMkLst>
        </pc:inkChg>
        <pc:inkChg chg="mod">
          <ac:chgData name="Nesta van der Schaaf" userId="b6341301b05cd47e" providerId="LiveId" clId="{AD06C81A-87A6-47A7-8922-8736C9E72DE9}" dt="2023-06-20T14:32:02.131" v="1938" actId="165"/>
          <ac:inkMkLst>
            <pc:docMk/>
            <pc:sldMk cId="2249610883" sldId="262"/>
            <ac:inkMk id="63" creationId="{86FEA8F4-B8C0-4560-36BD-20485932C05F}"/>
          </ac:inkMkLst>
        </pc:inkChg>
        <pc:inkChg chg="mod">
          <ac:chgData name="Nesta van der Schaaf" userId="b6341301b05cd47e" providerId="LiveId" clId="{AD06C81A-87A6-47A7-8922-8736C9E72DE9}" dt="2023-06-20T13:35:45.922" v="1471" actId="164"/>
          <ac:inkMkLst>
            <pc:docMk/>
            <pc:sldMk cId="2249610883" sldId="262"/>
            <ac:inkMk id="67" creationId="{27118087-6349-D04E-823C-6583484E0082}"/>
          </ac:inkMkLst>
        </pc:inkChg>
        <pc:inkChg chg="mod">
          <ac:chgData name="Nesta van der Schaaf" userId="b6341301b05cd47e" providerId="LiveId" clId="{AD06C81A-87A6-47A7-8922-8736C9E72DE9}" dt="2023-06-20T13:35:45.922" v="1471" actId="164"/>
          <ac:inkMkLst>
            <pc:docMk/>
            <pc:sldMk cId="2249610883" sldId="262"/>
            <ac:inkMk id="72" creationId="{BFC55422-2745-8FD0-50BD-BB563508907A}"/>
          </ac:inkMkLst>
        </pc:inkChg>
        <pc:inkChg chg="mod">
          <ac:chgData name="Nesta van der Schaaf" userId="b6341301b05cd47e" providerId="LiveId" clId="{AD06C81A-87A6-47A7-8922-8736C9E72DE9}" dt="2023-06-20T13:35:45.922" v="1471" actId="164"/>
          <ac:inkMkLst>
            <pc:docMk/>
            <pc:sldMk cId="2249610883" sldId="262"/>
            <ac:inkMk id="94" creationId="{F40919B1-448B-8402-9219-6087935DAC0E}"/>
          </ac:inkMkLst>
        </pc:inkChg>
        <pc:inkChg chg="mod">
          <ac:chgData name="Nesta van der Schaaf" userId="b6341301b05cd47e" providerId="LiveId" clId="{AD06C81A-87A6-47A7-8922-8736C9E72DE9}" dt="2023-06-20T13:35:45.922" v="1471" actId="164"/>
          <ac:inkMkLst>
            <pc:docMk/>
            <pc:sldMk cId="2249610883" sldId="262"/>
            <ac:inkMk id="96" creationId="{0A9AFD82-748E-1DFF-E1F4-18C2D2F0155B}"/>
          </ac:inkMkLst>
        </pc:inkChg>
        <pc:inkChg chg="mod">
          <ac:chgData name="Nesta van der Schaaf" userId="b6341301b05cd47e" providerId="LiveId" clId="{AD06C81A-87A6-47A7-8922-8736C9E72DE9}" dt="2023-06-20T13:35:38.573" v="1470" actId="164"/>
          <ac:inkMkLst>
            <pc:docMk/>
            <pc:sldMk cId="2249610883" sldId="262"/>
            <ac:inkMk id="97" creationId="{BC6DCB8C-9DD5-40CD-78C5-F0BEE1B4D660}"/>
          </ac:inkMkLst>
        </pc:inkChg>
        <pc:inkChg chg="mod">
          <ac:chgData name="Nesta van der Schaaf" userId="b6341301b05cd47e" providerId="LiveId" clId="{AD06C81A-87A6-47A7-8922-8736C9E72DE9}" dt="2023-06-20T13:35:38.573" v="1470" actId="164"/>
          <ac:inkMkLst>
            <pc:docMk/>
            <pc:sldMk cId="2249610883" sldId="262"/>
            <ac:inkMk id="103" creationId="{57C6A9A1-53F9-C535-F930-7AAF0C1D1B9F}"/>
          </ac:inkMkLst>
        </pc:inkChg>
        <pc:inkChg chg="mod">
          <ac:chgData name="Nesta van der Schaaf" userId="b6341301b05cd47e" providerId="LiveId" clId="{AD06C81A-87A6-47A7-8922-8736C9E72DE9}" dt="2023-06-20T13:36:01.553" v="1478" actId="164"/>
          <ac:inkMkLst>
            <pc:docMk/>
            <pc:sldMk cId="2249610883" sldId="262"/>
            <ac:inkMk id="109" creationId="{17EDD855-0D7A-D30C-44BF-DA9F9AC8F079}"/>
          </ac:inkMkLst>
        </pc:inkChg>
        <pc:inkChg chg="mod">
          <ac:chgData name="Nesta van der Schaaf" userId="b6341301b05cd47e" providerId="LiveId" clId="{AD06C81A-87A6-47A7-8922-8736C9E72DE9}" dt="2023-06-20T13:36:01.553" v="1478" actId="164"/>
          <ac:inkMkLst>
            <pc:docMk/>
            <pc:sldMk cId="2249610883" sldId="262"/>
            <ac:inkMk id="112" creationId="{6A154F2D-A12C-9CA9-0A88-459B33DAA9C3}"/>
          </ac:inkMkLst>
        </pc:inkChg>
        <pc:inkChg chg="mod">
          <ac:chgData name="Nesta van der Schaaf" userId="b6341301b05cd47e" providerId="LiveId" clId="{AD06C81A-87A6-47A7-8922-8736C9E72DE9}" dt="2023-06-20T13:36:01.553" v="1478" actId="164"/>
          <ac:inkMkLst>
            <pc:docMk/>
            <pc:sldMk cId="2249610883" sldId="262"/>
            <ac:inkMk id="113" creationId="{298A9430-79AE-038F-CB9C-FBC073B18EC4}"/>
          </ac:inkMkLst>
        </pc:inkChg>
        <pc:inkChg chg="mod">
          <ac:chgData name="Nesta van der Schaaf" userId="b6341301b05cd47e" providerId="LiveId" clId="{AD06C81A-87A6-47A7-8922-8736C9E72DE9}" dt="2023-06-20T13:36:01.553" v="1478" actId="164"/>
          <ac:inkMkLst>
            <pc:docMk/>
            <pc:sldMk cId="2249610883" sldId="262"/>
            <ac:inkMk id="127" creationId="{37B17246-69A7-7BC6-6C02-71A345646CD4}"/>
          </ac:inkMkLst>
        </pc:inkChg>
        <pc:inkChg chg="mod">
          <ac:chgData name="Nesta van der Schaaf" userId="b6341301b05cd47e" providerId="LiveId" clId="{AD06C81A-87A6-47A7-8922-8736C9E72DE9}" dt="2023-06-20T13:36:01.553" v="1478" actId="164"/>
          <ac:inkMkLst>
            <pc:docMk/>
            <pc:sldMk cId="2249610883" sldId="262"/>
            <ac:inkMk id="137" creationId="{C142B6AE-280D-F691-BAE1-A1B2430E70AC}"/>
          </ac:inkMkLst>
        </pc:inkChg>
      </pc:sldChg>
      <pc:sldChg chg="addSp delSp modSp add del mod">
        <pc:chgData name="Nesta van der Schaaf" userId="b6341301b05cd47e" providerId="LiveId" clId="{AD06C81A-87A6-47A7-8922-8736C9E72DE9}" dt="2023-07-10T09:10:53.867" v="2790" actId="47"/>
        <pc:sldMkLst>
          <pc:docMk/>
          <pc:sldMk cId="2763637720" sldId="263"/>
        </pc:sldMkLst>
        <pc:spChg chg="del mod">
          <ac:chgData name="Nesta van der Schaaf" userId="b6341301b05cd47e" providerId="LiveId" clId="{AD06C81A-87A6-47A7-8922-8736C9E72DE9}" dt="2023-06-20T14:30:41.379" v="1913" actId="478"/>
          <ac:spMkLst>
            <pc:docMk/>
            <pc:sldMk cId="2763637720" sldId="263"/>
            <ac:spMk id="5" creationId="{07B06EEE-E179-2BF8-BE57-01434BB527DD}"/>
          </ac:spMkLst>
        </pc:spChg>
        <pc:spChg chg="add del">
          <ac:chgData name="Nesta van der Schaaf" userId="b6341301b05cd47e" providerId="LiveId" clId="{AD06C81A-87A6-47A7-8922-8736C9E72DE9}" dt="2023-06-20T14:30:32.423" v="1909" actId="478"/>
          <ac:spMkLst>
            <pc:docMk/>
            <pc:sldMk cId="2763637720" sldId="263"/>
            <ac:spMk id="9" creationId="{0980F0D7-DC4B-B872-8CE1-7DE04791E045}"/>
          </ac:spMkLst>
        </pc:spChg>
        <pc:spChg chg="mod">
          <ac:chgData name="Nesta van der Schaaf" userId="b6341301b05cd47e" providerId="LiveId" clId="{AD06C81A-87A6-47A7-8922-8736C9E72DE9}" dt="2023-06-20T13:53:14.445" v="1615" actId="207"/>
          <ac:spMkLst>
            <pc:docMk/>
            <pc:sldMk cId="2763637720" sldId="263"/>
            <ac:spMk id="11" creationId="{FC7BABC6-F20E-5D86-3592-061E8411F9BA}"/>
          </ac:spMkLst>
        </pc:spChg>
        <pc:spChg chg="del">
          <ac:chgData name="Nesta van der Schaaf" userId="b6341301b05cd47e" providerId="LiveId" clId="{AD06C81A-87A6-47A7-8922-8736C9E72DE9}" dt="2023-06-20T14:30:34.994" v="1911" actId="478"/>
          <ac:spMkLst>
            <pc:docMk/>
            <pc:sldMk cId="2763637720" sldId="263"/>
            <ac:spMk id="12" creationId="{AC1EC4B0-B489-9036-8E27-ADA0E3F7DDDD}"/>
          </ac:spMkLst>
        </pc:spChg>
        <pc:spChg chg="add mod ord">
          <ac:chgData name="Nesta van der Schaaf" userId="b6341301b05cd47e" providerId="LiveId" clId="{AD06C81A-87A6-47A7-8922-8736C9E72DE9}" dt="2023-06-20T14:30:59.772" v="1919" actId="1076"/>
          <ac:spMkLst>
            <pc:docMk/>
            <pc:sldMk cId="2763637720" sldId="263"/>
            <ac:spMk id="16" creationId="{94DCA34C-6959-BFEB-2D26-7F3C7353A9B3}"/>
          </ac:spMkLst>
        </pc:spChg>
        <pc:grpChg chg="del">
          <ac:chgData name="Nesta van der Schaaf" userId="b6341301b05cd47e" providerId="LiveId" clId="{AD06C81A-87A6-47A7-8922-8736C9E72DE9}" dt="2023-06-20T14:30:42.318" v="1914" actId="478"/>
          <ac:grpSpMkLst>
            <pc:docMk/>
            <pc:sldMk cId="2763637720" sldId="263"/>
            <ac:grpSpMk id="10" creationId="{30FD5D75-B309-C4C3-E4DF-F4167FDD05AF}"/>
          </ac:grpSpMkLst>
        </pc:grpChg>
        <pc:grpChg chg="mod">
          <ac:chgData name="Nesta van der Schaaf" userId="b6341301b05cd47e" providerId="LiveId" clId="{AD06C81A-87A6-47A7-8922-8736C9E72DE9}" dt="2023-06-20T14:31:08.766" v="1923" actId="692"/>
          <ac:grpSpMkLst>
            <pc:docMk/>
            <pc:sldMk cId="2763637720" sldId="263"/>
            <ac:grpSpMk id="13" creationId="{D87BA8B2-86A4-C16A-95F5-3127ED11223E}"/>
          </ac:grpSpMkLst>
        </pc:grpChg>
        <pc:grpChg chg="mod">
          <ac:chgData name="Nesta van der Schaaf" userId="b6341301b05cd47e" providerId="LiveId" clId="{AD06C81A-87A6-47A7-8922-8736C9E72DE9}" dt="2023-06-20T14:31:08.766" v="1923" actId="692"/>
          <ac:grpSpMkLst>
            <pc:docMk/>
            <pc:sldMk cId="2763637720" sldId="263"/>
            <ac:grpSpMk id="14" creationId="{D7C583EE-6510-8E4A-DFC6-1F6E82563F70}"/>
          </ac:grpSpMkLst>
        </pc:grpChg>
        <pc:grpChg chg="mod">
          <ac:chgData name="Nesta van der Schaaf" userId="b6341301b05cd47e" providerId="LiveId" clId="{AD06C81A-87A6-47A7-8922-8736C9E72DE9}" dt="2023-06-20T14:31:08.766" v="1923" actId="692"/>
          <ac:grpSpMkLst>
            <pc:docMk/>
            <pc:sldMk cId="2763637720" sldId="263"/>
            <ac:grpSpMk id="15" creationId="{585257E9-8630-7969-2C3C-93CCA6CF7267}"/>
          </ac:grpSpMkLst>
        </pc:grpChg>
        <pc:inkChg chg="mod">
          <ac:chgData name="Nesta van der Schaaf" userId="b6341301b05cd47e" providerId="LiveId" clId="{AD06C81A-87A6-47A7-8922-8736C9E72DE9}" dt="2023-06-20T13:55:57.317" v="1623" actId="692"/>
          <ac:inkMkLst>
            <pc:docMk/>
            <pc:sldMk cId="2763637720" sldId="263"/>
            <ac:inkMk id="8" creationId="{D762B4BE-E18F-A20B-4993-54E0ACA9A982}"/>
          </ac:inkMkLst>
        </pc:inkChg>
        <pc:inkChg chg="mod">
          <ac:chgData name="Nesta van der Schaaf" userId="b6341301b05cd47e" providerId="LiveId" clId="{AD06C81A-87A6-47A7-8922-8736C9E72DE9}" dt="2023-06-20T13:55:57.317" v="1623" actId="692"/>
          <ac:inkMkLst>
            <pc:docMk/>
            <pc:sldMk cId="2763637720" sldId="263"/>
            <ac:inkMk id="45" creationId="{D545CBA1-2E52-1315-D8E2-0FF38CC9DAE4}"/>
          </ac:inkMkLst>
        </pc:inkChg>
        <pc:inkChg chg="mod">
          <ac:chgData name="Nesta van der Schaaf" userId="b6341301b05cd47e" providerId="LiveId" clId="{AD06C81A-87A6-47A7-8922-8736C9E72DE9}" dt="2023-06-20T13:55:57.317" v="1623" actId="692"/>
          <ac:inkMkLst>
            <pc:docMk/>
            <pc:sldMk cId="2763637720" sldId="263"/>
            <ac:inkMk id="51" creationId="{C5C43C64-9DAE-6B7E-F118-2E2B1389EB11}"/>
          </ac:inkMkLst>
        </pc:inkChg>
        <pc:inkChg chg="mod">
          <ac:chgData name="Nesta van der Schaaf" userId="b6341301b05cd47e" providerId="LiveId" clId="{AD06C81A-87A6-47A7-8922-8736C9E72DE9}" dt="2023-06-20T13:55:57.317" v="1623" actId="692"/>
          <ac:inkMkLst>
            <pc:docMk/>
            <pc:sldMk cId="2763637720" sldId="263"/>
            <ac:inkMk id="54" creationId="{CE3F28D7-6063-300A-96BA-0776D4A304E9}"/>
          </ac:inkMkLst>
        </pc:inkChg>
        <pc:inkChg chg="mod">
          <ac:chgData name="Nesta van der Schaaf" userId="b6341301b05cd47e" providerId="LiveId" clId="{AD06C81A-87A6-47A7-8922-8736C9E72DE9}" dt="2023-06-20T13:55:57.317" v="1623" actId="692"/>
          <ac:inkMkLst>
            <pc:docMk/>
            <pc:sldMk cId="2763637720" sldId="263"/>
            <ac:inkMk id="55" creationId="{4D29836B-0009-E21D-4B57-52E8996BACD7}"/>
          </ac:inkMkLst>
        </pc:inkChg>
        <pc:inkChg chg="mod">
          <ac:chgData name="Nesta van der Schaaf" userId="b6341301b05cd47e" providerId="LiveId" clId="{AD06C81A-87A6-47A7-8922-8736C9E72DE9}" dt="2023-06-20T13:55:57.317" v="1623" actId="692"/>
          <ac:inkMkLst>
            <pc:docMk/>
            <pc:sldMk cId="2763637720" sldId="263"/>
            <ac:inkMk id="63" creationId="{86FEA8F4-B8C0-4560-36BD-20485932C05F}"/>
          </ac:inkMkLst>
        </pc:inkChg>
      </pc:sldChg>
      <pc:sldChg chg="addSp delSp modSp add del mod ord delAnim modAnim chgLayout">
        <pc:chgData name="Nesta van der Schaaf" userId="b6341301b05cd47e" providerId="LiveId" clId="{AD06C81A-87A6-47A7-8922-8736C9E72DE9}" dt="2023-07-12T16:35:40.505" v="31120" actId="47"/>
        <pc:sldMkLst>
          <pc:docMk/>
          <pc:sldMk cId="1658464010" sldId="264"/>
        </pc:sldMkLst>
        <pc:spChg chg="mod ord">
          <ac:chgData name="Nesta van der Schaaf" userId="b6341301b05cd47e" providerId="LiveId" clId="{AD06C81A-87A6-47A7-8922-8736C9E72DE9}" dt="2023-07-12T16:34:42.494" v="31095" actId="20577"/>
          <ac:spMkLst>
            <pc:docMk/>
            <pc:sldMk cId="1658464010" sldId="264"/>
            <ac:spMk id="2" creationId="{F759FACC-06CD-BDFA-C298-0F57DF88FEF1}"/>
          </ac:spMkLst>
        </pc:spChg>
        <pc:spChg chg="del mod">
          <ac:chgData name="Nesta van der Schaaf" userId="b6341301b05cd47e" providerId="LiveId" clId="{AD06C81A-87A6-47A7-8922-8736C9E72DE9}" dt="2023-07-12T16:33:34.933" v="30983" actId="478"/>
          <ac:spMkLst>
            <pc:docMk/>
            <pc:sldMk cId="1658464010" sldId="264"/>
            <ac:spMk id="3" creationId="{82A1299D-FCEC-694F-6B16-95B6616ED94F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1658464010" sldId="264"/>
            <ac:spMk id="4" creationId="{0D873E15-693C-2233-75CF-36883570C569}"/>
          </ac:spMkLst>
        </pc:spChg>
        <pc:spChg chg="del mod ord topLvl">
          <ac:chgData name="Nesta van der Schaaf" userId="b6341301b05cd47e" providerId="LiveId" clId="{AD06C81A-87A6-47A7-8922-8736C9E72DE9}" dt="2023-07-12T16:33:33.638" v="30981" actId="478"/>
          <ac:spMkLst>
            <pc:docMk/>
            <pc:sldMk cId="1658464010" sldId="264"/>
            <ac:spMk id="5" creationId="{07B06EEE-E179-2BF8-BE57-01434BB527DD}"/>
          </ac:spMkLst>
        </pc:spChg>
        <pc:spChg chg="add mod">
          <ac:chgData name="Nesta van der Schaaf" userId="b6341301b05cd47e" providerId="LiveId" clId="{AD06C81A-87A6-47A7-8922-8736C9E72DE9}" dt="2023-07-12T16:35:02.486" v="31114" actId="1076"/>
          <ac:spMkLst>
            <pc:docMk/>
            <pc:sldMk cId="1658464010" sldId="264"/>
            <ac:spMk id="6" creationId="{AC05715C-DD03-AC81-70CC-F04D8193C947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1658464010" sldId="264"/>
            <ac:spMk id="9" creationId="{7D427F84-D72E-6479-7ACD-97A252868FCA}"/>
          </ac:spMkLst>
        </pc:spChg>
        <pc:spChg chg="del mod ord topLvl">
          <ac:chgData name="Nesta van der Schaaf" userId="b6341301b05cd47e" providerId="LiveId" clId="{AD06C81A-87A6-47A7-8922-8736C9E72DE9}" dt="2023-07-12T16:33:38.994" v="30987" actId="478"/>
          <ac:spMkLst>
            <pc:docMk/>
            <pc:sldMk cId="1658464010" sldId="264"/>
            <ac:spMk id="10" creationId="{9568EB49-621E-857D-284E-32E6ED35BBF1}"/>
          </ac:spMkLst>
        </pc:spChg>
        <pc:spChg chg="mod ord">
          <ac:chgData name="Nesta van der Schaaf" userId="b6341301b05cd47e" providerId="LiveId" clId="{AD06C81A-87A6-47A7-8922-8736C9E72DE9}" dt="2023-07-11T09:23:34.322" v="12174" actId="6264"/>
          <ac:spMkLst>
            <pc:docMk/>
            <pc:sldMk cId="1658464010" sldId="264"/>
            <ac:spMk id="11" creationId="{FE0B2DCA-F02F-9810-47DA-496D343A0EBD}"/>
          </ac:spMkLst>
        </pc:spChg>
        <pc:spChg chg="mod replST">
          <ac:chgData name="Nesta van der Schaaf" userId="b6341301b05cd47e" providerId="LiveId" clId="{AD06C81A-87A6-47A7-8922-8736C9E72DE9}" dt="2023-07-12T10:38:49.583" v="28206" actId="692"/>
          <ac:spMkLst>
            <pc:docMk/>
            <pc:sldMk cId="1658464010" sldId="264"/>
            <ac:spMk id="12" creationId="{5B728915-E733-5608-87C3-B5CD28174A71}"/>
          </ac:spMkLst>
        </pc:spChg>
        <pc:spChg chg="mod replST">
          <ac:chgData name="Nesta van der Schaaf" userId="b6341301b05cd47e" providerId="LiveId" clId="{AD06C81A-87A6-47A7-8922-8736C9E72DE9}" dt="2023-07-12T10:38:49.583" v="28206" actId="692"/>
          <ac:spMkLst>
            <pc:docMk/>
            <pc:sldMk cId="1658464010" sldId="264"/>
            <ac:spMk id="13" creationId="{74AC1790-A4E3-D8AC-69C6-B8CCE211B462}"/>
          </ac:spMkLst>
        </pc:spChg>
        <pc:spChg chg="mod replST">
          <ac:chgData name="Nesta van der Schaaf" userId="b6341301b05cd47e" providerId="LiveId" clId="{AD06C81A-87A6-47A7-8922-8736C9E72DE9}" dt="2023-07-12T10:38:49.583" v="28206" actId="692"/>
          <ac:spMkLst>
            <pc:docMk/>
            <pc:sldMk cId="1658464010" sldId="264"/>
            <ac:spMk id="14" creationId="{2CE8C099-9421-CE3C-8973-0065422CA7BF}"/>
          </ac:spMkLst>
        </pc:spChg>
        <pc:spChg chg="mod replST">
          <ac:chgData name="Nesta van der Schaaf" userId="b6341301b05cd47e" providerId="LiveId" clId="{AD06C81A-87A6-47A7-8922-8736C9E72DE9}" dt="2023-07-12T10:38:49.583" v="28206" actId="692"/>
          <ac:spMkLst>
            <pc:docMk/>
            <pc:sldMk cId="1658464010" sldId="264"/>
            <ac:spMk id="15" creationId="{3D86A379-A588-6888-F2DE-23CC0C3682C4}"/>
          </ac:spMkLst>
        </pc:spChg>
        <pc:spChg chg="mod replST">
          <ac:chgData name="Nesta van der Schaaf" userId="b6341301b05cd47e" providerId="LiveId" clId="{AD06C81A-87A6-47A7-8922-8736C9E72DE9}" dt="2023-07-12T10:38:49.583" v="28206" actId="692"/>
          <ac:spMkLst>
            <pc:docMk/>
            <pc:sldMk cId="1658464010" sldId="264"/>
            <ac:spMk id="16" creationId="{D53BD6C6-A83E-450F-FE80-FB87EA2279A0}"/>
          </ac:spMkLst>
        </pc:spChg>
        <pc:spChg chg="mod replST">
          <ac:chgData name="Nesta van der Schaaf" userId="b6341301b05cd47e" providerId="LiveId" clId="{AD06C81A-87A6-47A7-8922-8736C9E72DE9}" dt="2023-07-12T10:38:49.583" v="28206" actId="692"/>
          <ac:spMkLst>
            <pc:docMk/>
            <pc:sldMk cId="1658464010" sldId="264"/>
            <ac:spMk id="17" creationId="{A51FF29D-F5FD-9884-E4F7-45C868CBCA1E}"/>
          </ac:spMkLst>
        </pc:spChg>
        <pc:spChg chg="mod replST">
          <ac:chgData name="Nesta van der Schaaf" userId="b6341301b05cd47e" providerId="LiveId" clId="{AD06C81A-87A6-47A7-8922-8736C9E72DE9}" dt="2023-07-12T10:38:49.583" v="28206" actId="692"/>
          <ac:spMkLst>
            <pc:docMk/>
            <pc:sldMk cId="1658464010" sldId="264"/>
            <ac:spMk id="18" creationId="{3FF627AA-EA73-2962-DA7F-D1D2A1C9D15C}"/>
          </ac:spMkLst>
        </pc:spChg>
        <pc:spChg chg="mod replST">
          <ac:chgData name="Nesta van der Schaaf" userId="b6341301b05cd47e" providerId="LiveId" clId="{AD06C81A-87A6-47A7-8922-8736C9E72DE9}" dt="2023-07-12T10:38:49.583" v="28206" actId="692"/>
          <ac:spMkLst>
            <pc:docMk/>
            <pc:sldMk cId="1658464010" sldId="264"/>
            <ac:spMk id="19" creationId="{7EED9564-3283-CEDA-B0AB-3CC9FB23EAB7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1658464010" sldId="264"/>
            <ac:spMk id="21" creationId="{DBE65383-A09C-48B7-47D2-8BC637F9C3DD}"/>
          </ac:spMkLst>
        </pc:spChg>
        <pc:spChg chg="del">
          <ac:chgData name="Nesta van der Schaaf" userId="b6341301b05cd47e" providerId="LiveId" clId="{AD06C81A-87A6-47A7-8922-8736C9E72DE9}" dt="2023-07-11T16:31:49.180" v="23697" actId="478"/>
          <ac:spMkLst>
            <pc:docMk/>
            <pc:sldMk cId="1658464010" sldId="264"/>
            <ac:spMk id="22" creationId="{56AE4F8A-F6D6-3B5F-784D-DA0D137A8817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1658464010" sldId="264"/>
            <ac:spMk id="22" creationId="{7BCFB8CE-8A4E-682F-7146-8103F1AE8201}"/>
          </ac:spMkLst>
        </pc:spChg>
        <pc:spChg chg="del mod topLvl">
          <ac:chgData name="Nesta van der Schaaf" userId="b6341301b05cd47e" providerId="LiveId" clId="{AD06C81A-87A6-47A7-8922-8736C9E72DE9}" dt="2023-07-10T09:09:16.851" v="2729" actId="478"/>
          <ac:spMkLst>
            <pc:docMk/>
            <pc:sldMk cId="1658464010" sldId="264"/>
            <ac:spMk id="22" creationId="{C38480D7-B1DD-B70B-F10B-94D909535034}"/>
          </ac:spMkLst>
        </pc:spChg>
        <pc:spChg chg="mod topLvl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23" creationId="{3524C117-6E30-F239-58F1-513FC22FC91E}"/>
          </ac:spMkLst>
        </pc:spChg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1658464010" sldId="264"/>
            <ac:spMk id="24" creationId="{6F2C05F2-D4F0-1337-4630-0037E3738405}"/>
          </ac:spMkLst>
        </pc:spChg>
        <pc:spChg chg="add mod">
          <ac:chgData name="Nesta van der Schaaf" userId="b6341301b05cd47e" providerId="LiveId" clId="{AD06C81A-87A6-47A7-8922-8736C9E72DE9}" dt="2023-06-20T14:42:07.498" v="2117" actId="571"/>
          <ac:spMkLst>
            <pc:docMk/>
            <pc:sldMk cId="1658464010" sldId="264"/>
            <ac:spMk id="24" creationId="{AB03B71D-835D-E356-8D08-2FD8A69F6059}"/>
          </ac:spMkLst>
        </pc:spChg>
        <pc:spChg chg="del">
          <ac:chgData name="Nesta van der Schaaf" userId="b6341301b05cd47e" providerId="LiveId" clId="{AD06C81A-87A6-47A7-8922-8736C9E72DE9}" dt="2023-07-11T16:31:49.180" v="23697" actId="478"/>
          <ac:spMkLst>
            <pc:docMk/>
            <pc:sldMk cId="1658464010" sldId="264"/>
            <ac:spMk id="24" creationId="{C73D418D-FE77-CF2C-0D89-D79757F6F6C0}"/>
          </ac:spMkLst>
        </pc:spChg>
        <pc:spChg chg="del mod">
          <ac:chgData name="Nesta van der Schaaf" userId="b6341301b05cd47e" providerId="LiveId" clId="{AD06C81A-87A6-47A7-8922-8736C9E72DE9}" dt="2023-07-10T09:09:14.756" v="2728" actId="478"/>
          <ac:spMkLst>
            <pc:docMk/>
            <pc:sldMk cId="1658464010" sldId="264"/>
            <ac:spMk id="24" creationId="{F361AF12-CC64-3FDC-6691-4AE8B90DA188}"/>
          </ac:spMkLst>
        </pc:spChg>
        <pc:spChg chg="del">
          <ac:chgData name="Nesta van der Schaaf" userId="b6341301b05cd47e" providerId="LiveId" clId="{AD06C81A-87A6-47A7-8922-8736C9E72DE9}" dt="2023-07-11T16:31:49.180" v="23697" actId="478"/>
          <ac:spMkLst>
            <pc:docMk/>
            <pc:sldMk cId="1658464010" sldId="264"/>
            <ac:spMk id="25" creationId="{34FAEE49-6158-731C-0A34-85F54F2BD989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1658464010" sldId="264"/>
            <ac:spMk id="25" creationId="{7FBF6AA3-61C7-571A-3C92-69C376C8A9BA}"/>
          </ac:spMkLst>
        </pc:spChg>
        <pc:spChg chg="add del mod">
          <ac:chgData name="Nesta van der Schaaf" userId="b6341301b05cd47e" providerId="LiveId" clId="{AD06C81A-87A6-47A7-8922-8736C9E72DE9}" dt="2023-07-10T09:06:56.796" v="2701" actId="478"/>
          <ac:spMkLst>
            <pc:docMk/>
            <pc:sldMk cId="1658464010" sldId="264"/>
            <ac:spMk id="25" creationId="{BF5840EB-4803-6061-F38D-982EA90D704E}"/>
          </ac:spMkLst>
        </pc:spChg>
        <pc:spChg chg="del mod ord topLvl">
          <ac:chgData name="Nesta van der Schaaf" userId="b6341301b05cd47e" providerId="LiveId" clId="{AD06C81A-87A6-47A7-8922-8736C9E72DE9}" dt="2023-07-12T16:33:35.470" v="30984" actId="478"/>
          <ac:spMkLst>
            <pc:docMk/>
            <pc:sldMk cId="1658464010" sldId="264"/>
            <ac:spMk id="26" creationId="{A2262FCF-DBE7-49BA-A10E-178C847BEE79}"/>
          </ac:spMkLst>
        </pc:spChg>
        <pc:spChg chg="del mod">
          <ac:chgData name="Nesta van der Schaaf" userId="b6341301b05cd47e" providerId="LiveId" clId="{AD06C81A-87A6-47A7-8922-8736C9E72DE9}" dt="2023-07-10T09:09:11.565" v="2727" actId="478"/>
          <ac:spMkLst>
            <pc:docMk/>
            <pc:sldMk cId="1658464010" sldId="264"/>
            <ac:spMk id="27" creationId="{33DD540D-704F-0B2C-8B41-C44E4B183016}"/>
          </ac:spMkLst>
        </pc:spChg>
        <pc:spChg chg="del">
          <ac:chgData name="Nesta van der Schaaf" userId="b6341301b05cd47e" providerId="LiveId" clId="{AD06C81A-87A6-47A7-8922-8736C9E72DE9}" dt="2023-07-11T16:31:49.180" v="23697" actId="478"/>
          <ac:spMkLst>
            <pc:docMk/>
            <pc:sldMk cId="1658464010" sldId="264"/>
            <ac:spMk id="27" creationId="{5F5BB58D-7D3D-36C8-6B74-C11F10BEE1DF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1658464010" sldId="264"/>
            <ac:spMk id="27" creationId="{F2101994-1560-E7C1-103C-ECBF032096C5}"/>
          </ac:spMkLst>
        </pc:spChg>
        <pc:spChg chg="del mod">
          <ac:chgData name="Nesta van der Schaaf" userId="b6341301b05cd47e" providerId="LiveId" clId="{AD06C81A-87A6-47A7-8922-8736C9E72DE9}" dt="2023-07-10T09:09:07.065" v="2723" actId="478"/>
          <ac:spMkLst>
            <pc:docMk/>
            <pc:sldMk cId="1658464010" sldId="264"/>
            <ac:spMk id="28" creationId="{188D6F3F-FE27-3A7F-C654-36D677638CB6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1658464010" sldId="264"/>
            <ac:spMk id="28" creationId="{2396ACAA-29B3-ADBE-8154-03BAD8CC1896}"/>
          </ac:spMkLst>
        </pc:spChg>
        <pc:spChg chg="del">
          <ac:chgData name="Nesta van der Schaaf" userId="b6341301b05cd47e" providerId="LiveId" clId="{AD06C81A-87A6-47A7-8922-8736C9E72DE9}" dt="2023-07-11T16:31:49.180" v="23697" actId="478"/>
          <ac:spMkLst>
            <pc:docMk/>
            <pc:sldMk cId="1658464010" sldId="264"/>
            <ac:spMk id="28" creationId="{F8AD70EB-10DC-532D-25D9-99990B749502}"/>
          </ac:spMkLst>
        </pc:spChg>
        <pc:spChg chg="del mod topLvl">
          <ac:chgData name="Nesta van der Schaaf" userId="b6341301b05cd47e" providerId="LiveId" clId="{AD06C81A-87A6-47A7-8922-8736C9E72DE9}" dt="2023-07-12T16:33:38.428" v="30986" actId="478"/>
          <ac:spMkLst>
            <pc:docMk/>
            <pc:sldMk cId="1658464010" sldId="264"/>
            <ac:spMk id="29" creationId="{B2FDD315-D31D-3CF8-C0B6-F16063FAC4FA}"/>
          </ac:spMkLst>
        </pc:spChg>
        <pc:spChg chg="del mod">
          <ac:chgData name="Nesta van der Schaaf" userId="b6341301b05cd47e" providerId="LiveId" clId="{AD06C81A-87A6-47A7-8922-8736C9E72DE9}" dt="2023-07-10T09:09:10.028" v="2726" actId="478"/>
          <ac:spMkLst>
            <pc:docMk/>
            <pc:sldMk cId="1658464010" sldId="264"/>
            <ac:spMk id="30" creationId="{4D10A505-30A7-6AAE-380D-FAF99AD27830}"/>
          </ac:spMkLst>
        </pc:spChg>
        <pc:spChg chg="add del mod ord">
          <ac:chgData name="Nesta van der Schaaf" userId="b6341301b05cd47e" providerId="LiveId" clId="{AD06C81A-87A6-47A7-8922-8736C9E72DE9}" dt="2023-07-11T09:26:58.158" v="12213" actId="6264"/>
          <ac:spMkLst>
            <pc:docMk/>
            <pc:sldMk cId="1658464010" sldId="264"/>
            <ac:spMk id="30" creationId="{ECFB5551-A45E-0CD3-A4BC-DD0A6706C08F}"/>
          </ac:spMkLst>
        </pc:spChg>
        <pc:spChg chg="del">
          <ac:chgData name="Nesta van der Schaaf" userId="b6341301b05cd47e" providerId="LiveId" clId="{AD06C81A-87A6-47A7-8922-8736C9E72DE9}" dt="2023-07-11T16:31:49.180" v="23697" actId="478"/>
          <ac:spMkLst>
            <pc:docMk/>
            <pc:sldMk cId="1658464010" sldId="264"/>
            <ac:spMk id="30" creationId="{FBAB30C2-C685-AA59-1F6B-86BE4288C634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32" creationId="{C116A577-09B0-A32D-2C81-0C8F5F71E584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33" creationId="{200CD7CA-AECA-7B65-ABB4-CDFB49D78D6B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34" creationId="{E609CF3B-2DA5-AFEB-DDA8-373C2C7DC07D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1658464010" sldId="264"/>
            <ac:spMk id="36" creationId="{6836F42B-989E-CEA1-42D5-835F83D4B3C6}"/>
          </ac:spMkLst>
        </pc:spChg>
        <pc:spChg chg="del">
          <ac:chgData name="Nesta van der Schaaf" userId="b6341301b05cd47e" providerId="LiveId" clId="{AD06C81A-87A6-47A7-8922-8736C9E72DE9}" dt="2023-07-11T16:31:49.180" v="23697" actId="478"/>
          <ac:spMkLst>
            <pc:docMk/>
            <pc:sldMk cId="1658464010" sldId="264"/>
            <ac:spMk id="37" creationId="{3B883ADD-6CEF-C074-4BDB-56A0C61A236B}"/>
          </ac:spMkLst>
        </pc:spChg>
        <pc:spChg chg="add del mod">
          <ac:chgData name="Nesta van der Schaaf" userId="b6341301b05cd47e" providerId="LiveId" clId="{AD06C81A-87A6-47A7-8922-8736C9E72DE9}" dt="2023-07-11T09:26:58.158" v="12213" actId="6264"/>
          <ac:spMkLst>
            <pc:docMk/>
            <pc:sldMk cId="1658464010" sldId="264"/>
            <ac:spMk id="37" creationId="{BA496D22-7363-047F-5DC2-C041636C66A1}"/>
          </ac:spMkLst>
        </pc:spChg>
        <pc:spChg chg="del mod">
          <ac:chgData name="Nesta van der Schaaf" userId="b6341301b05cd47e" providerId="LiveId" clId="{AD06C81A-87A6-47A7-8922-8736C9E72DE9}" dt="2023-07-11T16:31:49.180" v="23697" actId="478"/>
          <ac:spMkLst>
            <pc:docMk/>
            <pc:sldMk cId="1658464010" sldId="264"/>
            <ac:spMk id="38" creationId="{8C6B38AB-E7FC-D715-458E-C00176E4055E}"/>
          </ac:spMkLst>
        </pc:spChg>
        <pc:spChg chg="add del mod">
          <ac:chgData name="Nesta van der Schaaf" userId="b6341301b05cd47e" providerId="LiveId" clId="{AD06C81A-87A6-47A7-8922-8736C9E72DE9}" dt="2023-07-11T09:26:58.158" v="12213" actId="6264"/>
          <ac:spMkLst>
            <pc:docMk/>
            <pc:sldMk cId="1658464010" sldId="264"/>
            <ac:spMk id="38" creationId="{94393449-950D-EFE5-E29E-DF2E0436E539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39" creationId="{E826B25B-9C63-1097-0B62-C319B628E1CE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40" creationId="{16A06A79-367E-A390-3612-BCC61E2A59E0}"/>
          </ac:spMkLst>
        </pc:spChg>
        <pc:spChg chg="del">
          <ac:chgData name="Nesta van der Schaaf" userId="b6341301b05cd47e" providerId="LiveId" clId="{AD06C81A-87A6-47A7-8922-8736C9E72DE9}" dt="2023-07-11T16:31:49.180" v="23697" actId="478"/>
          <ac:spMkLst>
            <pc:docMk/>
            <pc:sldMk cId="1658464010" sldId="264"/>
            <ac:spMk id="42" creationId="{43C16C97-562A-5BAB-5F3C-8475F75FECD0}"/>
          </ac:spMkLst>
        </pc:spChg>
        <pc:spChg chg="add del mod">
          <ac:chgData name="Nesta van der Schaaf" userId="b6341301b05cd47e" providerId="LiveId" clId="{AD06C81A-87A6-47A7-8922-8736C9E72DE9}" dt="2023-07-11T09:26:58.158" v="12213" actId="6264"/>
          <ac:spMkLst>
            <pc:docMk/>
            <pc:sldMk cId="1658464010" sldId="264"/>
            <ac:spMk id="42" creationId="{7021C7F3-A2DB-848F-8389-EC7D4B21EB5B}"/>
          </ac:spMkLst>
        </pc:spChg>
        <pc:spChg chg="add del mod ord">
          <ac:chgData name="Nesta van der Schaaf" userId="b6341301b05cd47e" providerId="LiveId" clId="{AD06C81A-87A6-47A7-8922-8736C9E72DE9}" dt="2023-07-11T09:27:35.797" v="12215" actId="6264"/>
          <ac:spMkLst>
            <pc:docMk/>
            <pc:sldMk cId="1658464010" sldId="264"/>
            <ac:spMk id="43" creationId="{35144000-8569-94BA-6746-0BD0DE672969}"/>
          </ac:spMkLst>
        </pc:spChg>
        <pc:spChg chg="del">
          <ac:chgData name="Nesta van der Schaaf" userId="b6341301b05cd47e" providerId="LiveId" clId="{AD06C81A-87A6-47A7-8922-8736C9E72DE9}" dt="2023-07-11T16:31:49.180" v="23697" actId="478"/>
          <ac:spMkLst>
            <pc:docMk/>
            <pc:sldMk cId="1658464010" sldId="264"/>
            <ac:spMk id="43" creationId="{5E911E9B-3405-E620-B344-DD4771CC323A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1658464010" sldId="264"/>
            <ac:spMk id="44" creationId="{CFBB3760-CC3E-C853-BF95-9FC3B37463C8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1658464010" sldId="264"/>
            <ac:spMk id="45" creationId="{5BA82689-4D1E-AB13-0793-9708C798740A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46" creationId="{9558903F-E7A7-C445-36DC-7ADEB8850B74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47" creationId="{88F4E256-3B8D-58C2-4C09-85341AAAFC11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48" creationId="{2DF1ABCC-D6EF-8DBC-5E7A-A762CA0E3333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49" creationId="{2E7D50CF-5420-0A0F-B4F6-51EEC247AABB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50" creationId="{ED875521-A746-EF4F-8AED-6E406B9A355D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1658464010" sldId="264"/>
            <ac:spMk id="51" creationId="{A4B59503-924B-1E4A-729B-5A9C5A00AD4B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52" creationId="{BA5CF448-E0FF-5E58-0984-F795060B7E94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53" creationId="{A6AD76F2-823B-35ED-EB95-CE7B24FF3002}"/>
          </ac:spMkLst>
        </pc:spChg>
        <pc:spChg chg="add del 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1658464010" sldId="264"/>
            <ac:spMk id="54" creationId="{16DBF638-107F-F495-B627-94B62E543A52}"/>
          </ac:spMkLst>
        </pc:spChg>
        <pc:spChg chg="replST">
          <ac:chgData name="Nesta van der Schaaf" userId="b6341301b05cd47e" providerId="LiveId" clId="{AD06C81A-87A6-47A7-8922-8736C9E72DE9}" dt="2023-07-11T16:32:05.763" v="23750"/>
          <ac:spMkLst>
            <pc:docMk/>
            <pc:sldMk cId="1658464010" sldId="264"/>
            <ac:spMk id="54" creationId="{D85112C5-642B-42BB-100D-B14216E7E81E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1658464010" sldId="264"/>
            <ac:spMk id="55" creationId="{198CC54F-7087-D851-6851-A361F121F845}"/>
          </ac:spMkLst>
        </pc:spChg>
        <pc:spChg chg="replST">
          <ac:chgData name="Nesta van der Schaaf" userId="b6341301b05cd47e" providerId="LiveId" clId="{AD06C81A-87A6-47A7-8922-8736C9E72DE9}" dt="2023-07-11T16:32:05.763" v="23751"/>
          <ac:spMkLst>
            <pc:docMk/>
            <pc:sldMk cId="1658464010" sldId="264"/>
            <ac:spMk id="55" creationId="{741623E6-C37C-BDB2-0898-7A3997EDF2F9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56" creationId="{F7DEA5A8-DB98-2AEB-BF45-28A680E92B9E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57" creationId="{DEF2F01B-7FE8-CD57-D9FC-9C8F40B2D71F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58" creationId="{C7BF2CD0-2563-1C58-94B4-DBE1003272D3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59" creationId="{B26C2D4A-F5F2-7692-2505-ACCA9C18356E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60" creationId="{EE870468-388E-7BA0-B883-1CB667D1F65E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61" creationId="{9F024C2D-31DE-D650-F6C6-6A295C739F4B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62" creationId="{CD0E1416-DA99-072C-938E-5C913BD42AE1}"/>
          </ac:spMkLst>
        </pc:spChg>
        <pc:spChg chg="replST">
          <ac:chgData name="Nesta van der Schaaf" userId="b6341301b05cd47e" providerId="LiveId" clId="{AD06C81A-87A6-47A7-8922-8736C9E72DE9}" dt="2023-07-11T16:32:05.763" v="23752"/>
          <ac:spMkLst>
            <pc:docMk/>
            <pc:sldMk cId="1658464010" sldId="264"/>
            <ac:spMk id="63" creationId="{51D2A519-71D4-9901-4EA3-6FF1EA45C3C8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1658464010" sldId="264"/>
            <ac:spMk id="63" creationId="{9C125AD5-7537-2F12-B405-165325FD4B97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64" creationId="{8E767842-B4C8-F5F6-F12C-307C2EECA0DA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1658464010" sldId="264"/>
            <ac:spMk id="66" creationId="{E768CB54-1792-9A8B-1EC7-F1BB8C631AF1}"/>
          </ac:spMkLst>
        </pc:spChg>
        <pc:spChg chg="replST">
          <ac:chgData name="Nesta van der Schaaf" userId="b6341301b05cd47e" providerId="LiveId" clId="{AD06C81A-87A6-47A7-8922-8736C9E72DE9}" dt="2023-07-11T16:32:05.763" v="23753"/>
          <ac:spMkLst>
            <pc:docMk/>
            <pc:sldMk cId="1658464010" sldId="264"/>
            <ac:spMk id="66" creationId="{FD6EF664-5D20-7801-C9A8-3A2980BD16F5}"/>
          </ac:spMkLst>
        </pc:spChg>
        <pc:spChg chg="add del mod ord">
          <ac:chgData name="Nesta van der Schaaf" userId="b6341301b05cd47e" providerId="LiveId" clId="{AD06C81A-87A6-47A7-8922-8736C9E72DE9}" dt="2023-07-11T09:32:14.901" v="12247" actId="478"/>
          <ac:spMkLst>
            <pc:docMk/>
            <pc:sldMk cId="1658464010" sldId="264"/>
            <ac:spMk id="67" creationId="{24B786AE-8E40-7AE5-348A-B0FD385299AF}"/>
          </ac:spMkLst>
        </pc:spChg>
        <pc:spChg chg="replST">
          <ac:chgData name="Nesta van der Schaaf" userId="b6341301b05cd47e" providerId="LiveId" clId="{AD06C81A-87A6-47A7-8922-8736C9E72DE9}" dt="2023-07-11T16:32:05.764" v="23754"/>
          <ac:spMkLst>
            <pc:docMk/>
            <pc:sldMk cId="1658464010" sldId="264"/>
            <ac:spMk id="67" creationId="{D32C5AAD-AB3E-8AA5-2E4F-0453430D7C65}"/>
          </ac:spMkLst>
        </pc:spChg>
        <pc:spChg chg="replST">
          <ac:chgData name="Nesta van der Schaaf" userId="b6341301b05cd47e" providerId="LiveId" clId="{AD06C81A-87A6-47A7-8922-8736C9E72DE9}" dt="2023-07-11T16:32:05.764" v="23755"/>
          <ac:spMkLst>
            <pc:docMk/>
            <pc:sldMk cId="1658464010" sldId="264"/>
            <ac:spMk id="68" creationId="{0EDCD460-B379-C684-9833-0E9CED5E28AC}"/>
          </ac:spMkLst>
        </pc:spChg>
        <pc:spChg chg="replST">
          <ac:chgData name="Nesta van der Schaaf" userId="b6341301b05cd47e" providerId="LiveId" clId="{AD06C81A-87A6-47A7-8922-8736C9E72DE9}" dt="2023-06-20T14:46:26.376" v="2388"/>
          <ac:spMkLst>
            <pc:docMk/>
            <pc:sldMk cId="1658464010" sldId="264"/>
            <ac:spMk id="69" creationId="{1546F922-71B4-0FCC-C93C-C7FAD1D81455}"/>
          </ac:spMkLst>
        </pc:spChg>
        <pc:spChg chg="replST">
          <ac:chgData name="Nesta van der Schaaf" userId="b6341301b05cd47e" providerId="LiveId" clId="{AD06C81A-87A6-47A7-8922-8736C9E72DE9}" dt="2023-07-11T16:32:05.764" v="23756"/>
          <ac:spMkLst>
            <pc:docMk/>
            <pc:sldMk cId="1658464010" sldId="264"/>
            <ac:spMk id="69" creationId="{C97919F0-6898-DC78-BCC9-662F13829F50}"/>
          </ac:spMkLst>
        </pc:spChg>
        <pc:spChg chg="replST">
          <ac:chgData name="Nesta van der Schaaf" userId="b6341301b05cd47e" providerId="LiveId" clId="{AD06C81A-87A6-47A7-8922-8736C9E72DE9}" dt="2023-07-11T16:32:05.764" v="23757"/>
          <ac:spMkLst>
            <pc:docMk/>
            <pc:sldMk cId="1658464010" sldId="264"/>
            <ac:spMk id="70" creationId="{5EFB4B49-DCE7-8523-99A5-55964E9A4C36}"/>
          </ac:spMkLst>
        </pc:spChg>
        <pc:spChg chg="replST">
          <ac:chgData name="Nesta van der Schaaf" userId="b6341301b05cd47e" providerId="LiveId" clId="{AD06C81A-87A6-47A7-8922-8736C9E72DE9}" dt="2023-06-20T14:46:26.376" v="2389"/>
          <ac:spMkLst>
            <pc:docMk/>
            <pc:sldMk cId="1658464010" sldId="264"/>
            <ac:spMk id="70" creationId="{BBC2A1C7-EFF3-832B-AF4C-146D0806EC2E}"/>
          </ac:spMkLst>
        </pc:spChg>
        <pc:spChg chg="replST">
          <ac:chgData name="Nesta van der Schaaf" userId="b6341301b05cd47e" providerId="LiveId" clId="{AD06C81A-87A6-47A7-8922-8736C9E72DE9}" dt="2023-07-11T16:32:05.764" v="23758"/>
          <ac:spMkLst>
            <pc:docMk/>
            <pc:sldMk cId="1658464010" sldId="264"/>
            <ac:spMk id="71" creationId="{0873C3C3-1424-6EFE-DFF2-A91BEEC67AD7}"/>
          </ac:spMkLst>
        </pc:spChg>
        <pc:spChg chg="replST">
          <ac:chgData name="Nesta van der Schaaf" userId="b6341301b05cd47e" providerId="LiveId" clId="{AD06C81A-87A6-47A7-8922-8736C9E72DE9}" dt="2023-06-20T14:46:26.376" v="2390"/>
          <ac:spMkLst>
            <pc:docMk/>
            <pc:sldMk cId="1658464010" sldId="264"/>
            <ac:spMk id="71" creationId="{F59A2D78-1287-B18A-9591-593AD2D1559D}"/>
          </ac:spMkLst>
        </pc:spChg>
        <pc:spChg chg="replST">
          <ac:chgData name="Nesta van der Schaaf" userId="b6341301b05cd47e" providerId="LiveId" clId="{AD06C81A-87A6-47A7-8922-8736C9E72DE9}" dt="2023-07-11T16:32:05.764" v="23759"/>
          <ac:spMkLst>
            <pc:docMk/>
            <pc:sldMk cId="1658464010" sldId="264"/>
            <ac:spMk id="72" creationId="{3E77E7D0-0B7E-509A-64DE-0224A637E2AE}"/>
          </ac:spMkLst>
        </pc:spChg>
        <pc:spChg chg="replST">
          <ac:chgData name="Nesta van der Schaaf" userId="b6341301b05cd47e" providerId="LiveId" clId="{AD06C81A-87A6-47A7-8922-8736C9E72DE9}" dt="2023-06-20T14:46:26.376" v="2391"/>
          <ac:spMkLst>
            <pc:docMk/>
            <pc:sldMk cId="1658464010" sldId="264"/>
            <ac:spMk id="72" creationId="{BA8627F8-3B0A-C1AA-7596-5D7017574E15}"/>
          </ac:spMkLst>
        </pc:spChg>
        <pc:spChg chg="replST">
          <ac:chgData name="Nesta van der Schaaf" userId="b6341301b05cd47e" providerId="LiveId" clId="{AD06C81A-87A6-47A7-8922-8736C9E72DE9}" dt="2023-06-20T14:46:26.376" v="2392"/>
          <ac:spMkLst>
            <pc:docMk/>
            <pc:sldMk cId="1658464010" sldId="264"/>
            <ac:spMk id="73" creationId="{85194E0F-A7A1-0038-69AF-8A3196F78EA8}"/>
          </ac:spMkLst>
        </pc:spChg>
        <pc:spChg chg="add mod ord">
          <ac:chgData name="Nesta van der Schaaf" userId="b6341301b05cd47e" providerId="LiveId" clId="{AD06C81A-87A6-47A7-8922-8736C9E72DE9}" dt="2023-07-11T20:36:55.179" v="24331" actId="164"/>
          <ac:spMkLst>
            <pc:docMk/>
            <pc:sldMk cId="1658464010" sldId="264"/>
            <ac:spMk id="74" creationId="{6192A7A0-17BA-3AE4-719C-246C92864425}"/>
          </ac:spMkLst>
        </pc:spChg>
        <pc:spChg chg="replST">
          <ac:chgData name="Nesta van der Schaaf" userId="b6341301b05cd47e" providerId="LiveId" clId="{AD06C81A-87A6-47A7-8922-8736C9E72DE9}" dt="2023-06-20T14:46:26.377" v="2393"/>
          <ac:spMkLst>
            <pc:docMk/>
            <pc:sldMk cId="1658464010" sldId="264"/>
            <ac:spMk id="74" creationId="{6F1891C3-A2B1-9819-5262-7431F62A6290}"/>
          </ac:spMkLst>
        </pc:spChg>
        <pc:spChg chg="replST">
          <ac:chgData name="Nesta van der Schaaf" userId="b6341301b05cd47e" providerId="LiveId" clId="{AD06C81A-87A6-47A7-8922-8736C9E72DE9}" dt="2023-06-20T14:46:26.377" v="2394"/>
          <ac:spMkLst>
            <pc:docMk/>
            <pc:sldMk cId="1658464010" sldId="264"/>
            <ac:spMk id="75" creationId="{FB34FACE-317C-AED6-FAAF-8ACF02ED8FC8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80" creationId="{6E956A9A-94F2-85F7-B533-B8E43C2224BA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81" creationId="{9EA2E95F-75A0-5B40-A1CC-7142CFB4C023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82" creationId="{CC2953C0-D62F-92F4-E9A1-C84FA63B141F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83" creationId="{2CA6407F-B5B2-20D2-60DD-A761EA22CA09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84" creationId="{6B67647B-91F5-B210-B9D0-FE6CEC8BAD1A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85" creationId="{3714CD10-5BD5-7A7F-7878-2A47A9B4183A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86" creationId="{8F05211E-9196-E3D8-C6F8-7954F0AF051E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91" creationId="{5EA0F38E-4108-B7AD-F9A3-3B27725D96CB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92" creationId="{678F8165-096B-E018-A6C0-A552E30169C9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93" creationId="{96E4EF6B-AE8E-16E0-D0EC-C81C2BEBDC34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94" creationId="{7AC5052E-339B-9854-A96F-00EC2891C85D}"/>
          </ac:spMkLst>
        </pc:spChg>
        <pc:spChg chg="mod replST">
          <ac:chgData name="Nesta van der Schaaf" userId="b6341301b05cd47e" providerId="LiveId" clId="{AD06C81A-87A6-47A7-8922-8736C9E72DE9}" dt="2023-07-12T10:39:51.607" v="28253" actId="692"/>
          <ac:spMkLst>
            <pc:docMk/>
            <pc:sldMk cId="1658464010" sldId="264"/>
            <ac:spMk id="95" creationId="{BEAB60FF-23EF-5510-486F-FEBBA6493880}"/>
          </ac:spMkLst>
        </pc:spChg>
        <pc:grpChg chg="del">
          <ac:chgData name="Nesta van der Schaaf" userId="b6341301b05cd47e" providerId="LiveId" clId="{AD06C81A-87A6-47A7-8922-8736C9E72DE9}" dt="2023-06-20T14:40:51.275" v="2082" actId="478"/>
          <ac:grpSpMkLst>
            <pc:docMk/>
            <pc:sldMk cId="1658464010" sldId="264"/>
            <ac:grpSpMk id="6" creationId="{F1C6026D-8571-1CCA-F469-828E8EA251A1}"/>
          </ac:grpSpMkLst>
        </pc:grpChg>
        <pc:grpChg chg="add del mod topLvl">
          <ac:chgData name="Nesta van der Schaaf" userId="b6341301b05cd47e" providerId="LiveId" clId="{AD06C81A-87A6-47A7-8922-8736C9E72DE9}" dt="2023-07-12T10:36:20.918" v="28189" actId="165"/>
          <ac:grpSpMkLst>
            <pc:docMk/>
            <pc:sldMk cId="1658464010" sldId="264"/>
            <ac:grpSpMk id="6" creationId="{FB6A74C6-C53A-9A86-EC37-618A5D658824}"/>
          </ac:grpSpMkLst>
        </pc:grpChg>
        <pc:grpChg chg="add del mod topLvl">
          <ac:chgData name="Nesta van der Schaaf" userId="b6341301b05cd47e" providerId="LiveId" clId="{AD06C81A-87A6-47A7-8922-8736C9E72DE9}" dt="2023-07-12T10:36:44.239" v="28193" actId="165"/>
          <ac:grpSpMkLst>
            <pc:docMk/>
            <pc:sldMk cId="1658464010" sldId="264"/>
            <ac:grpSpMk id="7" creationId="{2C25B5C3-A81E-18CF-C09E-B953C5AA7F5B}"/>
          </ac:grpSpMkLst>
        </pc:grpChg>
        <pc:grpChg chg="del">
          <ac:chgData name="Nesta van der Schaaf" userId="b6341301b05cd47e" providerId="LiveId" clId="{AD06C81A-87A6-47A7-8922-8736C9E72DE9}" dt="2023-06-20T14:42:43.311" v="2128" actId="478"/>
          <ac:grpSpMkLst>
            <pc:docMk/>
            <pc:sldMk cId="1658464010" sldId="264"/>
            <ac:grpSpMk id="7" creationId="{A275849D-80FD-1706-CCD4-AC089EEDDEA7}"/>
          </ac:grpSpMkLst>
        </pc:grpChg>
        <pc:grpChg chg="add del mod">
          <ac:chgData name="Nesta van der Schaaf" userId="b6341301b05cd47e" providerId="LiveId" clId="{AD06C81A-87A6-47A7-8922-8736C9E72DE9}" dt="2023-07-12T10:36:14.785" v="28188" actId="165"/>
          <ac:grpSpMkLst>
            <pc:docMk/>
            <pc:sldMk cId="1658464010" sldId="264"/>
            <ac:grpSpMk id="8" creationId="{C504C7DB-9AD2-62CB-D4F8-2C2265A512D3}"/>
          </ac:grpSpMkLst>
        </pc:grpChg>
        <pc:grpChg chg="add del mod">
          <ac:chgData name="Nesta van der Schaaf" userId="b6341301b05cd47e" providerId="LiveId" clId="{AD06C81A-87A6-47A7-8922-8736C9E72DE9}" dt="2023-07-10T09:09:16.851" v="2729" actId="478"/>
          <ac:grpSpMkLst>
            <pc:docMk/>
            <pc:sldMk cId="1658464010" sldId="264"/>
            <ac:grpSpMk id="9" creationId="{319FF6E6-DCDC-33BB-1907-D7C28FB4FCE9}"/>
          </ac:grpSpMkLst>
        </pc:grpChg>
        <pc:grpChg chg="add del mod">
          <ac:chgData name="Nesta van der Schaaf" userId="b6341301b05cd47e" providerId="LiveId" clId="{AD06C81A-87A6-47A7-8922-8736C9E72DE9}" dt="2023-07-12T16:33:36.964" v="30985" actId="478"/>
          <ac:grpSpMkLst>
            <pc:docMk/>
            <pc:sldMk cId="1658464010" sldId="264"/>
            <ac:grpSpMk id="9" creationId="{A6A39413-73C8-9056-AD1E-0180254988B9}"/>
          </ac:grpSpMkLst>
        </pc:grpChg>
        <pc:grpChg chg="del mod">
          <ac:chgData name="Nesta van der Schaaf" userId="b6341301b05cd47e" providerId="LiveId" clId="{AD06C81A-87A6-47A7-8922-8736C9E72DE9}" dt="2023-07-10T09:09:10.028" v="2726" actId="478"/>
          <ac:grpSpMkLst>
            <pc:docMk/>
            <pc:sldMk cId="1658464010" sldId="264"/>
            <ac:grpSpMk id="11" creationId="{45090F28-7F11-BEE7-BD56-D92D27B86784}"/>
          </ac:grpSpMkLst>
        </pc:grpChg>
        <pc:grpChg chg="mod topLvl replST">
          <ac:chgData name="Nesta van der Schaaf" userId="b6341301b05cd47e" providerId="LiveId" clId="{AD06C81A-87A6-47A7-8922-8736C9E72DE9}" dt="2023-07-12T10:36:32.441" v="28191" actId="207"/>
          <ac:grpSpMkLst>
            <pc:docMk/>
            <pc:sldMk cId="1658464010" sldId="264"/>
            <ac:grpSpMk id="20" creationId="{17BA1FBF-F77D-E164-9816-287B08DD62B7}"/>
          </ac:grpSpMkLst>
        </pc:grpChg>
        <pc:grpChg chg="del mod">
          <ac:chgData name="Nesta van der Schaaf" userId="b6341301b05cd47e" providerId="LiveId" clId="{AD06C81A-87A6-47A7-8922-8736C9E72DE9}" dt="2023-07-10T09:09:14.756" v="2728" actId="478"/>
          <ac:grpSpMkLst>
            <pc:docMk/>
            <pc:sldMk cId="1658464010" sldId="264"/>
            <ac:grpSpMk id="21" creationId="{848E5C6A-FA3E-B9A3-9883-F2D4143B5867}"/>
          </ac:grpSpMkLst>
        </pc:grpChg>
        <pc:grpChg chg="add del mod">
          <ac:chgData name="Nesta van der Schaaf" userId="b6341301b05cd47e" providerId="LiveId" clId="{AD06C81A-87A6-47A7-8922-8736C9E72DE9}" dt="2023-07-12T10:36:37.856" v="28192" actId="165"/>
          <ac:grpSpMkLst>
            <pc:docMk/>
            <pc:sldMk cId="1658464010" sldId="264"/>
            <ac:grpSpMk id="31" creationId="{054F8C68-EC9E-8FD5-53D7-F9DC0C9900A5}"/>
          </ac:grpSpMkLst>
        </pc:grpChg>
        <pc:grpChg chg="del mod topLvl replST">
          <ac:chgData name="Nesta van der Schaaf" userId="b6341301b05cd47e" providerId="LiveId" clId="{AD06C81A-87A6-47A7-8922-8736C9E72DE9}" dt="2023-07-12T16:35:17.994" v="31118" actId="478"/>
          <ac:grpSpMkLst>
            <pc:docMk/>
            <pc:sldMk cId="1658464010" sldId="264"/>
            <ac:grpSpMk id="35" creationId="{A9A1932A-2A02-4926-F36F-63E0C73DDF02}"/>
          </ac:grpSpMkLst>
        </pc:grpChg>
        <pc:grpChg chg="del mod topLvl replST">
          <ac:chgData name="Nesta van der Schaaf" userId="b6341301b05cd47e" providerId="LiveId" clId="{AD06C81A-87A6-47A7-8922-8736C9E72DE9}" dt="2023-07-12T16:35:18.726" v="31119" actId="478"/>
          <ac:grpSpMkLst>
            <pc:docMk/>
            <pc:sldMk cId="1658464010" sldId="264"/>
            <ac:grpSpMk id="41" creationId="{114ED0E2-9CAB-3582-0C93-806418B12565}"/>
          </ac:grpSpMkLst>
        </pc:grpChg>
        <pc:grpChg chg="mod topLvl replST">
          <ac:chgData name="Nesta van der Schaaf" userId="b6341301b05cd47e" providerId="LiveId" clId="{AD06C81A-87A6-47A7-8922-8736C9E72DE9}" dt="2023-07-12T10:39:09.930" v="28217" actId="207"/>
          <ac:grpSpMkLst>
            <pc:docMk/>
            <pc:sldMk cId="1658464010" sldId="264"/>
            <ac:grpSpMk id="65" creationId="{60DA83EC-F5F1-AD30-97DD-F1F6839220C2}"/>
          </ac:grpSpMkLst>
        </pc:grpChg>
        <pc:grpChg chg="mod replST">
          <ac:chgData name="Nesta van der Schaaf" userId="b6341301b05cd47e" providerId="LiveId" clId="{AD06C81A-87A6-47A7-8922-8736C9E72DE9}" dt="2023-07-11T20:36:55.179" v="24331" actId="164"/>
          <ac:grpSpMkLst>
            <pc:docMk/>
            <pc:sldMk cId="1658464010" sldId="264"/>
            <ac:grpSpMk id="73" creationId="{C146F6AC-53F6-0A1D-1732-5D8A4598E9A1}"/>
          </ac:grpSpMkLst>
        </pc:grpChg>
        <pc:grpChg chg="del mod replST">
          <ac:chgData name="Nesta van der Schaaf" userId="b6341301b05cd47e" providerId="LiveId" clId="{AD06C81A-87A6-47A7-8922-8736C9E72DE9}" dt="2023-06-20T14:46:28.482" v="2397" actId="478"/>
          <ac:grpSpMkLst>
            <pc:docMk/>
            <pc:sldMk cId="1658464010" sldId="264"/>
            <ac:grpSpMk id="76" creationId="{20435CFE-DC3D-EAC8-73ED-423E1BEA72A7}"/>
          </ac:grpSpMkLst>
        </pc:grpChg>
        <pc:grpChg chg="mod topLvl replST">
          <ac:chgData name="Nesta van der Schaaf" userId="b6341301b05cd47e" providerId="LiveId" clId="{AD06C81A-87A6-47A7-8922-8736C9E72DE9}" dt="2023-07-12T10:39:09.930" v="28217" actId="207"/>
          <ac:grpSpMkLst>
            <pc:docMk/>
            <pc:sldMk cId="1658464010" sldId="264"/>
            <ac:grpSpMk id="87" creationId="{5A61C6DE-F039-4B5E-0E7B-6399647A6A14}"/>
          </ac:grpSpMkLst>
        </pc:grpChg>
        <pc:grpChg chg="mod topLvl replST">
          <ac:chgData name="Nesta van der Schaaf" userId="b6341301b05cd47e" providerId="LiveId" clId="{AD06C81A-87A6-47A7-8922-8736C9E72DE9}" dt="2023-07-12T10:39:09.930" v="28217" actId="207"/>
          <ac:grpSpMkLst>
            <pc:docMk/>
            <pc:sldMk cId="1658464010" sldId="264"/>
            <ac:grpSpMk id="96" creationId="{87920E39-0916-8D11-734D-7F078B7ED844}"/>
          </ac:grpSpMkLst>
        </pc:grpChg>
        <pc:picChg chg="mod">
          <ac:chgData name="Nesta van der Schaaf" userId="b6341301b05cd47e" providerId="LiveId" clId="{AD06C81A-87A6-47A7-8922-8736C9E72DE9}" dt="2023-06-20T14:40:43.373" v="2024" actId="14100"/>
          <ac:picMkLst>
            <pc:docMk/>
            <pc:sldMk cId="1658464010" sldId="264"/>
            <ac:picMk id="10" creationId="{4882CF55-30B2-19CD-5DDC-831B5CFDCB13}"/>
          </ac:picMkLst>
        </pc:picChg>
        <pc:picChg chg="mod">
          <ac:chgData name="Nesta van der Schaaf" userId="b6341301b05cd47e" providerId="LiveId" clId="{AD06C81A-87A6-47A7-8922-8736C9E72DE9}" dt="2023-07-11T16:31:42.894" v="23694" actId="14100"/>
          <ac:picMkLst>
            <pc:docMk/>
            <pc:sldMk cId="1658464010" sldId="264"/>
            <ac:picMk id="11" creationId="{5CFE2F3C-E621-15DF-B750-200C7F55B9DD}"/>
          </ac:picMkLst>
        </pc:picChg>
        <pc:picChg chg="mod">
          <ac:chgData name="Nesta van der Schaaf" userId="b6341301b05cd47e" providerId="LiveId" clId="{AD06C81A-87A6-47A7-8922-8736C9E72DE9}" dt="2023-06-20T14:41:53.983" v="2093" actId="14100"/>
          <ac:picMkLst>
            <pc:docMk/>
            <pc:sldMk cId="1658464010" sldId="264"/>
            <ac:picMk id="22" creationId="{3524C117-6E30-F239-58F1-513FC22FC91E}"/>
          </ac:picMkLst>
        </pc:picChg>
        <pc:picChg chg="mod">
          <ac:chgData name="Nesta van der Schaaf" userId="b6341301b05cd47e" providerId="LiveId" clId="{AD06C81A-87A6-47A7-8922-8736C9E72DE9}" dt="2023-06-20T14:43:02.106" v="2133" actId="14100"/>
          <ac:picMkLst>
            <pc:docMk/>
            <pc:sldMk cId="1658464010" sldId="264"/>
            <ac:picMk id="28" creationId="{23A4D304-3779-0B68-1DD4-E91E0BA7F6ED}"/>
          </ac:picMkLst>
        </pc:picChg>
        <pc:picChg chg="mod">
          <ac:chgData name="Nesta van der Schaaf" userId="b6341301b05cd47e" providerId="LiveId" clId="{AD06C81A-87A6-47A7-8922-8736C9E72DE9}" dt="2023-06-20T14:43:31.768" v="2186" actId="14100"/>
          <ac:picMkLst>
            <pc:docMk/>
            <pc:sldMk cId="1658464010" sldId="264"/>
            <ac:picMk id="37" creationId="{7FF010EE-CD16-9656-499E-DDB1DFB6DD29}"/>
          </ac:picMkLst>
        </pc:picChg>
        <pc:picChg chg="mod">
          <ac:chgData name="Nesta van der Schaaf" userId="b6341301b05cd47e" providerId="LiveId" clId="{AD06C81A-87A6-47A7-8922-8736C9E72DE9}" dt="2023-06-20T14:45:05.876" v="2249" actId="14100"/>
          <ac:picMkLst>
            <pc:docMk/>
            <pc:sldMk cId="1658464010" sldId="264"/>
            <ac:picMk id="43" creationId="{18030A2E-6850-206E-0537-E08ADA54BDE3}"/>
          </ac:picMkLst>
        </pc:picChg>
        <pc:picChg chg="mod">
          <ac:chgData name="Nesta van der Schaaf" userId="b6341301b05cd47e" providerId="LiveId" clId="{AD06C81A-87A6-47A7-8922-8736C9E72DE9}" dt="2023-07-11T16:32:05.753" v="23701" actId="14100"/>
          <ac:picMkLst>
            <pc:docMk/>
            <pc:sldMk cId="1658464010" sldId="264"/>
            <ac:picMk id="45" creationId="{9E6A1E43-57D0-E7AD-39ED-170BEDE0987B}"/>
          </ac:picMkLst>
        </pc:picChg>
        <pc:picChg chg="mod">
          <ac:chgData name="Nesta van der Schaaf" userId="b6341301b05cd47e" providerId="LiveId" clId="{AD06C81A-87A6-47A7-8922-8736C9E72DE9}" dt="2023-06-20T14:46:26.365" v="2345" actId="14100"/>
          <ac:picMkLst>
            <pc:docMk/>
            <pc:sldMk cId="1658464010" sldId="264"/>
            <ac:picMk id="67" creationId="{92E50D8D-6108-8F2F-28D2-741B9D578C35}"/>
          </ac:picMkLst>
        </pc:picChg>
        <pc:picChg chg="mod">
          <ac:chgData name="Nesta van der Schaaf" userId="b6341301b05cd47e" providerId="LiveId" clId="{AD06C81A-87A6-47A7-8922-8736C9E72DE9}" dt="2023-06-20T14:46:47.828" v="2401" actId="14100"/>
          <ac:picMkLst>
            <pc:docMk/>
            <pc:sldMk cId="1658464010" sldId="264"/>
            <ac:picMk id="78" creationId="{400C8093-26F2-01D2-5F67-E114E54E03AB}"/>
          </ac:picMkLst>
        </pc:picChg>
        <pc:picChg chg="mod">
          <ac:chgData name="Nesta van der Schaaf" userId="b6341301b05cd47e" providerId="LiveId" clId="{AD06C81A-87A6-47A7-8922-8736C9E72DE9}" dt="2023-06-20T14:47:15.775" v="2459" actId="14100"/>
          <ac:picMkLst>
            <pc:docMk/>
            <pc:sldMk cId="1658464010" sldId="264"/>
            <ac:picMk id="89" creationId="{5952D7C3-E703-A315-1103-7894692DF479}"/>
          </ac:picMkLst>
        </pc:picChg>
        <pc:inkChg chg="del">
          <ac:chgData name="Nesta van der Schaaf" userId="b6341301b05cd47e" providerId="LiveId" clId="{AD06C81A-87A6-47A7-8922-8736C9E72DE9}" dt="2023-06-20T14:41:58.868" v="2115" actId="478"/>
          <ac:inkMkLst>
            <pc:docMk/>
            <pc:sldMk cId="1658464010" sldId="264"/>
            <ac:inkMk id="8" creationId="{D762B4BE-E18F-A20B-4993-54E0ACA9A982}"/>
          </ac:inkMkLst>
        </pc:inkChg>
        <pc:inkChg chg="del">
          <ac:chgData name="Nesta van der Schaaf" userId="b6341301b05cd47e" providerId="LiveId" clId="{AD06C81A-87A6-47A7-8922-8736C9E72DE9}" dt="2023-06-20T14:42:39.336" v="2125" actId="478"/>
          <ac:inkMkLst>
            <pc:docMk/>
            <pc:sldMk cId="1658464010" sldId="264"/>
            <ac:inkMk id="30" creationId="{85C75E43-3AD1-F606-DA74-C32EF2CE9BB4}"/>
          </ac:inkMkLst>
        </pc:inkChg>
        <pc:inkChg chg="del">
          <ac:chgData name="Nesta van der Schaaf" userId="b6341301b05cd47e" providerId="LiveId" clId="{AD06C81A-87A6-47A7-8922-8736C9E72DE9}" dt="2023-06-20T14:42:42.902" v="2127" actId="478"/>
          <ac:inkMkLst>
            <pc:docMk/>
            <pc:sldMk cId="1658464010" sldId="264"/>
            <ac:inkMk id="54" creationId="{CE3F28D7-6063-300A-96BA-0776D4A304E9}"/>
          </ac:inkMkLst>
        </pc:inkChg>
      </pc:sldChg>
      <pc:sldChg chg="addSp delSp modSp add mod modAnim chgLayout">
        <pc:chgData name="Nesta van der Schaaf" userId="b6341301b05cd47e" providerId="LiveId" clId="{AD06C81A-87A6-47A7-8922-8736C9E72DE9}" dt="2023-07-13T08:40:42.968" v="31876" actId="14100"/>
        <pc:sldMkLst>
          <pc:docMk/>
          <pc:sldMk cId="1111352024" sldId="265"/>
        </pc:sldMkLst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1111352024" sldId="265"/>
            <ac:spMk id="2" creationId="{F759FACC-06CD-BDFA-C298-0F57DF88FEF1}"/>
          </ac:spMkLst>
        </pc:spChg>
        <pc:spChg chg="del">
          <ac:chgData name="Nesta van der Schaaf" userId="b6341301b05cd47e" providerId="LiveId" clId="{AD06C81A-87A6-47A7-8922-8736C9E72DE9}" dt="2023-07-10T09:29:19.486" v="3470" actId="478"/>
          <ac:spMkLst>
            <pc:docMk/>
            <pc:sldMk cId="1111352024" sldId="265"/>
            <ac:spMk id="3" creationId="{82A1299D-FCEC-694F-6B16-95B6616ED94F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1111352024" sldId="265"/>
            <ac:spMk id="3" creationId="{F9B241A9-3C37-C6DA-CE22-140BC380EC01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1111352024" sldId="265"/>
            <ac:spMk id="4" creationId="{0D873E15-693C-2233-75CF-36883570C569}"/>
          </ac:spMkLst>
        </pc:spChg>
        <pc:spChg chg="mod ord">
          <ac:chgData name="Nesta van der Schaaf" userId="b6341301b05cd47e" providerId="LiveId" clId="{AD06C81A-87A6-47A7-8922-8736C9E72DE9}" dt="2023-07-11T09:23:34.322" v="12174" actId="6264"/>
          <ac:spMkLst>
            <pc:docMk/>
            <pc:sldMk cId="1111352024" sldId="265"/>
            <ac:spMk id="5" creationId="{3E1EFCCF-F1AF-C03B-01CB-F4A4C064242B}"/>
          </ac:spMkLst>
        </pc:spChg>
        <pc:spChg chg="mod">
          <ac:chgData name="Nesta van der Schaaf" userId="b6341301b05cd47e" providerId="LiveId" clId="{AD06C81A-87A6-47A7-8922-8736C9E72DE9}" dt="2023-07-13T08:40:42.968" v="31876" actId="14100"/>
          <ac:spMkLst>
            <pc:docMk/>
            <pc:sldMk cId="1111352024" sldId="265"/>
            <ac:spMk id="6" creationId="{296C548E-3D57-D638-0AC3-D980CE4E5C6D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1111352024" sldId="265"/>
            <ac:spMk id="6" creationId="{324D1FD6-0E7C-AEA7-1B60-053C5283C890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1111352024" sldId="265"/>
            <ac:spMk id="7" creationId="{FA408794-BC50-CEEC-7454-6C874C4B332A}"/>
          </ac:spMkLst>
        </pc:spChg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1111352024" sldId="265"/>
            <ac:spMk id="8" creationId="{203BF4BC-2859-F4C9-8EF3-896F4C187B0A}"/>
          </ac:spMkLst>
        </pc:spChg>
        <pc:spChg chg="mod">
          <ac:chgData name="Nesta van der Schaaf" userId="b6341301b05cd47e" providerId="LiveId" clId="{AD06C81A-87A6-47A7-8922-8736C9E72DE9}" dt="2023-07-12T18:00:10.136" v="31652"/>
          <ac:spMkLst>
            <pc:docMk/>
            <pc:sldMk cId="1111352024" sldId="265"/>
            <ac:spMk id="8" creationId="{5A042459-E62B-CFAE-1B29-CB3F4D50B16A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8" creationId="{8A5697F9-6A17-6E40-CEF5-EEF896040C26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9" creationId="{47A01711-34E0-599A-BA57-125A22A698D3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9" creationId="{9D0D2709-3C58-30BA-6157-E34337D639C7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10" creationId="{2479A5E6-FC48-62AA-94D8-728B9030BBEE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10" creationId="{915AC512-C38A-2E64-CF15-11569A36F9D0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11" creationId="{5E57C27E-FB18-B9FE-807E-27CF9B7C6295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11" creationId="{A0423AA7-E363-46C1-6DA6-B6776E68166D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12" creationId="{8047609E-9FC4-B8E3-59CC-4DC526D5EBC6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12" creationId="{86836C9F-7D94-BDB3-5579-43BF72A3DDCC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13" creationId="{22F73236-E761-051E-29E1-8D721D133B56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14" creationId="{7E7BC970-31CB-416D-B77C-DD4FE843AEC6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15" creationId="{9811C972-3E46-B620-D435-92D0BB20B7CE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16" creationId="{861C5E8F-8973-FC68-E9EB-9A843CEAF3AF}"/>
          </ac:spMkLst>
        </pc:spChg>
        <pc:spChg chg="del mod">
          <ac:chgData name="Nesta van der Schaaf" userId="b6341301b05cd47e" providerId="LiveId" clId="{AD06C81A-87A6-47A7-8922-8736C9E72DE9}" dt="2023-07-10T09:11:11.641" v="2794" actId="478"/>
          <ac:spMkLst>
            <pc:docMk/>
            <pc:sldMk cId="1111352024" sldId="265"/>
            <ac:spMk id="16" creationId="{94DCA34C-6959-BFEB-2D26-7F3C7353A9B3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17" creationId="{09FDFFC2-AAD4-BDDB-F0A0-04F4593DC113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17" creationId="{13BCBAD3-625E-DA8B-C375-EAD915760413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18" creationId="{B1A6C311-D5AA-C7AB-E738-E976155294A7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18" creationId="{FA97A5AD-516D-285C-14E7-3C09C5452EAE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19" creationId="{919198C5-3FC2-3576-867D-3D1E5881219F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19" creationId="{ADDA8E89-26F3-A2B3-E909-669E18AB99A9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20" creationId="{271F3FAE-D0E2-B2D8-453F-B9CB465B1BC0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20" creationId="{31C29DD2-DCC9-A0FA-9063-F6A53DFCA469}"/>
          </ac:spMkLst>
        </pc:spChg>
        <pc:spChg chg="mod topLvl replST">
          <ac:chgData name="Nesta van der Schaaf" userId="b6341301b05cd47e" providerId="LiveId" clId="{AD06C81A-87A6-47A7-8922-8736C9E72DE9}" dt="2023-07-12T18:00:31.796" v="31674" actId="165"/>
          <ac:spMkLst>
            <pc:docMk/>
            <pc:sldMk cId="1111352024" sldId="265"/>
            <ac:spMk id="21" creationId="{0CF23B92-5664-228C-5262-6D6137C4BC7E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21" creationId="{AB9AA5FE-4452-027F-795A-3525AA390C1F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22" creationId="{20A8CC6C-4400-F5EB-F1EB-2F1C0343B955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23" creationId="{20A6CE7C-30BF-2D6B-B43D-29659CD74D32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1111352024" sldId="265"/>
            <ac:spMk id="23" creationId="{A430FE16-025D-E31D-19F8-209E79422C7F}"/>
          </ac:spMkLst>
        </pc:spChg>
        <pc:spChg chg="mod">
          <ac:chgData name="Nesta van der Schaaf" userId="b6341301b05cd47e" providerId="LiveId" clId="{AD06C81A-87A6-47A7-8922-8736C9E72DE9}" dt="2023-07-12T18:00:10.136" v="31652"/>
          <ac:spMkLst>
            <pc:docMk/>
            <pc:sldMk cId="1111352024" sldId="265"/>
            <ac:spMk id="23" creationId="{EBDDB2B0-239D-F1E4-F368-E34B3DE75191}"/>
          </ac:spMkLst>
        </pc:spChg>
        <pc:spChg chg="mod replST">
          <ac:chgData name="Nesta van der Schaaf" userId="b6341301b05cd47e" providerId="LiveId" clId="{AD06C81A-87A6-47A7-8922-8736C9E72DE9}" dt="2023-07-10T09:19:55.432" v="3017" actId="165"/>
          <ac:spMkLst>
            <pc:docMk/>
            <pc:sldMk cId="1111352024" sldId="265"/>
            <ac:spMk id="24" creationId="{21FBD987-7FC1-847D-4C9D-224A085A3F3F}"/>
          </ac:spMkLst>
        </pc:spChg>
        <pc:spChg chg="mod">
          <ac:chgData name="Nesta van der Schaaf" userId="b6341301b05cd47e" providerId="LiveId" clId="{AD06C81A-87A6-47A7-8922-8736C9E72DE9}" dt="2023-07-12T18:00:10.136" v="31652"/>
          <ac:spMkLst>
            <pc:docMk/>
            <pc:sldMk cId="1111352024" sldId="265"/>
            <ac:spMk id="24" creationId="{7AB0B42C-EC3F-8205-9AC5-98C6BC5B53D1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1111352024" sldId="265"/>
            <ac:spMk id="24" creationId="{D1D98B1F-CB30-0077-9A50-AF191BB74B0B}"/>
          </ac:spMkLst>
        </pc:spChg>
        <pc:spChg chg="mod">
          <ac:chgData name="Nesta van der Schaaf" userId="b6341301b05cd47e" providerId="LiveId" clId="{AD06C81A-87A6-47A7-8922-8736C9E72DE9}" dt="2023-07-12T18:00:10.136" v="31652"/>
          <ac:spMkLst>
            <pc:docMk/>
            <pc:sldMk cId="1111352024" sldId="265"/>
            <ac:spMk id="25" creationId="{5103339F-715F-B35E-D637-2A44EEDE3707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1111352024" sldId="265"/>
            <ac:spMk id="25" creationId="{91AFDEAE-2792-8493-796C-BEBAFF39A585}"/>
          </ac:spMkLst>
        </pc:spChg>
        <pc:spChg chg="mod">
          <ac:chgData name="Nesta van der Schaaf" userId="b6341301b05cd47e" providerId="LiveId" clId="{AD06C81A-87A6-47A7-8922-8736C9E72DE9}" dt="2023-07-12T18:00:10.136" v="31652"/>
          <ac:spMkLst>
            <pc:docMk/>
            <pc:sldMk cId="1111352024" sldId="265"/>
            <ac:spMk id="26" creationId="{52A7C7CD-385A-EACD-55DB-B7A30554C7F0}"/>
          </ac:spMkLst>
        </pc:spChg>
        <pc:spChg chg="add del mod ord">
          <ac:chgData name="Nesta van der Schaaf" userId="b6341301b05cd47e" providerId="LiveId" clId="{AD06C81A-87A6-47A7-8922-8736C9E72DE9}" dt="2023-07-11T09:27:35.797" v="12215" actId="6264"/>
          <ac:spMkLst>
            <pc:docMk/>
            <pc:sldMk cId="1111352024" sldId="265"/>
            <ac:spMk id="26" creationId="{9864791D-2EB6-74E8-105F-30D6D2DEBF3B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27" creationId="{708B5712-7D5F-A71E-CEA3-B7AB83FC87CC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1111352024" sldId="265"/>
            <ac:spMk id="27" creationId="{C30B408F-2DC4-E930-00A8-219066A19546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1111352024" sldId="265"/>
            <ac:spMk id="28" creationId="{3883805D-5C80-1CA4-B594-92CF9C18F4B0}"/>
          </ac:spMkLst>
        </pc:spChg>
        <pc:spChg chg="mod">
          <ac:chgData name="Nesta van der Schaaf" userId="b6341301b05cd47e" providerId="LiveId" clId="{AD06C81A-87A6-47A7-8922-8736C9E72DE9}" dt="2023-07-12T18:00:10.136" v="31652"/>
          <ac:spMkLst>
            <pc:docMk/>
            <pc:sldMk cId="1111352024" sldId="265"/>
            <ac:spMk id="28" creationId="{FAD3B5C9-D4E3-3CDC-0DA6-E6A24D1A1B00}"/>
          </ac:spMkLst>
        </pc:spChg>
        <pc:spChg chg="del mod">
          <ac:chgData name="Nesta van der Schaaf" userId="b6341301b05cd47e" providerId="LiveId" clId="{AD06C81A-87A6-47A7-8922-8736C9E72DE9}" dt="2023-07-10T09:11:51.560" v="2879" actId="478"/>
          <ac:spMkLst>
            <pc:docMk/>
            <pc:sldMk cId="1111352024" sldId="265"/>
            <ac:spMk id="29" creationId="{2E070269-8A1C-CE5D-EBB2-C6233E0183A6}"/>
          </ac:spMkLst>
        </pc:spChg>
        <pc:spChg chg="mod">
          <ac:chgData name="Nesta van der Schaaf" userId="b6341301b05cd47e" providerId="LiveId" clId="{AD06C81A-87A6-47A7-8922-8736C9E72DE9}" dt="2023-07-12T18:00:10.136" v="31652"/>
          <ac:spMkLst>
            <pc:docMk/>
            <pc:sldMk cId="1111352024" sldId="265"/>
            <ac:spMk id="29" creationId="{4C0858B1-56BE-B0CB-ED9E-F92357CEFE2C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1111352024" sldId="265"/>
            <ac:spMk id="29" creationId="{62238249-A1AE-0CC5-9FF7-612756BB9374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1111352024" sldId="265"/>
            <ac:spMk id="30" creationId="{3DA77A53-D5E3-2868-39E2-4D3F505967DD}"/>
          </ac:spMkLst>
        </pc:spChg>
        <pc:spChg chg="mod">
          <ac:chgData name="Nesta van der Schaaf" userId="b6341301b05cd47e" providerId="LiveId" clId="{AD06C81A-87A6-47A7-8922-8736C9E72DE9}" dt="2023-07-12T18:00:10.136" v="31652"/>
          <ac:spMkLst>
            <pc:docMk/>
            <pc:sldMk cId="1111352024" sldId="265"/>
            <ac:spMk id="30" creationId="{BF958935-09F4-9562-CB98-85F201149F9C}"/>
          </ac:spMkLst>
        </pc:spChg>
        <pc:spChg chg="add del 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1111352024" sldId="265"/>
            <ac:spMk id="31" creationId="{060AFDA3-0BD1-4895-13D7-83C1C2B8DE85}"/>
          </ac:spMkLst>
        </pc:spChg>
        <pc:spChg chg="mod">
          <ac:chgData name="Nesta van der Schaaf" userId="b6341301b05cd47e" providerId="LiveId" clId="{AD06C81A-87A6-47A7-8922-8736C9E72DE9}" dt="2023-07-12T18:00:10.136" v="31652"/>
          <ac:spMkLst>
            <pc:docMk/>
            <pc:sldMk cId="1111352024" sldId="265"/>
            <ac:spMk id="31" creationId="{09760CE8-270D-07E6-E304-C460872091E4}"/>
          </ac:spMkLst>
        </pc:spChg>
        <pc:spChg chg="del mod">
          <ac:chgData name="Nesta van der Schaaf" userId="b6341301b05cd47e" providerId="LiveId" clId="{AD06C81A-87A6-47A7-8922-8736C9E72DE9}" dt="2023-07-10T09:11:37.184" v="2875" actId="478"/>
          <ac:spMkLst>
            <pc:docMk/>
            <pc:sldMk cId="1111352024" sldId="265"/>
            <ac:spMk id="31" creationId="{B67E0A65-D72B-3FEC-C2E3-1B4DD0CFCE64}"/>
          </ac:spMkLst>
        </pc:spChg>
        <pc:spChg chg="mod">
          <ac:chgData name="Nesta van der Schaaf" userId="b6341301b05cd47e" providerId="LiveId" clId="{AD06C81A-87A6-47A7-8922-8736C9E72DE9}" dt="2023-07-12T18:00:10.136" v="31652"/>
          <ac:spMkLst>
            <pc:docMk/>
            <pc:sldMk cId="1111352024" sldId="265"/>
            <ac:spMk id="32" creationId="{0254AA0D-8756-4680-E617-C2B9BDC88A7C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1111352024" sldId="265"/>
            <ac:spMk id="32" creationId="{81FAF389-0537-106F-8C0A-080CDF1510C6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1111352024" sldId="265"/>
            <ac:spMk id="33" creationId="{40D72EFC-045D-7F5B-BD7D-FFE37F67585B}"/>
          </ac:spMkLst>
        </pc:spChg>
        <pc:spChg chg="mod topLvl">
          <ac:chgData name="Nesta van der Schaaf" userId="b6341301b05cd47e" providerId="LiveId" clId="{AD06C81A-87A6-47A7-8922-8736C9E72DE9}" dt="2023-07-13T08:40:16.543" v="31866" actId="164"/>
          <ac:spMkLst>
            <pc:docMk/>
            <pc:sldMk cId="1111352024" sldId="265"/>
            <ac:spMk id="33" creationId="{8C68569C-2F53-101A-C627-CA7BC6F85667}"/>
          </ac:spMkLst>
        </pc:spChg>
        <pc:spChg chg="add del mod topLvl">
          <ac:chgData name="Nesta van der Schaaf" userId="b6341301b05cd47e" providerId="LiveId" clId="{AD06C81A-87A6-47A7-8922-8736C9E72DE9}" dt="2023-07-13T08:40:16.543" v="31866" actId="164"/>
          <ac:spMkLst>
            <pc:docMk/>
            <pc:sldMk cId="1111352024" sldId="265"/>
            <ac:spMk id="34" creationId="{9C490565-08FE-CA3C-D40C-F9BF20112E0E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1111352024" sldId="265"/>
            <ac:spMk id="34" creationId="{B2FDF12D-E4BA-70B2-648B-DC27318AF41C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35" creationId="{10480690-1D26-7249-BD9A-E9AD05BD5C9C}"/>
          </ac:spMkLst>
        </pc:spChg>
        <pc:spChg chg="add del mod ord">
          <ac:chgData name="Nesta van der Schaaf" userId="b6341301b05cd47e" providerId="LiveId" clId="{AD06C81A-87A6-47A7-8922-8736C9E72DE9}" dt="2023-07-11T09:32:17.612" v="12248" actId="478"/>
          <ac:spMkLst>
            <pc:docMk/>
            <pc:sldMk cId="1111352024" sldId="265"/>
            <ac:spMk id="35" creationId="{918F6E8D-A9FE-3E6E-065C-F88936A07BFD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36" creationId="{E720EF84-D12C-E256-FEF6-26BA5D096E44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37" creationId="{7F3A9A1D-CFA7-216D-1615-427A4DF5916E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38" creationId="{2B8C6C4A-5174-0EDC-76CD-F747B1FCF3C9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38" creationId="{60CA779F-7C4B-2577-DC2E-5EBB07500C1A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39" creationId="{162E1F6B-3873-4228-8C71-948575FA0AE2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39" creationId="{B8E8E23A-9907-21A1-4748-68A0AE068B13}"/>
          </ac:spMkLst>
        </pc:spChg>
        <pc:spChg chg="mod replST delST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39" creationId="{CD6F4A8D-F511-E4E7-A54C-8E4DB90DEBCE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40" creationId="{1CE4247A-3551-0A01-3C30-98CB4926B88C}"/>
          </ac:spMkLst>
        </pc:spChg>
        <pc:spChg chg="mod replST delST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40" creationId="{3143370B-32F6-7F1E-6DBF-2E7E02E0641A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40" creationId="{6A13FA6E-C5B9-1DF6-1944-086934F02542}"/>
          </ac:spMkLst>
        </pc:spChg>
        <pc:spChg chg="mod replST delST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41" creationId="{14DC1CEF-4667-E35E-6E6A-501A01536211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41" creationId="{15C2B453-66B5-ED61-C8BE-FA9B5BF5A459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41" creationId="{BA9123F2-ACFC-70CF-FCFE-7630FC749C98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42" creationId="{41B46889-3795-D971-C21B-CEC4AFD8E5EB}"/>
          </ac:spMkLst>
        </pc:spChg>
        <pc:spChg chg="mod replST delST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42" creationId="{9F8C5EFF-19B4-3719-398F-727C79A7567D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42" creationId="{D77F843C-0CC2-3678-DBAD-BE3C1CEC42D8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43" creationId="{D1880E35-52BB-2CDA-1689-F115028FD103}"/>
          </ac:spMkLst>
        </pc:spChg>
        <pc:spChg chg="mod replST delST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43" creationId="{DC512C69-AA82-9B5F-A0FA-B010DC941E58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43" creationId="{F18D5E1A-B023-C05F-B597-7CF0CF256A23}"/>
          </ac:spMkLst>
        </pc:spChg>
        <pc:spChg chg="mod replST delST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44" creationId="{4CB1A418-CF14-AFCC-B7D3-4ADD8DA3514F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44" creationId="{4F6D3F0D-F5AE-023D-F451-27553D7B00C8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44" creationId="{A2E3D2AD-4CAC-0560-C1E8-C3B3063C35A7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45" creationId="{329782AD-F154-0B98-4BD2-7C94D50D8A93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45" creationId="{7EBAB417-1CF6-F022-9AA9-D1BBBDCCDAC9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46" creationId="{747B964C-6A69-1645-837B-670C52FD829D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46" creationId="{9E29322A-066C-04E2-44FD-6B485110353B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47" creationId="{31F5BB0B-40B5-9BC6-4BDB-276DC00FAD95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47" creationId="{6DFBE71E-D27D-6AE9-93C1-89EA8C757D19}"/>
          </ac:spMkLst>
        </pc:spChg>
        <pc:spChg chg="mod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47" creationId="{8CEAB7BA-D460-CF9C-7BFD-7D0777D10DBC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48" creationId="{11BA34B7-FC65-A783-782B-8F1F872AF61F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48" creationId="{9097998A-5160-CCE0-D3BB-54DBE02C8F73}"/>
          </ac:spMkLst>
        </pc:spChg>
        <pc:spChg chg="mod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48" creationId="{FE9CF9BC-B2DC-81D8-75B0-F27A1EA22452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49" creationId="{81A3E72D-392E-ED99-C611-064E842C8D40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49" creationId="{B58E825C-43CA-5758-5741-F45078E148DC}"/>
          </ac:spMkLst>
        </pc:spChg>
        <pc:spChg chg="mod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49" creationId="{BD8D60F6-D110-6805-7F40-04C087F2F2B3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50" creationId="{0818F456-627F-27BA-1CEA-4768769306DB}"/>
          </ac:spMkLst>
        </pc:spChg>
        <pc:spChg chg="mod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50" creationId="{1E39B3D2-1FD5-4C59-B15E-D22472615F6C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50" creationId="{E9FAD06C-BDEF-359D-1769-1C14BFD2E23D}"/>
          </ac:spMkLst>
        </pc:spChg>
        <pc:spChg chg="mod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51" creationId="{0A105EA0-2546-E955-EAC0-4CDBE0A64794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51" creationId="{0C7518E9-5074-4CD5-E294-783E98ECA6F1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51" creationId="{B20981FC-1107-EE0F-19FB-7111F02C2AEF}"/>
          </ac:spMkLst>
        </pc:spChg>
        <pc:spChg chg="mod">
          <ac:chgData name="Nesta van der Schaaf" userId="b6341301b05cd47e" providerId="LiveId" clId="{AD06C81A-87A6-47A7-8922-8736C9E72DE9}" dt="2023-07-11T15:00:18.786" v="22078"/>
          <ac:spMkLst>
            <pc:docMk/>
            <pc:sldMk cId="1111352024" sldId="265"/>
            <ac:spMk id="52" creationId="{03E80027-C110-9D4F-71F8-8909ED657F9B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52" creationId="{0A800364-3103-1972-43AB-A90ADE9EA66D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52" creationId="{DD2A746A-5B89-5FDB-934C-63ED04811387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53" creationId="{40304024-6A64-61C2-C7CF-CCCFDFE3C2D5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53" creationId="{8C2A9D6D-6E38-C6BE-7A84-142B60DCFF71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54" creationId="{1DBA6B47-13B1-1219-045F-FBF4226DA616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54" creationId="{6E7787B5-E4D6-3FCA-F337-7A1068A8A142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55" creationId="{56520984-4937-043C-6863-7F2A28A1252A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55" creationId="{FAF27A37-40B8-D42D-C21D-11F464A72B6E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56" creationId="{A072E723-26EE-326D-7966-E7B12A8988B1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56" creationId="{BDE90C84-04A2-2EF1-E557-22AC234B3C68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57" creationId="{0C6037E5-5818-CC02-6204-10B78DCD2B89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57" creationId="{2F30438D-77B0-E4A9-5062-99B369E0E362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58" creationId="{14F98891-7498-1BCC-8AFB-9AD606836A85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58" creationId="{FE349445-097B-C4C8-E027-04B3ABA89424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59" creationId="{2A628B21-3FC8-5F36-B759-CAB62D596FCE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59" creationId="{AEF8F0AE-86BE-1C6E-2DF5-316FDF62C31C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60" creationId="{360A5A42-CB09-7547-B1C3-60B8780570E2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60" creationId="{F4E3C9EC-552D-E880-0239-5F16E33117A6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61" creationId="{0C93B94B-0269-5B07-9D34-C47BEEBC4851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61" creationId="{D51897DB-D819-365B-DC11-4FA2B0988535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62" creationId="{24E20874-AEF5-D183-6DAF-AD3E1028C504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62" creationId="{9F9328DE-5D56-5432-7284-002F78A22C98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63" creationId="{B3B4B0A4-CB9D-8E49-3471-5E03A8ADB7B6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63" creationId="{E0743072-E7D5-5CAD-FF2F-2D35D47D9525}"/>
          </ac:spMkLst>
        </pc:spChg>
        <pc:spChg chg="del mod">
          <ac:chgData name="Nesta van der Schaaf" userId="b6341301b05cd47e" providerId="LiveId" clId="{AD06C81A-87A6-47A7-8922-8736C9E72DE9}" dt="2023-07-10T09:11:40.176" v="2876" actId="478"/>
          <ac:spMkLst>
            <pc:docMk/>
            <pc:sldMk cId="1111352024" sldId="265"/>
            <ac:spMk id="64" creationId="{030F1B54-AFD3-C543-152E-92D5DDE89BAC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64" creationId="{95CEABCD-86D7-4A7B-753C-06D9CC4D4CD6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65" creationId="{2F98642A-336C-E602-1C67-E22DC6E09A84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65" creationId="{81BAADD3-8411-F3B5-A93A-FA5B4ED7FE13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66" creationId="{8F598D17-EEF1-4F9B-1C44-0B0EABAA91B1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66" creationId="{E84608C1-9A20-DE7A-4DD3-DA42541F5C77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67" creationId="{6C4BD576-2B00-01FA-91F6-D110D1D2B017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68" creationId="{AD653E88-D507-D0A5-4BA4-28A63D67F167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68" creationId="{C10E8DE6-76E9-18C5-E718-240753A5C2DC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69" creationId="{2FC537FF-2A15-8241-82A5-07F16BAD57FF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69" creationId="{E7261D05-0DE1-9CDC-D25A-9B9CDD4D55C0}"/>
          </ac:spMkLst>
        </pc:spChg>
        <pc:spChg chg="mod">
          <ac:chgData name="Nesta van der Schaaf" userId="b6341301b05cd47e" providerId="LiveId" clId="{AD06C81A-87A6-47A7-8922-8736C9E72DE9}" dt="2023-07-10T09:11:01.932" v="2791"/>
          <ac:spMkLst>
            <pc:docMk/>
            <pc:sldMk cId="1111352024" sldId="265"/>
            <ac:spMk id="70" creationId="{8031CBFC-12FC-CB11-F7EF-EEA737EF383D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70" creationId="{B25855B4-D365-2053-284E-D5507E9F3125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71" creationId="{19FB4F29-409E-B9B3-D53A-861F88C7540C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72" creationId="{7DBC5889-3D8A-E140-EC65-F4734D64D195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73" creationId="{2CA5BA6C-1A29-3A88-82D4-2E6F69A7C6B9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73" creationId="{4238991B-C91E-0F19-5833-CDC4EF12F2B8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74" creationId="{4593B457-C93A-CAF4-5148-89B4C71DE414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75" creationId="{824D5339-31A2-880A-A713-08FF07CA924A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75" creationId="{F0A29858-0F6A-8306-5F43-FD322B9ECFEB}"/>
          </ac:spMkLst>
        </pc:spChg>
        <pc:spChg chg="mod">
          <ac:chgData name="Nesta van der Schaaf" userId="b6341301b05cd47e" providerId="LiveId" clId="{AD06C81A-87A6-47A7-8922-8736C9E72DE9}" dt="2023-07-13T08:39:37.765" v="31747" actId="165"/>
          <ac:spMkLst>
            <pc:docMk/>
            <pc:sldMk cId="1111352024" sldId="265"/>
            <ac:spMk id="76" creationId="{8771146C-6E35-BE8F-17B0-E46D48762319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77" creationId="{8ED82595-71D6-8471-D6FC-B585140240DA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81" creationId="{9B7B2A02-9360-CBE7-855D-260BAD67CC03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82" creationId="{3926CD10-3A56-5A4F-2226-133852194436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83" creationId="{765C0521-944A-C8F8-28DC-FB1C16B87077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84" creationId="{8D4D292A-46CC-8DA7-42D9-37E4A77CD9A1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85" creationId="{69698B90-D88D-8E1D-8D95-A32E54D2826C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86" creationId="{2A555DE5-C3C6-9874-CCB0-7748FA82778C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87" creationId="{1D30336A-8563-A138-229B-D7502EFE8A07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88" creationId="{338A81C7-CB9B-BCAE-F5C6-16D9F8BBF8CF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89" creationId="{E9120D1D-4ED1-6876-9365-6862A76C1233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90" creationId="{1A3F2A54-EC24-AE8E-479F-078DCDA229DB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91" creationId="{1297984A-1738-003C-991B-628F7DBA0040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92" creationId="{ADB4B9F1-F138-5CDF-D927-CB93C2DF2A4D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93" creationId="{6E39697A-6949-5B9F-191D-5A939A9B3AC2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95" creationId="{421446FF-8F61-4BAF-277B-C8A728AB10E9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98" creationId="{35F79A17-F606-106F-C4A1-8D854077A0B1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99" creationId="{3E40F60F-6BFB-F247-9186-EDD8A1A2E926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00" creationId="{569B9464-5158-2BC6-3CC1-6D0BED6E4362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01" creationId="{3A91EF65-F724-F8EF-E185-3FB65BCED20D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02" creationId="{0763C040-8B95-694B-4DCB-182C4F3C1D3F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04" creationId="{34B455D4-528E-13CB-D85E-A42D6A2D70A2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05" creationId="{E9A5C1A7-791A-5198-D599-69D220B35880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06" creationId="{4A0EDE16-C4EB-2F56-20FE-1684D3BB721C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07" creationId="{F71F5099-DB05-6C88-CC11-46D2E79B7C04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08" creationId="{9F2EB720-18B8-1BCD-FA48-C1343DC9011E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10" creationId="{86BA173D-41E1-1878-2DA2-573299E7FD7D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11" creationId="{02050586-C36E-17E8-7EF8-7594AE4DBC1B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14" creationId="{3EA8B6B3-FDDC-3FC9-EF34-EC206C2F460A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15" creationId="{155CD945-F149-7D26-4659-7013A6F8A9EF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16" creationId="{A4E0CA36-A0C8-EA11-C019-9F42DCE2B4AE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17" creationId="{FC58845A-C77B-66D1-9BF4-2307C0BD4D4F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18" creationId="{B71E03ED-C025-9A7E-6BB1-492C5BC99567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19" creationId="{339C80FE-031C-E986-33B2-1A0199BD6896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20" creationId="{F36C9AA4-7EA8-5AB5-7CC5-890CF82122C9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21" creationId="{060D65F1-835B-CEE3-BF20-68EDE1314599}"/>
          </ac:spMkLst>
        </pc:spChg>
        <pc:spChg chg="mod">
          <ac:chgData name="Nesta van der Schaaf" userId="b6341301b05cd47e" providerId="LiveId" clId="{AD06C81A-87A6-47A7-8922-8736C9E72DE9}" dt="2023-07-10T09:11:58.566" v="2881"/>
          <ac:spMkLst>
            <pc:docMk/>
            <pc:sldMk cId="1111352024" sldId="265"/>
            <ac:spMk id="122" creationId="{A7C7ED84-D159-B7F5-3B5F-F430B600242F}"/>
          </ac:spMkLst>
        </pc:spChg>
        <pc:spChg chg="mod ord topLvl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24" creationId="{E723C075-C3B0-C007-BF25-5F6AC0314C20}"/>
          </ac:spMkLst>
        </pc:spChg>
        <pc:spChg chg="mod ord topLvl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26" creationId="{C0ECE0B6-13D1-B0FD-C19B-9646EA49CDBA}"/>
          </ac:spMkLst>
        </pc:spChg>
        <pc:spChg chg="del mod">
          <ac:chgData name="Nesta van der Schaaf" userId="b6341301b05cd47e" providerId="LiveId" clId="{AD06C81A-87A6-47A7-8922-8736C9E72DE9}" dt="2023-07-10T09:13:28.028" v="2895" actId="478"/>
          <ac:spMkLst>
            <pc:docMk/>
            <pc:sldMk cId="1111352024" sldId="265"/>
            <ac:spMk id="130" creationId="{112A1C7D-3FE5-42D7-174D-8B1F34A61903}"/>
          </ac:spMkLst>
        </pc:spChg>
        <pc:spChg chg="del mod">
          <ac:chgData name="Nesta van der Schaaf" userId="b6341301b05cd47e" providerId="LiveId" clId="{AD06C81A-87A6-47A7-8922-8736C9E72DE9}" dt="2023-07-10T09:13:30.424" v="2896" actId="478"/>
          <ac:spMkLst>
            <pc:docMk/>
            <pc:sldMk cId="1111352024" sldId="265"/>
            <ac:spMk id="131" creationId="{0F6D0506-4732-7F4E-B9C1-BCA088BA82B1}"/>
          </ac:spMkLst>
        </pc:spChg>
        <pc:spChg chg="del mod">
          <ac:chgData name="Nesta van der Schaaf" userId="b6341301b05cd47e" providerId="LiveId" clId="{AD06C81A-87A6-47A7-8922-8736C9E72DE9}" dt="2023-07-10T09:13:24.367" v="2894" actId="478"/>
          <ac:spMkLst>
            <pc:docMk/>
            <pc:sldMk cId="1111352024" sldId="265"/>
            <ac:spMk id="132" creationId="{9012633D-8B6E-640A-E789-78B3F91F3709}"/>
          </ac:spMkLst>
        </pc:spChg>
        <pc:spChg chg="del mod">
          <ac:chgData name="Nesta van der Schaaf" userId="b6341301b05cd47e" providerId="LiveId" clId="{AD06C81A-87A6-47A7-8922-8736C9E72DE9}" dt="2023-07-10T09:13:18.595" v="2893" actId="478"/>
          <ac:spMkLst>
            <pc:docMk/>
            <pc:sldMk cId="1111352024" sldId="265"/>
            <ac:spMk id="133" creationId="{3C11659F-24D8-A7D7-6FFA-5B4703457140}"/>
          </ac:spMkLst>
        </pc:spChg>
        <pc:spChg chg="del mod">
          <ac:chgData name="Nesta van der Schaaf" userId="b6341301b05cd47e" providerId="LiveId" clId="{AD06C81A-87A6-47A7-8922-8736C9E72DE9}" dt="2023-07-10T09:13:14.878" v="2892" actId="478"/>
          <ac:spMkLst>
            <pc:docMk/>
            <pc:sldMk cId="1111352024" sldId="265"/>
            <ac:spMk id="134" creationId="{1EDCCB7B-D318-D7C3-72AB-6FB478C40524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38" creationId="{35F23C74-0E48-7C88-CAB0-EE9980D63209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39" creationId="{13D9BCEF-EDEA-8B93-4F9C-0E6FE5BEF392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41" creationId="{17A33172-1750-FF4A-058A-D0FEC82FF17F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42" creationId="{20F8CF0A-B5AE-F507-AB0C-6731563BA8E2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43" creationId="{45028868-C5C7-DD57-E08C-FD8022093779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44" creationId="{75E1417B-917E-5323-1210-C7C7895584DE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45" creationId="{8916DA56-8DCA-8E89-E79A-929442D920B8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46" creationId="{36330A53-AEE7-201A-65BA-643D96C60662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47" creationId="{0F9CE4C6-F4FE-C4BB-E3B9-058663977B10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48" creationId="{76A618E1-30E4-8993-BA31-3485F51EA53F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49" creationId="{AD493F28-CC52-E478-DD89-955315842712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50" creationId="{44B437CB-8C27-54A1-ACBD-98337C2007CE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51" creationId="{19E2D24D-90DC-C1D4-CDC0-88128EF7590F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52" creationId="{DA4275C5-6B70-94E0-42A6-F3CE369F30AD}"/>
          </ac:spMkLst>
        </pc:spChg>
        <pc:spChg chg="mod">
          <ac:chgData name="Nesta van der Schaaf" userId="b6341301b05cd47e" providerId="LiveId" clId="{AD06C81A-87A6-47A7-8922-8736C9E72DE9}" dt="2023-07-10T09:19:25.668" v="3003"/>
          <ac:spMkLst>
            <pc:docMk/>
            <pc:sldMk cId="1111352024" sldId="265"/>
            <ac:spMk id="153" creationId="{7C70AA57-33F0-E713-0B03-D79A1E937ECE}"/>
          </ac:spMkLst>
        </pc:spChg>
        <pc:spChg chg="mod topLvl">
          <ac:chgData name="Nesta van der Schaaf" userId="b6341301b05cd47e" providerId="LiveId" clId="{AD06C81A-87A6-47A7-8922-8736C9E72DE9}" dt="2023-07-13T08:40:27.029" v="31870" actId="164"/>
          <ac:spMkLst>
            <pc:docMk/>
            <pc:sldMk cId="1111352024" sldId="265"/>
            <ac:spMk id="155" creationId="{2A20E16A-1AE0-DFC7-2C3F-B3609DBC9EA0}"/>
          </ac:spMkLst>
        </pc:spChg>
        <pc:spChg chg="mod topLvl">
          <ac:chgData name="Nesta van der Schaaf" userId="b6341301b05cd47e" providerId="LiveId" clId="{AD06C81A-87A6-47A7-8922-8736C9E72DE9}" dt="2023-07-13T08:40:27.029" v="31870" actId="164"/>
          <ac:spMkLst>
            <pc:docMk/>
            <pc:sldMk cId="1111352024" sldId="265"/>
            <ac:spMk id="156" creationId="{391795E3-D555-75C3-6FE8-62A9851FEC10}"/>
          </ac:spMkLst>
        </pc:spChg>
        <pc:spChg chg="del mod topLvl">
          <ac:chgData name="Nesta van der Schaaf" userId="b6341301b05cd47e" providerId="LiveId" clId="{AD06C81A-87A6-47A7-8922-8736C9E72DE9}" dt="2023-07-10T16:55:38.324" v="8521" actId="478"/>
          <ac:spMkLst>
            <pc:docMk/>
            <pc:sldMk cId="1111352024" sldId="265"/>
            <ac:spMk id="158" creationId="{B2358B21-D2A2-5451-C838-3A1F06B2865F}"/>
          </ac:spMkLst>
        </pc:spChg>
        <pc:spChg chg="del mod topLvl">
          <ac:chgData name="Nesta van der Schaaf" userId="b6341301b05cd47e" providerId="LiveId" clId="{AD06C81A-87A6-47A7-8922-8736C9E72DE9}" dt="2023-07-10T16:55:38.316" v="8507" actId="478"/>
          <ac:spMkLst>
            <pc:docMk/>
            <pc:sldMk cId="1111352024" sldId="265"/>
            <ac:spMk id="159" creationId="{3D9DAD21-1B8B-CE91-06D7-E665D5DF6E4C}"/>
          </ac:spMkLst>
        </pc:spChg>
        <pc:spChg chg="del mod">
          <ac:chgData name="Nesta van der Schaaf" userId="b6341301b05cd47e" providerId="LiveId" clId="{AD06C81A-87A6-47A7-8922-8736C9E72DE9}" dt="2023-07-10T16:55:38.315" v="8506" actId="478"/>
          <ac:spMkLst>
            <pc:docMk/>
            <pc:sldMk cId="1111352024" sldId="265"/>
            <ac:spMk id="160" creationId="{20523885-B896-28CD-8A49-12956AFDDB76}"/>
          </ac:spMkLst>
        </pc:spChg>
        <pc:spChg chg="del mod">
          <ac:chgData name="Nesta van der Schaaf" userId="b6341301b05cd47e" providerId="LiveId" clId="{AD06C81A-87A6-47A7-8922-8736C9E72DE9}" dt="2023-07-10T16:55:38.315" v="8505" actId="478"/>
          <ac:spMkLst>
            <pc:docMk/>
            <pc:sldMk cId="1111352024" sldId="265"/>
            <ac:spMk id="161" creationId="{62722712-2E3D-0B1C-8680-3AB64F172AED}"/>
          </ac:spMkLst>
        </pc:spChg>
        <pc:spChg chg="del mod">
          <ac:chgData name="Nesta van der Schaaf" userId="b6341301b05cd47e" providerId="LiveId" clId="{AD06C81A-87A6-47A7-8922-8736C9E72DE9}" dt="2023-07-10T16:55:38.315" v="8504" actId="478"/>
          <ac:spMkLst>
            <pc:docMk/>
            <pc:sldMk cId="1111352024" sldId="265"/>
            <ac:spMk id="162" creationId="{22E8152E-195E-8A58-8BB8-B39BDFA22D21}"/>
          </ac:spMkLst>
        </pc:spChg>
        <pc:spChg chg="del mod">
          <ac:chgData name="Nesta van der Schaaf" userId="b6341301b05cd47e" providerId="LiveId" clId="{AD06C81A-87A6-47A7-8922-8736C9E72DE9}" dt="2023-07-10T16:55:38.315" v="8503" actId="478"/>
          <ac:spMkLst>
            <pc:docMk/>
            <pc:sldMk cId="1111352024" sldId="265"/>
            <ac:spMk id="163" creationId="{29E24C5B-82DF-6992-80A4-EF079C5A3A38}"/>
          </ac:spMkLst>
        </pc:spChg>
        <pc:spChg chg="del mod">
          <ac:chgData name="Nesta van der Schaaf" userId="b6341301b05cd47e" providerId="LiveId" clId="{AD06C81A-87A6-47A7-8922-8736C9E72DE9}" dt="2023-07-10T16:55:38.314" v="8502" actId="478"/>
          <ac:spMkLst>
            <pc:docMk/>
            <pc:sldMk cId="1111352024" sldId="265"/>
            <ac:spMk id="164" creationId="{9FD2070D-527E-B17B-A384-B0ECEB56441F}"/>
          </ac:spMkLst>
        </pc:spChg>
        <pc:spChg chg="del mod">
          <ac:chgData name="Nesta van der Schaaf" userId="b6341301b05cd47e" providerId="LiveId" clId="{AD06C81A-87A6-47A7-8922-8736C9E72DE9}" dt="2023-07-10T16:55:38.314" v="8501" actId="478"/>
          <ac:spMkLst>
            <pc:docMk/>
            <pc:sldMk cId="1111352024" sldId="265"/>
            <ac:spMk id="165" creationId="{3496367A-BC41-B5A8-A771-640576EBB026}"/>
          </ac:spMkLst>
        </pc:spChg>
        <pc:spChg chg="del mod">
          <ac:chgData name="Nesta van der Schaaf" userId="b6341301b05cd47e" providerId="LiveId" clId="{AD06C81A-87A6-47A7-8922-8736C9E72DE9}" dt="2023-07-10T16:55:38.314" v="8500" actId="478"/>
          <ac:spMkLst>
            <pc:docMk/>
            <pc:sldMk cId="1111352024" sldId="265"/>
            <ac:spMk id="166" creationId="{A5E8E9F5-C307-AEDA-3498-5A3B1AA52DD2}"/>
          </ac:spMkLst>
        </pc:spChg>
        <pc:spChg chg="del mod">
          <ac:chgData name="Nesta van der Schaaf" userId="b6341301b05cd47e" providerId="LiveId" clId="{AD06C81A-87A6-47A7-8922-8736C9E72DE9}" dt="2023-07-10T16:55:38.314" v="8499" actId="478"/>
          <ac:spMkLst>
            <pc:docMk/>
            <pc:sldMk cId="1111352024" sldId="265"/>
            <ac:spMk id="167" creationId="{936C8663-03F7-4B21-5C0E-0E1D64A4A246}"/>
          </ac:spMkLst>
        </pc:spChg>
        <pc:spChg chg="del mod">
          <ac:chgData name="Nesta van der Schaaf" userId="b6341301b05cd47e" providerId="LiveId" clId="{AD06C81A-87A6-47A7-8922-8736C9E72DE9}" dt="2023-07-10T16:55:38.313" v="8498" actId="478"/>
          <ac:spMkLst>
            <pc:docMk/>
            <pc:sldMk cId="1111352024" sldId="265"/>
            <ac:spMk id="168" creationId="{B774BD08-9DDE-9AD0-0B35-9A7AAC5C4634}"/>
          </ac:spMkLst>
        </pc:spChg>
        <pc:spChg chg="del mod">
          <ac:chgData name="Nesta van der Schaaf" userId="b6341301b05cd47e" providerId="LiveId" clId="{AD06C81A-87A6-47A7-8922-8736C9E72DE9}" dt="2023-07-10T16:55:38.313" v="8497" actId="478"/>
          <ac:spMkLst>
            <pc:docMk/>
            <pc:sldMk cId="1111352024" sldId="265"/>
            <ac:spMk id="169" creationId="{31D98147-1CBD-C6A2-F494-68925FDC7683}"/>
          </ac:spMkLst>
        </pc:spChg>
        <pc:spChg chg="del mod">
          <ac:chgData name="Nesta van der Schaaf" userId="b6341301b05cd47e" providerId="LiveId" clId="{AD06C81A-87A6-47A7-8922-8736C9E72DE9}" dt="2023-07-10T16:55:38.313" v="8496" actId="478"/>
          <ac:spMkLst>
            <pc:docMk/>
            <pc:sldMk cId="1111352024" sldId="265"/>
            <ac:spMk id="170" creationId="{0590E4A2-B516-3789-320C-9367BE9C3C36}"/>
          </ac:spMkLst>
        </pc:spChg>
        <pc:spChg chg="add del mod topLvl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74" creationId="{05CFBFFA-EB19-7421-227F-439750174F52}"/>
          </ac:spMkLst>
        </pc:spChg>
        <pc:spChg chg="add del mod topLvl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75" creationId="{867043EF-8887-B0A7-190C-D2683AF61E51}"/>
          </ac:spMkLst>
        </pc:spChg>
        <pc:spChg chg="add del 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76" creationId="{8423EF0F-D7F5-6093-05DE-0DD10F4A8E0A}"/>
          </ac:spMkLst>
        </pc:spChg>
        <pc:spChg chg="add del 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77" creationId="{8418BAEA-CD02-1476-38DF-7667F7E7C9B0}"/>
          </ac:spMkLst>
        </pc:spChg>
        <pc:spChg chg="add del 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78" creationId="{0C7FCFA5-C91B-677E-2369-2699750B0B3C}"/>
          </ac:spMkLst>
        </pc:spChg>
        <pc:spChg chg="add del 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79" creationId="{E51BC0E3-EC07-81FB-4C27-D14C5EACC8AA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85" creationId="{27E0B2B3-2D28-DAEE-DD6A-FF8FE5A05B69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86" creationId="{892DEB00-3DDA-7C6B-DC6A-0F1996915680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87" creationId="{E4331010-2C65-9636-60DC-26B5B15291CD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88" creationId="{03067BBF-E68D-07FF-29E6-724828048CD9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89" creationId="{9CE14033-2680-292A-A7E4-CC696E9642A7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90" creationId="{4500008F-7336-08B5-829F-85F6B6441E64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91" creationId="{C93436C2-E00C-EFC4-0005-0A8F041C4C66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92" creationId="{D5C1A894-4016-0D99-AFA6-4943E9BAE2C4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93" creationId="{DAD3A04C-B64F-2C34-2C65-43C5180E3704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94" creationId="{57812078-7CAE-94B7-6530-541F245891B7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95" creationId="{DBE66209-3BB6-DEC9-0980-7C11844BFF16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96" creationId="{D6AD9E2B-B8B2-962C-CC70-0AECDCAB6240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97" creationId="{6B502365-2C52-E72F-A128-38ED1A53BBCB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98" creationId="{71F6966B-A7AD-CAD7-897E-A93459F59740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199" creationId="{E39A1004-FF56-0B4B-2989-9EC6C75FA14B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00" creationId="{1AFD55ED-9500-FEEC-70DA-AB01FF4F27F7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05" creationId="{7CD197C9-09F3-480C-D6C3-70AE573E4B14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06" creationId="{16BFCE10-4A3C-8240-51B2-0BAFFBCBC5BF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07" creationId="{BFB5E1DC-890B-313A-571E-51EDC215EBC4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08" creationId="{A29A6BDE-0B9B-95A5-FF0D-3E227425BF3D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09" creationId="{8247A988-EE3E-EC43-D93B-2911B88B02C2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10" creationId="{4885B7D2-5222-D5A0-0641-EB006E4C366D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11" creationId="{D90873BC-04B1-47FF-9852-0F01F6D01089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12" creationId="{D630F4C2-7A5F-B282-5D53-EB6AAD1BE14B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13" creationId="{A151FC3A-F427-C076-AB6C-AADA5E4D5343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14" creationId="{2FCFE0CE-7B17-3587-757D-2902A6E33A65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15" creationId="{A02D5A68-F625-E90F-9055-FC17AF459EE3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16" creationId="{B30F5FD0-0941-F309-86DD-576C9FB96055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17" creationId="{AB6D1FD3-CF45-C200-CD0E-4ED83657604D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18" creationId="{3D3DA035-829D-1B0F-D632-275561C0BABE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19" creationId="{8EA5715B-3413-244E-6236-0ACC59EF892C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20" creationId="{6882DE21-A10E-25E7-F4DC-808FE0373A4D}"/>
          </ac:spMkLst>
        </pc:spChg>
        <pc:spChg chg="mod replST">
          <ac:chgData name="Nesta van der Schaaf" userId="b6341301b05cd47e" providerId="LiveId" clId="{AD06C81A-87A6-47A7-8922-8736C9E72DE9}" dt="2023-07-11T15:00:24.825" v="22087" actId="165"/>
          <ac:spMkLst>
            <pc:docMk/>
            <pc:sldMk cId="1111352024" sldId="265"/>
            <ac:spMk id="221" creationId="{63E6BBDB-2CFF-1348-16BF-210D99E68008}"/>
          </ac:spMkLst>
        </pc:spChg>
        <pc:grpChg chg="add del mod">
          <ac:chgData name="Nesta van der Schaaf" userId="b6341301b05cd47e" providerId="LiveId" clId="{AD06C81A-87A6-47A7-8922-8736C9E72DE9}" dt="2023-07-12T18:00:31.796" v="31674" actId="165"/>
          <ac:grpSpMkLst>
            <pc:docMk/>
            <pc:sldMk cId="1111352024" sldId="265"/>
            <ac:grpSpMk id="3" creationId="{4150D614-585C-CA8E-B874-8B0F1FE3204F}"/>
          </ac:grpSpMkLst>
        </pc:grpChg>
        <pc:grpChg chg="add del mod">
          <ac:chgData name="Nesta van der Schaaf" userId="b6341301b05cd47e" providerId="LiveId" clId="{AD06C81A-87A6-47A7-8922-8736C9E72DE9}" dt="2023-07-13T08:39:37.765" v="31747" actId="165"/>
          <ac:grpSpMkLst>
            <pc:docMk/>
            <pc:sldMk cId="1111352024" sldId="265"/>
            <ac:grpSpMk id="3" creationId="{640DE29E-5A24-A003-6236-B301ED5E5FF0}"/>
          </ac:grpSpMkLst>
        </pc:grpChg>
        <pc:grpChg chg="add mod">
          <ac:chgData name="Nesta van der Schaaf" userId="b6341301b05cd47e" providerId="LiveId" clId="{AD06C81A-87A6-47A7-8922-8736C9E72DE9}" dt="2023-07-13T08:40:39.797" v="31875" actId="14100"/>
          <ac:grpSpMkLst>
            <pc:docMk/>
            <pc:sldMk cId="1111352024" sldId="265"/>
            <ac:grpSpMk id="5" creationId="{55335D19-2694-04E1-5D88-F56E98B47DF9}"/>
          </ac:grpSpMkLst>
        </pc:grpChg>
        <pc:grpChg chg="mod">
          <ac:chgData name="Nesta van der Schaaf" userId="b6341301b05cd47e" providerId="LiveId" clId="{AD06C81A-87A6-47A7-8922-8736C9E72DE9}" dt="2023-07-12T18:00:10.136" v="31652"/>
          <ac:grpSpMkLst>
            <pc:docMk/>
            <pc:sldMk cId="1111352024" sldId="265"/>
            <ac:grpSpMk id="7" creationId="{962D1280-B708-FA7C-56F3-C80107C6589B}"/>
          </ac:grpSpMkLst>
        </pc:grpChg>
        <pc:grpChg chg="del">
          <ac:chgData name="Nesta van der Schaaf" userId="b6341301b05cd47e" providerId="LiveId" clId="{AD06C81A-87A6-47A7-8922-8736C9E72DE9}" dt="2023-07-10T08:53:36.426" v="2627" actId="478"/>
          <ac:grpSpMkLst>
            <pc:docMk/>
            <pc:sldMk cId="1111352024" sldId="265"/>
            <ac:grpSpMk id="13" creationId="{D87BA8B2-86A4-C16A-95F5-3127ED11223E}"/>
          </ac:grpSpMkLst>
        </pc:grpChg>
        <pc:grpChg chg="del">
          <ac:chgData name="Nesta van der Schaaf" userId="b6341301b05cd47e" providerId="LiveId" clId="{AD06C81A-87A6-47A7-8922-8736C9E72DE9}" dt="2023-07-10T08:53:39.226" v="2630" actId="478"/>
          <ac:grpSpMkLst>
            <pc:docMk/>
            <pc:sldMk cId="1111352024" sldId="265"/>
            <ac:grpSpMk id="14" creationId="{D7C583EE-6510-8E4A-DFC6-1F6E82563F70}"/>
          </ac:grpSpMkLst>
        </pc:grpChg>
        <pc:grpChg chg="del">
          <ac:chgData name="Nesta van der Schaaf" userId="b6341301b05cd47e" providerId="LiveId" clId="{AD06C81A-87A6-47A7-8922-8736C9E72DE9}" dt="2023-07-10T08:53:35.762" v="2626" actId="478"/>
          <ac:grpSpMkLst>
            <pc:docMk/>
            <pc:sldMk cId="1111352024" sldId="265"/>
            <ac:grpSpMk id="15" creationId="{585257E9-8630-7969-2C3C-93CCA6CF7267}"/>
          </ac:grpSpMkLst>
        </pc:grpChg>
        <pc:grpChg chg="add del mod ord topLvl replST">
          <ac:chgData name="Nesta van der Schaaf" userId="b6341301b05cd47e" providerId="LiveId" clId="{AD06C81A-87A6-47A7-8922-8736C9E72DE9}" dt="2023-07-13T08:40:27.029" v="31870" actId="164"/>
          <ac:grpSpMkLst>
            <pc:docMk/>
            <pc:sldMk cId="1111352024" sldId="265"/>
            <ac:grpSpMk id="22" creationId="{4F13A2AB-727F-AFD7-B27C-665347518BD5}"/>
          </ac:grpSpMkLst>
        </pc:grpChg>
        <pc:grpChg chg="del">
          <ac:chgData name="Nesta van der Schaaf" userId="b6341301b05cd47e" providerId="LiveId" clId="{AD06C81A-87A6-47A7-8922-8736C9E72DE9}" dt="2023-07-10T16:55:38.325" v="8522" actId="478"/>
          <ac:grpSpMkLst>
            <pc:docMk/>
            <pc:sldMk cId="1111352024" sldId="265"/>
            <ac:grpSpMk id="23" creationId="{EF00C7DA-F09B-3310-53D3-844372E6A33C}"/>
          </ac:grpSpMkLst>
        </pc:grpChg>
        <pc:grpChg chg="del mod topLvl replST">
          <ac:chgData name="Nesta van der Schaaf" userId="b6341301b05cd47e" providerId="LiveId" clId="{AD06C81A-87A6-47A7-8922-8736C9E72DE9}" dt="2023-07-10T09:20:02.785" v="3018" actId="478"/>
          <ac:grpSpMkLst>
            <pc:docMk/>
            <pc:sldMk cId="1111352024" sldId="265"/>
            <ac:grpSpMk id="25" creationId="{6CD90DC0-1E5F-854C-15ED-73B981FA243C}"/>
          </ac:grpSpMkLst>
        </pc:grpChg>
        <pc:grpChg chg="add del mod">
          <ac:chgData name="Nesta van der Schaaf" userId="b6341301b05cd47e" providerId="LiveId" clId="{AD06C81A-87A6-47A7-8922-8736C9E72DE9}" dt="2023-07-10T09:11:52.131" v="2880" actId="478"/>
          <ac:grpSpMkLst>
            <pc:docMk/>
            <pc:sldMk cId="1111352024" sldId="265"/>
            <ac:grpSpMk id="26" creationId="{41E218EB-97E7-66F1-FC8F-A01954740B7E}"/>
          </ac:grpSpMkLst>
        </pc:grpChg>
        <pc:grpChg chg="mod">
          <ac:chgData name="Nesta van der Schaaf" userId="b6341301b05cd47e" providerId="LiveId" clId="{AD06C81A-87A6-47A7-8922-8736C9E72DE9}" dt="2023-07-10T09:11:01.932" v="2791"/>
          <ac:grpSpMkLst>
            <pc:docMk/>
            <pc:sldMk cId="1111352024" sldId="265"/>
            <ac:grpSpMk id="28" creationId="{4ED180B2-740D-6DA3-C1BB-35A50365DC32}"/>
          </ac:grpSpMkLst>
        </pc:grpChg>
        <pc:grpChg chg="mod">
          <ac:chgData name="Nesta van der Schaaf" userId="b6341301b05cd47e" providerId="LiveId" clId="{AD06C81A-87A6-47A7-8922-8736C9E72DE9}" dt="2023-07-10T09:11:01.932" v="2791"/>
          <ac:grpSpMkLst>
            <pc:docMk/>
            <pc:sldMk cId="1111352024" sldId="265"/>
            <ac:grpSpMk id="30" creationId="{AB092890-9D77-9BC1-D93B-BC95221A56B8}"/>
          </ac:grpSpMkLst>
        </pc:grpChg>
        <pc:grpChg chg="mod">
          <ac:chgData name="Nesta van der Schaaf" userId="b6341301b05cd47e" providerId="LiveId" clId="{AD06C81A-87A6-47A7-8922-8736C9E72DE9}" dt="2023-07-10T09:11:01.932" v="2791"/>
          <ac:grpSpMkLst>
            <pc:docMk/>
            <pc:sldMk cId="1111352024" sldId="265"/>
            <ac:grpSpMk id="32" creationId="{14086903-1830-8CCA-EA08-87B2071848F9}"/>
          </ac:grpSpMkLst>
        </pc:grpChg>
        <pc:grpChg chg="mod">
          <ac:chgData name="Nesta van der Schaaf" userId="b6341301b05cd47e" providerId="LiveId" clId="{AD06C81A-87A6-47A7-8922-8736C9E72DE9}" dt="2023-07-10T09:11:01.932" v="2791"/>
          <ac:grpSpMkLst>
            <pc:docMk/>
            <pc:sldMk cId="1111352024" sldId="265"/>
            <ac:grpSpMk id="33" creationId="{6F64A844-B5CB-3182-A92D-849957AB3A85}"/>
          </ac:grpSpMkLst>
        </pc:grpChg>
        <pc:grpChg chg="mod">
          <ac:chgData name="Nesta van der Schaaf" userId="b6341301b05cd47e" providerId="LiveId" clId="{AD06C81A-87A6-47A7-8922-8736C9E72DE9}" dt="2023-07-10T09:11:01.932" v="2791"/>
          <ac:grpSpMkLst>
            <pc:docMk/>
            <pc:sldMk cId="1111352024" sldId="265"/>
            <ac:grpSpMk id="34" creationId="{5370F40C-43BC-A9FC-9063-93D24A3C2459}"/>
          </ac:grpSpMkLst>
        </pc:grpChg>
        <pc:grpChg chg="del mod topLvl">
          <ac:chgData name="Nesta van der Schaaf" userId="b6341301b05cd47e" providerId="LiveId" clId="{AD06C81A-87A6-47A7-8922-8736C9E72DE9}" dt="2023-07-13T08:39:40.862" v="31748" actId="478"/>
          <ac:grpSpMkLst>
            <pc:docMk/>
            <pc:sldMk cId="1111352024" sldId="265"/>
            <ac:grpSpMk id="35" creationId="{F83C95DC-F66C-C98F-D153-E05D763A6212}"/>
          </ac:grpSpMkLst>
        </pc:grpChg>
        <pc:grpChg chg="del mod topLvl">
          <ac:chgData name="Nesta van der Schaaf" userId="b6341301b05cd47e" providerId="LiveId" clId="{AD06C81A-87A6-47A7-8922-8736C9E72DE9}" dt="2023-07-13T08:39:52.316" v="31761" actId="478"/>
          <ac:grpSpMkLst>
            <pc:docMk/>
            <pc:sldMk cId="1111352024" sldId="265"/>
            <ac:grpSpMk id="36" creationId="{84C2E851-F973-A1BA-2808-BACAD41EF5C9}"/>
          </ac:grpSpMkLst>
        </pc:grpChg>
        <pc:grpChg chg="del mod topLvl">
          <ac:chgData name="Nesta van der Schaaf" userId="b6341301b05cd47e" providerId="LiveId" clId="{AD06C81A-87A6-47A7-8922-8736C9E72DE9}" dt="2023-07-13T08:39:55.158" v="31764" actId="478"/>
          <ac:grpSpMkLst>
            <pc:docMk/>
            <pc:sldMk cId="1111352024" sldId="265"/>
            <ac:grpSpMk id="37" creationId="{32EAE7F5-8A35-DB18-EB9D-1A36EA0109EC}"/>
          </ac:grpSpMkLst>
        </pc:grpChg>
        <pc:grpChg chg="add del mod">
          <ac:chgData name="Nesta van der Schaaf" userId="b6341301b05cd47e" providerId="LiveId" clId="{AD06C81A-87A6-47A7-8922-8736C9E72DE9}" dt="2023-07-11T15:00:23.413" v="22080" actId="478"/>
          <ac:grpSpMkLst>
            <pc:docMk/>
            <pc:sldMk cId="1111352024" sldId="265"/>
            <ac:grpSpMk id="38" creationId="{DF81018A-EBE5-DFBC-1B86-24245A386A88}"/>
          </ac:grpSpMkLst>
        </pc:grpChg>
        <pc:grpChg chg="mod ord replST delST">
          <ac:chgData name="Nesta van der Schaaf" userId="b6341301b05cd47e" providerId="LiveId" clId="{AD06C81A-87A6-47A7-8922-8736C9E72DE9}" dt="2023-07-11T15:00:18.786" v="22078"/>
          <ac:grpSpMkLst>
            <pc:docMk/>
            <pc:sldMk cId="1111352024" sldId="265"/>
            <ac:grpSpMk id="45" creationId="{0B908209-16C2-7FB1-91FC-BB577A36D47F}"/>
          </ac:grpSpMkLst>
        </pc:grpChg>
        <pc:grpChg chg="add del mod">
          <ac:chgData name="Nesta van der Schaaf" userId="b6341301b05cd47e" providerId="LiveId" clId="{AD06C81A-87A6-47A7-8922-8736C9E72DE9}" dt="2023-07-11T15:00:18.786" v="22078"/>
          <ac:grpSpMkLst>
            <pc:docMk/>
            <pc:sldMk cId="1111352024" sldId="265"/>
            <ac:grpSpMk id="46" creationId="{4B032F55-4493-D0C2-2F35-777A07D34C0A}"/>
          </ac:grpSpMkLst>
        </pc:grpChg>
        <pc:grpChg chg="add del mod">
          <ac:chgData name="Nesta van der Schaaf" userId="b6341301b05cd47e" providerId="LiveId" clId="{AD06C81A-87A6-47A7-8922-8736C9E72DE9}" dt="2023-07-10T09:11:59.206" v="2882"/>
          <ac:grpSpMkLst>
            <pc:docMk/>
            <pc:sldMk cId="1111352024" sldId="265"/>
            <ac:grpSpMk id="71" creationId="{EFF1BB3C-D99A-2635-1B93-7890AC053FCF}"/>
          </ac:grpSpMkLst>
        </pc:grpChg>
        <pc:grpChg chg="mod">
          <ac:chgData name="Nesta van der Schaaf" userId="b6341301b05cd47e" providerId="LiveId" clId="{AD06C81A-87A6-47A7-8922-8736C9E72DE9}" dt="2023-07-10T09:11:58.566" v="2881"/>
          <ac:grpSpMkLst>
            <pc:docMk/>
            <pc:sldMk cId="1111352024" sldId="265"/>
            <ac:grpSpMk id="74" creationId="{F8086920-6243-02A1-C12C-E93DF6AB8BA1}"/>
          </ac:grpSpMkLst>
        </pc:grpChg>
        <pc:grpChg chg="mod">
          <ac:chgData name="Nesta van der Schaaf" userId="b6341301b05cd47e" providerId="LiveId" clId="{AD06C81A-87A6-47A7-8922-8736C9E72DE9}" dt="2023-07-10T09:11:58.566" v="2881"/>
          <ac:grpSpMkLst>
            <pc:docMk/>
            <pc:sldMk cId="1111352024" sldId="265"/>
            <ac:grpSpMk id="76" creationId="{7688F221-BAD2-7243-FEB8-907F02808467}"/>
          </ac:grpSpMkLst>
        </pc:grpChg>
        <pc:grpChg chg="add mod">
          <ac:chgData name="Nesta van der Schaaf" userId="b6341301b05cd47e" providerId="LiveId" clId="{AD06C81A-87A6-47A7-8922-8736C9E72DE9}" dt="2023-07-13T08:40:20.300" v="31867" actId="1076"/>
          <ac:grpSpMkLst>
            <pc:docMk/>
            <pc:sldMk cId="1111352024" sldId="265"/>
            <ac:grpSpMk id="77" creationId="{5B7422AC-2C55-1BE3-A59C-AAC993CE0E13}"/>
          </ac:grpSpMkLst>
        </pc:grpChg>
        <pc:grpChg chg="mod">
          <ac:chgData name="Nesta van der Schaaf" userId="b6341301b05cd47e" providerId="LiveId" clId="{AD06C81A-87A6-47A7-8922-8736C9E72DE9}" dt="2023-07-10T09:11:58.566" v="2881"/>
          <ac:grpSpMkLst>
            <pc:docMk/>
            <pc:sldMk cId="1111352024" sldId="265"/>
            <ac:grpSpMk id="78" creationId="{599C8274-AA45-597B-300F-F95F265C7F77}"/>
          </ac:grpSpMkLst>
        </pc:grpChg>
        <pc:grpChg chg="add mod">
          <ac:chgData name="Nesta van der Schaaf" userId="b6341301b05cd47e" providerId="LiveId" clId="{AD06C81A-87A6-47A7-8922-8736C9E72DE9}" dt="2023-07-13T08:40:30.583" v="31871" actId="1076"/>
          <ac:grpSpMkLst>
            <pc:docMk/>
            <pc:sldMk cId="1111352024" sldId="265"/>
            <ac:grpSpMk id="78" creationId="{9FDD2A8C-17FC-5242-A1A8-008DEA1A2AE6}"/>
          </ac:grpSpMkLst>
        </pc:grpChg>
        <pc:grpChg chg="mod">
          <ac:chgData name="Nesta van der Schaaf" userId="b6341301b05cd47e" providerId="LiveId" clId="{AD06C81A-87A6-47A7-8922-8736C9E72DE9}" dt="2023-07-10T09:11:58.566" v="2881"/>
          <ac:grpSpMkLst>
            <pc:docMk/>
            <pc:sldMk cId="1111352024" sldId="265"/>
            <ac:grpSpMk id="79" creationId="{4E21E04B-EF4E-A09C-A6BC-176EC8A26AB0}"/>
          </ac:grpSpMkLst>
        </pc:grpChg>
        <pc:grpChg chg="mod">
          <ac:chgData name="Nesta van der Schaaf" userId="b6341301b05cd47e" providerId="LiveId" clId="{AD06C81A-87A6-47A7-8922-8736C9E72DE9}" dt="2023-07-10T09:11:58.566" v="2881"/>
          <ac:grpSpMkLst>
            <pc:docMk/>
            <pc:sldMk cId="1111352024" sldId="265"/>
            <ac:grpSpMk id="80" creationId="{2087B6F3-110A-4972-7AA6-69AD22B2D344}"/>
          </ac:grpSpMkLst>
        </pc:grpChg>
        <pc:grpChg chg="add del mod">
          <ac:chgData name="Nesta van der Schaaf" userId="b6341301b05cd47e" providerId="LiveId" clId="{AD06C81A-87A6-47A7-8922-8736C9E72DE9}" dt="2023-07-10T09:13:32.893" v="2897" actId="165"/>
          <ac:grpSpMkLst>
            <pc:docMk/>
            <pc:sldMk cId="1111352024" sldId="265"/>
            <ac:grpSpMk id="123" creationId="{350635B4-1D7D-B078-89D4-38C752F660EA}"/>
          </ac:grpSpMkLst>
        </pc:grpChg>
        <pc:grpChg chg="del mod">
          <ac:chgData name="Nesta van der Schaaf" userId="b6341301b05cd47e" providerId="LiveId" clId="{AD06C81A-87A6-47A7-8922-8736C9E72DE9}" dt="2023-07-10T09:13:30.424" v="2896" actId="478"/>
          <ac:grpSpMkLst>
            <pc:docMk/>
            <pc:sldMk cId="1111352024" sldId="265"/>
            <ac:grpSpMk id="125" creationId="{9444E080-97E3-852F-9BEE-E7CD819AC318}"/>
          </ac:grpSpMkLst>
        </pc:grpChg>
        <pc:grpChg chg="del mod">
          <ac:chgData name="Nesta van der Schaaf" userId="b6341301b05cd47e" providerId="LiveId" clId="{AD06C81A-87A6-47A7-8922-8736C9E72DE9}" dt="2023-07-10T09:13:18.595" v="2893" actId="478"/>
          <ac:grpSpMkLst>
            <pc:docMk/>
            <pc:sldMk cId="1111352024" sldId="265"/>
            <ac:grpSpMk id="128" creationId="{0FE55923-D252-0F78-B416-C45EE807C4ED}"/>
          </ac:grpSpMkLst>
        </pc:grpChg>
        <pc:grpChg chg="del mod">
          <ac:chgData name="Nesta van der Schaaf" userId="b6341301b05cd47e" providerId="LiveId" clId="{AD06C81A-87A6-47A7-8922-8736C9E72DE9}" dt="2023-07-10T09:13:28.028" v="2895" actId="478"/>
          <ac:grpSpMkLst>
            <pc:docMk/>
            <pc:sldMk cId="1111352024" sldId="265"/>
            <ac:grpSpMk id="129" creationId="{6BFBA4C5-4CBC-2550-1723-C133F0FDBDA7}"/>
          </ac:grpSpMkLst>
        </pc:grpChg>
        <pc:grpChg chg="add del mod">
          <ac:chgData name="Nesta van der Schaaf" userId="b6341301b05cd47e" providerId="LiveId" clId="{AD06C81A-87A6-47A7-8922-8736C9E72DE9}" dt="2023-07-10T09:19:55.432" v="3017" actId="165"/>
          <ac:grpSpMkLst>
            <pc:docMk/>
            <pc:sldMk cId="1111352024" sldId="265"/>
            <ac:grpSpMk id="135" creationId="{7714EF94-3140-F3B3-D305-FA859AF27E3B}"/>
          </ac:grpSpMkLst>
        </pc:grpChg>
        <pc:grpChg chg="add del mod">
          <ac:chgData name="Nesta van der Schaaf" userId="b6341301b05cd47e" providerId="LiveId" clId="{AD06C81A-87A6-47A7-8922-8736C9E72DE9}" dt="2023-07-10T09:19:27.758" v="3004"/>
          <ac:grpSpMkLst>
            <pc:docMk/>
            <pc:sldMk cId="1111352024" sldId="265"/>
            <ac:grpSpMk id="136" creationId="{C8334ED8-C7DA-BE42-40FA-AD6900EACED5}"/>
          </ac:grpSpMkLst>
        </pc:grpChg>
        <pc:grpChg chg="mod">
          <ac:chgData name="Nesta van der Schaaf" userId="b6341301b05cd47e" providerId="LiveId" clId="{AD06C81A-87A6-47A7-8922-8736C9E72DE9}" dt="2023-07-10T09:19:25.668" v="3003"/>
          <ac:grpSpMkLst>
            <pc:docMk/>
            <pc:sldMk cId="1111352024" sldId="265"/>
            <ac:grpSpMk id="140" creationId="{615A7F82-46B3-AB49-C7BD-9BDEC40195CE}"/>
          </ac:grpSpMkLst>
        </pc:grpChg>
        <pc:grpChg chg="add del mod">
          <ac:chgData name="Nesta van der Schaaf" userId="b6341301b05cd47e" providerId="LiveId" clId="{AD06C81A-87A6-47A7-8922-8736C9E72DE9}" dt="2023-07-10T16:55:17.555" v="8419" actId="165"/>
          <ac:grpSpMkLst>
            <pc:docMk/>
            <pc:sldMk cId="1111352024" sldId="265"/>
            <ac:grpSpMk id="154" creationId="{DEB1366D-82EF-96F0-B73B-AC1A51C30A64}"/>
          </ac:grpSpMkLst>
        </pc:grpChg>
        <pc:grpChg chg="del mod topLvl">
          <ac:chgData name="Nesta van der Schaaf" userId="b6341301b05cd47e" providerId="LiveId" clId="{AD06C81A-87A6-47A7-8922-8736C9E72DE9}" dt="2023-07-10T16:55:38.316" v="8507" actId="478"/>
          <ac:grpSpMkLst>
            <pc:docMk/>
            <pc:sldMk cId="1111352024" sldId="265"/>
            <ac:grpSpMk id="157" creationId="{92AB27F1-97E0-7842-88DE-C3147EC9E566}"/>
          </ac:grpSpMkLst>
        </pc:grpChg>
        <pc:grpChg chg="add del mod topLvl replST">
          <ac:chgData name="Nesta van der Schaaf" userId="b6341301b05cd47e" providerId="LiveId" clId="{AD06C81A-87A6-47A7-8922-8736C9E72DE9}" dt="2023-07-11T15:00:24.825" v="22087" actId="165"/>
          <ac:grpSpMkLst>
            <pc:docMk/>
            <pc:sldMk cId="1111352024" sldId="265"/>
            <ac:grpSpMk id="180" creationId="{D08B55A0-E5A4-CBBD-299C-57D88694C2B7}"/>
          </ac:grpSpMkLst>
        </pc:grpChg>
        <pc:grpChg chg="add del mod">
          <ac:chgData name="Nesta van der Schaaf" userId="b6341301b05cd47e" providerId="LiveId" clId="{AD06C81A-87A6-47A7-8922-8736C9E72DE9}" dt="2023-07-10T09:26:34.596" v="3350" actId="165"/>
          <ac:grpSpMkLst>
            <pc:docMk/>
            <pc:sldMk cId="1111352024" sldId="265"/>
            <ac:grpSpMk id="181" creationId="{54D4215C-9177-1410-CAEF-87D8FB6261C7}"/>
          </ac:grpSpMkLst>
        </pc:grpChg>
        <pc:grpChg chg="mod topLvl replST">
          <ac:chgData name="Nesta van der Schaaf" userId="b6341301b05cd47e" providerId="LiveId" clId="{AD06C81A-87A6-47A7-8922-8736C9E72DE9}" dt="2023-07-11T15:00:24.825" v="22087" actId="165"/>
          <ac:grpSpMkLst>
            <pc:docMk/>
            <pc:sldMk cId="1111352024" sldId="265"/>
            <ac:grpSpMk id="201" creationId="{91667FEF-1966-3152-E0DA-4F85520CB8C4}"/>
          </ac:grpSpMkLst>
        </pc:grpChg>
        <pc:grpChg chg="mod topLvl replST">
          <ac:chgData name="Nesta van der Schaaf" userId="b6341301b05cd47e" providerId="LiveId" clId="{AD06C81A-87A6-47A7-8922-8736C9E72DE9}" dt="2023-07-11T15:00:24.825" v="22087" actId="165"/>
          <ac:grpSpMkLst>
            <pc:docMk/>
            <pc:sldMk cId="1111352024" sldId="265"/>
            <ac:grpSpMk id="222" creationId="{CB241083-2E9C-D8A2-FC8C-5F9EBF815068}"/>
          </ac:grpSpMkLst>
        </pc:grpChg>
        <pc:grpChg chg="add del mod">
          <ac:chgData name="Nesta van der Schaaf" userId="b6341301b05cd47e" providerId="LiveId" clId="{AD06C81A-87A6-47A7-8922-8736C9E72DE9}" dt="2023-07-13T08:39:25.643" v="31741" actId="1076"/>
          <ac:grpSpMkLst>
            <pc:docMk/>
            <pc:sldMk cId="1111352024" sldId="265"/>
            <ac:grpSpMk id="223" creationId="{B9FAAD28-47CD-C4A1-5FEB-B2A1B990EDCA}"/>
          </ac:grpSpMkLst>
        </pc:grpChg>
        <pc:picChg chg="mod">
          <ac:chgData name="Nesta van der Schaaf" userId="b6341301b05cd47e" providerId="LiveId" clId="{AD06C81A-87A6-47A7-8922-8736C9E72DE9}" dt="2023-07-10T08:53:31.687" v="2555" actId="14100"/>
          <ac:picMkLst>
            <pc:docMk/>
            <pc:sldMk cId="1111352024" sldId="265"/>
            <ac:picMk id="6" creationId="{891904BD-995C-A767-AAA8-9FDD8D3BCCA2}"/>
          </ac:picMkLst>
        </pc:picChg>
        <pc:picChg chg="mod">
          <ac:chgData name="Nesta van der Schaaf" userId="b6341301b05cd47e" providerId="LiveId" clId="{AD06C81A-87A6-47A7-8922-8736C9E72DE9}" dt="2023-07-10T16:55:38.298" v="8423" actId="14100"/>
          <ac:picMkLst>
            <pc:docMk/>
            <pc:sldMk cId="1111352024" sldId="265"/>
            <ac:picMk id="7" creationId="{AF870104-57BB-6621-42EF-E961864457C1}"/>
          </ac:picMkLst>
        </pc:picChg>
        <pc:picChg chg="add del mod">
          <ac:chgData name="Nesta van der Schaaf" userId="b6341301b05cd47e" providerId="LiveId" clId="{AD06C81A-87A6-47A7-8922-8736C9E72DE9}" dt="2023-07-11T15:00:24.130" v="22086"/>
          <ac:picMkLst>
            <pc:docMk/>
            <pc:sldMk cId="1111352024" sldId="265"/>
            <ac:picMk id="37" creationId="{3A2E42EC-1ED7-45A5-9BCB-2620D82DBC6A}"/>
          </ac:picMkLst>
        </pc:picChg>
        <pc:picChg chg="mod">
          <ac:chgData name="Nesta van der Schaaf" userId="b6341301b05cd47e" providerId="LiveId" clId="{AD06C81A-87A6-47A7-8922-8736C9E72DE9}" dt="2023-07-10T09:20:48.111" v="3050" actId="14100"/>
          <ac:picMkLst>
            <pc:docMk/>
            <pc:sldMk cId="1111352024" sldId="265"/>
            <ac:picMk id="172" creationId="{09FEC2F9-08DA-C296-A816-7F2C97FF251F}"/>
          </ac:picMkLst>
        </pc:picChg>
        <pc:picChg chg="mod">
          <ac:chgData name="Nesta van der Schaaf" userId="b6341301b05cd47e" providerId="LiveId" clId="{AD06C81A-87A6-47A7-8922-8736C9E72DE9}" dt="2023-07-10T09:24:15.441" v="3167" actId="14100"/>
          <ac:picMkLst>
            <pc:docMk/>
            <pc:sldMk cId="1111352024" sldId="265"/>
            <ac:picMk id="183" creationId="{F21B7A47-2F84-0D8D-064D-98EA0FE22CAE}"/>
          </ac:picMkLst>
        </pc:picChg>
        <pc:picChg chg="mod">
          <ac:chgData name="Nesta van der Schaaf" userId="b6341301b05cd47e" providerId="LiveId" clId="{AD06C81A-87A6-47A7-8922-8736C9E72DE9}" dt="2023-07-10T09:25:35.291" v="3250" actId="14100"/>
          <ac:picMkLst>
            <pc:docMk/>
            <pc:sldMk cId="1111352024" sldId="265"/>
            <ac:picMk id="203" creationId="{C6A16DC4-6DA9-C3C6-CD48-52AD69438DC5}"/>
          </ac:picMkLst>
        </pc:picChg>
      </pc:sldChg>
      <pc:sldChg chg="delSp modSp add del mod">
        <pc:chgData name="Nesta van der Schaaf" userId="b6341301b05cd47e" providerId="LiveId" clId="{AD06C81A-87A6-47A7-8922-8736C9E72DE9}" dt="2023-07-10T09:38:07.596" v="3812" actId="47"/>
        <pc:sldMkLst>
          <pc:docMk/>
          <pc:sldMk cId="1441860050" sldId="266"/>
        </pc:sldMkLst>
        <pc:spChg chg="replST">
          <ac:chgData name="Nesta van der Schaaf" userId="b6341301b05cd47e" providerId="LiveId" clId="{AD06C81A-87A6-47A7-8922-8736C9E72DE9}" dt="2023-07-10T09:31:17.902" v="3510"/>
          <ac:spMkLst>
            <pc:docMk/>
            <pc:sldMk cId="1441860050" sldId="266"/>
            <ac:spMk id="7" creationId="{6A6BB24D-B0B4-6062-6400-EA6C70B22EF3}"/>
          </ac:spMkLst>
        </pc:spChg>
        <pc:spChg chg="replST">
          <ac:chgData name="Nesta van der Schaaf" userId="b6341301b05cd47e" providerId="LiveId" clId="{AD06C81A-87A6-47A7-8922-8736C9E72DE9}" dt="2023-07-10T09:31:17.902" v="3511"/>
          <ac:spMkLst>
            <pc:docMk/>
            <pc:sldMk cId="1441860050" sldId="266"/>
            <ac:spMk id="8" creationId="{6086F72E-7103-3AAD-3F1D-8B48D645BDD6}"/>
          </ac:spMkLst>
        </pc:spChg>
        <pc:spChg chg="replST">
          <ac:chgData name="Nesta van der Schaaf" userId="b6341301b05cd47e" providerId="LiveId" clId="{AD06C81A-87A6-47A7-8922-8736C9E72DE9}" dt="2023-07-10T09:32:01.947" v="3551"/>
          <ac:spMkLst>
            <pc:docMk/>
            <pc:sldMk cId="1441860050" sldId="266"/>
            <ac:spMk id="13" creationId="{47B2FDB7-5EDB-253F-7AA8-9B0D99DFC456}"/>
          </ac:spMkLst>
        </pc:spChg>
        <pc:spChg chg="replST">
          <ac:chgData name="Nesta van der Schaaf" userId="b6341301b05cd47e" providerId="LiveId" clId="{AD06C81A-87A6-47A7-8922-8736C9E72DE9}" dt="2023-07-10T09:32:01.948" v="3552"/>
          <ac:spMkLst>
            <pc:docMk/>
            <pc:sldMk cId="1441860050" sldId="266"/>
            <ac:spMk id="14" creationId="{6E0103A8-2A02-03B9-0AC8-EEDA2CC0B04E}"/>
          </ac:spMkLst>
        </pc:spChg>
        <pc:spChg chg="replST">
          <ac:chgData name="Nesta van der Schaaf" userId="b6341301b05cd47e" providerId="LiveId" clId="{AD06C81A-87A6-47A7-8922-8736C9E72DE9}" dt="2023-07-10T09:32:41.805" v="3592"/>
          <ac:spMkLst>
            <pc:docMk/>
            <pc:sldMk cId="1441860050" sldId="266"/>
            <ac:spMk id="19" creationId="{33C3284C-104E-89C1-4A64-4502494873EC}"/>
          </ac:spMkLst>
        </pc:spChg>
        <pc:spChg chg="replST">
          <ac:chgData name="Nesta van der Schaaf" userId="b6341301b05cd47e" providerId="LiveId" clId="{AD06C81A-87A6-47A7-8922-8736C9E72DE9}" dt="2023-07-10T09:32:41.805" v="3593"/>
          <ac:spMkLst>
            <pc:docMk/>
            <pc:sldMk cId="1441860050" sldId="266"/>
            <ac:spMk id="20" creationId="{2E07589B-A5A6-3567-8445-012151011AEB}"/>
          </ac:spMkLst>
        </pc:spChg>
        <pc:spChg chg="replST">
          <ac:chgData name="Nesta van der Schaaf" userId="b6341301b05cd47e" providerId="LiveId" clId="{AD06C81A-87A6-47A7-8922-8736C9E72DE9}" dt="2023-07-10T09:32:57.310" v="3633"/>
          <ac:spMkLst>
            <pc:docMk/>
            <pc:sldMk cId="1441860050" sldId="266"/>
            <ac:spMk id="25" creationId="{AE1D5354-17D4-D9A9-08EC-09CAE2B69D30}"/>
          </ac:spMkLst>
        </pc:spChg>
        <pc:spChg chg="replST">
          <ac:chgData name="Nesta van der Schaaf" userId="b6341301b05cd47e" providerId="LiveId" clId="{AD06C81A-87A6-47A7-8922-8736C9E72DE9}" dt="2023-07-10T09:32:57.311" v="3634"/>
          <ac:spMkLst>
            <pc:docMk/>
            <pc:sldMk cId="1441860050" sldId="266"/>
            <ac:spMk id="26" creationId="{8F628295-A0A6-4C4E-ADA7-DEC42B15248C}"/>
          </ac:spMkLst>
        </pc:spChg>
        <pc:spChg chg="replST">
          <ac:chgData name="Nesta van der Schaaf" userId="b6341301b05cd47e" providerId="LiveId" clId="{AD06C81A-87A6-47A7-8922-8736C9E72DE9}" dt="2023-07-10T09:33:34.945" v="3678"/>
          <ac:spMkLst>
            <pc:docMk/>
            <pc:sldMk cId="1441860050" sldId="266"/>
            <ac:spMk id="31" creationId="{7AAC44F4-6B99-80DD-834E-A86A7063EC1A}"/>
          </ac:spMkLst>
        </pc:spChg>
        <pc:spChg chg="replST">
          <ac:chgData name="Nesta van der Schaaf" userId="b6341301b05cd47e" providerId="LiveId" clId="{AD06C81A-87A6-47A7-8922-8736C9E72DE9}" dt="2023-07-10T09:33:34.945" v="3679"/>
          <ac:spMkLst>
            <pc:docMk/>
            <pc:sldMk cId="1441860050" sldId="266"/>
            <ac:spMk id="32" creationId="{0BE49677-84FF-078D-8F28-DC48E420DA07}"/>
          </ac:spMkLst>
        </pc:spChg>
        <pc:spChg chg="replST">
          <ac:chgData name="Nesta van der Schaaf" userId="b6341301b05cd47e" providerId="LiveId" clId="{AD06C81A-87A6-47A7-8922-8736C9E72DE9}" dt="2023-07-10T09:34:02.142" v="3720"/>
          <ac:spMkLst>
            <pc:docMk/>
            <pc:sldMk cId="1441860050" sldId="266"/>
            <ac:spMk id="37" creationId="{C819875A-FCE5-199D-9472-208B4157DD30}"/>
          </ac:spMkLst>
        </pc:spChg>
        <pc:spChg chg="replST">
          <ac:chgData name="Nesta van der Schaaf" userId="b6341301b05cd47e" providerId="LiveId" clId="{AD06C81A-87A6-47A7-8922-8736C9E72DE9}" dt="2023-07-10T09:34:02.142" v="3721"/>
          <ac:spMkLst>
            <pc:docMk/>
            <pc:sldMk cId="1441860050" sldId="266"/>
            <ac:spMk id="38" creationId="{3EFA6DF6-2AEB-9E3E-2088-E23D5E5354F9}"/>
          </ac:spMkLst>
        </pc:spChg>
        <pc:spChg chg="replST">
          <ac:chgData name="Nesta van der Schaaf" userId="b6341301b05cd47e" providerId="LiveId" clId="{AD06C81A-87A6-47A7-8922-8736C9E72DE9}" dt="2023-07-10T09:34:23.568" v="3762"/>
          <ac:spMkLst>
            <pc:docMk/>
            <pc:sldMk cId="1441860050" sldId="266"/>
            <ac:spMk id="43" creationId="{7EE434D9-00C1-C3F9-5E8A-1E47891C1B66}"/>
          </ac:spMkLst>
        </pc:spChg>
        <pc:spChg chg="replST">
          <ac:chgData name="Nesta van der Schaaf" userId="b6341301b05cd47e" providerId="LiveId" clId="{AD06C81A-87A6-47A7-8922-8736C9E72DE9}" dt="2023-07-10T09:34:23.568" v="3763"/>
          <ac:spMkLst>
            <pc:docMk/>
            <pc:sldMk cId="1441860050" sldId="266"/>
            <ac:spMk id="44" creationId="{EC6097DA-40FD-A24E-D715-681931FC8757}"/>
          </ac:spMkLst>
        </pc:spChg>
        <pc:spChg chg="replST">
          <ac:chgData name="Nesta van der Schaaf" userId="b6341301b05cd47e" providerId="LiveId" clId="{AD06C81A-87A6-47A7-8922-8736C9E72DE9}" dt="2023-07-10T09:37:53.143" v="3806"/>
          <ac:spMkLst>
            <pc:docMk/>
            <pc:sldMk cId="1441860050" sldId="266"/>
            <ac:spMk id="49" creationId="{D029CFF9-FC0F-C366-92C4-AD24EBD775FB}"/>
          </ac:spMkLst>
        </pc:spChg>
        <pc:spChg chg="replST">
          <ac:chgData name="Nesta van der Schaaf" userId="b6341301b05cd47e" providerId="LiveId" clId="{AD06C81A-87A6-47A7-8922-8736C9E72DE9}" dt="2023-07-10T09:37:53.143" v="3807"/>
          <ac:spMkLst>
            <pc:docMk/>
            <pc:sldMk cId="1441860050" sldId="266"/>
            <ac:spMk id="50" creationId="{89140802-A37F-9761-5487-D16D49DDAD2B}"/>
          </ac:spMkLst>
        </pc:spChg>
        <pc:spChg chg="replST">
          <ac:chgData name="Nesta van der Schaaf" userId="b6341301b05cd47e" providerId="LiveId" clId="{AD06C81A-87A6-47A7-8922-8736C9E72DE9}" dt="2023-07-10T09:37:53.143" v="3808"/>
          <ac:spMkLst>
            <pc:docMk/>
            <pc:sldMk cId="1441860050" sldId="266"/>
            <ac:spMk id="51" creationId="{0C5D77E9-76C1-FE1A-E1B8-D470A6A7252A}"/>
          </ac:spMkLst>
        </pc:spChg>
        <pc:grpChg chg="del mod replST">
          <ac:chgData name="Nesta van der Schaaf" userId="b6341301b05cd47e" providerId="LiveId" clId="{AD06C81A-87A6-47A7-8922-8736C9E72DE9}" dt="2023-07-10T09:33:04.913" v="3641" actId="478"/>
          <ac:grpSpMkLst>
            <pc:docMk/>
            <pc:sldMk cId="1441860050" sldId="266"/>
            <ac:grpSpMk id="9" creationId="{797C8522-E59E-5C6E-BE6F-EA1A2DF4DE6B}"/>
          </ac:grpSpMkLst>
        </pc:grpChg>
        <pc:grpChg chg="del mod replST">
          <ac:chgData name="Nesta van der Schaaf" userId="b6341301b05cd47e" providerId="LiveId" clId="{AD06C81A-87A6-47A7-8922-8736C9E72DE9}" dt="2023-07-10T09:33:04.087" v="3640" actId="478"/>
          <ac:grpSpMkLst>
            <pc:docMk/>
            <pc:sldMk cId="1441860050" sldId="266"/>
            <ac:grpSpMk id="15" creationId="{17493947-3D33-E31A-BEAD-08E05E6E0612}"/>
          </ac:grpSpMkLst>
        </pc:grpChg>
        <pc:grpChg chg="del mod replST">
          <ac:chgData name="Nesta van der Schaaf" userId="b6341301b05cd47e" providerId="LiveId" clId="{AD06C81A-87A6-47A7-8922-8736C9E72DE9}" dt="2023-07-10T09:33:03.257" v="3638" actId="478"/>
          <ac:grpSpMkLst>
            <pc:docMk/>
            <pc:sldMk cId="1441860050" sldId="266"/>
            <ac:grpSpMk id="21" creationId="{DFB0940B-9349-7BB9-33CD-623EF0024529}"/>
          </ac:grpSpMkLst>
        </pc:grpChg>
        <pc:grpChg chg="del mod replST">
          <ac:chgData name="Nesta van der Schaaf" userId="b6341301b05cd47e" providerId="LiveId" clId="{AD06C81A-87A6-47A7-8922-8736C9E72DE9}" dt="2023-07-10T09:33:03.696" v="3639" actId="478"/>
          <ac:grpSpMkLst>
            <pc:docMk/>
            <pc:sldMk cId="1441860050" sldId="266"/>
            <ac:grpSpMk id="27" creationId="{A2309022-7DF3-C25D-8E26-7CF9DB120FFC}"/>
          </ac:grpSpMkLst>
        </pc:grpChg>
        <pc:grpChg chg="del mod replST">
          <ac:chgData name="Nesta van der Schaaf" userId="b6341301b05cd47e" providerId="LiveId" clId="{AD06C81A-87A6-47A7-8922-8736C9E72DE9}" dt="2023-07-10T09:33:37.734" v="3683" actId="478"/>
          <ac:grpSpMkLst>
            <pc:docMk/>
            <pc:sldMk cId="1441860050" sldId="266"/>
            <ac:grpSpMk id="33" creationId="{1655FD7C-C8DB-561F-5066-0DA9C077B4E8}"/>
          </ac:grpSpMkLst>
        </pc:grpChg>
        <pc:grpChg chg="del mod replST">
          <ac:chgData name="Nesta van der Schaaf" userId="b6341301b05cd47e" providerId="LiveId" clId="{AD06C81A-87A6-47A7-8922-8736C9E72DE9}" dt="2023-07-10T09:34:07.207" v="3725" actId="478"/>
          <ac:grpSpMkLst>
            <pc:docMk/>
            <pc:sldMk cId="1441860050" sldId="266"/>
            <ac:grpSpMk id="39" creationId="{CD29A201-97F0-EA0B-7A5A-947BC3D681F6}"/>
          </ac:grpSpMkLst>
        </pc:grpChg>
        <pc:grpChg chg="del mod replST">
          <ac:chgData name="Nesta van der Schaaf" userId="b6341301b05cd47e" providerId="LiveId" clId="{AD06C81A-87A6-47A7-8922-8736C9E72DE9}" dt="2023-07-10T09:34:27.027" v="3767" actId="478"/>
          <ac:grpSpMkLst>
            <pc:docMk/>
            <pc:sldMk cId="1441860050" sldId="266"/>
            <ac:grpSpMk id="45" creationId="{0B705B0F-FAAD-B42F-8643-FE108767BC52}"/>
          </ac:grpSpMkLst>
        </pc:grpChg>
        <pc:grpChg chg="mod replST">
          <ac:chgData name="Nesta van der Schaaf" userId="b6341301b05cd47e" providerId="LiveId" clId="{AD06C81A-87A6-47A7-8922-8736C9E72DE9}" dt="2023-07-10T09:37:55.443" v="3811" actId="1076"/>
          <ac:grpSpMkLst>
            <pc:docMk/>
            <pc:sldMk cId="1441860050" sldId="266"/>
            <ac:grpSpMk id="52" creationId="{8D139720-AC0B-5B6F-4169-DFF29266A4BF}"/>
          </ac:grpSpMkLst>
        </pc:grpChg>
        <pc:grpChg chg="del">
          <ac:chgData name="Nesta van der Schaaf" userId="b6341301b05cd47e" providerId="LiveId" clId="{AD06C81A-87A6-47A7-8922-8736C9E72DE9}" dt="2023-07-10T09:30:19.114" v="3473" actId="478"/>
          <ac:grpSpMkLst>
            <pc:docMk/>
            <pc:sldMk cId="1441860050" sldId="266"/>
            <ac:grpSpMk id="223" creationId="{B9FAAD28-47CD-C4A1-5FEB-B2A1B990EDCA}"/>
          </ac:grpSpMkLst>
        </pc:grpChg>
        <pc:picChg chg="mod">
          <ac:chgData name="Nesta van der Schaaf" userId="b6341301b05cd47e" providerId="LiveId" clId="{AD06C81A-87A6-47A7-8922-8736C9E72DE9}" dt="2023-07-10T09:31:17.896" v="3477" actId="14100"/>
          <ac:picMkLst>
            <pc:docMk/>
            <pc:sldMk cId="1441860050" sldId="266"/>
            <ac:picMk id="5" creationId="{4548AAFB-3E8B-F9E3-8A79-5681C63388E5}"/>
          </ac:picMkLst>
        </pc:picChg>
        <pc:picChg chg="mod">
          <ac:chgData name="Nesta van der Schaaf" userId="b6341301b05cd47e" providerId="LiveId" clId="{AD06C81A-87A6-47A7-8922-8736C9E72DE9}" dt="2023-07-10T09:32:01.942" v="3518" actId="14100"/>
          <ac:picMkLst>
            <pc:docMk/>
            <pc:sldMk cId="1441860050" sldId="266"/>
            <ac:picMk id="11" creationId="{CCD20F5A-9090-518E-48B0-1FFC3BA42F0C}"/>
          </ac:picMkLst>
        </pc:picChg>
        <pc:picChg chg="mod">
          <ac:chgData name="Nesta van der Schaaf" userId="b6341301b05cd47e" providerId="LiveId" clId="{AD06C81A-87A6-47A7-8922-8736C9E72DE9}" dt="2023-07-10T09:32:41.799" v="3559" actId="14100"/>
          <ac:picMkLst>
            <pc:docMk/>
            <pc:sldMk cId="1441860050" sldId="266"/>
            <ac:picMk id="17" creationId="{95550C36-572C-DA37-8FB2-F2F866157B54}"/>
          </ac:picMkLst>
        </pc:picChg>
        <pc:picChg chg="mod">
          <ac:chgData name="Nesta van der Schaaf" userId="b6341301b05cd47e" providerId="LiveId" clId="{AD06C81A-87A6-47A7-8922-8736C9E72DE9}" dt="2023-07-10T09:32:57.304" v="3600" actId="14100"/>
          <ac:picMkLst>
            <pc:docMk/>
            <pc:sldMk cId="1441860050" sldId="266"/>
            <ac:picMk id="23" creationId="{174BC3C4-BCEC-9496-9B25-2B48293AB1BE}"/>
          </ac:picMkLst>
        </pc:picChg>
        <pc:picChg chg="mod">
          <ac:chgData name="Nesta van der Schaaf" userId="b6341301b05cd47e" providerId="LiveId" clId="{AD06C81A-87A6-47A7-8922-8736C9E72DE9}" dt="2023-07-10T09:33:34.939" v="3645" actId="14100"/>
          <ac:picMkLst>
            <pc:docMk/>
            <pc:sldMk cId="1441860050" sldId="266"/>
            <ac:picMk id="29" creationId="{69596051-9C56-FF5C-23B4-49BE7D224FB4}"/>
          </ac:picMkLst>
        </pc:picChg>
        <pc:picChg chg="mod">
          <ac:chgData name="Nesta van der Schaaf" userId="b6341301b05cd47e" providerId="LiveId" clId="{AD06C81A-87A6-47A7-8922-8736C9E72DE9}" dt="2023-07-10T09:34:02.136" v="3687" actId="14100"/>
          <ac:picMkLst>
            <pc:docMk/>
            <pc:sldMk cId="1441860050" sldId="266"/>
            <ac:picMk id="35" creationId="{9951F286-B714-B519-67F3-38E533AA48AA}"/>
          </ac:picMkLst>
        </pc:picChg>
        <pc:picChg chg="mod">
          <ac:chgData name="Nesta van der Schaaf" userId="b6341301b05cd47e" providerId="LiveId" clId="{AD06C81A-87A6-47A7-8922-8736C9E72DE9}" dt="2023-07-10T09:34:23.562" v="3729" actId="14100"/>
          <ac:picMkLst>
            <pc:docMk/>
            <pc:sldMk cId="1441860050" sldId="266"/>
            <ac:picMk id="41" creationId="{683C8A29-E1CC-4F9F-DA11-2C2409D045C3}"/>
          </ac:picMkLst>
        </pc:picChg>
        <pc:picChg chg="mod">
          <ac:chgData name="Nesta van der Schaaf" userId="b6341301b05cd47e" providerId="LiveId" clId="{AD06C81A-87A6-47A7-8922-8736C9E72DE9}" dt="2023-07-10T09:37:53.136" v="3771" actId="14100"/>
          <ac:picMkLst>
            <pc:docMk/>
            <pc:sldMk cId="1441860050" sldId="266"/>
            <ac:picMk id="47" creationId="{5024366F-5707-8E26-1820-F55900B1FD40}"/>
          </ac:picMkLst>
        </pc:picChg>
      </pc:sldChg>
      <pc:sldChg chg="addSp delSp modSp add mod modAnim chgLayout">
        <pc:chgData name="Nesta van der Schaaf" userId="b6341301b05cd47e" providerId="LiveId" clId="{AD06C81A-87A6-47A7-8922-8736C9E72DE9}" dt="2023-07-11T20:41:08.271" v="24352"/>
        <pc:sldMkLst>
          <pc:docMk/>
          <pc:sldMk cId="2448990867" sldId="266"/>
        </pc:sldMkLst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448990867" sldId="266"/>
            <ac:spMk id="2" creationId="{F759FACC-06CD-BDFA-C298-0F57DF88FEF1}"/>
          </ac:spMkLst>
        </pc:spChg>
        <pc:spChg chg="add mod">
          <ac:chgData name="Nesta van der Schaaf" userId="b6341301b05cd47e" providerId="LiveId" clId="{AD06C81A-87A6-47A7-8922-8736C9E72DE9}" dt="2023-07-10T10:13:24.376" v="5217" actId="164"/>
          <ac:spMkLst>
            <pc:docMk/>
            <pc:sldMk cId="2448990867" sldId="266"/>
            <ac:spMk id="3" creationId="{04156521-240A-E718-4022-49126A29D8A2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448990867" sldId="266"/>
            <ac:spMk id="4" creationId="{0D873E15-693C-2233-75CF-36883570C569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448990867" sldId="266"/>
            <ac:spMk id="5" creationId="{85B47867-0EA2-630E-2CA5-352AF435A2D5}"/>
          </ac:spMkLst>
        </pc:spChg>
        <pc:spChg chg="mod ord">
          <ac:chgData name="Nesta van der Schaaf" userId="b6341301b05cd47e" providerId="LiveId" clId="{AD06C81A-87A6-47A7-8922-8736C9E72DE9}" dt="2023-07-11T09:23:34.322" v="12174" actId="6264"/>
          <ac:spMkLst>
            <pc:docMk/>
            <pc:sldMk cId="2448990867" sldId="266"/>
            <ac:spMk id="6" creationId="{E68D629C-01E6-0663-621E-E1BB7CCF3501}"/>
          </ac:spMkLst>
        </pc:spChg>
        <pc:spChg chg="add del mod ord">
          <ac:chgData name="Nesta van der Schaaf" userId="b6341301b05cd47e" providerId="LiveId" clId="{AD06C81A-87A6-47A7-8922-8736C9E72DE9}" dt="2023-07-11T20:39:41.757" v="24341" actId="1076"/>
          <ac:spMkLst>
            <pc:docMk/>
            <pc:sldMk cId="2448990867" sldId="266"/>
            <ac:spMk id="7" creationId="{8275D80F-1113-F300-866D-8EE725C06BB2}"/>
          </ac:spMkLst>
        </pc:spChg>
        <pc:spChg chg="del">
          <ac:chgData name="Nesta van der Schaaf" userId="b6341301b05cd47e" providerId="LiveId" clId="{AD06C81A-87A6-47A7-8922-8736C9E72DE9}" dt="2023-07-10T09:56:49.588" v="4691" actId="478"/>
          <ac:spMkLst>
            <pc:docMk/>
            <pc:sldMk cId="2448990867" sldId="266"/>
            <ac:spMk id="8" creationId="{0FA73183-9D3B-51FB-3157-6A74DBAF92C1}"/>
          </ac:spMkLst>
        </pc:spChg>
        <pc:spChg chg="add mod ord">
          <ac:chgData name="Nesta van der Schaaf" userId="b6341301b05cd47e" providerId="LiveId" clId="{AD06C81A-87A6-47A7-8922-8736C9E72DE9}" dt="2023-07-11T20:39:41.757" v="24341" actId="1076"/>
          <ac:spMkLst>
            <pc:docMk/>
            <pc:sldMk cId="2448990867" sldId="266"/>
            <ac:spMk id="8" creationId="{931D82E0-6782-65BB-E040-735762BFA6C7}"/>
          </ac:spMkLst>
        </pc:spChg>
        <pc:spChg chg="add del">
          <ac:chgData name="Nesta van der Schaaf" userId="b6341301b05cd47e" providerId="LiveId" clId="{AD06C81A-87A6-47A7-8922-8736C9E72DE9}" dt="2023-07-10T14:40:57.114" v="5938" actId="34122"/>
          <ac:spMkLst>
            <pc:docMk/>
            <pc:sldMk cId="2448990867" sldId="266"/>
            <ac:spMk id="9" creationId="{29D0CCD5-C33C-4001-A809-8824EB2B66C1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448990867" sldId="266"/>
            <ac:spMk id="9" creationId="{556B085C-C85B-23BF-64C4-596AA1F62B4B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448990867" sldId="266"/>
            <ac:spMk id="10" creationId="{3BC29F29-5C63-ABC1-5A73-F9B3CC018499}"/>
          </ac:spMkLst>
        </pc:spChg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2448990867" sldId="266"/>
            <ac:spMk id="11" creationId="{5A239EE6-B7F1-5A5A-BDCE-A95BA77836F4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448990867" sldId="266"/>
            <ac:spMk id="12" creationId="{9914059A-C64C-C34E-2DF4-94DE2E0B2B3E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448990867" sldId="266"/>
            <ac:spMk id="13" creationId="{6F3E69E4-929D-E46D-F43F-E57D2CDDB34B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448990867" sldId="266"/>
            <ac:spMk id="14" creationId="{8BD31D97-276E-6E43-6897-B2A3CBAF7BE4}"/>
          </ac:spMkLst>
        </pc:spChg>
        <pc:spChg chg="add del mod ord">
          <ac:chgData name="Nesta van der Schaaf" userId="b6341301b05cd47e" providerId="LiveId" clId="{AD06C81A-87A6-47A7-8922-8736C9E72DE9}" dt="2023-07-11T09:27:35.797" v="12215" actId="6264"/>
          <ac:spMkLst>
            <pc:docMk/>
            <pc:sldMk cId="2448990867" sldId="266"/>
            <ac:spMk id="15" creationId="{55F677D7-D7E1-DE0A-E780-6E9D432B05AF}"/>
          </ac:spMkLst>
        </pc:spChg>
        <pc:spChg chg="del mod replST">
          <ac:chgData name="Nesta van der Schaaf" userId="b6341301b05cd47e" providerId="LiveId" clId="{AD06C81A-87A6-47A7-8922-8736C9E72DE9}" dt="2023-07-10T09:59:31.889" v="4842" actId="478"/>
          <ac:spMkLst>
            <pc:docMk/>
            <pc:sldMk cId="2448990867" sldId="266"/>
            <ac:spMk id="16" creationId="{2FA6FE9C-1F16-DC5A-D0BE-B742D853A455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448990867" sldId="266"/>
            <ac:spMk id="16" creationId="{BD72FC6F-04AF-F8FD-DE03-D8EB4093BF8D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448990867" sldId="266"/>
            <ac:spMk id="17" creationId="{2C609F94-15C9-8F6F-DC68-69171BD474E1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448990867" sldId="266"/>
            <ac:spMk id="18" creationId="{AA850B1B-FB74-4BD3-8C5B-F39626BAC17E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448990867" sldId="266"/>
            <ac:spMk id="19" creationId="{C76EC2D5-FD49-AA4F-543E-20C909AAF098}"/>
          </ac:spMkLst>
        </pc:spChg>
        <pc:spChg chg="add del 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448990867" sldId="266"/>
            <ac:spMk id="20" creationId="{03C8B8B8-6763-FBBE-DCBC-D971487034C2}"/>
          </ac:spMkLst>
        </pc:spChg>
        <pc:spChg chg="replST">
          <ac:chgData name="Nesta van der Schaaf" userId="b6341301b05cd47e" providerId="LiveId" clId="{AD06C81A-87A6-47A7-8922-8736C9E72DE9}" dt="2023-07-10T09:59:09.171" v="4786"/>
          <ac:spMkLst>
            <pc:docMk/>
            <pc:sldMk cId="2448990867" sldId="266"/>
            <ac:spMk id="20" creationId="{5BEF31C3-E935-A051-8912-43CF512C5813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448990867" sldId="266"/>
            <ac:spMk id="21" creationId="{3B098AD0-F3B1-9B09-032B-A05FEC3506FE}"/>
          </ac:spMkLst>
        </pc:spChg>
        <pc:spChg chg="replST">
          <ac:chgData name="Nesta van der Schaaf" userId="b6341301b05cd47e" providerId="LiveId" clId="{AD06C81A-87A6-47A7-8922-8736C9E72DE9}" dt="2023-07-10T09:59:09.171" v="4787"/>
          <ac:spMkLst>
            <pc:docMk/>
            <pc:sldMk cId="2448990867" sldId="266"/>
            <ac:spMk id="21" creationId="{3BC60D4D-9B47-04E2-473B-2252FC98B1D7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448990867" sldId="266"/>
            <ac:spMk id="22" creationId="{F58CF067-472A-6A53-34B6-183414E01306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448990867" sldId="266"/>
            <ac:spMk id="23" creationId="{1C0C1682-22B2-C083-6C16-87574E5F5C5E}"/>
          </ac:spMkLst>
        </pc:spChg>
        <pc:spChg chg="add del mod ord">
          <ac:chgData name="Nesta van der Schaaf" userId="b6341301b05cd47e" providerId="LiveId" clId="{AD06C81A-87A6-47A7-8922-8736C9E72DE9}" dt="2023-07-11T09:32:23.336" v="12250" actId="478"/>
          <ac:spMkLst>
            <pc:docMk/>
            <pc:sldMk cId="2448990867" sldId="266"/>
            <ac:spMk id="24" creationId="{E37DC634-E6C9-F027-41D8-1D0139794C9F}"/>
          </ac:spMkLst>
        </pc:spChg>
        <pc:spChg chg="mod replST">
          <ac:chgData name="Nesta van der Schaaf" userId="b6341301b05cd47e" providerId="LiveId" clId="{AD06C81A-87A6-47A7-8922-8736C9E72DE9}" dt="2023-07-10T14:26:53.365" v="5495" actId="1076"/>
          <ac:spMkLst>
            <pc:docMk/>
            <pc:sldMk cId="2448990867" sldId="266"/>
            <ac:spMk id="32" creationId="{9552E572-7C9F-187A-D59F-4CBB969AF9B9}"/>
          </ac:spMkLst>
        </pc:spChg>
        <pc:spChg chg="mod">
          <ac:chgData name="Nesta van der Schaaf" userId="b6341301b05cd47e" providerId="LiveId" clId="{AD06C81A-87A6-47A7-8922-8736C9E72DE9}" dt="2023-07-10T17:40:00.142" v="9868" actId="20577"/>
          <ac:spMkLst>
            <pc:docMk/>
            <pc:sldMk cId="2448990867" sldId="266"/>
            <ac:spMk id="34" creationId="{BB1B3CDD-5F02-16E9-6691-10B4305F4C86}"/>
          </ac:spMkLst>
        </pc:spChg>
        <pc:spChg chg="replST">
          <ac:chgData name="Nesta van der Schaaf" userId="b6341301b05cd47e" providerId="LiveId" clId="{AD06C81A-87A6-47A7-8922-8736C9E72DE9}" dt="2023-07-10T09:59:39.268" v="4886"/>
          <ac:spMkLst>
            <pc:docMk/>
            <pc:sldMk cId="2448990867" sldId="266"/>
            <ac:spMk id="35" creationId="{402D52AC-3200-D677-2E93-D747FD8827BE}"/>
          </ac:spMkLst>
        </pc:spChg>
        <pc:spChg chg="replST">
          <ac:chgData name="Nesta van der Schaaf" userId="b6341301b05cd47e" providerId="LiveId" clId="{AD06C81A-87A6-47A7-8922-8736C9E72DE9}" dt="2023-07-10T09:59:39.268" v="4887"/>
          <ac:spMkLst>
            <pc:docMk/>
            <pc:sldMk cId="2448990867" sldId="266"/>
            <ac:spMk id="36" creationId="{4D3BA9D9-5EBC-0CC2-F9EA-8DE5C31E5A5A}"/>
          </ac:spMkLst>
        </pc:spChg>
        <pc:spChg chg="replST">
          <ac:chgData name="Nesta van der Schaaf" userId="b6341301b05cd47e" providerId="LiveId" clId="{AD06C81A-87A6-47A7-8922-8736C9E72DE9}" dt="2023-07-10T09:59:39.268" v="4888"/>
          <ac:spMkLst>
            <pc:docMk/>
            <pc:sldMk cId="2448990867" sldId="266"/>
            <ac:spMk id="37" creationId="{B9D7300B-E72B-45BE-2CC1-A4BFA27D4CEB}"/>
          </ac:spMkLst>
        </pc:spChg>
        <pc:spChg chg="replST">
          <ac:chgData name="Nesta van der Schaaf" userId="b6341301b05cd47e" providerId="LiveId" clId="{AD06C81A-87A6-47A7-8922-8736C9E72DE9}" dt="2023-07-10T09:59:39.268" v="4889"/>
          <ac:spMkLst>
            <pc:docMk/>
            <pc:sldMk cId="2448990867" sldId="266"/>
            <ac:spMk id="38" creationId="{137A4A3B-E012-30E0-4286-01E5B4538F5F}"/>
          </ac:spMkLst>
        </pc:spChg>
        <pc:spChg chg="replST">
          <ac:chgData name="Nesta van der Schaaf" userId="b6341301b05cd47e" providerId="LiveId" clId="{AD06C81A-87A6-47A7-8922-8736C9E72DE9}" dt="2023-07-10T10:00:07.712" v="4993"/>
          <ac:spMkLst>
            <pc:docMk/>
            <pc:sldMk cId="2448990867" sldId="266"/>
            <ac:spMk id="43" creationId="{62A31628-3571-8BC7-46B3-04B7A8D2725D}"/>
          </ac:spMkLst>
        </pc:spChg>
        <pc:spChg chg="replST">
          <ac:chgData name="Nesta van der Schaaf" userId="b6341301b05cd47e" providerId="LiveId" clId="{AD06C81A-87A6-47A7-8922-8736C9E72DE9}" dt="2023-07-10T10:00:07.712" v="4994"/>
          <ac:spMkLst>
            <pc:docMk/>
            <pc:sldMk cId="2448990867" sldId="266"/>
            <ac:spMk id="44" creationId="{409B7FCC-DE01-10FA-4F6C-86022EA91D50}"/>
          </ac:spMkLst>
        </pc:spChg>
        <pc:spChg chg="replST">
          <ac:chgData name="Nesta van der Schaaf" userId="b6341301b05cd47e" providerId="LiveId" clId="{AD06C81A-87A6-47A7-8922-8736C9E72DE9}" dt="2023-07-10T10:00:07.712" v="4995"/>
          <ac:spMkLst>
            <pc:docMk/>
            <pc:sldMk cId="2448990867" sldId="266"/>
            <ac:spMk id="45" creationId="{1C178733-D926-B1AA-490F-55F1B43862CF}"/>
          </ac:spMkLst>
        </pc:spChg>
        <pc:spChg chg="replST">
          <ac:chgData name="Nesta van der Schaaf" userId="b6341301b05cd47e" providerId="LiveId" clId="{AD06C81A-87A6-47A7-8922-8736C9E72DE9}" dt="2023-07-10T10:00:07.712" v="4996"/>
          <ac:spMkLst>
            <pc:docMk/>
            <pc:sldMk cId="2448990867" sldId="266"/>
            <ac:spMk id="46" creationId="{9A2C6043-1C0A-2EA2-7DCD-E9D169ADF46D}"/>
          </ac:spMkLst>
        </pc:spChg>
        <pc:spChg chg="replST">
          <ac:chgData name="Nesta van der Schaaf" userId="b6341301b05cd47e" providerId="LiveId" clId="{AD06C81A-87A6-47A7-8922-8736C9E72DE9}" dt="2023-07-10T10:00:07.712" v="4997"/>
          <ac:spMkLst>
            <pc:docMk/>
            <pc:sldMk cId="2448990867" sldId="266"/>
            <ac:spMk id="47" creationId="{CAA60FD4-ABCC-786A-6DEA-C663ED391F63}"/>
          </ac:spMkLst>
        </pc:spChg>
        <pc:spChg chg="replST">
          <ac:chgData name="Nesta van der Schaaf" userId="b6341301b05cd47e" providerId="LiveId" clId="{AD06C81A-87A6-47A7-8922-8736C9E72DE9}" dt="2023-07-10T10:00:07.712" v="4998"/>
          <ac:spMkLst>
            <pc:docMk/>
            <pc:sldMk cId="2448990867" sldId="266"/>
            <ac:spMk id="48" creationId="{9E85C2CF-53CF-7991-5C28-AB32BFE2B595}"/>
          </ac:spMkLst>
        </pc:spChg>
        <pc:spChg chg="replST">
          <ac:chgData name="Nesta van der Schaaf" userId="b6341301b05cd47e" providerId="LiveId" clId="{AD06C81A-87A6-47A7-8922-8736C9E72DE9}" dt="2023-07-10T10:00:35.282" v="5046"/>
          <ac:spMkLst>
            <pc:docMk/>
            <pc:sldMk cId="2448990867" sldId="266"/>
            <ac:spMk id="67" creationId="{9CC3E34B-AA6F-4FF2-FE4C-B87427F21D5D}"/>
          </ac:spMkLst>
        </pc:spChg>
        <pc:spChg chg="replST">
          <ac:chgData name="Nesta van der Schaaf" userId="b6341301b05cd47e" providerId="LiveId" clId="{AD06C81A-87A6-47A7-8922-8736C9E72DE9}" dt="2023-07-10T10:00:35.282" v="5047"/>
          <ac:spMkLst>
            <pc:docMk/>
            <pc:sldMk cId="2448990867" sldId="266"/>
            <ac:spMk id="68" creationId="{08550F2E-1470-76F8-F24A-7A59B8A610F9}"/>
          </ac:spMkLst>
        </pc:spChg>
        <pc:spChg chg="replST">
          <ac:chgData name="Nesta van der Schaaf" userId="b6341301b05cd47e" providerId="LiveId" clId="{AD06C81A-87A6-47A7-8922-8736C9E72DE9}" dt="2023-07-10T10:00:35.282" v="5048"/>
          <ac:spMkLst>
            <pc:docMk/>
            <pc:sldMk cId="2448990867" sldId="266"/>
            <ac:spMk id="69" creationId="{21357410-78AD-529F-2228-739F3465C366}"/>
          </ac:spMkLst>
        </pc:spChg>
        <pc:spChg chg="replST">
          <ac:chgData name="Nesta van der Schaaf" userId="b6341301b05cd47e" providerId="LiveId" clId="{AD06C81A-87A6-47A7-8922-8736C9E72DE9}" dt="2023-07-10T10:00:35.282" v="5049"/>
          <ac:spMkLst>
            <pc:docMk/>
            <pc:sldMk cId="2448990867" sldId="266"/>
            <ac:spMk id="70" creationId="{E659724B-4F98-1C2B-7C2D-FB15126A417F}"/>
          </ac:spMkLst>
        </pc:spChg>
        <pc:spChg chg="replST">
          <ac:chgData name="Nesta van der Schaaf" userId="b6341301b05cd47e" providerId="LiveId" clId="{AD06C81A-87A6-47A7-8922-8736C9E72DE9}" dt="2023-07-10T10:00:35.283" v="5050"/>
          <ac:spMkLst>
            <pc:docMk/>
            <pc:sldMk cId="2448990867" sldId="266"/>
            <ac:spMk id="71" creationId="{2829F5AD-92C9-FE2F-3953-955367D3E6B6}"/>
          </ac:spMkLst>
        </pc:spChg>
        <pc:spChg chg="replST">
          <ac:chgData name="Nesta van der Schaaf" userId="b6341301b05cd47e" providerId="LiveId" clId="{AD06C81A-87A6-47A7-8922-8736C9E72DE9}" dt="2023-07-10T10:00:35.283" v="5051"/>
          <ac:spMkLst>
            <pc:docMk/>
            <pc:sldMk cId="2448990867" sldId="266"/>
            <ac:spMk id="72" creationId="{D85ECE94-6B5D-12F8-834F-642C5231B9B6}"/>
          </ac:spMkLst>
        </pc:spChg>
        <pc:spChg chg="replST">
          <ac:chgData name="Nesta van der Schaaf" userId="b6341301b05cd47e" providerId="LiveId" clId="{AD06C81A-87A6-47A7-8922-8736C9E72DE9}" dt="2023-07-10T10:00:57.552" v="5107"/>
          <ac:spMkLst>
            <pc:docMk/>
            <pc:sldMk cId="2448990867" sldId="266"/>
            <ac:spMk id="77" creationId="{DB86CC5B-AD6C-090C-34E2-871A2C2DE4AB}"/>
          </ac:spMkLst>
        </pc:spChg>
        <pc:spChg chg="replST">
          <ac:chgData name="Nesta van der Schaaf" userId="b6341301b05cd47e" providerId="LiveId" clId="{AD06C81A-87A6-47A7-8922-8736C9E72DE9}" dt="2023-07-10T10:00:57.552" v="5108"/>
          <ac:spMkLst>
            <pc:docMk/>
            <pc:sldMk cId="2448990867" sldId="266"/>
            <ac:spMk id="78" creationId="{BBA3B6CC-9C19-C860-5F09-1B27DDCA7545}"/>
          </ac:spMkLst>
        </pc:spChg>
        <pc:spChg chg="replST">
          <ac:chgData name="Nesta van der Schaaf" userId="b6341301b05cd47e" providerId="LiveId" clId="{AD06C81A-87A6-47A7-8922-8736C9E72DE9}" dt="2023-07-10T10:00:57.552" v="5109"/>
          <ac:spMkLst>
            <pc:docMk/>
            <pc:sldMk cId="2448990867" sldId="266"/>
            <ac:spMk id="79" creationId="{83011F50-80A1-C2BA-7151-704F9C419D41}"/>
          </ac:spMkLst>
        </pc:spChg>
        <pc:spChg chg="replST">
          <ac:chgData name="Nesta van der Schaaf" userId="b6341301b05cd47e" providerId="LiveId" clId="{AD06C81A-87A6-47A7-8922-8736C9E72DE9}" dt="2023-07-10T10:00:57.552" v="5110"/>
          <ac:spMkLst>
            <pc:docMk/>
            <pc:sldMk cId="2448990867" sldId="266"/>
            <ac:spMk id="80" creationId="{8890A1B2-D9DE-F1FC-E53D-688B0E732CF1}"/>
          </ac:spMkLst>
        </pc:spChg>
        <pc:spChg chg="replST">
          <ac:chgData name="Nesta van der Schaaf" userId="b6341301b05cd47e" providerId="LiveId" clId="{AD06C81A-87A6-47A7-8922-8736C9E72DE9}" dt="2023-07-10T10:00:57.552" v="5111"/>
          <ac:spMkLst>
            <pc:docMk/>
            <pc:sldMk cId="2448990867" sldId="266"/>
            <ac:spMk id="81" creationId="{0F8D5BFE-98C4-951A-DCA9-2EA926910793}"/>
          </ac:spMkLst>
        </pc:spChg>
        <pc:spChg chg="replST">
          <ac:chgData name="Nesta van der Schaaf" userId="b6341301b05cd47e" providerId="LiveId" clId="{AD06C81A-87A6-47A7-8922-8736C9E72DE9}" dt="2023-07-10T10:00:57.552" v="5112"/>
          <ac:spMkLst>
            <pc:docMk/>
            <pc:sldMk cId="2448990867" sldId="266"/>
            <ac:spMk id="82" creationId="{CDAC4FF9-684C-16CD-A218-2EB3CFFEEBE2}"/>
          </ac:spMkLst>
        </pc:spChg>
        <pc:spChg chg="replST">
          <ac:chgData name="Nesta van der Schaaf" userId="b6341301b05cd47e" providerId="LiveId" clId="{AD06C81A-87A6-47A7-8922-8736C9E72DE9}" dt="2023-07-10T10:00:57.552" v="5113"/>
          <ac:spMkLst>
            <pc:docMk/>
            <pc:sldMk cId="2448990867" sldId="266"/>
            <ac:spMk id="83" creationId="{A374966F-C631-8F7C-EE1A-B1FBCE99AF4C}"/>
          </ac:spMkLst>
        </pc:spChg>
        <pc:spChg chg="replST">
          <ac:chgData name="Nesta van der Schaaf" userId="b6341301b05cd47e" providerId="LiveId" clId="{AD06C81A-87A6-47A7-8922-8736C9E72DE9}" dt="2023-07-10T10:00:57.553" v="5114"/>
          <ac:spMkLst>
            <pc:docMk/>
            <pc:sldMk cId="2448990867" sldId="266"/>
            <ac:spMk id="84" creationId="{B2373F14-5EFB-46C1-6268-D4815D3D5382}"/>
          </ac:spMkLst>
        </pc:spChg>
        <pc:spChg chg="replST">
          <ac:chgData name="Nesta van der Schaaf" userId="b6341301b05cd47e" providerId="LiveId" clId="{AD06C81A-87A6-47A7-8922-8736C9E72DE9}" dt="2023-07-10T10:00:57.553" v="5115"/>
          <ac:spMkLst>
            <pc:docMk/>
            <pc:sldMk cId="2448990867" sldId="266"/>
            <ac:spMk id="85" creationId="{8B1BF24B-E3A5-7E29-1D2D-607F1CEA3079}"/>
          </ac:spMkLst>
        </pc:spChg>
        <pc:spChg chg="replST">
          <ac:chgData name="Nesta van der Schaaf" userId="b6341301b05cd47e" providerId="LiveId" clId="{AD06C81A-87A6-47A7-8922-8736C9E72DE9}" dt="2023-07-10T10:00:57.553" v="5116"/>
          <ac:spMkLst>
            <pc:docMk/>
            <pc:sldMk cId="2448990867" sldId="266"/>
            <ac:spMk id="86" creationId="{5E20B30D-835D-EB33-1CF3-86EDF1F84E05}"/>
          </ac:spMkLst>
        </pc:spChg>
        <pc:spChg chg="add mod">
          <ac:chgData name="Nesta van der Schaaf" userId="b6341301b05cd47e" providerId="LiveId" clId="{AD06C81A-87A6-47A7-8922-8736C9E72DE9}" dt="2023-07-10T10:13:37.307" v="5218" actId="164"/>
          <ac:spMkLst>
            <pc:docMk/>
            <pc:sldMk cId="2448990867" sldId="266"/>
            <ac:spMk id="88" creationId="{EF881C70-833A-D57D-A34A-CFFF589DEC27}"/>
          </ac:spMkLst>
        </pc:spChg>
        <pc:spChg chg="replST">
          <ac:chgData name="Nesta van der Schaaf" userId="b6341301b05cd47e" providerId="LiveId" clId="{AD06C81A-87A6-47A7-8922-8736C9E72DE9}" dt="2023-07-10T14:27:47.508" v="5539"/>
          <ac:spMkLst>
            <pc:docMk/>
            <pc:sldMk cId="2448990867" sldId="266"/>
            <ac:spMk id="96" creationId="{ACCDB604-6416-8FAF-5725-8C6F99783473}"/>
          </ac:spMkLst>
        </pc:spChg>
        <pc:spChg chg="replST">
          <ac:chgData name="Nesta van der Schaaf" userId="b6341301b05cd47e" providerId="LiveId" clId="{AD06C81A-87A6-47A7-8922-8736C9E72DE9}" dt="2023-07-10T14:27:47.508" v="5540"/>
          <ac:spMkLst>
            <pc:docMk/>
            <pc:sldMk cId="2448990867" sldId="266"/>
            <ac:spMk id="97" creationId="{D51E35B3-C90E-8952-6093-8803603550ED}"/>
          </ac:spMkLst>
        </pc:spChg>
        <pc:spChg chg="replST">
          <ac:chgData name="Nesta van der Schaaf" userId="b6341301b05cd47e" providerId="LiveId" clId="{AD06C81A-87A6-47A7-8922-8736C9E72DE9}" dt="2023-07-10T14:27:47.508" v="5541"/>
          <ac:spMkLst>
            <pc:docMk/>
            <pc:sldMk cId="2448990867" sldId="266"/>
            <ac:spMk id="98" creationId="{9C2DF4A6-5207-55EC-61E7-4324DE7E81C4}"/>
          </ac:spMkLst>
        </pc:spChg>
        <pc:spChg chg="replST">
          <ac:chgData name="Nesta van der Schaaf" userId="b6341301b05cd47e" providerId="LiveId" clId="{AD06C81A-87A6-47A7-8922-8736C9E72DE9}" dt="2023-07-10T14:28:00.310" v="5583"/>
          <ac:spMkLst>
            <pc:docMk/>
            <pc:sldMk cId="2448990867" sldId="266"/>
            <ac:spMk id="103" creationId="{B45E06AA-25CC-D89F-37B6-ADED7E15A4F5}"/>
          </ac:spMkLst>
        </pc:spChg>
        <pc:spChg chg="replST">
          <ac:chgData name="Nesta van der Schaaf" userId="b6341301b05cd47e" providerId="LiveId" clId="{AD06C81A-87A6-47A7-8922-8736C9E72DE9}" dt="2023-07-10T14:28:00.310" v="5584"/>
          <ac:spMkLst>
            <pc:docMk/>
            <pc:sldMk cId="2448990867" sldId="266"/>
            <ac:spMk id="104" creationId="{C3B6264C-CBF4-4286-3E02-7540D2B50BA0}"/>
          </ac:spMkLst>
        </pc:spChg>
        <pc:spChg chg="replST">
          <ac:chgData name="Nesta van der Schaaf" userId="b6341301b05cd47e" providerId="LiveId" clId="{AD06C81A-87A6-47A7-8922-8736C9E72DE9}" dt="2023-07-10T14:28:00.310" v="5585"/>
          <ac:spMkLst>
            <pc:docMk/>
            <pc:sldMk cId="2448990867" sldId="266"/>
            <ac:spMk id="105" creationId="{E8810A15-466E-EAC6-E51A-63E3EB2CA6BF}"/>
          </ac:spMkLst>
        </pc:spChg>
        <pc:spChg chg="mod replST">
          <ac:chgData name="Nesta van der Schaaf" userId="b6341301b05cd47e" providerId="LiveId" clId="{AD06C81A-87A6-47A7-8922-8736C9E72DE9}" dt="2023-07-11T20:39:41.757" v="24341" actId="1076"/>
          <ac:spMkLst>
            <pc:docMk/>
            <pc:sldMk cId="2448990867" sldId="266"/>
            <ac:spMk id="109" creationId="{72E14639-2F10-F02B-3DD3-CB5969E03908}"/>
          </ac:spMkLst>
        </pc:spChg>
        <pc:spChg chg="replST">
          <ac:chgData name="Nesta van der Schaaf" userId="b6341301b05cd47e" providerId="LiveId" clId="{AD06C81A-87A6-47A7-8922-8736C9E72DE9}" dt="2023-07-10T14:32:05.052" v="5746"/>
          <ac:spMkLst>
            <pc:docMk/>
            <pc:sldMk cId="2448990867" sldId="266"/>
            <ac:spMk id="113" creationId="{52929984-2516-1C78-00A4-AC560119DEEC}"/>
          </ac:spMkLst>
        </pc:spChg>
        <pc:spChg chg="replST">
          <ac:chgData name="Nesta van der Schaaf" userId="b6341301b05cd47e" providerId="LiveId" clId="{AD06C81A-87A6-47A7-8922-8736C9E72DE9}" dt="2023-07-10T14:32:05.052" v="5747"/>
          <ac:spMkLst>
            <pc:docMk/>
            <pc:sldMk cId="2448990867" sldId="266"/>
            <ac:spMk id="114" creationId="{43B74D50-9AE4-6784-1829-60309DF8BA2B}"/>
          </ac:spMkLst>
        </pc:spChg>
        <pc:spChg chg="replST">
          <ac:chgData name="Nesta van der Schaaf" userId="b6341301b05cd47e" providerId="LiveId" clId="{AD06C81A-87A6-47A7-8922-8736C9E72DE9}" dt="2023-07-10T14:32:05.052" v="5748"/>
          <ac:spMkLst>
            <pc:docMk/>
            <pc:sldMk cId="2448990867" sldId="266"/>
            <ac:spMk id="115" creationId="{948EE9C6-3A04-98CC-1FAF-4EB16D12721C}"/>
          </ac:spMkLst>
        </pc:spChg>
        <pc:spChg chg="replST">
          <ac:chgData name="Nesta van der Schaaf" userId="b6341301b05cd47e" providerId="LiveId" clId="{AD06C81A-87A6-47A7-8922-8736C9E72DE9}" dt="2023-07-10T14:32:05.052" v="5749"/>
          <ac:spMkLst>
            <pc:docMk/>
            <pc:sldMk cId="2448990867" sldId="266"/>
            <ac:spMk id="116" creationId="{3F4D11CB-0F3E-E3D7-D143-40B183888152}"/>
          </ac:spMkLst>
        </pc:spChg>
        <pc:spChg chg="replST">
          <ac:chgData name="Nesta van der Schaaf" userId="b6341301b05cd47e" providerId="LiveId" clId="{AD06C81A-87A6-47A7-8922-8736C9E72DE9}" dt="2023-07-10T14:32:05.052" v="5750"/>
          <ac:spMkLst>
            <pc:docMk/>
            <pc:sldMk cId="2448990867" sldId="266"/>
            <ac:spMk id="117" creationId="{66134E3D-39C6-A37F-1195-C30D61DAE5CA}"/>
          </ac:spMkLst>
        </pc:spChg>
        <pc:spChg chg="replST">
          <ac:chgData name="Nesta van der Schaaf" userId="b6341301b05cd47e" providerId="LiveId" clId="{AD06C81A-87A6-47A7-8922-8736C9E72DE9}" dt="2023-07-10T14:32:05.053" v="5751"/>
          <ac:spMkLst>
            <pc:docMk/>
            <pc:sldMk cId="2448990867" sldId="266"/>
            <ac:spMk id="118" creationId="{9999A53D-1B5B-63A2-8621-8AAE67382C76}"/>
          </ac:spMkLst>
        </pc:spChg>
        <pc:spChg chg="replST">
          <ac:chgData name="Nesta van der Schaaf" userId="b6341301b05cd47e" providerId="LiveId" clId="{AD06C81A-87A6-47A7-8922-8736C9E72DE9}" dt="2023-07-10T14:33:25.388" v="5809"/>
          <ac:spMkLst>
            <pc:docMk/>
            <pc:sldMk cId="2448990867" sldId="266"/>
            <ac:spMk id="123" creationId="{C91F424C-4D78-61C1-51E2-B0766A62ABBF}"/>
          </ac:spMkLst>
        </pc:spChg>
        <pc:spChg chg="replST">
          <ac:chgData name="Nesta van der Schaaf" userId="b6341301b05cd47e" providerId="LiveId" clId="{AD06C81A-87A6-47A7-8922-8736C9E72DE9}" dt="2023-07-10T14:33:25.388" v="5810"/>
          <ac:spMkLst>
            <pc:docMk/>
            <pc:sldMk cId="2448990867" sldId="266"/>
            <ac:spMk id="124" creationId="{997CF4B2-D9C5-1827-68FC-B73F7ADBC0EA}"/>
          </ac:spMkLst>
        </pc:spChg>
        <pc:spChg chg="replST">
          <ac:chgData name="Nesta van der Schaaf" userId="b6341301b05cd47e" providerId="LiveId" clId="{AD06C81A-87A6-47A7-8922-8736C9E72DE9}" dt="2023-07-10T14:33:48.383" v="5866"/>
          <ac:spMkLst>
            <pc:docMk/>
            <pc:sldMk cId="2448990867" sldId="266"/>
            <ac:spMk id="129" creationId="{C776806F-2E5E-17A8-0CBE-68472A18F973}"/>
          </ac:spMkLst>
        </pc:spChg>
        <pc:spChg chg="replST">
          <ac:chgData name="Nesta van der Schaaf" userId="b6341301b05cd47e" providerId="LiveId" clId="{AD06C81A-87A6-47A7-8922-8736C9E72DE9}" dt="2023-07-10T14:33:48.383" v="5867"/>
          <ac:spMkLst>
            <pc:docMk/>
            <pc:sldMk cId="2448990867" sldId="266"/>
            <ac:spMk id="130" creationId="{57998E9F-BAAC-61E3-77B9-0A05556263E0}"/>
          </ac:spMkLst>
        </pc:spChg>
        <pc:spChg chg="replST">
          <ac:chgData name="Nesta van der Schaaf" userId="b6341301b05cd47e" providerId="LiveId" clId="{AD06C81A-87A6-47A7-8922-8736C9E72DE9}" dt="2023-07-10T14:33:48.383" v="5868"/>
          <ac:spMkLst>
            <pc:docMk/>
            <pc:sldMk cId="2448990867" sldId="266"/>
            <ac:spMk id="131" creationId="{E3D42AA7-2251-DC2B-7A64-C412BE1512A9}"/>
          </ac:spMkLst>
        </pc:spChg>
        <pc:spChg chg="replST">
          <ac:chgData name="Nesta van der Schaaf" userId="b6341301b05cd47e" providerId="LiveId" clId="{AD06C81A-87A6-47A7-8922-8736C9E72DE9}" dt="2023-07-10T14:33:48.383" v="5869"/>
          <ac:spMkLst>
            <pc:docMk/>
            <pc:sldMk cId="2448990867" sldId="266"/>
            <ac:spMk id="132" creationId="{4DE5AABA-FBFF-4E59-22E4-D654361878DD}"/>
          </ac:spMkLst>
        </pc:spChg>
        <pc:spChg chg="replST">
          <ac:chgData name="Nesta van der Schaaf" userId="b6341301b05cd47e" providerId="LiveId" clId="{AD06C81A-87A6-47A7-8922-8736C9E72DE9}" dt="2023-07-10T14:33:48.383" v="5870"/>
          <ac:spMkLst>
            <pc:docMk/>
            <pc:sldMk cId="2448990867" sldId="266"/>
            <ac:spMk id="133" creationId="{5890AE9A-7E9D-1A23-232D-2AFE157628DE}"/>
          </ac:spMkLst>
        </pc:spChg>
        <pc:spChg chg="replST">
          <ac:chgData name="Nesta van der Schaaf" userId="b6341301b05cd47e" providerId="LiveId" clId="{AD06C81A-87A6-47A7-8922-8736C9E72DE9}" dt="2023-07-10T14:33:48.383" v="5871"/>
          <ac:spMkLst>
            <pc:docMk/>
            <pc:sldMk cId="2448990867" sldId="266"/>
            <ac:spMk id="134" creationId="{3CF70CA9-922D-B6B9-3267-AC3E72BB7EB2}"/>
          </ac:spMkLst>
        </pc:spChg>
        <pc:spChg chg="replST">
          <ac:chgData name="Nesta van der Schaaf" userId="b6341301b05cd47e" providerId="LiveId" clId="{AD06C81A-87A6-47A7-8922-8736C9E72DE9}" dt="2023-07-10T14:33:48.383" v="5872"/>
          <ac:spMkLst>
            <pc:docMk/>
            <pc:sldMk cId="2448990867" sldId="266"/>
            <ac:spMk id="135" creationId="{A6F26746-A9A3-0AE1-5FB6-1FCE8DB96437}"/>
          </ac:spMkLst>
        </pc:spChg>
        <pc:spChg chg="replST">
          <ac:chgData name="Nesta van der Schaaf" userId="b6341301b05cd47e" providerId="LiveId" clId="{AD06C81A-87A6-47A7-8922-8736C9E72DE9}" dt="2023-07-10T14:33:48.383" v="5873"/>
          <ac:spMkLst>
            <pc:docMk/>
            <pc:sldMk cId="2448990867" sldId="266"/>
            <ac:spMk id="136" creationId="{6F8845D3-90EC-3093-212C-62F477BBF308}"/>
          </ac:spMkLst>
        </pc:spChg>
        <pc:spChg chg="replST">
          <ac:chgData name="Nesta van der Schaaf" userId="b6341301b05cd47e" providerId="LiveId" clId="{AD06C81A-87A6-47A7-8922-8736C9E72DE9}" dt="2023-07-10T14:33:48.384" v="5874"/>
          <ac:spMkLst>
            <pc:docMk/>
            <pc:sldMk cId="2448990867" sldId="266"/>
            <ac:spMk id="137" creationId="{F43CD206-0B7D-A768-B087-DDD81538173F}"/>
          </ac:spMkLst>
        </pc:spChg>
        <pc:spChg chg="replST">
          <ac:chgData name="Nesta van der Schaaf" userId="b6341301b05cd47e" providerId="LiveId" clId="{AD06C81A-87A6-47A7-8922-8736C9E72DE9}" dt="2023-07-10T14:33:48.384" v="5875"/>
          <ac:spMkLst>
            <pc:docMk/>
            <pc:sldMk cId="2448990867" sldId="266"/>
            <ac:spMk id="138" creationId="{EA3AF85D-07CC-8167-37BF-1942397F4B66}"/>
          </ac:spMkLst>
        </pc:spChg>
        <pc:spChg chg="add mod">
          <ac:chgData name="Nesta van der Schaaf" userId="b6341301b05cd47e" providerId="LiveId" clId="{AD06C81A-87A6-47A7-8922-8736C9E72DE9}" dt="2023-07-11T20:39:41.757" v="24341" actId="1076"/>
          <ac:spMkLst>
            <pc:docMk/>
            <pc:sldMk cId="2448990867" sldId="266"/>
            <ac:spMk id="140" creationId="{0C964472-7DD3-C6A8-8E84-0F5C3372F35F}"/>
          </ac:spMkLst>
        </pc:spChg>
        <pc:grpChg chg="del mod replST">
          <ac:chgData name="Nesta van der Schaaf" userId="b6341301b05cd47e" providerId="LiveId" clId="{AD06C81A-87A6-47A7-8922-8736C9E72DE9}" dt="2023-07-10T10:00:00.146" v="4948" actId="478"/>
          <ac:grpSpMkLst>
            <pc:docMk/>
            <pc:sldMk cId="2448990867" sldId="266"/>
            <ac:grpSpMk id="22" creationId="{DADE45F4-D619-AE9B-F5F1-340968A049BC}"/>
          </ac:grpSpMkLst>
        </pc:grpChg>
        <pc:grpChg chg="del">
          <ac:chgData name="Nesta van der Schaaf" userId="b6341301b05cd47e" providerId="LiveId" clId="{AD06C81A-87A6-47A7-8922-8736C9E72DE9}" dt="2023-07-10T09:56:44.135" v="4688" actId="478"/>
          <ac:grpSpMkLst>
            <pc:docMk/>
            <pc:sldMk cId="2448990867" sldId="266"/>
            <ac:grpSpMk id="30" creationId="{8C1BAD41-513F-2619-B776-89687CABF975}"/>
          </ac:grpSpMkLst>
        </pc:grpChg>
        <pc:grpChg chg="del">
          <ac:chgData name="Nesta van der Schaaf" userId="b6341301b05cd47e" providerId="LiveId" clId="{AD06C81A-87A6-47A7-8922-8736C9E72DE9}" dt="2023-07-10T09:56:45.887" v="4689" actId="478"/>
          <ac:grpSpMkLst>
            <pc:docMk/>
            <pc:sldMk cId="2448990867" sldId="266"/>
            <ac:grpSpMk id="31" creationId="{FAEC94E8-3E8E-B32D-C2C7-156F27567859}"/>
          </ac:grpSpMkLst>
        </pc:grpChg>
        <pc:grpChg chg="mod replST">
          <ac:chgData name="Nesta van der Schaaf" userId="b6341301b05cd47e" providerId="LiveId" clId="{AD06C81A-87A6-47A7-8922-8736C9E72DE9}" dt="2023-07-10T10:13:24.376" v="5217" actId="164"/>
          <ac:grpSpMkLst>
            <pc:docMk/>
            <pc:sldMk cId="2448990867" sldId="266"/>
            <ac:grpSpMk id="39" creationId="{82DEBC67-F93F-D41F-E282-00D8D2C840D7}"/>
          </ac:grpSpMkLst>
        </pc:grpChg>
        <pc:grpChg chg="mod replST">
          <ac:chgData name="Nesta van der Schaaf" userId="b6341301b05cd47e" providerId="LiveId" clId="{AD06C81A-87A6-47A7-8922-8736C9E72DE9}" dt="2023-07-10T10:13:24.376" v="5217" actId="164"/>
          <ac:grpSpMkLst>
            <pc:docMk/>
            <pc:sldMk cId="2448990867" sldId="266"/>
            <ac:grpSpMk id="49" creationId="{F916E80F-1F56-94E9-A2A7-66B8DCBFAC99}"/>
          </ac:grpSpMkLst>
        </pc:grpChg>
        <pc:grpChg chg="mod">
          <ac:chgData name="Nesta van der Schaaf" userId="b6341301b05cd47e" providerId="LiveId" clId="{AD06C81A-87A6-47A7-8922-8736C9E72DE9}" dt="2023-07-10T14:47:47.870" v="6307" actId="1076"/>
          <ac:grpSpMkLst>
            <pc:docMk/>
            <pc:sldMk cId="2448990867" sldId="266"/>
            <ac:grpSpMk id="65" creationId="{8998E56A-0D22-8D34-E39B-B72B538877D7}"/>
          </ac:grpSpMkLst>
        </pc:grpChg>
        <pc:grpChg chg="mod replST">
          <ac:chgData name="Nesta van der Schaaf" userId="b6341301b05cd47e" providerId="LiveId" clId="{AD06C81A-87A6-47A7-8922-8736C9E72DE9}" dt="2023-07-10T10:13:37.307" v="5218" actId="164"/>
          <ac:grpSpMkLst>
            <pc:docMk/>
            <pc:sldMk cId="2448990867" sldId="266"/>
            <ac:grpSpMk id="73" creationId="{922EFE9B-487A-DB0E-CE13-9E547EB91ADD}"/>
          </ac:grpSpMkLst>
        </pc:grpChg>
        <pc:grpChg chg="mod replST">
          <ac:chgData name="Nesta van der Schaaf" userId="b6341301b05cd47e" providerId="LiveId" clId="{AD06C81A-87A6-47A7-8922-8736C9E72DE9}" dt="2023-07-10T10:13:37.307" v="5218" actId="164"/>
          <ac:grpSpMkLst>
            <pc:docMk/>
            <pc:sldMk cId="2448990867" sldId="266"/>
            <ac:grpSpMk id="87" creationId="{6D22B1FE-26E8-303D-6F4B-0D22CB86E266}"/>
          </ac:grpSpMkLst>
        </pc:grpChg>
        <pc:grpChg chg="add mod">
          <ac:chgData name="Nesta van der Schaaf" userId="b6341301b05cd47e" providerId="LiveId" clId="{AD06C81A-87A6-47A7-8922-8736C9E72DE9}" dt="2023-07-10T14:32:44.565" v="5762" actId="1076"/>
          <ac:grpSpMkLst>
            <pc:docMk/>
            <pc:sldMk cId="2448990867" sldId="266"/>
            <ac:grpSpMk id="89" creationId="{0DFA8899-5548-F404-0494-8B499058E414}"/>
          </ac:grpSpMkLst>
        </pc:grpChg>
        <pc:grpChg chg="add mod">
          <ac:chgData name="Nesta van der Schaaf" userId="b6341301b05cd47e" providerId="LiveId" clId="{AD06C81A-87A6-47A7-8922-8736C9E72DE9}" dt="2023-07-10T14:32:40.359" v="5761" actId="1076"/>
          <ac:grpSpMkLst>
            <pc:docMk/>
            <pc:sldMk cId="2448990867" sldId="266"/>
            <ac:grpSpMk id="90" creationId="{A655766F-72BF-DAAD-0C0D-492E61A1228E}"/>
          </ac:grpSpMkLst>
        </pc:grpChg>
        <pc:grpChg chg="mod replST">
          <ac:chgData name="Nesta van der Schaaf" userId="b6341301b05cd47e" providerId="LiveId" clId="{AD06C81A-87A6-47A7-8922-8736C9E72DE9}" dt="2023-07-11T20:39:41.757" v="24341" actId="1076"/>
          <ac:grpSpMkLst>
            <pc:docMk/>
            <pc:sldMk cId="2448990867" sldId="266"/>
            <ac:grpSpMk id="99" creationId="{A19D3676-D10D-3436-E4EF-D6F1019EE66B}"/>
          </ac:grpSpMkLst>
        </pc:grpChg>
        <pc:grpChg chg="mod replST">
          <ac:chgData name="Nesta van der Schaaf" userId="b6341301b05cd47e" providerId="LiveId" clId="{AD06C81A-87A6-47A7-8922-8736C9E72DE9}" dt="2023-07-11T20:39:41.757" v="24341" actId="1076"/>
          <ac:grpSpMkLst>
            <pc:docMk/>
            <pc:sldMk cId="2448990867" sldId="266"/>
            <ac:grpSpMk id="106" creationId="{3F880767-EDA4-6C13-2305-26552970AD05}"/>
          </ac:grpSpMkLst>
        </pc:grpChg>
        <pc:grpChg chg="mod replST">
          <ac:chgData name="Nesta van der Schaaf" userId="b6341301b05cd47e" providerId="LiveId" clId="{AD06C81A-87A6-47A7-8922-8736C9E72DE9}" dt="2023-07-11T20:39:41.757" v="24341" actId="1076"/>
          <ac:grpSpMkLst>
            <pc:docMk/>
            <pc:sldMk cId="2448990867" sldId="266"/>
            <ac:grpSpMk id="119" creationId="{E5963E5B-6075-EA6C-623A-B3A464FB1401}"/>
          </ac:grpSpMkLst>
        </pc:grpChg>
        <pc:grpChg chg="mod replST">
          <ac:chgData name="Nesta van der Schaaf" userId="b6341301b05cd47e" providerId="LiveId" clId="{AD06C81A-87A6-47A7-8922-8736C9E72DE9}" dt="2023-07-11T20:39:41.757" v="24341" actId="1076"/>
          <ac:grpSpMkLst>
            <pc:docMk/>
            <pc:sldMk cId="2448990867" sldId="266"/>
            <ac:grpSpMk id="125" creationId="{70BDCD49-55D4-689E-4D06-E071442A408B}"/>
          </ac:grpSpMkLst>
        </pc:grpChg>
        <pc:grpChg chg="mod replST">
          <ac:chgData name="Nesta van der Schaaf" userId="b6341301b05cd47e" providerId="LiveId" clId="{AD06C81A-87A6-47A7-8922-8736C9E72DE9}" dt="2023-07-11T20:39:41.757" v="24341" actId="1076"/>
          <ac:grpSpMkLst>
            <pc:docMk/>
            <pc:sldMk cId="2448990867" sldId="266"/>
            <ac:grpSpMk id="139" creationId="{B15A871A-13A2-F257-99FB-15608DB2C312}"/>
          </ac:grpSpMkLst>
        </pc:grpChg>
        <pc:graphicFrameChg chg="add del mod modGraphic">
          <ac:chgData name="Nesta van der Schaaf" userId="b6341301b05cd47e" providerId="LiveId" clId="{AD06C81A-87A6-47A7-8922-8736C9E72DE9}" dt="2023-07-10T14:24:48.458" v="5444" actId="478"/>
          <ac:graphicFrameMkLst>
            <pc:docMk/>
            <pc:sldMk cId="2448990867" sldId="266"/>
            <ac:graphicFrameMk id="91" creationId="{8F4AD327-3F60-A4F3-F70B-F15DFD8EB338}"/>
          </ac:graphicFrameMkLst>
        </pc:graphicFrameChg>
        <pc:graphicFrameChg chg="add mod modGraphic">
          <ac:chgData name="Nesta van der Schaaf" userId="b6341301b05cd47e" providerId="LiveId" clId="{AD06C81A-87A6-47A7-8922-8736C9E72DE9}" dt="2023-07-11T20:39:41.757" v="24341" actId="1076"/>
          <ac:graphicFrameMkLst>
            <pc:docMk/>
            <pc:sldMk cId="2448990867" sldId="266"/>
            <ac:graphicFrameMk id="92" creationId="{39E133A2-19D4-7102-CC4E-1530180AC340}"/>
          </ac:graphicFrameMkLst>
        </pc:graphicFrameChg>
        <pc:picChg chg="mod">
          <ac:chgData name="Nesta van der Schaaf" userId="b6341301b05cd47e" providerId="LiveId" clId="{AD06C81A-87A6-47A7-8922-8736C9E72DE9}" dt="2023-07-10T09:58:47.205" v="4729" actId="14100"/>
          <ac:picMkLst>
            <pc:docMk/>
            <pc:sldMk cId="2448990867" sldId="266"/>
            <ac:picMk id="11" creationId="{2FA6FE9C-1F16-DC5A-D0BE-B742D853A455}"/>
          </ac:picMkLst>
        </pc:picChg>
        <pc:picChg chg="mod">
          <ac:chgData name="Nesta van der Schaaf" userId="b6341301b05cd47e" providerId="LiveId" clId="{AD06C81A-87A6-47A7-8922-8736C9E72DE9}" dt="2023-07-10T09:59:09.164" v="4753" actId="14100"/>
          <ac:picMkLst>
            <pc:docMk/>
            <pc:sldMk cId="2448990867" sldId="266"/>
            <ac:picMk id="18" creationId="{85419B68-2E70-0545-BCAB-385065C0EE0D}"/>
          </ac:picMkLst>
        </pc:picChg>
        <pc:picChg chg="mod">
          <ac:chgData name="Nesta van der Schaaf" userId="b6341301b05cd47e" providerId="LiveId" clId="{AD06C81A-87A6-47A7-8922-8736C9E72DE9}" dt="2023-07-10T09:59:39.260" v="4846" actId="14100"/>
          <ac:picMkLst>
            <pc:docMk/>
            <pc:sldMk cId="2448990867" sldId="266"/>
            <ac:picMk id="24" creationId="{CC263A30-F451-4270-ACA4-878792E09634}"/>
          </ac:picMkLst>
        </pc:picChg>
        <pc:picChg chg="mod">
          <ac:chgData name="Nesta van der Schaaf" userId="b6341301b05cd47e" providerId="LiveId" clId="{AD06C81A-87A6-47A7-8922-8736C9E72DE9}" dt="2023-07-10T10:00:07.705" v="4952" actId="14100"/>
          <ac:picMkLst>
            <pc:docMk/>
            <pc:sldMk cId="2448990867" sldId="266"/>
            <ac:picMk id="41" creationId="{7B7ACD36-0C77-85F7-783A-F11AE0B2F4AC}"/>
          </ac:picMkLst>
        </pc:picChg>
        <pc:picChg chg="mod">
          <ac:chgData name="Nesta van der Schaaf" userId="b6341301b05cd47e" providerId="LiveId" clId="{AD06C81A-87A6-47A7-8922-8736C9E72DE9}" dt="2023-07-10T10:00:35.274" v="5005" actId="14100"/>
          <ac:picMkLst>
            <pc:docMk/>
            <pc:sldMk cId="2448990867" sldId="266"/>
            <ac:picMk id="51" creationId="{88843A71-2185-4609-937A-09801F35342E}"/>
          </ac:picMkLst>
        </pc:picChg>
        <pc:picChg chg="mod">
          <ac:chgData name="Nesta van der Schaaf" userId="b6341301b05cd47e" providerId="LiveId" clId="{AD06C81A-87A6-47A7-8922-8736C9E72DE9}" dt="2023-07-10T10:00:57.542" v="5058" actId="14100"/>
          <ac:picMkLst>
            <pc:docMk/>
            <pc:sldMk cId="2448990867" sldId="266"/>
            <ac:picMk id="75" creationId="{5C6E158F-6FBE-27C6-13BB-93156C165540}"/>
          </ac:picMkLst>
        </pc:picChg>
        <pc:picChg chg="mod">
          <ac:chgData name="Nesta van der Schaaf" userId="b6341301b05cd47e" providerId="LiveId" clId="{AD06C81A-87A6-47A7-8922-8736C9E72DE9}" dt="2023-07-10T14:27:47.502" v="5504" actId="14100"/>
          <ac:picMkLst>
            <pc:docMk/>
            <pc:sldMk cId="2448990867" sldId="266"/>
            <ac:picMk id="94" creationId="{C8FB0C67-36F7-BB22-B229-B85D9A6F3B6C}"/>
          </ac:picMkLst>
        </pc:picChg>
        <pc:picChg chg="mod">
          <ac:chgData name="Nesta van der Schaaf" userId="b6341301b05cd47e" providerId="LiveId" clId="{AD06C81A-87A6-47A7-8922-8736C9E72DE9}" dt="2023-07-10T14:28:00.303" v="5548" actId="14100"/>
          <ac:picMkLst>
            <pc:docMk/>
            <pc:sldMk cId="2448990867" sldId="266"/>
            <ac:picMk id="101" creationId="{64ED9BF4-7F53-ED87-9754-5CABDB8388D0}"/>
          </ac:picMkLst>
        </pc:picChg>
        <pc:picChg chg="mod">
          <ac:chgData name="Nesta van der Schaaf" userId="b6341301b05cd47e" providerId="LiveId" clId="{AD06C81A-87A6-47A7-8922-8736C9E72DE9}" dt="2023-07-10T14:29:25.248" v="5629" actId="14100"/>
          <ac:picMkLst>
            <pc:docMk/>
            <pc:sldMk cId="2448990867" sldId="266"/>
            <ac:picMk id="108" creationId="{72E14639-2F10-F02B-3DD3-CB5969E03908}"/>
          </ac:picMkLst>
        </pc:picChg>
        <pc:picChg chg="mod">
          <ac:chgData name="Nesta van der Schaaf" userId="b6341301b05cd47e" providerId="LiveId" clId="{AD06C81A-87A6-47A7-8922-8736C9E72DE9}" dt="2023-07-10T14:32:05.044" v="5705" actId="14100"/>
          <ac:picMkLst>
            <pc:docMk/>
            <pc:sldMk cId="2448990867" sldId="266"/>
            <ac:picMk id="111" creationId="{91731066-CD20-9A39-F863-E360618B3397}"/>
          </ac:picMkLst>
        </pc:picChg>
        <pc:picChg chg="mod">
          <ac:chgData name="Nesta van der Schaaf" userId="b6341301b05cd47e" providerId="LiveId" clId="{AD06C81A-87A6-47A7-8922-8736C9E72DE9}" dt="2023-07-10T14:33:25.382" v="5776" actId="14100"/>
          <ac:picMkLst>
            <pc:docMk/>
            <pc:sldMk cId="2448990867" sldId="266"/>
            <ac:picMk id="121" creationId="{B1C9F81D-4C90-8ED9-4988-634D6E4D9768}"/>
          </ac:picMkLst>
        </pc:picChg>
        <pc:picChg chg="mod">
          <ac:chgData name="Nesta van der Schaaf" userId="b6341301b05cd47e" providerId="LiveId" clId="{AD06C81A-87A6-47A7-8922-8736C9E72DE9}" dt="2023-07-10T14:33:48.373" v="5817" actId="14100"/>
          <ac:picMkLst>
            <pc:docMk/>
            <pc:sldMk cId="2448990867" sldId="266"/>
            <ac:picMk id="127" creationId="{CD10E4DD-F27E-1298-5DDE-077E647C8AF2}"/>
          </ac:picMkLst>
        </pc:picChg>
        <pc:picChg chg="add del mod">
          <ac:chgData name="Nesta van der Schaaf" userId="b6341301b05cd47e" providerId="LiveId" clId="{AD06C81A-87A6-47A7-8922-8736C9E72DE9}" dt="2023-07-10T14:40:34.055" v="5935" actId="478"/>
          <ac:picMkLst>
            <pc:docMk/>
            <pc:sldMk cId="2448990867" sldId="266"/>
            <ac:picMk id="142" creationId="{481F5193-D6EE-15EF-5574-1F94BCE6C82C}"/>
          </ac:picMkLst>
        </pc:picChg>
        <pc:inkChg chg="add del">
          <ac:chgData name="Nesta van der Schaaf" userId="b6341301b05cd47e" providerId="LiveId" clId="{AD06C81A-87A6-47A7-8922-8736C9E72DE9}" dt="2023-07-10T14:40:57.781" v="5939" actId="9405"/>
          <ac:inkMkLst>
            <pc:docMk/>
            <pc:sldMk cId="2448990867" sldId="266"/>
            <ac:inkMk id="143" creationId="{CD4807FE-00B9-3A3C-15C6-27594E427BE4}"/>
          </ac:inkMkLst>
        </pc:inkChg>
        <pc:inkChg chg="add del">
          <ac:chgData name="Nesta van der Schaaf" userId="b6341301b05cd47e" providerId="LiveId" clId="{AD06C81A-87A6-47A7-8922-8736C9E72DE9}" dt="2023-07-10T14:41:31.820" v="5947" actId="9405"/>
          <ac:inkMkLst>
            <pc:docMk/>
            <pc:sldMk cId="2448990867" sldId="266"/>
            <ac:inkMk id="144" creationId="{A7BB3DD4-BE5C-6D06-0DBF-411FEB57D40E}"/>
          </ac:inkMkLst>
        </pc:inkChg>
        <pc:inkChg chg="add del">
          <ac:chgData name="Nesta van der Schaaf" userId="b6341301b05cd47e" providerId="LiveId" clId="{AD06C81A-87A6-47A7-8922-8736C9E72DE9}" dt="2023-07-10T14:41:38.793" v="5949" actId="9405"/>
          <ac:inkMkLst>
            <pc:docMk/>
            <pc:sldMk cId="2448990867" sldId="266"/>
            <ac:inkMk id="145" creationId="{5890D156-8C02-CE36-2230-441E47DE062D}"/>
          </ac:inkMkLst>
        </pc:inkChg>
        <pc:inkChg chg="add mod">
          <ac:chgData name="Nesta van der Schaaf" userId="b6341301b05cd47e" providerId="LiveId" clId="{AD06C81A-87A6-47A7-8922-8736C9E72DE9}" dt="2023-07-11T20:39:41.757" v="24341" actId="1076"/>
          <ac:inkMkLst>
            <pc:docMk/>
            <pc:sldMk cId="2448990867" sldId="266"/>
            <ac:inkMk id="146" creationId="{21E92528-4101-DD36-C29C-8787394A5B12}"/>
          </ac:inkMkLst>
        </pc:inkChg>
      </pc:sldChg>
      <pc:sldChg chg="addSp delSp modSp new del">
        <pc:chgData name="Nesta van der Schaaf" userId="b6341301b05cd47e" providerId="LiveId" clId="{AD06C81A-87A6-47A7-8922-8736C9E72DE9}" dt="2023-07-10T09:43:44.695" v="4138" actId="2696"/>
        <pc:sldMkLst>
          <pc:docMk/>
          <pc:sldMk cId="3247867684" sldId="266"/>
        </pc:sldMkLst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6" creationId="{4E3EB3E4-2B0C-8790-669A-6933EEABB4E2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7" creationId="{C797F23A-696E-C952-A824-2FA5F1B081C6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9" creationId="{E9F0C508-55E0-09AC-B705-1AAD29D0272B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10" creationId="{B3F20BD0-67B6-DAFF-F03E-46018BC72606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11" creationId="{547201B9-6609-B887-77ED-C040C6C8B5E0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12" creationId="{C0949DAC-52D5-F4A5-A561-10A61F181919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13" creationId="{5F26BAA6-828D-AE2D-9056-87CF1B81B898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14" creationId="{4DDE7E8E-0161-6D59-5482-75045FB42C69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15" creationId="{8C5B1278-C1D4-D659-3C52-2F279A0FD1F2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16" creationId="{0E9E115D-75D8-A04B-7CBA-18D7B7A7DC39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17" creationId="{142BB76D-BAA2-3CF3-47AB-6891B36D15AF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18" creationId="{261422B5-CF82-991C-FFC5-33E17E32001A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19" creationId="{187578C7-ABF8-9C88-D7A6-6872EF74CA18}"/>
          </ac:spMkLst>
        </pc:spChg>
        <pc:spChg chg="mod">
          <ac:chgData name="Nesta van der Schaaf" userId="b6341301b05cd47e" providerId="LiveId" clId="{AD06C81A-87A6-47A7-8922-8736C9E72DE9}" dt="2023-07-10T09:43:39.335" v="4135"/>
          <ac:spMkLst>
            <pc:docMk/>
            <pc:sldMk cId="3247867684" sldId="266"/>
            <ac:spMk id="20" creationId="{CE238252-B36E-8614-34F4-F63486C7FA4E}"/>
          </ac:spMkLst>
        </pc:spChg>
        <pc:grpChg chg="add del mod">
          <ac:chgData name="Nesta van der Schaaf" userId="b6341301b05cd47e" providerId="LiveId" clId="{AD06C81A-87A6-47A7-8922-8736C9E72DE9}" dt="2023-07-10T09:43:40.701" v="4136"/>
          <ac:grpSpMkLst>
            <pc:docMk/>
            <pc:sldMk cId="3247867684" sldId="266"/>
            <ac:grpSpMk id="5" creationId="{50F00025-00F5-9211-3053-33A20522D929}"/>
          </ac:grpSpMkLst>
        </pc:grpChg>
        <pc:grpChg chg="mod">
          <ac:chgData name="Nesta van der Schaaf" userId="b6341301b05cd47e" providerId="LiveId" clId="{AD06C81A-87A6-47A7-8922-8736C9E72DE9}" dt="2023-07-10T09:43:39.335" v="4135"/>
          <ac:grpSpMkLst>
            <pc:docMk/>
            <pc:sldMk cId="3247867684" sldId="266"/>
            <ac:grpSpMk id="8" creationId="{0FDD3EC4-AFB8-EFAF-EA48-2639D029D13C}"/>
          </ac:grpSpMkLst>
        </pc:grpChg>
      </pc:sldChg>
      <pc:sldChg chg="new del">
        <pc:chgData name="Nesta van der Schaaf" userId="b6341301b05cd47e" providerId="LiveId" clId="{AD06C81A-87A6-47A7-8922-8736C9E72DE9}" dt="2023-07-10T10:11:44.218" v="5153" actId="680"/>
        <pc:sldMkLst>
          <pc:docMk/>
          <pc:sldMk cId="194653609" sldId="267"/>
        </pc:sldMkLst>
      </pc:sldChg>
      <pc:sldChg chg="addSp delSp modSp add mod modAnim modShow chgLayout">
        <pc:chgData name="Nesta van der Schaaf" userId="b6341301b05cd47e" providerId="LiveId" clId="{AD06C81A-87A6-47A7-8922-8736C9E72DE9}" dt="2023-07-13T11:26:55.173" v="32180" actId="729"/>
        <pc:sldMkLst>
          <pc:docMk/>
          <pc:sldMk cId="1731520151" sldId="267"/>
        </pc:sldMkLst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1731520151" sldId="267"/>
            <ac:spMk id="2" creationId="{F759FACC-06CD-BDFA-C298-0F57DF88FEF1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1731520151" sldId="267"/>
            <ac:spMk id="3" creationId="{B9630C46-4248-6868-117A-E74C7D7E5F50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1731520151" sldId="267"/>
            <ac:spMk id="4" creationId="{0D873E15-693C-2233-75CF-36883570C569}"/>
          </ac:spMkLst>
        </pc:spChg>
        <pc:spChg chg="mod ord">
          <ac:chgData name="Nesta van der Schaaf" userId="b6341301b05cd47e" providerId="LiveId" clId="{AD06C81A-87A6-47A7-8922-8736C9E72DE9}" dt="2023-07-11T09:23:34.322" v="12174" actId="6264"/>
          <ac:spMkLst>
            <pc:docMk/>
            <pc:sldMk cId="1731520151" sldId="267"/>
            <ac:spMk id="5" creationId="{D8ADB4FC-E0E4-827F-0839-5EECC4877C36}"/>
          </ac:spMkLst>
        </pc:spChg>
        <pc:spChg chg="add del mod">
          <ac:chgData name="Nesta van der Schaaf" userId="b6341301b05cd47e" providerId="LiveId" clId="{AD06C81A-87A6-47A7-8922-8736C9E72DE9}" dt="2023-07-10T10:16:58.360" v="5233" actId="478"/>
          <ac:spMkLst>
            <pc:docMk/>
            <pc:sldMk cId="1731520151" sldId="267"/>
            <ac:spMk id="5" creationId="{F6807EE3-B2D1-26E7-8EB6-D996073C227C}"/>
          </ac:spMkLst>
        </pc:spChg>
        <pc:spChg chg="del mod topLvl">
          <ac:chgData name="Nesta van der Schaaf" userId="b6341301b05cd47e" providerId="LiveId" clId="{AD06C81A-87A6-47A7-8922-8736C9E72DE9}" dt="2023-07-10T14:23:10.042" v="5259" actId="478"/>
          <ac:spMkLst>
            <pc:docMk/>
            <pc:sldMk cId="1731520151" sldId="267"/>
            <ac:spMk id="7" creationId="{288B39BE-8CC7-D1C8-F785-2D50AF1EC16C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1731520151" sldId="267"/>
            <ac:spMk id="7" creationId="{8342BB70-6672-373A-A203-3C6130963754}"/>
          </ac:spMkLst>
        </pc:spChg>
        <pc:spChg chg="del mod topLvl">
          <ac:chgData name="Nesta van der Schaaf" userId="b6341301b05cd47e" providerId="LiveId" clId="{AD06C81A-87A6-47A7-8922-8736C9E72DE9}" dt="2023-07-10T14:23:09.557" v="5258" actId="478"/>
          <ac:spMkLst>
            <pc:docMk/>
            <pc:sldMk cId="1731520151" sldId="267"/>
            <ac:spMk id="8" creationId="{15E54029-8CDE-412A-670F-69135C9718C0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1731520151" sldId="267"/>
            <ac:spMk id="8" creationId="{1D215516-E790-9527-3DD7-6DF42153E4F5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10" creationId="{F406B66A-0A85-A835-300C-5487E050F566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11" creationId="{D3BECBCF-AEE4-CC0E-D9E4-05E488BA5744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12" creationId="{6D66627A-0667-8DD3-4608-4D566565F68E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13" creationId="{C7605ACC-5B02-73A6-ED4C-1DC1A0CD4304}"/>
          </ac:spMkLst>
        </pc:spChg>
        <pc:spChg chg="add mod ord">
          <ac:chgData name="Nesta van der Schaaf" userId="b6341301b05cd47e" providerId="LiveId" clId="{AD06C81A-87A6-47A7-8922-8736C9E72DE9}" dt="2023-07-10T17:18:18.495" v="9631" actId="14100"/>
          <ac:spMkLst>
            <pc:docMk/>
            <pc:sldMk cId="1731520151" sldId="267"/>
            <ac:spMk id="14" creationId="{51682484-CC8A-BE02-4E4A-09FA5B9CEDFD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14" creationId="{B163514B-D67B-B77D-3212-78ED4B15DFF9}"/>
          </ac:spMkLst>
        </pc:spChg>
        <pc:spChg chg="add mod ord">
          <ac:chgData name="Nesta van der Schaaf" userId="b6341301b05cd47e" providerId="LiveId" clId="{AD06C81A-87A6-47A7-8922-8736C9E72DE9}" dt="2023-07-10T17:37:30.519" v="9836" actId="207"/>
          <ac:spMkLst>
            <pc:docMk/>
            <pc:sldMk cId="1731520151" sldId="267"/>
            <ac:spMk id="15" creationId="{8735B7CF-8D6E-ACA2-80B0-11DE7FFA0C2D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15" creationId="{D705EED2-4930-6C0F-9C5E-08834A3A1F47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16" creationId="{95EF18DC-BA13-8CE4-E9A9-CAC7CE66B960}"/>
          </ac:spMkLst>
        </pc:spChg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1731520151" sldId="267"/>
            <ac:spMk id="16" creationId="{C96D852C-3058-E0BD-2C8D-9460284E0AD9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17" creationId="{9B4302BE-160D-9A44-81EC-825710DF7B46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1731520151" sldId="267"/>
            <ac:spMk id="17" creationId="{BEE5D9D4-3EDB-2AA5-CACB-CC4AD0261023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18" creationId="{8F831CE8-C189-BC37-9760-8992D0CE0CA1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1731520151" sldId="267"/>
            <ac:spMk id="18" creationId="{F601C363-9660-46EC-9DEA-887F762C68F5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19" creationId="{99BC924F-CF49-6C3D-050C-E70DC398F849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1731520151" sldId="267"/>
            <ac:spMk id="19" creationId="{9E35EA4F-EBD7-D35F-6A29-E55395F93279}"/>
          </ac:spMkLst>
        </pc:spChg>
        <pc:spChg chg="add del mod ord">
          <ac:chgData name="Nesta van der Schaaf" userId="b6341301b05cd47e" providerId="LiveId" clId="{AD06C81A-87A6-47A7-8922-8736C9E72DE9}" dt="2023-07-11T09:27:35.797" v="12215" actId="6264"/>
          <ac:spMkLst>
            <pc:docMk/>
            <pc:sldMk cId="1731520151" sldId="267"/>
            <ac:spMk id="20" creationId="{1BB12D2F-4B52-D96B-C1F6-BC70926EBBD7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20" creationId="{C6F904F7-5AC6-EBFF-1AF3-F258AAA4602A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1731520151" sldId="267"/>
            <ac:spMk id="21" creationId="{3D6F5915-4B3E-BB36-513E-C2C96F7E5C61}"/>
          </ac:spMkLst>
        </pc:spChg>
        <pc:spChg chg="mod">
          <ac:chgData name="Nesta van der Schaaf" userId="b6341301b05cd47e" providerId="LiveId" clId="{AD06C81A-87A6-47A7-8922-8736C9E72DE9}" dt="2023-07-10T14:22:01.981" v="5243" actId="207"/>
          <ac:spMkLst>
            <pc:docMk/>
            <pc:sldMk cId="1731520151" sldId="267"/>
            <ac:spMk id="21" creationId="{A8E24AA0-9227-FD1E-EEE5-2F67C737DDDC}"/>
          </ac:spMkLst>
        </pc:spChg>
        <pc:spChg chg="add mod">
          <ac:chgData name="Nesta van der Schaaf" userId="b6341301b05cd47e" providerId="LiveId" clId="{AD06C81A-87A6-47A7-8922-8736C9E72DE9}" dt="2023-07-11T13:42:17.845" v="18903" actId="113"/>
          <ac:spMkLst>
            <pc:docMk/>
            <pc:sldMk cId="1731520151" sldId="267"/>
            <ac:spMk id="22" creationId="{6B28B3F4-3599-E592-94E8-13AE4BB3B30C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1731520151" sldId="267"/>
            <ac:spMk id="23" creationId="{0725A021-E6B1-D7F8-FC7F-B942852C70D3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1731520151" sldId="267"/>
            <ac:spMk id="24" creationId="{336FEB34-4C1B-3720-5D69-EAB565A4BB99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1731520151" sldId="267"/>
            <ac:spMk id="25" creationId="{02D98148-1856-6ED3-0AA3-C35935A11FA6}"/>
          </ac:spMkLst>
        </pc:spChg>
        <pc:spChg chg="mod replST delST">
          <ac:chgData name="Nesta van der Schaaf" userId="b6341301b05cd47e" providerId="LiveId" clId="{AD06C81A-87A6-47A7-8922-8736C9E72DE9}" dt="2023-07-10T14:23:33.079" v="5373"/>
          <ac:spMkLst>
            <pc:docMk/>
            <pc:sldMk cId="1731520151" sldId="267"/>
            <ac:spMk id="26" creationId="{3868B548-0314-293F-9982-E273ECAFE255}"/>
          </ac:spMkLst>
        </pc:spChg>
        <pc:spChg chg="add del 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1731520151" sldId="267"/>
            <ac:spMk id="26" creationId="{E09F4BA6-BCC9-4021-D83D-700485190E38}"/>
          </ac:spMkLst>
        </pc:spChg>
        <pc:spChg chg="mod replST delST">
          <ac:chgData name="Nesta van der Schaaf" userId="b6341301b05cd47e" providerId="LiveId" clId="{AD06C81A-87A6-47A7-8922-8736C9E72DE9}" dt="2023-07-10T14:23:33.079" v="5373"/>
          <ac:spMkLst>
            <pc:docMk/>
            <pc:sldMk cId="1731520151" sldId="267"/>
            <ac:spMk id="27" creationId="{301FEA4A-070B-0BD8-9B94-D06FEE3914E3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1731520151" sldId="267"/>
            <ac:spMk id="27" creationId="{3DB71BD9-887B-67B2-8FD3-563C888F7939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1731520151" sldId="267"/>
            <ac:spMk id="28" creationId="{3620ED25-26DB-F423-E58B-FEF44EB55519}"/>
          </ac:spMkLst>
        </pc:spChg>
        <pc:spChg chg="mod replST delST">
          <ac:chgData name="Nesta van der Schaaf" userId="b6341301b05cd47e" providerId="LiveId" clId="{AD06C81A-87A6-47A7-8922-8736C9E72DE9}" dt="2023-07-10T14:23:33.079" v="5373"/>
          <ac:spMkLst>
            <pc:docMk/>
            <pc:sldMk cId="1731520151" sldId="267"/>
            <ac:spMk id="28" creationId="{BD64B8EA-6EBF-12D2-511C-0C29EC9422B4}"/>
          </ac:spMkLst>
        </pc:spChg>
        <pc:spChg chg="mod replST delST">
          <ac:chgData name="Nesta van der Schaaf" userId="b6341301b05cd47e" providerId="LiveId" clId="{AD06C81A-87A6-47A7-8922-8736C9E72DE9}" dt="2023-07-10T14:23:33.079" v="5373"/>
          <ac:spMkLst>
            <pc:docMk/>
            <pc:sldMk cId="1731520151" sldId="267"/>
            <ac:spMk id="29" creationId="{0CED2E5B-03F7-4AF4-F94C-5CF1D19CE233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1731520151" sldId="267"/>
            <ac:spMk id="29" creationId="{DFF7C6F5-B3E1-ABA7-E70E-6692E640C227}"/>
          </ac:spMkLst>
        </pc:spChg>
        <pc:spChg chg="mod replST delST">
          <ac:chgData name="Nesta van der Schaaf" userId="b6341301b05cd47e" providerId="LiveId" clId="{AD06C81A-87A6-47A7-8922-8736C9E72DE9}" dt="2023-07-10T14:23:33.079" v="5373"/>
          <ac:spMkLst>
            <pc:docMk/>
            <pc:sldMk cId="1731520151" sldId="267"/>
            <ac:spMk id="30" creationId="{6B235267-A0D7-714D-2185-A2D5304019B4}"/>
          </ac:spMkLst>
        </pc:spChg>
        <pc:spChg chg="add del mod ord">
          <ac:chgData name="Nesta van der Schaaf" userId="b6341301b05cd47e" providerId="LiveId" clId="{AD06C81A-87A6-47A7-8922-8736C9E72DE9}" dt="2023-07-11T09:32:26.807" v="12251" actId="478"/>
          <ac:spMkLst>
            <pc:docMk/>
            <pc:sldMk cId="1731520151" sldId="267"/>
            <ac:spMk id="30" creationId="{B18192AB-D5F8-75C1-BDE6-2DAF2EEE199D}"/>
          </ac:spMkLst>
        </pc:spChg>
        <pc:spChg chg="mod replST delST">
          <ac:chgData name="Nesta van der Schaaf" userId="b6341301b05cd47e" providerId="LiveId" clId="{AD06C81A-87A6-47A7-8922-8736C9E72DE9}" dt="2023-07-10T14:23:33.079" v="5373"/>
          <ac:spMkLst>
            <pc:docMk/>
            <pc:sldMk cId="1731520151" sldId="267"/>
            <ac:spMk id="31" creationId="{65E73F73-7454-B900-EC55-575C6DD94C78}"/>
          </ac:spMkLst>
        </pc:spChg>
        <pc:spChg chg="add mod">
          <ac:chgData name="Nesta van der Schaaf" userId="b6341301b05cd47e" providerId="LiveId" clId="{AD06C81A-87A6-47A7-8922-8736C9E72DE9}" dt="2023-07-11T09:39:12.455" v="12429" actId="164"/>
          <ac:spMkLst>
            <pc:docMk/>
            <pc:sldMk cId="1731520151" sldId="267"/>
            <ac:spMk id="31" creationId="{889C411B-C8F0-212D-6B8B-D41590C99C92}"/>
          </ac:spMkLst>
        </pc:spChg>
        <pc:spChg chg="mod replST">
          <ac:chgData name="Nesta van der Schaaf" userId="b6341301b05cd47e" providerId="LiveId" clId="{AD06C81A-87A6-47A7-8922-8736C9E72DE9}" dt="2023-07-11T09:39:08.128" v="12428" actId="164"/>
          <ac:spMkLst>
            <pc:docMk/>
            <pc:sldMk cId="1731520151" sldId="267"/>
            <ac:spMk id="35" creationId="{1A8BA9C0-E5EF-D7EF-6823-4934F5F0022F}"/>
          </ac:spMkLst>
        </pc:spChg>
        <pc:spChg chg="mod replST">
          <ac:chgData name="Nesta van der Schaaf" userId="b6341301b05cd47e" providerId="LiveId" clId="{AD06C81A-87A6-47A7-8922-8736C9E72DE9}" dt="2023-07-11T09:39:08.128" v="12428" actId="164"/>
          <ac:spMkLst>
            <pc:docMk/>
            <pc:sldMk cId="1731520151" sldId="267"/>
            <ac:spMk id="36" creationId="{06769678-82C7-3D95-6A3E-92C968B331FC}"/>
          </ac:spMkLst>
        </pc:spChg>
        <pc:spChg chg="mod replST">
          <ac:chgData name="Nesta van der Schaaf" userId="b6341301b05cd47e" providerId="LiveId" clId="{AD06C81A-87A6-47A7-8922-8736C9E72DE9}" dt="2023-07-11T09:39:08.128" v="12428" actId="164"/>
          <ac:spMkLst>
            <pc:docMk/>
            <pc:sldMk cId="1731520151" sldId="267"/>
            <ac:spMk id="37" creationId="{DB93A881-9E59-79CB-F953-B71B3227C7A7}"/>
          </ac:spMkLst>
        </pc:spChg>
        <pc:spChg chg="mod replST">
          <ac:chgData name="Nesta van der Schaaf" userId="b6341301b05cd47e" providerId="LiveId" clId="{AD06C81A-87A6-47A7-8922-8736C9E72DE9}" dt="2023-07-11T09:39:08.128" v="12428" actId="164"/>
          <ac:spMkLst>
            <pc:docMk/>
            <pc:sldMk cId="1731520151" sldId="267"/>
            <ac:spMk id="38" creationId="{8A00377A-EBC5-65D9-884C-DE1337CC1DA0}"/>
          </ac:spMkLst>
        </pc:spChg>
        <pc:spChg chg="mod replST">
          <ac:chgData name="Nesta van der Schaaf" userId="b6341301b05cd47e" providerId="LiveId" clId="{AD06C81A-87A6-47A7-8922-8736C9E72DE9}" dt="2023-07-11T09:39:08.128" v="12428" actId="164"/>
          <ac:spMkLst>
            <pc:docMk/>
            <pc:sldMk cId="1731520151" sldId="267"/>
            <ac:spMk id="39" creationId="{B07D0983-0D6C-6200-F4CC-2ED6DE7F6D70}"/>
          </ac:spMkLst>
        </pc:spChg>
        <pc:spChg chg="mod replST delST">
          <ac:chgData name="Nesta van der Schaaf" userId="b6341301b05cd47e" providerId="LiveId" clId="{AD06C81A-87A6-47A7-8922-8736C9E72DE9}" dt="2023-07-10T14:23:33.079" v="5373"/>
          <ac:spMkLst>
            <pc:docMk/>
            <pc:sldMk cId="1731520151" sldId="267"/>
            <ac:spMk id="40" creationId="{1395AC8D-1B95-AFC2-EB09-98BF038595C5}"/>
          </ac:spMkLst>
        </pc:spChg>
        <pc:spChg chg="mod replST">
          <ac:chgData name="Nesta van der Schaaf" userId="b6341301b05cd47e" providerId="LiveId" clId="{AD06C81A-87A6-47A7-8922-8736C9E72DE9}" dt="2023-07-11T09:39:08.128" v="12428" actId="164"/>
          <ac:spMkLst>
            <pc:docMk/>
            <pc:sldMk cId="1731520151" sldId="267"/>
            <ac:spMk id="40" creationId="{731D3149-EF4C-AC46-E235-D692E5E2E307}"/>
          </ac:spMkLst>
        </pc:spChg>
        <pc:spChg chg="mod replST">
          <ac:chgData name="Nesta van der Schaaf" userId="b6341301b05cd47e" providerId="LiveId" clId="{AD06C81A-87A6-47A7-8922-8736C9E72DE9}" dt="2023-07-11T09:39:08.128" v="12428" actId="164"/>
          <ac:spMkLst>
            <pc:docMk/>
            <pc:sldMk cId="1731520151" sldId="267"/>
            <ac:spMk id="41" creationId="{1EB92B07-0353-43BE-F3AF-C01EE15BF367}"/>
          </ac:spMkLst>
        </pc:spChg>
        <pc:spChg chg="mod replST delST">
          <ac:chgData name="Nesta van der Schaaf" userId="b6341301b05cd47e" providerId="LiveId" clId="{AD06C81A-87A6-47A7-8922-8736C9E72DE9}" dt="2023-07-10T14:23:33.079" v="5373"/>
          <ac:spMkLst>
            <pc:docMk/>
            <pc:sldMk cId="1731520151" sldId="267"/>
            <ac:spMk id="41" creationId="{7A199948-CDB9-B7CE-A433-E8CFF519D842}"/>
          </ac:spMkLst>
        </pc:spChg>
        <pc:spChg chg="mod replST">
          <ac:chgData name="Nesta van der Schaaf" userId="b6341301b05cd47e" providerId="LiveId" clId="{AD06C81A-87A6-47A7-8922-8736C9E72DE9}" dt="2023-07-11T09:39:08.128" v="12428" actId="164"/>
          <ac:spMkLst>
            <pc:docMk/>
            <pc:sldMk cId="1731520151" sldId="267"/>
            <ac:spMk id="42" creationId="{A02130C0-F158-68C6-8DB9-760734716EB3}"/>
          </ac:spMkLst>
        </pc:spChg>
        <pc:spChg chg="add mod ord">
          <ac:chgData name="Nesta van der Schaaf" userId="b6341301b05cd47e" providerId="LiveId" clId="{AD06C81A-87A6-47A7-8922-8736C9E72DE9}" dt="2023-07-11T09:39:12.455" v="12429" actId="164"/>
          <ac:spMkLst>
            <pc:docMk/>
            <pc:sldMk cId="1731520151" sldId="267"/>
            <ac:spMk id="44" creationId="{A971448A-4D5A-B966-FBC1-72A8BDCEA4A2}"/>
          </ac:spMkLst>
        </pc:spChg>
        <pc:spChg chg="replST">
          <ac:chgData name="Nesta van der Schaaf" userId="b6341301b05cd47e" providerId="LiveId" clId="{AD06C81A-87A6-47A7-8922-8736C9E72DE9}" dt="2023-07-10T14:23:51.712" v="5428"/>
          <ac:spMkLst>
            <pc:docMk/>
            <pc:sldMk cId="1731520151" sldId="267"/>
            <ac:spMk id="74" creationId="{E5ADFD45-0614-61E6-8853-36D762DC1B0F}"/>
          </ac:spMkLst>
        </pc:spChg>
        <pc:spChg chg="replST">
          <ac:chgData name="Nesta van der Schaaf" userId="b6341301b05cd47e" providerId="LiveId" clId="{AD06C81A-87A6-47A7-8922-8736C9E72DE9}" dt="2023-07-10T14:23:51.712" v="5429"/>
          <ac:spMkLst>
            <pc:docMk/>
            <pc:sldMk cId="1731520151" sldId="267"/>
            <ac:spMk id="75" creationId="{53D6FC87-36F3-CA29-4C90-873696A13D76}"/>
          </ac:spMkLst>
        </pc:spChg>
        <pc:spChg chg="replST">
          <ac:chgData name="Nesta van der Schaaf" userId="b6341301b05cd47e" providerId="LiveId" clId="{AD06C81A-87A6-47A7-8922-8736C9E72DE9}" dt="2023-07-10T14:23:51.712" v="5430"/>
          <ac:spMkLst>
            <pc:docMk/>
            <pc:sldMk cId="1731520151" sldId="267"/>
            <ac:spMk id="76" creationId="{6DD24962-0675-44E6-2FCE-0B19BDFC48FA}"/>
          </ac:spMkLst>
        </pc:spChg>
        <pc:spChg chg="mod">
          <ac:chgData name="Nesta van der Schaaf" userId="b6341301b05cd47e" providerId="LiveId" clId="{AD06C81A-87A6-47A7-8922-8736C9E72DE9}" dt="2023-07-10T10:15:59.494" v="5225" actId="6549"/>
          <ac:spMkLst>
            <pc:docMk/>
            <pc:sldMk cId="1731520151" sldId="267"/>
            <ac:spMk id="88" creationId="{EF881C70-833A-D57D-A34A-CFFF589DEC27}"/>
          </ac:spMkLst>
        </pc:spChg>
        <pc:spChg chg="replST">
          <ac:chgData name="Nesta van der Schaaf" userId="b6341301b05cd47e" providerId="LiveId" clId="{AD06C81A-87A6-47A7-8922-8736C9E72DE9}" dt="2023-07-10T14:23:51.712" v="5431"/>
          <ac:spMkLst>
            <pc:docMk/>
            <pc:sldMk cId="1731520151" sldId="267"/>
            <ac:spMk id="91" creationId="{C53A7DA5-7B08-4C8D-19D3-BE84EFD0D643}"/>
          </ac:spMkLst>
        </pc:spChg>
        <pc:spChg chg="replST">
          <ac:chgData name="Nesta van der Schaaf" userId="b6341301b05cd47e" providerId="LiveId" clId="{AD06C81A-87A6-47A7-8922-8736C9E72DE9}" dt="2023-07-10T14:23:51.713" v="5432"/>
          <ac:spMkLst>
            <pc:docMk/>
            <pc:sldMk cId="1731520151" sldId="267"/>
            <ac:spMk id="92" creationId="{F45B625F-4DE0-8259-5A75-8F59264F6325}"/>
          </ac:spMkLst>
        </pc:spChg>
        <pc:spChg chg="replST">
          <ac:chgData name="Nesta van der Schaaf" userId="b6341301b05cd47e" providerId="LiveId" clId="{AD06C81A-87A6-47A7-8922-8736C9E72DE9}" dt="2023-07-10T14:23:51.713" v="5433"/>
          <ac:spMkLst>
            <pc:docMk/>
            <pc:sldMk cId="1731520151" sldId="267"/>
            <ac:spMk id="93" creationId="{70756DA2-4DEB-89CE-AD15-2F8C69D7DA1D}"/>
          </ac:spMkLst>
        </pc:spChg>
        <pc:spChg chg="replST">
          <ac:chgData name="Nesta van der Schaaf" userId="b6341301b05cd47e" providerId="LiveId" clId="{AD06C81A-87A6-47A7-8922-8736C9E72DE9}" dt="2023-07-10T14:23:51.713" v="5434"/>
          <ac:spMkLst>
            <pc:docMk/>
            <pc:sldMk cId="1731520151" sldId="267"/>
            <ac:spMk id="94" creationId="{1A7F9F2D-2C36-CA27-8927-F235FA054FE2}"/>
          </ac:spMkLst>
        </pc:spChg>
        <pc:spChg chg="replST">
          <ac:chgData name="Nesta van der Schaaf" userId="b6341301b05cd47e" providerId="LiveId" clId="{AD06C81A-87A6-47A7-8922-8736C9E72DE9}" dt="2023-07-10T14:23:51.713" v="5435"/>
          <ac:spMkLst>
            <pc:docMk/>
            <pc:sldMk cId="1731520151" sldId="267"/>
            <ac:spMk id="95" creationId="{10D15828-423A-09BF-5ED7-E5347A9FC110}"/>
          </ac:spMkLst>
        </pc:spChg>
        <pc:spChg chg="replST">
          <ac:chgData name="Nesta van der Schaaf" userId="b6341301b05cd47e" providerId="LiveId" clId="{AD06C81A-87A6-47A7-8922-8736C9E72DE9}" dt="2023-07-10T14:43:21.240" v="6023"/>
          <ac:spMkLst>
            <pc:docMk/>
            <pc:sldMk cId="1731520151" sldId="267"/>
            <ac:spMk id="100" creationId="{9420B92E-EDD3-79E2-DC6F-5FACAE46F44D}"/>
          </ac:spMkLst>
        </pc:spChg>
        <pc:spChg chg="replST">
          <ac:chgData name="Nesta van der Schaaf" userId="b6341301b05cd47e" providerId="LiveId" clId="{AD06C81A-87A6-47A7-8922-8736C9E72DE9}" dt="2023-07-10T14:43:21.240" v="6024"/>
          <ac:spMkLst>
            <pc:docMk/>
            <pc:sldMk cId="1731520151" sldId="267"/>
            <ac:spMk id="101" creationId="{0A8B5D19-0DF8-70B4-B4C0-AA0708801228}"/>
          </ac:spMkLst>
        </pc:spChg>
        <pc:spChg chg="replST">
          <ac:chgData name="Nesta van der Schaaf" userId="b6341301b05cd47e" providerId="LiveId" clId="{AD06C81A-87A6-47A7-8922-8736C9E72DE9}" dt="2023-07-10T14:43:21.240" v="6025"/>
          <ac:spMkLst>
            <pc:docMk/>
            <pc:sldMk cId="1731520151" sldId="267"/>
            <ac:spMk id="102" creationId="{891189FA-30CE-10CD-891E-A5E218786DC7}"/>
          </ac:spMkLst>
        </pc:spChg>
        <pc:spChg chg="replST">
          <ac:chgData name="Nesta van der Schaaf" userId="b6341301b05cd47e" providerId="LiveId" clId="{AD06C81A-87A6-47A7-8922-8736C9E72DE9}" dt="2023-07-10T14:43:21.240" v="6026"/>
          <ac:spMkLst>
            <pc:docMk/>
            <pc:sldMk cId="1731520151" sldId="267"/>
            <ac:spMk id="103" creationId="{50B68D94-FD16-45C3-8B2B-CC49F9533E7A}"/>
          </ac:spMkLst>
        </pc:spChg>
        <pc:spChg chg="replST">
          <ac:chgData name="Nesta van der Schaaf" userId="b6341301b05cd47e" providerId="LiveId" clId="{AD06C81A-87A6-47A7-8922-8736C9E72DE9}" dt="2023-07-10T14:43:21.240" v="6027"/>
          <ac:spMkLst>
            <pc:docMk/>
            <pc:sldMk cId="1731520151" sldId="267"/>
            <ac:spMk id="104" creationId="{5137950C-B6DC-AC58-DD70-C154F3737A29}"/>
          </ac:spMkLst>
        </pc:spChg>
        <pc:spChg chg="replST">
          <ac:chgData name="Nesta van der Schaaf" userId="b6341301b05cd47e" providerId="LiveId" clId="{AD06C81A-87A6-47A7-8922-8736C9E72DE9}" dt="2023-07-10T14:43:21.240" v="6028"/>
          <ac:spMkLst>
            <pc:docMk/>
            <pc:sldMk cId="1731520151" sldId="267"/>
            <ac:spMk id="105" creationId="{3C57BA4A-221A-5D9F-A9CA-C0106216704B}"/>
          </ac:spMkLst>
        </pc:spChg>
        <pc:spChg chg="replST">
          <ac:chgData name="Nesta van der Schaaf" userId="b6341301b05cd47e" providerId="LiveId" clId="{AD06C81A-87A6-47A7-8922-8736C9E72DE9}" dt="2023-07-10T14:43:21.240" v="6029"/>
          <ac:spMkLst>
            <pc:docMk/>
            <pc:sldMk cId="1731520151" sldId="267"/>
            <ac:spMk id="106" creationId="{0BB6F0BE-EE9A-2724-CD53-5E91C222A3CA}"/>
          </ac:spMkLst>
        </pc:spChg>
        <pc:spChg chg="replST">
          <ac:chgData name="Nesta van der Schaaf" userId="b6341301b05cd47e" providerId="LiveId" clId="{AD06C81A-87A6-47A7-8922-8736C9E72DE9}" dt="2023-07-10T14:43:21.240" v="6030"/>
          <ac:spMkLst>
            <pc:docMk/>
            <pc:sldMk cId="1731520151" sldId="267"/>
            <ac:spMk id="107" creationId="{CD1EA966-A9D4-B54A-2DC6-35ABAC7718FD}"/>
          </ac:spMkLst>
        </pc:spChg>
        <pc:spChg chg="replST">
          <ac:chgData name="Nesta van der Schaaf" userId="b6341301b05cd47e" providerId="LiveId" clId="{AD06C81A-87A6-47A7-8922-8736C9E72DE9}" dt="2023-07-10T14:43:21.241" v="6031"/>
          <ac:spMkLst>
            <pc:docMk/>
            <pc:sldMk cId="1731520151" sldId="267"/>
            <ac:spMk id="108" creationId="{3AA95126-20DE-186F-D088-B37011E729FB}"/>
          </ac:spMkLst>
        </pc:spChg>
        <pc:spChg chg="replST">
          <ac:chgData name="Nesta van der Schaaf" userId="b6341301b05cd47e" providerId="LiveId" clId="{AD06C81A-87A6-47A7-8922-8736C9E72DE9}" dt="2023-07-10T14:43:21.241" v="6032"/>
          <ac:spMkLst>
            <pc:docMk/>
            <pc:sldMk cId="1731520151" sldId="267"/>
            <ac:spMk id="109" creationId="{616001EE-09DD-112F-8265-D4A189B8CE21}"/>
          </ac:spMkLst>
        </pc:spChg>
        <pc:spChg chg="replST">
          <ac:chgData name="Nesta van der Schaaf" userId="b6341301b05cd47e" providerId="LiveId" clId="{AD06C81A-87A6-47A7-8922-8736C9E72DE9}" dt="2023-07-10T14:43:21.241" v="6033"/>
          <ac:spMkLst>
            <pc:docMk/>
            <pc:sldMk cId="1731520151" sldId="267"/>
            <ac:spMk id="110" creationId="{DC1AE535-8826-9F82-62A5-9EA8B574AF47}"/>
          </ac:spMkLst>
        </pc:spChg>
        <pc:spChg chg="replST">
          <ac:chgData name="Nesta van der Schaaf" userId="b6341301b05cd47e" providerId="LiveId" clId="{AD06C81A-87A6-47A7-8922-8736C9E72DE9}" dt="2023-07-10T14:43:21.241" v="6034"/>
          <ac:spMkLst>
            <pc:docMk/>
            <pc:sldMk cId="1731520151" sldId="267"/>
            <ac:spMk id="111" creationId="{2DF13A30-D8FB-2F78-BA13-20215525D631}"/>
          </ac:spMkLst>
        </pc:spChg>
        <pc:spChg chg="replST">
          <ac:chgData name="Nesta van der Schaaf" userId="b6341301b05cd47e" providerId="LiveId" clId="{AD06C81A-87A6-47A7-8922-8736C9E72DE9}" dt="2023-07-10T14:43:35.806" v="6084"/>
          <ac:spMkLst>
            <pc:docMk/>
            <pc:sldMk cId="1731520151" sldId="267"/>
            <ac:spMk id="116" creationId="{DE23BF45-DF3A-251F-853C-4EF44F05033F}"/>
          </ac:spMkLst>
        </pc:spChg>
        <pc:spChg chg="replST">
          <ac:chgData name="Nesta van der Schaaf" userId="b6341301b05cd47e" providerId="LiveId" clId="{AD06C81A-87A6-47A7-8922-8736C9E72DE9}" dt="2023-07-10T14:43:35.806" v="6085"/>
          <ac:spMkLst>
            <pc:docMk/>
            <pc:sldMk cId="1731520151" sldId="267"/>
            <ac:spMk id="117" creationId="{ADECA6BE-EB94-212C-41E2-2153BF766EB3}"/>
          </ac:spMkLst>
        </pc:spChg>
        <pc:spChg chg="replST">
          <ac:chgData name="Nesta van der Schaaf" userId="b6341301b05cd47e" providerId="LiveId" clId="{AD06C81A-87A6-47A7-8922-8736C9E72DE9}" dt="2023-07-10T14:43:35.806" v="6086"/>
          <ac:spMkLst>
            <pc:docMk/>
            <pc:sldMk cId="1731520151" sldId="267"/>
            <ac:spMk id="118" creationId="{893A3129-1C8E-7693-FFB9-83DB6B31F712}"/>
          </ac:spMkLst>
        </pc:spChg>
        <pc:spChg chg="replST">
          <ac:chgData name="Nesta van der Schaaf" userId="b6341301b05cd47e" providerId="LiveId" clId="{AD06C81A-87A6-47A7-8922-8736C9E72DE9}" dt="2023-07-10T14:43:35.806" v="6087"/>
          <ac:spMkLst>
            <pc:docMk/>
            <pc:sldMk cId="1731520151" sldId="267"/>
            <ac:spMk id="119" creationId="{34B5B517-D6C8-4595-F9EB-D1715A115B26}"/>
          </ac:spMkLst>
        </pc:spChg>
        <pc:spChg chg="replST">
          <ac:chgData name="Nesta van der Schaaf" userId="b6341301b05cd47e" providerId="LiveId" clId="{AD06C81A-87A6-47A7-8922-8736C9E72DE9}" dt="2023-07-10T14:43:35.806" v="6088"/>
          <ac:spMkLst>
            <pc:docMk/>
            <pc:sldMk cId="1731520151" sldId="267"/>
            <ac:spMk id="120" creationId="{13C61567-6101-0CBE-F07B-EE974F9BF1DA}"/>
          </ac:spMkLst>
        </pc:spChg>
        <pc:spChg chg="replST">
          <ac:chgData name="Nesta van der Schaaf" userId="b6341301b05cd47e" providerId="LiveId" clId="{AD06C81A-87A6-47A7-8922-8736C9E72DE9}" dt="2023-07-10T14:43:35.806" v="6089"/>
          <ac:spMkLst>
            <pc:docMk/>
            <pc:sldMk cId="1731520151" sldId="267"/>
            <ac:spMk id="121" creationId="{B98A231A-7195-404E-8C8A-519F7B53FCA0}"/>
          </ac:spMkLst>
        </pc:spChg>
        <pc:spChg chg="replST">
          <ac:chgData name="Nesta van der Schaaf" userId="b6341301b05cd47e" providerId="LiveId" clId="{AD06C81A-87A6-47A7-8922-8736C9E72DE9}" dt="2023-07-10T14:44:03.923" v="6139"/>
          <ac:spMkLst>
            <pc:docMk/>
            <pc:sldMk cId="1731520151" sldId="267"/>
            <ac:spMk id="126" creationId="{4B403298-F125-FEAD-1DB5-59BE7C967857}"/>
          </ac:spMkLst>
        </pc:spChg>
        <pc:spChg chg="replST">
          <ac:chgData name="Nesta van der Schaaf" userId="b6341301b05cd47e" providerId="LiveId" clId="{AD06C81A-87A6-47A7-8922-8736C9E72DE9}" dt="2023-07-10T14:44:03.924" v="6140"/>
          <ac:spMkLst>
            <pc:docMk/>
            <pc:sldMk cId="1731520151" sldId="267"/>
            <ac:spMk id="127" creationId="{AF17A716-CE23-72D6-0BBE-5D5CF3D57A6F}"/>
          </ac:spMkLst>
        </pc:spChg>
        <pc:spChg chg="replST">
          <ac:chgData name="Nesta van der Schaaf" userId="b6341301b05cd47e" providerId="LiveId" clId="{AD06C81A-87A6-47A7-8922-8736C9E72DE9}" dt="2023-07-10T14:44:03.924" v="6141"/>
          <ac:spMkLst>
            <pc:docMk/>
            <pc:sldMk cId="1731520151" sldId="267"/>
            <ac:spMk id="128" creationId="{F90E9960-3A56-765E-DA8C-361B32C45D9B}"/>
          </ac:spMkLst>
        </pc:spChg>
        <pc:spChg chg="replST">
          <ac:chgData name="Nesta van der Schaaf" userId="b6341301b05cd47e" providerId="LiveId" clId="{AD06C81A-87A6-47A7-8922-8736C9E72DE9}" dt="2023-07-10T14:44:03.924" v="6142"/>
          <ac:spMkLst>
            <pc:docMk/>
            <pc:sldMk cId="1731520151" sldId="267"/>
            <ac:spMk id="129" creationId="{C876FC25-4F08-3EFD-80A2-914572A820D6}"/>
          </ac:spMkLst>
        </pc:spChg>
        <pc:spChg chg="replST">
          <ac:chgData name="Nesta van der Schaaf" userId="b6341301b05cd47e" providerId="LiveId" clId="{AD06C81A-87A6-47A7-8922-8736C9E72DE9}" dt="2023-07-10T14:44:03.924" v="6143"/>
          <ac:spMkLst>
            <pc:docMk/>
            <pc:sldMk cId="1731520151" sldId="267"/>
            <ac:spMk id="130" creationId="{668AF9CD-40D5-D9C2-FFE4-8F42C85DAFA7}"/>
          </ac:spMkLst>
        </pc:spChg>
        <pc:spChg chg="replST">
          <ac:chgData name="Nesta van der Schaaf" userId="b6341301b05cd47e" providerId="LiveId" clId="{AD06C81A-87A6-47A7-8922-8736C9E72DE9}" dt="2023-07-10T14:44:03.924" v="6144"/>
          <ac:spMkLst>
            <pc:docMk/>
            <pc:sldMk cId="1731520151" sldId="267"/>
            <ac:spMk id="131" creationId="{47A86A51-475F-58D6-5D76-76E9AED4AA56}"/>
          </ac:spMkLst>
        </pc:spChg>
        <pc:spChg chg="replST">
          <ac:chgData name="Nesta van der Schaaf" userId="b6341301b05cd47e" providerId="LiveId" clId="{AD06C81A-87A6-47A7-8922-8736C9E72DE9}" dt="2023-07-10T14:44:03.924" v="6145"/>
          <ac:spMkLst>
            <pc:docMk/>
            <pc:sldMk cId="1731520151" sldId="267"/>
            <ac:spMk id="132" creationId="{17E22541-C94D-1975-A5E4-C70EB1751D36}"/>
          </ac:spMkLst>
        </pc:spChg>
        <pc:spChg chg="replST">
          <ac:chgData name="Nesta van der Schaaf" userId="b6341301b05cd47e" providerId="LiveId" clId="{AD06C81A-87A6-47A7-8922-8736C9E72DE9}" dt="2023-07-10T14:44:25.198" v="6204"/>
          <ac:spMkLst>
            <pc:docMk/>
            <pc:sldMk cId="1731520151" sldId="267"/>
            <ac:spMk id="137" creationId="{8CFBD7AC-6BDC-46E0-279E-9E394DDA74D1}"/>
          </ac:spMkLst>
        </pc:spChg>
        <pc:spChg chg="replST">
          <ac:chgData name="Nesta van der Schaaf" userId="b6341301b05cd47e" providerId="LiveId" clId="{AD06C81A-87A6-47A7-8922-8736C9E72DE9}" dt="2023-07-10T14:44:25.198" v="6205"/>
          <ac:spMkLst>
            <pc:docMk/>
            <pc:sldMk cId="1731520151" sldId="267"/>
            <ac:spMk id="138" creationId="{8CDB7301-62DA-CA02-6A89-5FDF7ECDA30F}"/>
          </ac:spMkLst>
        </pc:spChg>
        <pc:spChg chg="replST">
          <ac:chgData name="Nesta van der Schaaf" userId="b6341301b05cd47e" providerId="LiveId" clId="{AD06C81A-87A6-47A7-8922-8736C9E72DE9}" dt="2023-07-10T14:44:25.198" v="6206"/>
          <ac:spMkLst>
            <pc:docMk/>
            <pc:sldMk cId="1731520151" sldId="267"/>
            <ac:spMk id="139" creationId="{FF4145D4-01C9-7DE0-95CD-A2720F4F73DA}"/>
          </ac:spMkLst>
        </pc:spChg>
        <pc:spChg chg="replST">
          <ac:chgData name="Nesta van der Schaaf" userId="b6341301b05cd47e" providerId="LiveId" clId="{AD06C81A-87A6-47A7-8922-8736C9E72DE9}" dt="2023-07-10T14:44:25.198" v="6207"/>
          <ac:spMkLst>
            <pc:docMk/>
            <pc:sldMk cId="1731520151" sldId="267"/>
            <ac:spMk id="140" creationId="{7C7DE847-7A60-02A5-3114-224682201D00}"/>
          </ac:spMkLst>
        </pc:spChg>
        <pc:spChg chg="replST">
          <ac:chgData name="Nesta van der Schaaf" userId="b6341301b05cd47e" providerId="LiveId" clId="{AD06C81A-87A6-47A7-8922-8736C9E72DE9}" dt="2023-07-10T14:44:25.198" v="6208"/>
          <ac:spMkLst>
            <pc:docMk/>
            <pc:sldMk cId="1731520151" sldId="267"/>
            <ac:spMk id="141" creationId="{7F027421-3104-2E46-2F0F-9D12669BE075}"/>
          </ac:spMkLst>
        </pc:spChg>
        <pc:spChg chg="replST">
          <ac:chgData name="Nesta van der Schaaf" userId="b6341301b05cd47e" providerId="LiveId" clId="{AD06C81A-87A6-47A7-8922-8736C9E72DE9}" dt="2023-07-10T14:44:25.198" v="6209"/>
          <ac:spMkLst>
            <pc:docMk/>
            <pc:sldMk cId="1731520151" sldId="267"/>
            <ac:spMk id="142" creationId="{1C1B293C-41B3-30E6-E78C-D3B68830085D}"/>
          </ac:spMkLst>
        </pc:spChg>
        <pc:spChg chg="replST">
          <ac:chgData name="Nesta van der Schaaf" userId="b6341301b05cd47e" providerId="LiveId" clId="{AD06C81A-87A6-47A7-8922-8736C9E72DE9}" dt="2023-07-10T14:44:25.198" v="6210"/>
          <ac:spMkLst>
            <pc:docMk/>
            <pc:sldMk cId="1731520151" sldId="267"/>
            <ac:spMk id="143" creationId="{4F59CDBE-6E97-8DE8-2250-0E4BB9E4E71C}"/>
          </ac:spMkLst>
        </pc:spChg>
        <pc:spChg chg="replST">
          <ac:chgData name="Nesta van der Schaaf" userId="b6341301b05cd47e" providerId="LiveId" clId="{AD06C81A-87A6-47A7-8922-8736C9E72DE9}" dt="2023-07-10T14:44:25.199" v="6211"/>
          <ac:spMkLst>
            <pc:docMk/>
            <pc:sldMk cId="1731520151" sldId="267"/>
            <ac:spMk id="144" creationId="{4C95A8DB-1B1A-340F-923F-70F9D5A28CF5}"/>
          </ac:spMkLst>
        </pc:spChg>
        <pc:spChg chg="replST">
          <ac:chgData name="Nesta van der Schaaf" userId="b6341301b05cd47e" providerId="LiveId" clId="{AD06C81A-87A6-47A7-8922-8736C9E72DE9}" dt="2023-07-10T14:44:25.199" v="6212"/>
          <ac:spMkLst>
            <pc:docMk/>
            <pc:sldMk cId="1731520151" sldId="267"/>
            <ac:spMk id="145" creationId="{5AC54E1C-4EEC-D5A4-87B1-DCB57C4A164F}"/>
          </ac:spMkLst>
        </pc:spChg>
        <pc:spChg chg="replST">
          <ac:chgData name="Nesta van der Schaaf" userId="b6341301b05cd47e" providerId="LiveId" clId="{AD06C81A-87A6-47A7-8922-8736C9E72DE9}" dt="2023-07-10T14:44:25.199" v="6213"/>
          <ac:spMkLst>
            <pc:docMk/>
            <pc:sldMk cId="1731520151" sldId="267"/>
            <ac:spMk id="146" creationId="{E300751B-252D-ADA6-B9AD-A84C9A75B9FD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51" creationId="{2D33282F-3AD8-ADC8-A72E-DC3E0BDC6F3E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52" creationId="{4CF0A754-13E5-47B0-5DB8-D81ED0672079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53" creationId="{8E85C4C1-97F8-8DA7-2E04-CEDF9A126090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55" creationId="{AB493B78-8E11-CB11-B8B2-74FA69B6D78B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56" creationId="{A6EF4D5F-A62E-4CD9-BECE-B35607A3F6EA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57" creationId="{A49ED95C-B391-F502-2C5D-E862E7E9FC82}"/>
          </ac:spMkLst>
        </pc:spChg>
        <pc:spChg chg="add del mod">
          <ac:chgData name="Nesta van der Schaaf" userId="b6341301b05cd47e" providerId="LiveId" clId="{AD06C81A-87A6-47A7-8922-8736C9E72DE9}" dt="2023-07-10T14:45:33.811" v="6231"/>
          <ac:spMkLst>
            <pc:docMk/>
            <pc:sldMk cId="1731520151" sldId="267"/>
            <ac:spMk id="158" creationId="{14215802-0896-03F8-4666-45EFACD649E8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60" creationId="{870F4A73-584E-69F8-7CC5-ADACC37CEF61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61" creationId="{0355C2CD-7873-D746-A8D3-F578DACC7204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62" creationId="{C73B445C-5B2B-125C-5C20-2BAF55B27AD5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63" creationId="{77BF2647-9EBC-D13D-9EAD-18F7C710FA64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64" creationId="{F9C9242D-DDE1-19FB-3E45-8A957F1F6FA8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65" creationId="{CFD8BB2F-228A-A65A-A558-0AFB25675DC2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67" creationId="{5E92F786-EEEE-466C-BAEC-953FE4BE7B50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68" creationId="{67D0120A-FBEA-6399-4E77-794B34FE965F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70" creationId="{4D79E66B-029F-B0F3-D29A-63564C3F40A0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71" creationId="{FA946195-EFBA-00DA-D2FC-2D447C197950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72" creationId="{B1CA9040-8345-9A0F-D2A8-F9FD3266485C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73" creationId="{B20C04E5-F5BA-3A38-20C1-0D80BE7C0FDF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74" creationId="{D83C0223-52F1-AC38-8912-E116BC2011C9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75" creationId="{183834E4-E1B4-85C6-33F5-1B29373795A6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76" creationId="{5FF5A125-19E0-4243-9CD4-D63DD11FC3FD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77" creationId="{7692AFF8-9DCD-2AE1-F259-81B704D406A3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78" creationId="{F6A00C63-A550-5CB9-9E7E-D06AEF026E8C}"/>
          </ac:spMkLst>
        </pc:spChg>
        <pc:spChg chg="mod">
          <ac:chgData name="Nesta van der Schaaf" userId="b6341301b05cd47e" providerId="LiveId" clId="{AD06C81A-87A6-47A7-8922-8736C9E72DE9}" dt="2023-07-10T14:45:08.281" v="6222"/>
          <ac:spMkLst>
            <pc:docMk/>
            <pc:sldMk cId="1731520151" sldId="267"/>
            <ac:spMk id="179" creationId="{5955AD35-FF9D-E30D-D62C-794C4AED48C5}"/>
          </ac:spMkLst>
        </pc:spChg>
        <pc:spChg chg="replST">
          <ac:chgData name="Nesta van der Schaaf" userId="b6341301b05cd47e" providerId="LiveId" clId="{AD06C81A-87A6-47A7-8922-8736C9E72DE9}" dt="2023-07-10T14:45:53.522" v="6286"/>
          <ac:spMkLst>
            <pc:docMk/>
            <pc:sldMk cId="1731520151" sldId="267"/>
            <ac:spMk id="183" creationId="{EF0136AA-828C-E8A7-A465-4198B0737FB9}"/>
          </ac:spMkLst>
        </pc:spChg>
        <pc:spChg chg="replST">
          <ac:chgData name="Nesta van der Schaaf" userId="b6341301b05cd47e" providerId="LiveId" clId="{AD06C81A-87A6-47A7-8922-8736C9E72DE9}" dt="2023-07-10T14:45:53.522" v="6287"/>
          <ac:spMkLst>
            <pc:docMk/>
            <pc:sldMk cId="1731520151" sldId="267"/>
            <ac:spMk id="184" creationId="{F5563287-9228-6BA2-5AF4-510EB4289883}"/>
          </ac:spMkLst>
        </pc:spChg>
        <pc:spChg chg="replST">
          <ac:chgData name="Nesta van der Schaaf" userId="b6341301b05cd47e" providerId="LiveId" clId="{AD06C81A-87A6-47A7-8922-8736C9E72DE9}" dt="2023-07-10T14:45:53.522" v="6288"/>
          <ac:spMkLst>
            <pc:docMk/>
            <pc:sldMk cId="1731520151" sldId="267"/>
            <ac:spMk id="185" creationId="{8A9E05C9-6FF8-DE52-F355-35CD122C1CFC}"/>
          </ac:spMkLst>
        </pc:spChg>
        <pc:spChg chg="replST">
          <ac:chgData name="Nesta van der Schaaf" userId="b6341301b05cd47e" providerId="LiveId" clId="{AD06C81A-87A6-47A7-8922-8736C9E72DE9}" dt="2023-07-10T14:45:53.522" v="6289"/>
          <ac:spMkLst>
            <pc:docMk/>
            <pc:sldMk cId="1731520151" sldId="267"/>
            <ac:spMk id="186" creationId="{1E7FD69F-9F23-EBB1-B787-1CE6DC5EDD6F}"/>
          </ac:spMkLst>
        </pc:spChg>
        <pc:spChg chg="replST">
          <ac:chgData name="Nesta van der Schaaf" userId="b6341301b05cd47e" providerId="LiveId" clId="{AD06C81A-87A6-47A7-8922-8736C9E72DE9}" dt="2023-07-10T14:45:53.522" v="6290"/>
          <ac:spMkLst>
            <pc:docMk/>
            <pc:sldMk cId="1731520151" sldId="267"/>
            <ac:spMk id="187" creationId="{9A470412-23F3-CF3C-9BE2-174B67F5E1CB}"/>
          </ac:spMkLst>
        </pc:spChg>
        <pc:spChg chg="replST">
          <ac:chgData name="Nesta van der Schaaf" userId="b6341301b05cd47e" providerId="LiveId" clId="{AD06C81A-87A6-47A7-8922-8736C9E72DE9}" dt="2023-07-10T14:45:53.522" v="6291"/>
          <ac:spMkLst>
            <pc:docMk/>
            <pc:sldMk cId="1731520151" sldId="267"/>
            <ac:spMk id="188" creationId="{9890F5FA-E929-297A-E67B-82863D608E1C}"/>
          </ac:spMkLst>
        </pc:spChg>
        <pc:spChg chg="replST">
          <ac:chgData name="Nesta van der Schaaf" userId="b6341301b05cd47e" providerId="LiveId" clId="{AD06C81A-87A6-47A7-8922-8736C9E72DE9}" dt="2023-07-10T14:45:53.522" v="6292"/>
          <ac:spMkLst>
            <pc:docMk/>
            <pc:sldMk cId="1731520151" sldId="267"/>
            <ac:spMk id="189" creationId="{8ADA1878-C167-10AB-2F45-824E3B72C8BB}"/>
          </ac:spMkLst>
        </pc:spChg>
        <pc:spChg chg="replST">
          <ac:chgData name="Nesta van der Schaaf" userId="b6341301b05cd47e" providerId="LiveId" clId="{AD06C81A-87A6-47A7-8922-8736C9E72DE9}" dt="2023-07-10T14:45:53.522" v="6293"/>
          <ac:spMkLst>
            <pc:docMk/>
            <pc:sldMk cId="1731520151" sldId="267"/>
            <ac:spMk id="190" creationId="{033C89D2-B361-822F-B9E6-74677E4077EF}"/>
          </ac:spMkLst>
        </pc:spChg>
        <pc:spChg chg="replST">
          <ac:chgData name="Nesta van der Schaaf" userId="b6341301b05cd47e" providerId="LiveId" clId="{AD06C81A-87A6-47A7-8922-8736C9E72DE9}" dt="2023-07-10T14:45:53.523" v="6294"/>
          <ac:spMkLst>
            <pc:docMk/>
            <pc:sldMk cId="1731520151" sldId="267"/>
            <ac:spMk id="191" creationId="{6BFE9E00-0E10-BCEF-A3FF-C7D9DF9E2111}"/>
          </ac:spMkLst>
        </pc:spChg>
        <pc:spChg chg="replST">
          <ac:chgData name="Nesta van der Schaaf" userId="b6341301b05cd47e" providerId="LiveId" clId="{AD06C81A-87A6-47A7-8922-8736C9E72DE9}" dt="2023-07-10T14:45:53.523" v="6295"/>
          <ac:spMkLst>
            <pc:docMk/>
            <pc:sldMk cId="1731520151" sldId="267"/>
            <ac:spMk id="192" creationId="{2DA35FD1-1FD3-36F3-92B0-655D88F82B3D}"/>
          </ac:spMkLst>
        </pc:spChg>
        <pc:spChg chg="add del mod">
          <ac:chgData name="Nesta van der Schaaf" userId="b6341301b05cd47e" providerId="LiveId" clId="{AD06C81A-87A6-47A7-8922-8736C9E72DE9}" dt="2023-07-10T14:49:26.531" v="6384"/>
          <ac:spMkLst>
            <pc:docMk/>
            <pc:sldMk cId="1731520151" sldId="267"/>
            <ac:spMk id="194" creationId="{513A60E4-B709-FF13-3BC8-74E524BBB56C}"/>
          </ac:spMkLst>
        </pc:spChg>
        <pc:spChg chg="replST">
          <ac:chgData name="Nesta van der Schaaf" userId="b6341301b05cd47e" providerId="LiveId" clId="{AD06C81A-87A6-47A7-8922-8736C9E72DE9}" dt="2023-07-10T14:49:23.450" v="6372"/>
          <ac:spMkLst>
            <pc:docMk/>
            <pc:sldMk cId="1731520151" sldId="267"/>
            <ac:spMk id="198" creationId="{C690BE2A-232D-D049-586E-06A4CBC9DC54}"/>
          </ac:spMkLst>
        </pc:spChg>
        <pc:spChg chg="replST">
          <ac:chgData name="Nesta van der Schaaf" userId="b6341301b05cd47e" providerId="LiveId" clId="{AD06C81A-87A6-47A7-8922-8736C9E72DE9}" dt="2023-07-10T14:49:23.451" v="6373"/>
          <ac:spMkLst>
            <pc:docMk/>
            <pc:sldMk cId="1731520151" sldId="267"/>
            <ac:spMk id="199" creationId="{551201DF-E78B-6727-A38F-719AA7B74FF2}"/>
          </ac:spMkLst>
        </pc:spChg>
        <pc:spChg chg="replST">
          <ac:chgData name="Nesta van der Schaaf" userId="b6341301b05cd47e" providerId="LiveId" clId="{AD06C81A-87A6-47A7-8922-8736C9E72DE9}" dt="2023-07-10T14:49:23.451" v="6374"/>
          <ac:spMkLst>
            <pc:docMk/>
            <pc:sldMk cId="1731520151" sldId="267"/>
            <ac:spMk id="200" creationId="{0D23DFFA-0800-5429-5F86-DF62AAA178B4}"/>
          </ac:spMkLst>
        </pc:spChg>
        <pc:spChg chg="replST">
          <ac:chgData name="Nesta van der Schaaf" userId="b6341301b05cd47e" providerId="LiveId" clId="{AD06C81A-87A6-47A7-8922-8736C9E72DE9}" dt="2023-07-10T14:49:23.451" v="6375"/>
          <ac:spMkLst>
            <pc:docMk/>
            <pc:sldMk cId="1731520151" sldId="267"/>
            <ac:spMk id="201" creationId="{0C8419D0-2B34-419C-D1B5-81A54DE9E89E}"/>
          </ac:spMkLst>
        </pc:spChg>
        <pc:spChg chg="replST">
          <ac:chgData name="Nesta van der Schaaf" userId="b6341301b05cd47e" providerId="LiveId" clId="{AD06C81A-87A6-47A7-8922-8736C9E72DE9}" dt="2023-07-10T14:49:23.451" v="6376"/>
          <ac:spMkLst>
            <pc:docMk/>
            <pc:sldMk cId="1731520151" sldId="267"/>
            <ac:spMk id="202" creationId="{958F562D-FF51-127B-4A01-4BA27E12C3F4}"/>
          </ac:spMkLst>
        </pc:spChg>
        <pc:spChg chg="replST">
          <ac:chgData name="Nesta van der Schaaf" userId="b6341301b05cd47e" providerId="LiveId" clId="{AD06C81A-87A6-47A7-8922-8736C9E72DE9}" dt="2023-07-10T14:49:23.451" v="6377"/>
          <ac:spMkLst>
            <pc:docMk/>
            <pc:sldMk cId="1731520151" sldId="267"/>
            <ac:spMk id="203" creationId="{4A95ECA4-0F1A-61D7-7D72-257E76CF3AB7}"/>
          </ac:spMkLst>
        </pc:spChg>
        <pc:spChg chg="replST">
          <ac:chgData name="Nesta van der Schaaf" userId="b6341301b05cd47e" providerId="LiveId" clId="{AD06C81A-87A6-47A7-8922-8736C9E72DE9}" dt="2023-07-10T14:49:23.451" v="6378"/>
          <ac:spMkLst>
            <pc:docMk/>
            <pc:sldMk cId="1731520151" sldId="267"/>
            <ac:spMk id="204" creationId="{7DED5E0B-CDAC-E359-F963-CFAA2058DAFF}"/>
          </ac:spMkLst>
        </pc:spChg>
        <pc:spChg chg="del mod topLvl replST">
          <ac:chgData name="Nesta van der Schaaf" userId="b6341301b05cd47e" providerId="LiveId" clId="{AD06C81A-87A6-47A7-8922-8736C9E72DE9}" dt="2023-07-10T14:53:05.878" v="6599" actId="478"/>
          <ac:spMkLst>
            <pc:docMk/>
            <pc:sldMk cId="1731520151" sldId="267"/>
            <ac:spMk id="209" creationId="{78BD6C32-C54B-09F5-486E-F6B9E582570D}"/>
          </ac:spMkLst>
        </pc:spChg>
        <pc:spChg chg="del mod topLvl replST">
          <ac:chgData name="Nesta van der Schaaf" userId="b6341301b05cd47e" providerId="LiveId" clId="{AD06C81A-87A6-47A7-8922-8736C9E72DE9}" dt="2023-07-10T14:53:05.868" v="6585" actId="478"/>
          <ac:spMkLst>
            <pc:docMk/>
            <pc:sldMk cId="1731520151" sldId="267"/>
            <ac:spMk id="210" creationId="{C678D159-EC5B-EB6E-5D46-FB8365BF4FDB}"/>
          </ac:spMkLst>
        </pc:spChg>
        <pc:spChg chg="del mod replST">
          <ac:chgData name="Nesta van der Schaaf" userId="b6341301b05cd47e" providerId="LiveId" clId="{AD06C81A-87A6-47A7-8922-8736C9E72DE9}" dt="2023-07-10T14:53:05.868" v="6584" actId="478"/>
          <ac:spMkLst>
            <pc:docMk/>
            <pc:sldMk cId="1731520151" sldId="267"/>
            <ac:spMk id="211" creationId="{5A393C39-889F-595D-9141-0129F8DBFE7F}"/>
          </ac:spMkLst>
        </pc:spChg>
        <pc:spChg chg="del mod replST">
          <ac:chgData name="Nesta van der Schaaf" userId="b6341301b05cd47e" providerId="LiveId" clId="{AD06C81A-87A6-47A7-8922-8736C9E72DE9}" dt="2023-07-10T14:53:05.868" v="6583" actId="478"/>
          <ac:spMkLst>
            <pc:docMk/>
            <pc:sldMk cId="1731520151" sldId="267"/>
            <ac:spMk id="212" creationId="{3A35A439-D164-4DEE-D7BA-959CEC2E6E6D}"/>
          </ac:spMkLst>
        </pc:spChg>
        <pc:spChg chg="del mod replST">
          <ac:chgData name="Nesta van der Schaaf" userId="b6341301b05cd47e" providerId="LiveId" clId="{AD06C81A-87A6-47A7-8922-8736C9E72DE9}" dt="2023-07-10T14:53:05.868" v="6582" actId="478"/>
          <ac:spMkLst>
            <pc:docMk/>
            <pc:sldMk cId="1731520151" sldId="267"/>
            <ac:spMk id="213" creationId="{2C410F9B-F5EB-261D-7DB8-B2C653E5F0D9}"/>
          </ac:spMkLst>
        </pc:spChg>
        <pc:spChg chg="del mod replST">
          <ac:chgData name="Nesta van der Schaaf" userId="b6341301b05cd47e" providerId="LiveId" clId="{AD06C81A-87A6-47A7-8922-8736C9E72DE9}" dt="2023-07-10T14:53:05.867" v="6581" actId="478"/>
          <ac:spMkLst>
            <pc:docMk/>
            <pc:sldMk cId="1731520151" sldId="267"/>
            <ac:spMk id="214" creationId="{11D814A8-9D33-FC0E-193B-F26A6DDF1CA0}"/>
          </ac:spMkLst>
        </pc:spChg>
        <pc:spChg chg="del mod replST">
          <ac:chgData name="Nesta van der Schaaf" userId="b6341301b05cd47e" providerId="LiveId" clId="{AD06C81A-87A6-47A7-8922-8736C9E72DE9}" dt="2023-07-10T14:53:05.867" v="6580" actId="478"/>
          <ac:spMkLst>
            <pc:docMk/>
            <pc:sldMk cId="1731520151" sldId="267"/>
            <ac:spMk id="215" creationId="{9AFA56A8-C91D-F147-0AD4-8CC28827B0DC}"/>
          </ac:spMkLst>
        </pc:spChg>
        <pc:spChg chg="del mod replST">
          <ac:chgData name="Nesta van der Schaaf" userId="b6341301b05cd47e" providerId="LiveId" clId="{AD06C81A-87A6-47A7-8922-8736C9E72DE9}" dt="2023-07-10T14:53:05.867" v="6579" actId="478"/>
          <ac:spMkLst>
            <pc:docMk/>
            <pc:sldMk cId="1731520151" sldId="267"/>
            <ac:spMk id="216" creationId="{85BC9B9E-A695-E181-8824-DF1480D2A3F8}"/>
          </ac:spMkLst>
        </pc:spChg>
        <pc:spChg chg="del mod replST">
          <ac:chgData name="Nesta van der Schaaf" userId="b6341301b05cd47e" providerId="LiveId" clId="{AD06C81A-87A6-47A7-8922-8736C9E72DE9}" dt="2023-07-10T14:53:05.867" v="6578" actId="478"/>
          <ac:spMkLst>
            <pc:docMk/>
            <pc:sldMk cId="1731520151" sldId="267"/>
            <ac:spMk id="217" creationId="{CFB14C46-EEA0-D29E-5399-306EBCEEB1AF}"/>
          </ac:spMkLst>
        </pc:spChg>
        <pc:spChg chg="del mod replST">
          <ac:chgData name="Nesta van der Schaaf" userId="b6341301b05cd47e" providerId="LiveId" clId="{AD06C81A-87A6-47A7-8922-8736C9E72DE9}" dt="2023-07-10T14:53:05.867" v="6577" actId="478"/>
          <ac:spMkLst>
            <pc:docMk/>
            <pc:sldMk cId="1731520151" sldId="267"/>
            <ac:spMk id="218" creationId="{254F2E95-31CB-F843-6174-8DC1F8589B9B}"/>
          </ac:spMkLst>
        </pc:spChg>
        <pc:spChg chg="add del mod">
          <ac:chgData name="Nesta van der Schaaf" userId="b6341301b05cd47e" providerId="LiveId" clId="{AD06C81A-87A6-47A7-8922-8736C9E72DE9}" dt="2023-07-10T14:52:21.285" v="6502" actId="478"/>
          <ac:spMkLst>
            <pc:docMk/>
            <pc:sldMk cId="1731520151" sldId="267"/>
            <ac:spMk id="220" creationId="{1ED5595B-1122-99BE-ACD5-85C4BAF031B3}"/>
          </ac:spMkLst>
        </pc:spChg>
        <pc:spChg chg="del mod topLvl replST">
          <ac:chgData name="Nesta van der Schaaf" userId="b6341301b05cd47e" providerId="LiveId" clId="{AD06C81A-87A6-47A7-8922-8736C9E72DE9}" dt="2023-07-10T14:53:15.349" v="6702" actId="478"/>
          <ac:spMkLst>
            <pc:docMk/>
            <pc:sldMk cId="1731520151" sldId="267"/>
            <ac:spMk id="224" creationId="{BB421675-DE17-B9A7-62A4-6314E60DB523}"/>
          </ac:spMkLst>
        </pc:spChg>
        <pc:spChg chg="del mod topLvl replST">
          <ac:chgData name="Nesta van der Schaaf" userId="b6341301b05cd47e" providerId="LiveId" clId="{AD06C81A-87A6-47A7-8922-8736C9E72DE9}" dt="2023-07-10T14:53:15.340" v="6688" actId="478"/>
          <ac:spMkLst>
            <pc:docMk/>
            <pc:sldMk cId="1731520151" sldId="267"/>
            <ac:spMk id="225" creationId="{F4218945-E5DA-B077-7D8F-4CF7699E32CE}"/>
          </ac:spMkLst>
        </pc:spChg>
        <pc:spChg chg="del mod replST">
          <ac:chgData name="Nesta van der Schaaf" userId="b6341301b05cd47e" providerId="LiveId" clId="{AD06C81A-87A6-47A7-8922-8736C9E72DE9}" dt="2023-07-10T14:53:15.339" v="6687" actId="478"/>
          <ac:spMkLst>
            <pc:docMk/>
            <pc:sldMk cId="1731520151" sldId="267"/>
            <ac:spMk id="226" creationId="{7F3EB7D2-4C18-1A9E-E6C7-88DCA70A41EC}"/>
          </ac:spMkLst>
        </pc:spChg>
        <pc:spChg chg="del mod replST">
          <ac:chgData name="Nesta van der Schaaf" userId="b6341301b05cd47e" providerId="LiveId" clId="{AD06C81A-87A6-47A7-8922-8736C9E72DE9}" dt="2023-07-10T14:53:15.339" v="6686" actId="478"/>
          <ac:spMkLst>
            <pc:docMk/>
            <pc:sldMk cId="1731520151" sldId="267"/>
            <ac:spMk id="227" creationId="{4276F807-D2FE-6221-053D-2301FE4A6BB2}"/>
          </ac:spMkLst>
        </pc:spChg>
        <pc:spChg chg="del mod replST">
          <ac:chgData name="Nesta van der Schaaf" userId="b6341301b05cd47e" providerId="LiveId" clId="{AD06C81A-87A6-47A7-8922-8736C9E72DE9}" dt="2023-07-10T14:53:15.339" v="6685" actId="478"/>
          <ac:spMkLst>
            <pc:docMk/>
            <pc:sldMk cId="1731520151" sldId="267"/>
            <ac:spMk id="228" creationId="{521DBE34-A440-4515-B36A-778260B74104}"/>
          </ac:spMkLst>
        </pc:spChg>
        <pc:spChg chg="del mod replST">
          <ac:chgData name="Nesta van der Schaaf" userId="b6341301b05cd47e" providerId="LiveId" clId="{AD06C81A-87A6-47A7-8922-8736C9E72DE9}" dt="2023-07-10T14:53:15.339" v="6684" actId="478"/>
          <ac:spMkLst>
            <pc:docMk/>
            <pc:sldMk cId="1731520151" sldId="267"/>
            <ac:spMk id="229" creationId="{E6A1B94E-AD7D-00C2-801F-C9D8E2F3975D}"/>
          </ac:spMkLst>
        </pc:spChg>
        <pc:spChg chg="del mod replST">
          <ac:chgData name="Nesta van der Schaaf" userId="b6341301b05cd47e" providerId="LiveId" clId="{AD06C81A-87A6-47A7-8922-8736C9E72DE9}" dt="2023-07-10T14:53:15.338" v="6683" actId="478"/>
          <ac:spMkLst>
            <pc:docMk/>
            <pc:sldMk cId="1731520151" sldId="267"/>
            <ac:spMk id="230" creationId="{1D3F1E75-308C-F231-1845-8A2CA5BDAA42}"/>
          </ac:spMkLst>
        </pc:spChg>
        <pc:spChg chg="del mod replST">
          <ac:chgData name="Nesta van der Schaaf" userId="b6341301b05cd47e" providerId="LiveId" clId="{AD06C81A-87A6-47A7-8922-8736C9E72DE9}" dt="2023-07-10T14:53:15.338" v="6682" actId="478"/>
          <ac:spMkLst>
            <pc:docMk/>
            <pc:sldMk cId="1731520151" sldId="267"/>
            <ac:spMk id="231" creationId="{D77D37B5-98A0-B985-3FB8-E61FF9B5E2F3}"/>
          </ac:spMkLst>
        </pc:spChg>
        <pc:spChg chg="del mod replST">
          <ac:chgData name="Nesta van der Schaaf" userId="b6341301b05cd47e" providerId="LiveId" clId="{AD06C81A-87A6-47A7-8922-8736C9E72DE9}" dt="2023-07-10T14:53:15.338" v="6681" actId="478"/>
          <ac:spMkLst>
            <pc:docMk/>
            <pc:sldMk cId="1731520151" sldId="267"/>
            <ac:spMk id="232" creationId="{613C756F-2A73-910D-EB82-F8319AF2FC58}"/>
          </ac:spMkLst>
        </pc:spChg>
        <pc:spChg chg="del mod replST">
          <ac:chgData name="Nesta van der Schaaf" userId="b6341301b05cd47e" providerId="LiveId" clId="{AD06C81A-87A6-47A7-8922-8736C9E72DE9}" dt="2023-07-10T14:53:15.338" v="6680" actId="478"/>
          <ac:spMkLst>
            <pc:docMk/>
            <pc:sldMk cId="1731520151" sldId="267"/>
            <ac:spMk id="233" creationId="{D0E05FDA-FA6C-3998-B33C-CDBE53667A6B}"/>
          </ac:spMkLst>
        </pc:spChg>
        <pc:spChg chg="del mod replST">
          <ac:chgData name="Nesta van der Schaaf" userId="b6341301b05cd47e" providerId="LiveId" clId="{AD06C81A-87A6-47A7-8922-8736C9E72DE9}" dt="2023-07-10T14:53:15.337" v="6679" actId="478"/>
          <ac:spMkLst>
            <pc:docMk/>
            <pc:sldMk cId="1731520151" sldId="267"/>
            <ac:spMk id="234" creationId="{49234B2A-2280-EE41-E8C9-6C6CC2DC9E29}"/>
          </ac:spMkLst>
        </pc:spChg>
        <pc:spChg chg="del mod replST">
          <ac:chgData name="Nesta van der Schaaf" userId="b6341301b05cd47e" providerId="LiveId" clId="{AD06C81A-87A6-47A7-8922-8736C9E72DE9}" dt="2023-07-10T14:53:15.337" v="6678" actId="478"/>
          <ac:spMkLst>
            <pc:docMk/>
            <pc:sldMk cId="1731520151" sldId="267"/>
            <ac:spMk id="235" creationId="{2DDA1D4C-662C-C9FE-9A35-F5E985F082C5}"/>
          </ac:spMkLst>
        </pc:spChg>
        <pc:spChg chg="del mod replST">
          <ac:chgData name="Nesta van der Schaaf" userId="b6341301b05cd47e" providerId="LiveId" clId="{AD06C81A-87A6-47A7-8922-8736C9E72DE9}" dt="2023-07-10T14:53:15.337" v="6677" actId="478"/>
          <ac:spMkLst>
            <pc:docMk/>
            <pc:sldMk cId="1731520151" sldId="267"/>
            <ac:spMk id="236" creationId="{E9296D40-766A-425D-035F-ACB33179B58C}"/>
          </ac:spMkLst>
        </pc:spChg>
        <pc:spChg chg="mod replST">
          <ac:chgData name="Nesta van der Schaaf" userId="b6341301b05cd47e" providerId="LiveId" clId="{AD06C81A-87A6-47A7-8922-8736C9E72DE9}" dt="2023-07-10T14:53:15.341" v="6689" actId="108"/>
          <ac:spMkLst>
            <pc:docMk/>
            <pc:sldMk cId="1731520151" sldId="267"/>
            <ac:spMk id="252" creationId="{2DA91D13-0555-332B-3091-7081B4CAC96E}"/>
          </ac:spMkLst>
        </pc:spChg>
        <pc:spChg chg="mod replST">
          <ac:chgData name="Nesta van der Schaaf" userId="b6341301b05cd47e" providerId="LiveId" clId="{AD06C81A-87A6-47A7-8922-8736C9E72DE9}" dt="2023-07-10T14:53:15.342" v="6690" actId="108"/>
          <ac:spMkLst>
            <pc:docMk/>
            <pc:sldMk cId="1731520151" sldId="267"/>
            <ac:spMk id="253" creationId="{E7CB00C4-3C66-8F97-A80A-59B3683A1F2B}"/>
          </ac:spMkLst>
        </pc:spChg>
        <pc:spChg chg="mod replST">
          <ac:chgData name="Nesta van der Schaaf" userId="b6341301b05cd47e" providerId="LiveId" clId="{AD06C81A-87A6-47A7-8922-8736C9E72DE9}" dt="2023-07-10T14:53:15.342" v="6691" actId="108"/>
          <ac:spMkLst>
            <pc:docMk/>
            <pc:sldMk cId="1731520151" sldId="267"/>
            <ac:spMk id="254" creationId="{80E66C6A-54BD-3316-8C6B-924F5D22E8DB}"/>
          </ac:spMkLst>
        </pc:spChg>
        <pc:spChg chg="mod replST">
          <ac:chgData name="Nesta van der Schaaf" userId="b6341301b05cd47e" providerId="LiveId" clId="{AD06C81A-87A6-47A7-8922-8736C9E72DE9}" dt="2023-07-10T14:53:15.343" v="6692" actId="108"/>
          <ac:spMkLst>
            <pc:docMk/>
            <pc:sldMk cId="1731520151" sldId="267"/>
            <ac:spMk id="255" creationId="{2F8CFB1B-C8D6-0732-8283-63B10C71292A}"/>
          </ac:spMkLst>
        </pc:spChg>
        <pc:spChg chg="mod replST">
          <ac:chgData name="Nesta van der Schaaf" userId="b6341301b05cd47e" providerId="LiveId" clId="{AD06C81A-87A6-47A7-8922-8736C9E72DE9}" dt="2023-07-10T14:53:15.344" v="6693" actId="108"/>
          <ac:spMkLst>
            <pc:docMk/>
            <pc:sldMk cId="1731520151" sldId="267"/>
            <ac:spMk id="256" creationId="{FB01F5BE-83B6-597D-26F7-86615A56F0D7}"/>
          </ac:spMkLst>
        </pc:spChg>
        <pc:spChg chg="mod replST">
          <ac:chgData name="Nesta van der Schaaf" userId="b6341301b05cd47e" providerId="LiveId" clId="{AD06C81A-87A6-47A7-8922-8736C9E72DE9}" dt="2023-07-10T14:53:15.344" v="6694" actId="108"/>
          <ac:spMkLst>
            <pc:docMk/>
            <pc:sldMk cId="1731520151" sldId="267"/>
            <ac:spMk id="257" creationId="{E6648CC3-E71D-17A4-8551-308CC890CC61}"/>
          </ac:spMkLst>
        </pc:spChg>
        <pc:spChg chg="mod replST">
          <ac:chgData name="Nesta van der Schaaf" userId="b6341301b05cd47e" providerId="LiveId" clId="{AD06C81A-87A6-47A7-8922-8736C9E72DE9}" dt="2023-07-10T14:53:15.346" v="6695" actId="108"/>
          <ac:spMkLst>
            <pc:docMk/>
            <pc:sldMk cId="1731520151" sldId="267"/>
            <ac:spMk id="258" creationId="{553A34BF-0811-D629-2CB9-A52205329DD6}"/>
          </ac:spMkLst>
        </pc:spChg>
        <pc:spChg chg="mod replST">
          <ac:chgData name="Nesta van der Schaaf" userId="b6341301b05cd47e" providerId="LiveId" clId="{AD06C81A-87A6-47A7-8922-8736C9E72DE9}" dt="2023-07-10T14:53:15.346" v="6696" actId="108"/>
          <ac:spMkLst>
            <pc:docMk/>
            <pc:sldMk cId="1731520151" sldId="267"/>
            <ac:spMk id="259" creationId="{93CCD478-E1B9-E0F4-5D0F-81D96C8107B6}"/>
          </ac:spMkLst>
        </pc:spChg>
        <pc:spChg chg="mod replST">
          <ac:chgData name="Nesta van der Schaaf" userId="b6341301b05cd47e" providerId="LiveId" clId="{AD06C81A-87A6-47A7-8922-8736C9E72DE9}" dt="2023-07-10T14:53:15.346" v="6697" actId="108"/>
          <ac:spMkLst>
            <pc:docMk/>
            <pc:sldMk cId="1731520151" sldId="267"/>
            <ac:spMk id="260" creationId="{D1123AF9-D9F6-0B77-7F67-F11829D5874E}"/>
          </ac:spMkLst>
        </pc:spChg>
        <pc:spChg chg="mod replST">
          <ac:chgData name="Nesta van der Schaaf" userId="b6341301b05cd47e" providerId="LiveId" clId="{AD06C81A-87A6-47A7-8922-8736C9E72DE9}" dt="2023-07-10T14:53:15.347" v="6698" actId="108"/>
          <ac:spMkLst>
            <pc:docMk/>
            <pc:sldMk cId="1731520151" sldId="267"/>
            <ac:spMk id="261" creationId="{CD3234A9-FAF0-F7E9-F51A-6F97A7F1E48D}"/>
          </ac:spMkLst>
        </pc:spChg>
        <pc:spChg chg="mod replST">
          <ac:chgData name="Nesta van der Schaaf" userId="b6341301b05cd47e" providerId="LiveId" clId="{AD06C81A-87A6-47A7-8922-8736C9E72DE9}" dt="2023-07-10T14:53:15.348" v="6699" actId="108"/>
          <ac:spMkLst>
            <pc:docMk/>
            <pc:sldMk cId="1731520151" sldId="267"/>
            <ac:spMk id="262" creationId="{800635F8-45FD-C030-23DF-843034C9E33F}"/>
          </ac:spMkLst>
        </pc:spChg>
        <pc:spChg chg="mod replST">
          <ac:chgData name="Nesta van der Schaaf" userId="b6341301b05cd47e" providerId="LiveId" clId="{AD06C81A-87A6-47A7-8922-8736C9E72DE9}" dt="2023-07-10T14:53:15.348" v="6700" actId="108"/>
          <ac:spMkLst>
            <pc:docMk/>
            <pc:sldMk cId="1731520151" sldId="267"/>
            <ac:spMk id="263" creationId="{89A2DBA3-D150-84DB-3197-B1FCB6A60043}"/>
          </ac:spMkLst>
        </pc:spChg>
        <pc:spChg chg="mod replST">
          <ac:chgData name="Nesta van der Schaaf" userId="b6341301b05cd47e" providerId="LiveId" clId="{AD06C81A-87A6-47A7-8922-8736C9E72DE9}" dt="2023-07-10T14:53:15.349" v="6701" actId="108"/>
          <ac:spMkLst>
            <pc:docMk/>
            <pc:sldMk cId="1731520151" sldId="267"/>
            <ac:spMk id="264" creationId="{0EB9BE2B-9745-1C82-44FD-8F9878F4C11F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82" creationId="{6EA70FC2-4871-C13A-B8EB-91E2456C42CE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83" creationId="{B1F7F301-0839-6900-5E94-A465774C3960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84" creationId="{6D68FA33-B95F-0EC3-DC34-A5C74BB311A6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86" creationId="{48BA9676-092C-4EE3-E571-BAD20823DF5E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87" creationId="{622A8421-B3E0-FE36-C956-4EB48B2F9274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88" creationId="{FE9AA28D-A3FB-6887-94D0-77B4B53387D7}"/>
          </ac:spMkLst>
        </pc:spChg>
        <pc:spChg chg="add del mod">
          <ac:chgData name="Nesta van der Schaaf" userId="b6341301b05cd47e" providerId="LiveId" clId="{AD06C81A-87A6-47A7-8922-8736C9E72DE9}" dt="2023-07-10T14:56:34.758" v="6711" actId="478"/>
          <ac:spMkLst>
            <pc:docMk/>
            <pc:sldMk cId="1731520151" sldId="267"/>
            <ac:spMk id="289" creationId="{8209B001-5A5B-F0C6-2B62-6D231A338FBA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91" creationId="{739DDB66-36CC-67A7-1257-2593228D9F85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92" creationId="{9EE066DE-7C88-0A78-61D9-02DB9F3EBFA0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93" creationId="{D1EAE1F2-3B0D-8D66-68B0-B064C70E52BE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94" creationId="{71988714-A90C-1946-A385-7F054A5EE99C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95" creationId="{3D56F509-16F3-562B-A4EC-3744C0765A34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96" creationId="{563BE208-A1A7-986E-9A02-2670851F9C22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98" creationId="{6826D0A5-50F2-118F-217B-C6B988C38E9D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299" creationId="{BA22BD57-200B-3E13-3F86-9CE15BD0F278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301" creationId="{C8973FC7-6A10-6D2F-056E-181361898656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302" creationId="{ABC9CB8B-8D24-B868-B5D1-96E78B1CF08B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303" creationId="{8CB0FE1D-77DF-2D9E-AB43-594542E6AC43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304" creationId="{78905C12-30DB-6A0F-A8A8-13ADDFEF90E2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305" creationId="{5E040205-E897-A7E6-469F-09D2E35D3305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306" creationId="{F6E10836-1C9F-ADB7-518B-4B8A57A17FDB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307" creationId="{6D22E75D-E843-5D5B-08FF-577AA1DE2516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308" creationId="{8FDA2D6D-62A1-072C-56F8-6F88B0920186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309" creationId="{EEB10BBA-87BC-2FCA-573A-FB4824865C29}"/>
          </ac:spMkLst>
        </pc:spChg>
        <pc:spChg chg="mod">
          <ac:chgData name="Nesta van der Schaaf" userId="b6341301b05cd47e" providerId="LiveId" clId="{AD06C81A-87A6-47A7-8922-8736C9E72DE9}" dt="2023-07-10T14:56:19.729" v="6709"/>
          <ac:spMkLst>
            <pc:docMk/>
            <pc:sldMk cId="1731520151" sldId="267"/>
            <ac:spMk id="310" creationId="{DF271DA0-A5DA-7886-909A-B8B8D9DA7609}"/>
          </ac:spMkLst>
        </pc:spChg>
        <pc:spChg chg="add mod ord">
          <ac:chgData name="Nesta van der Schaaf" userId="b6341301b05cd47e" providerId="LiveId" clId="{AD06C81A-87A6-47A7-8922-8736C9E72DE9}" dt="2023-07-10T14:58:21.793" v="6801" actId="164"/>
          <ac:spMkLst>
            <pc:docMk/>
            <pc:sldMk cId="1731520151" sldId="267"/>
            <ac:spMk id="311" creationId="{E64707FF-FFEA-C006-D3DE-57EC396A5EF7}"/>
          </ac:spMkLst>
        </pc:spChg>
        <pc:spChg chg="replST">
          <ac:chgData name="Nesta van der Schaaf" userId="b6341301b05cd47e" providerId="LiveId" clId="{AD06C81A-87A6-47A7-8922-8736C9E72DE9}" dt="2023-07-10T14:58:11.735" v="6781"/>
          <ac:spMkLst>
            <pc:docMk/>
            <pc:sldMk cId="1731520151" sldId="267"/>
            <ac:spMk id="315" creationId="{FDBA97F0-389C-2AE4-A3F3-BBDC2AE37957}"/>
          </ac:spMkLst>
        </pc:spChg>
        <pc:spChg chg="replST">
          <ac:chgData name="Nesta van der Schaaf" userId="b6341301b05cd47e" providerId="LiveId" clId="{AD06C81A-87A6-47A7-8922-8736C9E72DE9}" dt="2023-07-10T14:58:11.735" v="6782"/>
          <ac:spMkLst>
            <pc:docMk/>
            <pc:sldMk cId="1731520151" sldId="267"/>
            <ac:spMk id="316" creationId="{D1BDC35D-743E-1ABC-48AA-CAD43B5B1077}"/>
          </ac:spMkLst>
        </pc:spChg>
        <pc:spChg chg="replST">
          <ac:chgData name="Nesta van der Schaaf" userId="b6341301b05cd47e" providerId="LiveId" clId="{AD06C81A-87A6-47A7-8922-8736C9E72DE9}" dt="2023-07-10T14:58:11.735" v="6783"/>
          <ac:spMkLst>
            <pc:docMk/>
            <pc:sldMk cId="1731520151" sldId="267"/>
            <ac:spMk id="317" creationId="{4FE56A63-D672-3683-C616-41018BE8B9C3}"/>
          </ac:spMkLst>
        </pc:spChg>
        <pc:spChg chg="replST">
          <ac:chgData name="Nesta van der Schaaf" userId="b6341301b05cd47e" providerId="LiveId" clId="{AD06C81A-87A6-47A7-8922-8736C9E72DE9}" dt="2023-07-10T14:58:11.735" v="6784"/>
          <ac:spMkLst>
            <pc:docMk/>
            <pc:sldMk cId="1731520151" sldId="267"/>
            <ac:spMk id="318" creationId="{EC3851A1-1D61-BAE7-3D74-4E9CB0D0C0BE}"/>
          </ac:spMkLst>
        </pc:spChg>
        <pc:spChg chg="replST">
          <ac:chgData name="Nesta van der Schaaf" userId="b6341301b05cd47e" providerId="LiveId" clId="{AD06C81A-87A6-47A7-8922-8736C9E72DE9}" dt="2023-07-10T14:58:11.735" v="6785"/>
          <ac:spMkLst>
            <pc:docMk/>
            <pc:sldMk cId="1731520151" sldId="267"/>
            <ac:spMk id="319" creationId="{E360EB76-EA6F-70D7-071A-2CD34044EA5F}"/>
          </ac:spMkLst>
        </pc:spChg>
        <pc:spChg chg="replST">
          <ac:chgData name="Nesta van der Schaaf" userId="b6341301b05cd47e" providerId="LiveId" clId="{AD06C81A-87A6-47A7-8922-8736C9E72DE9}" dt="2023-07-10T14:58:11.735" v="6786"/>
          <ac:spMkLst>
            <pc:docMk/>
            <pc:sldMk cId="1731520151" sldId="267"/>
            <ac:spMk id="320" creationId="{A7A43D22-6DB0-366A-4704-E4A0FCD9442F}"/>
          </ac:spMkLst>
        </pc:spChg>
        <pc:spChg chg="replST">
          <ac:chgData name="Nesta van der Schaaf" userId="b6341301b05cd47e" providerId="LiveId" clId="{AD06C81A-87A6-47A7-8922-8736C9E72DE9}" dt="2023-07-10T14:58:11.736" v="6787"/>
          <ac:spMkLst>
            <pc:docMk/>
            <pc:sldMk cId="1731520151" sldId="267"/>
            <ac:spMk id="321" creationId="{28139412-004A-FFCE-9235-FFA865FE3C93}"/>
          </ac:spMkLst>
        </pc:spChg>
        <pc:spChg chg="replST">
          <ac:chgData name="Nesta van der Schaaf" userId="b6341301b05cd47e" providerId="LiveId" clId="{AD06C81A-87A6-47A7-8922-8736C9E72DE9}" dt="2023-07-10T14:58:11.736" v="6788"/>
          <ac:spMkLst>
            <pc:docMk/>
            <pc:sldMk cId="1731520151" sldId="267"/>
            <ac:spMk id="322" creationId="{2D82F269-D399-531F-66E8-1360A8505B0B}"/>
          </ac:spMkLst>
        </pc:spChg>
        <pc:spChg chg="replST">
          <ac:chgData name="Nesta van der Schaaf" userId="b6341301b05cd47e" providerId="LiveId" clId="{AD06C81A-87A6-47A7-8922-8736C9E72DE9}" dt="2023-07-10T14:58:11.736" v="6789"/>
          <ac:spMkLst>
            <pc:docMk/>
            <pc:sldMk cId="1731520151" sldId="267"/>
            <ac:spMk id="323" creationId="{314E4074-9588-BE86-2263-9D34532F38F7}"/>
          </ac:spMkLst>
        </pc:spChg>
        <pc:spChg chg="replST">
          <ac:chgData name="Nesta van der Schaaf" userId="b6341301b05cd47e" providerId="LiveId" clId="{AD06C81A-87A6-47A7-8922-8736C9E72DE9}" dt="2023-07-10T14:58:11.736" v="6790"/>
          <ac:spMkLst>
            <pc:docMk/>
            <pc:sldMk cId="1731520151" sldId="267"/>
            <ac:spMk id="324" creationId="{122DAAC8-B488-0FC8-3EDA-8649FF17CE99}"/>
          </ac:spMkLst>
        </pc:spChg>
        <pc:spChg chg="replST">
          <ac:chgData name="Nesta van der Schaaf" userId="b6341301b05cd47e" providerId="LiveId" clId="{AD06C81A-87A6-47A7-8922-8736C9E72DE9}" dt="2023-07-10T14:58:11.736" v="6791"/>
          <ac:spMkLst>
            <pc:docMk/>
            <pc:sldMk cId="1731520151" sldId="267"/>
            <ac:spMk id="325" creationId="{33E9DC8F-80E7-A01A-8E6B-644478A6B1ED}"/>
          </ac:spMkLst>
        </pc:spChg>
        <pc:spChg chg="replST">
          <ac:chgData name="Nesta van der Schaaf" userId="b6341301b05cd47e" providerId="LiveId" clId="{AD06C81A-87A6-47A7-8922-8736C9E72DE9}" dt="2023-07-10T14:58:11.736" v="6792"/>
          <ac:spMkLst>
            <pc:docMk/>
            <pc:sldMk cId="1731520151" sldId="267"/>
            <ac:spMk id="326" creationId="{589D7246-85E9-0E55-5901-C57684E167A8}"/>
          </ac:spMkLst>
        </pc:spChg>
        <pc:spChg chg="replST">
          <ac:chgData name="Nesta van der Schaaf" userId="b6341301b05cd47e" providerId="LiveId" clId="{AD06C81A-87A6-47A7-8922-8736C9E72DE9}" dt="2023-07-10T14:58:11.736" v="6793"/>
          <ac:spMkLst>
            <pc:docMk/>
            <pc:sldMk cId="1731520151" sldId="267"/>
            <ac:spMk id="327" creationId="{C9623F9C-EC12-B8B0-E6C7-A93D903DA6A5}"/>
          </ac:spMkLst>
        </pc:spChg>
        <pc:spChg chg="add mod ord">
          <ac:chgData name="Nesta van der Schaaf" userId="b6341301b05cd47e" providerId="LiveId" clId="{AD06C81A-87A6-47A7-8922-8736C9E72DE9}" dt="2023-07-10T14:59:51.248" v="6814" actId="164"/>
          <ac:spMkLst>
            <pc:docMk/>
            <pc:sldMk cId="1731520151" sldId="267"/>
            <ac:spMk id="330" creationId="{17B3C18B-1BD4-A4EC-A3BA-76DCA0A5ACD4}"/>
          </ac:spMkLst>
        </pc:spChg>
        <pc:grpChg chg="add del mod">
          <ac:chgData name="Nesta van der Schaaf" userId="b6341301b05cd47e" providerId="LiveId" clId="{AD06C81A-87A6-47A7-8922-8736C9E72DE9}" dt="2023-07-10T14:21:42.354" v="5239" actId="165"/>
          <ac:grpSpMkLst>
            <pc:docMk/>
            <pc:sldMk cId="1731520151" sldId="267"/>
            <ac:grpSpMk id="6" creationId="{E3CD4021-DC6F-C598-6EEC-47B7CFE17BEE}"/>
          </ac:grpSpMkLst>
        </pc:grpChg>
        <pc:grpChg chg="mod">
          <ac:chgData name="Nesta van der Schaaf" userId="b6341301b05cd47e" providerId="LiveId" clId="{AD06C81A-87A6-47A7-8922-8736C9E72DE9}" dt="2023-07-10T16:38:38.294" v="7951"/>
          <ac:grpSpMkLst>
            <pc:docMk/>
            <pc:sldMk cId="1731520151" sldId="267"/>
            <ac:grpSpMk id="8" creationId="{313E7F39-64A2-A0E9-BD25-466DC240668A}"/>
          </ac:grpSpMkLst>
        </pc:grpChg>
        <pc:grpChg chg="del mod topLvl">
          <ac:chgData name="Nesta van der Schaaf" userId="b6341301b05cd47e" providerId="LiveId" clId="{AD06C81A-87A6-47A7-8922-8736C9E72DE9}" dt="2023-07-10T14:23:10.683" v="5260" actId="478"/>
          <ac:grpSpMkLst>
            <pc:docMk/>
            <pc:sldMk cId="1731520151" sldId="267"/>
            <ac:grpSpMk id="9" creationId="{51A6D711-C83F-8100-AFBD-380BAB0FD753}"/>
          </ac:grpSpMkLst>
        </pc:grpChg>
        <pc:grpChg chg="add mod">
          <ac:chgData name="Nesta van der Schaaf" userId="b6341301b05cd47e" providerId="LiveId" clId="{AD06C81A-87A6-47A7-8922-8736C9E72DE9}" dt="2023-07-11T15:00:50.759" v="22090" actId="692"/>
          <ac:grpSpMkLst>
            <pc:docMk/>
            <pc:sldMk cId="1731520151" sldId="267"/>
            <ac:grpSpMk id="10" creationId="{75427394-D24D-9234-A838-E40BD0165161}"/>
          </ac:grpSpMkLst>
        </pc:grpChg>
        <pc:grpChg chg="mod">
          <ac:chgData name="Nesta van der Schaaf" userId="b6341301b05cd47e" providerId="LiveId" clId="{AD06C81A-87A6-47A7-8922-8736C9E72DE9}" dt="2023-07-11T15:00:50.759" v="22090" actId="692"/>
          <ac:grpSpMkLst>
            <pc:docMk/>
            <pc:sldMk cId="1731520151" sldId="267"/>
            <ac:grpSpMk id="13" creationId="{6E952227-650C-8B16-948C-42E5FA778240}"/>
          </ac:grpSpMkLst>
        </pc:grpChg>
        <pc:grpChg chg="add mod">
          <ac:chgData name="Nesta van der Schaaf" userId="b6341301b05cd47e" providerId="LiveId" clId="{AD06C81A-87A6-47A7-8922-8736C9E72DE9}" dt="2023-07-10T14:23:33.079" v="5373"/>
          <ac:grpSpMkLst>
            <pc:docMk/>
            <pc:sldMk cId="1731520151" sldId="267"/>
            <ac:grpSpMk id="25" creationId="{F67835F2-1CF3-5F7C-7FA3-C3BDA0E2EA45}"/>
          </ac:grpSpMkLst>
        </pc:grpChg>
        <pc:grpChg chg="mod replST delST">
          <ac:chgData name="Nesta van der Schaaf" userId="b6341301b05cd47e" providerId="LiveId" clId="{AD06C81A-87A6-47A7-8922-8736C9E72DE9}" dt="2023-07-10T14:23:33.079" v="5373"/>
          <ac:grpSpMkLst>
            <pc:docMk/>
            <pc:sldMk cId="1731520151" sldId="267"/>
            <ac:grpSpMk id="42" creationId="{23E26C2E-8DFB-5C51-E5CF-CAE799352259}"/>
          </ac:grpSpMkLst>
        </pc:grpChg>
        <pc:grpChg chg="mod replST">
          <ac:chgData name="Nesta van der Schaaf" userId="b6341301b05cd47e" providerId="LiveId" clId="{AD06C81A-87A6-47A7-8922-8736C9E72DE9}" dt="2023-07-11T09:39:12.455" v="12429" actId="164"/>
          <ac:grpSpMkLst>
            <pc:docMk/>
            <pc:sldMk cId="1731520151" sldId="267"/>
            <ac:grpSpMk id="43" creationId="{C6D3747A-0951-7B36-008F-BFF3426E165B}"/>
          </ac:grpSpMkLst>
        </pc:grpChg>
        <pc:grpChg chg="add mod">
          <ac:chgData name="Nesta van der Schaaf" userId="b6341301b05cd47e" providerId="LiveId" clId="{AD06C81A-87A6-47A7-8922-8736C9E72DE9}" dt="2023-07-11T09:39:08.128" v="12428" actId="164"/>
          <ac:grpSpMkLst>
            <pc:docMk/>
            <pc:sldMk cId="1731520151" sldId="267"/>
            <ac:grpSpMk id="45" creationId="{7EF4A7DB-8F99-7F8A-C947-EF8FDCAFC29B}"/>
          </ac:grpSpMkLst>
        </pc:grpChg>
        <pc:grpChg chg="add mod">
          <ac:chgData name="Nesta van der Schaaf" userId="b6341301b05cd47e" providerId="LiveId" clId="{AD06C81A-87A6-47A7-8922-8736C9E72DE9}" dt="2023-07-11T09:39:51.620" v="12431" actId="1076"/>
          <ac:grpSpMkLst>
            <pc:docMk/>
            <pc:sldMk cId="1731520151" sldId="267"/>
            <ac:grpSpMk id="46" creationId="{F7349C0F-EC62-B570-5CFE-AC47FACB21E2}"/>
          </ac:grpSpMkLst>
        </pc:grpChg>
        <pc:grpChg chg="del">
          <ac:chgData name="Nesta van der Schaaf" userId="b6341301b05cd47e" providerId="LiveId" clId="{AD06C81A-87A6-47A7-8922-8736C9E72DE9}" dt="2023-07-10T10:16:05.797" v="5227" actId="478"/>
          <ac:grpSpMkLst>
            <pc:docMk/>
            <pc:sldMk cId="1731520151" sldId="267"/>
            <ac:grpSpMk id="65" creationId="{8998E56A-0D22-8D34-E39B-B72B538877D7}"/>
          </ac:grpSpMkLst>
        </pc:grpChg>
        <pc:grpChg chg="del">
          <ac:chgData name="Nesta van der Schaaf" userId="b6341301b05cd47e" providerId="LiveId" clId="{AD06C81A-87A6-47A7-8922-8736C9E72DE9}" dt="2023-07-10T10:15:58.807" v="5224" actId="478"/>
          <ac:grpSpMkLst>
            <pc:docMk/>
            <pc:sldMk cId="1731520151" sldId="267"/>
            <ac:grpSpMk id="89" creationId="{0DFA8899-5548-F404-0494-8B499058E414}"/>
          </ac:grpSpMkLst>
        </pc:grpChg>
        <pc:grpChg chg="del">
          <ac:chgData name="Nesta van der Schaaf" userId="b6341301b05cd47e" providerId="LiveId" clId="{AD06C81A-87A6-47A7-8922-8736C9E72DE9}" dt="2023-07-10T10:16:00.673" v="5226" actId="478"/>
          <ac:grpSpMkLst>
            <pc:docMk/>
            <pc:sldMk cId="1731520151" sldId="267"/>
            <ac:grpSpMk id="90" creationId="{A655766F-72BF-DAAD-0C0D-492E61A1228E}"/>
          </ac:grpSpMkLst>
        </pc:grpChg>
        <pc:grpChg chg="del mod replST">
          <ac:chgData name="Nesta van der Schaaf" userId="b6341301b05cd47e" providerId="LiveId" clId="{AD06C81A-87A6-47A7-8922-8736C9E72DE9}" dt="2023-07-10T14:43:24.297" v="6038" actId="478"/>
          <ac:grpSpMkLst>
            <pc:docMk/>
            <pc:sldMk cId="1731520151" sldId="267"/>
            <ac:grpSpMk id="96" creationId="{671DBFAD-4D83-3540-8166-14129A100664}"/>
          </ac:grpSpMkLst>
        </pc:grpChg>
        <pc:grpChg chg="mod replST">
          <ac:chgData name="Nesta van der Schaaf" userId="b6341301b05cd47e" providerId="LiveId" clId="{AD06C81A-87A6-47A7-8922-8736C9E72DE9}" dt="2023-07-10T15:06:36.882" v="6862" actId="1076"/>
          <ac:grpSpMkLst>
            <pc:docMk/>
            <pc:sldMk cId="1731520151" sldId="267"/>
            <ac:grpSpMk id="112" creationId="{0591CE67-B325-A0AC-591E-2E58DCFDC97A}"/>
          </ac:grpSpMkLst>
        </pc:grpChg>
        <pc:grpChg chg="del mod replST">
          <ac:chgData name="Nesta van der Schaaf" userId="b6341301b05cd47e" providerId="LiveId" clId="{AD06C81A-87A6-47A7-8922-8736C9E72DE9}" dt="2023-07-10T14:45:41.770" v="6233" actId="478"/>
          <ac:grpSpMkLst>
            <pc:docMk/>
            <pc:sldMk cId="1731520151" sldId="267"/>
            <ac:grpSpMk id="122" creationId="{96E6CEF2-780C-1813-94D9-53C81486C705}"/>
          </ac:grpSpMkLst>
        </pc:grpChg>
        <pc:grpChg chg="del mod replST">
          <ac:chgData name="Nesta van der Schaaf" userId="b6341301b05cd47e" providerId="LiveId" clId="{AD06C81A-87A6-47A7-8922-8736C9E72DE9}" dt="2023-07-10T14:45:40.911" v="6232" actId="478"/>
          <ac:grpSpMkLst>
            <pc:docMk/>
            <pc:sldMk cId="1731520151" sldId="267"/>
            <ac:grpSpMk id="133" creationId="{E8DF920F-E471-8CC0-3A79-7919FFFB7E0B}"/>
          </ac:grpSpMkLst>
        </pc:grpChg>
        <pc:grpChg chg="mod replST">
          <ac:chgData name="Nesta van der Schaaf" userId="b6341301b05cd47e" providerId="LiveId" clId="{AD06C81A-87A6-47A7-8922-8736C9E72DE9}" dt="2023-07-10T15:06:36.882" v="6862" actId="1076"/>
          <ac:grpSpMkLst>
            <pc:docMk/>
            <pc:sldMk cId="1731520151" sldId="267"/>
            <ac:grpSpMk id="147" creationId="{BB536EE2-5CF5-0FC0-D346-836F8EEF7152}"/>
          </ac:grpSpMkLst>
        </pc:grpChg>
        <pc:grpChg chg="add del mod">
          <ac:chgData name="Nesta van der Schaaf" userId="b6341301b05cd47e" providerId="LiveId" clId="{AD06C81A-87A6-47A7-8922-8736C9E72DE9}" dt="2023-07-10T14:45:33.811" v="6231"/>
          <ac:grpSpMkLst>
            <pc:docMk/>
            <pc:sldMk cId="1731520151" sldId="267"/>
            <ac:grpSpMk id="150" creationId="{B36E8C7A-9B23-BC49-1598-290EA48A2DAA}"/>
          </ac:grpSpMkLst>
        </pc:grpChg>
        <pc:grpChg chg="add del mod">
          <ac:chgData name="Nesta van der Schaaf" userId="b6341301b05cd47e" providerId="LiveId" clId="{AD06C81A-87A6-47A7-8922-8736C9E72DE9}" dt="2023-07-10T14:45:33.811" v="6231"/>
          <ac:grpSpMkLst>
            <pc:docMk/>
            <pc:sldMk cId="1731520151" sldId="267"/>
            <ac:grpSpMk id="154" creationId="{32084F86-A3B3-2A06-51C0-9A333C5D565C}"/>
          </ac:grpSpMkLst>
        </pc:grpChg>
        <pc:grpChg chg="add del mod">
          <ac:chgData name="Nesta van der Schaaf" userId="b6341301b05cd47e" providerId="LiveId" clId="{AD06C81A-87A6-47A7-8922-8736C9E72DE9}" dt="2023-07-10T14:45:33.811" v="6231"/>
          <ac:grpSpMkLst>
            <pc:docMk/>
            <pc:sldMk cId="1731520151" sldId="267"/>
            <ac:grpSpMk id="159" creationId="{64E0C005-E6B5-AD5E-B19D-A3AFB9AA3645}"/>
          </ac:grpSpMkLst>
        </pc:grpChg>
        <pc:grpChg chg="add del mod">
          <ac:chgData name="Nesta van der Schaaf" userId="b6341301b05cd47e" providerId="LiveId" clId="{AD06C81A-87A6-47A7-8922-8736C9E72DE9}" dt="2023-07-10T14:45:33.811" v="6231"/>
          <ac:grpSpMkLst>
            <pc:docMk/>
            <pc:sldMk cId="1731520151" sldId="267"/>
            <ac:grpSpMk id="166" creationId="{0516A138-434F-F9DD-C3B8-695416E5A67A}"/>
          </ac:grpSpMkLst>
        </pc:grpChg>
        <pc:grpChg chg="add del mod">
          <ac:chgData name="Nesta van der Schaaf" userId="b6341301b05cd47e" providerId="LiveId" clId="{AD06C81A-87A6-47A7-8922-8736C9E72DE9}" dt="2023-07-10T14:45:33.811" v="6231"/>
          <ac:grpSpMkLst>
            <pc:docMk/>
            <pc:sldMk cId="1731520151" sldId="267"/>
            <ac:grpSpMk id="169" creationId="{8880F367-820F-0DEF-81B4-28ED269699C1}"/>
          </ac:grpSpMkLst>
        </pc:grpChg>
        <pc:grpChg chg="mod replST">
          <ac:chgData name="Nesta van der Schaaf" userId="b6341301b05cd47e" providerId="LiveId" clId="{AD06C81A-87A6-47A7-8922-8736C9E72DE9}" dt="2023-07-10T15:06:36.882" v="6862" actId="1076"/>
          <ac:grpSpMkLst>
            <pc:docMk/>
            <pc:sldMk cId="1731520151" sldId="267"/>
            <ac:grpSpMk id="193" creationId="{3FD013F1-DFDC-5339-1BCD-692C9EFA721D}"/>
          </ac:grpSpMkLst>
        </pc:grpChg>
        <pc:grpChg chg="del mod replST">
          <ac:chgData name="Nesta van der Schaaf" userId="b6341301b05cd47e" providerId="LiveId" clId="{AD06C81A-87A6-47A7-8922-8736C9E72DE9}" dt="2023-07-10T14:49:26.528" v="6382" actId="478"/>
          <ac:grpSpMkLst>
            <pc:docMk/>
            <pc:sldMk cId="1731520151" sldId="267"/>
            <ac:grpSpMk id="205" creationId="{0F25F2CB-72AD-946E-94C1-DA825FF90D6E}"/>
          </ac:grpSpMkLst>
        </pc:grpChg>
        <pc:grpChg chg="del mod replST">
          <ac:chgData name="Nesta van der Schaaf" userId="b6341301b05cd47e" providerId="LiveId" clId="{AD06C81A-87A6-47A7-8922-8736C9E72DE9}" dt="2023-07-10T14:53:05.868" v="6585" actId="478"/>
          <ac:grpSpMkLst>
            <pc:docMk/>
            <pc:sldMk cId="1731520151" sldId="267"/>
            <ac:grpSpMk id="219" creationId="{6FC07CEB-6C00-BCB7-3BCA-1AD1C088C09F}"/>
          </ac:grpSpMkLst>
        </pc:grpChg>
        <pc:grpChg chg="del mod ord replST">
          <ac:chgData name="Nesta van der Schaaf" userId="b6341301b05cd47e" providerId="LiveId" clId="{AD06C81A-87A6-47A7-8922-8736C9E72DE9}" dt="2023-07-10T14:53:15.340" v="6688" actId="478"/>
          <ac:grpSpMkLst>
            <pc:docMk/>
            <pc:sldMk cId="1731520151" sldId="267"/>
            <ac:grpSpMk id="237" creationId="{B8D1988F-3D97-8908-0D3A-0C6FC7C6178F}"/>
          </ac:grpSpMkLst>
        </pc:grpChg>
        <pc:grpChg chg="del">
          <ac:chgData name="Nesta van der Schaaf" userId="b6341301b05cd47e" providerId="LiveId" clId="{AD06C81A-87A6-47A7-8922-8736C9E72DE9}" dt="2023-07-10T14:53:05.880" v="6600" actId="478"/>
          <ac:grpSpMkLst>
            <pc:docMk/>
            <pc:sldMk cId="1731520151" sldId="267"/>
            <ac:grpSpMk id="238" creationId="{F72F678E-7078-BE87-F026-DFC5C1B40F1D}"/>
          </ac:grpSpMkLst>
        </pc:grpChg>
        <pc:grpChg chg="mod ord replST">
          <ac:chgData name="Nesta van der Schaaf" userId="b6341301b05cd47e" providerId="LiveId" clId="{AD06C81A-87A6-47A7-8922-8736C9E72DE9}" dt="2023-07-10T14:58:21.793" v="6801" actId="164"/>
          <ac:grpSpMkLst>
            <pc:docMk/>
            <pc:sldMk cId="1731520151" sldId="267"/>
            <ac:grpSpMk id="265" creationId="{D1E8D1CA-CC85-0DE6-9AA3-62494F2FBE5C}"/>
          </ac:grpSpMkLst>
        </pc:grpChg>
        <pc:grpChg chg="del">
          <ac:chgData name="Nesta van der Schaaf" userId="b6341301b05cd47e" providerId="LiveId" clId="{AD06C81A-87A6-47A7-8922-8736C9E72DE9}" dt="2023-07-10T14:53:15.350" v="6703" actId="478"/>
          <ac:grpSpMkLst>
            <pc:docMk/>
            <pc:sldMk cId="1731520151" sldId="267"/>
            <ac:grpSpMk id="266" creationId="{A8FA11A6-6E7E-3265-0FFE-FFDD5EC51F6B}"/>
          </ac:grpSpMkLst>
        </pc:grpChg>
        <pc:grpChg chg="add del mod">
          <ac:chgData name="Nesta van der Schaaf" userId="b6341301b05cd47e" providerId="LiveId" clId="{AD06C81A-87A6-47A7-8922-8736C9E72DE9}" dt="2023-07-10T14:56:34.758" v="6711" actId="478"/>
          <ac:grpSpMkLst>
            <pc:docMk/>
            <pc:sldMk cId="1731520151" sldId="267"/>
            <ac:grpSpMk id="281" creationId="{9BF633F8-C28B-3DC5-23FC-428663A5A566}"/>
          </ac:grpSpMkLst>
        </pc:grpChg>
        <pc:grpChg chg="add del mod">
          <ac:chgData name="Nesta van der Schaaf" userId="b6341301b05cd47e" providerId="LiveId" clId="{AD06C81A-87A6-47A7-8922-8736C9E72DE9}" dt="2023-07-10T14:56:34.758" v="6711" actId="478"/>
          <ac:grpSpMkLst>
            <pc:docMk/>
            <pc:sldMk cId="1731520151" sldId="267"/>
            <ac:grpSpMk id="285" creationId="{92950EF3-037E-4686-82E8-B66F935624A4}"/>
          </ac:grpSpMkLst>
        </pc:grpChg>
        <pc:grpChg chg="add del mod">
          <ac:chgData name="Nesta van der Schaaf" userId="b6341301b05cd47e" providerId="LiveId" clId="{AD06C81A-87A6-47A7-8922-8736C9E72DE9}" dt="2023-07-10T14:56:34.758" v="6711" actId="478"/>
          <ac:grpSpMkLst>
            <pc:docMk/>
            <pc:sldMk cId="1731520151" sldId="267"/>
            <ac:grpSpMk id="290" creationId="{38F7AF3D-DADD-A952-3C1A-059A4F05B6EB}"/>
          </ac:grpSpMkLst>
        </pc:grpChg>
        <pc:grpChg chg="add del mod">
          <ac:chgData name="Nesta van der Schaaf" userId="b6341301b05cd47e" providerId="LiveId" clId="{AD06C81A-87A6-47A7-8922-8736C9E72DE9}" dt="2023-07-10T14:56:34.758" v="6711" actId="478"/>
          <ac:grpSpMkLst>
            <pc:docMk/>
            <pc:sldMk cId="1731520151" sldId="267"/>
            <ac:grpSpMk id="297" creationId="{1DDFC072-7569-5193-BECE-30191DFCEE60}"/>
          </ac:grpSpMkLst>
        </pc:grpChg>
        <pc:grpChg chg="add del mod">
          <ac:chgData name="Nesta van der Schaaf" userId="b6341301b05cd47e" providerId="LiveId" clId="{AD06C81A-87A6-47A7-8922-8736C9E72DE9}" dt="2023-07-10T14:56:34.758" v="6711" actId="478"/>
          <ac:grpSpMkLst>
            <pc:docMk/>
            <pc:sldMk cId="1731520151" sldId="267"/>
            <ac:grpSpMk id="300" creationId="{FBF259DA-CE6F-0141-D5FB-CC59924322B9}"/>
          </ac:grpSpMkLst>
        </pc:grpChg>
        <pc:grpChg chg="mod replST">
          <ac:chgData name="Nesta van der Schaaf" userId="b6341301b05cd47e" providerId="LiveId" clId="{AD06C81A-87A6-47A7-8922-8736C9E72DE9}" dt="2023-07-10T14:59:51.248" v="6814" actId="164"/>
          <ac:grpSpMkLst>
            <pc:docMk/>
            <pc:sldMk cId="1731520151" sldId="267"/>
            <ac:grpSpMk id="328" creationId="{0E01BBA5-6E77-A7B6-12A1-8B89A0B4E760}"/>
          </ac:grpSpMkLst>
        </pc:grpChg>
        <pc:grpChg chg="add mod">
          <ac:chgData name="Nesta van der Schaaf" userId="b6341301b05cd47e" providerId="LiveId" clId="{AD06C81A-87A6-47A7-8922-8736C9E72DE9}" dt="2023-07-10T16:39:25.708" v="7961" actId="1076"/>
          <ac:grpSpMkLst>
            <pc:docMk/>
            <pc:sldMk cId="1731520151" sldId="267"/>
            <ac:grpSpMk id="329" creationId="{E6D1712A-A6E3-CFA4-4AA2-363FFF74FCF4}"/>
          </ac:grpSpMkLst>
        </pc:grpChg>
        <pc:grpChg chg="add mod">
          <ac:chgData name="Nesta van der Schaaf" userId="b6341301b05cd47e" providerId="LiveId" clId="{AD06C81A-87A6-47A7-8922-8736C9E72DE9}" dt="2023-07-10T17:37:49.735" v="9841" actId="1076"/>
          <ac:grpSpMkLst>
            <pc:docMk/>
            <pc:sldMk cId="1731520151" sldId="267"/>
            <ac:grpSpMk id="331" creationId="{459B12B5-7D61-EDC9-D372-D2DA741279DF}"/>
          </ac:grpSpMkLst>
        </pc:grpChg>
        <pc:grpChg chg="del mod">
          <ac:chgData name="Nesta van der Schaaf" userId="b6341301b05cd47e" providerId="LiveId" clId="{AD06C81A-87A6-47A7-8922-8736C9E72DE9}" dt="2023-07-10T16:38:30.080" v="7946" actId="478"/>
          <ac:grpSpMkLst>
            <pc:docMk/>
            <pc:sldMk cId="1731520151" sldId="267"/>
            <ac:grpSpMk id="335" creationId="{849153FA-4002-B71E-2BF0-F76F5E9FBCA3}"/>
          </ac:grpSpMkLst>
        </pc:grpChg>
        <pc:grpChg chg="del mod">
          <ac:chgData name="Nesta van der Schaaf" userId="b6341301b05cd47e" providerId="LiveId" clId="{AD06C81A-87A6-47A7-8922-8736C9E72DE9}" dt="2023-07-10T16:39:06.145" v="7956" actId="478"/>
          <ac:grpSpMkLst>
            <pc:docMk/>
            <pc:sldMk cId="1731520151" sldId="267"/>
            <ac:grpSpMk id="339" creationId="{DC343F15-B39C-21EA-72A9-F3BCEF0AC0BB}"/>
          </ac:grpSpMkLst>
        </pc:grpChg>
        <pc:graphicFrameChg chg="add del mod">
          <ac:chgData name="Nesta van der Schaaf" userId="b6341301b05cd47e" providerId="LiveId" clId="{AD06C81A-87A6-47A7-8922-8736C9E72DE9}" dt="2023-07-10T14:45:03.768" v="6221"/>
          <ac:graphicFrameMkLst>
            <pc:docMk/>
            <pc:sldMk cId="1731520151" sldId="267"/>
            <ac:graphicFrameMk id="148" creationId="{B5CFC473-C876-0800-740B-C0C498F29486}"/>
          </ac:graphicFrameMkLst>
        </pc:graphicFrameChg>
        <pc:graphicFrameChg chg="add del mod modGraphic">
          <ac:chgData name="Nesta van der Schaaf" userId="b6341301b05cd47e" providerId="LiveId" clId="{AD06C81A-87A6-47A7-8922-8736C9E72DE9}" dt="2023-07-10T14:45:33.811" v="6231"/>
          <ac:graphicFrameMkLst>
            <pc:docMk/>
            <pc:sldMk cId="1731520151" sldId="267"/>
            <ac:graphicFrameMk id="149" creationId="{A4E59C25-1261-5CB0-D266-2E8CD2542A81}"/>
          </ac:graphicFrameMkLst>
        </pc:graphicFrameChg>
        <pc:graphicFrameChg chg="add del mod">
          <ac:chgData name="Nesta van der Schaaf" userId="b6341301b05cd47e" providerId="LiveId" clId="{AD06C81A-87A6-47A7-8922-8736C9E72DE9}" dt="2023-07-10T14:56:34.758" v="6711" actId="478"/>
          <ac:graphicFrameMkLst>
            <pc:docMk/>
            <pc:sldMk cId="1731520151" sldId="267"/>
            <ac:graphicFrameMk id="280" creationId="{CA6C06D9-0415-144B-0432-0F0433BA8594}"/>
          </ac:graphicFrameMkLst>
        </pc:graphicFrameChg>
        <pc:picChg chg="add del mod">
          <ac:chgData name="Nesta van der Schaaf" userId="b6341301b05cd47e" providerId="LiveId" clId="{AD06C81A-87A6-47A7-8922-8736C9E72DE9}" dt="2023-07-10T14:23:35.782" v="5379"/>
          <ac:picMkLst>
            <pc:docMk/>
            <pc:sldMk cId="1731520151" sldId="267"/>
            <ac:picMk id="24" creationId="{3E0BE332-A04F-2BDD-5BE6-EA8B120805FA}"/>
          </ac:picMkLst>
        </pc:picChg>
        <pc:picChg chg="mod">
          <ac:chgData name="Nesta van der Schaaf" userId="b6341301b05cd47e" providerId="LiveId" clId="{AD06C81A-87A6-47A7-8922-8736C9E72DE9}" dt="2023-07-11T09:38:01.691" v="12355" actId="14100"/>
          <ac:picMkLst>
            <pc:docMk/>
            <pc:sldMk cId="1731520151" sldId="267"/>
            <ac:picMk id="33" creationId="{1A42C213-EDDB-7051-DC70-AAE95B7E02D5}"/>
          </ac:picMkLst>
        </pc:picChg>
        <pc:picChg chg="mod">
          <ac:chgData name="Nesta van der Schaaf" userId="b6341301b05cd47e" providerId="LiveId" clId="{AD06C81A-87A6-47A7-8922-8736C9E72DE9}" dt="2023-07-10T14:23:51.704" v="5383" actId="14100"/>
          <ac:picMkLst>
            <pc:docMk/>
            <pc:sldMk cId="1731520151" sldId="267"/>
            <ac:picMk id="51" creationId="{9A7475EB-DD84-EAD4-A065-0353C9C1B35D}"/>
          </ac:picMkLst>
        </pc:picChg>
        <pc:picChg chg="mod">
          <ac:chgData name="Nesta van der Schaaf" userId="b6341301b05cd47e" providerId="LiveId" clId="{AD06C81A-87A6-47A7-8922-8736C9E72DE9}" dt="2023-07-10T14:43:21.230" v="5970" actId="14100"/>
          <ac:picMkLst>
            <pc:docMk/>
            <pc:sldMk cId="1731520151" sldId="267"/>
            <ac:picMk id="98" creationId="{CF6B31DB-6B94-D501-BAC4-673B123ECDA3}"/>
          </ac:picMkLst>
        </pc:picChg>
        <pc:picChg chg="mod">
          <ac:chgData name="Nesta van der Schaaf" userId="b6341301b05cd47e" providerId="LiveId" clId="{AD06C81A-87A6-47A7-8922-8736C9E72DE9}" dt="2023-07-10T14:43:35.798" v="6043" actId="14100"/>
          <ac:picMkLst>
            <pc:docMk/>
            <pc:sldMk cId="1731520151" sldId="267"/>
            <ac:picMk id="114" creationId="{4F2A90CF-5A8A-78BF-AC55-40F6618E7EA0}"/>
          </ac:picMkLst>
        </pc:picChg>
        <pc:picChg chg="mod">
          <ac:chgData name="Nesta van der Schaaf" userId="b6341301b05cd47e" providerId="LiveId" clId="{AD06C81A-87A6-47A7-8922-8736C9E72DE9}" dt="2023-07-10T14:44:03.915" v="6096" actId="14100"/>
          <ac:picMkLst>
            <pc:docMk/>
            <pc:sldMk cId="1731520151" sldId="267"/>
            <ac:picMk id="124" creationId="{0D863F9F-0469-B303-22C9-44C0D8C2DDC7}"/>
          </ac:picMkLst>
        </pc:picChg>
        <pc:picChg chg="mod">
          <ac:chgData name="Nesta van der Schaaf" userId="b6341301b05cd47e" providerId="LiveId" clId="{AD06C81A-87A6-47A7-8922-8736C9E72DE9}" dt="2023-07-10T14:44:25.188" v="6155" actId="14100"/>
          <ac:picMkLst>
            <pc:docMk/>
            <pc:sldMk cId="1731520151" sldId="267"/>
            <ac:picMk id="135" creationId="{8ACC1CC6-10B9-31B5-0E90-81C9A8B82C53}"/>
          </ac:picMkLst>
        </pc:picChg>
        <pc:picChg chg="mod">
          <ac:chgData name="Nesta van der Schaaf" userId="b6341301b05cd47e" providerId="LiveId" clId="{AD06C81A-87A6-47A7-8922-8736C9E72DE9}" dt="2023-07-10T14:45:53.512" v="6237" actId="14100"/>
          <ac:picMkLst>
            <pc:docMk/>
            <pc:sldMk cId="1731520151" sldId="267"/>
            <ac:picMk id="181" creationId="{27F07666-F073-C289-A006-8C22D41632CC}"/>
          </ac:picMkLst>
        </pc:picChg>
        <pc:picChg chg="mod">
          <ac:chgData name="Nesta van der Schaaf" userId="b6341301b05cd47e" providerId="LiveId" clId="{AD06C81A-87A6-47A7-8922-8736C9E72DE9}" dt="2023-07-10T14:49:23.442" v="6329" actId="14100"/>
          <ac:picMkLst>
            <pc:docMk/>
            <pc:sldMk cId="1731520151" sldId="267"/>
            <ac:picMk id="196" creationId="{50820EE3-B3DD-9995-6E55-6014F73FDDFF}"/>
          </ac:picMkLst>
        </pc:picChg>
        <pc:picChg chg="mod">
          <ac:chgData name="Nesta van der Schaaf" userId="b6341301b05cd47e" providerId="LiveId" clId="{AD06C81A-87A6-47A7-8922-8736C9E72DE9}" dt="2023-07-10T14:49:33.630" v="6388" actId="14100"/>
          <ac:picMkLst>
            <pc:docMk/>
            <pc:sldMk cId="1731520151" sldId="267"/>
            <ac:picMk id="207" creationId="{18821B3B-AD6C-74CA-B55A-3021A10CFABA}"/>
          </ac:picMkLst>
        </pc:picChg>
        <pc:picChg chg="mod">
          <ac:chgData name="Nesta van der Schaaf" userId="b6341301b05cd47e" providerId="LiveId" clId="{AD06C81A-87A6-47A7-8922-8736C9E72DE9}" dt="2023-07-10T14:53:05.852" v="6506" actId="14100"/>
          <ac:picMkLst>
            <pc:docMk/>
            <pc:sldMk cId="1731520151" sldId="267"/>
            <ac:picMk id="222" creationId="{FDED8000-3224-EE38-9674-EF558C9A345B}"/>
          </ac:picMkLst>
        </pc:picChg>
        <pc:picChg chg="mod">
          <ac:chgData name="Nesta van der Schaaf" userId="b6341301b05cd47e" providerId="LiveId" clId="{AD06C81A-87A6-47A7-8922-8736C9E72DE9}" dt="2023-07-10T14:53:15.323" v="6606" actId="14100"/>
          <ac:picMkLst>
            <pc:docMk/>
            <pc:sldMk cId="1731520151" sldId="267"/>
            <ac:picMk id="250" creationId="{699B6A34-8127-1DAF-D88C-57D100B365BB}"/>
          </ac:picMkLst>
        </pc:picChg>
        <pc:picChg chg="mod">
          <ac:chgData name="Nesta van der Schaaf" userId="b6341301b05cd47e" providerId="LiveId" clId="{AD06C81A-87A6-47A7-8922-8736C9E72DE9}" dt="2023-07-10T14:58:11.724" v="6726" actId="14100"/>
          <ac:picMkLst>
            <pc:docMk/>
            <pc:sldMk cId="1731520151" sldId="267"/>
            <ac:picMk id="313" creationId="{C6ACD2E4-9C13-F27D-28FC-611AE76810D1}"/>
          </ac:picMkLst>
        </pc:picChg>
        <pc:inkChg chg="add mod">
          <ac:chgData name="Nesta van der Schaaf" userId="b6341301b05cd47e" providerId="LiveId" clId="{AD06C81A-87A6-47A7-8922-8736C9E72DE9}" dt="2023-07-10T16:38:51.284" v="7953" actId="164"/>
          <ac:inkMkLst>
            <pc:docMk/>
            <pc:sldMk cId="1731520151" sldId="267"/>
            <ac:inkMk id="6" creationId="{C8B26A2B-557C-0B71-422C-E1AF7A5AFB19}"/>
          </ac:inkMkLst>
        </pc:inkChg>
        <pc:inkChg chg="add del mod">
          <ac:chgData name="Nesta van der Schaaf" userId="b6341301b05cd47e" providerId="LiveId" clId="{AD06C81A-87A6-47A7-8922-8736C9E72DE9}" dt="2023-07-10T16:38:38.294" v="7951"/>
          <ac:inkMkLst>
            <pc:docMk/>
            <pc:sldMk cId="1731520151" sldId="267"/>
            <ac:inkMk id="7" creationId="{C0FCD967-9A55-77D7-817A-1E1A6D1A9C03}"/>
          </ac:inkMkLst>
        </pc:inkChg>
        <pc:inkChg chg="add mod">
          <ac:chgData name="Nesta van der Schaaf" userId="b6341301b05cd47e" providerId="LiveId" clId="{AD06C81A-87A6-47A7-8922-8736C9E72DE9}" dt="2023-07-10T16:38:51.284" v="7953" actId="164"/>
          <ac:inkMkLst>
            <pc:docMk/>
            <pc:sldMk cId="1731520151" sldId="267"/>
            <ac:inkMk id="9" creationId="{0DB1EF4B-4F52-4F89-A7EA-A10D38EA5352}"/>
          </ac:inkMkLst>
        </pc:inkChg>
        <pc:inkChg chg="add mod">
          <ac:chgData name="Nesta van der Schaaf" userId="b6341301b05cd47e" providerId="LiveId" clId="{AD06C81A-87A6-47A7-8922-8736C9E72DE9}" dt="2023-07-10T16:39:16.860" v="7959"/>
          <ac:inkMkLst>
            <pc:docMk/>
            <pc:sldMk cId="1731520151" sldId="267"/>
            <ac:inkMk id="11" creationId="{8E35A4AB-7ECB-88B8-7D41-5ED9FCC870DA}"/>
          </ac:inkMkLst>
        </pc:inkChg>
        <pc:inkChg chg="add mod">
          <ac:chgData name="Nesta van der Schaaf" userId="b6341301b05cd47e" providerId="LiveId" clId="{AD06C81A-87A6-47A7-8922-8736C9E72DE9}" dt="2023-07-10T16:39:16.860" v="7959"/>
          <ac:inkMkLst>
            <pc:docMk/>
            <pc:sldMk cId="1731520151" sldId="267"/>
            <ac:inkMk id="12" creationId="{DD994E51-70D1-F4FD-9B05-478D0F2748D6}"/>
          </ac:inkMkLst>
        </pc:inkChg>
        <pc:inkChg chg="add del">
          <ac:chgData name="Nesta van der Schaaf" userId="b6341301b05cd47e" providerId="LiveId" clId="{AD06C81A-87A6-47A7-8922-8736C9E72DE9}" dt="2023-07-10T15:00:04.239" v="6818" actId="9405"/>
          <ac:inkMkLst>
            <pc:docMk/>
            <pc:sldMk cId="1731520151" sldId="267"/>
            <ac:inkMk id="332" creationId="{A3D13065-578C-23AD-C8FD-11EF053E71D4}"/>
          </ac:inkMkLst>
        </pc:inkChg>
        <pc:inkChg chg="add mod">
          <ac:chgData name="Nesta van der Schaaf" userId="b6341301b05cd47e" providerId="LiveId" clId="{AD06C81A-87A6-47A7-8922-8736C9E72DE9}" dt="2023-07-10T15:00:11.043" v="6821"/>
          <ac:inkMkLst>
            <pc:docMk/>
            <pc:sldMk cId="1731520151" sldId="267"/>
            <ac:inkMk id="333" creationId="{66DC188C-3144-7E3F-44A0-F269931C7233}"/>
          </ac:inkMkLst>
        </pc:inkChg>
        <pc:inkChg chg="add mod">
          <ac:chgData name="Nesta van der Schaaf" userId="b6341301b05cd47e" providerId="LiveId" clId="{AD06C81A-87A6-47A7-8922-8736C9E72DE9}" dt="2023-07-10T15:00:11.043" v="6821"/>
          <ac:inkMkLst>
            <pc:docMk/>
            <pc:sldMk cId="1731520151" sldId="267"/>
            <ac:inkMk id="334" creationId="{B65DDE45-B14C-3F26-8FFF-7DF83B1EF2D4}"/>
          </ac:inkMkLst>
        </pc:inkChg>
        <pc:inkChg chg="add mod">
          <ac:chgData name="Nesta van der Schaaf" userId="b6341301b05cd47e" providerId="LiveId" clId="{AD06C81A-87A6-47A7-8922-8736C9E72DE9}" dt="2023-07-10T15:00:15.332" v="6825"/>
          <ac:inkMkLst>
            <pc:docMk/>
            <pc:sldMk cId="1731520151" sldId="267"/>
            <ac:inkMk id="336" creationId="{F7F21923-B783-5FF1-8F5D-AC592D29CE53}"/>
          </ac:inkMkLst>
        </pc:inkChg>
        <pc:inkChg chg="add mod">
          <ac:chgData name="Nesta van der Schaaf" userId="b6341301b05cd47e" providerId="LiveId" clId="{AD06C81A-87A6-47A7-8922-8736C9E72DE9}" dt="2023-07-10T15:00:15.332" v="6825"/>
          <ac:inkMkLst>
            <pc:docMk/>
            <pc:sldMk cId="1731520151" sldId="267"/>
            <ac:inkMk id="337" creationId="{799928E6-34AB-AB1D-CC98-BBBDF18D5833}"/>
          </ac:inkMkLst>
        </pc:inkChg>
        <pc:inkChg chg="add mod">
          <ac:chgData name="Nesta van der Schaaf" userId="b6341301b05cd47e" providerId="LiveId" clId="{AD06C81A-87A6-47A7-8922-8736C9E72DE9}" dt="2023-07-10T15:00:15.332" v="6825"/>
          <ac:inkMkLst>
            <pc:docMk/>
            <pc:sldMk cId="1731520151" sldId="267"/>
            <ac:inkMk id="338" creationId="{C3DD377D-3608-876E-A59D-AA7CF0CD26E8}"/>
          </ac:inkMkLst>
        </pc:inkChg>
      </pc:sldChg>
      <pc:sldChg chg="addSp delSp modSp add mod modAnim modShow chgLayout">
        <pc:chgData name="Nesta van der Schaaf" userId="b6341301b05cd47e" providerId="LiveId" clId="{AD06C81A-87A6-47A7-8922-8736C9E72DE9}" dt="2023-07-13T11:19:50.228" v="32158" actId="729"/>
        <pc:sldMkLst>
          <pc:docMk/>
          <pc:sldMk cId="2925294094" sldId="268"/>
        </pc:sldMkLst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925294094" sldId="268"/>
            <ac:spMk id="2" creationId="{F759FACC-06CD-BDFA-C298-0F57DF88FEF1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925294094" sldId="268"/>
            <ac:spMk id="3" creationId="{853BD41C-350E-217A-3DBA-3AF711BF316F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925294094" sldId="268"/>
            <ac:spMk id="4" creationId="{0D873E15-693C-2233-75CF-36883570C569}"/>
          </ac:spMkLst>
        </pc:spChg>
        <pc:spChg chg="mod ord">
          <ac:chgData name="Nesta van der Schaaf" userId="b6341301b05cd47e" providerId="LiveId" clId="{AD06C81A-87A6-47A7-8922-8736C9E72DE9}" dt="2023-07-11T09:23:34.322" v="12174" actId="6264"/>
          <ac:spMkLst>
            <pc:docMk/>
            <pc:sldMk cId="2925294094" sldId="268"/>
            <ac:spMk id="5" creationId="{4EE57E6E-2F59-3EDF-313B-122DFE8A5041}"/>
          </ac:spMkLst>
        </pc:spChg>
        <pc:spChg chg="add del">
          <ac:chgData name="Nesta van der Schaaf" userId="b6341301b05cd47e" providerId="LiveId" clId="{AD06C81A-87A6-47A7-8922-8736C9E72DE9}" dt="2023-07-10T15:50:23.004" v="6935" actId="478"/>
          <ac:spMkLst>
            <pc:docMk/>
            <pc:sldMk cId="2925294094" sldId="268"/>
            <ac:spMk id="6" creationId="{84729439-7E9C-D380-20E0-7FF99829A1AA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925294094" sldId="268"/>
            <ac:spMk id="6" creationId="{A000E293-EE02-D945-0554-6BF6F9695070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925294094" sldId="268"/>
            <ac:spMk id="7" creationId="{9355CB42-0BBC-C791-FE54-B58A0EE11D28}"/>
          </ac:spMkLst>
        </pc:spChg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2925294094" sldId="268"/>
            <ac:spMk id="8" creationId="{6531C759-4F97-EF8F-FAB9-5F553C46C5D3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925294094" sldId="268"/>
            <ac:spMk id="9" creationId="{FC71B172-C03E-FDFA-3C37-50771498F192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925294094" sldId="268"/>
            <ac:spMk id="10" creationId="{548B3E1F-3AD3-C36A-E843-C4C29943EC70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925294094" sldId="268"/>
            <ac:spMk id="11" creationId="{29CE71F8-4A21-15FD-F33A-CA84223B8BE2}"/>
          </ac:spMkLst>
        </pc:spChg>
        <pc:spChg chg="add del mod ord">
          <ac:chgData name="Nesta van der Schaaf" userId="b6341301b05cd47e" providerId="LiveId" clId="{AD06C81A-87A6-47A7-8922-8736C9E72DE9}" dt="2023-07-11T09:27:35.797" v="12215" actId="6264"/>
          <ac:spMkLst>
            <pc:docMk/>
            <pc:sldMk cId="2925294094" sldId="268"/>
            <ac:spMk id="12" creationId="{D836F899-5C1B-66B7-DEBF-BCE67DE43B71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925294094" sldId="268"/>
            <ac:spMk id="13" creationId="{CDECFEA1-DFAD-BF27-9D57-7FA092C82020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925294094" sldId="268"/>
            <ac:spMk id="14" creationId="{ECE15097-5EB7-C8A7-75CE-6DD7E2281283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925294094" sldId="268"/>
            <ac:spMk id="15" creationId="{B1498549-2681-AD73-3F3C-28020D3A22FE}"/>
          </ac:spMkLst>
        </pc:spChg>
        <pc:spChg chg="add del">
          <ac:chgData name="Nesta van der Schaaf" userId="b6341301b05cd47e" providerId="LiveId" clId="{AD06C81A-87A6-47A7-8922-8736C9E72DE9}" dt="2023-07-10T15:50:59.321" v="6945" actId="34122"/>
          <ac:spMkLst>
            <pc:docMk/>
            <pc:sldMk cId="2925294094" sldId="268"/>
            <ac:spMk id="16" creationId="{14BA0A1C-BABF-4B1A-A4FD-3604096FC897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925294094" sldId="268"/>
            <ac:spMk id="16" creationId="{E363C744-4162-C278-4B8F-E45854D438EB}"/>
          </ac:spMkLst>
        </pc:spChg>
        <pc:spChg chg="add del 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925294094" sldId="268"/>
            <ac:spMk id="17" creationId="{A3DDB624-8E61-ACC1-B78E-2B0A3C6516AC}"/>
          </ac:spMkLst>
        </pc:spChg>
        <pc:spChg chg="add del mod">
          <ac:chgData name="Nesta van der Schaaf" userId="b6341301b05cd47e" providerId="LiveId" clId="{AD06C81A-87A6-47A7-8922-8736C9E72DE9}" dt="2023-07-10T15:57:23.974" v="6969" actId="478"/>
          <ac:spMkLst>
            <pc:docMk/>
            <pc:sldMk cId="2925294094" sldId="268"/>
            <ac:spMk id="18" creationId="{CA3AAB3C-9330-5ED5-42DB-B062E96D3A52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925294094" sldId="268"/>
            <ac:spMk id="18" creationId="{F6673603-B468-1311-7806-A2CD19A26382}"/>
          </ac:spMkLst>
        </pc:spChg>
        <pc:spChg chg="add del mod">
          <ac:chgData name="Nesta van der Schaaf" userId="b6341301b05cd47e" providerId="LiveId" clId="{AD06C81A-87A6-47A7-8922-8736C9E72DE9}" dt="2023-07-10T16:02:20.245" v="7023" actId="478"/>
          <ac:spMkLst>
            <pc:docMk/>
            <pc:sldMk cId="2925294094" sldId="268"/>
            <ac:spMk id="19" creationId="{4D6C1382-561A-8151-6E2D-40E52CEF191A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925294094" sldId="268"/>
            <ac:spMk id="19" creationId="{6FC82EDA-C341-B13B-553B-FF0796AC5A18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925294094" sldId="268"/>
            <ac:spMk id="20" creationId="{BD7ECE80-24B7-1B9C-DCE4-60E732EFEF76}"/>
          </ac:spMkLst>
        </pc:spChg>
        <pc:spChg chg="add del mod">
          <ac:chgData name="Nesta van der Schaaf" userId="b6341301b05cd47e" providerId="LiveId" clId="{AD06C81A-87A6-47A7-8922-8736C9E72DE9}" dt="2023-07-10T16:02:19.253" v="7021" actId="478"/>
          <ac:spMkLst>
            <pc:docMk/>
            <pc:sldMk cId="2925294094" sldId="268"/>
            <ac:spMk id="20" creationId="{D61F76AD-CCCC-0621-ED5E-D55A0B6DBEAF}"/>
          </ac:spMkLst>
        </pc:spChg>
        <pc:spChg chg="add del mod">
          <ac:chgData name="Nesta van der Schaaf" userId="b6341301b05cd47e" providerId="LiveId" clId="{AD06C81A-87A6-47A7-8922-8736C9E72DE9}" dt="2023-07-10T16:02:20.807" v="7024" actId="478"/>
          <ac:spMkLst>
            <pc:docMk/>
            <pc:sldMk cId="2925294094" sldId="268"/>
            <ac:spMk id="21" creationId="{25B2B8F9-C177-ACD7-CC32-B9E6C3392845}"/>
          </ac:spMkLst>
        </pc:spChg>
        <pc:spChg chg="add del mod ord">
          <ac:chgData name="Nesta van der Schaaf" userId="b6341301b05cd47e" providerId="LiveId" clId="{AD06C81A-87A6-47A7-8922-8736C9E72DE9}" dt="2023-07-11T09:32:29.098" v="12252" actId="478"/>
          <ac:spMkLst>
            <pc:docMk/>
            <pc:sldMk cId="2925294094" sldId="268"/>
            <ac:spMk id="21" creationId="{ACA39CA7-D8EF-A494-091C-59140C5230BA}"/>
          </ac:spMkLst>
        </pc:spChg>
        <pc:spChg chg="mod">
          <ac:chgData name="Nesta van der Schaaf" userId="b6341301b05cd47e" providerId="LiveId" clId="{AD06C81A-87A6-47A7-8922-8736C9E72DE9}" dt="2023-07-11T13:42:13.708" v="18902" actId="113"/>
          <ac:spMkLst>
            <pc:docMk/>
            <pc:sldMk cId="2925294094" sldId="268"/>
            <ac:spMk id="22" creationId="{6B28B3F4-3599-E592-94E8-13AE4BB3B30C}"/>
          </ac:spMkLst>
        </pc:spChg>
        <pc:spChg chg="add del mod">
          <ac:chgData name="Nesta van der Schaaf" userId="b6341301b05cd47e" providerId="LiveId" clId="{AD06C81A-87A6-47A7-8922-8736C9E72DE9}" dt="2023-07-10T16:02:19.819" v="7022" actId="478"/>
          <ac:spMkLst>
            <pc:docMk/>
            <pc:sldMk cId="2925294094" sldId="268"/>
            <ac:spMk id="23" creationId="{27A174AB-EAEF-1488-1B83-F00D3F2FE8F9}"/>
          </ac:spMkLst>
        </pc:spChg>
        <pc:spChg chg="add del mod">
          <ac:chgData name="Nesta van der Schaaf" userId="b6341301b05cd47e" providerId="LiveId" clId="{AD06C81A-87A6-47A7-8922-8736C9E72DE9}" dt="2023-07-10T16:02:19.253" v="7021" actId="478"/>
          <ac:spMkLst>
            <pc:docMk/>
            <pc:sldMk cId="2925294094" sldId="268"/>
            <ac:spMk id="24" creationId="{2B2E2F4B-C863-9A58-3B0E-6E7E9122E549}"/>
          </ac:spMkLst>
        </pc:spChg>
        <pc:spChg chg="add del mod">
          <ac:chgData name="Nesta van der Schaaf" userId="b6341301b05cd47e" providerId="LiveId" clId="{AD06C81A-87A6-47A7-8922-8736C9E72DE9}" dt="2023-07-10T16:02:19.253" v="7021" actId="478"/>
          <ac:spMkLst>
            <pc:docMk/>
            <pc:sldMk cId="2925294094" sldId="268"/>
            <ac:spMk id="25" creationId="{F49909A8-27AE-7B1A-F2E9-ADBB2E796A0E}"/>
          </ac:spMkLst>
        </pc:spChg>
        <pc:spChg chg="add mod">
          <ac:chgData name="Nesta van der Schaaf" userId="b6341301b05cd47e" providerId="LiveId" clId="{AD06C81A-87A6-47A7-8922-8736C9E72DE9}" dt="2023-07-11T20:46:18.665" v="24357" actId="164"/>
          <ac:spMkLst>
            <pc:docMk/>
            <pc:sldMk cId="2925294094" sldId="268"/>
            <ac:spMk id="26" creationId="{3CE32D1D-D4F3-7878-C008-5CBECD3390F2}"/>
          </ac:spMkLst>
        </pc:spChg>
        <pc:spChg chg="add del mod">
          <ac:chgData name="Nesta van der Schaaf" userId="b6341301b05cd47e" providerId="LiveId" clId="{AD06C81A-87A6-47A7-8922-8736C9E72DE9}" dt="2023-07-10T16:04:51.161" v="7043" actId="478"/>
          <ac:spMkLst>
            <pc:docMk/>
            <pc:sldMk cId="2925294094" sldId="268"/>
            <ac:spMk id="27" creationId="{C4D0A373-85F6-72E0-A7C3-5B49F22BF126}"/>
          </ac:spMkLst>
        </pc:spChg>
        <pc:spChg chg="add del mod ord">
          <ac:chgData name="Nesta van der Schaaf" userId="b6341301b05cd47e" providerId="LiveId" clId="{AD06C81A-87A6-47A7-8922-8736C9E72DE9}" dt="2023-07-10T16:08:20.839" v="7089" actId="478"/>
          <ac:spMkLst>
            <pc:docMk/>
            <pc:sldMk cId="2925294094" sldId="268"/>
            <ac:spMk id="28" creationId="{6AC9DCD2-1B19-F4D3-B45C-38B07AA6BB5D}"/>
          </ac:spMkLst>
        </pc:spChg>
        <pc:spChg chg="add del mod ord">
          <ac:chgData name="Nesta van der Schaaf" userId="b6341301b05cd47e" providerId="LiveId" clId="{AD06C81A-87A6-47A7-8922-8736C9E72DE9}" dt="2023-07-10T16:08:21.655" v="7090" actId="478"/>
          <ac:spMkLst>
            <pc:docMk/>
            <pc:sldMk cId="2925294094" sldId="268"/>
            <ac:spMk id="29" creationId="{7607E562-8245-DAED-BEC4-04E758CB1E5A}"/>
          </ac:spMkLst>
        </pc:spChg>
        <pc:spChg chg="add del mod ord">
          <ac:chgData name="Nesta van der Schaaf" userId="b6341301b05cd47e" providerId="LiveId" clId="{AD06C81A-87A6-47A7-8922-8736C9E72DE9}" dt="2023-07-10T16:08:22.535" v="7092" actId="478"/>
          <ac:spMkLst>
            <pc:docMk/>
            <pc:sldMk cId="2925294094" sldId="268"/>
            <ac:spMk id="30" creationId="{4E6CA4A2-8C33-A80A-681A-77F86B8355E7}"/>
          </ac:spMkLst>
        </pc:spChg>
        <pc:spChg chg="add del mod ord">
          <ac:chgData name="Nesta van der Schaaf" userId="b6341301b05cd47e" providerId="LiveId" clId="{AD06C81A-87A6-47A7-8922-8736C9E72DE9}" dt="2023-07-10T16:08:20.345" v="7088" actId="478"/>
          <ac:spMkLst>
            <pc:docMk/>
            <pc:sldMk cId="2925294094" sldId="268"/>
            <ac:spMk id="31" creationId="{25EAAECC-259A-46ED-42F0-9769A5EAE0F3}"/>
          </ac:spMkLst>
        </pc:spChg>
        <pc:spChg chg="add del mod ord">
          <ac:chgData name="Nesta van der Schaaf" userId="b6341301b05cd47e" providerId="LiveId" clId="{AD06C81A-87A6-47A7-8922-8736C9E72DE9}" dt="2023-07-10T16:08:22.083" v="7091" actId="478"/>
          <ac:spMkLst>
            <pc:docMk/>
            <pc:sldMk cId="2925294094" sldId="268"/>
            <ac:spMk id="32" creationId="{4D47C0BD-8DB0-A638-109A-4D351E44251A}"/>
          </ac:spMkLst>
        </pc:spChg>
        <pc:spChg chg="add del mod ord">
          <ac:chgData name="Nesta van der Schaaf" userId="b6341301b05cd47e" providerId="LiveId" clId="{AD06C81A-87A6-47A7-8922-8736C9E72DE9}" dt="2023-07-10T16:08:23.096" v="7093" actId="478"/>
          <ac:spMkLst>
            <pc:docMk/>
            <pc:sldMk cId="2925294094" sldId="268"/>
            <ac:spMk id="33" creationId="{918A59C4-D855-E7DD-4E6A-9C96449DE461}"/>
          </ac:spMkLst>
        </pc:spChg>
        <pc:spChg chg="add del mod ord">
          <ac:chgData name="Nesta van der Schaaf" userId="b6341301b05cd47e" providerId="LiveId" clId="{AD06C81A-87A6-47A7-8922-8736C9E72DE9}" dt="2023-07-10T16:08:23.764" v="7094" actId="478"/>
          <ac:spMkLst>
            <pc:docMk/>
            <pc:sldMk cId="2925294094" sldId="268"/>
            <ac:spMk id="34" creationId="{CD7C6C5D-7497-86C3-BFAF-D0C3D83FCFFC}"/>
          </ac:spMkLst>
        </pc:spChg>
        <pc:spChg chg="add del mod">
          <ac:chgData name="Nesta van der Schaaf" userId="b6341301b05cd47e" providerId="LiveId" clId="{AD06C81A-87A6-47A7-8922-8736C9E72DE9}" dt="2023-07-10T16:09:12.427" v="7108" actId="478"/>
          <ac:spMkLst>
            <pc:docMk/>
            <pc:sldMk cId="2925294094" sldId="268"/>
            <ac:spMk id="35" creationId="{656383C3-8BCF-66D9-6EB6-BD62B969E5F3}"/>
          </ac:spMkLst>
        </pc:spChg>
        <pc:spChg chg="add del mod">
          <ac:chgData name="Nesta van der Schaaf" userId="b6341301b05cd47e" providerId="LiveId" clId="{AD06C81A-87A6-47A7-8922-8736C9E72DE9}" dt="2023-07-10T16:09:11.428" v="7107" actId="478"/>
          <ac:spMkLst>
            <pc:docMk/>
            <pc:sldMk cId="2925294094" sldId="268"/>
            <ac:spMk id="36" creationId="{1B8F5AB4-934F-5308-661C-39D714E37506}"/>
          </ac:spMkLst>
        </pc:spChg>
        <pc:spChg chg="add del">
          <ac:chgData name="Nesta van der Schaaf" userId="b6341301b05cd47e" providerId="LiveId" clId="{AD06C81A-87A6-47A7-8922-8736C9E72DE9}" dt="2023-07-10T16:08:58.107" v="7102" actId="11529"/>
          <ac:spMkLst>
            <pc:docMk/>
            <pc:sldMk cId="2925294094" sldId="268"/>
            <ac:spMk id="37" creationId="{214D8048-4513-772C-55B5-55FF83402A13}"/>
          </ac:spMkLst>
        </pc:spChg>
        <pc:spChg chg="add del mod">
          <ac:chgData name="Nesta van der Schaaf" userId="b6341301b05cd47e" providerId="LiveId" clId="{AD06C81A-87A6-47A7-8922-8736C9E72DE9}" dt="2023-07-10T16:09:11.041" v="7106" actId="478"/>
          <ac:spMkLst>
            <pc:docMk/>
            <pc:sldMk cId="2925294094" sldId="268"/>
            <ac:spMk id="38" creationId="{E26B89D6-A7A0-24F0-64C2-4E8CE73CFAD5}"/>
          </ac:spMkLst>
        </pc:spChg>
        <pc:spChg chg="add mod ord">
          <ac:chgData name="Nesta van der Schaaf" userId="b6341301b05cd47e" providerId="LiveId" clId="{AD06C81A-87A6-47A7-8922-8736C9E72DE9}" dt="2023-07-11T20:46:18.665" v="24357" actId="164"/>
          <ac:spMkLst>
            <pc:docMk/>
            <pc:sldMk cId="2925294094" sldId="268"/>
            <ac:spMk id="39" creationId="{F6A85D25-6351-BD33-899A-8AA85B02CB8D}"/>
          </ac:spMkLst>
        </pc:spChg>
        <pc:spChg chg="add mod ord">
          <ac:chgData name="Nesta van der Schaaf" userId="b6341301b05cd47e" providerId="LiveId" clId="{AD06C81A-87A6-47A7-8922-8736C9E72DE9}" dt="2023-07-11T20:46:18.665" v="24357" actId="164"/>
          <ac:spMkLst>
            <pc:docMk/>
            <pc:sldMk cId="2925294094" sldId="268"/>
            <ac:spMk id="40" creationId="{3ABBA0F4-B873-BF40-44F3-B545AEAD72DD}"/>
          </ac:spMkLst>
        </pc:spChg>
        <pc:spChg chg="add mod ord">
          <ac:chgData name="Nesta van der Schaaf" userId="b6341301b05cd47e" providerId="LiveId" clId="{AD06C81A-87A6-47A7-8922-8736C9E72DE9}" dt="2023-07-11T20:46:18.665" v="24357" actId="164"/>
          <ac:spMkLst>
            <pc:docMk/>
            <pc:sldMk cId="2925294094" sldId="268"/>
            <ac:spMk id="41" creationId="{E38786E5-152D-A061-5FF9-27D113CC3380}"/>
          </ac:spMkLst>
        </pc:spChg>
        <pc:spChg chg="add mod ord">
          <ac:chgData name="Nesta van der Schaaf" userId="b6341301b05cd47e" providerId="LiveId" clId="{AD06C81A-87A6-47A7-8922-8736C9E72DE9}" dt="2023-07-11T20:46:18.665" v="24357" actId="164"/>
          <ac:spMkLst>
            <pc:docMk/>
            <pc:sldMk cId="2925294094" sldId="268"/>
            <ac:spMk id="42" creationId="{3953CA84-C795-C45F-05B6-AF17C81C10FC}"/>
          </ac:spMkLst>
        </pc:spChg>
        <pc:spChg chg="del mod">
          <ac:chgData name="Nesta van der Schaaf" userId="b6341301b05cd47e" providerId="LiveId" clId="{AD06C81A-87A6-47A7-8922-8736C9E72DE9}" dt="2023-07-10T16:13:47.646" v="7156" actId="478"/>
          <ac:spMkLst>
            <pc:docMk/>
            <pc:sldMk cId="2925294094" sldId="268"/>
            <ac:spMk id="44" creationId="{764F77A2-BFE4-F6C9-E82F-7B5D91621512}"/>
          </ac:spMkLst>
        </pc:spChg>
        <pc:spChg chg="mod topLvl">
          <ac:chgData name="Nesta van der Schaaf" userId="b6341301b05cd47e" providerId="LiveId" clId="{AD06C81A-87A6-47A7-8922-8736C9E72DE9}" dt="2023-07-10T17:39:57.560" v="9867" actId="20577"/>
          <ac:spMkLst>
            <pc:docMk/>
            <pc:sldMk cId="2925294094" sldId="268"/>
            <ac:spMk id="45" creationId="{2F3420BF-739E-3C32-1A1D-8722AA0CCF56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47" creationId="{9EF21D75-DE27-CB64-CBBA-3C03D2469D89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48" creationId="{5903CB18-BC12-34D7-6BA2-681ED8FC30FC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49" creationId="{E5C64913-9857-EFAA-3488-BADB33839495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50" creationId="{D0D0A4ED-2689-2B9A-AAB9-F5FB4A35A49B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51" creationId="{3F90CE30-EABF-6757-A131-E969D299A3F2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52" creationId="{509DDF19-8E8E-0EE5-5A98-056347613536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53" creationId="{BEB00079-4504-A6D8-F4FB-EA8AD797C36E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54" creationId="{9C13C620-E635-0BD0-3917-0EBC6483D561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55" creationId="{B8B923E7-5F36-E98C-963D-08302CD0D7E6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56" creationId="{8D47BC1F-15CC-78CE-069F-1DF2A8A0B764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57" creationId="{897FAE7D-3864-90B3-7A3D-821F2F251DAE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58" creationId="{205630EE-CC9A-0CA3-0EDE-29B5C79A6653}"/>
          </ac:spMkLst>
        </pc:spChg>
        <pc:spChg chg="mod">
          <ac:chgData name="Nesta van der Schaaf" userId="b6341301b05cd47e" providerId="LiveId" clId="{AD06C81A-87A6-47A7-8922-8736C9E72DE9}" dt="2023-07-10T16:13:52.443" v="7157" actId="165"/>
          <ac:spMkLst>
            <pc:docMk/>
            <pc:sldMk cId="2925294094" sldId="268"/>
            <ac:spMk id="59" creationId="{6F2CB990-7799-5D3E-8A4A-0FC8A95947DA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63" creationId="{0A9812FA-E27E-4743-330D-2BE48D4D8091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64" creationId="{E3680ADD-A2BC-488B-B79C-FADF90854478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65" creationId="{8F590EFE-90B4-162F-C94D-1594474313C6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66" creationId="{5DE4A796-89E5-ECEB-9286-EA8A64223416}"/>
          </ac:spMkLst>
        </pc:spChg>
        <pc:spChg chg="del topLvl replST">
          <ac:chgData name="Nesta van der Schaaf" userId="b6341301b05cd47e" providerId="LiveId" clId="{AD06C81A-87A6-47A7-8922-8736C9E72DE9}" dt="2023-07-10T16:28:45.616" v="7548" actId="478"/>
          <ac:spMkLst>
            <pc:docMk/>
            <pc:sldMk cId="2925294094" sldId="268"/>
            <ac:spMk id="71" creationId="{82CDF3E0-4138-5363-2A3C-C189491290AB}"/>
          </ac:spMkLst>
        </pc:spChg>
        <pc:spChg chg="del topLvl replST">
          <ac:chgData name="Nesta van der Schaaf" userId="b6341301b05cd47e" providerId="LiveId" clId="{AD06C81A-87A6-47A7-8922-8736C9E72DE9}" dt="2023-07-10T16:28:45.610" v="7539" actId="478"/>
          <ac:spMkLst>
            <pc:docMk/>
            <pc:sldMk cId="2925294094" sldId="268"/>
            <ac:spMk id="72" creationId="{7CE67D5E-0ACF-BC5B-8860-2D7EAA2A116C}"/>
          </ac:spMkLst>
        </pc:spChg>
        <pc:spChg chg="del replST">
          <ac:chgData name="Nesta van der Schaaf" userId="b6341301b05cd47e" providerId="LiveId" clId="{AD06C81A-87A6-47A7-8922-8736C9E72DE9}" dt="2023-07-10T16:28:45.610" v="7538" actId="478"/>
          <ac:spMkLst>
            <pc:docMk/>
            <pc:sldMk cId="2925294094" sldId="268"/>
            <ac:spMk id="73" creationId="{4E1B653D-ABB1-549B-CC5A-2E04B5B45DBB}"/>
          </ac:spMkLst>
        </pc:spChg>
        <pc:spChg chg="del replST">
          <ac:chgData name="Nesta van der Schaaf" userId="b6341301b05cd47e" providerId="LiveId" clId="{AD06C81A-87A6-47A7-8922-8736C9E72DE9}" dt="2023-07-10T16:28:45.610" v="7537" actId="478"/>
          <ac:spMkLst>
            <pc:docMk/>
            <pc:sldMk cId="2925294094" sldId="268"/>
            <ac:spMk id="74" creationId="{BAACDFF0-1F1D-9875-BE8C-1FEEB894E316}"/>
          </ac:spMkLst>
        </pc:spChg>
        <pc:spChg chg="del replST">
          <ac:chgData name="Nesta van der Schaaf" userId="b6341301b05cd47e" providerId="LiveId" clId="{AD06C81A-87A6-47A7-8922-8736C9E72DE9}" dt="2023-07-10T16:28:45.609" v="7536" actId="478"/>
          <ac:spMkLst>
            <pc:docMk/>
            <pc:sldMk cId="2925294094" sldId="268"/>
            <ac:spMk id="75" creationId="{AB01ADC9-9EC4-B4C8-1263-5DE61054A175}"/>
          </ac:spMkLst>
        </pc:spChg>
        <pc:spChg chg="del replST">
          <ac:chgData name="Nesta van der Schaaf" userId="b6341301b05cd47e" providerId="LiveId" clId="{AD06C81A-87A6-47A7-8922-8736C9E72DE9}" dt="2023-07-10T16:28:45.609" v="7535" actId="478"/>
          <ac:spMkLst>
            <pc:docMk/>
            <pc:sldMk cId="2925294094" sldId="268"/>
            <ac:spMk id="76" creationId="{1358C6EF-1FC3-1DBD-A0FD-149E87FDDF65}"/>
          </ac:spMkLst>
        </pc:spChg>
        <pc:spChg chg="del replST">
          <ac:chgData name="Nesta van der Schaaf" userId="b6341301b05cd47e" providerId="LiveId" clId="{AD06C81A-87A6-47A7-8922-8736C9E72DE9}" dt="2023-07-10T16:28:45.609" v="7534" actId="478"/>
          <ac:spMkLst>
            <pc:docMk/>
            <pc:sldMk cId="2925294094" sldId="268"/>
            <ac:spMk id="77" creationId="{A347AFF3-41C0-D541-0B64-84D56420B996}"/>
          </ac:spMkLst>
        </pc:spChg>
        <pc:spChg chg="del replST">
          <ac:chgData name="Nesta van der Schaaf" userId="b6341301b05cd47e" providerId="LiveId" clId="{AD06C81A-87A6-47A7-8922-8736C9E72DE9}" dt="2023-07-10T16:28:45.609" v="7533" actId="478"/>
          <ac:spMkLst>
            <pc:docMk/>
            <pc:sldMk cId="2925294094" sldId="268"/>
            <ac:spMk id="78" creationId="{D9252331-1526-79C0-57CC-521CE3DBD8CA}"/>
          </ac:spMkLst>
        </pc:spChg>
        <pc:spChg chg="del replST">
          <ac:chgData name="Nesta van der Schaaf" userId="b6341301b05cd47e" providerId="LiveId" clId="{AD06C81A-87A6-47A7-8922-8736C9E72DE9}" dt="2023-07-10T16:28:45.608" v="7532" actId="478"/>
          <ac:spMkLst>
            <pc:docMk/>
            <pc:sldMk cId="2925294094" sldId="268"/>
            <ac:spMk id="79" creationId="{78BB380A-EB02-5DF0-98E8-80E0F9F108C1}"/>
          </ac:spMkLst>
        </pc:spChg>
        <pc:spChg chg="del replST">
          <ac:chgData name="Nesta van der Schaaf" userId="b6341301b05cd47e" providerId="LiveId" clId="{AD06C81A-87A6-47A7-8922-8736C9E72DE9}" dt="2023-07-10T16:28:45.608" v="7531" actId="478"/>
          <ac:spMkLst>
            <pc:docMk/>
            <pc:sldMk cId="2925294094" sldId="268"/>
            <ac:spMk id="80" creationId="{877BDF4D-C5AC-154B-9336-6E0D79A4B95B}"/>
          </ac:spMkLst>
        </pc:spChg>
        <pc:spChg chg="del replST">
          <ac:chgData name="Nesta van der Schaaf" userId="b6341301b05cd47e" providerId="LiveId" clId="{AD06C81A-87A6-47A7-8922-8736C9E72DE9}" dt="2023-07-10T16:28:45.608" v="7530" actId="478"/>
          <ac:spMkLst>
            <pc:docMk/>
            <pc:sldMk cId="2925294094" sldId="268"/>
            <ac:spMk id="81" creationId="{05325CF8-B733-60D9-90D0-343E2A3262F3}"/>
          </ac:spMkLst>
        </pc:spChg>
        <pc:spChg chg="del replST">
          <ac:chgData name="Nesta van der Schaaf" userId="b6341301b05cd47e" providerId="LiveId" clId="{AD06C81A-87A6-47A7-8922-8736C9E72DE9}" dt="2023-07-10T16:28:45.607" v="7529" actId="478"/>
          <ac:spMkLst>
            <pc:docMk/>
            <pc:sldMk cId="2925294094" sldId="268"/>
            <ac:spMk id="82" creationId="{12F64246-5EC4-09E7-2F3C-ADC2A79165EE}"/>
          </ac:spMkLst>
        </pc:spChg>
        <pc:spChg chg="del replST">
          <ac:chgData name="Nesta van der Schaaf" userId="b6341301b05cd47e" providerId="LiveId" clId="{AD06C81A-87A6-47A7-8922-8736C9E72DE9}" dt="2023-07-10T16:28:45.607" v="7528" actId="478"/>
          <ac:spMkLst>
            <pc:docMk/>
            <pc:sldMk cId="2925294094" sldId="268"/>
            <ac:spMk id="83" creationId="{6CD2BCD5-BDAF-7981-2F1F-B6374F938B5F}"/>
          </ac:spMkLst>
        </pc:spChg>
        <pc:spChg chg="del replST">
          <ac:chgData name="Nesta van der Schaaf" userId="b6341301b05cd47e" providerId="LiveId" clId="{AD06C81A-87A6-47A7-8922-8736C9E72DE9}" dt="2023-07-10T16:28:45.607" v="7527" actId="478"/>
          <ac:spMkLst>
            <pc:docMk/>
            <pc:sldMk cId="2925294094" sldId="268"/>
            <ac:spMk id="84" creationId="{8DE60054-9BA9-C348-3E1F-33887933AE5C}"/>
          </ac:spMkLst>
        </pc:spChg>
        <pc:spChg chg="del replST">
          <ac:chgData name="Nesta van der Schaaf" userId="b6341301b05cd47e" providerId="LiveId" clId="{AD06C81A-87A6-47A7-8922-8736C9E72DE9}" dt="2023-07-10T16:28:45.607" v="7526" actId="478"/>
          <ac:spMkLst>
            <pc:docMk/>
            <pc:sldMk cId="2925294094" sldId="268"/>
            <ac:spMk id="85" creationId="{17A0DA0E-9F53-22DD-2990-F20710A8FA98}"/>
          </ac:spMkLst>
        </pc:spChg>
        <pc:spChg chg="del replST">
          <ac:chgData name="Nesta van der Schaaf" userId="b6341301b05cd47e" providerId="LiveId" clId="{AD06C81A-87A6-47A7-8922-8736C9E72DE9}" dt="2023-07-10T16:28:45.606" v="7525" actId="478"/>
          <ac:spMkLst>
            <pc:docMk/>
            <pc:sldMk cId="2925294094" sldId="268"/>
            <ac:spMk id="86" creationId="{12BC7585-72C5-5BC7-B3A7-53C3CC7BC0E6}"/>
          </ac:spMkLst>
        </pc:spChg>
        <pc:spChg chg="del replST">
          <ac:chgData name="Nesta van der Schaaf" userId="b6341301b05cd47e" providerId="LiveId" clId="{AD06C81A-87A6-47A7-8922-8736C9E72DE9}" dt="2023-07-10T16:28:45.606" v="7524" actId="478"/>
          <ac:spMkLst>
            <pc:docMk/>
            <pc:sldMk cId="2925294094" sldId="268"/>
            <ac:spMk id="87" creationId="{9EE13D44-95B1-D507-3856-7CCCD92479DB}"/>
          </ac:spMkLst>
        </pc:spChg>
        <pc:spChg chg="del replST">
          <ac:chgData name="Nesta van der Schaaf" userId="b6341301b05cd47e" providerId="LiveId" clId="{AD06C81A-87A6-47A7-8922-8736C9E72DE9}" dt="2023-07-10T16:28:45.606" v="7523" actId="478"/>
          <ac:spMkLst>
            <pc:docMk/>
            <pc:sldMk cId="2925294094" sldId="268"/>
            <ac:spMk id="88" creationId="{355B7520-CCB4-9D85-281C-CF8D5A9B4483}"/>
          </ac:spMkLst>
        </pc:spChg>
        <pc:spChg chg="del replST">
          <ac:chgData name="Nesta van der Schaaf" userId="b6341301b05cd47e" providerId="LiveId" clId="{AD06C81A-87A6-47A7-8922-8736C9E72DE9}" dt="2023-07-10T16:28:45.605" v="7522" actId="478"/>
          <ac:spMkLst>
            <pc:docMk/>
            <pc:sldMk cId="2925294094" sldId="268"/>
            <ac:spMk id="89" creationId="{2F19994E-D85C-5F31-E659-4A3153BC5A2C}"/>
          </ac:spMkLst>
        </pc:spChg>
        <pc:spChg chg="del mod topLvl replST">
          <ac:chgData name="Nesta van der Schaaf" userId="b6341301b05cd47e" providerId="LiveId" clId="{AD06C81A-87A6-47A7-8922-8736C9E72DE9}" dt="2023-07-10T16:28:54.949" v="7627" actId="478"/>
          <ac:spMkLst>
            <pc:docMk/>
            <pc:sldMk cId="2925294094" sldId="268"/>
            <ac:spMk id="94" creationId="{8A9AFD57-750C-AD5B-6352-410A9FFE46E8}"/>
          </ac:spMkLst>
        </pc:spChg>
        <pc:spChg chg="del mod topLvl replST">
          <ac:chgData name="Nesta van der Schaaf" userId="b6341301b05cd47e" providerId="LiveId" clId="{AD06C81A-87A6-47A7-8922-8736C9E72DE9}" dt="2023-07-10T16:28:54.943" v="7618" actId="478"/>
          <ac:spMkLst>
            <pc:docMk/>
            <pc:sldMk cId="2925294094" sldId="268"/>
            <ac:spMk id="95" creationId="{8A57163E-BA6C-7DBA-7E68-BDFBF24BBFFB}"/>
          </ac:spMkLst>
        </pc:spChg>
        <pc:spChg chg="del mod replST">
          <ac:chgData name="Nesta van der Schaaf" userId="b6341301b05cd47e" providerId="LiveId" clId="{AD06C81A-87A6-47A7-8922-8736C9E72DE9}" dt="2023-07-10T16:28:54.942" v="7617" actId="478"/>
          <ac:spMkLst>
            <pc:docMk/>
            <pc:sldMk cId="2925294094" sldId="268"/>
            <ac:spMk id="96" creationId="{B23D971D-7194-A78F-30C8-C9F8E4889DD3}"/>
          </ac:spMkLst>
        </pc:spChg>
        <pc:spChg chg="del mod replST">
          <ac:chgData name="Nesta van der Schaaf" userId="b6341301b05cd47e" providerId="LiveId" clId="{AD06C81A-87A6-47A7-8922-8736C9E72DE9}" dt="2023-07-10T16:28:54.942" v="7616" actId="478"/>
          <ac:spMkLst>
            <pc:docMk/>
            <pc:sldMk cId="2925294094" sldId="268"/>
            <ac:spMk id="97" creationId="{C2374987-32C0-E0DE-CEBE-574272D0111C}"/>
          </ac:spMkLst>
        </pc:spChg>
        <pc:spChg chg="del mod replST">
          <ac:chgData name="Nesta van der Schaaf" userId="b6341301b05cd47e" providerId="LiveId" clId="{AD06C81A-87A6-47A7-8922-8736C9E72DE9}" dt="2023-07-10T16:28:54.942" v="7615" actId="478"/>
          <ac:spMkLst>
            <pc:docMk/>
            <pc:sldMk cId="2925294094" sldId="268"/>
            <ac:spMk id="98" creationId="{9F37FFC6-41D7-AA41-8879-6F3A821185E2}"/>
          </ac:spMkLst>
        </pc:spChg>
        <pc:spChg chg="del mod replST">
          <ac:chgData name="Nesta van der Schaaf" userId="b6341301b05cd47e" providerId="LiveId" clId="{AD06C81A-87A6-47A7-8922-8736C9E72DE9}" dt="2023-07-10T16:28:54.942" v="7614" actId="478"/>
          <ac:spMkLst>
            <pc:docMk/>
            <pc:sldMk cId="2925294094" sldId="268"/>
            <ac:spMk id="99" creationId="{DA5BA9C5-701E-E4E2-921C-0EB7D49FB3E8}"/>
          </ac:spMkLst>
        </pc:spChg>
        <pc:spChg chg="del mod replST">
          <ac:chgData name="Nesta van der Schaaf" userId="b6341301b05cd47e" providerId="LiveId" clId="{AD06C81A-87A6-47A7-8922-8736C9E72DE9}" dt="2023-07-10T16:28:54.941" v="7613" actId="478"/>
          <ac:spMkLst>
            <pc:docMk/>
            <pc:sldMk cId="2925294094" sldId="268"/>
            <ac:spMk id="100" creationId="{F5A98450-7777-5FBE-1974-FDD587FBEC7C}"/>
          </ac:spMkLst>
        </pc:spChg>
        <pc:spChg chg="del mod replST">
          <ac:chgData name="Nesta van der Schaaf" userId="b6341301b05cd47e" providerId="LiveId" clId="{AD06C81A-87A6-47A7-8922-8736C9E72DE9}" dt="2023-07-10T16:28:54.941" v="7612" actId="478"/>
          <ac:spMkLst>
            <pc:docMk/>
            <pc:sldMk cId="2925294094" sldId="268"/>
            <ac:spMk id="101" creationId="{9E7D4DD0-D88A-47DD-4E80-42B66386B44F}"/>
          </ac:spMkLst>
        </pc:spChg>
        <pc:spChg chg="del mod topLvl replST">
          <ac:chgData name="Nesta van der Schaaf" userId="b6341301b05cd47e" providerId="LiveId" clId="{AD06C81A-87A6-47A7-8922-8736C9E72DE9}" dt="2023-07-10T16:30:37.639" v="7772" actId="478"/>
          <ac:spMkLst>
            <pc:docMk/>
            <pc:sldMk cId="2925294094" sldId="268"/>
            <ac:spMk id="126" creationId="{C589953B-0CDD-C4F1-6C37-1F72EE2DB632}"/>
          </ac:spMkLst>
        </pc:spChg>
        <pc:spChg chg="del mod topLvl replST">
          <ac:chgData name="Nesta van der Schaaf" userId="b6341301b05cd47e" providerId="LiveId" clId="{AD06C81A-87A6-47A7-8922-8736C9E72DE9}" dt="2023-07-10T16:30:37.625" v="7752" actId="478"/>
          <ac:spMkLst>
            <pc:docMk/>
            <pc:sldMk cId="2925294094" sldId="268"/>
            <ac:spMk id="127" creationId="{F7EA61AD-BCAF-1A2E-10C5-642981826A7B}"/>
          </ac:spMkLst>
        </pc:spChg>
        <pc:spChg chg="del mod replST">
          <ac:chgData name="Nesta van der Schaaf" userId="b6341301b05cd47e" providerId="LiveId" clId="{AD06C81A-87A6-47A7-8922-8736C9E72DE9}" dt="2023-07-10T16:30:37.625" v="7751" actId="478"/>
          <ac:spMkLst>
            <pc:docMk/>
            <pc:sldMk cId="2925294094" sldId="268"/>
            <ac:spMk id="128" creationId="{1D97B98C-7909-27A0-8309-B7E371D0FD83}"/>
          </ac:spMkLst>
        </pc:spChg>
        <pc:spChg chg="del mod replST">
          <ac:chgData name="Nesta van der Schaaf" userId="b6341301b05cd47e" providerId="LiveId" clId="{AD06C81A-87A6-47A7-8922-8736C9E72DE9}" dt="2023-07-10T16:30:37.625" v="7750" actId="478"/>
          <ac:spMkLst>
            <pc:docMk/>
            <pc:sldMk cId="2925294094" sldId="268"/>
            <ac:spMk id="129" creationId="{4F447128-FA59-77DF-258A-0951E923327F}"/>
          </ac:spMkLst>
        </pc:spChg>
        <pc:spChg chg="del mod replST">
          <ac:chgData name="Nesta van der Schaaf" userId="b6341301b05cd47e" providerId="LiveId" clId="{AD06C81A-87A6-47A7-8922-8736C9E72DE9}" dt="2023-07-10T16:30:37.624" v="7749" actId="478"/>
          <ac:spMkLst>
            <pc:docMk/>
            <pc:sldMk cId="2925294094" sldId="268"/>
            <ac:spMk id="130" creationId="{1E090868-09A9-CD1D-9176-EE226C1BC215}"/>
          </ac:spMkLst>
        </pc:spChg>
        <pc:spChg chg="del mod replST">
          <ac:chgData name="Nesta van der Schaaf" userId="b6341301b05cd47e" providerId="LiveId" clId="{AD06C81A-87A6-47A7-8922-8736C9E72DE9}" dt="2023-07-10T16:30:37.624" v="7748" actId="478"/>
          <ac:spMkLst>
            <pc:docMk/>
            <pc:sldMk cId="2925294094" sldId="268"/>
            <ac:spMk id="131" creationId="{1ADD1D9D-524C-517B-9D59-21AC46A6844F}"/>
          </ac:spMkLst>
        </pc:spChg>
        <pc:spChg chg="del mod replST">
          <ac:chgData name="Nesta van der Schaaf" userId="b6341301b05cd47e" providerId="LiveId" clId="{AD06C81A-87A6-47A7-8922-8736C9E72DE9}" dt="2023-07-10T16:30:37.624" v="7747" actId="478"/>
          <ac:spMkLst>
            <pc:docMk/>
            <pc:sldMk cId="2925294094" sldId="268"/>
            <ac:spMk id="132" creationId="{D9C2D11A-E287-7917-0424-159711056C2E}"/>
          </ac:spMkLst>
        </pc:spChg>
        <pc:spChg chg="del mod replST">
          <ac:chgData name="Nesta van der Schaaf" userId="b6341301b05cd47e" providerId="LiveId" clId="{AD06C81A-87A6-47A7-8922-8736C9E72DE9}" dt="2023-07-10T16:30:37.624" v="7746" actId="478"/>
          <ac:spMkLst>
            <pc:docMk/>
            <pc:sldMk cId="2925294094" sldId="268"/>
            <ac:spMk id="133" creationId="{81D24C76-B8A5-4DBD-415E-AAF698485657}"/>
          </ac:spMkLst>
        </pc:spChg>
        <pc:spChg chg="del mod topLvl replST">
          <ac:chgData name="Nesta van der Schaaf" userId="b6341301b05cd47e" providerId="LiveId" clId="{AD06C81A-87A6-47A7-8922-8736C9E72DE9}" dt="2023-07-10T16:30:53.364" v="7916" actId="478"/>
          <ac:spMkLst>
            <pc:docMk/>
            <pc:sldMk cId="2925294094" sldId="268"/>
            <ac:spMk id="147" creationId="{92270C60-31BF-B41F-0144-BB3A91915E63}"/>
          </ac:spMkLst>
        </pc:spChg>
        <pc:spChg chg="del mod topLvl replST">
          <ac:chgData name="Nesta van der Schaaf" userId="b6341301b05cd47e" providerId="LiveId" clId="{AD06C81A-87A6-47A7-8922-8736C9E72DE9}" dt="2023-07-10T16:30:53.351" v="7896" actId="478"/>
          <ac:spMkLst>
            <pc:docMk/>
            <pc:sldMk cId="2925294094" sldId="268"/>
            <ac:spMk id="148" creationId="{552B2717-D7D2-4F97-D2F0-27AA8435B5E9}"/>
          </ac:spMkLst>
        </pc:spChg>
        <pc:spChg chg="del mod replST">
          <ac:chgData name="Nesta van der Schaaf" userId="b6341301b05cd47e" providerId="LiveId" clId="{AD06C81A-87A6-47A7-8922-8736C9E72DE9}" dt="2023-07-10T16:30:53.350" v="7895" actId="478"/>
          <ac:spMkLst>
            <pc:docMk/>
            <pc:sldMk cId="2925294094" sldId="268"/>
            <ac:spMk id="149" creationId="{31802E92-71FB-CDBF-6204-7E1749041DB8}"/>
          </ac:spMkLst>
        </pc:spChg>
        <pc:spChg chg="del mod replST">
          <ac:chgData name="Nesta van der Schaaf" userId="b6341301b05cd47e" providerId="LiveId" clId="{AD06C81A-87A6-47A7-8922-8736C9E72DE9}" dt="2023-07-10T16:30:53.350" v="7894" actId="478"/>
          <ac:spMkLst>
            <pc:docMk/>
            <pc:sldMk cId="2925294094" sldId="268"/>
            <ac:spMk id="150" creationId="{AE121654-8606-BD41-2F47-0DF66160EF6A}"/>
          </ac:spMkLst>
        </pc:spChg>
        <pc:spChg chg="del mod replST">
          <ac:chgData name="Nesta van der Schaaf" userId="b6341301b05cd47e" providerId="LiveId" clId="{AD06C81A-87A6-47A7-8922-8736C9E72DE9}" dt="2023-07-10T16:30:53.350" v="7893" actId="478"/>
          <ac:spMkLst>
            <pc:docMk/>
            <pc:sldMk cId="2925294094" sldId="268"/>
            <ac:spMk id="151" creationId="{4CC9C905-0747-D796-692B-2573EE696C0E}"/>
          </ac:spMkLst>
        </pc:spChg>
        <pc:spChg chg="del mod replST">
          <ac:chgData name="Nesta van der Schaaf" userId="b6341301b05cd47e" providerId="LiveId" clId="{AD06C81A-87A6-47A7-8922-8736C9E72DE9}" dt="2023-07-10T16:30:53.349" v="7892" actId="478"/>
          <ac:spMkLst>
            <pc:docMk/>
            <pc:sldMk cId="2925294094" sldId="268"/>
            <ac:spMk id="152" creationId="{E062E9E9-6CE9-C5DC-9231-AED3B5EDE4FA}"/>
          </ac:spMkLst>
        </pc:spChg>
        <pc:spChg chg="del mod replST">
          <ac:chgData name="Nesta van der Schaaf" userId="b6341301b05cd47e" providerId="LiveId" clId="{AD06C81A-87A6-47A7-8922-8736C9E72DE9}" dt="2023-07-10T16:30:53.349" v="7891" actId="478"/>
          <ac:spMkLst>
            <pc:docMk/>
            <pc:sldMk cId="2925294094" sldId="268"/>
            <ac:spMk id="153" creationId="{02EA6440-6381-986C-6E6F-1CF94CE82F67}"/>
          </ac:spMkLst>
        </pc:spChg>
        <pc:spChg chg="del mod replST">
          <ac:chgData name="Nesta van der Schaaf" userId="b6341301b05cd47e" providerId="LiveId" clId="{AD06C81A-87A6-47A7-8922-8736C9E72DE9}" dt="2023-07-10T16:30:53.349" v="7890" actId="478"/>
          <ac:spMkLst>
            <pc:docMk/>
            <pc:sldMk cId="2925294094" sldId="268"/>
            <ac:spMk id="154" creationId="{8FF5D2FD-999F-1C30-E5F9-31AC4464EB62}"/>
          </ac:spMkLst>
        </pc:spChg>
        <pc:spChg chg="del mod replST">
          <ac:chgData name="Nesta van der Schaaf" userId="b6341301b05cd47e" providerId="LiveId" clId="{AD06C81A-87A6-47A7-8922-8736C9E72DE9}" dt="2023-07-10T16:30:53.349" v="7889" actId="478"/>
          <ac:spMkLst>
            <pc:docMk/>
            <pc:sldMk cId="2925294094" sldId="268"/>
            <ac:spMk id="155" creationId="{5F820336-0759-80F2-8832-7B3F4BB51EEB}"/>
          </ac:spMkLst>
        </pc:spChg>
        <pc:spChg chg="del mod replST">
          <ac:chgData name="Nesta van der Schaaf" userId="b6341301b05cd47e" providerId="LiveId" clId="{AD06C81A-87A6-47A7-8922-8736C9E72DE9}" dt="2023-07-10T16:30:53.348" v="7888" actId="478"/>
          <ac:spMkLst>
            <pc:docMk/>
            <pc:sldMk cId="2925294094" sldId="268"/>
            <ac:spMk id="156" creationId="{9B90E2EF-52D1-76E7-05A9-887CC461C1D2}"/>
          </ac:spMkLst>
        </pc:spChg>
        <pc:spChg chg="del mod replST">
          <ac:chgData name="Nesta van der Schaaf" userId="b6341301b05cd47e" providerId="LiveId" clId="{AD06C81A-87A6-47A7-8922-8736C9E72DE9}" dt="2023-07-10T16:30:53.348" v="7887" actId="478"/>
          <ac:spMkLst>
            <pc:docMk/>
            <pc:sldMk cId="2925294094" sldId="268"/>
            <ac:spMk id="157" creationId="{530D9CF6-E805-189C-FBCD-850E7C6EFF48}"/>
          </ac:spMkLst>
        </pc:spChg>
        <pc:spChg chg="del mod replST">
          <ac:chgData name="Nesta van der Schaaf" userId="b6341301b05cd47e" providerId="LiveId" clId="{AD06C81A-87A6-47A7-8922-8736C9E72DE9}" dt="2023-07-10T16:30:53.348" v="7886" actId="478"/>
          <ac:spMkLst>
            <pc:docMk/>
            <pc:sldMk cId="2925294094" sldId="268"/>
            <ac:spMk id="158" creationId="{564C6AB1-53CB-7C00-C4FC-FA290FF8FBCE}"/>
          </ac:spMkLst>
        </pc:spChg>
        <pc:spChg chg="del mod replST">
          <ac:chgData name="Nesta van der Schaaf" userId="b6341301b05cd47e" providerId="LiveId" clId="{AD06C81A-87A6-47A7-8922-8736C9E72DE9}" dt="2023-07-10T16:30:53.348" v="7885" actId="478"/>
          <ac:spMkLst>
            <pc:docMk/>
            <pc:sldMk cId="2925294094" sldId="268"/>
            <ac:spMk id="159" creationId="{B038456C-3BF1-5188-5331-243F9F7F6B8F}"/>
          </ac:spMkLst>
        </pc:spChg>
        <pc:spChg chg="del mod replST">
          <ac:chgData name="Nesta van der Schaaf" userId="b6341301b05cd47e" providerId="LiveId" clId="{AD06C81A-87A6-47A7-8922-8736C9E72DE9}" dt="2023-07-10T16:30:53.347" v="7884" actId="478"/>
          <ac:spMkLst>
            <pc:docMk/>
            <pc:sldMk cId="2925294094" sldId="268"/>
            <ac:spMk id="160" creationId="{8D438B33-3BE8-DACC-43A1-3503D24EAC2F}"/>
          </ac:spMkLst>
        </pc:spChg>
        <pc:spChg chg="del mod replST">
          <ac:chgData name="Nesta van der Schaaf" userId="b6341301b05cd47e" providerId="LiveId" clId="{AD06C81A-87A6-47A7-8922-8736C9E72DE9}" dt="2023-07-10T16:30:53.347" v="7883" actId="478"/>
          <ac:spMkLst>
            <pc:docMk/>
            <pc:sldMk cId="2925294094" sldId="268"/>
            <ac:spMk id="161" creationId="{55926C5A-765D-4257-6D0C-0E8230E4EBE9}"/>
          </ac:spMkLst>
        </pc:spChg>
        <pc:spChg chg="del mod replST">
          <ac:chgData name="Nesta van der Schaaf" userId="b6341301b05cd47e" providerId="LiveId" clId="{AD06C81A-87A6-47A7-8922-8736C9E72DE9}" dt="2023-07-10T16:30:53.347" v="7882" actId="478"/>
          <ac:spMkLst>
            <pc:docMk/>
            <pc:sldMk cId="2925294094" sldId="268"/>
            <ac:spMk id="162" creationId="{41D0168E-B0C2-58E1-D0FE-889449EE8B30}"/>
          </ac:spMkLst>
        </pc:spChg>
        <pc:spChg chg="del mod replST">
          <ac:chgData name="Nesta van der Schaaf" userId="b6341301b05cd47e" providerId="LiveId" clId="{AD06C81A-87A6-47A7-8922-8736C9E72DE9}" dt="2023-07-10T16:30:53.346" v="7881" actId="478"/>
          <ac:spMkLst>
            <pc:docMk/>
            <pc:sldMk cId="2925294094" sldId="268"/>
            <ac:spMk id="163" creationId="{6BB456A3-4B48-9341-F7ED-6156DA8AEF25}"/>
          </ac:spMkLst>
        </pc:spChg>
        <pc:spChg chg="del mod replST">
          <ac:chgData name="Nesta van der Schaaf" userId="b6341301b05cd47e" providerId="LiveId" clId="{AD06C81A-87A6-47A7-8922-8736C9E72DE9}" dt="2023-07-10T16:30:53.346" v="7880" actId="478"/>
          <ac:spMkLst>
            <pc:docMk/>
            <pc:sldMk cId="2925294094" sldId="268"/>
            <ac:spMk id="164" creationId="{DC32D725-56CA-CA81-F94C-C97162E7B426}"/>
          </ac:spMkLst>
        </pc:spChg>
        <pc:spChg chg="del mod replST">
          <ac:chgData name="Nesta van der Schaaf" userId="b6341301b05cd47e" providerId="LiveId" clId="{AD06C81A-87A6-47A7-8922-8736C9E72DE9}" dt="2023-07-10T16:30:53.346" v="7879" actId="478"/>
          <ac:spMkLst>
            <pc:docMk/>
            <pc:sldMk cId="2925294094" sldId="268"/>
            <ac:spMk id="165" creationId="{61ECF6C2-8655-872E-9BD6-587142551E8A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79" creationId="{D40FD8A0-7AA5-1626-6CF0-DBAF1E5E570E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80" creationId="{84E12681-41D6-1B28-A630-F8AD8D4607B3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81" creationId="{B8730740-75A3-89A0-5113-1461299BD233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82" creationId="{E474872F-DC1C-C183-E0C0-F7794FD2CF7B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83" creationId="{DDF3A0AC-B917-36C9-C0C6-65CB4C6E136E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84" creationId="{708AE702-7080-3297-E254-9784DDF6AC78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85" creationId="{E25D39FC-7B0F-ADB5-25DC-BC644F31CB5C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86" creationId="{50D87631-4D30-4795-2414-1BC5CAF1D73D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87" creationId="{E5F935BB-BCF4-98E4-1BE9-F64C189DF196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88" creationId="{4DC7921E-CA42-F039-F015-4890C0E64ECA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89" creationId="{AD456C86-F326-758B-45FF-13D2A1B61DB2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90" creationId="{B1B428A9-746F-0BB5-3744-91C795AAC561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91" creationId="{A33DEB78-0E58-0075-1AAB-3707175F892C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92" creationId="{0F228C06-1E3A-1FBE-DF45-656AD9492F85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93" creationId="{2CF97085-06C2-85DE-1886-4EEB878976DC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94" creationId="{5331E5DC-58EC-69BE-896C-FFCE4BC719B5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95" creationId="{AB714CC5-C84D-AE35-31EB-32BC406F2CA6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96" creationId="{531FD867-1D7E-A246-4F41-314D7EAAC252}"/>
          </ac:spMkLst>
        </pc:spChg>
        <pc:spChg chg="mod replST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197" creationId="{8ACD2688-0B89-FEA8-ACC3-E33AC15F369F}"/>
          </ac:spMkLst>
        </pc:spChg>
        <pc:spChg chg="add mod ord topLvl">
          <ac:chgData name="Nesta van der Schaaf" userId="b6341301b05cd47e" providerId="LiveId" clId="{AD06C81A-87A6-47A7-8922-8736C9E72DE9}" dt="2023-07-10T17:26:37.288" v="9676" actId="165"/>
          <ac:spMkLst>
            <pc:docMk/>
            <pc:sldMk cId="2925294094" sldId="268"/>
            <ac:spMk id="219" creationId="{F63AFB23-64FB-91B6-0A38-058115482C0D}"/>
          </ac:spMkLst>
        </pc:spChg>
        <pc:spChg chg="add mod">
          <ac:chgData name="Nesta van der Schaaf" userId="b6341301b05cd47e" providerId="LiveId" clId="{AD06C81A-87A6-47A7-8922-8736C9E72DE9}" dt="2023-07-10T16:41:37.853" v="8175" actId="207"/>
          <ac:spMkLst>
            <pc:docMk/>
            <pc:sldMk cId="2925294094" sldId="268"/>
            <ac:spMk id="221" creationId="{E0FA85E2-99AE-D352-5841-FE864DAFDB97}"/>
          </ac:spMkLst>
        </pc:spChg>
        <pc:spChg chg="replST">
          <ac:chgData name="Nesta van der Schaaf" userId="b6341301b05cd47e" providerId="LiveId" clId="{AD06C81A-87A6-47A7-8922-8736C9E72DE9}" dt="2023-07-10T16:40:04.085" v="8000"/>
          <ac:spMkLst>
            <pc:docMk/>
            <pc:sldMk cId="2925294094" sldId="268"/>
            <ac:spMk id="225" creationId="{AFFD6D3D-FA8D-D2BD-435D-03A05225E189}"/>
          </ac:spMkLst>
        </pc:spChg>
        <pc:spChg chg="replST">
          <ac:chgData name="Nesta van der Schaaf" userId="b6341301b05cd47e" providerId="LiveId" clId="{AD06C81A-87A6-47A7-8922-8736C9E72DE9}" dt="2023-07-10T16:40:04.085" v="8001"/>
          <ac:spMkLst>
            <pc:docMk/>
            <pc:sldMk cId="2925294094" sldId="268"/>
            <ac:spMk id="226" creationId="{2AEBAEBF-6DFD-D38E-74AC-65ACFED75DAE}"/>
          </ac:spMkLst>
        </pc:spChg>
        <pc:spChg chg="replST">
          <ac:chgData name="Nesta van der Schaaf" userId="b6341301b05cd47e" providerId="LiveId" clId="{AD06C81A-87A6-47A7-8922-8736C9E72DE9}" dt="2023-07-10T16:40:04.085" v="8002"/>
          <ac:spMkLst>
            <pc:docMk/>
            <pc:sldMk cId="2925294094" sldId="268"/>
            <ac:spMk id="227" creationId="{E1ADEAE4-EE75-7DA6-EBAC-21D9CBB61F33}"/>
          </ac:spMkLst>
        </pc:spChg>
        <pc:spChg chg="del topLvl replST">
          <ac:chgData name="Nesta van der Schaaf" userId="b6341301b05cd47e" providerId="LiveId" clId="{AD06C81A-87A6-47A7-8922-8736C9E72DE9}" dt="2023-07-10T16:41:14.184" v="8165" actId="478"/>
          <ac:spMkLst>
            <pc:docMk/>
            <pc:sldMk cId="2925294094" sldId="268"/>
            <ac:spMk id="232" creationId="{8A351220-6C20-29A9-9C4D-C3FAAC450D6C}"/>
          </ac:spMkLst>
        </pc:spChg>
        <pc:spChg chg="del topLvl replST">
          <ac:chgData name="Nesta van der Schaaf" userId="b6341301b05cd47e" providerId="LiveId" clId="{AD06C81A-87A6-47A7-8922-8736C9E72DE9}" dt="2023-07-10T16:41:14.180" v="8159" actId="478"/>
          <ac:spMkLst>
            <pc:docMk/>
            <pc:sldMk cId="2925294094" sldId="268"/>
            <ac:spMk id="233" creationId="{4193EE4B-EE40-7903-1125-0C7DB724419F}"/>
          </ac:spMkLst>
        </pc:spChg>
        <pc:spChg chg="del replST">
          <ac:chgData name="Nesta van der Schaaf" userId="b6341301b05cd47e" providerId="LiveId" clId="{AD06C81A-87A6-47A7-8922-8736C9E72DE9}" dt="2023-07-10T16:41:14.180" v="8158" actId="478"/>
          <ac:spMkLst>
            <pc:docMk/>
            <pc:sldMk cId="2925294094" sldId="268"/>
            <ac:spMk id="234" creationId="{D971BDCD-589E-3B6C-17F6-85B8788F9814}"/>
          </ac:spMkLst>
        </pc:spChg>
        <pc:spChg chg="del replST">
          <ac:chgData name="Nesta van der Schaaf" userId="b6341301b05cd47e" providerId="LiveId" clId="{AD06C81A-87A6-47A7-8922-8736C9E72DE9}" dt="2023-07-10T16:41:14.180" v="8157" actId="478"/>
          <ac:spMkLst>
            <pc:docMk/>
            <pc:sldMk cId="2925294094" sldId="268"/>
            <ac:spMk id="235" creationId="{56F92215-D0B4-AB9A-F35A-A52FFA3A3C3E}"/>
          </ac:spMkLst>
        </pc:spChg>
        <pc:spChg chg="del replST">
          <ac:chgData name="Nesta van der Schaaf" userId="b6341301b05cd47e" providerId="LiveId" clId="{AD06C81A-87A6-47A7-8922-8736C9E72DE9}" dt="2023-07-10T16:41:14.179" v="8156" actId="478"/>
          <ac:spMkLst>
            <pc:docMk/>
            <pc:sldMk cId="2925294094" sldId="268"/>
            <ac:spMk id="236" creationId="{C20F1A26-A1BF-8FFE-6602-402DE1DFCD2B}"/>
          </ac:spMkLst>
        </pc:spChg>
        <pc:spChg chg="del replST">
          <ac:chgData name="Nesta van der Schaaf" userId="b6341301b05cd47e" providerId="LiveId" clId="{AD06C81A-87A6-47A7-8922-8736C9E72DE9}" dt="2023-07-10T16:41:14.179" v="8155" actId="478"/>
          <ac:spMkLst>
            <pc:docMk/>
            <pc:sldMk cId="2925294094" sldId="268"/>
            <ac:spMk id="237" creationId="{43C109B7-FB2E-3E3C-9271-0FB765DAA466}"/>
          </ac:spMkLst>
        </pc:spChg>
        <pc:spChg chg="mod replST">
          <ac:chgData name="Nesta van der Schaaf" userId="b6341301b05cd47e" providerId="LiveId" clId="{AD06C81A-87A6-47A7-8922-8736C9E72DE9}" dt="2023-07-10T16:41:14.181" v="8160" actId="108"/>
          <ac:spMkLst>
            <pc:docMk/>
            <pc:sldMk cId="2925294094" sldId="268"/>
            <ac:spMk id="242" creationId="{305A02AD-4DC4-1BED-42BC-36E750E929DB}"/>
          </ac:spMkLst>
        </pc:spChg>
        <pc:spChg chg="mod replST">
          <ac:chgData name="Nesta van der Schaaf" userId="b6341301b05cd47e" providerId="LiveId" clId="{AD06C81A-87A6-47A7-8922-8736C9E72DE9}" dt="2023-07-10T16:41:14.182" v="8161" actId="108"/>
          <ac:spMkLst>
            <pc:docMk/>
            <pc:sldMk cId="2925294094" sldId="268"/>
            <ac:spMk id="243" creationId="{F1292BC6-3F41-EB49-FE79-AC016D02508B}"/>
          </ac:spMkLst>
        </pc:spChg>
        <pc:spChg chg="mod replST">
          <ac:chgData name="Nesta van der Schaaf" userId="b6341301b05cd47e" providerId="LiveId" clId="{AD06C81A-87A6-47A7-8922-8736C9E72DE9}" dt="2023-07-10T16:41:14.182" v="8162" actId="108"/>
          <ac:spMkLst>
            <pc:docMk/>
            <pc:sldMk cId="2925294094" sldId="268"/>
            <ac:spMk id="244" creationId="{8E0A1CAA-7F38-161D-BC05-F9D24F38CC4D}"/>
          </ac:spMkLst>
        </pc:spChg>
        <pc:spChg chg="mod replST">
          <ac:chgData name="Nesta van der Schaaf" userId="b6341301b05cd47e" providerId="LiveId" clId="{AD06C81A-87A6-47A7-8922-8736C9E72DE9}" dt="2023-07-10T16:41:14.183" v="8163" actId="108"/>
          <ac:spMkLst>
            <pc:docMk/>
            <pc:sldMk cId="2925294094" sldId="268"/>
            <ac:spMk id="245" creationId="{E53769F5-0D2A-91CC-BD3B-687FC0819703}"/>
          </ac:spMkLst>
        </pc:spChg>
        <pc:spChg chg="mod replST">
          <ac:chgData name="Nesta van der Schaaf" userId="b6341301b05cd47e" providerId="LiveId" clId="{AD06C81A-87A6-47A7-8922-8736C9E72DE9}" dt="2023-07-10T16:41:14.184" v="8164" actId="108"/>
          <ac:spMkLst>
            <pc:docMk/>
            <pc:sldMk cId="2925294094" sldId="268"/>
            <ac:spMk id="246" creationId="{15E54AB0-D1B0-2508-C2AB-55534269C7B7}"/>
          </ac:spMkLst>
        </pc:spChg>
        <pc:spChg chg="replST">
          <ac:chgData name="Nesta van der Schaaf" userId="b6341301b05cd47e" providerId="LiveId" clId="{AD06C81A-87A6-47A7-8922-8736C9E72DE9}" dt="2023-07-10T16:44:18.887" v="8234"/>
          <ac:spMkLst>
            <pc:docMk/>
            <pc:sldMk cId="2925294094" sldId="268"/>
            <ac:spMk id="259" creationId="{D7394E7E-4458-9215-D0D5-65A0BE26AF21}"/>
          </ac:spMkLst>
        </pc:spChg>
        <pc:spChg chg="replST">
          <ac:chgData name="Nesta van der Schaaf" userId="b6341301b05cd47e" providerId="LiveId" clId="{AD06C81A-87A6-47A7-8922-8736C9E72DE9}" dt="2023-07-10T16:44:18.887" v="8235"/>
          <ac:spMkLst>
            <pc:docMk/>
            <pc:sldMk cId="2925294094" sldId="268"/>
            <ac:spMk id="260" creationId="{73D2D674-0886-1C59-2520-A2EFBDA89163}"/>
          </ac:spMkLst>
        </pc:spChg>
        <pc:spChg chg="replST">
          <ac:chgData name="Nesta van der Schaaf" userId="b6341301b05cd47e" providerId="LiveId" clId="{AD06C81A-87A6-47A7-8922-8736C9E72DE9}" dt="2023-07-10T16:44:18.887" v="8236"/>
          <ac:spMkLst>
            <pc:docMk/>
            <pc:sldMk cId="2925294094" sldId="268"/>
            <ac:spMk id="261" creationId="{C0A6387A-A410-C18C-0E47-682D1E9BED5C}"/>
          </ac:spMkLst>
        </pc:spChg>
        <pc:spChg chg="del topLvl replST">
          <ac:chgData name="Nesta van der Schaaf" userId="b6341301b05cd47e" providerId="LiveId" clId="{AD06C81A-87A6-47A7-8922-8736C9E72DE9}" dt="2023-07-10T16:44:54.962" v="8341" actId="478"/>
          <ac:spMkLst>
            <pc:docMk/>
            <pc:sldMk cId="2925294094" sldId="268"/>
            <ac:spMk id="266" creationId="{C891BDBA-B457-CD02-8A62-19BC1A837BAC}"/>
          </ac:spMkLst>
        </pc:spChg>
        <pc:spChg chg="del topLvl replST">
          <ac:chgData name="Nesta van der Schaaf" userId="b6341301b05cd47e" providerId="LiveId" clId="{AD06C81A-87A6-47A7-8922-8736C9E72DE9}" dt="2023-07-10T16:44:54.958" v="8335" actId="478"/>
          <ac:spMkLst>
            <pc:docMk/>
            <pc:sldMk cId="2925294094" sldId="268"/>
            <ac:spMk id="267" creationId="{7E4249A0-4CE9-F7CC-237A-ED7696FBDEEE}"/>
          </ac:spMkLst>
        </pc:spChg>
        <pc:spChg chg="del replST">
          <ac:chgData name="Nesta van der Schaaf" userId="b6341301b05cd47e" providerId="LiveId" clId="{AD06C81A-87A6-47A7-8922-8736C9E72DE9}" dt="2023-07-10T16:44:54.957" v="8334" actId="478"/>
          <ac:spMkLst>
            <pc:docMk/>
            <pc:sldMk cId="2925294094" sldId="268"/>
            <ac:spMk id="268" creationId="{D5CEA776-C130-8386-7F62-81451E1C32E4}"/>
          </ac:spMkLst>
        </pc:spChg>
        <pc:spChg chg="del mod topLvl replST">
          <ac:chgData name="Nesta van der Schaaf" userId="b6341301b05cd47e" providerId="LiveId" clId="{AD06C81A-87A6-47A7-8922-8736C9E72DE9}" dt="2023-07-10T16:45:05.540" v="8404" actId="478"/>
          <ac:spMkLst>
            <pc:docMk/>
            <pc:sldMk cId="2925294094" sldId="268"/>
            <ac:spMk id="273" creationId="{68A42498-67CF-80D0-E177-E0FDBD3C1660}"/>
          </ac:spMkLst>
        </pc:spChg>
        <pc:spChg chg="del mod topLvl replST">
          <ac:chgData name="Nesta van der Schaaf" userId="b6341301b05cd47e" providerId="LiveId" clId="{AD06C81A-87A6-47A7-8922-8736C9E72DE9}" dt="2023-07-10T16:45:05.537" v="8398" actId="478"/>
          <ac:spMkLst>
            <pc:docMk/>
            <pc:sldMk cId="2925294094" sldId="268"/>
            <ac:spMk id="274" creationId="{15B85694-9F5A-4C0F-7BA2-D459EE80C029}"/>
          </ac:spMkLst>
        </pc:spChg>
        <pc:spChg chg="del mod replST">
          <ac:chgData name="Nesta van der Schaaf" userId="b6341301b05cd47e" providerId="LiveId" clId="{AD06C81A-87A6-47A7-8922-8736C9E72DE9}" dt="2023-07-10T16:45:05.536" v="8397" actId="478"/>
          <ac:spMkLst>
            <pc:docMk/>
            <pc:sldMk cId="2925294094" sldId="268"/>
            <ac:spMk id="275" creationId="{93096F99-3E4F-2CD1-F6A5-DB40E0D86101}"/>
          </ac:spMkLst>
        </pc:spChg>
        <pc:spChg chg="del mod replST">
          <ac:chgData name="Nesta van der Schaaf" userId="b6341301b05cd47e" providerId="LiveId" clId="{AD06C81A-87A6-47A7-8922-8736C9E72DE9}" dt="2023-07-10T16:45:05.536" v="8396" actId="478"/>
          <ac:spMkLst>
            <pc:docMk/>
            <pc:sldMk cId="2925294094" sldId="268"/>
            <ac:spMk id="276" creationId="{063B40CB-8094-50E8-5CF0-B83DB283DE78}"/>
          </ac:spMkLst>
        </pc:spChg>
        <pc:spChg chg="del mod replST">
          <ac:chgData name="Nesta van der Schaaf" userId="b6341301b05cd47e" providerId="LiveId" clId="{AD06C81A-87A6-47A7-8922-8736C9E72DE9}" dt="2023-07-10T16:45:05.536" v="8395" actId="478"/>
          <ac:spMkLst>
            <pc:docMk/>
            <pc:sldMk cId="2925294094" sldId="268"/>
            <ac:spMk id="277" creationId="{E5D12802-FBEE-2728-9A99-99B6CC6C40A3}"/>
          </ac:spMkLst>
        </pc:spChg>
        <pc:spChg chg="mod replST">
          <ac:chgData name="Nesta van der Schaaf" userId="b6341301b05cd47e" providerId="LiveId" clId="{AD06C81A-87A6-47A7-8922-8736C9E72DE9}" dt="2023-07-10T16:45:05.538" v="8399" actId="108"/>
          <ac:spMkLst>
            <pc:docMk/>
            <pc:sldMk cId="2925294094" sldId="268"/>
            <ac:spMk id="286" creationId="{188AA484-AC95-61BA-6818-D9ABBEFF0CCB}"/>
          </ac:spMkLst>
        </pc:spChg>
        <pc:spChg chg="mod replST">
          <ac:chgData name="Nesta van der Schaaf" userId="b6341301b05cd47e" providerId="LiveId" clId="{AD06C81A-87A6-47A7-8922-8736C9E72DE9}" dt="2023-07-10T16:45:05.538" v="8400" actId="108"/>
          <ac:spMkLst>
            <pc:docMk/>
            <pc:sldMk cId="2925294094" sldId="268"/>
            <ac:spMk id="287" creationId="{10360F2D-F776-5D88-FDE8-FC8E6086D9B5}"/>
          </ac:spMkLst>
        </pc:spChg>
        <pc:spChg chg="mod replST">
          <ac:chgData name="Nesta van der Schaaf" userId="b6341301b05cd47e" providerId="LiveId" clId="{AD06C81A-87A6-47A7-8922-8736C9E72DE9}" dt="2023-07-10T16:45:05.539" v="8401" actId="108"/>
          <ac:spMkLst>
            <pc:docMk/>
            <pc:sldMk cId="2925294094" sldId="268"/>
            <ac:spMk id="288" creationId="{683634E8-D0BE-E9FF-F525-B18260CCDB56}"/>
          </ac:spMkLst>
        </pc:spChg>
        <pc:spChg chg="mod replST">
          <ac:chgData name="Nesta van der Schaaf" userId="b6341301b05cd47e" providerId="LiveId" clId="{AD06C81A-87A6-47A7-8922-8736C9E72DE9}" dt="2023-07-10T16:45:05.540" v="8402" actId="108"/>
          <ac:spMkLst>
            <pc:docMk/>
            <pc:sldMk cId="2925294094" sldId="268"/>
            <ac:spMk id="289" creationId="{8D44A740-C7D5-92B5-0884-37BBA1062637}"/>
          </ac:spMkLst>
        </pc:spChg>
        <pc:spChg chg="mod replST">
          <ac:chgData name="Nesta van der Schaaf" userId="b6341301b05cd47e" providerId="LiveId" clId="{AD06C81A-87A6-47A7-8922-8736C9E72DE9}" dt="2023-07-10T16:45:05.540" v="8403" actId="108"/>
          <ac:spMkLst>
            <pc:docMk/>
            <pc:sldMk cId="2925294094" sldId="268"/>
            <ac:spMk id="290" creationId="{F223DB45-B97D-8765-1B9A-53F42D232EB1}"/>
          </ac:spMkLst>
        </pc:spChg>
        <pc:grpChg chg="add mod">
          <ac:chgData name="Nesta van der Schaaf" userId="b6341301b05cd47e" providerId="LiveId" clId="{AD06C81A-87A6-47A7-8922-8736C9E72DE9}" dt="2023-07-11T20:46:18.665" v="24357" actId="164"/>
          <ac:grpSpMkLst>
            <pc:docMk/>
            <pc:sldMk cId="2925294094" sldId="268"/>
            <ac:grpSpMk id="3" creationId="{C20C3E76-1187-A1FB-F157-84DC8184996E}"/>
          </ac:grpSpMkLst>
        </pc:grpChg>
        <pc:grpChg chg="del mod">
          <ac:chgData name="Nesta van der Schaaf" userId="b6341301b05cd47e" providerId="LiveId" clId="{AD06C81A-87A6-47A7-8922-8736C9E72DE9}" dt="2023-07-10T15:50:51.811" v="6943"/>
          <ac:grpSpMkLst>
            <pc:docMk/>
            <pc:sldMk cId="2925294094" sldId="268"/>
            <ac:grpSpMk id="11" creationId="{6A226951-7AE8-A44C-567A-DDEB2F3C7EF5}"/>
          </ac:grpSpMkLst>
        </pc:grpChg>
        <pc:grpChg chg="del mod">
          <ac:chgData name="Nesta van der Schaaf" userId="b6341301b05cd47e" providerId="LiveId" clId="{AD06C81A-87A6-47A7-8922-8736C9E72DE9}" dt="2023-07-10T15:51:25.155" v="6948" actId="478"/>
          <ac:grpSpMkLst>
            <pc:docMk/>
            <pc:sldMk cId="2925294094" sldId="268"/>
            <ac:grpSpMk id="14" creationId="{48014362-FA56-57CF-6E31-70CFBD80C91A}"/>
          </ac:grpSpMkLst>
        </pc:grpChg>
        <pc:grpChg chg="add del mod">
          <ac:chgData name="Nesta van der Schaaf" userId="b6341301b05cd47e" providerId="LiveId" clId="{AD06C81A-87A6-47A7-8922-8736C9E72DE9}" dt="2023-07-10T16:13:52.443" v="7157" actId="165"/>
          <ac:grpSpMkLst>
            <pc:docMk/>
            <pc:sldMk cId="2925294094" sldId="268"/>
            <ac:grpSpMk id="43" creationId="{AB417C1A-F42C-C72D-024C-0193ADFA2703}"/>
          </ac:grpSpMkLst>
        </pc:grpChg>
        <pc:grpChg chg="del mod topLvl">
          <ac:chgData name="Nesta van der Schaaf" userId="b6341301b05cd47e" providerId="LiveId" clId="{AD06C81A-87A6-47A7-8922-8736C9E72DE9}" dt="2023-07-10T16:13:55.102" v="7158" actId="478"/>
          <ac:grpSpMkLst>
            <pc:docMk/>
            <pc:sldMk cId="2925294094" sldId="268"/>
            <ac:grpSpMk id="46" creationId="{16C46E15-7531-ED3B-982D-04D03EFF0EAD}"/>
          </ac:grpSpMkLst>
        </pc:grpChg>
        <pc:grpChg chg="mod topLvl replST">
          <ac:chgData name="Nesta van der Schaaf" userId="b6341301b05cd47e" providerId="LiveId" clId="{AD06C81A-87A6-47A7-8922-8736C9E72DE9}" dt="2023-07-10T17:26:37.288" v="9676" actId="165"/>
          <ac:grpSpMkLst>
            <pc:docMk/>
            <pc:sldMk cId="2925294094" sldId="268"/>
            <ac:grpSpMk id="67" creationId="{2DA812D2-9F97-2DB3-2822-F305F47633BB}"/>
          </ac:grpSpMkLst>
        </pc:grpChg>
        <pc:grpChg chg="del mod replST">
          <ac:chgData name="Nesta van der Schaaf" userId="b6341301b05cd47e" providerId="LiveId" clId="{AD06C81A-87A6-47A7-8922-8736C9E72DE9}" dt="2023-07-10T16:28:45.610" v="7539" actId="478"/>
          <ac:grpSpMkLst>
            <pc:docMk/>
            <pc:sldMk cId="2925294094" sldId="268"/>
            <ac:grpSpMk id="90" creationId="{3CDF4C21-FA3C-767C-DC7E-89C81016FD75}"/>
          </ac:grpSpMkLst>
        </pc:grpChg>
        <pc:grpChg chg="del mod ord replST">
          <ac:chgData name="Nesta van der Schaaf" userId="b6341301b05cd47e" providerId="LiveId" clId="{AD06C81A-87A6-47A7-8922-8736C9E72DE9}" dt="2023-07-10T16:28:54.943" v="7618" actId="478"/>
          <ac:grpSpMkLst>
            <pc:docMk/>
            <pc:sldMk cId="2925294094" sldId="268"/>
            <ac:grpSpMk id="102" creationId="{8DB27DD8-6139-71F7-D37D-91021FC945C2}"/>
          </ac:grpSpMkLst>
        </pc:grpChg>
        <pc:grpChg chg="del">
          <ac:chgData name="Nesta van der Schaaf" userId="b6341301b05cd47e" providerId="LiveId" clId="{AD06C81A-87A6-47A7-8922-8736C9E72DE9}" dt="2023-07-10T16:28:45.618" v="7549" actId="478"/>
          <ac:grpSpMkLst>
            <pc:docMk/>
            <pc:sldMk cId="2925294094" sldId="268"/>
            <ac:grpSpMk id="103" creationId="{F9CC22A7-AFE5-40C0-6330-5BA1216F3DCE}"/>
          </ac:grpSpMkLst>
        </pc:grpChg>
        <pc:grpChg chg="del">
          <ac:chgData name="Nesta van der Schaaf" userId="b6341301b05cd47e" providerId="LiveId" clId="{AD06C81A-87A6-47A7-8922-8736C9E72DE9}" dt="2023-07-10T15:06:59.184" v="6872" actId="478"/>
          <ac:grpSpMkLst>
            <pc:docMk/>
            <pc:sldMk cId="2925294094" sldId="268"/>
            <ac:grpSpMk id="112" creationId="{0591CE67-B325-A0AC-591E-2E58DCFDC97A}"/>
          </ac:grpSpMkLst>
        </pc:grpChg>
        <pc:grpChg chg="del mod ord replST">
          <ac:chgData name="Nesta van der Schaaf" userId="b6341301b05cd47e" providerId="LiveId" clId="{AD06C81A-87A6-47A7-8922-8736C9E72DE9}" dt="2023-07-10T16:30:37.625" v="7752" actId="478"/>
          <ac:grpSpMkLst>
            <pc:docMk/>
            <pc:sldMk cId="2925294094" sldId="268"/>
            <ac:grpSpMk id="134" creationId="{DB2E37D6-6A4E-A7CD-090F-6FFA424B735F}"/>
          </ac:grpSpMkLst>
        </pc:grpChg>
        <pc:grpChg chg="del">
          <ac:chgData name="Nesta van der Schaaf" userId="b6341301b05cd47e" providerId="LiveId" clId="{AD06C81A-87A6-47A7-8922-8736C9E72DE9}" dt="2023-07-10T16:28:54.949" v="7628" actId="478"/>
          <ac:grpSpMkLst>
            <pc:docMk/>
            <pc:sldMk cId="2925294094" sldId="268"/>
            <ac:grpSpMk id="135" creationId="{E193F876-DCBE-3F77-6E1D-5EC47B35FB91}"/>
          </ac:grpSpMkLst>
        </pc:grpChg>
        <pc:grpChg chg="del">
          <ac:chgData name="Nesta van der Schaaf" userId="b6341301b05cd47e" providerId="LiveId" clId="{AD06C81A-87A6-47A7-8922-8736C9E72DE9}" dt="2023-07-10T15:06:59.184" v="6872" actId="478"/>
          <ac:grpSpMkLst>
            <pc:docMk/>
            <pc:sldMk cId="2925294094" sldId="268"/>
            <ac:grpSpMk id="147" creationId="{BB536EE2-5CF5-0FC0-D346-836F8EEF7152}"/>
          </ac:grpSpMkLst>
        </pc:grpChg>
        <pc:grpChg chg="del mod ord replST">
          <ac:chgData name="Nesta van der Schaaf" userId="b6341301b05cd47e" providerId="LiveId" clId="{AD06C81A-87A6-47A7-8922-8736C9E72DE9}" dt="2023-07-10T16:30:53.351" v="7896" actId="478"/>
          <ac:grpSpMkLst>
            <pc:docMk/>
            <pc:sldMk cId="2925294094" sldId="268"/>
            <ac:grpSpMk id="166" creationId="{F508C578-07E0-FEEA-4644-55D74C599A35}"/>
          </ac:grpSpMkLst>
        </pc:grpChg>
        <pc:grpChg chg="del">
          <ac:chgData name="Nesta van der Schaaf" userId="b6341301b05cd47e" providerId="LiveId" clId="{AD06C81A-87A6-47A7-8922-8736C9E72DE9}" dt="2023-07-10T16:30:37.639" v="7773" actId="478"/>
          <ac:grpSpMkLst>
            <pc:docMk/>
            <pc:sldMk cId="2925294094" sldId="268"/>
            <ac:grpSpMk id="167" creationId="{B3983B39-9FAC-0F3E-9185-EF1358D3FB67}"/>
          </ac:grpSpMkLst>
        </pc:grpChg>
        <pc:grpChg chg="del">
          <ac:chgData name="Nesta van der Schaaf" userId="b6341301b05cd47e" providerId="LiveId" clId="{AD06C81A-87A6-47A7-8922-8736C9E72DE9}" dt="2023-07-10T15:06:59.184" v="6872" actId="478"/>
          <ac:grpSpMkLst>
            <pc:docMk/>
            <pc:sldMk cId="2925294094" sldId="268"/>
            <ac:grpSpMk id="193" creationId="{3FD013F1-DFDC-5339-1BCD-692C9EFA721D}"/>
          </ac:grpSpMkLst>
        </pc:grpChg>
        <pc:grpChg chg="mod ord topLvl replST">
          <ac:chgData name="Nesta van der Schaaf" userId="b6341301b05cd47e" providerId="LiveId" clId="{AD06C81A-87A6-47A7-8922-8736C9E72DE9}" dt="2023-07-10T17:26:37.288" v="9676" actId="165"/>
          <ac:grpSpMkLst>
            <pc:docMk/>
            <pc:sldMk cId="2925294094" sldId="268"/>
            <ac:grpSpMk id="198" creationId="{2C4291BB-EF73-9C22-8326-919CE51CDEB0}"/>
          </ac:grpSpMkLst>
        </pc:grpChg>
        <pc:grpChg chg="del">
          <ac:chgData name="Nesta van der Schaaf" userId="b6341301b05cd47e" providerId="LiveId" clId="{AD06C81A-87A6-47A7-8922-8736C9E72DE9}" dt="2023-07-10T16:30:53.365" v="7917" actId="478"/>
          <ac:grpSpMkLst>
            <pc:docMk/>
            <pc:sldMk cId="2925294094" sldId="268"/>
            <ac:grpSpMk id="199" creationId="{C07A2882-4E1A-950A-F4BE-2893FF311A73}"/>
          </ac:grpSpMkLst>
        </pc:grpChg>
        <pc:grpChg chg="add del mod">
          <ac:chgData name="Nesta van der Schaaf" userId="b6341301b05cd47e" providerId="LiveId" clId="{AD06C81A-87A6-47A7-8922-8736C9E72DE9}" dt="2023-07-10T17:26:37.288" v="9676" actId="165"/>
          <ac:grpSpMkLst>
            <pc:docMk/>
            <pc:sldMk cId="2925294094" sldId="268"/>
            <ac:grpSpMk id="220" creationId="{D1F60D07-1408-E28C-1859-37AE7B7B0D0D}"/>
          </ac:grpSpMkLst>
        </pc:grpChg>
        <pc:grpChg chg="mod replST">
          <ac:chgData name="Nesta van der Schaaf" userId="b6341301b05cd47e" providerId="LiveId" clId="{AD06C81A-87A6-47A7-8922-8736C9E72DE9}" dt="2023-07-10T16:41:32.829" v="8173" actId="164"/>
          <ac:grpSpMkLst>
            <pc:docMk/>
            <pc:sldMk cId="2925294094" sldId="268"/>
            <ac:grpSpMk id="228" creationId="{0DAFDB4E-C157-E8A7-C6A2-61444533C80B}"/>
          </ac:grpSpMkLst>
        </pc:grpChg>
        <pc:grpChg chg="del mod replST">
          <ac:chgData name="Nesta van der Schaaf" userId="b6341301b05cd47e" providerId="LiveId" clId="{AD06C81A-87A6-47A7-8922-8736C9E72DE9}" dt="2023-07-10T16:41:14.180" v="8159" actId="478"/>
          <ac:grpSpMkLst>
            <pc:docMk/>
            <pc:sldMk cId="2925294094" sldId="268"/>
            <ac:grpSpMk id="238" creationId="{56E04589-ACD5-65E9-8850-39CDD078ECE5}"/>
          </ac:grpSpMkLst>
        </pc:grpChg>
        <pc:grpChg chg="mod ord replST">
          <ac:chgData name="Nesta van der Schaaf" userId="b6341301b05cd47e" providerId="LiveId" clId="{AD06C81A-87A6-47A7-8922-8736C9E72DE9}" dt="2023-07-10T16:41:32.829" v="8173" actId="164"/>
          <ac:grpSpMkLst>
            <pc:docMk/>
            <pc:sldMk cId="2925294094" sldId="268"/>
            <ac:grpSpMk id="247" creationId="{B001068B-A790-7675-8B4F-0D06E9D8DD95}"/>
          </ac:grpSpMkLst>
        </pc:grpChg>
        <pc:grpChg chg="del">
          <ac:chgData name="Nesta van der Schaaf" userId="b6341301b05cd47e" providerId="LiveId" clId="{AD06C81A-87A6-47A7-8922-8736C9E72DE9}" dt="2023-07-10T16:41:14.184" v="8166" actId="478"/>
          <ac:grpSpMkLst>
            <pc:docMk/>
            <pc:sldMk cId="2925294094" sldId="268"/>
            <ac:grpSpMk id="248" creationId="{5842F370-CBE5-1F78-994D-4F414C7D7251}"/>
          </ac:grpSpMkLst>
        </pc:grpChg>
        <pc:grpChg chg="add mod">
          <ac:chgData name="Nesta van der Schaaf" userId="b6341301b05cd47e" providerId="LiveId" clId="{AD06C81A-87A6-47A7-8922-8736C9E72DE9}" dt="2023-07-10T16:45:56.570" v="8415" actId="1076"/>
          <ac:grpSpMkLst>
            <pc:docMk/>
            <pc:sldMk cId="2925294094" sldId="268"/>
            <ac:grpSpMk id="255" creationId="{7F94D1A3-5E59-107E-4FBE-31D89CE57E5F}"/>
          </ac:grpSpMkLst>
        </pc:grpChg>
        <pc:grpChg chg="mod replST">
          <ac:chgData name="Nesta van der Schaaf" userId="b6341301b05cd47e" providerId="LiveId" clId="{AD06C81A-87A6-47A7-8922-8736C9E72DE9}" dt="2023-07-11T20:46:18.665" v="24357" actId="164"/>
          <ac:grpSpMkLst>
            <pc:docMk/>
            <pc:sldMk cId="2925294094" sldId="268"/>
            <ac:grpSpMk id="262" creationId="{FDE4CED2-DEBD-B3C7-1058-30F27C22C66E}"/>
          </ac:grpSpMkLst>
        </pc:grpChg>
        <pc:grpChg chg="del mod replST">
          <ac:chgData name="Nesta van der Schaaf" userId="b6341301b05cd47e" providerId="LiveId" clId="{AD06C81A-87A6-47A7-8922-8736C9E72DE9}" dt="2023-07-10T16:44:54.958" v="8335" actId="478"/>
          <ac:grpSpMkLst>
            <pc:docMk/>
            <pc:sldMk cId="2925294094" sldId="268"/>
            <ac:grpSpMk id="269" creationId="{F7F8EB22-BCA4-AF9C-3AC2-499B68F94759}"/>
          </ac:grpSpMkLst>
        </pc:grpChg>
        <pc:grpChg chg="del mod ord replST">
          <ac:chgData name="Nesta van der Schaaf" userId="b6341301b05cd47e" providerId="LiveId" clId="{AD06C81A-87A6-47A7-8922-8736C9E72DE9}" dt="2023-07-10T16:45:05.537" v="8398" actId="478"/>
          <ac:grpSpMkLst>
            <pc:docMk/>
            <pc:sldMk cId="2925294094" sldId="268"/>
            <ac:grpSpMk id="278" creationId="{22EB9CBC-0B09-1737-8F45-932BB9ED6244}"/>
          </ac:grpSpMkLst>
        </pc:grpChg>
        <pc:grpChg chg="del">
          <ac:chgData name="Nesta van der Schaaf" userId="b6341301b05cd47e" providerId="LiveId" clId="{AD06C81A-87A6-47A7-8922-8736C9E72DE9}" dt="2023-07-10T16:44:54.962" v="8342" actId="478"/>
          <ac:grpSpMkLst>
            <pc:docMk/>
            <pc:sldMk cId="2925294094" sldId="268"/>
            <ac:grpSpMk id="279" creationId="{F0460678-060C-5EDA-0299-3A5E43083B9F}"/>
          </ac:grpSpMkLst>
        </pc:grpChg>
        <pc:grpChg chg="mod ord replST">
          <ac:chgData name="Nesta van der Schaaf" userId="b6341301b05cd47e" providerId="LiveId" clId="{AD06C81A-87A6-47A7-8922-8736C9E72DE9}" dt="2023-07-11T20:46:18.665" v="24357" actId="164"/>
          <ac:grpSpMkLst>
            <pc:docMk/>
            <pc:sldMk cId="2925294094" sldId="268"/>
            <ac:grpSpMk id="291" creationId="{F9BF438E-98F2-E363-5BEB-73345BA1DAA8}"/>
          </ac:grpSpMkLst>
        </pc:grpChg>
        <pc:grpChg chg="del">
          <ac:chgData name="Nesta van der Schaaf" userId="b6341301b05cd47e" providerId="LiveId" clId="{AD06C81A-87A6-47A7-8922-8736C9E72DE9}" dt="2023-07-10T16:45:05.541" v="8405" actId="478"/>
          <ac:grpSpMkLst>
            <pc:docMk/>
            <pc:sldMk cId="2925294094" sldId="268"/>
            <ac:grpSpMk id="292" creationId="{8DDD31EB-36CE-8A8C-5181-C26777FD88E4}"/>
          </ac:grpSpMkLst>
        </pc:grpChg>
        <pc:grpChg chg="mod">
          <ac:chgData name="Nesta van der Schaaf" userId="b6341301b05cd47e" providerId="LiveId" clId="{AD06C81A-87A6-47A7-8922-8736C9E72DE9}" dt="2023-07-11T20:46:18.665" v="24357" actId="164"/>
          <ac:grpSpMkLst>
            <pc:docMk/>
            <pc:sldMk cId="2925294094" sldId="268"/>
            <ac:grpSpMk id="301" creationId="{65B713FB-86F6-C1D7-5713-457339C353EC}"/>
          </ac:grpSpMkLst>
        </pc:grpChg>
        <pc:grpChg chg="del">
          <ac:chgData name="Nesta van der Schaaf" userId="b6341301b05cd47e" providerId="LiveId" clId="{AD06C81A-87A6-47A7-8922-8736C9E72DE9}" dt="2023-07-10T15:06:59.687" v="6873" actId="478"/>
          <ac:grpSpMkLst>
            <pc:docMk/>
            <pc:sldMk cId="2925294094" sldId="268"/>
            <ac:grpSpMk id="329" creationId="{E6D1712A-A6E3-CFA4-4AA2-363FFF74FCF4}"/>
          </ac:grpSpMkLst>
        </pc:grpChg>
        <pc:grpChg chg="del">
          <ac:chgData name="Nesta van der Schaaf" userId="b6341301b05cd47e" providerId="LiveId" clId="{AD06C81A-87A6-47A7-8922-8736C9E72DE9}" dt="2023-07-10T15:07:00.106" v="6874" actId="478"/>
          <ac:grpSpMkLst>
            <pc:docMk/>
            <pc:sldMk cId="2925294094" sldId="268"/>
            <ac:grpSpMk id="331" creationId="{459B12B5-7D61-EDC9-D372-D2DA741279DF}"/>
          </ac:grpSpMkLst>
        </pc:grpChg>
        <pc:grpChg chg="del">
          <ac:chgData name="Nesta van der Schaaf" userId="b6341301b05cd47e" providerId="LiveId" clId="{AD06C81A-87A6-47A7-8922-8736C9E72DE9}" dt="2023-07-10T15:06:59.184" v="6872" actId="478"/>
          <ac:grpSpMkLst>
            <pc:docMk/>
            <pc:sldMk cId="2925294094" sldId="268"/>
            <ac:grpSpMk id="335" creationId="{849153FA-4002-B71E-2BF0-F76F5E9FBCA3}"/>
          </ac:grpSpMkLst>
        </pc:grpChg>
        <pc:grpChg chg="del">
          <ac:chgData name="Nesta van der Schaaf" userId="b6341301b05cd47e" providerId="LiveId" clId="{AD06C81A-87A6-47A7-8922-8736C9E72DE9}" dt="2023-07-10T15:06:59.184" v="6872" actId="478"/>
          <ac:grpSpMkLst>
            <pc:docMk/>
            <pc:sldMk cId="2925294094" sldId="268"/>
            <ac:grpSpMk id="339" creationId="{DC343F15-B39C-21EA-72A9-F3BCEF0AC0BB}"/>
          </ac:grpSpMkLst>
        </pc:grpChg>
        <pc:picChg chg="mod">
          <ac:chgData name="Nesta van der Schaaf" userId="b6341301b05cd47e" providerId="LiveId" clId="{AD06C81A-87A6-47A7-8922-8736C9E72DE9}" dt="2023-07-10T16:14:31.649" v="7183" actId="14100"/>
          <ac:picMkLst>
            <pc:docMk/>
            <pc:sldMk cId="2925294094" sldId="268"/>
            <ac:picMk id="61" creationId="{4A13B6BF-348B-497A-5FB1-084E6FB0CC01}"/>
          </ac:picMkLst>
        </pc:picChg>
        <pc:picChg chg="mod">
          <ac:chgData name="Nesta van der Schaaf" userId="b6341301b05cd47e" providerId="LiveId" clId="{AD06C81A-87A6-47A7-8922-8736C9E72DE9}" dt="2023-07-10T16:28:20.530" v="7373" actId="14100"/>
          <ac:picMkLst>
            <pc:docMk/>
            <pc:sldMk cId="2925294094" sldId="268"/>
            <ac:picMk id="69" creationId="{FC392CCC-9B18-9AF2-A457-3AD047467BED}"/>
          </ac:picMkLst>
        </pc:picChg>
        <pc:picChg chg="mod">
          <ac:chgData name="Nesta van der Schaaf" userId="b6341301b05cd47e" providerId="LiveId" clId="{AD06C81A-87A6-47A7-8922-8736C9E72DE9}" dt="2023-07-10T16:28:45.593" v="7466" actId="14100"/>
          <ac:picMkLst>
            <pc:docMk/>
            <pc:sldMk cId="2925294094" sldId="268"/>
            <ac:picMk id="92" creationId="{DC556337-CC27-0415-A748-F5701AAFEBF4}"/>
          </ac:picMkLst>
        </pc:picChg>
        <pc:picChg chg="mod">
          <ac:chgData name="Nesta van der Schaaf" userId="b6341301b05cd47e" providerId="LiveId" clId="{AD06C81A-87A6-47A7-8922-8736C9E72DE9}" dt="2023-07-10T16:28:54.930" v="7556" actId="14100"/>
          <ac:picMkLst>
            <pc:docMk/>
            <pc:sldMk cId="2925294094" sldId="268"/>
            <ac:picMk id="124" creationId="{957DA9D5-656D-4372-CFC4-7A33DD2B3DEA}"/>
          </ac:picMkLst>
        </pc:picChg>
        <pc:picChg chg="mod">
          <ac:chgData name="Nesta van der Schaaf" userId="b6341301b05cd47e" providerId="LiveId" clId="{AD06C81A-87A6-47A7-8922-8736C9E72DE9}" dt="2023-07-10T16:30:37.605" v="7657" actId="14100"/>
          <ac:picMkLst>
            <pc:docMk/>
            <pc:sldMk cId="2925294094" sldId="268"/>
            <ac:picMk id="145" creationId="{8FEFDFC3-9DD1-97D0-462F-2FFC41514BA8}"/>
          </ac:picMkLst>
        </pc:picChg>
        <pc:picChg chg="mod">
          <ac:chgData name="Nesta van der Schaaf" userId="b6341301b05cd47e" providerId="LiveId" clId="{AD06C81A-87A6-47A7-8922-8736C9E72DE9}" dt="2023-07-10T16:30:53.327" v="7790" actId="14100"/>
          <ac:picMkLst>
            <pc:docMk/>
            <pc:sldMk cId="2925294094" sldId="268"/>
            <ac:picMk id="177" creationId="{BCAE83A7-1C6D-A9F8-9461-DB488B8BA069}"/>
          </ac:picMkLst>
        </pc:picChg>
        <pc:picChg chg="mod">
          <ac:chgData name="Nesta van der Schaaf" userId="b6341301b05cd47e" providerId="LiveId" clId="{AD06C81A-87A6-47A7-8922-8736C9E72DE9}" dt="2023-07-10T16:40:04.078" v="7965" actId="14100"/>
          <ac:picMkLst>
            <pc:docMk/>
            <pc:sldMk cId="2925294094" sldId="268"/>
            <ac:picMk id="223" creationId="{5A3E457A-EDF4-CD1A-3D60-2A2D56B65A29}"/>
          </ac:picMkLst>
        </pc:picChg>
        <pc:picChg chg="mod">
          <ac:chgData name="Nesta van der Schaaf" userId="b6341301b05cd47e" providerId="LiveId" clId="{AD06C81A-87A6-47A7-8922-8736C9E72DE9}" dt="2023-07-10T16:41:02.326" v="8055" actId="14100"/>
          <ac:picMkLst>
            <pc:docMk/>
            <pc:sldMk cId="2925294094" sldId="268"/>
            <ac:picMk id="230" creationId="{789BF20D-30EC-FCE9-B993-38BE66A9C9C3}"/>
          </ac:picMkLst>
        </pc:picChg>
        <pc:picChg chg="mod">
          <ac:chgData name="Nesta van der Schaaf" userId="b6341301b05cd47e" providerId="LiveId" clId="{AD06C81A-87A6-47A7-8922-8736C9E72DE9}" dt="2023-07-10T16:41:14.169" v="8108" actId="14100"/>
          <ac:picMkLst>
            <pc:docMk/>
            <pc:sldMk cId="2925294094" sldId="268"/>
            <ac:picMk id="240" creationId="{85AC85A5-63B2-D074-10A6-B08CE16FA340}"/>
          </ac:picMkLst>
        </pc:picChg>
        <pc:picChg chg="mod">
          <ac:chgData name="Nesta van der Schaaf" userId="b6341301b05cd47e" providerId="LiveId" clId="{AD06C81A-87A6-47A7-8922-8736C9E72DE9}" dt="2023-07-10T16:44:18.880" v="8199" actId="14100"/>
          <ac:picMkLst>
            <pc:docMk/>
            <pc:sldMk cId="2925294094" sldId="268"/>
            <ac:picMk id="257" creationId="{220F732D-7424-8B18-7CD7-A5678C8E57EA}"/>
          </ac:picMkLst>
        </pc:picChg>
        <pc:picChg chg="mod">
          <ac:chgData name="Nesta van der Schaaf" userId="b6341301b05cd47e" providerId="LiveId" clId="{AD06C81A-87A6-47A7-8922-8736C9E72DE9}" dt="2023-07-10T16:44:35.996" v="8243" actId="14100"/>
          <ac:picMkLst>
            <pc:docMk/>
            <pc:sldMk cId="2925294094" sldId="268"/>
            <ac:picMk id="264" creationId="{C67518F2-7445-950A-B67B-2F5BEEBB0DEA}"/>
          </ac:picMkLst>
        </pc:picChg>
        <pc:picChg chg="mod">
          <ac:chgData name="Nesta van der Schaaf" userId="b6341301b05cd47e" providerId="LiveId" clId="{AD06C81A-87A6-47A7-8922-8736C9E72DE9}" dt="2023-07-10T16:44:54.948" v="8287" actId="14100"/>
          <ac:picMkLst>
            <pc:docMk/>
            <pc:sldMk cId="2925294094" sldId="268"/>
            <ac:picMk id="271" creationId="{9D19A962-BAA4-BD4A-D562-7715D5224D25}"/>
          </ac:picMkLst>
        </pc:picChg>
        <pc:picChg chg="mod">
          <ac:chgData name="Nesta van der Schaaf" userId="b6341301b05cd47e" providerId="LiveId" clId="{AD06C81A-87A6-47A7-8922-8736C9E72DE9}" dt="2023-07-10T16:45:05.526" v="8348" actId="14100"/>
          <ac:picMkLst>
            <pc:docMk/>
            <pc:sldMk cId="2925294094" sldId="268"/>
            <ac:picMk id="284" creationId="{FFDF82F7-F137-B3C0-D5E0-59E0CE0A75A1}"/>
          </ac:picMkLst>
        </pc:picChg>
        <pc:inkChg chg="add del mod">
          <ac:chgData name="Nesta van der Schaaf" userId="b6341301b05cd47e" providerId="LiveId" clId="{AD06C81A-87A6-47A7-8922-8736C9E72DE9}" dt="2023-07-10T15:51:23.845" v="6947" actId="478"/>
          <ac:inkMkLst>
            <pc:docMk/>
            <pc:sldMk cId="2925294094" sldId="268"/>
            <ac:inkMk id="7" creationId="{DCA91C25-8DBB-1D37-209A-94E85C4ED00A}"/>
          </ac:inkMkLst>
        </pc:inkChg>
        <pc:inkChg chg="add mod">
          <ac:chgData name="Nesta van der Schaaf" userId="b6341301b05cd47e" providerId="LiveId" clId="{AD06C81A-87A6-47A7-8922-8736C9E72DE9}" dt="2023-07-10T15:50:51.811" v="6943"/>
          <ac:inkMkLst>
            <pc:docMk/>
            <pc:sldMk cId="2925294094" sldId="268"/>
            <ac:inkMk id="8" creationId="{AED4DB16-10D8-D979-E90D-270486CF2395}"/>
          </ac:inkMkLst>
        </pc:inkChg>
        <pc:inkChg chg="add mod">
          <ac:chgData name="Nesta van der Schaaf" userId="b6341301b05cd47e" providerId="LiveId" clId="{AD06C81A-87A6-47A7-8922-8736C9E72DE9}" dt="2023-07-10T15:50:51.811" v="6943"/>
          <ac:inkMkLst>
            <pc:docMk/>
            <pc:sldMk cId="2925294094" sldId="268"/>
            <ac:inkMk id="9" creationId="{ECBB2E51-DD6B-3D4C-F8E2-F14F8ADB73A0}"/>
          </ac:inkMkLst>
        </pc:inkChg>
        <pc:inkChg chg="add mod">
          <ac:chgData name="Nesta van der Schaaf" userId="b6341301b05cd47e" providerId="LiveId" clId="{AD06C81A-87A6-47A7-8922-8736C9E72DE9}" dt="2023-07-10T15:50:51.811" v="6943"/>
          <ac:inkMkLst>
            <pc:docMk/>
            <pc:sldMk cId="2925294094" sldId="268"/>
            <ac:inkMk id="10" creationId="{AACB47C3-58AA-1B17-3334-44B2B302F2AC}"/>
          </ac:inkMkLst>
        </pc:inkChg>
        <pc:inkChg chg="add mod">
          <ac:chgData name="Nesta van der Schaaf" userId="b6341301b05cd47e" providerId="LiveId" clId="{AD06C81A-87A6-47A7-8922-8736C9E72DE9}" dt="2023-07-10T15:50:51.811" v="6943"/>
          <ac:inkMkLst>
            <pc:docMk/>
            <pc:sldMk cId="2925294094" sldId="268"/>
            <ac:inkMk id="12" creationId="{7B4B7A6B-3957-08A6-BFC7-C088C3A8D150}"/>
          </ac:inkMkLst>
        </pc:inkChg>
        <pc:inkChg chg="add mod">
          <ac:chgData name="Nesta van der Schaaf" userId="b6341301b05cd47e" providerId="LiveId" clId="{AD06C81A-87A6-47A7-8922-8736C9E72DE9}" dt="2023-07-10T15:50:51.811" v="6943"/>
          <ac:inkMkLst>
            <pc:docMk/>
            <pc:sldMk cId="2925294094" sldId="268"/>
            <ac:inkMk id="13" creationId="{734A4534-0A45-134F-519A-C86D584ECB40}"/>
          </ac:inkMkLst>
        </pc:inkChg>
        <pc:inkChg chg="add del mod">
          <ac:chgData name="Nesta van der Schaaf" userId="b6341301b05cd47e" providerId="LiveId" clId="{AD06C81A-87A6-47A7-8922-8736C9E72DE9}" dt="2023-07-10T15:52:05.545" v="6953" actId="478"/>
          <ac:inkMkLst>
            <pc:docMk/>
            <pc:sldMk cId="2925294094" sldId="268"/>
            <ac:inkMk id="15" creationId="{367D3AD3-517F-169F-2C32-7A68298443A6}"/>
          </ac:inkMkLst>
        </pc:inkChg>
        <pc:inkChg chg="add del">
          <ac:chgData name="Nesta van der Schaaf" userId="b6341301b05cd47e" providerId="LiveId" clId="{AD06C81A-87A6-47A7-8922-8736C9E72DE9}" dt="2023-07-10T15:52:00.311" v="6952" actId="9405"/>
          <ac:inkMkLst>
            <pc:docMk/>
            <pc:sldMk cId="2925294094" sldId="268"/>
            <ac:inkMk id="17" creationId="{9B4D5D75-DC17-C7D6-4D94-ECFA3D88E9EF}"/>
          </ac:inkMkLst>
        </pc:inkChg>
        <pc:inkChg chg="add mod">
          <ac:chgData name="Nesta van der Schaaf" userId="b6341301b05cd47e" providerId="LiveId" clId="{AD06C81A-87A6-47A7-8922-8736C9E72DE9}" dt="2023-07-10T16:45:25.903" v="8413"/>
          <ac:inkMkLst>
            <pc:docMk/>
            <pc:sldMk cId="2925294094" sldId="268"/>
            <ac:inkMk id="298" creationId="{D707360E-7AD6-644D-693C-F048DF0BEF40}"/>
          </ac:inkMkLst>
        </pc:inkChg>
        <pc:inkChg chg="add mod">
          <ac:chgData name="Nesta van der Schaaf" userId="b6341301b05cd47e" providerId="LiveId" clId="{AD06C81A-87A6-47A7-8922-8736C9E72DE9}" dt="2023-07-10T16:45:25.903" v="8413"/>
          <ac:inkMkLst>
            <pc:docMk/>
            <pc:sldMk cId="2925294094" sldId="268"/>
            <ac:inkMk id="299" creationId="{801311A6-0569-BCCD-FEFF-452A00FF461E}"/>
          </ac:inkMkLst>
        </pc:inkChg>
        <pc:inkChg chg="add mod">
          <ac:chgData name="Nesta van der Schaaf" userId="b6341301b05cd47e" providerId="LiveId" clId="{AD06C81A-87A6-47A7-8922-8736C9E72DE9}" dt="2023-07-10T16:45:25.903" v="8413"/>
          <ac:inkMkLst>
            <pc:docMk/>
            <pc:sldMk cId="2925294094" sldId="268"/>
            <ac:inkMk id="300" creationId="{6EFA854D-508B-4AC7-4558-F6E249A368F3}"/>
          </ac:inkMkLst>
        </pc:inkChg>
      </pc:sldChg>
      <pc:sldChg chg="addSp delSp modSp add mod modAnim modShow chgLayout">
        <pc:chgData name="Nesta van der Schaaf" userId="b6341301b05cd47e" providerId="LiveId" clId="{AD06C81A-87A6-47A7-8922-8736C9E72DE9}" dt="2023-07-13T11:16:38.644" v="32155" actId="729"/>
        <pc:sldMkLst>
          <pc:docMk/>
          <pc:sldMk cId="2849795540" sldId="269"/>
        </pc:sldMkLst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849795540" sldId="269"/>
            <ac:spMk id="2" creationId="{F759FACC-06CD-BDFA-C298-0F57DF88FEF1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849795540" sldId="269"/>
            <ac:spMk id="3" creationId="{3F0DDE44-BF50-5401-4FA3-0AE19E8D0616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849795540" sldId="269"/>
            <ac:spMk id="4" creationId="{0D873E15-693C-2233-75CF-36883570C569}"/>
          </ac:spMkLst>
        </pc:spChg>
        <pc:spChg chg="mod ord">
          <ac:chgData name="Nesta van der Schaaf" userId="b6341301b05cd47e" providerId="LiveId" clId="{AD06C81A-87A6-47A7-8922-8736C9E72DE9}" dt="2023-07-11T09:23:34.322" v="12174" actId="6264"/>
          <ac:spMkLst>
            <pc:docMk/>
            <pc:sldMk cId="2849795540" sldId="269"/>
            <ac:spMk id="5" creationId="{4EE57E6E-2F59-3EDF-313B-122DFE8A5041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849795540" sldId="269"/>
            <ac:spMk id="6" creationId="{0BDA5C01-E410-99FA-9BEA-1DFD3FAE54CD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849795540" sldId="269"/>
            <ac:spMk id="7" creationId="{503E0A29-60BD-D68E-D0A6-DE8C2F9B7C46}"/>
          </ac:spMkLst>
        </pc:spChg>
        <pc:spChg chg="mod replST">
          <ac:chgData name="Nesta van der Schaaf" userId="b6341301b05cd47e" providerId="LiveId" clId="{AD06C81A-87A6-47A7-8922-8736C9E72DE9}" dt="2023-07-10T16:56:27.183" v="8583" actId="108"/>
          <ac:spMkLst>
            <pc:docMk/>
            <pc:sldMk cId="2849795540" sldId="269"/>
            <ac:spMk id="8" creationId="{58726E48-D805-4F23-662C-013D143B4D3C}"/>
          </ac:spMkLst>
        </pc:spChg>
        <pc:spChg chg="mod replST">
          <ac:chgData name="Nesta van der Schaaf" userId="b6341301b05cd47e" providerId="LiveId" clId="{AD06C81A-87A6-47A7-8922-8736C9E72DE9}" dt="2023-07-10T16:56:27.184" v="8584" actId="108"/>
          <ac:spMkLst>
            <pc:docMk/>
            <pc:sldMk cId="2849795540" sldId="269"/>
            <ac:spMk id="9" creationId="{C5C345E7-9357-07AC-4F3B-CF7CE81CC69F}"/>
          </ac:spMkLst>
        </pc:spChg>
        <pc:spChg chg="mod replST">
          <ac:chgData name="Nesta van der Schaaf" userId="b6341301b05cd47e" providerId="LiveId" clId="{AD06C81A-87A6-47A7-8922-8736C9E72DE9}" dt="2023-07-10T16:56:27.185" v="8585" actId="108"/>
          <ac:spMkLst>
            <pc:docMk/>
            <pc:sldMk cId="2849795540" sldId="269"/>
            <ac:spMk id="10" creationId="{76C3E42D-AB9A-7FE0-EBF3-BF460DFFAD9F}"/>
          </ac:spMkLst>
        </pc:spChg>
        <pc:spChg chg="mod replST">
          <ac:chgData name="Nesta van der Schaaf" userId="b6341301b05cd47e" providerId="LiveId" clId="{AD06C81A-87A6-47A7-8922-8736C9E72DE9}" dt="2023-07-10T16:56:27.185" v="8586" actId="108"/>
          <ac:spMkLst>
            <pc:docMk/>
            <pc:sldMk cId="2849795540" sldId="269"/>
            <ac:spMk id="11" creationId="{FC813998-7F53-2B65-33C1-DF8C569E754D}"/>
          </ac:spMkLst>
        </pc:spChg>
        <pc:spChg chg="mod replST">
          <ac:chgData name="Nesta van der Schaaf" userId="b6341301b05cd47e" providerId="LiveId" clId="{AD06C81A-87A6-47A7-8922-8736C9E72DE9}" dt="2023-07-10T16:56:27.186" v="8587" actId="108"/>
          <ac:spMkLst>
            <pc:docMk/>
            <pc:sldMk cId="2849795540" sldId="269"/>
            <ac:spMk id="12" creationId="{5B49D3B4-7F3D-4F72-505D-FDE44AB8EB73}"/>
          </ac:spMkLst>
        </pc:spChg>
        <pc:spChg chg="mod replST">
          <ac:chgData name="Nesta van der Schaaf" userId="b6341301b05cd47e" providerId="LiveId" clId="{AD06C81A-87A6-47A7-8922-8736C9E72DE9}" dt="2023-07-10T16:56:27.187" v="8588" actId="108"/>
          <ac:spMkLst>
            <pc:docMk/>
            <pc:sldMk cId="2849795540" sldId="269"/>
            <ac:spMk id="13" creationId="{E9A66602-87DB-FD34-BEED-C4E5F1F0B5BE}"/>
          </ac:spMkLst>
        </pc:spChg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2849795540" sldId="269"/>
            <ac:spMk id="15" creationId="{BB4B4675-B964-7B01-CBC0-79EBEDEF50EF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849795540" sldId="269"/>
            <ac:spMk id="16" creationId="{73A3A811-6F71-3A37-594C-D4737358C9F3}"/>
          </ac:spMkLst>
        </pc:spChg>
        <pc:spChg chg="replST">
          <ac:chgData name="Nesta van der Schaaf" userId="b6341301b05cd47e" providerId="LiveId" clId="{AD06C81A-87A6-47A7-8922-8736C9E72DE9}" dt="2023-07-12T12:29:25.654" v="29325"/>
          <ac:spMkLst>
            <pc:docMk/>
            <pc:sldMk cId="2849795540" sldId="269"/>
            <ac:spMk id="16" creationId="{A743EECE-8E3B-1862-4077-2CB809EB2114}"/>
          </ac:spMkLst>
        </pc:spChg>
        <pc:spChg chg="replST">
          <ac:chgData name="Nesta van der Schaaf" userId="b6341301b05cd47e" providerId="LiveId" clId="{AD06C81A-87A6-47A7-8922-8736C9E72DE9}" dt="2023-07-12T12:29:25.654" v="29326"/>
          <ac:spMkLst>
            <pc:docMk/>
            <pc:sldMk cId="2849795540" sldId="269"/>
            <ac:spMk id="17" creationId="{D2D18F6A-9763-9A02-1839-2661D144F97F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849795540" sldId="269"/>
            <ac:spMk id="17" creationId="{E76E4A85-104D-1675-BCA7-AF4AF9EB660E}"/>
          </ac:spMkLst>
        </pc:spChg>
        <pc:spChg chg="replST">
          <ac:chgData name="Nesta van der Schaaf" userId="b6341301b05cd47e" providerId="LiveId" clId="{AD06C81A-87A6-47A7-8922-8736C9E72DE9}" dt="2023-07-12T12:29:25.655" v="29327"/>
          <ac:spMkLst>
            <pc:docMk/>
            <pc:sldMk cId="2849795540" sldId="269"/>
            <ac:spMk id="18" creationId="{974A346F-7372-5389-D981-45454F087640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849795540" sldId="269"/>
            <ac:spMk id="18" creationId="{C250175C-53AC-E65D-7BF1-2EF01FE40ECF}"/>
          </ac:spMkLst>
        </pc:spChg>
        <pc:spChg chg="add del mod ord">
          <ac:chgData name="Nesta van der Schaaf" userId="b6341301b05cd47e" providerId="LiveId" clId="{AD06C81A-87A6-47A7-8922-8736C9E72DE9}" dt="2023-07-11T09:27:35.797" v="12215" actId="6264"/>
          <ac:spMkLst>
            <pc:docMk/>
            <pc:sldMk cId="2849795540" sldId="269"/>
            <ac:spMk id="19" creationId="{5D35284C-63F6-A163-AC54-8FE72A5BFA24}"/>
          </ac:spMkLst>
        </pc:spChg>
        <pc:spChg chg="replST">
          <ac:chgData name="Nesta van der Schaaf" userId="b6341301b05cd47e" providerId="LiveId" clId="{AD06C81A-87A6-47A7-8922-8736C9E72DE9}" dt="2023-07-12T12:29:25.655" v="29328"/>
          <ac:spMkLst>
            <pc:docMk/>
            <pc:sldMk cId="2849795540" sldId="269"/>
            <ac:spMk id="19" creationId="{ED76EDA3-B43D-E788-E028-6D114CB0E903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849795540" sldId="269"/>
            <ac:spMk id="20" creationId="{14D45E52-DFBD-31EA-865A-D1B23C3A5CFE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849795540" sldId="269"/>
            <ac:spMk id="21" creationId="{39E16301-C7B1-72BB-AD33-8494482330E3}"/>
          </ac:spMkLst>
        </pc:spChg>
        <pc:spChg chg="replST">
          <ac:chgData name="Nesta van der Schaaf" userId="b6341301b05cd47e" providerId="LiveId" clId="{AD06C81A-87A6-47A7-8922-8736C9E72DE9}" dt="2023-07-12T12:29:25.655" v="29329"/>
          <ac:spMkLst>
            <pc:docMk/>
            <pc:sldMk cId="2849795540" sldId="269"/>
            <ac:spMk id="21" creationId="{BFB5E6F1-B1F1-512F-3D38-EC6F7F7D6A9C}"/>
          </ac:spMkLst>
        </pc:spChg>
        <pc:spChg chg="mod">
          <ac:chgData name="Nesta van der Schaaf" userId="b6341301b05cd47e" providerId="LiveId" clId="{AD06C81A-87A6-47A7-8922-8736C9E72DE9}" dt="2023-07-11T13:42:11.573" v="18901" actId="113"/>
          <ac:spMkLst>
            <pc:docMk/>
            <pc:sldMk cId="2849795540" sldId="269"/>
            <ac:spMk id="22" creationId="{6B28B3F4-3599-E592-94E8-13AE4BB3B30C}"/>
          </ac:spMkLst>
        </pc:spChg>
        <pc:spChg chg="replST">
          <ac:chgData name="Nesta van der Schaaf" userId="b6341301b05cd47e" providerId="LiveId" clId="{AD06C81A-87A6-47A7-8922-8736C9E72DE9}" dt="2023-07-12T12:29:25.655" v="29330"/>
          <ac:spMkLst>
            <pc:docMk/>
            <pc:sldMk cId="2849795540" sldId="269"/>
            <ac:spMk id="23" creationId="{9493F9D3-DC6C-6D07-21A3-FE221BE48F6C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849795540" sldId="269"/>
            <ac:spMk id="23" creationId="{B888BB15-43FD-1397-8C8C-3BEF2829CB93}"/>
          </ac:spMkLst>
        </pc:spChg>
        <pc:spChg chg="del mod replST delST">
          <ac:chgData name="Nesta van der Schaaf" userId="b6341301b05cd47e" providerId="LiveId" clId="{AD06C81A-87A6-47A7-8922-8736C9E72DE9}" dt="2023-07-10T17:03:17.141" v="9080" actId="478"/>
          <ac:spMkLst>
            <pc:docMk/>
            <pc:sldMk cId="2849795540" sldId="269"/>
            <ac:spMk id="24" creationId="{63D03EDE-94FD-607B-F1AF-DFD9FCD56F7C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849795540" sldId="269"/>
            <ac:spMk id="24" creationId="{C17D2438-DE59-B771-BF04-81CD851C8E48}"/>
          </ac:spMkLst>
        </pc:spChg>
        <pc:spChg chg="replST">
          <ac:chgData name="Nesta van der Schaaf" userId="b6341301b05cd47e" providerId="LiveId" clId="{AD06C81A-87A6-47A7-8922-8736C9E72DE9}" dt="2023-07-12T12:29:25.655" v="29331"/>
          <ac:spMkLst>
            <pc:docMk/>
            <pc:sldMk cId="2849795540" sldId="269"/>
            <ac:spMk id="24" creationId="{C82902F9-31CA-405B-57C2-212FD7AC8198}"/>
          </ac:spMkLst>
        </pc:spChg>
        <pc:spChg chg="add del 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849795540" sldId="269"/>
            <ac:spMk id="25" creationId="{2D67A90F-3245-BCE0-518A-896D80A4C0C3}"/>
          </ac:spMkLst>
        </pc:spChg>
        <pc:spChg chg="mod ord">
          <ac:chgData name="Nesta van der Schaaf" userId="b6341301b05cd47e" providerId="LiveId" clId="{AD06C81A-87A6-47A7-8922-8736C9E72DE9}" dt="2023-07-11T20:47:00.447" v="24361" actId="164"/>
          <ac:spMkLst>
            <pc:docMk/>
            <pc:sldMk cId="2849795540" sldId="269"/>
            <ac:spMk id="26" creationId="{3CE32D1D-D4F3-7878-C008-5CBECD3390F2}"/>
          </ac:spMkLst>
        </pc:spChg>
        <pc:spChg chg="add mod ord">
          <ac:chgData name="Nesta van der Schaaf" userId="b6341301b05cd47e" providerId="LiveId" clId="{AD06C81A-87A6-47A7-8922-8736C9E72DE9}" dt="2023-07-12T12:30:18.958" v="29352" actId="164"/>
          <ac:spMkLst>
            <pc:docMk/>
            <pc:sldMk cId="2849795540" sldId="269"/>
            <ac:spMk id="27" creationId="{1F52AFCC-AB56-27E8-A0D1-203AE2FB6567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849795540" sldId="269"/>
            <ac:spMk id="27" creationId="{FAC5405F-BB29-1CCC-18CC-E9F73E54B624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849795540" sldId="269"/>
            <ac:spMk id="28" creationId="{051B7120-06EE-BDAD-AD8F-17B0D668D022}"/>
          </ac:spMkLst>
        </pc:spChg>
        <pc:spChg chg="del mod ord replST delST">
          <ac:chgData name="Nesta van der Schaaf" userId="b6341301b05cd47e" providerId="LiveId" clId="{AD06C81A-87A6-47A7-8922-8736C9E72DE9}" dt="2023-07-10T17:03:15.929" v="9079" actId="478"/>
          <ac:spMkLst>
            <pc:docMk/>
            <pc:sldMk cId="2849795540" sldId="269"/>
            <ac:spMk id="28" creationId="{43B04C3E-079B-EB22-45C7-D26CF75A29A6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849795540" sldId="269"/>
            <ac:spMk id="29" creationId="{0EC62E80-92D7-ADCA-57E4-5D4E97274670}"/>
          </ac:spMkLst>
        </pc:spChg>
        <pc:spChg chg="add del mod ord">
          <ac:chgData name="Nesta van der Schaaf" userId="b6341301b05cd47e" providerId="LiveId" clId="{AD06C81A-87A6-47A7-8922-8736C9E72DE9}" dt="2023-07-11T09:32:32.520" v="12253" actId="478"/>
          <ac:spMkLst>
            <pc:docMk/>
            <pc:sldMk cId="2849795540" sldId="269"/>
            <ac:spMk id="30" creationId="{19BD14ED-5C58-1A60-F27F-C06C5110BD12}"/>
          </ac:spMkLst>
        </pc:spChg>
        <pc:spChg chg="mod">
          <ac:chgData name="Nesta van der Schaaf" userId="b6341301b05cd47e" providerId="LiveId" clId="{AD06C81A-87A6-47A7-8922-8736C9E72DE9}" dt="2023-07-10T16:56:53.943" v="8692"/>
          <ac:spMkLst>
            <pc:docMk/>
            <pc:sldMk cId="2849795540" sldId="269"/>
            <ac:spMk id="30" creationId="{F72813D9-4735-A262-31AC-9263D75F2202}"/>
          </ac:spMkLst>
        </pc:spChg>
        <pc:spChg chg="mod">
          <ac:chgData name="Nesta van der Schaaf" userId="b6341301b05cd47e" providerId="LiveId" clId="{AD06C81A-87A6-47A7-8922-8736C9E72DE9}" dt="2023-07-10T16:56:53.943" v="8692"/>
          <ac:spMkLst>
            <pc:docMk/>
            <pc:sldMk cId="2849795540" sldId="269"/>
            <ac:spMk id="31" creationId="{AF322842-BEE3-DB07-AD09-E66DBCDA8B47}"/>
          </ac:spMkLst>
        </pc:spChg>
        <pc:spChg chg="mod">
          <ac:chgData name="Nesta van der Schaaf" userId="b6341301b05cd47e" providerId="LiveId" clId="{AD06C81A-87A6-47A7-8922-8736C9E72DE9}" dt="2023-07-10T16:56:53.943" v="8692"/>
          <ac:spMkLst>
            <pc:docMk/>
            <pc:sldMk cId="2849795540" sldId="269"/>
            <ac:spMk id="32" creationId="{E2992B0F-471B-FCDF-0C93-ABD2F031D8E8}"/>
          </ac:spMkLst>
        </pc:spChg>
        <pc:spChg chg="mod ord replST">
          <ac:chgData name="Nesta van der Schaaf" userId="b6341301b05cd47e" providerId="LiveId" clId="{AD06C81A-87A6-47A7-8922-8736C9E72DE9}" dt="2023-07-11T20:47:00.447" v="24361" actId="164"/>
          <ac:spMkLst>
            <pc:docMk/>
            <pc:sldMk cId="2849795540" sldId="269"/>
            <ac:spMk id="35" creationId="{A2BBA8C2-EA13-509B-6B85-017DBCD96B16}"/>
          </ac:spMkLst>
        </pc:spChg>
        <pc:spChg chg="mod ord">
          <ac:chgData name="Nesta van der Schaaf" userId="b6341301b05cd47e" providerId="LiveId" clId="{AD06C81A-87A6-47A7-8922-8736C9E72DE9}" dt="2023-07-11T20:47:00.447" v="24361" actId="164"/>
          <ac:spMkLst>
            <pc:docMk/>
            <pc:sldMk cId="2849795540" sldId="269"/>
            <ac:spMk id="39" creationId="{F6A85D25-6351-BD33-899A-8AA85B02CB8D}"/>
          </ac:spMkLst>
        </pc:spChg>
        <pc:spChg chg="mod ord">
          <ac:chgData name="Nesta van der Schaaf" userId="b6341301b05cd47e" providerId="LiveId" clId="{AD06C81A-87A6-47A7-8922-8736C9E72DE9}" dt="2023-07-11T20:47:00.447" v="24361" actId="164"/>
          <ac:spMkLst>
            <pc:docMk/>
            <pc:sldMk cId="2849795540" sldId="269"/>
            <ac:spMk id="40" creationId="{3ABBA0F4-B873-BF40-44F3-B545AEAD72DD}"/>
          </ac:spMkLst>
        </pc:spChg>
        <pc:spChg chg="mod ord">
          <ac:chgData name="Nesta van der Schaaf" userId="b6341301b05cd47e" providerId="LiveId" clId="{AD06C81A-87A6-47A7-8922-8736C9E72DE9}" dt="2023-07-11T20:47:00.447" v="24361" actId="164"/>
          <ac:spMkLst>
            <pc:docMk/>
            <pc:sldMk cId="2849795540" sldId="269"/>
            <ac:spMk id="41" creationId="{E38786E5-152D-A061-5FF9-27D113CC3380}"/>
          </ac:spMkLst>
        </pc:spChg>
        <pc:spChg chg="mod ord">
          <ac:chgData name="Nesta van der Schaaf" userId="b6341301b05cd47e" providerId="LiveId" clId="{AD06C81A-87A6-47A7-8922-8736C9E72DE9}" dt="2023-07-11T20:47:00.447" v="24361" actId="164"/>
          <ac:spMkLst>
            <pc:docMk/>
            <pc:sldMk cId="2849795540" sldId="269"/>
            <ac:spMk id="42" creationId="{3953CA84-C795-C45F-05B6-AF17C81C10FC}"/>
          </ac:spMkLst>
        </pc:spChg>
        <pc:spChg chg="mod topLvl">
          <ac:chgData name="Nesta van der Schaaf" userId="b6341301b05cd47e" providerId="LiveId" clId="{AD06C81A-87A6-47A7-8922-8736C9E72DE9}" dt="2023-07-12T12:27:21.470" v="29276" actId="164"/>
          <ac:spMkLst>
            <pc:docMk/>
            <pc:sldMk cId="2849795540" sldId="269"/>
            <ac:spMk id="45" creationId="{2F3420BF-739E-3C32-1A1D-8722AA0CCF56}"/>
          </ac:spMkLst>
        </pc:spChg>
        <pc:spChg chg="mod replST">
          <ac:chgData name="Nesta van der Schaaf" userId="b6341301b05cd47e" providerId="LiveId" clId="{AD06C81A-87A6-47A7-8922-8736C9E72DE9}" dt="2023-07-10T16:58:15.561" v="8789" actId="108"/>
          <ac:spMkLst>
            <pc:docMk/>
            <pc:sldMk cId="2849795540" sldId="269"/>
            <ac:spMk id="48" creationId="{F7876584-7074-5156-1B56-6AA01A1E6163}"/>
          </ac:spMkLst>
        </pc:spChg>
        <pc:spChg chg="mod replST">
          <ac:chgData name="Nesta van der Schaaf" userId="b6341301b05cd47e" providerId="LiveId" clId="{AD06C81A-87A6-47A7-8922-8736C9E72DE9}" dt="2023-07-10T16:58:15.562" v="8790" actId="108"/>
          <ac:spMkLst>
            <pc:docMk/>
            <pc:sldMk cId="2849795540" sldId="269"/>
            <ac:spMk id="49" creationId="{04BF6067-5EF3-6CE5-79AE-7C737195A241}"/>
          </ac:spMkLst>
        </pc:spChg>
        <pc:spChg chg="mod replST">
          <ac:chgData name="Nesta van der Schaaf" userId="b6341301b05cd47e" providerId="LiveId" clId="{AD06C81A-87A6-47A7-8922-8736C9E72DE9}" dt="2023-07-10T16:58:15.563" v="8791" actId="108"/>
          <ac:spMkLst>
            <pc:docMk/>
            <pc:sldMk cId="2849795540" sldId="269"/>
            <ac:spMk id="50" creationId="{78378333-9DFA-CB87-4A54-73712F8EBFCE}"/>
          </ac:spMkLst>
        </pc:spChg>
        <pc:spChg chg="mod replST">
          <ac:chgData name="Nesta van der Schaaf" userId="b6341301b05cd47e" providerId="LiveId" clId="{AD06C81A-87A6-47A7-8922-8736C9E72DE9}" dt="2023-07-10T16:58:15.563" v="8792" actId="108"/>
          <ac:spMkLst>
            <pc:docMk/>
            <pc:sldMk cId="2849795540" sldId="269"/>
            <ac:spMk id="51" creationId="{4B1F668F-84D0-E43A-3834-2345431A0514}"/>
          </ac:spMkLst>
        </pc:spChg>
        <pc:spChg chg="mod replST delST">
          <ac:chgData name="Nesta van der Schaaf" userId="b6341301b05cd47e" providerId="LiveId" clId="{AD06C81A-87A6-47A7-8922-8736C9E72DE9}" dt="2023-07-10T16:58:33.533" v="8909"/>
          <ac:spMkLst>
            <pc:docMk/>
            <pc:sldMk cId="2849795540" sldId="269"/>
            <ac:spMk id="60" creationId="{9E1D782A-968D-782F-482B-5D8A7EF41E95}"/>
          </ac:spMkLst>
        </pc:spChg>
        <pc:spChg chg="mod replST delST">
          <ac:chgData name="Nesta van der Schaaf" userId="b6341301b05cd47e" providerId="LiveId" clId="{AD06C81A-87A6-47A7-8922-8736C9E72DE9}" dt="2023-07-10T16:58:33.533" v="8909"/>
          <ac:spMkLst>
            <pc:docMk/>
            <pc:sldMk cId="2849795540" sldId="269"/>
            <ac:spMk id="61" creationId="{2C879003-8FD4-94C5-E965-4BD5B22164AB}"/>
          </ac:spMkLst>
        </pc:spChg>
        <pc:spChg chg="mod replST delST">
          <ac:chgData name="Nesta van der Schaaf" userId="b6341301b05cd47e" providerId="LiveId" clId="{AD06C81A-87A6-47A7-8922-8736C9E72DE9}" dt="2023-07-10T16:58:33.533" v="8909"/>
          <ac:spMkLst>
            <pc:docMk/>
            <pc:sldMk cId="2849795540" sldId="269"/>
            <ac:spMk id="62" creationId="{1BBD8116-EC34-C9A9-4950-96A84245FAE1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63" creationId="{0A9812FA-E27E-4743-330D-2BE48D4D8091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64" creationId="{E3680ADD-A2BC-488B-B79C-FADF90854478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65" creationId="{8F590EFE-90B4-162F-C94D-1594474313C6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66" creationId="{5DE4A796-89E5-ECEB-9286-EA8A64223416}"/>
          </ac:spMkLst>
        </pc:spChg>
        <pc:spChg chg="mod">
          <ac:chgData name="Nesta van der Schaaf" userId="b6341301b05cd47e" providerId="LiveId" clId="{AD06C81A-87A6-47A7-8922-8736C9E72DE9}" dt="2023-07-10T16:58:33.533" v="8909"/>
          <ac:spMkLst>
            <pc:docMk/>
            <pc:sldMk cId="2849795540" sldId="269"/>
            <ac:spMk id="70" creationId="{7161E1F3-8996-E633-FD15-0091F9DEDC67}"/>
          </ac:spMkLst>
        </pc:spChg>
        <pc:spChg chg="mod">
          <ac:chgData name="Nesta van der Schaaf" userId="b6341301b05cd47e" providerId="LiveId" clId="{AD06C81A-87A6-47A7-8922-8736C9E72DE9}" dt="2023-07-10T16:58:33.533" v="8909"/>
          <ac:spMkLst>
            <pc:docMk/>
            <pc:sldMk cId="2849795540" sldId="269"/>
            <ac:spMk id="71" creationId="{C4B3B79A-3BCB-726C-A013-EFE9CFF0CAFE}"/>
          </ac:spMkLst>
        </pc:spChg>
        <pc:spChg chg="mod">
          <ac:chgData name="Nesta van der Schaaf" userId="b6341301b05cd47e" providerId="LiveId" clId="{AD06C81A-87A6-47A7-8922-8736C9E72DE9}" dt="2023-07-10T16:58:33.533" v="8909"/>
          <ac:spMkLst>
            <pc:docMk/>
            <pc:sldMk cId="2849795540" sldId="269"/>
            <ac:spMk id="72" creationId="{C81AFB08-AB60-D823-0A28-3F4E17C49601}"/>
          </ac:spMkLst>
        </pc:spChg>
        <pc:spChg chg="mod replST">
          <ac:chgData name="Nesta van der Schaaf" userId="b6341301b05cd47e" providerId="LiveId" clId="{AD06C81A-87A6-47A7-8922-8736C9E72DE9}" dt="2023-07-10T16:58:42.764" v="8962" actId="108"/>
          <ac:spMkLst>
            <pc:docMk/>
            <pc:sldMk cId="2849795540" sldId="269"/>
            <ac:spMk id="76" creationId="{E9F1942D-E913-FABA-76D5-35DB9830B2E9}"/>
          </ac:spMkLst>
        </pc:spChg>
        <pc:spChg chg="mod replST">
          <ac:chgData name="Nesta van der Schaaf" userId="b6341301b05cd47e" providerId="LiveId" clId="{AD06C81A-87A6-47A7-8922-8736C9E72DE9}" dt="2023-07-10T16:58:42.765" v="8963" actId="108"/>
          <ac:spMkLst>
            <pc:docMk/>
            <pc:sldMk cId="2849795540" sldId="269"/>
            <ac:spMk id="77" creationId="{9EB88531-21FA-7221-C8D7-5B6D51941518}"/>
          </ac:spMkLst>
        </pc:spChg>
        <pc:spChg chg="mod replST">
          <ac:chgData name="Nesta van der Schaaf" userId="b6341301b05cd47e" providerId="LiveId" clId="{AD06C81A-87A6-47A7-8922-8736C9E72DE9}" dt="2023-07-10T16:58:42.766" v="8964" actId="108"/>
          <ac:spMkLst>
            <pc:docMk/>
            <pc:sldMk cId="2849795540" sldId="269"/>
            <ac:spMk id="78" creationId="{FAFC1F54-77DB-FF15-5958-63F8A5FFDF1D}"/>
          </ac:spMkLst>
        </pc:spChg>
        <pc:spChg chg="replST">
          <ac:chgData name="Nesta van der Schaaf" userId="b6341301b05cd47e" providerId="LiveId" clId="{AD06C81A-87A6-47A7-8922-8736C9E72DE9}" dt="2023-07-10T16:58:51.810" v="9008"/>
          <ac:spMkLst>
            <pc:docMk/>
            <pc:sldMk cId="2849795540" sldId="269"/>
            <ac:spMk id="87" creationId="{B856ED74-E6F4-9393-5546-82FAADE06100}"/>
          </ac:spMkLst>
        </pc:spChg>
        <pc:spChg chg="replST">
          <ac:chgData name="Nesta van der Schaaf" userId="b6341301b05cd47e" providerId="LiveId" clId="{AD06C81A-87A6-47A7-8922-8736C9E72DE9}" dt="2023-07-10T16:58:51.810" v="9009"/>
          <ac:spMkLst>
            <pc:docMk/>
            <pc:sldMk cId="2849795540" sldId="269"/>
            <ac:spMk id="88" creationId="{C92DD37F-67A4-CB61-C057-899A738E345C}"/>
          </ac:spMkLst>
        </pc:spChg>
        <pc:spChg chg="replST">
          <ac:chgData name="Nesta van der Schaaf" userId="b6341301b05cd47e" providerId="LiveId" clId="{AD06C81A-87A6-47A7-8922-8736C9E72DE9}" dt="2023-07-10T16:58:51.810" v="9010"/>
          <ac:spMkLst>
            <pc:docMk/>
            <pc:sldMk cId="2849795540" sldId="269"/>
            <ac:spMk id="89" creationId="{3D43896E-7ADF-71F3-4B86-DBA443F0A9EC}"/>
          </ac:spMkLst>
        </pc:spChg>
        <pc:spChg chg="add mod">
          <ac:chgData name="Nesta van der Schaaf" userId="b6341301b05cd47e" providerId="LiveId" clId="{AD06C81A-87A6-47A7-8922-8736C9E72DE9}" dt="2023-07-10T17:45:16.136" v="9920" actId="1076"/>
          <ac:spMkLst>
            <pc:docMk/>
            <pc:sldMk cId="2849795540" sldId="269"/>
            <ac:spMk id="91" creationId="{9D61479E-CE50-EBFB-B6A6-601F5E03934F}"/>
          </ac:spMkLst>
        </pc:spChg>
        <pc:spChg chg="mod replST">
          <ac:chgData name="Nesta van der Schaaf" userId="b6341301b05cd47e" providerId="LiveId" clId="{AD06C81A-87A6-47A7-8922-8736C9E72DE9}" dt="2023-07-11T14:17:12.168" v="20309" actId="108"/>
          <ac:spMkLst>
            <pc:docMk/>
            <pc:sldMk cId="2849795540" sldId="269"/>
            <ac:spMk id="96" creationId="{548E69C9-7117-D75F-0150-3D924628E533}"/>
          </ac:spMkLst>
        </pc:spChg>
        <pc:spChg chg="mod replST">
          <ac:chgData name="Nesta van der Schaaf" userId="b6341301b05cd47e" providerId="LiveId" clId="{AD06C81A-87A6-47A7-8922-8736C9E72DE9}" dt="2023-07-11T14:17:12.168" v="20309" actId="108"/>
          <ac:spMkLst>
            <pc:docMk/>
            <pc:sldMk cId="2849795540" sldId="269"/>
            <ac:spMk id="97" creationId="{B13795B4-AD9A-5FB1-B65E-42F2BD0B0F4C}"/>
          </ac:spMkLst>
        </pc:spChg>
        <pc:spChg chg="mod replST">
          <ac:chgData name="Nesta van der Schaaf" userId="b6341301b05cd47e" providerId="LiveId" clId="{AD06C81A-87A6-47A7-8922-8736C9E72DE9}" dt="2023-07-11T14:17:12.168" v="20309" actId="108"/>
          <ac:spMkLst>
            <pc:docMk/>
            <pc:sldMk cId="2849795540" sldId="269"/>
            <ac:spMk id="98" creationId="{177A18C0-87C4-57FD-8579-EC493EAA7103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03" creationId="{C264736C-EF84-273F-C16A-3FC58E63BA9A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04" creationId="{FF59DF60-68D3-AC6C-33AA-6CD578FB77C5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05" creationId="{841A9981-6E9F-9247-00BE-8F13AD0337A1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06" creationId="{01E9D11B-746A-49CA-A33E-27FF29CEFF85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07" creationId="{6ED20442-E87B-4E5C-753C-92206E215A95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08" creationId="{B88F37D6-74E5-79DE-5CD0-03F06CB23D7C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09" creationId="{DBDD4862-DBB2-B4BB-151A-B1D921CA44B4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10" creationId="{D2BB2441-DD3D-2F6E-E78A-31DBAEEACFE6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11" creationId="{19F535C0-104E-B6C0-8B7F-F2195560609B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12" creationId="{61CA09B0-53BC-132E-2118-A84D8D11EAC7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13" creationId="{26C8208E-C5B3-F15F-D32C-379408523E31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14" creationId="{F48DBD9F-613B-6A96-9ACA-58983D90D58A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15" creationId="{B7082A18-5D3E-1FB1-EA5F-A349D3481656}"/>
          </ac:spMkLst>
        </pc:spChg>
        <pc:spChg chg="mod replST">
          <ac:chgData name="Nesta van der Schaaf" userId="b6341301b05cd47e" providerId="LiveId" clId="{AD06C81A-87A6-47A7-8922-8736C9E72DE9}" dt="2023-07-11T14:17:13.774" v="20310" actId="108"/>
          <ac:spMkLst>
            <pc:docMk/>
            <pc:sldMk cId="2849795540" sldId="269"/>
            <ac:spMk id="116" creationId="{C1DD3AF0-C569-F1D3-A4CE-BC5082E60388}"/>
          </ac:spMkLst>
        </pc:spChg>
        <pc:spChg chg="add mod ord">
          <ac:chgData name="Nesta van der Schaaf" userId="b6341301b05cd47e" providerId="LiveId" clId="{AD06C81A-87A6-47A7-8922-8736C9E72DE9}" dt="2023-07-12T12:27:21.470" v="29276" actId="164"/>
          <ac:spMkLst>
            <pc:docMk/>
            <pc:sldMk cId="2849795540" sldId="269"/>
            <ac:spMk id="118" creationId="{8C7C7005-8D75-625F-CE32-E1CC38512048}"/>
          </ac:spMkLst>
        </pc:spChg>
        <pc:spChg chg="add mod ord">
          <ac:chgData name="Nesta van der Schaaf" userId="b6341301b05cd47e" providerId="LiveId" clId="{AD06C81A-87A6-47A7-8922-8736C9E72DE9}" dt="2023-07-10T17:58:39.249" v="10147" actId="207"/>
          <ac:spMkLst>
            <pc:docMk/>
            <pc:sldMk cId="2849795540" sldId="269"/>
            <ac:spMk id="120" creationId="{92437F3B-CEE8-5945-AF3E-88B7E1B176D4}"/>
          </ac:spMkLst>
        </pc:spChg>
        <pc:spChg chg="mod">
          <ac:chgData name="Nesta van der Schaaf" userId="b6341301b05cd47e" providerId="LiveId" clId="{AD06C81A-87A6-47A7-8922-8736C9E72DE9}" dt="2023-07-10T17:52:57.351" v="10029"/>
          <ac:spMkLst>
            <pc:docMk/>
            <pc:sldMk cId="2849795540" sldId="269"/>
            <ac:spMk id="122" creationId="{5CBA66BB-2036-4257-F182-F7B6A66CD4ED}"/>
          </ac:spMkLst>
        </pc:spChg>
        <pc:spChg chg="mod">
          <ac:chgData name="Nesta van der Schaaf" userId="b6341301b05cd47e" providerId="LiveId" clId="{AD06C81A-87A6-47A7-8922-8736C9E72DE9}" dt="2023-07-10T17:52:57.351" v="10029"/>
          <ac:spMkLst>
            <pc:docMk/>
            <pc:sldMk cId="2849795540" sldId="269"/>
            <ac:spMk id="125" creationId="{CD1D11F0-F2FD-1A0B-CAB7-A09FACC0F849}"/>
          </ac:spMkLst>
        </pc:spChg>
        <pc:spChg chg="mod">
          <ac:chgData name="Nesta van der Schaaf" userId="b6341301b05cd47e" providerId="LiveId" clId="{AD06C81A-87A6-47A7-8922-8736C9E72DE9}" dt="2023-07-10T17:52:57.351" v="10029"/>
          <ac:spMkLst>
            <pc:docMk/>
            <pc:sldMk cId="2849795540" sldId="269"/>
            <ac:spMk id="126" creationId="{8A1EEC48-FF3F-6B61-FA47-B1109951B343}"/>
          </ac:spMkLst>
        </pc:spChg>
        <pc:spChg chg="mod">
          <ac:chgData name="Nesta van der Schaaf" userId="b6341301b05cd47e" providerId="LiveId" clId="{AD06C81A-87A6-47A7-8922-8736C9E72DE9}" dt="2023-07-10T17:52:57.351" v="10029"/>
          <ac:spMkLst>
            <pc:docMk/>
            <pc:sldMk cId="2849795540" sldId="269"/>
            <ac:spMk id="127" creationId="{01EE094F-6D4D-E92B-3222-F151DB31438B}"/>
          </ac:spMkLst>
        </pc:spChg>
        <pc:spChg chg="mod">
          <ac:chgData name="Nesta van der Schaaf" userId="b6341301b05cd47e" providerId="LiveId" clId="{AD06C81A-87A6-47A7-8922-8736C9E72DE9}" dt="2023-07-10T17:52:57.351" v="10029"/>
          <ac:spMkLst>
            <pc:docMk/>
            <pc:sldMk cId="2849795540" sldId="269"/>
            <ac:spMk id="128" creationId="{D9441925-9D58-AE22-D2EC-BD00EAAFAE71}"/>
          </ac:spMkLst>
        </pc:spChg>
        <pc:spChg chg="mod">
          <ac:chgData name="Nesta van der Schaaf" userId="b6341301b05cd47e" providerId="LiveId" clId="{AD06C81A-87A6-47A7-8922-8736C9E72DE9}" dt="2023-07-10T17:52:57.351" v="10029"/>
          <ac:spMkLst>
            <pc:docMk/>
            <pc:sldMk cId="2849795540" sldId="269"/>
            <ac:spMk id="129" creationId="{F8989E34-D353-70FC-AA71-23330057F18D}"/>
          </ac:spMkLst>
        </pc:spChg>
        <pc:spChg chg="mod">
          <ac:chgData name="Nesta van der Schaaf" userId="b6341301b05cd47e" providerId="LiveId" clId="{AD06C81A-87A6-47A7-8922-8736C9E72DE9}" dt="2023-07-10T17:52:57.351" v="10029"/>
          <ac:spMkLst>
            <pc:docMk/>
            <pc:sldMk cId="2849795540" sldId="269"/>
            <ac:spMk id="130" creationId="{DCF6471B-78FF-CAF3-DDE9-C5BBCF3D567A}"/>
          </ac:spMkLst>
        </pc:spChg>
        <pc:spChg chg="mod">
          <ac:chgData name="Nesta van der Schaaf" userId="b6341301b05cd47e" providerId="LiveId" clId="{AD06C81A-87A6-47A7-8922-8736C9E72DE9}" dt="2023-07-10T17:52:57.351" v="10029"/>
          <ac:spMkLst>
            <pc:docMk/>
            <pc:sldMk cId="2849795540" sldId="269"/>
            <ac:spMk id="131" creationId="{3ACB35D2-122E-4750-362D-E36A3C8CA349}"/>
          </ac:spMkLst>
        </pc:spChg>
        <pc:spChg chg="add mod">
          <ac:chgData name="Nesta van der Schaaf" userId="b6341301b05cd47e" providerId="LiveId" clId="{AD06C81A-87A6-47A7-8922-8736C9E72DE9}" dt="2023-07-10T17:58:42.864" v="10148" actId="1076"/>
          <ac:spMkLst>
            <pc:docMk/>
            <pc:sldMk cId="2849795540" sldId="269"/>
            <ac:spMk id="132" creationId="{32DF64B4-A2C3-5725-4D62-3819D319399E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79" creationId="{D40FD8A0-7AA5-1626-6CF0-DBAF1E5E570E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80" creationId="{84E12681-41D6-1B28-A630-F8AD8D4607B3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81" creationId="{B8730740-75A3-89A0-5113-1461299BD233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82" creationId="{E474872F-DC1C-C183-E0C0-F7794FD2CF7B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83" creationId="{DDF3A0AC-B917-36C9-C0C6-65CB4C6E136E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84" creationId="{708AE702-7080-3297-E254-9784DDF6AC78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85" creationId="{E25D39FC-7B0F-ADB5-25DC-BC644F31CB5C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86" creationId="{50D87631-4D30-4795-2414-1BC5CAF1D73D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87" creationId="{E5F935BB-BCF4-98E4-1BE9-F64C189DF196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88" creationId="{4DC7921E-CA42-F039-F015-4890C0E64ECA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89" creationId="{AD456C86-F326-758B-45FF-13D2A1B61DB2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90" creationId="{B1B428A9-746F-0BB5-3744-91C795AAC561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91" creationId="{A33DEB78-0E58-0075-1AAB-3707175F892C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92" creationId="{0F228C06-1E3A-1FBE-DF45-656AD9492F85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93" creationId="{2CF97085-06C2-85DE-1886-4EEB878976DC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94" creationId="{5331E5DC-58EC-69BE-896C-FFCE4BC719B5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95" creationId="{AB714CC5-C84D-AE35-31EB-32BC406F2CA6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96" creationId="{531FD867-1D7E-A246-4F41-314D7EAAC252}"/>
          </ac:spMkLst>
        </pc:spChg>
        <pc:spChg chg="mod">
          <ac:chgData name="Nesta van der Schaaf" userId="b6341301b05cd47e" providerId="LiveId" clId="{AD06C81A-87A6-47A7-8922-8736C9E72DE9}" dt="2023-07-10T16:59:49.440" v="9057" actId="165"/>
          <ac:spMkLst>
            <pc:docMk/>
            <pc:sldMk cId="2849795540" sldId="269"/>
            <ac:spMk id="197" creationId="{8ACD2688-0B89-FEA8-ACC3-E33AC15F369F}"/>
          </ac:spMkLst>
        </pc:spChg>
        <pc:spChg chg="del mod topLvl">
          <ac:chgData name="Nesta van der Schaaf" userId="b6341301b05cd47e" providerId="LiveId" clId="{AD06C81A-87A6-47A7-8922-8736C9E72DE9}" dt="2023-07-10T17:02:19.900" v="9064" actId="478"/>
          <ac:spMkLst>
            <pc:docMk/>
            <pc:sldMk cId="2849795540" sldId="269"/>
            <ac:spMk id="219" creationId="{F63AFB23-64FB-91B6-0A38-058115482C0D}"/>
          </ac:spMkLst>
        </pc:spChg>
        <pc:spChg chg="mod ord topLvl">
          <ac:chgData name="Nesta van der Schaaf" userId="b6341301b05cd47e" providerId="LiveId" clId="{AD06C81A-87A6-47A7-8922-8736C9E72DE9}" dt="2023-07-10T16:59:53.768" v="9058" actId="164"/>
          <ac:spMkLst>
            <pc:docMk/>
            <pc:sldMk cId="2849795540" sldId="269"/>
            <ac:spMk id="221" creationId="{E0FA85E2-99AE-D352-5841-FE864DAFDB97}"/>
          </ac:spMkLst>
        </pc:spChg>
        <pc:spChg chg="del mod topLvl">
          <ac:chgData name="Nesta van der Schaaf" userId="b6341301b05cd47e" providerId="LiveId" clId="{AD06C81A-87A6-47A7-8922-8736C9E72DE9}" dt="2023-07-10T16:58:15.564" v="8793" actId="478"/>
          <ac:spMkLst>
            <pc:docMk/>
            <pc:sldMk cId="2849795540" sldId="269"/>
            <ac:spMk id="225" creationId="{AFFD6D3D-FA8D-D2BD-435D-03A05225E189}"/>
          </ac:spMkLst>
        </pc:spChg>
        <pc:spChg chg="del mod topLvl">
          <ac:chgData name="Nesta van der Schaaf" userId="b6341301b05cd47e" providerId="LiveId" clId="{AD06C81A-87A6-47A7-8922-8736C9E72DE9}" dt="2023-07-10T16:58:15.561" v="8788" actId="478"/>
          <ac:spMkLst>
            <pc:docMk/>
            <pc:sldMk cId="2849795540" sldId="269"/>
            <ac:spMk id="226" creationId="{2AEBAEBF-6DFD-D38E-74AC-65ACFED75DAE}"/>
          </ac:spMkLst>
        </pc:spChg>
        <pc:spChg chg="del mod">
          <ac:chgData name="Nesta van der Schaaf" userId="b6341301b05cd47e" providerId="LiveId" clId="{AD06C81A-87A6-47A7-8922-8736C9E72DE9}" dt="2023-07-10T16:58:15.561" v="8787" actId="478"/>
          <ac:spMkLst>
            <pc:docMk/>
            <pc:sldMk cId="2849795540" sldId="269"/>
            <ac:spMk id="227" creationId="{E1ADEAE4-EE75-7DA6-EBAC-21D9CBB61F33}"/>
          </ac:spMkLst>
        </pc:spChg>
        <pc:spChg chg="del">
          <ac:chgData name="Nesta van der Schaaf" userId="b6341301b05cd47e" providerId="LiveId" clId="{AD06C81A-87A6-47A7-8922-8736C9E72DE9}" dt="2023-07-10T16:57:31.918" v="8729" actId="478"/>
          <ac:spMkLst>
            <pc:docMk/>
            <pc:sldMk cId="2849795540" sldId="269"/>
            <ac:spMk id="242" creationId="{305A02AD-4DC4-1BED-42BC-36E750E929DB}"/>
          </ac:spMkLst>
        </pc:spChg>
        <pc:spChg chg="add del mod topLvl">
          <ac:chgData name="Nesta van der Schaaf" userId="b6341301b05cd47e" providerId="LiveId" clId="{AD06C81A-87A6-47A7-8922-8736C9E72DE9}" dt="2023-07-10T16:58:42.766" v="8965" actId="478"/>
          <ac:spMkLst>
            <pc:docMk/>
            <pc:sldMk cId="2849795540" sldId="269"/>
            <ac:spMk id="243" creationId="{F1292BC6-3F41-EB49-FE79-AC016D02508B}"/>
          </ac:spMkLst>
        </pc:spChg>
        <pc:spChg chg="del">
          <ac:chgData name="Nesta van der Schaaf" userId="b6341301b05cd47e" providerId="LiveId" clId="{AD06C81A-87A6-47A7-8922-8736C9E72DE9}" dt="2023-07-10T16:57:33.372" v="8730" actId="478"/>
          <ac:spMkLst>
            <pc:docMk/>
            <pc:sldMk cId="2849795540" sldId="269"/>
            <ac:spMk id="244" creationId="{8E0A1CAA-7F38-161D-BC05-F9D24F38CC4D}"/>
          </ac:spMkLst>
        </pc:spChg>
        <pc:spChg chg="add del mod topLvl">
          <ac:chgData name="Nesta van der Schaaf" userId="b6341301b05cd47e" providerId="LiveId" clId="{AD06C81A-87A6-47A7-8922-8736C9E72DE9}" dt="2023-07-10T16:58:42.763" v="8961" actId="478"/>
          <ac:spMkLst>
            <pc:docMk/>
            <pc:sldMk cId="2849795540" sldId="269"/>
            <ac:spMk id="245" creationId="{E53769F5-0D2A-91CC-BD3B-687FC0819703}"/>
          </ac:spMkLst>
        </pc:spChg>
        <pc:spChg chg="add del mod">
          <ac:chgData name="Nesta van der Schaaf" userId="b6341301b05cd47e" providerId="LiveId" clId="{AD06C81A-87A6-47A7-8922-8736C9E72DE9}" dt="2023-07-10T16:58:42.763" v="8960" actId="478"/>
          <ac:spMkLst>
            <pc:docMk/>
            <pc:sldMk cId="2849795540" sldId="269"/>
            <ac:spMk id="246" creationId="{15E54AB0-D1B0-2508-C2AB-55534269C7B7}"/>
          </ac:spMkLst>
        </pc:spChg>
        <pc:spChg chg="add del mod topLvl">
          <ac:chgData name="Nesta van der Schaaf" userId="b6341301b05cd47e" providerId="LiveId" clId="{AD06C81A-87A6-47A7-8922-8736C9E72DE9}" dt="2023-07-10T16:57:07.889" v="8725" actId="478"/>
          <ac:spMkLst>
            <pc:docMk/>
            <pc:sldMk cId="2849795540" sldId="269"/>
            <ac:spMk id="259" creationId="{D7394E7E-4458-9215-D0D5-65A0BE26AF21}"/>
          </ac:spMkLst>
        </pc:spChg>
        <pc:spChg chg="add del mod topLvl">
          <ac:chgData name="Nesta van der Schaaf" userId="b6341301b05cd47e" providerId="LiveId" clId="{AD06C81A-87A6-47A7-8922-8736C9E72DE9}" dt="2023-07-10T16:57:00.602" v="8722" actId="478"/>
          <ac:spMkLst>
            <pc:docMk/>
            <pc:sldMk cId="2849795540" sldId="269"/>
            <ac:spMk id="260" creationId="{73D2D674-0886-1C59-2520-A2EFBDA89163}"/>
          </ac:spMkLst>
        </pc:spChg>
        <pc:spChg chg="add del">
          <ac:chgData name="Nesta van der Schaaf" userId="b6341301b05cd47e" providerId="LiveId" clId="{AD06C81A-87A6-47A7-8922-8736C9E72DE9}" dt="2023-07-10T16:57:00.601" v="8721" actId="478"/>
          <ac:spMkLst>
            <pc:docMk/>
            <pc:sldMk cId="2849795540" sldId="269"/>
            <ac:spMk id="261" creationId="{C0A6387A-A410-C18C-0E47-682D1E9BED5C}"/>
          </ac:spMkLst>
        </pc:spChg>
        <pc:spChg chg="del topLvl">
          <ac:chgData name="Nesta van der Schaaf" userId="b6341301b05cd47e" providerId="LiveId" clId="{AD06C81A-87A6-47A7-8922-8736C9E72DE9}" dt="2023-07-10T16:56:27.187" v="8589" actId="478"/>
          <ac:spMkLst>
            <pc:docMk/>
            <pc:sldMk cId="2849795540" sldId="269"/>
            <ac:spMk id="286" creationId="{188AA484-AC95-61BA-6818-D9ABBEFF0CCB}"/>
          </ac:spMkLst>
        </pc:spChg>
        <pc:spChg chg="del topLvl">
          <ac:chgData name="Nesta van der Schaaf" userId="b6341301b05cd47e" providerId="LiveId" clId="{AD06C81A-87A6-47A7-8922-8736C9E72DE9}" dt="2023-07-10T16:56:27.182" v="8582" actId="478"/>
          <ac:spMkLst>
            <pc:docMk/>
            <pc:sldMk cId="2849795540" sldId="269"/>
            <ac:spMk id="287" creationId="{10360F2D-F776-5D88-FDE8-FC8E6086D9B5}"/>
          </ac:spMkLst>
        </pc:spChg>
        <pc:spChg chg="del">
          <ac:chgData name="Nesta van der Schaaf" userId="b6341301b05cd47e" providerId="LiveId" clId="{AD06C81A-87A6-47A7-8922-8736C9E72DE9}" dt="2023-07-10T16:56:27.182" v="8581" actId="478"/>
          <ac:spMkLst>
            <pc:docMk/>
            <pc:sldMk cId="2849795540" sldId="269"/>
            <ac:spMk id="288" creationId="{683634E8-D0BE-E9FF-F525-B18260CCDB56}"/>
          </ac:spMkLst>
        </pc:spChg>
        <pc:spChg chg="del">
          <ac:chgData name="Nesta van der Schaaf" userId="b6341301b05cd47e" providerId="LiveId" clId="{AD06C81A-87A6-47A7-8922-8736C9E72DE9}" dt="2023-07-10T16:56:27.182" v="8580" actId="478"/>
          <ac:spMkLst>
            <pc:docMk/>
            <pc:sldMk cId="2849795540" sldId="269"/>
            <ac:spMk id="289" creationId="{8D44A740-C7D5-92B5-0884-37BBA1062637}"/>
          </ac:spMkLst>
        </pc:spChg>
        <pc:spChg chg="del">
          <ac:chgData name="Nesta van der Schaaf" userId="b6341301b05cd47e" providerId="LiveId" clId="{AD06C81A-87A6-47A7-8922-8736C9E72DE9}" dt="2023-07-10T16:56:27.181" v="8579" actId="478"/>
          <ac:spMkLst>
            <pc:docMk/>
            <pc:sldMk cId="2849795540" sldId="269"/>
            <ac:spMk id="290" creationId="{F223DB45-B97D-8765-1B9A-53F42D232EB1}"/>
          </ac:spMkLst>
        </pc:spChg>
        <pc:grpChg chg="add mod">
          <ac:chgData name="Nesta van der Schaaf" userId="b6341301b05cd47e" providerId="LiveId" clId="{AD06C81A-87A6-47A7-8922-8736C9E72DE9}" dt="2023-07-11T20:47:00.447" v="24361" actId="164"/>
          <ac:grpSpMkLst>
            <pc:docMk/>
            <pc:sldMk cId="2849795540" sldId="269"/>
            <ac:grpSpMk id="3" creationId="{214887DE-81C1-00C1-C7B6-5C08EC72BA9A}"/>
          </ac:grpSpMkLst>
        </pc:grpChg>
        <pc:grpChg chg="add mod">
          <ac:chgData name="Nesta van der Schaaf" userId="b6341301b05cd47e" providerId="LiveId" clId="{AD06C81A-87A6-47A7-8922-8736C9E72DE9}" dt="2023-07-12T12:27:21.470" v="29276" actId="164"/>
          <ac:grpSpMkLst>
            <pc:docMk/>
            <pc:sldMk cId="2849795540" sldId="269"/>
            <ac:grpSpMk id="5" creationId="{0FAB8149-E875-0F75-1DE9-0552CFA2F360}"/>
          </ac:grpSpMkLst>
        </pc:grpChg>
        <pc:grpChg chg="mod ord replST">
          <ac:chgData name="Nesta van der Schaaf" userId="b6341301b05cd47e" providerId="LiveId" clId="{AD06C81A-87A6-47A7-8922-8736C9E72DE9}" dt="2023-07-11T20:47:00.447" v="24361" actId="164"/>
          <ac:grpSpMkLst>
            <pc:docMk/>
            <pc:sldMk cId="2849795540" sldId="269"/>
            <ac:grpSpMk id="14" creationId="{4E9854C4-3C51-6EA3-C118-5115861E78B8}"/>
          </ac:grpSpMkLst>
        </pc:grpChg>
        <pc:grpChg chg="del">
          <ac:chgData name="Nesta van der Schaaf" userId="b6341301b05cd47e" providerId="LiveId" clId="{AD06C81A-87A6-47A7-8922-8736C9E72DE9}" dt="2023-07-10T16:56:27.187" v="8590" actId="478"/>
          <ac:grpSpMkLst>
            <pc:docMk/>
            <pc:sldMk cId="2849795540" sldId="269"/>
            <ac:grpSpMk id="15" creationId="{866568B1-533A-5C46-0ACF-EA1748F7746F}"/>
          </ac:grpSpMkLst>
        </pc:grpChg>
        <pc:grpChg chg="mod replST">
          <ac:chgData name="Nesta van der Schaaf" userId="b6341301b05cd47e" providerId="LiveId" clId="{AD06C81A-87A6-47A7-8922-8736C9E72DE9}" dt="2023-07-12T12:30:18.958" v="29352" actId="164"/>
          <ac:grpSpMkLst>
            <pc:docMk/>
            <pc:sldMk cId="2849795540" sldId="269"/>
            <ac:grpSpMk id="25" creationId="{D26F5D15-D77A-7E6C-3622-FE7D3EBE1A4E}"/>
          </ac:grpSpMkLst>
        </pc:grpChg>
        <pc:grpChg chg="add mod">
          <ac:chgData name="Nesta van der Schaaf" userId="b6341301b05cd47e" providerId="LiveId" clId="{AD06C81A-87A6-47A7-8922-8736C9E72DE9}" dt="2023-07-12T12:30:53.289" v="29360" actId="1076"/>
          <ac:grpSpMkLst>
            <pc:docMk/>
            <pc:sldMk cId="2849795540" sldId="269"/>
            <ac:grpSpMk id="28" creationId="{D0734952-51BB-F2BA-39A7-6D00BF5362EB}"/>
          </ac:grpSpMkLst>
        </pc:grpChg>
        <pc:grpChg chg="mod">
          <ac:chgData name="Nesta van der Schaaf" userId="b6341301b05cd47e" providerId="LiveId" clId="{AD06C81A-87A6-47A7-8922-8736C9E72DE9}" dt="2023-07-10T16:56:53.943" v="8692"/>
          <ac:grpSpMkLst>
            <pc:docMk/>
            <pc:sldMk cId="2849795540" sldId="269"/>
            <ac:grpSpMk id="29" creationId="{B90E7F2A-8E0D-2CB2-8501-17E5ED6A453C}"/>
          </ac:grpSpMkLst>
        </pc:grpChg>
        <pc:grpChg chg="del">
          <ac:chgData name="Nesta van der Schaaf" userId="b6341301b05cd47e" providerId="LiveId" clId="{AD06C81A-87A6-47A7-8922-8736C9E72DE9}" dt="2023-07-10T16:57:05.227" v="8723" actId="478"/>
          <ac:grpSpMkLst>
            <pc:docMk/>
            <pc:sldMk cId="2849795540" sldId="269"/>
            <ac:grpSpMk id="36" creationId="{9DD88738-35BC-AFA2-CC99-D818B3AA5C29}"/>
          </ac:grpSpMkLst>
        </pc:grpChg>
        <pc:grpChg chg="mod ord replST">
          <ac:chgData name="Nesta van der Schaaf" userId="b6341301b05cd47e" providerId="LiveId" clId="{AD06C81A-87A6-47A7-8922-8736C9E72DE9}" dt="2023-07-10T16:59:53.768" v="9058" actId="164"/>
          <ac:grpSpMkLst>
            <pc:docMk/>
            <pc:sldMk cId="2849795540" sldId="269"/>
            <ac:grpSpMk id="52" creationId="{10C04258-60B6-DE43-93FD-60EE15CA2052}"/>
          </ac:grpSpMkLst>
        </pc:grpChg>
        <pc:grpChg chg="del">
          <ac:chgData name="Nesta van der Schaaf" userId="b6341301b05cd47e" providerId="LiveId" clId="{AD06C81A-87A6-47A7-8922-8736C9E72DE9}" dt="2023-07-10T16:58:15.564" v="8794" actId="478"/>
          <ac:grpSpMkLst>
            <pc:docMk/>
            <pc:sldMk cId="2849795540" sldId="269"/>
            <ac:grpSpMk id="53" creationId="{138B5525-7D70-1BE5-2D92-4095D86ACC05}"/>
          </ac:grpSpMkLst>
        </pc:grpChg>
        <pc:grpChg chg="add mod">
          <ac:chgData name="Nesta van der Schaaf" userId="b6341301b05cd47e" providerId="LiveId" clId="{AD06C81A-87A6-47A7-8922-8736C9E72DE9}" dt="2023-07-10T16:58:33.533" v="8909"/>
          <ac:grpSpMkLst>
            <pc:docMk/>
            <pc:sldMk cId="2849795540" sldId="269"/>
            <ac:grpSpMk id="59" creationId="{428FDCD2-7DB4-F560-39E4-D319FCD2FF18}"/>
          </ac:grpSpMkLst>
        </pc:grpChg>
        <pc:grpChg chg="del mod topLvl">
          <ac:chgData name="Nesta van der Schaaf" userId="b6341301b05cd47e" providerId="LiveId" clId="{AD06C81A-87A6-47A7-8922-8736C9E72DE9}" dt="2023-07-10T17:02:15.961" v="9061" actId="478"/>
          <ac:grpSpMkLst>
            <pc:docMk/>
            <pc:sldMk cId="2849795540" sldId="269"/>
            <ac:grpSpMk id="67" creationId="{2DA812D2-9F97-2DB3-2822-F305F47633BB}"/>
          </ac:grpSpMkLst>
        </pc:grpChg>
        <pc:grpChg chg="mod ord replST delST">
          <ac:chgData name="Nesta van der Schaaf" userId="b6341301b05cd47e" providerId="LiveId" clId="{AD06C81A-87A6-47A7-8922-8736C9E72DE9}" dt="2023-07-10T16:58:33.533" v="8909"/>
          <ac:grpSpMkLst>
            <pc:docMk/>
            <pc:sldMk cId="2849795540" sldId="269"/>
            <ac:grpSpMk id="68" creationId="{3FB5CE63-3135-3910-3592-146632B42EAE}"/>
          </ac:grpSpMkLst>
        </pc:grpChg>
        <pc:grpChg chg="add del mod">
          <ac:chgData name="Nesta van der Schaaf" userId="b6341301b05cd47e" providerId="LiveId" clId="{AD06C81A-87A6-47A7-8922-8736C9E72DE9}" dt="2023-07-10T16:58:33.533" v="8909"/>
          <ac:grpSpMkLst>
            <pc:docMk/>
            <pc:sldMk cId="2849795540" sldId="269"/>
            <ac:grpSpMk id="69" creationId="{D60C311A-8558-AADA-A407-FA8B04F48747}"/>
          </ac:grpSpMkLst>
        </pc:grpChg>
        <pc:grpChg chg="del mod ord replST">
          <ac:chgData name="Nesta van der Schaaf" userId="b6341301b05cd47e" providerId="LiveId" clId="{AD06C81A-87A6-47A7-8922-8736C9E72DE9}" dt="2023-07-10T16:58:44.759" v="8969" actId="478"/>
          <ac:grpSpMkLst>
            <pc:docMk/>
            <pc:sldMk cId="2849795540" sldId="269"/>
            <ac:grpSpMk id="79" creationId="{5D59C141-2F75-AC8A-8014-201C5998DEEB}"/>
          </ac:grpSpMkLst>
        </pc:grpChg>
        <pc:grpChg chg="del">
          <ac:chgData name="Nesta van der Schaaf" userId="b6341301b05cd47e" providerId="LiveId" clId="{AD06C81A-87A6-47A7-8922-8736C9E72DE9}" dt="2023-07-10T16:58:42.766" v="8966" actId="478"/>
          <ac:grpSpMkLst>
            <pc:docMk/>
            <pc:sldMk cId="2849795540" sldId="269"/>
            <ac:grpSpMk id="80" creationId="{E753CC4E-729E-6CA5-E2BA-49C96D84E558}"/>
          </ac:grpSpMkLst>
        </pc:grpChg>
        <pc:grpChg chg="mod replST">
          <ac:chgData name="Nesta van der Schaaf" userId="b6341301b05cd47e" providerId="LiveId" clId="{AD06C81A-87A6-47A7-8922-8736C9E72DE9}" dt="2023-07-10T16:59:53.768" v="9058" actId="164"/>
          <ac:grpSpMkLst>
            <pc:docMk/>
            <pc:sldMk cId="2849795540" sldId="269"/>
            <ac:grpSpMk id="90" creationId="{87272A79-20A1-7C33-4104-BF848E6B3DA3}"/>
          </ac:grpSpMkLst>
        </pc:grpChg>
        <pc:grpChg chg="add mod">
          <ac:chgData name="Nesta van der Schaaf" userId="b6341301b05cd47e" providerId="LiveId" clId="{AD06C81A-87A6-47A7-8922-8736C9E72DE9}" dt="2023-07-11T14:17:34.973" v="20314" actId="688"/>
          <ac:grpSpMkLst>
            <pc:docMk/>
            <pc:sldMk cId="2849795540" sldId="269"/>
            <ac:grpSpMk id="92" creationId="{9CF6253C-C327-5E01-7EF1-C4CEB9BAFEBB}"/>
          </ac:grpSpMkLst>
        </pc:grpChg>
        <pc:grpChg chg="mod replST">
          <ac:chgData name="Nesta van der Schaaf" userId="b6341301b05cd47e" providerId="LiveId" clId="{AD06C81A-87A6-47A7-8922-8736C9E72DE9}" dt="2023-07-12T12:27:21.470" v="29276" actId="164"/>
          <ac:grpSpMkLst>
            <pc:docMk/>
            <pc:sldMk cId="2849795540" sldId="269"/>
            <ac:grpSpMk id="99" creationId="{1A4DDB5E-8CCC-6E1E-EB1C-1DE71D7EBC96}"/>
          </ac:grpSpMkLst>
        </pc:grpChg>
        <pc:grpChg chg="mod replST">
          <ac:chgData name="Nesta van der Schaaf" userId="b6341301b05cd47e" providerId="LiveId" clId="{AD06C81A-87A6-47A7-8922-8736C9E72DE9}" dt="2023-07-12T12:27:21.470" v="29276" actId="164"/>
          <ac:grpSpMkLst>
            <pc:docMk/>
            <pc:sldMk cId="2849795540" sldId="269"/>
            <ac:grpSpMk id="117" creationId="{77DD4F9E-896E-5F71-E774-63F9148B4041}"/>
          </ac:grpSpMkLst>
        </pc:grpChg>
        <pc:grpChg chg="add del mod">
          <ac:chgData name="Nesta van der Schaaf" userId="b6341301b05cd47e" providerId="LiveId" clId="{AD06C81A-87A6-47A7-8922-8736C9E72DE9}" dt="2023-07-10T17:52:59.050" v="10030"/>
          <ac:grpSpMkLst>
            <pc:docMk/>
            <pc:sldMk cId="2849795540" sldId="269"/>
            <ac:grpSpMk id="121" creationId="{79ADF0C9-9F81-8A69-79B9-4F20A3C56053}"/>
          </ac:grpSpMkLst>
        </pc:grpChg>
        <pc:grpChg chg="mod">
          <ac:chgData name="Nesta van der Schaaf" userId="b6341301b05cd47e" providerId="LiveId" clId="{AD06C81A-87A6-47A7-8922-8736C9E72DE9}" dt="2023-07-10T17:52:57.351" v="10029"/>
          <ac:grpSpMkLst>
            <pc:docMk/>
            <pc:sldMk cId="2849795540" sldId="269"/>
            <ac:grpSpMk id="123" creationId="{F458AFFA-5F98-D7D6-47F8-0D6B84A29EE7}"/>
          </ac:grpSpMkLst>
        </pc:grpChg>
        <pc:grpChg chg="mod">
          <ac:chgData name="Nesta van der Schaaf" userId="b6341301b05cd47e" providerId="LiveId" clId="{AD06C81A-87A6-47A7-8922-8736C9E72DE9}" dt="2023-07-10T17:52:57.351" v="10029"/>
          <ac:grpSpMkLst>
            <pc:docMk/>
            <pc:sldMk cId="2849795540" sldId="269"/>
            <ac:grpSpMk id="124" creationId="{2D7DC8C2-49AD-15D0-A3A5-C8EAA1B816F0}"/>
          </ac:grpSpMkLst>
        </pc:grpChg>
        <pc:grpChg chg="del mod topLvl">
          <ac:chgData name="Nesta van der Schaaf" userId="b6341301b05cd47e" providerId="LiveId" clId="{AD06C81A-87A6-47A7-8922-8736C9E72DE9}" dt="2023-07-10T17:00:03.324" v="9059" actId="478"/>
          <ac:grpSpMkLst>
            <pc:docMk/>
            <pc:sldMk cId="2849795540" sldId="269"/>
            <ac:grpSpMk id="198" creationId="{2C4291BB-EF73-9C22-8326-919CE51CDEB0}"/>
          </ac:grpSpMkLst>
        </pc:grpChg>
        <pc:grpChg chg="add del">
          <ac:chgData name="Nesta van der Schaaf" userId="b6341301b05cd47e" providerId="LiveId" clId="{AD06C81A-87A6-47A7-8922-8736C9E72DE9}" dt="2023-07-10T16:59:49.440" v="9057" actId="165"/>
          <ac:grpSpMkLst>
            <pc:docMk/>
            <pc:sldMk cId="2849795540" sldId="269"/>
            <ac:grpSpMk id="220" creationId="{D1F60D07-1408-E28C-1859-37AE7B7B0D0D}"/>
          </ac:grpSpMkLst>
        </pc:grpChg>
        <pc:grpChg chg="del mod topLvl">
          <ac:chgData name="Nesta van der Schaaf" userId="b6341301b05cd47e" providerId="LiveId" clId="{AD06C81A-87A6-47A7-8922-8736C9E72DE9}" dt="2023-07-10T16:58:15.561" v="8788" actId="478"/>
          <ac:grpSpMkLst>
            <pc:docMk/>
            <pc:sldMk cId="2849795540" sldId="269"/>
            <ac:grpSpMk id="228" creationId="{0DAFDB4E-C157-E8A7-C6A2-61444533C80B}"/>
          </ac:grpSpMkLst>
        </pc:grpChg>
        <pc:grpChg chg="add del mod topLvl">
          <ac:chgData name="Nesta van der Schaaf" userId="b6341301b05cd47e" providerId="LiveId" clId="{AD06C81A-87A6-47A7-8922-8736C9E72DE9}" dt="2023-07-10T16:58:42.763" v="8961" actId="478"/>
          <ac:grpSpMkLst>
            <pc:docMk/>
            <pc:sldMk cId="2849795540" sldId="269"/>
            <ac:grpSpMk id="247" creationId="{B001068B-A790-7675-8B4F-0D06E9D8DD95}"/>
          </ac:grpSpMkLst>
        </pc:grpChg>
        <pc:grpChg chg="del">
          <ac:chgData name="Nesta van der Schaaf" userId="b6341301b05cd47e" providerId="LiveId" clId="{AD06C81A-87A6-47A7-8922-8736C9E72DE9}" dt="2023-07-10T16:58:08.480" v="8733" actId="165"/>
          <ac:grpSpMkLst>
            <pc:docMk/>
            <pc:sldMk cId="2849795540" sldId="269"/>
            <ac:grpSpMk id="255" creationId="{7F94D1A3-5E59-107E-4FBE-31D89CE57E5F}"/>
          </ac:grpSpMkLst>
        </pc:grpChg>
        <pc:grpChg chg="add del mod">
          <ac:chgData name="Nesta van der Schaaf" userId="b6341301b05cd47e" providerId="LiveId" clId="{AD06C81A-87A6-47A7-8922-8736C9E72DE9}" dt="2023-07-10T16:57:00.602" v="8722" actId="478"/>
          <ac:grpSpMkLst>
            <pc:docMk/>
            <pc:sldMk cId="2849795540" sldId="269"/>
            <ac:grpSpMk id="262" creationId="{FDE4CED2-DEBD-B3C7-1058-30F27C22C66E}"/>
          </ac:grpSpMkLst>
        </pc:grpChg>
        <pc:grpChg chg="del">
          <ac:chgData name="Nesta van der Schaaf" userId="b6341301b05cd47e" providerId="LiveId" clId="{AD06C81A-87A6-47A7-8922-8736C9E72DE9}" dt="2023-07-10T16:56:27.182" v="8582" actId="478"/>
          <ac:grpSpMkLst>
            <pc:docMk/>
            <pc:sldMk cId="2849795540" sldId="269"/>
            <ac:grpSpMk id="291" creationId="{F9BF438E-98F2-E363-5BEB-73345BA1DAA8}"/>
          </ac:grpSpMkLst>
        </pc:grpChg>
        <pc:grpChg chg="mod ord">
          <ac:chgData name="Nesta van der Schaaf" userId="b6341301b05cd47e" providerId="LiveId" clId="{AD06C81A-87A6-47A7-8922-8736C9E72DE9}" dt="2023-07-11T20:47:00.447" v="24361" actId="164"/>
          <ac:grpSpMkLst>
            <pc:docMk/>
            <pc:sldMk cId="2849795540" sldId="269"/>
            <ac:grpSpMk id="301" creationId="{65B713FB-86F6-C1D7-5713-457339C353EC}"/>
          </ac:grpSpMkLst>
        </pc:grpChg>
        <pc:graphicFrameChg chg="add del modGraphic">
          <ac:chgData name="Nesta van der Schaaf" userId="b6341301b05cd47e" providerId="LiveId" clId="{AD06C81A-87A6-47A7-8922-8736C9E72DE9}" dt="2023-07-10T17:46:45.446" v="9922" actId="1032"/>
          <ac:graphicFrameMkLst>
            <pc:docMk/>
            <pc:sldMk cId="2849795540" sldId="269"/>
            <ac:graphicFrameMk id="119" creationId="{150FB37B-0DF6-C605-1B3D-00DF0015D691}"/>
          </ac:graphicFrameMkLst>
        </pc:graphicFrameChg>
        <pc:picChg chg="mod">
          <ac:chgData name="Nesta van der Schaaf" userId="b6341301b05cd47e" providerId="LiveId" clId="{AD06C81A-87A6-47A7-8922-8736C9E72DE9}" dt="2023-07-10T16:56:27.172" v="8528" actId="14100"/>
          <ac:picMkLst>
            <pc:docMk/>
            <pc:sldMk cId="2849795540" sldId="269"/>
            <ac:picMk id="6" creationId="{A8FBB771-EE18-6B3F-2F41-F2D8417B8E28}"/>
          </ac:picMkLst>
        </pc:picChg>
        <pc:picChg chg="mod">
          <ac:chgData name="Nesta van der Schaaf" userId="b6341301b05cd47e" providerId="LiveId" clId="{AD06C81A-87A6-47A7-8922-8736C9E72DE9}" dt="2023-07-12T12:29:25.646" v="29282" actId="14100"/>
          <ac:picMkLst>
            <pc:docMk/>
            <pc:sldMk cId="2849795540" sldId="269"/>
            <ac:picMk id="7" creationId="{B8483A40-8243-0F7A-BCB4-EF5510BBEA22}"/>
          </ac:picMkLst>
        </pc:picChg>
        <pc:picChg chg="mod">
          <ac:chgData name="Nesta van der Schaaf" userId="b6341301b05cd47e" providerId="LiveId" clId="{AD06C81A-87A6-47A7-8922-8736C9E72DE9}" dt="2023-07-10T16:56:36.499" v="8596" actId="14100"/>
          <ac:picMkLst>
            <pc:docMk/>
            <pc:sldMk cId="2849795540" sldId="269"/>
            <ac:picMk id="23" creationId="{63D03EDE-94FD-607B-F1AF-DFD9FCD56F7C}"/>
          </ac:picMkLst>
        </pc:picChg>
        <pc:picChg chg="mod">
          <ac:chgData name="Nesta van der Schaaf" userId="b6341301b05cd47e" providerId="LiveId" clId="{AD06C81A-87A6-47A7-8922-8736C9E72DE9}" dt="2023-07-10T16:56:45.246" v="8639" actId="14100"/>
          <ac:picMkLst>
            <pc:docMk/>
            <pc:sldMk cId="2849795540" sldId="269"/>
            <ac:picMk id="27" creationId="{43B04C3E-079B-EB22-45C7-D26CF75A29A6}"/>
          </ac:picMkLst>
        </pc:picChg>
        <pc:picChg chg="mod">
          <ac:chgData name="Nesta van der Schaaf" userId="b6341301b05cd47e" providerId="LiveId" clId="{AD06C81A-87A6-47A7-8922-8736C9E72DE9}" dt="2023-07-10T16:57:00.596" v="8696" actId="14100"/>
          <ac:picMkLst>
            <pc:docMk/>
            <pc:sldMk cId="2849795540" sldId="269"/>
            <ac:picMk id="34" creationId="{A2BBA8C2-EA13-509B-6B85-017DBCD96B16}"/>
          </ac:picMkLst>
        </pc:picChg>
        <pc:picChg chg="mod">
          <ac:chgData name="Nesta van der Schaaf" userId="b6341301b05cd47e" providerId="LiveId" clId="{AD06C81A-87A6-47A7-8922-8736C9E72DE9}" dt="2023-07-10T16:58:15.551" v="8737" actId="14100"/>
          <ac:picMkLst>
            <pc:docMk/>
            <pc:sldMk cId="2849795540" sldId="269"/>
            <ac:picMk id="46" creationId="{91D37638-2CA9-8437-E62A-32F3E6D6AFC4}"/>
          </ac:picMkLst>
        </pc:picChg>
        <pc:picChg chg="mod">
          <ac:chgData name="Nesta van der Schaaf" userId="b6341301b05cd47e" providerId="LiveId" clId="{AD06C81A-87A6-47A7-8922-8736C9E72DE9}" dt="2023-07-10T16:58:32.268" v="8800" actId="14100"/>
          <ac:picMkLst>
            <pc:docMk/>
            <pc:sldMk cId="2849795540" sldId="269"/>
            <ac:picMk id="58" creationId="{A7E767EF-D4E7-5DF8-D07F-5EE284E890EF}"/>
          </ac:picMkLst>
        </pc:picChg>
        <pc:picChg chg="mod">
          <ac:chgData name="Nesta van der Schaaf" userId="b6341301b05cd47e" providerId="LiveId" clId="{AD06C81A-87A6-47A7-8922-8736C9E72DE9}" dt="2023-07-10T16:58:42.755" v="8913" actId="14100"/>
          <ac:picMkLst>
            <pc:docMk/>
            <pc:sldMk cId="2849795540" sldId="269"/>
            <ac:picMk id="74" creationId="{8DEDE515-B8F8-D5F6-7E24-51BD0D819D16}"/>
          </ac:picMkLst>
        </pc:picChg>
        <pc:picChg chg="mod">
          <ac:chgData name="Nesta van der Schaaf" userId="b6341301b05cd47e" providerId="LiveId" clId="{AD06C81A-87A6-47A7-8922-8736C9E72DE9}" dt="2023-07-10T16:58:51.803" v="8973" actId="14100"/>
          <ac:picMkLst>
            <pc:docMk/>
            <pc:sldMk cId="2849795540" sldId="269"/>
            <ac:picMk id="85" creationId="{6B907332-B2D9-3567-8C3B-AB56B0736951}"/>
          </ac:picMkLst>
        </pc:picChg>
        <pc:picChg chg="mod">
          <ac:chgData name="Nesta van der Schaaf" userId="b6341301b05cd47e" providerId="LiveId" clId="{AD06C81A-87A6-47A7-8922-8736C9E72DE9}" dt="2023-07-10T17:04:14.683" v="9119" actId="14100"/>
          <ac:picMkLst>
            <pc:docMk/>
            <pc:sldMk cId="2849795540" sldId="269"/>
            <ac:picMk id="94" creationId="{B5B5B2A6-DD39-506E-C0C4-F7669233B2A6}"/>
          </ac:picMkLst>
        </pc:picChg>
        <pc:picChg chg="mod">
          <ac:chgData name="Nesta van der Schaaf" userId="b6341301b05cd47e" providerId="LiveId" clId="{AD06C81A-87A6-47A7-8922-8736C9E72DE9}" dt="2023-07-10T17:04:51.474" v="9198" actId="14100"/>
          <ac:picMkLst>
            <pc:docMk/>
            <pc:sldMk cId="2849795540" sldId="269"/>
            <ac:picMk id="101" creationId="{8F300DD2-FCE0-452E-A7BC-32A059DB3531}"/>
          </ac:picMkLst>
        </pc:picChg>
        <pc:inkChg chg="add mod">
          <ac:chgData name="Nesta van der Schaaf" userId="b6341301b05cd47e" providerId="LiveId" clId="{AD06C81A-87A6-47A7-8922-8736C9E72DE9}" dt="2023-07-12T12:30:49.409" v="29359" actId="1076"/>
          <ac:inkMkLst>
            <pc:docMk/>
            <pc:sldMk cId="2849795540" sldId="269"/>
            <ac:inkMk id="29" creationId="{8B463618-FA80-ACB1-2CEE-CC104B4CAF9B}"/>
          </ac:inkMkLst>
        </pc:inkChg>
      </pc:sldChg>
      <pc:sldChg chg="addSp delSp modSp add mod ord modAnim modShow chgLayout">
        <pc:chgData name="Nesta van der Schaaf" userId="b6341301b05cd47e" providerId="LiveId" clId="{AD06C81A-87A6-47A7-8922-8736C9E72DE9}" dt="2023-07-13T11:16:36.976" v="32154" actId="729"/>
        <pc:sldMkLst>
          <pc:docMk/>
          <pc:sldMk cId="2984218642" sldId="270"/>
        </pc:sldMkLst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984218642" sldId="270"/>
            <ac:spMk id="2" creationId="{F759FACC-06CD-BDFA-C298-0F57DF88FEF1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984218642" sldId="270"/>
            <ac:spMk id="4" creationId="{0D873E15-693C-2233-75CF-36883570C569}"/>
          </ac:spMkLst>
        </pc:spChg>
        <pc:spChg chg="mod ord">
          <ac:chgData name="Nesta van der Schaaf" userId="b6341301b05cd47e" providerId="LiveId" clId="{AD06C81A-87A6-47A7-8922-8736C9E72DE9}" dt="2023-07-11T09:23:34.322" v="12174" actId="6264"/>
          <ac:spMkLst>
            <pc:docMk/>
            <pc:sldMk cId="2984218642" sldId="270"/>
            <ac:spMk id="5" creationId="{4EE57E6E-2F59-3EDF-313B-122DFE8A5041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8" creationId="{7B38CE1B-D1C0-7FF0-CBDE-50D0090699FB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9" creationId="{434A9ABC-33D1-F2DC-D5B4-1C5E1C8D57B8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10" creationId="{C24F18F0-C93C-A712-9674-427CB01059F0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11" creationId="{6CA0FD23-8731-FF5E-FF6D-0380E140C160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12" creationId="{0B581BE3-9607-81D9-7020-23D8F6340565}"/>
          </ac:spMkLst>
        </pc:spChg>
        <pc:spChg chg="replST">
          <ac:chgData name="Nesta van der Schaaf" userId="b6341301b05cd47e" providerId="LiveId" clId="{AD06C81A-87A6-47A7-8922-8736C9E72DE9}" dt="2023-07-11T08:51:29.017" v="11441"/>
          <ac:spMkLst>
            <pc:docMk/>
            <pc:sldMk cId="2984218642" sldId="270"/>
            <ac:spMk id="14" creationId="{AD3E68DB-9710-DABC-1E59-EF65566872BF}"/>
          </ac:spMkLst>
        </pc:spChg>
        <pc:spChg chg="replST">
          <ac:chgData name="Nesta van der Schaaf" userId="b6341301b05cd47e" providerId="LiveId" clId="{AD06C81A-87A6-47A7-8922-8736C9E72DE9}" dt="2023-07-11T08:51:29.018" v="11442"/>
          <ac:spMkLst>
            <pc:docMk/>
            <pc:sldMk cId="2984218642" sldId="270"/>
            <ac:spMk id="15" creationId="{693ED4E0-88F1-A94B-B88B-45F77FB9B375}"/>
          </ac:spMkLst>
        </pc:spChg>
        <pc:spChg chg="replST">
          <ac:chgData name="Nesta van der Schaaf" userId="b6341301b05cd47e" providerId="LiveId" clId="{AD06C81A-87A6-47A7-8922-8736C9E72DE9}" dt="2023-07-11T08:51:29.018" v="11443"/>
          <ac:spMkLst>
            <pc:docMk/>
            <pc:sldMk cId="2984218642" sldId="270"/>
            <ac:spMk id="16" creationId="{0AFF73FF-ED9A-D2BC-E32E-BB60CC387146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17" creationId="{4453A825-1238-3B77-3F87-719D6065A3A0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18" creationId="{EBD056A9-8647-F201-36A5-C00BDB1D6144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19" creationId="{A4792C11-B5B9-AB48-3FF1-08D70BDEFE26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20" creationId="{E6E7C5FE-3B33-A281-3348-4A4C8C72E815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21" creationId="{AACB9C6A-55A4-2489-2215-738833A53305}"/>
          </ac:spMkLst>
        </pc:spChg>
        <pc:spChg chg="mod">
          <ac:chgData name="Nesta van der Schaaf" userId="b6341301b05cd47e" providerId="LiveId" clId="{AD06C81A-87A6-47A7-8922-8736C9E72DE9}" dt="2023-07-11T13:42:03.804" v="18900" actId="113"/>
          <ac:spMkLst>
            <pc:docMk/>
            <pc:sldMk cId="2984218642" sldId="270"/>
            <ac:spMk id="22" creationId="{6B28B3F4-3599-E592-94E8-13AE4BB3B30C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23" creationId="{F9A37BBB-1625-0868-2883-EFE411051344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24" creationId="{28FD6ACA-4C16-FC0E-2D18-7DE7EA4B9CA2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25" creationId="{A908C8C5-ABAF-32D1-7911-B61A19A40672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27" creationId="{4FB4039C-400F-81A6-B166-67DF0497B5C7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28" creationId="{619362D2-D93C-0207-6462-51BCC3165C80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29" creationId="{722BE71E-3D5C-1C4A-E356-A7BF7BEB020B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30" creationId="{AC629D20-025B-FE5D-F7BE-24FF8EB320EB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31" creationId="{1141748D-8A89-67F0-2CB6-061BDD8CF74D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32" creationId="{B4E7A1B5-AE97-5600-78BC-98470853FE68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33" creationId="{3EABDE43-FB83-C3E0-F2A9-D3A5AC8BC22E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34" creationId="{8B3EA057-C377-664F-CB00-D808E9EA60F4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35" creationId="{35DA6AE6-6D6F-19F6-CB92-D0A3ED38EF0D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36" creationId="{693A58E4-1FB1-9F60-F5FA-AE85C13EB56A}"/>
          </ac:spMkLst>
        </pc:spChg>
        <pc:spChg chg="mod replST">
          <ac:chgData name="Nesta van der Schaaf" userId="b6341301b05cd47e" providerId="LiveId" clId="{AD06C81A-87A6-47A7-8922-8736C9E72DE9}" dt="2023-07-13T08:42:25.294" v="31881" actId="165"/>
          <ac:spMkLst>
            <pc:docMk/>
            <pc:sldMk cId="2984218642" sldId="270"/>
            <ac:spMk id="37" creationId="{9968B6D9-AF57-E172-5ACF-03340F733D60}"/>
          </ac:spMkLst>
        </pc:spChg>
        <pc:spChg chg="replST">
          <ac:chgData name="Nesta van der Schaaf" userId="b6341301b05cd47e" providerId="LiveId" clId="{AD06C81A-87A6-47A7-8922-8736C9E72DE9}" dt="2023-07-11T08:51:29.018" v="11444"/>
          <ac:spMkLst>
            <pc:docMk/>
            <pc:sldMk cId="2984218642" sldId="270"/>
            <ac:spMk id="44" creationId="{1D75BC17-8CBA-5D4E-8896-26A6E6D7F737}"/>
          </ac:spMkLst>
        </pc:spChg>
        <pc:spChg chg="mod topLvl">
          <ac:chgData name="Nesta van der Schaaf" userId="b6341301b05cd47e" providerId="LiveId" clId="{AD06C81A-87A6-47A7-8922-8736C9E72DE9}" dt="2023-07-13T08:42:42.991" v="31887" actId="164"/>
          <ac:spMkLst>
            <pc:docMk/>
            <pc:sldMk cId="2984218642" sldId="270"/>
            <ac:spMk id="45" creationId="{2F3420BF-739E-3C32-1A1D-8722AA0CCF56}"/>
          </ac:spMkLst>
        </pc:spChg>
        <pc:spChg chg="replST">
          <ac:chgData name="Nesta van der Schaaf" userId="b6341301b05cd47e" providerId="LiveId" clId="{AD06C81A-87A6-47A7-8922-8736C9E72DE9}" dt="2023-07-11T08:51:29.018" v="11445"/>
          <ac:spMkLst>
            <pc:docMk/>
            <pc:sldMk cId="2984218642" sldId="270"/>
            <ac:spMk id="46" creationId="{38BF82F5-9692-833D-6C41-CB4D3825F075}"/>
          </ac:spMkLst>
        </pc:spChg>
        <pc:spChg chg="replST">
          <ac:chgData name="Nesta van der Schaaf" userId="b6341301b05cd47e" providerId="LiveId" clId="{AD06C81A-87A6-47A7-8922-8736C9E72DE9}" dt="2023-07-11T08:51:29.018" v="11446"/>
          <ac:spMkLst>
            <pc:docMk/>
            <pc:sldMk cId="2984218642" sldId="270"/>
            <ac:spMk id="47" creationId="{3B174A1F-ED8B-FE2D-664D-DC2964BE4C1C}"/>
          </ac:spMkLst>
        </pc:spChg>
        <pc:spChg chg="replST">
          <ac:chgData name="Nesta van der Schaaf" userId="b6341301b05cd47e" providerId="LiveId" clId="{AD06C81A-87A6-47A7-8922-8736C9E72DE9}" dt="2023-07-10T18:02:09.286" v="10471"/>
          <ac:spMkLst>
            <pc:docMk/>
            <pc:sldMk cId="2984218642" sldId="270"/>
            <ac:spMk id="48" creationId="{FE670880-B325-4009-9A54-DD149B2D7B3F}"/>
          </ac:spMkLst>
        </pc:spChg>
        <pc:spChg chg="replST">
          <ac:chgData name="Nesta van der Schaaf" userId="b6341301b05cd47e" providerId="LiveId" clId="{AD06C81A-87A6-47A7-8922-8736C9E72DE9}" dt="2023-07-10T18:02:09.286" v="10472"/>
          <ac:spMkLst>
            <pc:docMk/>
            <pc:sldMk cId="2984218642" sldId="270"/>
            <ac:spMk id="49" creationId="{ABBB3281-35C9-4095-7EA2-8F125B73EE08}"/>
          </ac:spMkLst>
        </pc:spChg>
        <pc:spChg chg="replST">
          <ac:chgData name="Nesta van der Schaaf" userId="b6341301b05cd47e" providerId="LiveId" clId="{AD06C81A-87A6-47A7-8922-8736C9E72DE9}" dt="2023-07-10T18:02:09.286" v="10473"/>
          <ac:spMkLst>
            <pc:docMk/>
            <pc:sldMk cId="2984218642" sldId="270"/>
            <ac:spMk id="50" creationId="{7F75C457-5E48-30DF-CD80-68F8199E53D4}"/>
          </ac:spMkLst>
        </pc:spChg>
        <pc:spChg chg="replST">
          <ac:chgData name="Nesta van der Schaaf" userId="b6341301b05cd47e" providerId="LiveId" clId="{AD06C81A-87A6-47A7-8922-8736C9E72DE9}" dt="2023-07-10T18:02:09.286" v="10474"/>
          <ac:spMkLst>
            <pc:docMk/>
            <pc:sldMk cId="2984218642" sldId="270"/>
            <ac:spMk id="51" creationId="{9BEAC5D3-FE64-6219-697C-243D81F9BD0A}"/>
          </ac:spMkLst>
        </pc:spChg>
        <pc:spChg chg="replST">
          <ac:chgData name="Nesta van der Schaaf" userId="b6341301b05cd47e" providerId="LiveId" clId="{AD06C81A-87A6-47A7-8922-8736C9E72DE9}" dt="2023-07-10T18:02:09.287" v="10475"/>
          <ac:spMkLst>
            <pc:docMk/>
            <pc:sldMk cId="2984218642" sldId="270"/>
            <ac:spMk id="52" creationId="{910ACB44-4369-2210-EC2A-985B54CA85DC}"/>
          </ac:spMkLst>
        </pc:spChg>
        <pc:spChg chg="replST">
          <ac:chgData name="Nesta van der Schaaf" userId="b6341301b05cd47e" providerId="LiveId" clId="{AD06C81A-87A6-47A7-8922-8736C9E72DE9}" dt="2023-07-10T18:02:09.287" v="10476"/>
          <ac:spMkLst>
            <pc:docMk/>
            <pc:sldMk cId="2984218642" sldId="270"/>
            <ac:spMk id="53" creationId="{B6D202E3-1456-1574-3747-3E293F9C9655}"/>
          </ac:spMkLst>
        </pc:spChg>
        <pc:spChg chg="replST">
          <ac:chgData name="Nesta van der Schaaf" userId="b6341301b05cd47e" providerId="LiveId" clId="{AD06C81A-87A6-47A7-8922-8736C9E72DE9}" dt="2023-07-10T18:02:09.287" v="10477"/>
          <ac:spMkLst>
            <pc:docMk/>
            <pc:sldMk cId="2984218642" sldId="270"/>
            <ac:spMk id="54" creationId="{C0AF8E62-7BB9-2D8D-329F-5270036D986D}"/>
          </ac:spMkLst>
        </pc:spChg>
        <pc:spChg chg="replST">
          <ac:chgData name="Nesta van der Schaaf" userId="b6341301b05cd47e" providerId="LiveId" clId="{AD06C81A-87A6-47A7-8922-8736C9E72DE9}" dt="2023-07-10T18:02:09.287" v="10478"/>
          <ac:spMkLst>
            <pc:docMk/>
            <pc:sldMk cId="2984218642" sldId="270"/>
            <ac:spMk id="55" creationId="{85A71F0D-8234-7D50-CECF-2CCE31D5ADD5}"/>
          </ac:spMkLst>
        </pc:spChg>
        <pc:spChg chg="replST">
          <ac:chgData name="Nesta van der Schaaf" userId="b6341301b05cd47e" providerId="LiveId" clId="{AD06C81A-87A6-47A7-8922-8736C9E72DE9}" dt="2023-07-10T18:02:09.287" v="10479"/>
          <ac:spMkLst>
            <pc:docMk/>
            <pc:sldMk cId="2984218642" sldId="270"/>
            <ac:spMk id="56" creationId="{B46F2EFA-D4FF-D791-F516-DD95F1ABE8D8}"/>
          </ac:spMkLst>
        </pc:spChg>
        <pc:spChg chg="replST">
          <ac:chgData name="Nesta van der Schaaf" userId="b6341301b05cd47e" providerId="LiveId" clId="{AD06C81A-87A6-47A7-8922-8736C9E72DE9}" dt="2023-07-10T18:02:09.287" v="10480"/>
          <ac:spMkLst>
            <pc:docMk/>
            <pc:sldMk cId="2984218642" sldId="270"/>
            <ac:spMk id="57" creationId="{DDA15866-737F-650A-F561-68C790FF174E}"/>
          </ac:spMkLst>
        </pc:spChg>
        <pc:spChg chg="replST">
          <ac:chgData name="Nesta van der Schaaf" userId="b6341301b05cd47e" providerId="LiveId" clId="{AD06C81A-87A6-47A7-8922-8736C9E72DE9}" dt="2023-07-10T18:02:09.287" v="10481"/>
          <ac:spMkLst>
            <pc:docMk/>
            <pc:sldMk cId="2984218642" sldId="270"/>
            <ac:spMk id="58" creationId="{E26A63CE-C025-8CC3-E4A2-8275A57C90E9}"/>
          </ac:spMkLst>
        </pc:spChg>
        <pc:spChg chg="replST">
          <ac:chgData name="Nesta van der Schaaf" userId="b6341301b05cd47e" providerId="LiveId" clId="{AD06C81A-87A6-47A7-8922-8736C9E72DE9}" dt="2023-07-11T08:51:29.018" v="11447"/>
          <ac:spMkLst>
            <pc:docMk/>
            <pc:sldMk cId="2984218642" sldId="270"/>
            <ac:spMk id="60" creationId="{63DEA152-6574-2117-5EE3-8B1D14477642}"/>
          </ac:spMkLst>
        </pc:spChg>
        <pc:spChg chg="replST">
          <ac:chgData name="Nesta van der Schaaf" userId="b6341301b05cd47e" providerId="LiveId" clId="{AD06C81A-87A6-47A7-8922-8736C9E72DE9}" dt="2023-07-11T08:51:29.018" v="11448"/>
          <ac:spMkLst>
            <pc:docMk/>
            <pc:sldMk cId="2984218642" sldId="270"/>
            <ac:spMk id="61" creationId="{B959D5A7-CD11-EE78-362D-D4D5D4F9EEBA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63" creationId="{0A9812FA-E27E-4743-330D-2BE48D4D8091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64" creationId="{E3680ADD-A2BC-488B-B79C-FADF90854478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65" creationId="{8F590EFE-90B4-162F-C94D-1594474313C6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66" creationId="{5DE4A796-89E5-ECEB-9286-EA8A64223416}"/>
          </ac:spMkLst>
        </pc:spChg>
        <pc:spChg chg="replST">
          <ac:chgData name="Nesta van der Schaaf" userId="b6341301b05cd47e" providerId="LiveId" clId="{AD06C81A-87A6-47A7-8922-8736C9E72DE9}" dt="2023-07-11T08:52:02.599" v="11497"/>
          <ac:spMkLst>
            <pc:docMk/>
            <pc:sldMk cId="2984218642" sldId="270"/>
            <ac:spMk id="66" creationId="{9CDBAB88-59D7-92DA-2D92-6F0511C367D7}"/>
          </ac:spMkLst>
        </pc:spChg>
        <pc:spChg chg="replST">
          <ac:chgData name="Nesta van der Schaaf" userId="b6341301b05cd47e" providerId="LiveId" clId="{AD06C81A-87A6-47A7-8922-8736C9E72DE9}" dt="2023-07-11T08:52:02.599" v="11498"/>
          <ac:spMkLst>
            <pc:docMk/>
            <pc:sldMk cId="2984218642" sldId="270"/>
            <ac:spMk id="67" creationId="{A05B2821-16C0-ED87-868E-86EF13DD4B1D}"/>
          </ac:spMkLst>
        </pc:spChg>
        <pc:spChg chg="replST">
          <ac:chgData name="Nesta van der Schaaf" userId="b6341301b05cd47e" providerId="LiveId" clId="{AD06C81A-87A6-47A7-8922-8736C9E72DE9}" dt="2023-07-10T18:02:20.956" v="10535"/>
          <ac:spMkLst>
            <pc:docMk/>
            <pc:sldMk cId="2984218642" sldId="270"/>
            <ac:spMk id="68" creationId="{FF26E1E7-56B8-8FE7-5274-D8433B2BACE9}"/>
          </ac:spMkLst>
        </pc:spChg>
        <pc:spChg chg="replST">
          <ac:chgData name="Nesta van der Schaaf" userId="b6341301b05cd47e" providerId="LiveId" clId="{AD06C81A-87A6-47A7-8922-8736C9E72DE9}" dt="2023-07-10T18:02:20.956" v="10536"/>
          <ac:spMkLst>
            <pc:docMk/>
            <pc:sldMk cId="2984218642" sldId="270"/>
            <ac:spMk id="69" creationId="{B354504A-3069-2FEB-1BD8-78383B2925B8}"/>
          </ac:spMkLst>
        </pc:spChg>
        <pc:spChg chg="replST">
          <ac:chgData name="Nesta van der Schaaf" userId="b6341301b05cd47e" providerId="LiveId" clId="{AD06C81A-87A6-47A7-8922-8736C9E72DE9}" dt="2023-07-10T18:02:20.956" v="10537"/>
          <ac:spMkLst>
            <pc:docMk/>
            <pc:sldMk cId="2984218642" sldId="270"/>
            <ac:spMk id="70" creationId="{AE4F036C-F975-64CD-C034-5AAE89EBA3B2}"/>
          </ac:spMkLst>
        </pc:spChg>
        <pc:spChg chg="replST">
          <ac:chgData name="Nesta van der Schaaf" userId="b6341301b05cd47e" providerId="LiveId" clId="{AD06C81A-87A6-47A7-8922-8736C9E72DE9}" dt="2023-07-10T18:02:20.956" v="10538"/>
          <ac:spMkLst>
            <pc:docMk/>
            <pc:sldMk cId="2984218642" sldId="270"/>
            <ac:spMk id="71" creationId="{3F09D10C-EFE9-27E5-01F1-524335B0768E}"/>
          </ac:spMkLst>
        </pc:spChg>
        <pc:spChg chg="replST">
          <ac:chgData name="Nesta van der Schaaf" userId="b6341301b05cd47e" providerId="LiveId" clId="{AD06C81A-87A6-47A7-8922-8736C9E72DE9}" dt="2023-07-10T18:02:20.956" v="10539"/>
          <ac:spMkLst>
            <pc:docMk/>
            <pc:sldMk cId="2984218642" sldId="270"/>
            <ac:spMk id="72" creationId="{0F098DA8-6659-E4DC-9B67-14A6A5583778}"/>
          </ac:spMkLst>
        </pc:spChg>
        <pc:spChg chg="replST">
          <ac:chgData name="Nesta van der Schaaf" userId="b6341301b05cd47e" providerId="LiveId" clId="{AD06C81A-87A6-47A7-8922-8736C9E72DE9}" dt="2023-07-10T18:02:20.956" v="10540"/>
          <ac:spMkLst>
            <pc:docMk/>
            <pc:sldMk cId="2984218642" sldId="270"/>
            <ac:spMk id="73" creationId="{B47E1CD7-7EC7-4881-E213-ACDC76ACAC0E}"/>
          </ac:spMkLst>
        </pc:spChg>
        <pc:spChg chg="replST">
          <ac:chgData name="Nesta van der Schaaf" userId="b6341301b05cd47e" providerId="LiveId" clId="{AD06C81A-87A6-47A7-8922-8736C9E72DE9}" dt="2023-07-10T18:02:20.957" v="10541"/>
          <ac:spMkLst>
            <pc:docMk/>
            <pc:sldMk cId="2984218642" sldId="270"/>
            <ac:spMk id="74" creationId="{D288CB6B-CFA5-12E1-7DF8-0535A6B04864}"/>
          </ac:spMkLst>
        </pc:spChg>
        <pc:spChg chg="replST">
          <ac:chgData name="Nesta van der Schaaf" userId="b6341301b05cd47e" providerId="LiveId" clId="{AD06C81A-87A6-47A7-8922-8736C9E72DE9}" dt="2023-07-10T18:02:20.957" v="10542"/>
          <ac:spMkLst>
            <pc:docMk/>
            <pc:sldMk cId="2984218642" sldId="270"/>
            <ac:spMk id="75" creationId="{2B190723-C1A3-648F-5F36-37184E8D910F}"/>
          </ac:spMkLst>
        </pc:spChg>
        <pc:spChg chg="replST">
          <ac:chgData name="Nesta van der Schaaf" userId="b6341301b05cd47e" providerId="LiveId" clId="{AD06C81A-87A6-47A7-8922-8736C9E72DE9}" dt="2023-07-10T18:02:20.957" v="10543"/>
          <ac:spMkLst>
            <pc:docMk/>
            <pc:sldMk cId="2984218642" sldId="270"/>
            <ac:spMk id="76" creationId="{46F070B9-74D9-44E0-4CF7-96F95C8F9EF5}"/>
          </ac:spMkLst>
        </pc:spChg>
        <pc:spChg chg="replST">
          <ac:chgData name="Nesta van der Schaaf" userId="b6341301b05cd47e" providerId="LiveId" clId="{AD06C81A-87A6-47A7-8922-8736C9E72DE9}" dt="2023-07-11T08:52:02.599" v="11499"/>
          <ac:spMkLst>
            <pc:docMk/>
            <pc:sldMk cId="2984218642" sldId="270"/>
            <ac:spMk id="78" creationId="{6E94A888-0D48-E15F-8CCF-35D31268E7D6}"/>
          </ac:spMkLst>
        </pc:spChg>
        <pc:spChg chg="replST">
          <ac:chgData name="Nesta van der Schaaf" userId="b6341301b05cd47e" providerId="LiveId" clId="{AD06C81A-87A6-47A7-8922-8736C9E72DE9}" dt="2023-07-11T08:52:02.599" v="11500"/>
          <ac:spMkLst>
            <pc:docMk/>
            <pc:sldMk cId="2984218642" sldId="270"/>
            <ac:spMk id="79" creationId="{D93E532E-857C-2187-7C2F-901B61E29DD7}"/>
          </ac:spMkLst>
        </pc:spChg>
        <pc:spChg chg="replST">
          <ac:chgData name="Nesta van der Schaaf" userId="b6341301b05cd47e" providerId="LiveId" clId="{AD06C81A-87A6-47A7-8922-8736C9E72DE9}" dt="2023-07-11T08:52:02.599" v="11501"/>
          <ac:spMkLst>
            <pc:docMk/>
            <pc:sldMk cId="2984218642" sldId="270"/>
            <ac:spMk id="80" creationId="{F77BE5B6-7B38-51E5-F755-AC531879BBFF}"/>
          </ac:spMkLst>
        </pc:spChg>
        <pc:spChg chg="add del mod topLvl rep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81" creationId="{C06D81B2-7F02-F336-A123-4C834AC2CC89}"/>
          </ac:spMkLst>
        </pc:spChg>
        <pc:spChg chg="add del mod topLvl rep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82" creationId="{449CDDB1-0FF1-F605-68EE-5374BB8BD101}"/>
          </ac:spMkLst>
        </pc:spChg>
        <pc:spChg chg="add del mod rep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83" creationId="{8FB7B090-59C0-2DF7-EAB1-D23CA2EB30C1}"/>
          </ac:spMkLst>
        </pc:spChg>
        <pc:spChg chg="add del mod rep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84" creationId="{2B70CDD2-CF5B-497A-F01C-F1F83FCC77D2}"/>
          </ac:spMkLst>
        </pc:spChg>
        <pc:spChg chg="add del mod rep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85" creationId="{4C048426-8F81-188C-E56B-863AF6327C35}"/>
          </ac:spMkLst>
        </pc:spChg>
        <pc:spChg chg="add del mod rep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86" creationId="{A44B1FAE-8F81-C57D-B6FB-43313ADE41C9}"/>
          </ac:spMkLst>
        </pc:spChg>
        <pc:spChg chg="add del mod rep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87" creationId="{10D2EDB9-E5F5-C0C6-C15D-8574AE41FBFB}"/>
          </ac:spMkLst>
        </pc:spChg>
        <pc:spChg chg="add del mod rep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88" creationId="{22C0A16A-97E3-76AF-3802-9AA187D1B2F2}"/>
          </ac:spMkLst>
        </pc:spChg>
        <pc:spChg chg="add del rep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89" creationId="{E9085279-77E9-EAEF-027E-0495B461876E}"/>
          </ac:spMkLst>
        </pc:spChg>
        <pc:spChg chg="add mod">
          <ac:chgData name="Nesta van der Schaaf" userId="b6341301b05cd47e" providerId="LiveId" clId="{AD06C81A-87A6-47A7-8922-8736C9E72DE9}" dt="2023-07-13T08:42:58.593" v="31889" actId="1076"/>
          <ac:spMkLst>
            <pc:docMk/>
            <pc:sldMk cId="2984218642" sldId="270"/>
            <ac:spMk id="91" creationId="{FF4FF0BB-7F07-F0C6-3A03-710F448B553C}"/>
          </ac:spMkLst>
        </pc:spChg>
        <pc:spChg chg="replST">
          <ac:chgData name="Nesta van der Schaaf" userId="b6341301b05cd47e" providerId="LiveId" clId="{AD06C81A-87A6-47A7-8922-8736C9E72DE9}" dt="2023-07-11T08:52:02.600" v="11502"/>
          <ac:spMkLst>
            <pc:docMk/>
            <pc:sldMk cId="2984218642" sldId="270"/>
            <ac:spMk id="92" creationId="{71516818-AF80-E643-58EC-F5E00602B01B}"/>
          </ac:spMkLst>
        </pc:spChg>
        <pc:spChg chg="del topLvl replST">
          <ac:chgData name="Nesta van der Schaaf" userId="b6341301b05cd47e" providerId="LiveId" clId="{AD06C81A-87A6-47A7-8922-8736C9E72DE9}" dt="2023-07-10T18:04:10.744" v="10891" actId="478"/>
          <ac:spMkLst>
            <pc:docMk/>
            <pc:sldMk cId="2984218642" sldId="270"/>
            <ac:spMk id="95" creationId="{8156BBE8-96DF-5447-522F-2980C9C1D6A7}"/>
          </ac:spMkLst>
        </pc:spChg>
        <pc:spChg chg="del topLvl replST">
          <ac:chgData name="Nesta van der Schaaf" userId="b6341301b05cd47e" providerId="LiveId" clId="{AD06C81A-87A6-47A7-8922-8736C9E72DE9}" dt="2023-07-10T18:04:10.729" v="10868" actId="478"/>
          <ac:spMkLst>
            <pc:docMk/>
            <pc:sldMk cId="2984218642" sldId="270"/>
            <ac:spMk id="96" creationId="{FDAAAF46-605E-29A2-F034-59FB168AAE99}"/>
          </ac:spMkLst>
        </pc:spChg>
        <pc:spChg chg="del topLvl replST">
          <ac:chgData name="Nesta van der Schaaf" userId="b6341301b05cd47e" providerId="LiveId" clId="{AD06C81A-87A6-47A7-8922-8736C9E72DE9}" dt="2023-07-11T08:52:29.913" v="11624" actId="478"/>
          <ac:spMkLst>
            <pc:docMk/>
            <pc:sldMk cId="2984218642" sldId="270"/>
            <ac:spMk id="97" creationId="{15D84B84-906C-E3B6-79A5-67DFB8786A83}"/>
          </ac:spMkLst>
        </pc:spChg>
        <pc:spChg chg="del replST">
          <ac:chgData name="Nesta van der Schaaf" userId="b6341301b05cd47e" providerId="LiveId" clId="{AD06C81A-87A6-47A7-8922-8736C9E72DE9}" dt="2023-07-10T18:04:10.729" v="10867" actId="478"/>
          <ac:spMkLst>
            <pc:docMk/>
            <pc:sldMk cId="2984218642" sldId="270"/>
            <ac:spMk id="97" creationId="{398E4711-F42C-A1DF-6816-C5E7A43E27FC}"/>
          </ac:spMkLst>
        </pc:spChg>
        <pc:spChg chg="del topLvl replST">
          <ac:chgData name="Nesta van der Schaaf" userId="b6341301b05cd47e" providerId="LiveId" clId="{AD06C81A-87A6-47A7-8922-8736C9E72DE9}" dt="2023-07-11T08:52:29.907" v="11617" actId="478"/>
          <ac:spMkLst>
            <pc:docMk/>
            <pc:sldMk cId="2984218642" sldId="270"/>
            <ac:spMk id="98" creationId="{9B123319-D87E-6485-FBB5-A813812919FC}"/>
          </ac:spMkLst>
        </pc:spChg>
        <pc:spChg chg="del replST">
          <ac:chgData name="Nesta van der Schaaf" userId="b6341301b05cd47e" providerId="LiveId" clId="{AD06C81A-87A6-47A7-8922-8736C9E72DE9}" dt="2023-07-10T18:04:10.729" v="10866" actId="478"/>
          <ac:spMkLst>
            <pc:docMk/>
            <pc:sldMk cId="2984218642" sldId="270"/>
            <ac:spMk id="98" creationId="{A9187E46-5E9B-C677-E823-987673BBEFFD}"/>
          </ac:spMkLst>
        </pc:spChg>
        <pc:spChg chg="del replST">
          <ac:chgData name="Nesta van der Schaaf" userId="b6341301b05cd47e" providerId="LiveId" clId="{AD06C81A-87A6-47A7-8922-8736C9E72DE9}" dt="2023-07-11T08:52:29.907" v="11616" actId="478"/>
          <ac:spMkLst>
            <pc:docMk/>
            <pc:sldMk cId="2984218642" sldId="270"/>
            <ac:spMk id="99" creationId="{B180C975-D14C-0B60-1222-CCDE40E23B68}"/>
          </ac:spMkLst>
        </pc:spChg>
        <pc:spChg chg="del replST">
          <ac:chgData name="Nesta van der Schaaf" userId="b6341301b05cd47e" providerId="LiveId" clId="{AD06C81A-87A6-47A7-8922-8736C9E72DE9}" dt="2023-07-10T18:04:10.729" v="10865" actId="478"/>
          <ac:spMkLst>
            <pc:docMk/>
            <pc:sldMk cId="2984218642" sldId="270"/>
            <ac:spMk id="99" creationId="{E1EFD2D1-29AD-0EEA-292C-D27F70F65105}"/>
          </ac:spMkLst>
        </pc:spChg>
        <pc:spChg chg="del replST">
          <ac:chgData name="Nesta van der Schaaf" userId="b6341301b05cd47e" providerId="LiveId" clId="{AD06C81A-87A6-47A7-8922-8736C9E72DE9}" dt="2023-07-10T18:04:10.728" v="10864" actId="478"/>
          <ac:spMkLst>
            <pc:docMk/>
            <pc:sldMk cId="2984218642" sldId="270"/>
            <ac:spMk id="100" creationId="{101AD49C-9C77-D67A-DAA9-5113480A6DA8}"/>
          </ac:spMkLst>
        </pc:spChg>
        <pc:spChg chg="del replST">
          <ac:chgData name="Nesta van der Schaaf" userId="b6341301b05cd47e" providerId="LiveId" clId="{AD06C81A-87A6-47A7-8922-8736C9E72DE9}" dt="2023-07-11T08:52:29.907" v="11615" actId="478"/>
          <ac:spMkLst>
            <pc:docMk/>
            <pc:sldMk cId="2984218642" sldId="270"/>
            <ac:spMk id="100" creationId="{57E3E073-8507-6425-BD9D-B1F315F1D736}"/>
          </ac:spMkLst>
        </pc:spChg>
        <pc:spChg chg="del replST">
          <ac:chgData name="Nesta van der Schaaf" userId="b6341301b05cd47e" providerId="LiveId" clId="{AD06C81A-87A6-47A7-8922-8736C9E72DE9}" dt="2023-07-10T18:04:10.728" v="10863" actId="478"/>
          <ac:spMkLst>
            <pc:docMk/>
            <pc:sldMk cId="2984218642" sldId="270"/>
            <ac:spMk id="101" creationId="{975BD1F0-108C-9294-FCC1-FA26E6709D5E}"/>
          </ac:spMkLst>
        </pc:spChg>
        <pc:spChg chg="del replST">
          <ac:chgData name="Nesta van der Schaaf" userId="b6341301b05cd47e" providerId="LiveId" clId="{AD06C81A-87A6-47A7-8922-8736C9E72DE9}" dt="2023-07-11T08:52:29.906" v="11614" actId="478"/>
          <ac:spMkLst>
            <pc:docMk/>
            <pc:sldMk cId="2984218642" sldId="270"/>
            <ac:spMk id="101" creationId="{BCAE9D04-07C4-E51C-5621-E469FA288017}"/>
          </ac:spMkLst>
        </pc:spChg>
        <pc:spChg chg="del replST">
          <ac:chgData name="Nesta van der Schaaf" userId="b6341301b05cd47e" providerId="LiveId" clId="{AD06C81A-87A6-47A7-8922-8736C9E72DE9}" dt="2023-07-11T08:52:29.906" v="11613" actId="478"/>
          <ac:spMkLst>
            <pc:docMk/>
            <pc:sldMk cId="2984218642" sldId="270"/>
            <ac:spMk id="102" creationId="{2E3FF823-6DAA-CBC1-A61F-BD91D4337608}"/>
          </ac:spMkLst>
        </pc:spChg>
        <pc:spChg chg="del replST">
          <ac:chgData name="Nesta van der Schaaf" userId="b6341301b05cd47e" providerId="LiveId" clId="{AD06C81A-87A6-47A7-8922-8736C9E72DE9}" dt="2023-07-10T18:04:10.728" v="10862" actId="478"/>
          <ac:spMkLst>
            <pc:docMk/>
            <pc:sldMk cId="2984218642" sldId="270"/>
            <ac:spMk id="102" creationId="{34034861-1376-3CA5-89B8-82F18C60281D}"/>
          </ac:spMkLst>
        </pc:spChg>
        <pc:spChg chg="del replST">
          <ac:chgData name="Nesta van der Schaaf" userId="b6341301b05cd47e" providerId="LiveId" clId="{AD06C81A-87A6-47A7-8922-8736C9E72DE9}" dt="2023-07-10T18:04:10.727" v="10861" actId="478"/>
          <ac:spMkLst>
            <pc:docMk/>
            <pc:sldMk cId="2984218642" sldId="270"/>
            <ac:spMk id="103" creationId="{59B287B2-6913-D3F7-2906-D13EE163033F}"/>
          </ac:spMkLst>
        </pc:spChg>
        <pc:spChg chg="del replST">
          <ac:chgData name="Nesta van der Schaaf" userId="b6341301b05cd47e" providerId="LiveId" clId="{AD06C81A-87A6-47A7-8922-8736C9E72DE9}" dt="2023-07-10T18:04:10.727" v="10860" actId="478"/>
          <ac:spMkLst>
            <pc:docMk/>
            <pc:sldMk cId="2984218642" sldId="270"/>
            <ac:spMk id="104" creationId="{B5C23423-BDE3-CB6A-0124-D0E6089F4D6E}"/>
          </ac:spMkLst>
        </pc:spChg>
        <pc:spChg chg="del replST">
          <ac:chgData name="Nesta van der Schaaf" userId="b6341301b05cd47e" providerId="LiveId" clId="{AD06C81A-87A6-47A7-8922-8736C9E72DE9}" dt="2023-07-10T18:04:10.727" v="10859" actId="478"/>
          <ac:spMkLst>
            <pc:docMk/>
            <pc:sldMk cId="2984218642" sldId="270"/>
            <ac:spMk id="105" creationId="{58B72B9A-1026-0B61-1E47-261D6818269F}"/>
          </ac:spMkLst>
        </pc:spChg>
        <pc:spChg chg="del replST">
          <ac:chgData name="Nesta van der Schaaf" userId="b6341301b05cd47e" providerId="LiveId" clId="{AD06C81A-87A6-47A7-8922-8736C9E72DE9}" dt="2023-07-10T18:04:10.727" v="10858" actId="478"/>
          <ac:spMkLst>
            <pc:docMk/>
            <pc:sldMk cId="2984218642" sldId="270"/>
            <ac:spMk id="106" creationId="{222DA4F9-36DE-96F6-C284-1C572CDA5FCE}"/>
          </ac:spMkLst>
        </pc:spChg>
        <pc:spChg chg="del replST">
          <ac:chgData name="Nesta van der Schaaf" userId="b6341301b05cd47e" providerId="LiveId" clId="{AD06C81A-87A6-47A7-8922-8736C9E72DE9}" dt="2023-07-10T18:04:10.726" v="10857" actId="478"/>
          <ac:spMkLst>
            <pc:docMk/>
            <pc:sldMk cId="2984218642" sldId="270"/>
            <ac:spMk id="107" creationId="{057EE85C-C027-5520-783F-F30BD16E0C21}"/>
          </ac:spMkLst>
        </pc:spChg>
        <pc:spChg chg="del mod topLvl replST">
          <ac:chgData name="Nesta van der Schaaf" userId="b6341301b05cd47e" providerId="LiveId" clId="{AD06C81A-87A6-47A7-8922-8736C9E72DE9}" dt="2023-07-11T08:52:38.945" v="11693" actId="478"/>
          <ac:spMkLst>
            <pc:docMk/>
            <pc:sldMk cId="2984218642" sldId="270"/>
            <ac:spMk id="107" creationId="{34ABEB96-D0D1-249E-8E9E-CD52C39FEEDD}"/>
          </ac:spMkLst>
        </pc:spChg>
        <pc:spChg chg="del replST">
          <ac:chgData name="Nesta van der Schaaf" userId="b6341301b05cd47e" providerId="LiveId" clId="{AD06C81A-87A6-47A7-8922-8736C9E72DE9}" dt="2023-07-10T18:04:10.726" v="10856" actId="478"/>
          <ac:spMkLst>
            <pc:docMk/>
            <pc:sldMk cId="2984218642" sldId="270"/>
            <ac:spMk id="108" creationId="{01D1AB91-0625-7494-21A4-A1052EF10D05}"/>
          </ac:spMkLst>
        </pc:spChg>
        <pc:spChg chg="del mod topLvl replST">
          <ac:chgData name="Nesta van der Schaaf" userId="b6341301b05cd47e" providerId="LiveId" clId="{AD06C81A-87A6-47A7-8922-8736C9E72DE9}" dt="2023-07-11T08:52:38.940" v="11686" actId="478"/>
          <ac:spMkLst>
            <pc:docMk/>
            <pc:sldMk cId="2984218642" sldId="270"/>
            <ac:spMk id="108" creationId="{A7E9EFD9-5CC7-467B-5B3C-04F73DB5E083}"/>
          </ac:spMkLst>
        </pc:spChg>
        <pc:spChg chg="del mod replST">
          <ac:chgData name="Nesta van der Schaaf" userId="b6341301b05cd47e" providerId="LiveId" clId="{AD06C81A-87A6-47A7-8922-8736C9E72DE9}" dt="2023-07-11T08:52:38.940" v="11685" actId="478"/>
          <ac:spMkLst>
            <pc:docMk/>
            <pc:sldMk cId="2984218642" sldId="270"/>
            <ac:spMk id="109" creationId="{B255641F-53F7-2689-DF7E-6B9D7C936383}"/>
          </ac:spMkLst>
        </pc:spChg>
        <pc:spChg chg="del replST">
          <ac:chgData name="Nesta van der Schaaf" userId="b6341301b05cd47e" providerId="LiveId" clId="{AD06C81A-87A6-47A7-8922-8736C9E72DE9}" dt="2023-07-10T18:04:10.726" v="10855" actId="478"/>
          <ac:spMkLst>
            <pc:docMk/>
            <pc:sldMk cId="2984218642" sldId="270"/>
            <ac:spMk id="109" creationId="{C51F535F-7BC5-7022-0672-B7FB491AC771}"/>
          </ac:spMkLst>
        </pc:spChg>
        <pc:spChg chg="del replST">
          <ac:chgData name="Nesta van der Schaaf" userId="b6341301b05cd47e" providerId="LiveId" clId="{AD06C81A-87A6-47A7-8922-8736C9E72DE9}" dt="2023-07-10T18:04:10.725" v="10854" actId="478"/>
          <ac:spMkLst>
            <pc:docMk/>
            <pc:sldMk cId="2984218642" sldId="270"/>
            <ac:spMk id="110" creationId="{67B1135E-2E36-EF8F-AEA1-490A473D8BF2}"/>
          </ac:spMkLst>
        </pc:spChg>
        <pc:spChg chg="del mod replST">
          <ac:chgData name="Nesta van der Schaaf" userId="b6341301b05cd47e" providerId="LiveId" clId="{AD06C81A-87A6-47A7-8922-8736C9E72DE9}" dt="2023-07-11T08:52:38.940" v="11684" actId="478"/>
          <ac:spMkLst>
            <pc:docMk/>
            <pc:sldMk cId="2984218642" sldId="270"/>
            <ac:spMk id="110" creationId="{B8E67157-C3E3-5078-29E3-721461472D92}"/>
          </ac:spMkLst>
        </pc:spChg>
        <pc:spChg chg="del replST">
          <ac:chgData name="Nesta van der Schaaf" userId="b6341301b05cd47e" providerId="LiveId" clId="{AD06C81A-87A6-47A7-8922-8736C9E72DE9}" dt="2023-07-10T18:04:10.725" v="10853" actId="478"/>
          <ac:spMkLst>
            <pc:docMk/>
            <pc:sldMk cId="2984218642" sldId="270"/>
            <ac:spMk id="111" creationId="{320D694E-4D29-3E90-946B-279B79433A30}"/>
          </ac:spMkLst>
        </pc:spChg>
        <pc:spChg chg="del mod replST">
          <ac:chgData name="Nesta van der Schaaf" userId="b6341301b05cd47e" providerId="LiveId" clId="{AD06C81A-87A6-47A7-8922-8736C9E72DE9}" dt="2023-07-11T08:52:38.940" v="11683" actId="478"/>
          <ac:spMkLst>
            <pc:docMk/>
            <pc:sldMk cId="2984218642" sldId="270"/>
            <ac:spMk id="111" creationId="{4F6AA082-6793-0C65-F15A-98526B0BDFBA}"/>
          </ac:spMkLst>
        </pc:spChg>
        <pc:spChg chg="del mod replST">
          <ac:chgData name="Nesta van der Schaaf" userId="b6341301b05cd47e" providerId="LiveId" clId="{AD06C81A-87A6-47A7-8922-8736C9E72DE9}" dt="2023-07-11T08:52:38.939" v="11682" actId="478"/>
          <ac:spMkLst>
            <pc:docMk/>
            <pc:sldMk cId="2984218642" sldId="270"/>
            <ac:spMk id="112" creationId="{184538CF-BDCA-4F9F-37E3-94D96FA85D64}"/>
          </ac:spMkLst>
        </pc:spChg>
        <pc:spChg chg="del replST">
          <ac:chgData name="Nesta van der Schaaf" userId="b6341301b05cd47e" providerId="LiveId" clId="{AD06C81A-87A6-47A7-8922-8736C9E72DE9}" dt="2023-07-10T18:04:10.725" v="10852" actId="478"/>
          <ac:spMkLst>
            <pc:docMk/>
            <pc:sldMk cId="2984218642" sldId="270"/>
            <ac:spMk id="112" creationId="{B6633D66-EDFC-5D69-0CC2-19CEEAF0DFF0}"/>
          </ac:spMkLst>
        </pc:spChg>
        <pc:spChg chg="del replST">
          <ac:chgData name="Nesta van der Schaaf" userId="b6341301b05cd47e" providerId="LiveId" clId="{AD06C81A-87A6-47A7-8922-8736C9E72DE9}" dt="2023-07-10T18:04:10.725" v="10851" actId="478"/>
          <ac:spMkLst>
            <pc:docMk/>
            <pc:sldMk cId="2984218642" sldId="270"/>
            <ac:spMk id="113" creationId="{425BC411-8D6C-25E7-BD0A-B7B08CDEF479}"/>
          </ac:spMkLst>
        </pc:spChg>
        <pc:spChg chg="del replST">
          <ac:chgData name="Nesta van der Schaaf" userId="b6341301b05cd47e" providerId="LiveId" clId="{AD06C81A-87A6-47A7-8922-8736C9E72DE9}" dt="2023-07-10T18:04:10.725" v="10850" actId="478"/>
          <ac:spMkLst>
            <pc:docMk/>
            <pc:sldMk cId="2984218642" sldId="270"/>
            <ac:spMk id="114" creationId="{5CB3F5FB-6F9B-FBE1-0347-DC622EF4C373}"/>
          </ac:spMkLst>
        </pc:spChg>
        <pc:spChg chg="del replST">
          <ac:chgData name="Nesta van der Schaaf" userId="b6341301b05cd47e" providerId="LiveId" clId="{AD06C81A-87A6-47A7-8922-8736C9E72DE9}" dt="2023-07-10T18:04:10.724" v="10849" actId="478"/>
          <ac:spMkLst>
            <pc:docMk/>
            <pc:sldMk cId="2984218642" sldId="270"/>
            <ac:spMk id="115" creationId="{55D03224-EE6E-8D83-0A40-3F129537609E}"/>
          </ac:spMkLst>
        </pc:spChg>
        <pc:spChg chg="del replST">
          <ac:chgData name="Nesta van der Schaaf" userId="b6341301b05cd47e" providerId="LiveId" clId="{AD06C81A-87A6-47A7-8922-8736C9E72DE9}" dt="2023-07-10T18:04:10.724" v="10848" actId="478"/>
          <ac:spMkLst>
            <pc:docMk/>
            <pc:sldMk cId="2984218642" sldId="270"/>
            <ac:spMk id="116" creationId="{0A2D34A1-7C66-9FD8-160F-6AC4FBE7E303}"/>
          </ac:spMkLst>
        </pc:spChg>
        <pc:spChg chg="del replST">
          <ac:chgData name="Nesta van der Schaaf" userId="b6341301b05cd47e" providerId="LiveId" clId="{AD06C81A-87A6-47A7-8922-8736C9E72DE9}" dt="2023-07-10T18:04:10.724" v="10847" actId="478"/>
          <ac:spMkLst>
            <pc:docMk/>
            <pc:sldMk cId="2984218642" sldId="270"/>
            <ac:spMk id="117" creationId="{941B018A-8F3D-E9A3-961D-29991B625D2F}"/>
          </ac:spMkLst>
        </pc:spChg>
        <pc:spChg chg="mod replST">
          <ac:chgData name="Nesta van der Schaaf" userId="b6341301b05cd47e" providerId="LiveId" clId="{AD06C81A-87A6-47A7-8922-8736C9E72DE9}" dt="2023-07-10T18:04:10.730" v="10869" actId="108"/>
          <ac:spMkLst>
            <pc:docMk/>
            <pc:sldMk cId="2984218642" sldId="270"/>
            <ac:spMk id="122" creationId="{6EBD9628-0525-E659-4581-A03DC3664BE3}"/>
          </ac:spMkLst>
        </pc:spChg>
        <pc:spChg chg="mod replST">
          <ac:chgData name="Nesta van der Schaaf" userId="b6341301b05cd47e" providerId="LiveId" clId="{AD06C81A-87A6-47A7-8922-8736C9E72DE9}" dt="2023-07-10T18:04:10.731" v="10870" actId="108"/>
          <ac:spMkLst>
            <pc:docMk/>
            <pc:sldMk cId="2984218642" sldId="270"/>
            <ac:spMk id="123" creationId="{63355C41-288E-8ED1-8CAA-4A15651F6A25}"/>
          </ac:spMkLst>
        </pc:spChg>
        <pc:spChg chg="mod replST">
          <ac:chgData name="Nesta van der Schaaf" userId="b6341301b05cd47e" providerId="LiveId" clId="{AD06C81A-87A6-47A7-8922-8736C9E72DE9}" dt="2023-07-10T18:04:10.732" v="10871" actId="108"/>
          <ac:spMkLst>
            <pc:docMk/>
            <pc:sldMk cId="2984218642" sldId="270"/>
            <ac:spMk id="124" creationId="{3F51CB5D-6253-CB39-4DF5-6DE56BD7E593}"/>
          </ac:spMkLst>
        </pc:spChg>
        <pc:spChg chg="mod replST">
          <ac:chgData name="Nesta van der Schaaf" userId="b6341301b05cd47e" providerId="LiveId" clId="{AD06C81A-87A6-47A7-8922-8736C9E72DE9}" dt="2023-07-10T18:04:10.732" v="10872" actId="108"/>
          <ac:spMkLst>
            <pc:docMk/>
            <pc:sldMk cId="2984218642" sldId="270"/>
            <ac:spMk id="125" creationId="{92C067A6-A6DA-33CC-2293-1105127B4202}"/>
          </ac:spMkLst>
        </pc:spChg>
        <pc:spChg chg="mod replST">
          <ac:chgData name="Nesta van der Schaaf" userId="b6341301b05cd47e" providerId="LiveId" clId="{AD06C81A-87A6-47A7-8922-8736C9E72DE9}" dt="2023-07-10T18:04:10.734" v="10873" actId="108"/>
          <ac:spMkLst>
            <pc:docMk/>
            <pc:sldMk cId="2984218642" sldId="270"/>
            <ac:spMk id="126" creationId="{74DF358D-6F64-B789-AB4D-F1188AF5ECBD}"/>
          </ac:spMkLst>
        </pc:spChg>
        <pc:spChg chg="mod replST">
          <ac:chgData name="Nesta van der Schaaf" userId="b6341301b05cd47e" providerId="LiveId" clId="{AD06C81A-87A6-47A7-8922-8736C9E72DE9}" dt="2023-07-10T18:04:10.734" v="10874" actId="108"/>
          <ac:spMkLst>
            <pc:docMk/>
            <pc:sldMk cId="2984218642" sldId="270"/>
            <ac:spMk id="127" creationId="{762350CF-23BF-6B18-EC9B-253B43A8E6DA}"/>
          </ac:spMkLst>
        </pc:spChg>
        <pc:spChg chg="mod replST">
          <ac:chgData name="Nesta van der Schaaf" userId="b6341301b05cd47e" providerId="LiveId" clId="{AD06C81A-87A6-47A7-8922-8736C9E72DE9}" dt="2023-07-10T18:04:10.735" v="10875" actId="108"/>
          <ac:spMkLst>
            <pc:docMk/>
            <pc:sldMk cId="2984218642" sldId="270"/>
            <ac:spMk id="128" creationId="{F5B9E8FB-0B64-B9AA-B002-829D7E254947}"/>
          </ac:spMkLst>
        </pc:spChg>
        <pc:spChg chg="mod replST">
          <ac:chgData name="Nesta van der Schaaf" userId="b6341301b05cd47e" providerId="LiveId" clId="{AD06C81A-87A6-47A7-8922-8736C9E72DE9}" dt="2023-07-10T18:04:10.736" v="10876" actId="108"/>
          <ac:spMkLst>
            <pc:docMk/>
            <pc:sldMk cId="2984218642" sldId="270"/>
            <ac:spMk id="129" creationId="{B179592F-757C-EE8D-CDB5-B28A64A73139}"/>
          </ac:spMkLst>
        </pc:spChg>
        <pc:spChg chg="mod replST">
          <ac:chgData name="Nesta van der Schaaf" userId="b6341301b05cd47e" providerId="LiveId" clId="{AD06C81A-87A6-47A7-8922-8736C9E72DE9}" dt="2023-07-10T18:04:10.736" v="10877" actId="108"/>
          <ac:spMkLst>
            <pc:docMk/>
            <pc:sldMk cId="2984218642" sldId="270"/>
            <ac:spMk id="130" creationId="{97D8C5EF-8A48-FA8D-9F4B-A1AD56F1AB67}"/>
          </ac:spMkLst>
        </pc:spChg>
        <pc:spChg chg="mod replST">
          <ac:chgData name="Nesta van der Schaaf" userId="b6341301b05cd47e" providerId="LiveId" clId="{AD06C81A-87A6-47A7-8922-8736C9E72DE9}" dt="2023-07-10T18:04:10.736" v="10878" actId="108"/>
          <ac:spMkLst>
            <pc:docMk/>
            <pc:sldMk cId="2984218642" sldId="270"/>
            <ac:spMk id="131" creationId="{3742081D-3B9E-6923-73B8-4FB4F9358FD8}"/>
          </ac:spMkLst>
        </pc:spChg>
        <pc:spChg chg="mod replST">
          <ac:chgData name="Nesta van der Schaaf" userId="b6341301b05cd47e" providerId="LiveId" clId="{AD06C81A-87A6-47A7-8922-8736C9E72DE9}" dt="2023-07-10T18:04:10.737" v="10879" actId="108"/>
          <ac:spMkLst>
            <pc:docMk/>
            <pc:sldMk cId="2984218642" sldId="270"/>
            <ac:spMk id="132" creationId="{64A0EA40-127A-C082-3DFA-40F7DBA4C2ED}"/>
          </ac:spMkLst>
        </pc:spChg>
        <pc:spChg chg="mod replST">
          <ac:chgData name="Nesta van der Schaaf" userId="b6341301b05cd47e" providerId="LiveId" clId="{AD06C81A-87A6-47A7-8922-8736C9E72DE9}" dt="2023-07-10T18:04:10.738" v="10880" actId="108"/>
          <ac:spMkLst>
            <pc:docMk/>
            <pc:sldMk cId="2984218642" sldId="270"/>
            <ac:spMk id="133" creationId="{DAE7EA72-E64C-3F3F-9CEC-94D2787CD9A6}"/>
          </ac:spMkLst>
        </pc:spChg>
        <pc:spChg chg="mod replST">
          <ac:chgData name="Nesta van der Schaaf" userId="b6341301b05cd47e" providerId="LiveId" clId="{AD06C81A-87A6-47A7-8922-8736C9E72DE9}" dt="2023-07-10T18:04:10.738" v="10881" actId="108"/>
          <ac:spMkLst>
            <pc:docMk/>
            <pc:sldMk cId="2984218642" sldId="270"/>
            <ac:spMk id="134" creationId="{6235E31E-FC7E-B94C-ED4F-4AEC4D668BBE}"/>
          </ac:spMkLst>
        </pc:spChg>
        <pc:spChg chg="mod replST">
          <ac:chgData name="Nesta van der Schaaf" userId="b6341301b05cd47e" providerId="LiveId" clId="{AD06C81A-87A6-47A7-8922-8736C9E72DE9}" dt="2023-07-10T18:04:10.739" v="10882" actId="108"/>
          <ac:spMkLst>
            <pc:docMk/>
            <pc:sldMk cId="2984218642" sldId="270"/>
            <ac:spMk id="135" creationId="{EC79A7BA-9713-BFBB-FD40-7FDC539B6C69}"/>
          </ac:spMkLst>
        </pc:spChg>
        <pc:spChg chg="mod replST">
          <ac:chgData name="Nesta van der Schaaf" userId="b6341301b05cd47e" providerId="LiveId" clId="{AD06C81A-87A6-47A7-8922-8736C9E72DE9}" dt="2023-07-10T18:04:10.740" v="10883" actId="108"/>
          <ac:spMkLst>
            <pc:docMk/>
            <pc:sldMk cId="2984218642" sldId="270"/>
            <ac:spMk id="136" creationId="{C848A0F9-F6C3-083F-FB99-2CFEDE57E220}"/>
          </ac:spMkLst>
        </pc:spChg>
        <pc:spChg chg="mod replST">
          <ac:chgData name="Nesta van der Schaaf" userId="b6341301b05cd47e" providerId="LiveId" clId="{AD06C81A-87A6-47A7-8922-8736C9E72DE9}" dt="2023-07-10T18:04:10.740" v="10884" actId="108"/>
          <ac:spMkLst>
            <pc:docMk/>
            <pc:sldMk cId="2984218642" sldId="270"/>
            <ac:spMk id="137" creationId="{DC636855-BB68-4934-2948-1282ACD29BBF}"/>
          </ac:spMkLst>
        </pc:spChg>
        <pc:spChg chg="mod replST">
          <ac:chgData name="Nesta van der Schaaf" userId="b6341301b05cd47e" providerId="LiveId" clId="{AD06C81A-87A6-47A7-8922-8736C9E72DE9}" dt="2023-07-10T18:04:10.741" v="10885" actId="108"/>
          <ac:spMkLst>
            <pc:docMk/>
            <pc:sldMk cId="2984218642" sldId="270"/>
            <ac:spMk id="138" creationId="{C2D6C13E-1B44-C219-F81D-779C45070069}"/>
          </ac:spMkLst>
        </pc:spChg>
        <pc:spChg chg="mod replST">
          <ac:chgData name="Nesta van der Schaaf" userId="b6341301b05cd47e" providerId="LiveId" clId="{AD06C81A-87A6-47A7-8922-8736C9E72DE9}" dt="2023-07-10T18:04:10.742" v="10886" actId="108"/>
          <ac:spMkLst>
            <pc:docMk/>
            <pc:sldMk cId="2984218642" sldId="270"/>
            <ac:spMk id="139" creationId="{82FFCCFB-E0CE-1C31-F1F8-142412694833}"/>
          </ac:spMkLst>
        </pc:spChg>
        <pc:spChg chg="mod replST">
          <ac:chgData name="Nesta van der Schaaf" userId="b6341301b05cd47e" providerId="LiveId" clId="{AD06C81A-87A6-47A7-8922-8736C9E72DE9}" dt="2023-07-10T18:04:10.742" v="10887" actId="108"/>
          <ac:spMkLst>
            <pc:docMk/>
            <pc:sldMk cId="2984218642" sldId="270"/>
            <ac:spMk id="140" creationId="{26360677-8E90-021A-2EA5-8AEB20CCD874}"/>
          </ac:spMkLst>
        </pc:spChg>
        <pc:spChg chg="mod replST">
          <ac:chgData name="Nesta van der Schaaf" userId="b6341301b05cd47e" providerId="LiveId" clId="{AD06C81A-87A6-47A7-8922-8736C9E72DE9}" dt="2023-07-10T18:04:10.742" v="10888" actId="108"/>
          <ac:spMkLst>
            <pc:docMk/>
            <pc:sldMk cId="2984218642" sldId="270"/>
            <ac:spMk id="141" creationId="{9504A3AB-E870-4B59-5C8D-3223A202FC5D}"/>
          </ac:spMkLst>
        </pc:spChg>
        <pc:spChg chg="mod replST">
          <ac:chgData name="Nesta van der Schaaf" userId="b6341301b05cd47e" providerId="LiveId" clId="{AD06C81A-87A6-47A7-8922-8736C9E72DE9}" dt="2023-07-10T18:04:10.744" v="10889" actId="108"/>
          <ac:spMkLst>
            <pc:docMk/>
            <pc:sldMk cId="2984218642" sldId="270"/>
            <ac:spMk id="142" creationId="{78B33086-2102-7E98-3173-601C0D516275}"/>
          </ac:spMkLst>
        </pc:spChg>
        <pc:spChg chg="mod replST">
          <ac:chgData name="Nesta van der Schaaf" userId="b6341301b05cd47e" providerId="LiveId" clId="{AD06C81A-87A6-47A7-8922-8736C9E72DE9}" dt="2023-07-10T18:04:10.744" v="10890" actId="108"/>
          <ac:spMkLst>
            <pc:docMk/>
            <pc:sldMk cId="2984218642" sldId="270"/>
            <ac:spMk id="143" creationId="{A9151EF3-DF9D-8883-5B4A-B6D12F8B8EFB}"/>
          </ac:spMkLst>
        </pc:spChg>
        <pc:spChg chg="mod replST">
          <ac:chgData name="Nesta van der Schaaf" userId="b6341301b05cd47e" providerId="LiveId" clId="{AD06C81A-87A6-47A7-8922-8736C9E72DE9}" dt="2023-07-11T08:52:38.941" v="11687" actId="108"/>
          <ac:spMkLst>
            <pc:docMk/>
            <pc:sldMk cId="2984218642" sldId="270"/>
            <ac:spMk id="147" creationId="{3A56633D-73BA-0664-F8C9-599225B4BDAB}"/>
          </ac:spMkLst>
        </pc:spChg>
        <pc:spChg chg="mod replST">
          <ac:chgData name="Nesta van der Schaaf" userId="b6341301b05cd47e" providerId="LiveId" clId="{AD06C81A-87A6-47A7-8922-8736C9E72DE9}" dt="2023-07-11T08:52:38.942" v="11688" actId="108"/>
          <ac:spMkLst>
            <pc:docMk/>
            <pc:sldMk cId="2984218642" sldId="270"/>
            <ac:spMk id="148" creationId="{B84904EB-FDF3-63A7-9C51-1E3830414253}"/>
          </ac:spMkLst>
        </pc:spChg>
        <pc:spChg chg="mod replST">
          <ac:chgData name="Nesta van der Schaaf" userId="b6341301b05cd47e" providerId="LiveId" clId="{AD06C81A-87A6-47A7-8922-8736C9E72DE9}" dt="2023-07-11T08:52:38.943" v="11689" actId="108"/>
          <ac:spMkLst>
            <pc:docMk/>
            <pc:sldMk cId="2984218642" sldId="270"/>
            <ac:spMk id="149" creationId="{AC170E91-8A1E-A088-34A7-50D54FB7C700}"/>
          </ac:spMkLst>
        </pc:spChg>
        <pc:spChg chg="mod replST">
          <ac:chgData name="Nesta van der Schaaf" userId="b6341301b05cd47e" providerId="LiveId" clId="{AD06C81A-87A6-47A7-8922-8736C9E72DE9}" dt="2023-07-11T08:52:38.943" v="11690" actId="108"/>
          <ac:spMkLst>
            <pc:docMk/>
            <pc:sldMk cId="2984218642" sldId="270"/>
            <ac:spMk id="150" creationId="{91146B7B-25EC-5DB6-1C01-74E95D3B3858}"/>
          </ac:spMkLst>
        </pc:spChg>
        <pc:spChg chg="mod replST">
          <ac:chgData name="Nesta van der Schaaf" userId="b6341301b05cd47e" providerId="LiveId" clId="{AD06C81A-87A6-47A7-8922-8736C9E72DE9}" dt="2023-07-11T08:52:38.944" v="11691" actId="108"/>
          <ac:spMkLst>
            <pc:docMk/>
            <pc:sldMk cId="2984218642" sldId="270"/>
            <ac:spMk id="151" creationId="{002F0A79-8B01-F698-5DF4-551F03B458A6}"/>
          </ac:spMkLst>
        </pc:spChg>
        <pc:spChg chg="mod replST">
          <ac:chgData name="Nesta van der Schaaf" userId="b6341301b05cd47e" providerId="LiveId" clId="{AD06C81A-87A6-47A7-8922-8736C9E72DE9}" dt="2023-07-11T08:52:38.945" v="11692" actId="108"/>
          <ac:spMkLst>
            <pc:docMk/>
            <pc:sldMk cId="2984218642" sldId="270"/>
            <ac:spMk id="152" creationId="{BA619474-F4AF-1CFC-DFBC-DEE2960195E8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984218642" sldId="270"/>
            <ac:spMk id="161" creationId="{C0928F4C-04A7-53B2-5EC8-20D225CDC729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984218642" sldId="270"/>
            <ac:spMk id="162" creationId="{EF053D13-DB6C-29AC-1063-02FC9D636185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2984218642" sldId="270"/>
            <ac:spMk id="163" creationId="{08AC161C-247C-9AAD-C843-895D96C9926F}"/>
          </ac:spMkLst>
        </pc:spChg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2984218642" sldId="270"/>
            <ac:spMk id="164" creationId="{D0F791E1-84A4-04DF-3843-3BB5F3EEC726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984218642" sldId="270"/>
            <ac:spMk id="165" creationId="{B980E969-7386-81E6-3073-6FFCA77643DE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984218642" sldId="270"/>
            <ac:spMk id="166" creationId="{894A817C-92F5-83F0-0D0F-EDCBC0AB982E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2984218642" sldId="270"/>
            <ac:spMk id="167" creationId="{A6D54430-B9FF-7F27-74C9-833EE700626E}"/>
          </ac:spMkLst>
        </pc:spChg>
        <pc:spChg chg="add del mod ord">
          <ac:chgData name="Nesta van der Schaaf" userId="b6341301b05cd47e" providerId="LiveId" clId="{AD06C81A-87A6-47A7-8922-8736C9E72DE9}" dt="2023-07-11T09:27:35.797" v="12215" actId="6264"/>
          <ac:spMkLst>
            <pc:docMk/>
            <pc:sldMk cId="2984218642" sldId="270"/>
            <ac:spMk id="168" creationId="{73C2AD0E-7DCE-F9BA-6F1C-148BF48E6E9D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984218642" sldId="270"/>
            <ac:spMk id="169" creationId="{99AF862D-3520-A11E-62D6-4E3F9136880B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984218642" sldId="270"/>
            <ac:spMk id="170" creationId="{AB2E9782-4526-0F29-3F70-4A53DEC81D4E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172" creationId="{92FF8233-5280-31F7-2070-DE0C64510702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173" creationId="{19A17DBB-6F66-ACE6-0B4B-EDB2D3F1D326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174" creationId="{D2F947D9-270A-718C-4BE5-63DEFCC6FA3D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175" creationId="{72AD15DA-0D55-A0FA-ED59-074F5FEA2C8D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176" creationId="{9908BF5D-344B-073D-46F5-63AFEA570DC7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177" creationId="{756E9FC6-E8A8-4A33-CBBF-70376A594027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178" creationId="{6C055655-1680-ADB2-50C3-9FEE51E05CCF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984218642" sldId="270"/>
            <ac:spMk id="179" creationId="{0D943124-46AA-A995-8032-9C5D0591BA49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79" creationId="{D40FD8A0-7AA5-1626-6CF0-DBAF1E5E570E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2984218642" sldId="270"/>
            <ac:spMk id="180" creationId="{3C319395-67B8-1419-E7A2-CD10C0C9D13F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80" creationId="{84E12681-41D6-1B28-A630-F8AD8D4607B3}"/>
          </ac:spMkLst>
        </pc:spChg>
        <pc:spChg chg="add del 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2984218642" sldId="270"/>
            <ac:spMk id="181" creationId="{485CF5F3-90EB-D08F-2051-59E96F30B48D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81" creationId="{B8730740-75A3-89A0-5113-1461299BD233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984218642" sldId="270"/>
            <ac:spMk id="182" creationId="{7BA9A78D-C1AC-20FF-B198-C29B4C856FA3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82" creationId="{E474872F-DC1C-C183-E0C0-F7794FD2CF7B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984218642" sldId="270"/>
            <ac:spMk id="183" creationId="{C8E501B9-6861-3725-03AA-814491D0AC89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83" creationId="{DDF3A0AC-B917-36C9-C0C6-65CB4C6E136E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84" creationId="{708AE702-7080-3297-E254-9784DDF6AC78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2984218642" sldId="270"/>
            <ac:spMk id="184" creationId="{9137927D-0314-7B0B-E9B4-83CE7F2271D4}"/>
          </ac:spMkLst>
        </pc:spChg>
        <pc:spChg chg="add del mod ord">
          <ac:chgData name="Nesta van der Schaaf" userId="b6341301b05cd47e" providerId="LiveId" clId="{AD06C81A-87A6-47A7-8922-8736C9E72DE9}" dt="2023-07-11T09:32:34.842" v="12254" actId="478"/>
          <ac:spMkLst>
            <pc:docMk/>
            <pc:sldMk cId="2984218642" sldId="270"/>
            <ac:spMk id="185" creationId="{9223058D-A159-8C8B-5F82-C53028D49684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85" creationId="{E25D39FC-7B0F-ADB5-25DC-BC644F31CB5C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86" creationId="{50D87631-4D30-4795-2414-1BC5CAF1D73D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87" creationId="{E5F935BB-BCF4-98E4-1BE9-F64C189DF196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88" creationId="{4DC7921E-CA42-F039-F015-4890C0E64ECA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89" creationId="{AD456C86-F326-758B-45FF-13D2A1B61DB2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90" creationId="{B1B428A9-746F-0BB5-3744-91C795AAC561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91" creationId="{A33DEB78-0E58-0075-1AAB-3707175F892C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92" creationId="{0F228C06-1E3A-1FBE-DF45-656AD9492F85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93" creationId="{2CF97085-06C2-85DE-1886-4EEB878976DC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94" creationId="{5331E5DC-58EC-69BE-896C-FFCE4BC719B5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95" creationId="{AB714CC5-C84D-AE35-31EB-32BC406F2CA6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96" creationId="{531FD867-1D7E-A246-4F41-314D7EAAC252}"/>
          </ac:spMkLst>
        </pc:spChg>
        <pc:spChg chg="mod">
          <ac:chgData name="Nesta van der Schaaf" userId="b6341301b05cd47e" providerId="LiveId" clId="{AD06C81A-87A6-47A7-8922-8736C9E72DE9}" dt="2023-07-10T17:51:56.550" v="10018" actId="165"/>
          <ac:spMkLst>
            <pc:docMk/>
            <pc:sldMk cId="2984218642" sldId="270"/>
            <ac:spMk id="197" creationId="{8ACD2688-0B89-FEA8-ACC3-E33AC15F369F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199" creationId="{B085D801-20C2-3731-D895-B0FE3A1AE912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00" creationId="{BE0D6C51-FBD4-0C5E-5E56-DDB02D1B0952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01" creationId="{EC5E3D83-697C-15C3-5101-A62A843D8EC0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02" creationId="{6BAD6AD9-1409-51CD-4D51-021650FDFBF5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03" creationId="{967C29CE-F409-788B-9CE5-BBCF6CCFD0A5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04" creationId="{F3AB8044-73DC-E8CF-4BE5-7FF46A9BB77A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05" creationId="{F94A84F4-3DA7-FD7B-C1B3-0D9E551F5105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06" creationId="{F2155426-2AE8-7454-366B-DBB8176D110F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07" creationId="{315046DD-D2DA-5D9A-678E-855DFE141194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08" creationId="{A559CB82-7527-2E1B-1CB2-8AB30DC3D8C2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09" creationId="{D2B271C3-D533-4A0F-7B82-BE961099DF4F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10" creationId="{EE3B7E82-04C7-84DD-5146-6EACA9E35A6D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11" creationId="{45F6F90E-D20A-5029-33E0-F9B0F2867582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12" creationId="{430CC813-ACD1-6273-A8E4-65CA1C8820EA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13" creationId="{EA230561-4AA0-4DCD-ACFF-F612EE43669A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14" creationId="{F9D1730F-1F7D-F59A-C79E-F1D375A5393B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15" creationId="{E5118025-FD04-46D9-706B-E00A2CBBBBFB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16" creationId="{8830DD94-4875-B822-041F-32E6878BAFD2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17" creationId="{5760FC56-B543-5C4B-748A-5802F3C10E6D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18" creationId="{3872CC2F-78E8-632A-7F74-683C33ACA5E0}"/>
          </ac:spMkLst>
        </pc:spChg>
        <pc:spChg chg="mod topLvl">
          <ac:chgData name="Nesta van der Schaaf" userId="b6341301b05cd47e" providerId="LiveId" clId="{AD06C81A-87A6-47A7-8922-8736C9E72DE9}" dt="2023-07-13T08:42:42.991" v="31887" actId="164"/>
          <ac:spMkLst>
            <pc:docMk/>
            <pc:sldMk cId="2984218642" sldId="270"/>
            <ac:spMk id="219" creationId="{F63AFB23-64FB-91B6-0A38-058115482C0D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22" creationId="{0AE13120-FED8-E066-A3D1-FEA4A2921183}"/>
          </ac:spMkLst>
        </pc:spChg>
        <pc:spChg chg="mod replST delST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23" creationId="{7952EE34-EF88-87ED-3B81-CDA6409C6D6A}"/>
          </ac:spMkLst>
        </pc:spChg>
        <pc:spChg chg="mod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30" creationId="{5214346E-8273-D9BE-5058-0FCBF4848383}"/>
          </ac:spMkLst>
        </pc:spChg>
        <pc:spChg chg="mod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31" creationId="{C4423BFC-59CA-A3D1-B59F-841359BCE7F9}"/>
          </ac:spMkLst>
        </pc:spChg>
        <pc:spChg chg="mod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32" creationId="{A5F6112C-ACAB-F2D4-3469-CA0D541B6364}"/>
          </ac:spMkLst>
        </pc:spChg>
        <pc:spChg chg="mod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33" creationId="{D13A78FD-8FEF-2F87-CC15-6897CB948B7B}"/>
          </ac:spMkLst>
        </pc:spChg>
        <pc:spChg chg="mod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34" creationId="{B6A3E8EB-485A-5C67-6E4A-E29646509F67}"/>
          </ac:spMkLst>
        </pc:spChg>
        <pc:spChg chg="mod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35" creationId="{618F7B21-7B36-CDAA-73AA-5A05586AD558}"/>
          </ac:spMkLst>
        </pc:spChg>
        <pc:spChg chg="mod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36" creationId="{D8894464-164A-2623-6DD5-21ECC5BCF4E1}"/>
          </ac:spMkLst>
        </pc:spChg>
        <pc:spChg chg="mod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37" creationId="{3A177E74-6319-66A4-DBA8-51A1F2EB429D}"/>
          </ac:spMkLst>
        </pc:spChg>
        <pc:spChg chg="mod">
          <ac:chgData name="Nesta van der Schaaf" userId="b6341301b05cd47e" providerId="LiveId" clId="{AD06C81A-87A6-47A7-8922-8736C9E72DE9}" dt="2023-07-10T18:04:47.459" v="11225"/>
          <ac:spMkLst>
            <pc:docMk/>
            <pc:sldMk cId="2984218642" sldId="270"/>
            <ac:spMk id="238" creationId="{5589C468-8D99-0A2D-7E77-1739F9B6FBEC}"/>
          </ac:spMkLst>
        </pc:spChg>
        <pc:spChg chg="add mod">
          <ac:chgData name="Nesta van der Schaaf" userId="b6341301b05cd47e" providerId="LiveId" clId="{AD06C81A-87A6-47A7-8922-8736C9E72DE9}" dt="2023-07-13T08:42:58.593" v="31889" actId="1076"/>
          <ac:spMkLst>
            <pc:docMk/>
            <pc:sldMk cId="2984218642" sldId="270"/>
            <ac:spMk id="239" creationId="{02C68044-616C-2EFF-C22F-710CD105A50D}"/>
          </ac:spMkLst>
        </pc:spChg>
        <pc:spChg chg="add mod">
          <ac:chgData name="Nesta van der Schaaf" userId="b6341301b05cd47e" providerId="LiveId" clId="{AD06C81A-87A6-47A7-8922-8736C9E72DE9}" dt="2023-07-13T08:42:58.593" v="31889" actId="1076"/>
          <ac:spMkLst>
            <pc:docMk/>
            <pc:sldMk cId="2984218642" sldId="270"/>
            <ac:spMk id="240" creationId="{EB9C8B2E-5B3E-0E9A-7FFE-30F673B5CF91}"/>
          </ac:spMkLst>
        </pc:spChg>
        <pc:spChg chg="add mod ord">
          <ac:chgData name="Nesta van der Schaaf" userId="b6341301b05cd47e" providerId="LiveId" clId="{AD06C81A-87A6-47A7-8922-8736C9E72DE9}" dt="2023-07-10T18:07:54.304" v="11385" actId="164"/>
          <ac:spMkLst>
            <pc:docMk/>
            <pc:sldMk cId="2984218642" sldId="270"/>
            <ac:spMk id="241" creationId="{C0E2B0C0-5F38-3633-0AB9-91D18D497910}"/>
          </ac:spMkLst>
        </pc:spChg>
        <pc:spChg chg="del topLvl replST">
          <ac:chgData name="Nesta van der Schaaf" userId="b6341301b05cd47e" providerId="LiveId" clId="{AD06C81A-87A6-47A7-8922-8736C9E72DE9}" dt="2023-07-10T18:06:43.610" v="11369" actId="478"/>
          <ac:spMkLst>
            <pc:docMk/>
            <pc:sldMk cId="2984218642" sldId="270"/>
            <ac:spMk id="251" creationId="{760079E0-8D65-60AD-3DD0-2A14B1DECA14}"/>
          </ac:spMkLst>
        </pc:spChg>
        <pc:spChg chg="del topLvl replST">
          <ac:chgData name="Nesta van der Schaaf" userId="b6341301b05cd47e" providerId="LiveId" clId="{AD06C81A-87A6-47A7-8922-8736C9E72DE9}" dt="2023-07-10T18:06:43.606" v="11362" actId="478"/>
          <ac:spMkLst>
            <pc:docMk/>
            <pc:sldMk cId="2984218642" sldId="270"/>
            <ac:spMk id="252" creationId="{A4A244D9-4FE4-C2AD-1C45-B7E265DD069C}"/>
          </ac:spMkLst>
        </pc:spChg>
        <pc:spChg chg="del replST">
          <ac:chgData name="Nesta van der Schaaf" userId="b6341301b05cd47e" providerId="LiveId" clId="{AD06C81A-87A6-47A7-8922-8736C9E72DE9}" dt="2023-07-10T18:06:43.606" v="11361" actId="478"/>
          <ac:spMkLst>
            <pc:docMk/>
            <pc:sldMk cId="2984218642" sldId="270"/>
            <ac:spMk id="253" creationId="{CD4BECE0-3D1E-B56A-8204-4DE0EB6F9E53}"/>
          </ac:spMkLst>
        </pc:spChg>
        <pc:spChg chg="del replST">
          <ac:chgData name="Nesta van der Schaaf" userId="b6341301b05cd47e" providerId="LiveId" clId="{AD06C81A-87A6-47A7-8922-8736C9E72DE9}" dt="2023-07-10T18:06:43.605" v="11360" actId="478"/>
          <ac:spMkLst>
            <pc:docMk/>
            <pc:sldMk cId="2984218642" sldId="270"/>
            <ac:spMk id="254" creationId="{30D64ADD-9D83-3F1A-5730-570E424ABC6D}"/>
          </ac:spMkLst>
        </pc:spChg>
        <pc:spChg chg="del replST">
          <ac:chgData name="Nesta van der Schaaf" userId="b6341301b05cd47e" providerId="LiveId" clId="{AD06C81A-87A6-47A7-8922-8736C9E72DE9}" dt="2023-07-10T18:06:43.605" v="11359" actId="478"/>
          <ac:spMkLst>
            <pc:docMk/>
            <pc:sldMk cId="2984218642" sldId="270"/>
            <ac:spMk id="256" creationId="{BD3037AD-6E0C-A773-2255-F10C357EB90C}"/>
          </ac:spMkLst>
        </pc:spChg>
        <pc:spChg chg="mod replST">
          <ac:chgData name="Nesta van der Schaaf" userId="b6341301b05cd47e" providerId="LiveId" clId="{AD06C81A-87A6-47A7-8922-8736C9E72DE9}" dt="2023-07-10T18:06:43.607" v="11363" actId="108"/>
          <ac:spMkLst>
            <pc:docMk/>
            <pc:sldMk cId="2984218642" sldId="270"/>
            <ac:spMk id="265" creationId="{7A1B2900-18FE-DCD5-B6AE-222C31078049}"/>
          </ac:spMkLst>
        </pc:spChg>
        <pc:spChg chg="mod replST">
          <ac:chgData name="Nesta van der Schaaf" userId="b6341301b05cd47e" providerId="LiveId" clId="{AD06C81A-87A6-47A7-8922-8736C9E72DE9}" dt="2023-07-10T18:06:43.607" v="11364" actId="108"/>
          <ac:spMkLst>
            <pc:docMk/>
            <pc:sldMk cId="2984218642" sldId="270"/>
            <ac:spMk id="266" creationId="{1D5C1CEE-CD38-577E-08B2-2C090E8EF832}"/>
          </ac:spMkLst>
        </pc:spChg>
        <pc:spChg chg="mod replST">
          <ac:chgData name="Nesta van der Schaaf" userId="b6341301b05cd47e" providerId="LiveId" clId="{AD06C81A-87A6-47A7-8922-8736C9E72DE9}" dt="2023-07-10T18:06:43.608" v="11365" actId="108"/>
          <ac:spMkLst>
            <pc:docMk/>
            <pc:sldMk cId="2984218642" sldId="270"/>
            <ac:spMk id="267" creationId="{F51D8962-99BF-4471-0B87-3DE190D17B02}"/>
          </ac:spMkLst>
        </pc:spChg>
        <pc:spChg chg="mod replST">
          <ac:chgData name="Nesta van der Schaaf" userId="b6341301b05cd47e" providerId="LiveId" clId="{AD06C81A-87A6-47A7-8922-8736C9E72DE9}" dt="2023-07-10T18:06:43.609" v="11366" actId="108"/>
          <ac:spMkLst>
            <pc:docMk/>
            <pc:sldMk cId="2984218642" sldId="270"/>
            <ac:spMk id="268" creationId="{5ABA79CC-AAC8-37EE-6ED3-E600117A02A4}"/>
          </ac:spMkLst>
        </pc:spChg>
        <pc:spChg chg="mod replST">
          <ac:chgData name="Nesta van der Schaaf" userId="b6341301b05cd47e" providerId="LiveId" clId="{AD06C81A-87A6-47A7-8922-8736C9E72DE9}" dt="2023-07-10T18:06:43.609" v="11367" actId="108"/>
          <ac:spMkLst>
            <pc:docMk/>
            <pc:sldMk cId="2984218642" sldId="270"/>
            <ac:spMk id="269" creationId="{543FFCA2-77C4-074C-755F-B2EFA435BD1F}"/>
          </ac:spMkLst>
        </pc:spChg>
        <pc:spChg chg="mod replST">
          <ac:chgData name="Nesta van der Schaaf" userId="b6341301b05cd47e" providerId="LiveId" clId="{AD06C81A-87A6-47A7-8922-8736C9E72DE9}" dt="2023-07-10T18:06:43.610" v="11368" actId="108"/>
          <ac:spMkLst>
            <pc:docMk/>
            <pc:sldMk cId="2984218642" sldId="270"/>
            <ac:spMk id="270" creationId="{76014425-C36F-3DDE-D91D-58083373A190}"/>
          </ac:spMkLst>
        </pc:spChg>
        <pc:grpChg chg="add mod">
          <ac:chgData name="Nesta van der Schaaf" userId="b6341301b05cd47e" providerId="LiveId" clId="{AD06C81A-87A6-47A7-8922-8736C9E72DE9}" dt="2023-07-13T08:42:46.109" v="31888" actId="1076"/>
          <ac:grpSpMkLst>
            <pc:docMk/>
            <pc:sldMk cId="2984218642" sldId="270"/>
            <ac:grpSpMk id="3" creationId="{4B596E1E-2DFD-B7FB-7295-ED4E04FF8916}"/>
          </ac:grpSpMkLst>
        </pc:grpChg>
        <pc:grpChg chg="mod topLvl replST">
          <ac:chgData name="Nesta van der Schaaf" userId="b6341301b05cd47e" providerId="LiveId" clId="{AD06C81A-87A6-47A7-8922-8736C9E72DE9}" dt="2023-07-13T08:42:42.991" v="31887" actId="164"/>
          <ac:grpSpMkLst>
            <pc:docMk/>
            <pc:sldMk cId="2984218642" sldId="270"/>
            <ac:grpSpMk id="13" creationId="{FE47A89C-F3FF-4B24-5326-9F7118534735}"/>
          </ac:grpSpMkLst>
        </pc:grpChg>
        <pc:grpChg chg="mod topLvl replST">
          <ac:chgData name="Nesta van der Schaaf" userId="b6341301b05cd47e" providerId="LiveId" clId="{AD06C81A-87A6-47A7-8922-8736C9E72DE9}" dt="2023-07-13T08:42:42.991" v="31887" actId="164"/>
          <ac:grpSpMkLst>
            <pc:docMk/>
            <pc:sldMk cId="2984218642" sldId="270"/>
            <ac:grpSpMk id="38" creationId="{5238E664-D33D-19D9-60A2-C28439DA1366}"/>
          </ac:grpSpMkLst>
        </pc:grpChg>
        <pc:grpChg chg="add del mod">
          <ac:chgData name="Nesta van der Schaaf" userId="b6341301b05cd47e" providerId="LiveId" clId="{AD06C81A-87A6-47A7-8922-8736C9E72DE9}" dt="2023-07-13T08:42:25.294" v="31881" actId="165"/>
          <ac:grpSpMkLst>
            <pc:docMk/>
            <pc:sldMk cId="2984218642" sldId="270"/>
            <ac:grpSpMk id="43" creationId="{3B032D3F-6370-EB3F-7340-57A16234A22A}"/>
          </ac:grpSpMkLst>
        </pc:grpChg>
        <pc:grpChg chg="mod replST">
          <ac:chgData name="Nesta van der Schaaf" userId="b6341301b05cd47e" providerId="LiveId" clId="{AD06C81A-87A6-47A7-8922-8736C9E72DE9}" dt="2023-07-13T08:42:58.593" v="31889" actId="1076"/>
          <ac:grpSpMkLst>
            <pc:docMk/>
            <pc:sldMk cId="2984218642" sldId="270"/>
            <ac:grpSpMk id="59" creationId="{CDD720DF-3095-6F41-9864-72887B26D79C}"/>
          </ac:grpSpMkLst>
        </pc:grpChg>
        <pc:grpChg chg="mod replST">
          <ac:chgData name="Nesta van der Schaaf" userId="b6341301b05cd47e" providerId="LiveId" clId="{AD06C81A-87A6-47A7-8922-8736C9E72DE9}" dt="2023-07-13T08:42:12.797" v="31880" actId="1076"/>
          <ac:grpSpMkLst>
            <pc:docMk/>
            <pc:sldMk cId="2984218642" sldId="270"/>
            <ac:grpSpMk id="62" creationId="{C3032AB1-6081-987B-07F0-014A9000AB1F}"/>
          </ac:grpSpMkLst>
        </pc:grpChg>
        <pc:grpChg chg="del mod topLvl">
          <ac:chgData name="Nesta van der Schaaf" userId="b6341301b05cd47e" providerId="LiveId" clId="{AD06C81A-87A6-47A7-8922-8736C9E72DE9}" dt="2023-07-10T17:57:32.694" v="10121" actId="478"/>
          <ac:grpSpMkLst>
            <pc:docMk/>
            <pc:sldMk cId="2984218642" sldId="270"/>
            <ac:grpSpMk id="67" creationId="{2DA812D2-9F97-2DB3-2822-F305F47633BB}"/>
          </ac:grpSpMkLst>
        </pc:grpChg>
        <pc:grpChg chg="mod replST">
          <ac:chgData name="Nesta van der Schaaf" userId="b6341301b05cd47e" providerId="LiveId" clId="{AD06C81A-87A6-47A7-8922-8736C9E72DE9}" dt="2023-07-13T08:42:58.593" v="31889" actId="1076"/>
          <ac:grpSpMkLst>
            <pc:docMk/>
            <pc:sldMk cId="2984218642" sldId="270"/>
            <ac:grpSpMk id="77" creationId="{3E003FA0-156D-09BB-B83E-1D5E20AB0355}"/>
          </ac:grpSpMkLst>
        </pc:grpChg>
        <pc:grpChg chg="add del mod replST">
          <ac:chgData name="Nesta van der Schaaf" userId="b6341301b05cd47e" providerId="LiveId" clId="{AD06C81A-87A6-47A7-8922-8736C9E72DE9}" dt="2023-07-13T08:42:58.593" v="31889" actId="1076"/>
          <ac:grpSpMkLst>
            <pc:docMk/>
            <pc:sldMk cId="2984218642" sldId="270"/>
            <ac:grpSpMk id="90" creationId="{49A71B61-6E32-EECA-689B-521199DCFAE3}"/>
          </ac:grpSpMkLst>
        </pc:grpChg>
        <pc:grpChg chg="del mod replST">
          <ac:chgData name="Nesta van der Schaaf" userId="b6341301b05cd47e" providerId="LiveId" clId="{AD06C81A-87A6-47A7-8922-8736C9E72DE9}" dt="2023-07-11T08:52:06.747" v="11506" actId="478"/>
          <ac:grpSpMkLst>
            <pc:docMk/>
            <pc:sldMk cId="2984218642" sldId="270"/>
            <ac:grpSpMk id="93" creationId="{65FA9E13-1F0D-E508-F4CA-5DC40DD738C2}"/>
          </ac:grpSpMkLst>
        </pc:grpChg>
        <pc:grpChg chg="del mod replST">
          <ac:chgData name="Nesta van der Schaaf" userId="b6341301b05cd47e" providerId="LiveId" clId="{AD06C81A-87A6-47A7-8922-8736C9E72DE9}" dt="2023-07-11T08:52:29.907" v="11617" actId="478"/>
          <ac:grpSpMkLst>
            <pc:docMk/>
            <pc:sldMk cId="2984218642" sldId="270"/>
            <ac:grpSpMk id="103" creationId="{B25AAB96-0540-427A-6410-5DB63743CFD0}"/>
          </ac:grpSpMkLst>
        </pc:grpChg>
        <pc:grpChg chg="del mod ord replST">
          <ac:chgData name="Nesta van der Schaaf" userId="b6341301b05cd47e" providerId="LiveId" clId="{AD06C81A-87A6-47A7-8922-8736C9E72DE9}" dt="2023-07-11T08:52:38.940" v="11686" actId="478"/>
          <ac:grpSpMkLst>
            <pc:docMk/>
            <pc:sldMk cId="2984218642" sldId="270"/>
            <ac:grpSpMk id="113" creationId="{D9F730B6-F2E2-C260-80CA-8464334C1854}"/>
          </ac:grpSpMkLst>
        </pc:grpChg>
        <pc:grpChg chg="del">
          <ac:chgData name="Nesta van der Schaaf" userId="b6341301b05cd47e" providerId="LiveId" clId="{AD06C81A-87A6-47A7-8922-8736C9E72DE9}" dt="2023-07-11T08:52:29.915" v="11625" actId="478"/>
          <ac:grpSpMkLst>
            <pc:docMk/>
            <pc:sldMk cId="2984218642" sldId="270"/>
            <ac:grpSpMk id="114" creationId="{72B6FAC0-83AC-9163-0300-6DFF0A5DD247}"/>
          </ac:grpSpMkLst>
        </pc:grpChg>
        <pc:grpChg chg="del mod replST">
          <ac:chgData name="Nesta van der Schaaf" userId="b6341301b05cd47e" providerId="LiveId" clId="{AD06C81A-87A6-47A7-8922-8736C9E72DE9}" dt="2023-07-10T18:04:10.729" v="10868" actId="478"/>
          <ac:grpSpMkLst>
            <pc:docMk/>
            <pc:sldMk cId="2984218642" sldId="270"/>
            <ac:grpSpMk id="118" creationId="{9C40713D-6ADF-054B-60EA-243E2E10938E}"/>
          </ac:grpSpMkLst>
        </pc:grpChg>
        <pc:grpChg chg="mod ord replST">
          <ac:chgData name="Nesta van der Schaaf" userId="b6341301b05cd47e" providerId="LiveId" clId="{AD06C81A-87A6-47A7-8922-8736C9E72DE9}" dt="2023-07-10T18:07:54.304" v="11385" actId="164"/>
          <ac:grpSpMkLst>
            <pc:docMk/>
            <pc:sldMk cId="2984218642" sldId="270"/>
            <ac:grpSpMk id="144" creationId="{8CF39638-F980-39DF-93FB-67C226D21974}"/>
          </ac:grpSpMkLst>
        </pc:grpChg>
        <pc:grpChg chg="del">
          <ac:chgData name="Nesta van der Schaaf" userId="b6341301b05cd47e" providerId="LiveId" clId="{AD06C81A-87A6-47A7-8922-8736C9E72DE9}" dt="2023-07-10T18:04:10.745" v="10892" actId="478"/>
          <ac:grpSpMkLst>
            <pc:docMk/>
            <pc:sldMk cId="2984218642" sldId="270"/>
            <ac:grpSpMk id="145" creationId="{3509D81C-2516-D9BA-C82F-9A7FDFC0E0EC}"/>
          </ac:grpSpMkLst>
        </pc:grpChg>
        <pc:grpChg chg="mod ord replST">
          <ac:chgData name="Nesta van der Schaaf" userId="b6341301b05cd47e" providerId="LiveId" clId="{AD06C81A-87A6-47A7-8922-8736C9E72DE9}" dt="2023-07-13T08:42:12.797" v="31880" actId="1076"/>
          <ac:grpSpMkLst>
            <pc:docMk/>
            <pc:sldMk cId="2984218642" sldId="270"/>
            <ac:grpSpMk id="153" creationId="{D2464027-3875-9BB4-2703-A1BD27EE5F6A}"/>
          </ac:grpSpMkLst>
        </pc:grpChg>
        <pc:grpChg chg="del">
          <ac:chgData name="Nesta van der Schaaf" userId="b6341301b05cd47e" providerId="LiveId" clId="{AD06C81A-87A6-47A7-8922-8736C9E72DE9}" dt="2023-07-11T08:52:38.945" v="11694" actId="478"/>
          <ac:grpSpMkLst>
            <pc:docMk/>
            <pc:sldMk cId="2984218642" sldId="270"/>
            <ac:grpSpMk id="154" creationId="{7ED773DE-58A1-0C91-09DF-E833208AAFA9}"/>
          </ac:grpSpMkLst>
        </pc:grpChg>
        <pc:grpChg chg="add del mod">
          <ac:chgData name="Nesta van der Schaaf" userId="b6341301b05cd47e" providerId="LiveId" clId="{AD06C81A-87A6-47A7-8922-8736C9E72DE9}" dt="2023-07-11T08:59:36.898" v="11701" actId="478"/>
          <ac:grpSpMkLst>
            <pc:docMk/>
            <pc:sldMk cId="2984218642" sldId="270"/>
            <ac:grpSpMk id="171" creationId="{8E850F44-91E9-BADC-5101-3D96F8EB2814}"/>
          </ac:grpSpMkLst>
        </pc:grpChg>
        <pc:grpChg chg="del mod topLvl">
          <ac:chgData name="Nesta van der Schaaf" userId="b6341301b05cd47e" providerId="LiveId" clId="{AD06C81A-87A6-47A7-8922-8736C9E72DE9}" dt="2023-07-10T17:57:33.462" v="10122" actId="478"/>
          <ac:grpSpMkLst>
            <pc:docMk/>
            <pc:sldMk cId="2984218642" sldId="270"/>
            <ac:grpSpMk id="198" creationId="{2C4291BB-EF73-9C22-8326-919CE51CDEB0}"/>
          </ac:grpSpMkLst>
        </pc:grpChg>
        <pc:grpChg chg="del">
          <ac:chgData name="Nesta van der Schaaf" userId="b6341301b05cd47e" providerId="LiveId" clId="{AD06C81A-87A6-47A7-8922-8736C9E72DE9}" dt="2023-07-10T17:51:56.550" v="10018" actId="165"/>
          <ac:grpSpMkLst>
            <pc:docMk/>
            <pc:sldMk cId="2984218642" sldId="270"/>
            <ac:grpSpMk id="220" creationId="{D1F60D07-1408-E28C-1859-37AE7B7B0D0D}"/>
          </ac:grpSpMkLst>
        </pc:grpChg>
        <pc:grpChg chg="mod ord replST delST">
          <ac:chgData name="Nesta van der Schaaf" userId="b6341301b05cd47e" providerId="LiveId" clId="{AD06C81A-87A6-47A7-8922-8736C9E72DE9}" dt="2023-07-10T18:04:47.459" v="11225"/>
          <ac:grpSpMkLst>
            <pc:docMk/>
            <pc:sldMk cId="2984218642" sldId="270"/>
            <ac:grpSpMk id="224" creationId="{E2599DF9-84EC-705D-3BE2-9E015D5B5554}"/>
          </ac:grpSpMkLst>
        </pc:grpChg>
        <pc:grpChg chg="add del mod">
          <ac:chgData name="Nesta van der Schaaf" userId="b6341301b05cd47e" providerId="LiveId" clId="{AD06C81A-87A6-47A7-8922-8736C9E72DE9}" dt="2023-07-10T18:04:47.459" v="11225"/>
          <ac:grpSpMkLst>
            <pc:docMk/>
            <pc:sldMk cId="2984218642" sldId="270"/>
            <ac:grpSpMk id="229" creationId="{481EFC16-554F-967F-DBC6-F9F6E4D3912C}"/>
          </ac:grpSpMkLst>
        </pc:grpChg>
        <pc:grpChg chg="add del">
          <ac:chgData name="Nesta van der Schaaf" userId="b6341301b05cd47e" providerId="LiveId" clId="{AD06C81A-87A6-47A7-8922-8736C9E72DE9}" dt="2023-07-10T18:04:03.308" v="10744" actId="478"/>
          <ac:grpSpMkLst>
            <pc:docMk/>
            <pc:sldMk cId="2984218642" sldId="270"/>
            <ac:grpSpMk id="255" creationId="{7F94D1A3-5E59-107E-4FBE-31D89CE57E5F}"/>
          </ac:grpSpMkLst>
        </pc:grpChg>
        <pc:grpChg chg="del mod replST">
          <ac:chgData name="Nesta van der Schaaf" userId="b6341301b05cd47e" providerId="LiveId" clId="{AD06C81A-87A6-47A7-8922-8736C9E72DE9}" dt="2023-07-10T18:06:43.606" v="11362" actId="478"/>
          <ac:grpSpMkLst>
            <pc:docMk/>
            <pc:sldMk cId="2984218642" sldId="270"/>
            <ac:grpSpMk id="257" creationId="{41F4AFAA-CAA1-5F70-D34C-80967B24D435}"/>
          </ac:grpSpMkLst>
        </pc:grpChg>
        <pc:grpChg chg="mod ord replST">
          <ac:chgData name="Nesta van der Schaaf" userId="b6341301b05cd47e" providerId="LiveId" clId="{AD06C81A-87A6-47A7-8922-8736C9E72DE9}" dt="2023-07-10T18:07:54.304" v="11385" actId="164"/>
          <ac:grpSpMkLst>
            <pc:docMk/>
            <pc:sldMk cId="2984218642" sldId="270"/>
            <ac:grpSpMk id="271" creationId="{6BD2E965-A48C-8BD3-7A2C-A73660AC8B84}"/>
          </ac:grpSpMkLst>
        </pc:grpChg>
        <pc:grpChg chg="del">
          <ac:chgData name="Nesta van der Schaaf" userId="b6341301b05cd47e" providerId="LiveId" clId="{AD06C81A-87A6-47A7-8922-8736C9E72DE9}" dt="2023-07-10T18:06:43.611" v="11370" actId="478"/>
          <ac:grpSpMkLst>
            <pc:docMk/>
            <pc:sldMk cId="2984218642" sldId="270"/>
            <ac:grpSpMk id="272" creationId="{608D36A1-3678-C428-5788-73BBDC987641}"/>
          </ac:grpSpMkLst>
        </pc:grpChg>
        <pc:grpChg chg="add mod">
          <ac:chgData name="Nesta van der Schaaf" userId="b6341301b05cd47e" providerId="LiveId" clId="{AD06C81A-87A6-47A7-8922-8736C9E72DE9}" dt="2023-07-13T08:42:12.797" v="31880" actId="1076"/>
          <ac:grpSpMkLst>
            <pc:docMk/>
            <pc:sldMk cId="2984218642" sldId="270"/>
            <ac:grpSpMk id="278" creationId="{23BB8F27-8839-6DD2-A9EA-FFCA07DAC0A4}"/>
          </ac:grpSpMkLst>
        </pc:grpChg>
        <pc:grpChg chg="mod">
          <ac:chgData name="Nesta van der Schaaf" userId="b6341301b05cd47e" providerId="LiveId" clId="{AD06C81A-87A6-47A7-8922-8736C9E72DE9}" dt="2023-07-13T08:42:12.797" v="31880" actId="1076"/>
          <ac:grpSpMkLst>
            <pc:docMk/>
            <pc:sldMk cId="2984218642" sldId="270"/>
            <ac:grpSpMk id="282" creationId="{54F00ED7-57DF-8777-C15B-8462531DE886}"/>
          </ac:grpSpMkLst>
        </pc:grpChg>
        <pc:grpChg chg="mod">
          <ac:chgData name="Nesta van der Schaaf" userId="b6341301b05cd47e" providerId="LiveId" clId="{AD06C81A-87A6-47A7-8922-8736C9E72DE9}" dt="2023-07-11T15:01:53.899" v="22098" actId="692"/>
          <ac:grpSpMkLst>
            <pc:docMk/>
            <pc:sldMk cId="2984218642" sldId="270"/>
            <ac:grpSpMk id="301" creationId="{65B713FB-86F6-C1D7-5713-457339C353EC}"/>
          </ac:grpSpMkLst>
        </pc:grpChg>
        <pc:picChg chg="mod">
          <ac:chgData name="Nesta van der Schaaf" userId="b6341301b05cd47e" providerId="LiveId" clId="{AD06C81A-87A6-47A7-8922-8736C9E72DE9}" dt="2023-07-10T17:59:38.380" v="10152" actId="14100"/>
          <ac:picMkLst>
            <pc:docMk/>
            <pc:sldMk cId="2984218642" sldId="270"/>
            <ac:picMk id="6" creationId="{213C358A-F5DC-5F8D-33B0-BB1477067B0F}"/>
          </ac:picMkLst>
        </pc:picChg>
        <pc:picChg chg="mod">
          <ac:chgData name="Nesta van der Schaaf" userId="b6341301b05cd47e" providerId="LiveId" clId="{AD06C81A-87A6-47A7-8922-8736C9E72DE9}" dt="2023-07-11T08:51:28.999" v="11396" actId="14100"/>
          <ac:picMkLst>
            <pc:docMk/>
            <pc:sldMk cId="2984218642" sldId="270"/>
            <ac:picMk id="6" creationId="{5AD3CD57-8D93-642D-5B18-0F9514AFB3FF}"/>
          </ac:picMkLst>
        </pc:picChg>
        <pc:picChg chg="mod">
          <ac:chgData name="Nesta van der Schaaf" userId="b6341301b05cd47e" providerId="LiveId" clId="{AD06C81A-87A6-47A7-8922-8736C9E72DE9}" dt="2023-07-10T18:01:27.957" v="10326" actId="14100"/>
          <ac:picMkLst>
            <pc:docMk/>
            <pc:sldMk cId="2984218642" sldId="270"/>
            <ac:picMk id="15" creationId="{4EEBB352-18C8-AAE3-7900-E45DE765658E}"/>
          </ac:picMkLst>
        </pc:picChg>
        <pc:picChg chg="mod">
          <ac:chgData name="Nesta van der Schaaf" userId="b6341301b05cd47e" providerId="LiveId" clId="{AD06C81A-87A6-47A7-8922-8736C9E72DE9}" dt="2023-07-10T18:02:09.276" v="10420" actId="14100"/>
          <ac:picMkLst>
            <pc:docMk/>
            <pc:sldMk cId="2984218642" sldId="270"/>
            <ac:picMk id="46" creationId="{A08A4447-A9E8-9073-6B1C-8FCF78B60BBB}"/>
          </ac:picMkLst>
        </pc:picChg>
        <pc:picChg chg="mod">
          <ac:chgData name="Nesta van der Schaaf" userId="b6341301b05cd47e" providerId="LiveId" clId="{AD06C81A-87A6-47A7-8922-8736C9E72DE9}" dt="2023-07-10T18:02:20.948" v="10488" actId="14100"/>
          <ac:picMkLst>
            <pc:docMk/>
            <pc:sldMk cId="2984218642" sldId="270"/>
            <ac:picMk id="61" creationId="{63AF49FE-5370-346E-0688-F07C1E10A816}"/>
          </ac:picMkLst>
        </pc:picChg>
        <pc:picChg chg="mod">
          <ac:chgData name="Nesta van der Schaaf" userId="b6341301b05cd47e" providerId="LiveId" clId="{AD06C81A-87A6-47A7-8922-8736C9E72DE9}" dt="2023-07-11T08:52:02.591" v="11456" actId="14100"/>
          <ac:picMkLst>
            <pc:docMk/>
            <pc:sldMk cId="2984218642" sldId="270"/>
            <ac:picMk id="64" creationId="{DC94175C-81B9-FB02-0CB9-E1C4CD9AC9A1}"/>
          </ac:picMkLst>
        </pc:picChg>
        <pc:picChg chg="mod">
          <ac:chgData name="Nesta van der Schaaf" userId="b6341301b05cd47e" providerId="LiveId" clId="{AD06C81A-87A6-47A7-8922-8736C9E72DE9}" dt="2023-07-10T18:02:35.346" v="10550" actId="14100"/>
          <ac:picMkLst>
            <pc:docMk/>
            <pc:sldMk cId="2984218642" sldId="270"/>
            <ac:picMk id="79" creationId="{817A640F-2881-BB12-0822-55162BA7AD70}"/>
          </ac:picMkLst>
        </pc:picChg>
        <pc:picChg chg="mod">
          <ac:chgData name="Nesta van der Schaaf" userId="b6341301b05cd47e" providerId="LiveId" clId="{AD06C81A-87A6-47A7-8922-8736C9E72DE9}" dt="2023-07-10T18:03:55.108" v="10641" actId="14100"/>
          <ac:picMkLst>
            <pc:docMk/>
            <pc:sldMk cId="2984218642" sldId="270"/>
            <ac:picMk id="93" creationId="{707A6B83-784C-6244-B3C7-687FA41C2FD8}"/>
          </ac:picMkLst>
        </pc:picChg>
        <pc:picChg chg="mod">
          <ac:chgData name="Nesta van der Schaaf" userId="b6341301b05cd47e" providerId="LiveId" clId="{AD06C81A-87A6-47A7-8922-8736C9E72DE9}" dt="2023-07-11T08:52:15.340" v="11510" actId="14100"/>
          <ac:picMkLst>
            <pc:docMk/>
            <pc:sldMk cId="2984218642" sldId="270"/>
            <ac:picMk id="95" creationId="{96CC6D0D-3ED6-D440-0771-7945BC3295A7}"/>
          </ac:picMkLst>
        </pc:picChg>
        <pc:picChg chg="mod">
          <ac:chgData name="Nesta van der Schaaf" userId="b6341301b05cd47e" providerId="LiveId" clId="{AD06C81A-87A6-47A7-8922-8736C9E72DE9}" dt="2023-07-11T08:52:29.895" v="11563" actId="14100"/>
          <ac:picMkLst>
            <pc:docMk/>
            <pc:sldMk cId="2984218642" sldId="270"/>
            <ac:picMk id="105" creationId="{D1825786-76C9-F2D0-646C-E70F16C8DBB6}"/>
          </ac:picMkLst>
        </pc:picChg>
        <pc:picChg chg="mod">
          <ac:chgData name="Nesta van der Schaaf" userId="b6341301b05cd47e" providerId="LiveId" clId="{AD06C81A-87A6-47A7-8922-8736C9E72DE9}" dt="2023-07-10T18:04:10.701" v="10749" actId="14100"/>
          <ac:picMkLst>
            <pc:docMk/>
            <pc:sldMk cId="2984218642" sldId="270"/>
            <ac:picMk id="120" creationId="{D204A01B-8567-8D6F-7843-8BC6D03A6B6A}"/>
          </ac:picMkLst>
        </pc:picChg>
        <pc:picChg chg="mod">
          <ac:chgData name="Nesta van der Schaaf" userId="b6341301b05cd47e" providerId="LiveId" clId="{AD06C81A-87A6-47A7-8922-8736C9E72DE9}" dt="2023-07-11T08:52:38.929" v="11632" actId="14100"/>
          <ac:picMkLst>
            <pc:docMk/>
            <pc:sldMk cId="2984218642" sldId="270"/>
            <ac:picMk id="145" creationId="{B8D5579D-CE00-D377-93AB-F475631C09DD}"/>
          </ac:picMkLst>
        </pc:picChg>
        <pc:picChg chg="mod">
          <ac:chgData name="Nesta van der Schaaf" userId="b6341301b05cd47e" providerId="LiveId" clId="{AD06C81A-87A6-47A7-8922-8736C9E72DE9}" dt="2023-07-10T18:04:34.258" v="10898" actId="14100"/>
          <ac:picMkLst>
            <pc:docMk/>
            <pc:sldMk cId="2984218642" sldId="270"/>
            <ac:picMk id="170" creationId="{1EDECA0F-E7BD-231F-1506-328C6677E6DA}"/>
          </ac:picMkLst>
        </pc:picChg>
        <pc:picChg chg="mod">
          <ac:chgData name="Nesta van der Schaaf" userId="b6341301b05cd47e" providerId="LiveId" clId="{AD06C81A-87A6-47A7-8922-8736C9E72DE9}" dt="2023-07-10T18:06:33.271" v="11259" actId="14100"/>
          <ac:picMkLst>
            <pc:docMk/>
            <pc:sldMk cId="2984218642" sldId="270"/>
            <ac:picMk id="249" creationId="{56021D14-E7B2-D872-65AA-6ED3E6B1FD92}"/>
          </ac:picMkLst>
        </pc:picChg>
        <pc:picChg chg="mod">
          <ac:chgData name="Nesta van der Schaaf" userId="b6341301b05cd47e" providerId="LiveId" clId="{AD06C81A-87A6-47A7-8922-8736C9E72DE9}" dt="2023-07-10T18:06:43.595" v="11309" actId="14100"/>
          <ac:picMkLst>
            <pc:docMk/>
            <pc:sldMk cId="2984218642" sldId="270"/>
            <ac:picMk id="263" creationId="{A4CBB993-FCDD-284B-894A-0DACCA786423}"/>
          </ac:picMkLst>
        </pc:picChg>
        <pc:inkChg chg="add mod">
          <ac:chgData name="Nesta van der Schaaf" userId="b6341301b05cd47e" providerId="LiveId" clId="{AD06C81A-87A6-47A7-8922-8736C9E72DE9}" dt="2023-07-10T18:08:14.219" v="11391"/>
          <ac:inkMkLst>
            <pc:docMk/>
            <pc:sldMk cId="2984218642" sldId="270"/>
            <ac:inkMk id="279" creationId="{B4E256E0-C891-9023-0E29-2CF0FD4F32A7}"/>
          </ac:inkMkLst>
        </pc:inkChg>
        <pc:inkChg chg="add mod">
          <ac:chgData name="Nesta van der Schaaf" userId="b6341301b05cd47e" providerId="LiveId" clId="{AD06C81A-87A6-47A7-8922-8736C9E72DE9}" dt="2023-07-10T18:08:14.219" v="11391"/>
          <ac:inkMkLst>
            <pc:docMk/>
            <pc:sldMk cId="2984218642" sldId="270"/>
            <ac:inkMk id="280" creationId="{263F4B27-71BB-1A30-DB3A-7399A3F6707F}"/>
          </ac:inkMkLst>
        </pc:inkChg>
        <pc:inkChg chg="add mod">
          <ac:chgData name="Nesta van der Schaaf" userId="b6341301b05cd47e" providerId="LiveId" clId="{AD06C81A-87A6-47A7-8922-8736C9E72DE9}" dt="2023-07-10T18:08:14.219" v="11391"/>
          <ac:inkMkLst>
            <pc:docMk/>
            <pc:sldMk cId="2984218642" sldId="270"/>
            <ac:inkMk id="281" creationId="{48BA7F59-C5AE-F908-3287-32FB23157038}"/>
          </ac:inkMkLst>
        </pc:inkChg>
      </pc:sldChg>
      <pc:sldChg chg="addSp delSp modSp add mod modAnim modShow chgLayout">
        <pc:chgData name="Nesta van der Schaaf" userId="b6341301b05cd47e" providerId="LiveId" clId="{AD06C81A-87A6-47A7-8922-8736C9E72DE9}" dt="2023-07-14T15:26:57.935" v="33003" actId="729"/>
        <pc:sldMkLst>
          <pc:docMk/>
          <pc:sldMk cId="4235654451" sldId="271"/>
        </pc:sldMkLst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4235654451" sldId="271"/>
            <ac:spMk id="2" creationId="{F759FACC-06CD-BDFA-C298-0F57DF88FEF1}"/>
          </ac:spMkLst>
        </pc:spChg>
        <pc:spChg chg="add mod topLvl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3" creationId="{45F30A3D-45D8-764F-2E4B-8F9A2EC34604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4235654451" sldId="271"/>
            <ac:spMk id="4" creationId="{0D873E15-693C-2233-75CF-36883570C569}"/>
          </ac:spMkLst>
        </pc:spChg>
        <pc:spChg chg="mod ord">
          <ac:chgData name="Nesta van der Schaaf" userId="b6341301b05cd47e" providerId="LiveId" clId="{AD06C81A-87A6-47A7-8922-8736C9E72DE9}" dt="2023-07-11T09:23:34.322" v="12174" actId="6264"/>
          <ac:spMkLst>
            <pc:docMk/>
            <pc:sldMk cId="4235654451" sldId="271"/>
            <ac:spMk id="5" creationId="{4EE57E6E-2F59-3EDF-313B-122DFE8A5041}"/>
          </ac:spMkLst>
        </pc:spChg>
        <pc:spChg chg="replST">
          <ac:chgData name="Nesta van der Schaaf" userId="b6341301b05cd47e" providerId="LiveId" clId="{AD06C81A-87A6-47A7-8922-8736C9E72DE9}" dt="2023-07-13T08:44:40.599" v="31944"/>
          <ac:spMkLst>
            <pc:docMk/>
            <pc:sldMk cId="4235654451" sldId="271"/>
            <ac:spMk id="10" creationId="{6318E6E2-482E-B57B-F167-780894BDA5BF}"/>
          </ac:spMkLst>
        </pc:spChg>
        <pc:spChg chg="replST">
          <ac:chgData name="Nesta van der Schaaf" userId="b6341301b05cd47e" providerId="LiveId" clId="{AD06C81A-87A6-47A7-8922-8736C9E72DE9}" dt="2023-07-13T08:44:40.599" v="31945"/>
          <ac:spMkLst>
            <pc:docMk/>
            <pc:sldMk cId="4235654451" sldId="271"/>
            <ac:spMk id="11" creationId="{4730B967-0E7B-D201-30B6-B6AC59BF65E1}"/>
          </ac:spMkLst>
        </pc:spChg>
        <pc:spChg chg="replST">
          <ac:chgData name="Nesta van der Schaaf" userId="b6341301b05cd47e" providerId="LiveId" clId="{AD06C81A-87A6-47A7-8922-8736C9E72DE9}" dt="2023-07-13T08:44:40.599" v="31946"/>
          <ac:spMkLst>
            <pc:docMk/>
            <pc:sldMk cId="4235654451" sldId="271"/>
            <ac:spMk id="12" creationId="{A0C3F381-C556-FCBF-1371-93EAD8DB86AB}"/>
          </ac:spMkLst>
        </pc:spChg>
        <pc:spChg chg="replST">
          <ac:chgData name="Nesta van der Schaaf" userId="b6341301b05cd47e" providerId="LiveId" clId="{AD06C81A-87A6-47A7-8922-8736C9E72DE9}" dt="2023-07-13T08:44:40.599" v="31947"/>
          <ac:spMkLst>
            <pc:docMk/>
            <pc:sldMk cId="4235654451" sldId="271"/>
            <ac:spMk id="13" creationId="{F98886E1-1A94-05FC-B5EB-109B59794164}"/>
          </ac:spMkLst>
        </pc:spChg>
        <pc:spChg chg="replST">
          <ac:chgData name="Nesta van der Schaaf" userId="b6341301b05cd47e" providerId="LiveId" clId="{AD06C81A-87A6-47A7-8922-8736C9E72DE9}" dt="2023-07-13T08:44:40.599" v="31948"/>
          <ac:spMkLst>
            <pc:docMk/>
            <pc:sldMk cId="4235654451" sldId="271"/>
            <ac:spMk id="14" creationId="{F3A14274-2372-BABF-C0F0-E456CE45C08C}"/>
          </ac:spMkLst>
        </pc:spChg>
        <pc:spChg chg="replST">
          <ac:chgData name="Nesta van der Schaaf" userId="b6341301b05cd47e" providerId="LiveId" clId="{AD06C81A-87A6-47A7-8922-8736C9E72DE9}" dt="2023-07-13T08:44:40.600" v="31949"/>
          <ac:spMkLst>
            <pc:docMk/>
            <pc:sldMk cId="4235654451" sldId="271"/>
            <ac:spMk id="15" creationId="{AFDFDEFA-67AD-C0A2-0DF3-4281C7D49745}"/>
          </ac:spMkLst>
        </pc:spChg>
        <pc:spChg chg="replST">
          <ac:chgData name="Nesta van der Schaaf" userId="b6341301b05cd47e" providerId="LiveId" clId="{AD06C81A-87A6-47A7-8922-8736C9E72DE9}" dt="2023-07-13T08:44:40.600" v="31950"/>
          <ac:spMkLst>
            <pc:docMk/>
            <pc:sldMk cId="4235654451" sldId="271"/>
            <ac:spMk id="16" creationId="{B0F3F540-FEE1-93E2-5DF9-47C054A8C18E}"/>
          </ac:spMkLst>
        </pc:spChg>
        <pc:spChg chg="replST">
          <ac:chgData name="Nesta van der Schaaf" userId="b6341301b05cd47e" providerId="LiveId" clId="{AD06C81A-87A6-47A7-8922-8736C9E72DE9}" dt="2023-07-13T08:44:40.600" v="31951"/>
          <ac:spMkLst>
            <pc:docMk/>
            <pc:sldMk cId="4235654451" sldId="271"/>
            <ac:spMk id="17" creationId="{82ED68CF-9FCF-1305-3632-D022DEDE10E3}"/>
          </ac:spMkLst>
        </pc:spChg>
        <pc:spChg chg="replST">
          <ac:chgData name="Nesta van der Schaaf" userId="b6341301b05cd47e" providerId="LiveId" clId="{AD06C81A-87A6-47A7-8922-8736C9E72DE9}" dt="2023-07-13T08:44:40.600" v="31952"/>
          <ac:spMkLst>
            <pc:docMk/>
            <pc:sldMk cId="4235654451" sldId="271"/>
            <ac:spMk id="18" creationId="{F0B5A6DD-11C4-7431-51EB-733D253B1001}"/>
          </ac:spMkLst>
        </pc:spChg>
        <pc:spChg chg="mod">
          <ac:chgData name="Nesta van der Schaaf" userId="b6341301b05cd47e" providerId="LiveId" clId="{AD06C81A-87A6-47A7-8922-8736C9E72DE9}" dt="2023-07-11T13:41:58.004" v="18898" actId="113"/>
          <ac:spMkLst>
            <pc:docMk/>
            <pc:sldMk cId="4235654451" sldId="271"/>
            <ac:spMk id="22" creationId="{6B28B3F4-3599-E592-94E8-13AE4BB3B30C}"/>
          </ac:spMkLst>
        </pc:spChg>
        <pc:spChg chg="del">
          <ac:chgData name="Nesta van der Schaaf" userId="b6341301b05cd47e" providerId="LiveId" clId="{AD06C81A-87A6-47A7-8922-8736C9E72DE9}" dt="2023-07-11T09:00:23.571" v="11736" actId="478"/>
          <ac:spMkLst>
            <pc:docMk/>
            <pc:sldMk cId="4235654451" sldId="271"/>
            <ac:spMk id="26" creationId="{3CE32D1D-D4F3-7878-C008-5CBECD3390F2}"/>
          </ac:spMkLst>
        </pc:spChg>
        <pc:spChg chg="del">
          <ac:chgData name="Nesta van der Schaaf" userId="b6341301b05cd47e" providerId="LiveId" clId="{AD06C81A-87A6-47A7-8922-8736C9E72DE9}" dt="2023-07-11T09:00:21.339" v="11731" actId="478"/>
          <ac:spMkLst>
            <pc:docMk/>
            <pc:sldMk cId="4235654451" sldId="271"/>
            <ac:spMk id="39" creationId="{F6A85D25-6351-BD33-899A-8AA85B02CB8D}"/>
          </ac:spMkLst>
        </pc:spChg>
        <pc:spChg chg="del">
          <ac:chgData name="Nesta van der Schaaf" userId="b6341301b05cd47e" providerId="LiveId" clId="{AD06C81A-87A6-47A7-8922-8736C9E72DE9}" dt="2023-07-11T09:00:21.812" v="11732" actId="478"/>
          <ac:spMkLst>
            <pc:docMk/>
            <pc:sldMk cId="4235654451" sldId="271"/>
            <ac:spMk id="40" creationId="{3ABBA0F4-B873-BF40-44F3-B545AEAD72DD}"/>
          </ac:spMkLst>
        </pc:spChg>
        <pc:spChg chg="del">
          <ac:chgData name="Nesta van der Schaaf" userId="b6341301b05cd47e" providerId="LiveId" clId="{AD06C81A-87A6-47A7-8922-8736C9E72DE9}" dt="2023-07-11T09:00:22.299" v="11733" actId="478"/>
          <ac:spMkLst>
            <pc:docMk/>
            <pc:sldMk cId="4235654451" sldId="271"/>
            <ac:spMk id="41" creationId="{E38786E5-152D-A061-5FF9-27D113CC3380}"/>
          </ac:spMkLst>
        </pc:spChg>
        <pc:spChg chg="del">
          <ac:chgData name="Nesta van der Schaaf" userId="b6341301b05cd47e" providerId="LiveId" clId="{AD06C81A-87A6-47A7-8922-8736C9E72DE9}" dt="2023-07-11T09:00:22.713" v="11734" actId="478"/>
          <ac:spMkLst>
            <pc:docMk/>
            <pc:sldMk cId="4235654451" sldId="271"/>
            <ac:spMk id="42" creationId="{3953CA84-C795-C45F-05B6-AF17C81C10FC}"/>
          </ac:spMkLst>
        </pc:spChg>
        <pc:spChg chg="del">
          <ac:chgData name="Nesta van der Schaaf" userId="b6341301b05cd47e" providerId="LiveId" clId="{AD06C81A-87A6-47A7-8922-8736C9E72DE9}" dt="2023-07-11T09:00:06.400" v="11717" actId="478"/>
          <ac:spMkLst>
            <pc:docMk/>
            <pc:sldMk cId="4235654451" sldId="271"/>
            <ac:spMk id="45" creationId="{2F3420BF-739E-3C32-1A1D-8722AA0CCF56}"/>
          </ac:spMkLst>
        </pc:spChg>
        <pc:spChg chg="replST">
          <ac:chgData name="Nesta van der Schaaf" userId="b6341301b05cd47e" providerId="LiveId" clId="{AD06C81A-87A6-47A7-8922-8736C9E72DE9}" dt="2023-07-11T09:02:41.523" v="11832"/>
          <ac:spMkLst>
            <pc:docMk/>
            <pc:sldMk cId="4235654451" sldId="271"/>
            <ac:spMk id="64" creationId="{13913848-9ECC-417A-33CC-332FE0E433D1}"/>
          </ac:spMkLst>
        </pc:spChg>
        <pc:spChg chg="replST">
          <ac:chgData name="Nesta van der Schaaf" userId="b6341301b05cd47e" providerId="LiveId" clId="{AD06C81A-87A6-47A7-8922-8736C9E72DE9}" dt="2023-07-11T09:02:41.523" v="11833"/>
          <ac:spMkLst>
            <pc:docMk/>
            <pc:sldMk cId="4235654451" sldId="271"/>
            <ac:spMk id="65" creationId="{24D4CE0C-5833-A065-39C0-888459D285BA}"/>
          </ac:spMkLst>
        </pc:spChg>
        <pc:spChg chg="replST">
          <ac:chgData name="Nesta van der Schaaf" userId="b6341301b05cd47e" providerId="LiveId" clId="{AD06C81A-87A6-47A7-8922-8736C9E72DE9}" dt="2023-07-11T09:02:41.523" v="11834"/>
          <ac:spMkLst>
            <pc:docMk/>
            <pc:sldMk cId="4235654451" sldId="271"/>
            <ac:spMk id="66" creationId="{E027F2A8-79F5-9B5F-4C22-3E7ACB715495}"/>
          </ac:spMkLst>
        </pc:spChg>
        <pc:spChg chg="replST">
          <ac:chgData name="Nesta van der Schaaf" userId="b6341301b05cd47e" providerId="LiveId" clId="{AD06C81A-87A6-47A7-8922-8736C9E72DE9}" dt="2023-07-11T09:02:41.524" v="11835"/>
          <ac:spMkLst>
            <pc:docMk/>
            <pc:sldMk cId="4235654451" sldId="271"/>
            <ac:spMk id="67" creationId="{DED417C1-A39D-7789-FD05-71D173E97ABA}"/>
          </ac:spMkLst>
        </pc:spChg>
        <pc:spChg chg="replST">
          <ac:chgData name="Nesta van der Schaaf" userId="b6341301b05cd47e" providerId="LiveId" clId="{AD06C81A-87A6-47A7-8922-8736C9E72DE9}" dt="2023-07-11T09:02:41.524" v="11836"/>
          <ac:spMkLst>
            <pc:docMk/>
            <pc:sldMk cId="4235654451" sldId="271"/>
            <ac:spMk id="78" creationId="{AAEC1D54-CFFE-6036-8065-6DEF31EB3D08}"/>
          </ac:spMkLst>
        </pc:spChg>
        <pc:spChg chg="replST">
          <ac:chgData name="Nesta van der Schaaf" userId="b6341301b05cd47e" providerId="LiveId" clId="{AD06C81A-87A6-47A7-8922-8736C9E72DE9}" dt="2023-07-11T09:02:41.524" v="11837"/>
          <ac:spMkLst>
            <pc:docMk/>
            <pc:sldMk cId="4235654451" sldId="271"/>
            <ac:spMk id="79" creationId="{B7262F5A-E404-D9E9-A77A-DA31649CB21E}"/>
          </ac:spMkLst>
        </pc:spChg>
        <pc:spChg chg="replST">
          <ac:chgData name="Nesta van der Schaaf" userId="b6341301b05cd47e" providerId="LiveId" clId="{AD06C81A-87A6-47A7-8922-8736C9E72DE9}" dt="2023-07-11T09:02:41.524" v="11838"/>
          <ac:spMkLst>
            <pc:docMk/>
            <pc:sldMk cId="4235654451" sldId="271"/>
            <ac:spMk id="80" creationId="{5F199A9B-56F8-74BA-8014-B9880B724EFD}"/>
          </ac:spMkLst>
        </pc:spChg>
        <pc:spChg chg="del">
          <ac:chgData name="Nesta van der Schaaf" userId="b6341301b05cd47e" providerId="LiveId" clId="{AD06C81A-87A6-47A7-8922-8736C9E72DE9}" dt="2023-07-11T09:00:11.041" v="11719" actId="478"/>
          <ac:spMkLst>
            <pc:docMk/>
            <pc:sldMk cId="4235654451" sldId="271"/>
            <ac:spMk id="91" creationId="{FF4FF0BB-7F07-F0C6-3A03-710F448B553C}"/>
          </ac:spMkLst>
        </pc:spChg>
        <pc:spChg chg="replST">
          <ac:chgData name="Nesta van der Schaaf" userId="b6341301b05cd47e" providerId="LiveId" clId="{AD06C81A-87A6-47A7-8922-8736C9E72DE9}" dt="2023-07-11T09:02:41.524" v="11839"/>
          <ac:spMkLst>
            <pc:docMk/>
            <pc:sldMk cId="4235654451" sldId="271"/>
            <ac:spMk id="92" creationId="{B0EAC488-0CC3-47D3-38FD-B5BAD4F93511}"/>
          </ac:spMkLst>
        </pc:spChg>
        <pc:spChg chg="del topLvl replST">
          <ac:chgData name="Nesta van der Schaaf" userId="b6341301b05cd47e" providerId="LiveId" clId="{AD06C81A-87A6-47A7-8922-8736C9E72DE9}" dt="2023-07-11T09:13:32.848" v="12032" actId="478"/>
          <ac:spMkLst>
            <pc:docMk/>
            <pc:sldMk cId="4235654451" sldId="271"/>
            <ac:spMk id="98" creationId="{16EFE587-E041-9FC6-E95F-8945DACEB7EF}"/>
          </ac:spMkLst>
        </pc:spChg>
        <pc:spChg chg="del topLvl replST">
          <ac:chgData name="Nesta van der Schaaf" userId="b6341301b05cd47e" providerId="LiveId" clId="{AD06C81A-87A6-47A7-8922-8736C9E72DE9}" dt="2023-07-11T09:13:32.837" v="12015" actId="478"/>
          <ac:spMkLst>
            <pc:docMk/>
            <pc:sldMk cId="4235654451" sldId="271"/>
            <ac:spMk id="99" creationId="{E6132855-FA36-F441-95A4-F8D866CC820D}"/>
          </ac:spMkLst>
        </pc:spChg>
        <pc:spChg chg="del replST">
          <ac:chgData name="Nesta van der Schaaf" userId="b6341301b05cd47e" providerId="LiveId" clId="{AD06C81A-87A6-47A7-8922-8736C9E72DE9}" dt="2023-07-11T09:13:32.836" v="12014" actId="478"/>
          <ac:spMkLst>
            <pc:docMk/>
            <pc:sldMk cId="4235654451" sldId="271"/>
            <ac:spMk id="100" creationId="{B2CA2862-9220-BA93-FB9A-3B4D1FD3DE19}"/>
          </ac:spMkLst>
        </pc:spChg>
        <pc:spChg chg="del replST">
          <ac:chgData name="Nesta van der Schaaf" userId="b6341301b05cd47e" providerId="LiveId" clId="{AD06C81A-87A6-47A7-8922-8736C9E72DE9}" dt="2023-07-11T09:13:32.836" v="12013" actId="478"/>
          <ac:spMkLst>
            <pc:docMk/>
            <pc:sldMk cId="4235654451" sldId="271"/>
            <ac:spMk id="102" creationId="{8AD53A85-157C-A57E-6F49-3CBD9A0184EE}"/>
          </ac:spMkLst>
        </pc:spChg>
        <pc:spChg chg="del replST">
          <ac:chgData name="Nesta van der Schaaf" userId="b6341301b05cd47e" providerId="LiveId" clId="{AD06C81A-87A6-47A7-8922-8736C9E72DE9}" dt="2023-07-11T09:13:32.836" v="12012" actId="478"/>
          <ac:spMkLst>
            <pc:docMk/>
            <pc:sldMk cId="4235654451" sldId="271"/>
            <ac:spMk id="103" creationId="{4B173FA9-613A-2FFA-8EE6-22C0960B8A52}"/>
          </ac:spMkLst>
        </pc:spChg>
        <pc:spChg chg="del replST">
          <ac:chgData name="Nesta van der Schaaf" userId="b6341301b05cd47e" providerId="LiveId" clId="{AD06C81A-87A6-47A7-8922-8736C9E72DE9}" dt="2023-07-11T09:13:32.836" v="12011" actId="478"/>
          <ac:spMkLst>
            <pc:docMk/>
            <pc:sldMk cId="4235654451" sldId="271"/>
            <ac:spMk id="104" creationId="{79D4506A-3AF2-0498-0882-0DE77C8D3A72}"/>
          </ac:spMkLst>
        </pc:spChg>
        <pc:spChg chg="del replST">
          <ac:chgData name="Nesta van der Schaaf" userId="b6341301b05cd47e" providerId="LiveId" clId="{AD06C81A-87A6-47A7-8922-8736C9E72DE9}" dt="2023-07-11T09:13:32.835" v="12010" actId="478"/>
          <ac:spMkLst>
            <pc:docMk/>
            <pc:sldMk cId="4235654451" sldId="271"/>
            <ac:spMk id="105" creationId="{952BB97F-92C8-56F4-D9DB-AAF9399BCC27}"/>
          </ac:spMkLst>
        </pc:spChg>
        <pc:spChg chg="del replST">
          <ac:chgData name="Nesta van der Schaaf" userId="b6341301b05cd47e" providerId="LiveId" clId="{AD06C81A-87A6-47A7-8922-8736C9E72DE9}" dt="2023-07-11T09:13:32.835" v="12009" actId="478"/>
          <ac:spMkLst>
            <pc:docMk/>
            <pc:sldMk cId="4235654451" sldId="271"/>
            <ac:spMk id="106" creationId="{05E372CD-5A61-FCC0-066E-BE7A6A443BC3}"/>
          </ac:spMkLst>
        </pc:spChg>
        <pc:spChg chg="del replST">
          <ac:chgData name="Nesta van der Schaaf" userId="b6341301b05cd47e" providerId="LiveId" clId="{AD06C81A-87A6-47A7-8922-8736C9E72DE9}" dt="2023-07-11T09:13:32.835" v="12008" actId="478"/>
          <ac:spMkLst>
            <pc:docMk/>
            <pc:sldMk cId="4235654451" sldId="271"/>
            <ac:spMk id="107" creationId="{7F06C442-3F63-5CAE-56E6-35964F9CD8FD}"/>
          </ac:spMkLst>
        </pc:spChg>
        <pc:spChg chg="del replST">
          <ac:chgData name="Nesta van der Schaaf" userId="b6341301b05cd47e" providerId="LiveId" clId="{AD06C81A-87A6-47A7-8922-8736C9E72DE9}" dt="2023-07-11T09:13:32.835" v="12007" actId="478"/>
          <ac:spMkLst>
            <pc:docMk/>
            <pc:sldMk cId="4235654451" sldId="271"/>
            <ac:spMk id="108" creationId="{2D03D207-CA37-875F-0BAB-472426121A30}"/>
          </ac:spMkLst>
        </pc:spChg>
        <pc:spChg chg="del replST">
          <ac:chgData name="Nesta van der Schaaf" userId="b6341301b05cd47e" providerId="LiveId" clId="{AD06C81A-87A6-47A7-8922-8736C9E72DE9}" dt="2023-07-11T09:13:32.834" v="12006" actId="478"/>
          <ac:spMkLst>
            <pc:docMk/>
            <pc:sldMk cId="4235654451" sldId="271"/>
            <ac:spMk id="109" creationId="{987B8321-ACE6-1970-72F9-FBA4889F5C6A}"/>
          </ac:spMkLst>
        </pc:spChg>
        <pc:spChg chg="del replST">
          <ac:chgData name="Nesta van der Schaaf" userId="b6341301b05cd47e" providerId="LiveId" clId="{AD06C81A-87A6-47A7-8922-8736C9E72DE9}" dt="2023-07-11T09:13:32.834" v="12005" actId="478"/>
          <ac:spMkLst>
            <pc:docMk/>
            <pc:sldMk cId="4235654451" sldId="271"/>
            <ac:spMk id="111" creationId="{7BD3769B-1F74-3437-D426-E0B58BAD33B2}"/>
          </ac:spMkLst>
        </pc:spChg>
        <pc:spChg chg="del replST">
          <ac:chgData name="Nesta van der Schaaf" userId="b6341301b05cd47e" providerId="LiveId" clId="{AD06C81A-87A6-47A7-8922-8736C9E72DE9}" dt="2023-07-11T09:13:32.834" v="12004" actId="478"/>
          <ac:spMkLst>
            <pc:docMk/>
            <pc:sldMk cId="4235654451" sldId="271"/>
            <ac:spMk id="112" creationId="{D9D5F45A-68B4-6BF9-79B6-2AD854AE7F05}"/>
          </ac:spMkLst>
        </pc:spChg>
        <pc:spChg chg="del replST">
          <ac:chgData name="Nesta van der Schaaf" userId="b6341301b05cd47e" providerId="LiveId" clId="{AD06C81A-87A6-47A7-8922-8736C9E72DE9}" dt="2023-07-11T09:13:32.833" v="12003" actId="478"/>
          <ac:spMkLst>
            <pc:docMk/>
            <pc:sldMk cId="4235654451" sldId="271"/>
            <ac:spMk id="113" creationId="{BA829A81-F38D-2AFD-1BE1-FF6A7EC21B4E}"/>
          </ac:spMkLst>
        </pc:spChg>
        <pc:spChg chg="mod replST">
          <ac:chgData name="Nesta van der Schaaf" userId="b6341301b05cd47e" providerId="LiveId" clId="{AD06C81A-87A6-47A7-8922-8736C9E72DE9}" dt="2023-07-11T09:13:32.838" v="12016" actId="108"/>
          <ac:spMkLst>
            <pc:docMk/>
            <pc:sldMk cId="4235654451" sldId="271"/>
            <ac:spMk id="119" creationId="{99E0ED99-5A1F-E52E-1E4A-AD7C9E528C3A}"/>
          </ac:spMkLst>
        </pc:spChg>
        <pc:spChg chg="mod replST">
          <ac:chgData name="Nesta van der Schaaf" userId="b6341301b05cd47e" providerId="LiveId" clId="{AD06C81A-87A6-47A7-8922-8736C9E72DE9}" dt="2023-07-11T09:13:32.838" v="12017" actId="108"/>
          <ac:spMkLst>
            <pc:docMk/>
            <pc:sldMk cId="4235654451" sldId="271"/>
            <ac:spMk id="120" creationId="{10EE3F4F-7082-7139-6C2C-3735E6910F98}"/>
          </ac:spMkLst>
        </pc:spChg>
        <pc:spChg chg="mod replST">
          <ac:chgData name="Nesta van der Schaaf" userId="b6341301b05cd47e" providerId="LiveId" clId="{AD06C81A-87A6-47A7-8922-8736C9E72DE9}" dt="2023-07-11T09:13:32.839" v="12018" actId="108"/>
          <ac:spMkLst>
            <pc:docMk/>
            <pc:sldMk cId="4235654451" sldId="271"/>
            <ac:spMk id="121" creationId="{2E43E1D1-EB04-935E-CB39-55F6D8865E29}"/>
          </ac:spMkLst>
        </pc:spChg>
        <pc:spChg chg="mod replST">
          <ac:chgData name="Nesta van der Schaaf" userId="b6341301b05cd47e" providerId="LiveId" clId="{AD06C81A-87A6-47A7-8922-8736C9E72DE9}" dt="2023-07-11T09:13:32.840" v="12019" actId="108"/>
          <ac:spMkLst>
            <pc:docMk/>
            <pc:sldMk cId="4235654451" sldId="271"/>
            <ac:spMk id="146" creationId="{84EB52A4-EF10-5CDB-BAED-0595BE3F4080}"/>
          </ac:spMkLst>
        </pc:spChg>
        <pc:spChg chg="mod replST">
          <ac:chgData name="Nesta van der Schaaf" userId="b6341301b05cd47e" providerId="LiveId" clId="{AD06C81A-87A6-47A7-8922-8736C9E72DE9}" dt="2023-07-11T09:13:32.840" v="12020" actId="108"/>
          <ac:spMkLst>
            <pc:docMk/>
            <pc:sldMk cId="4235654451" sldId="271"/>
            <ac:spMk id="154" creationId="{AB21D8A7-E0BD-BDC8-E9D0-0A3C41E6AEAA}"/>
          </ac:spMkLst>
        </pc:spChg>
        <pc:spChg chg="mod replST">
          <ac:chgData name="Nesta van der Schaaf" userId="b6341301b05cd47e" providerId="LiveId" clId="{AD06C81A-87A6-47A7-8922-8736C9E72DE9}" dt="2023-07-11T09:13:32.841" v="12021" actId="108"/>
          <ac:spMkLst>
            <pc:docMk/>
            <pc:sldMk cId="4235654451" sldId="271"/>
            <ac:spMk id="155" creationId="{6EC85E03-37E4-E8E7-DE8A-D43937C60013}"/>
          </ac:spMkLst>
        </pc:spChg>
        <pc:spChg chg="mod replST">
          <ac:chgData name="Nesta van der Schaaf" userId="b6341301b05cd47e" providerId="LiveId" clId="{AD06C81A-87A6-47A7-8922-8736C9E72DE9}" dt="2023-07-11T09:13:32.842" v="12022" actId="108"/>
          <ac:spMkLst>
            <pc:docMk/>
            <pc:sldMk cId="4235654451" sldId="271"/>
            <ac:spMk id="156" creationId="{A1CD83AB-FC9E-4755-6A4D-06BC20AF4945}"/>
          </ac:spMkLst>
        </pc:spChg>
        <pc:spChg chg="mod replST">
          <ac:chgData name="Nesta van der Schaaf" userId="b6341301b05cd47e" providerId="LiveId" clId="{AD06C81A-87A6-47A7-8922-8736C9E72DE9}" dt="2023-07-11T09:13:32.842" v="12023" actId="108"/>
          <ac:spMkLst>
            <pc:docMk/>
            <pc:sldMk cId="4235654451" sldId="271"/>
            <ac:spMk id="157" creationId="{583F3FF2-7E7A-FDE5-2F90-AF294A10D0F4}"/>
          </ac:spMkLst>
        </pc:spChg>
        <pc:spChg chg="mod replST">
          <ac:chgData name="Nesta van der Schaaf" userId="b6341301b05cd47e" providerId="LiveId" clId="{AD06C81A-87A6-47A7-8922-8736C9E72DE9}" dt="2023-07-11T09:13:32.843" v="12024" actId="108"/>
          <ac:spMkLst>
            <pc:docMk/>
            <pc:sldMk cId="4235654451" sldId="271"/>
            <ac:spMk id="159" creationId="{EFD2A791-3D5D-EDD1-C96B-80CE7C0A7AE9}"/>
          </ac:spMkLst>
        </pc:spChg>
        <pc:spChg chg="mod replST">
          <ac:chgData name="Nesta van der Schaaf" userId="b6341301b05cd47e" providerId="LiveId" clId="{AD06C81A-87A6-47A7-8922-8736C9E72DE9}" dt="2023-07-11T09:13:32.844" v="12025" actId="108"/>
          <ac:spMkLst>
            <pc:docMk/>
            <pc:sldMk cId="4235654451" sldId="271"/>
            <ac:spMk id="160" creationId="{BD7A687D-AA0D-7DD1-E98E-AAD9E0FED11B}"/>
          </ac:spMkLst>
        </pc:spChg>
        <pc:spChg chg="mod replST">
          <ac:chgData name="Nesta van der Schaaf" userId="b6341301b05cd47e" providerId="LiveId" clId="{AD06C81A-87A6-47A7-8922-8736C9E72DE9}" dt="2023-07-11T09:13:32.844" v="12026" actId="108"/>
          <ac:spMkLst>
            <pc:docMk/>
            <pc:sldMk cId="4235654451" sldId="271"/>
            <ac:spMk id="161" creationId="{8414DF92-E3B3-B7F6-5046-A454A3D9FAB7}"/>
          </ac:spMkLst>
        </pc:spChg>
        <pc:spChg chg="mod replST">
          <ac:chgData name="Nesta van der Schaaf" userId="b6341301b05cd47e" providerId="LiveId" clId="{AD06C81A-87A6-47A7-8922-8736C9E72DE9}" dt="2023-07-11T09:13:32.845" v="12027" actId="108"/>
          <ac:spMkLst>
            <pc:docMk/>
            <pc:sldMk cId="4235654451" sldId="271"/>
            <ac:spMk id="162" creationId="{B96503C3-4FE6-D5B2-B1E7-EDBBF167B469}"/>
          </ac:spMkLst>
        </pc:spChg>
        <pc:spChg chg="mod replST">
          <ac:chgData name="Nesta van der Schaaf" userId="b6341301b05cd47e" providerId="LiveId" clId="{AD06C81A-87A6-47A7-8922-8736C9E72DE9}" dt="2023-07-11T09:13:32.846" v="12028" actId="108"/>
          <ac:spMkLst>
            <pc:docMk/>
            <pc:sldMk cId="4235654451" sldId="271"/>
            <ac:spMk id="163" creationId="{BAD3CFD9-50EC-A7B7-4E18-CD5C5A454820}"/>
          </ac:spMkLst>
        </pc:spChg>
        <pc:spChg chg="mod replST">
          <ac:chgData name="Nesta van der Schaaf" userId="b6341301b05cd47e" providerId="LiveId" clId="{AD06C81A-87A6-47A7-8922-8736C9E72DE9}" dt="2023-07-11T09:13:32.847" v="12029" actId="108"/>
          <ac:spMkLst>
            <pc:docMk/>
            <pc:sldMk cId="4235654451" sldId="271"/>
            <ac:spMk id="165" creationId="{687047C7-77A9-7FDC-9BE2-0A9B3708A60C}"/>
          </ac:spMkLst>
        </pc:spChg>
        <pc:spChg chg="mod replST">
          <ac:chgData name="Nesta van der Schaaf" userId="b6341301b05cd47e" providerId="LiveId" clId="{AD06C81A-87A6-47A7-8922-8736C9E72DE9}" dt="2023-07-11T09:13:32.847" v="12030" actId="108"/>
          <ac:spMkLst>
            <pc:docMk/>
            <pc:sldMk cId="4235654451" sldId="271"/>
            <ac:spMk id="166" creationId="{2EEDE94F-1DB7-5A78-2ABC-5EB08BC0FCED}"/>
          </ac:spMkLst>
        </pc:spChg>
        <pc:spChg chg="mod replST">
          <ac:chgData name="Nesta van der Schaaf" userId="b6341301b05cd47e" providerId="LiveId" clId="{AD06C81A-87A6-47A7-8922-8736C9E72DE9}" dt="2023-07-11T09:13:32.848" v="12031" actId="108"/>
          <ac:spMkLst>
            <pc:docMk/>
            <pc:sldMk cId="4235654451" sldId="271"/>
            <ac:spMk id="167" creationId="{9E98138C-BC0B-4396-724A-3F2881EAE4F1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188" creationId="{F1F31B7F-9306-FD4C-0350-2D0D8B331DA9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189" creationId="{F74E71B3-84B3-501C-F9A6-AC37F03278FD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190" creationId="{2F3BFEC0-58DB-54E0-0914-FAB520A1CEFF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192" creationId="{90C98964-A4EA-AD5A-366D-3233E69CADFB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193" creationId="{BD530BE4-69D8-DC3C-E65F-A984B64B51DC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194" creationId="{368A6814-2423-D1F5-0309-7A5E7935CCA8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195" creationId="{5152AC59-0BB0-59CB-1812-68366EC20538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196" creationId="{A432903D-DB26-B250-FB4A-FB4B8C495949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198" creationId="{34953E79-7DD2-F11C-AFC3-7F3A5AE386BE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199" creationId="{EEE3416B-647A-7892-8DD1-8AB0A75042E3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200" creationId="{F2E6C0B9-1B27-8211-F334-75E3B91772ED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201" creationId="{78AC4497-A1BE-CCEC-7B7F-1932FDD8C60E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202" creationId="{74751BE9-E4FB-A134-A687-8E4BCBFB96EC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204" creationId="{59F1AB2E-D42A-F57E-94A9-66B8E59A3058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205" creationId="{7743A78A-67E8-0C31-2FEF-47572E905CCA}"/>
          </ac:spMkLst>
        </pc:spChg>
        <pc:spChg chg="mod replST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206" creationId="{6DEC0496-11D8-01D5-167B-3D1B8BADE3ED}"/>
          </ac:spMkLst>
        </pc:spChg>
        <pc:spChg chg="add mod ord topLvl">
          <ac:chgData name="Nesta van der Schaaf" userId="b6341301b05cd47e" providerId="LiveId" clId="{AD06C81A-87A6-47A7-8922-8736C9E72DE9}" dt="2023-07-12T16:59:01.806" v="31443" actId="165"/>
          <ac:spMkLst>
            <pc:docMk/>
            <pc:sldMk cId="4235654451" sldId="271"/>
            <ac:spMk id="208" creationId="{977D53C6-02B7-E2E5-ABFA-A34327747DD8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4235654451" sldId="271"/>
            <ac:spMk id="210" creationId="{D4233EB4-0DCB-4147-B508-3F4A10F3429D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4235654451" sldId="271"/>
            <ac:spMk id="211" creationId="{00015D4E-9FE9-54CF-217A-6A44C6B898B4}"/>
          </ac:spMkLst>
        </pc:spChg>
        <pc:spChg chg="add del mod">
          <ac:chgData name="Nesta van der Schaaf" userId="b6341301b05cd47e" providerId="LiveId" clId="{AD06C81A-87A6-47A7-8922-8736C9E72DE9}" dt="2023-07-11T09:23:29.437" v="12173" actId="6264"/>
          <ac:spMkLst>
            <pc:docMk/>
            <pc:sldMk cId="4235654451" sldId="271"/>
            <ac:spMk id="212" creationId="{270E965E-79F6-8892-0237-9F03DD9286B4}"/>
          </ac:spMkLst>
        </pc:spChg>
        <pc:spChg chg="add del mod ord">
          <ac:chgData name="Nesta van der Schaaf" userId="b6341301b05cd47e" providerId="LiveId" clId="{AD06C81A-87A6-47A7-8922-8736C9E72DE9}" dt="2023-07-11T09:23:29.437" v="12173" actId="6264"/>
          <ac:spMkLst>
            <pc:docMk/>
            <pc:sldMk cId="4235654451" sldId="271"/>
            <ac:spMk id="213" creationId="{6F0F3C9B-C343-A441-11D5-5CD95A87CC9A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4235654451" sldId="271"/>
            <ac:spMk id="214" creationId="{D646F1B1-407E-08E2-C4CC-1B208EE29490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4235654451" sldId="271"/>
            <ac:spMk id="215" creationId="{01899B40-3615-7E9A-0FC0-931D65C60DB2}"/>
          </ac:spMkLst>
        </pc:spChg>
        <pc:spChg chg="add del mod">
          <ac:chgData name="Nesta van der Schaaf" userId="b6341301b05cd47e" providerId="LiveId" clId="{AD06C81A-87A6-47A7-8922-8736C9E72DE9}" dt="2023-07-11T09:23:34.322" v="12174" actId="6264"/>
          <ac:spMkLst>
            <pc:docMk/>
            <pc:sldMk cId="4235654451" sldId="271"/>
            <ac:spMk id="216" creationId="{568966B4-1CAF-F843-6372-28C727A2211D}"/>
          </ac:spMkLst>
        </pc:spChg>
        <pc:spChg chg="add del mod ord">
          <ac:chgData name="Nesta van der Schaaf" userId="b6341301b05cd47e" providerId="LiveId" clId="{AD06C81A-87A6-47A7-8922-8736C9E72DE9}" dt="2023-07-11T09:27:35.797" v="12215" actId="6264"/>
          <ac:spMkLst>
            <pc:docMk/>
            <pc:sldMk cId="4235654451" sldId="271"/>
            <ac:spMk id="217" creationId="{E2BFBC7D-8554-4CED-8B4B-03393AE582E2}"/>
          </ac:spMkLst>
        </pc:spChg>
        <pc:spChg chg="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4235654451" sldId="271"/>
            <ac:spMk id="218" creationId="{902FBA47-9961-BCAC-A611-FDFC0940666B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4235654451" sldId="271"/>
            <ac:spMk id="220" creationId="{80D2D088-C3A7-E8A5-4434-982B43AEB4D9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4235654451" sldId="271"/>
            <ac:spMk id="221" creationId="{851070C6-770D-597F-CBF5-4960652A11F7}"/>
          </ac:spMkLst>
        </pc:spChg>
        <pc:spChg chg="add del mod">
          <ac:chgData name="Nesta van der Schaaf" userId="b6341301b05cd47e" providerId="LiveId" clId="{AD06C81A-87A6-47A7-8922-8736C9E72DE9}" dt="2023-07-11T09:27:35.797" v="12215" actId="6264"/>
          <ac:spMkLst>
            <pc:docMk/>
            <pc:sldMk cId="4235654451" sldId="271"/>
            <ac:spMk id="222" creationId="{21E4A00E-52B4-ACF2-D82D-D3601831A6B2}"/>
          </ac:spMkLst>
        </pc:spChg>
        <pc:spChg chg="add del mod ord">
          <ac:chgData name="Nesta van der Schaaf" userId="b6341301b05cd47e" providerId="LiveId" clId="{AD06C81A-87A6-47A7-8922-8736C9E72DE9}" dt="2023-07-11T09:31:03.479" v="12236" actId="6264"/>
          <ac:spMkLst>
            <pc:docMk/>
            <pc:sldMk cId="4235654451" sldId="271"/>
            <ac:spMk id="223" creationId="{460AF032-B63B-30D4-BB44-2A010B15DF5F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4235654451" sldId="271"/>
            <ac:spMk id="224" creationId="{384255D5-162B-5BE0-D5D9-A96D31CAAEE2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4235654451" sldId="271"/>
            <ac:spMk id="225" creationId="{7071D436-6C64-6682-80A0-C8A6239F40A0}"/>
          </ac:spMkLst>
        </pc:spChg>
        <pc:spChg chg="add del mod">
          <ac:chgData name="Nesta van der Schaaf" userId="b6341301b05cd47e" providerId="LiveId" clId="{AD06C81A-87A6-47A7-8922-8736C9E72DE9}" dt="2023-07-11T09:31:03.479" v="12236" actId="6264"/>
          <ac:spMkLst>
            <pc:docMk/>
            <pc:sldMk cId="4235654451" sldId="271"/>
            <ac:spMk id="226" creationId="{1C8F39A4-7F0B-F0DA-B815-9A34D145B2AE}"/>
          </ac:spMkLst>
        </pc:spChg>
        <pc:spChg chg="add del mod ord">
          <ac:chgData name="Nesta van der Schaaf" userId="b6341301b05cd47e" providerId="LiveId" clId="{AD06C81A-87A6-47A7-8922-8736C9E72DE9}" dt="2023-07-11T09:32:38.186" v="12255" actId="478"/>
          <ac:spMkLst>
            <pc:docMk/>
            <pc:sldMk cId="4235654451" sldId="271"/>
            <ac:spMk id="227" creationId="{6BFEBE1B-9458-2693-A679-FE6C4C94A8E6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31" creationId="{E5A8B38D-12DE-4CDC-908B-FECD59937F9D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32" creationId="{2E9CF204-1690-007B-FBFE-457856202ECF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33" creationId="{6AD10A5F-75B0-6579-8817-497643C1A829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34" creationId="{CA2E7002-7D18-8294-FF82-79B5525B74D2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35" creationId="{678FF835-7C49-A7BE-AB4F-9C6BD2469CA2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36" creationId="{EB43359D-5F6C-9BE0-976A-49A584329CC4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37" creationId="{7A422B9C-5790-5279-4248-43C09081E699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38" creationId="{B5EF960F-F2C5-1A87-1B9E-9A096A680094}"/>
          </ac:spMkLst>
        </pc:spChg>
        <pc:spChg chg="del">
          <ac:chgData name="Nesta van der Schaaf" userId="b6341301b05cd47e" providerId="LiveId" clId="{AD06C81A-87A6-47A7-8922-8736C9E72DE9}" dt="2023-07-11T09:00:14.875" v="11724" actId="478"/>
          <ac:spMkLst>
            <pc:docMk/>
            <pc:sldMk cId="4235654451" sldId="271"/>
            <ac:spMk id="239" creationId="{02C68044-616C-2EFF-C22F-710CD105A50D}"/>
          </ac:spMkLst>
        </pc:spChg>
        <pc:spChg chg="del">
          <ac:chgData name="Nesta van der Schaaf" userId="b6341301b05cd47e" providerId="LiveId" clId="{AD06C81A-87A6-47A7-8922-8736C9E72DE9}" dt="2023-07-11T09:00:12.769" v="11721" actId="478"/>
          <ac:spMkLst>
            <pc:docMk/>
            <pc:sldMk cId="4235654451" sldId="271"/>
            <ac:spMk id="240" creationId="{EB9C8B2E-5B3E-0E9A-7FFE-30F673B5CF91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42" creationId="{23BD0F04-0B22-B72B-6832-DCC2AE86628B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43" creationId="{00469303-82BB-8396-5F32-C4ED2BDE5AFA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44" creationId="{AA78F7D8-85BB-486C-9513-643D85882FF4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49" creationId="{B088C43A-8D1B-8EBD-00A5-44217887AE2D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50" creationId="{738D921D-F3BE-A013-D0B0-DBE44A2B935E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51" creationId="{553DFF2A-55F6-D765-9047-3B52C54584E1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52" creationId="{82FAE432-5B43-BE19-7332-073A571B1B05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53" creationId="{325610D3-7E89-76C7-17BF-D538FFACAEFA}"/>
          </ac:spMkLst>
        </pc:spChg>
        <pc:spChg chg="mod replST">
          <ac:chgData name="Nesta van der Schaaf" userId="b6341301b05cd47e" providerId="LiveId" clId="{AD06C81A-87A6-47A7-8922-8736C9E72DE9}" dt="2023-07-13T08:44:10.193" v="31892" actId="165"/>
          <ac:spMkLst>
            <pc:docMk/>
            <pc:sldMk cId="4235654451" sldId="271"/>
            <ac:spMk id="254" creationId="{9A14BE55-2DB9-AEE2-BD51-8AFF1DFAD8B2}"/>
          </ac:spMkLst>
        </pc:spChg>
        <pc:spChg chg="del topLvl replST">
          <ac:chgData name="Nesta van der Schaaf" userId="b6341301b05cd47e" providerId="LiveId" clId="{AD06C81A-87A6-47A7-8922-8736C9E72DE9}" dt="2023-07-11T09:58:25.512" v="12686" actId="478"/>
          <ac:spMkLst>
            <pc:docMk/>
            <pc:sldMk cId="4235654451" sldId="271"/>
            <ac:spMk id="263" creationId="{DCD0D35A-B59E-2A71-AD4E-396BE41AB84B}"/>
          </ac:spMkLst>
        </pc:spChg>
        <pc:spChg chg="del topLvl replST">
          <ac:chgData name="Nesta van der Schaaf" userId="b6341301b05cd47e" providerId="LiveId" clId="{AD06C81A-87A6-47A7-8922-8736C9E72DE9}" dt="2023-07-11T09:58:25.500" v="12668" actId="478"/>
          <ac:spMkLst>
            <pc:docMk/>
            <pc:sldMk cId="4235654451" sldId="271"/>
            <ac:spMk id="264" creationId="{12711D77-7062-8813-C932-6AE0B6CF4DEF}"/>
          </ac:spMkLst>
        </pc:spChg>
        <pc:spChg chg="del replST">
          <ac:chgData name="Nesta van der Schaaf" userId="b6341301b05cd47e" providerId="LiveId" clId="{AD06C81A-87A6-47A7-8922-8736C9E72DE9}" dt="2023-07-11T09:58:25.500" v="12667" actId="478"/>
          <ac:spMkLst>
            <pc:docMk/>
            <pc:sldMk cId="4235654451" sldId="271"/>
            <ac:spMk id="272" creationId="{D9B2F5D8-42FC-7F7D-6DC2-D44DA858CD6A}"/>
          </ac:spMkLst>
        </pc:spChg>
        <pc:spChg chg="del replST">
          <ac:chgData name="Nesta van der Schaaf" userId="b6341301b05cd47e" providerId="LiveId" clId="{AD06C81A-87A6-47A7-8922-8736C9E72DE9}" dt="2023-07-11T09:58:25.500" v="12666" actId="478"/>
          <ac:spMkLst>
            <pc:docMk/>
            <pc:sldMk cId="4235654451" sldId="271"/>
            <ac:spMk id="273" creationId="{B15504BB-76F1-95AF-FFF2-E2D53B8625DE}"/>
          </ac:spMkLst>
        </pc:spChg>
        <pc:spChg chg="del replST">
          <ac:chgData name="Nesta van der Schaaf" userId="b6341301b05cd47e" providerId="LiveId" clId="{AD06C81A-87A6-47A7-8922-8736C9E72DE9}" dt="2023-07-11T09:58:25.499" v="12665" actId="478"/>
          <ac:spMkLst>
            <pc:docMk/>
            <pc:sldMk cId="4235654451" sldId="271"/>
            <ac:spMk id="274" creationId="{06F37E41-59F8-E98C-2901-99D32FAAFBAE}"/>
          </ac:spMkLst>
        </pc:spChg>
        <pc:spChg chg="del replST">
          <ac:chgData name="Nesta van der Schaaf" userId="b6341301b05cd47e" providerId="LiveId" clId="{AD06C81A-87A6-47A7-8922-8736C9E72DE9}" dt="2023-07-11T09:58:25.499" v="12664" actId="478"/>
          <ac:spMkLst>
            <pc:docMk/>
            <pc:sldMk cId="4235654451" sldId="271"/>
            <ac:spMk id="275" creationId="{4D630A00-D1D1-F27F-DEED-7CD2DD7B895A}"/>
          </ac:spMkLst>
        </pc:spChg>
        <pc:spChg chg="del replST">
          <ac:chgData name="Nesta van der Schaaf" userId="b6341301b05cd47e" providerId="LiveId" clId="{AD06C81A-87A6-47A7-8922-8736C9E72DE9}" dt="2023-07-11T09:58:25.499" v="12663" actId="478"/>
          <ac:spMkLst>
            <pc:docMk/>
            <pc:sldMk cId="4235654451" sldId="271"/>
            <ac:spMk id="276" creationId="{5395C562-3783-9E44-9BEE-2A3ECE39EBEC}"/>
          </ac:spMkLst>
        </pc:spChg>
        <pc:spChg chg="del replST">
          <ac:chgData name="Nesta van der Schaaf" userId="b6341301b05cd47e" providerId="LiveId" clId="{AD06C81A-87A6-47A7-8922-8736C9E72DE9}" dt="2023-07-11T09:58:25.499" v="12662" actId="478"/>
          <ac:spMkLst>
            <pc:docMk/>
            <pc:sldMk cId="4235654451" sldId="271"/>
            <ac:spMk id="277" creationId="{582B29B3-8254-B7B3-B761-EC38675DC870}"/>
          </ac:spMkLst>
        </pc:spChg>
        <pc:spChg chg="del replST">
          <ac:chgData name="Nesta van der Schaaf" userId="b6341301b05cd47e" providerId="LiveId" clId="{AD06C81A-87A6-47A7-8922-8736C9E72DE9}" dt="2023-07-11T09:58:25.498" v="12661" actId="478"/>
          <ac:spMkLst>
            <pc:docMk/>
            <pc:sldMk cId="4235654451" sldId="271"/>
            <ac:spMk id="283" creationId="{87EC6FCD-4308-874A-456D-778E5F07DF87}"/>
          </ac:spMkLst>
        </pc:spChg>
        <pc:spChg chg="del replST">
          <ac:chgData name="Nesta van der Schaaf" userId="b6341301b05cd47e" providerId="LiveId" clId="{AD06C81A-87A6-47A7-8922-8736C9E72DE9}" dt="2023-07-11T09:58:25.498" v="12660" actId="478"/>
          <ac:spMkLst>
            <pc:docMk/>
            <pc:sldMk cId="4235654451" sldId="271"/>
            <ac:spMk id="284" creationId="{269F34C6-2350-01AA-850C-9B01F2A8CD7C}"/>
          </ac:spMkLst>
        </pc:spChg>
        <pc:spChg chg="del replST">
          <ac:chgData name="Nesta van der Schaaf" userId="b6341301b05cd47e" providerId="LiveId" clId="{AD06C81A-87A6-47A7-8922-8736C9E72DE9}" dt="2023-07-11T09:58:25.498" v="12659" actId="478"/>
          <ac:spMkLst>
            <pc:docMk/>
            <pc:sldMk cId="4235654451" sldId="271"/>
            <ac:spMk id="285" creationId="{8A58117D-FBD4-281B-9B6F-681BA513B57E}"/>
          </ac:spMkLst>
        </pc:spChg>
        <pc:spChg chg="del replST">
          <ac:chgData name="Nesta van der Schaaf" userId="b6341301b05cd47e" providerId="LiveId" clId="{AD06C81A-87A6-47A7-8922-8736C9E72DE9}" dt="2023-07-11T09:58:25.498" v="12658" actId="478"/>
          <ac:spMkLst>
            <pc:docMk/>
            <pc:sldMk cId="4235654451" sldId="271"/>
            <ac:spMk id="292" creationId="{BB173DD1-AC82-0803-A186-3773BB9B9548}"/>
          </ac:spMkLst>
        </pc:spChg>
        <pc:spChg chg="del replST">
          <ac:chgData name="Nesta van der Schaaf" userId="b6341301b05cd47e" providerId="LiveId" clId="{AD06C81A-87A6-47A7-8922-8736C9E72DE9}" dt="2023-07-11T09:58:25.497" v="12657" actId="478"/>
          <ac:spMkLst>
            <pc:docMk/>
            <pc:sldMk cId="4235654451" sldId="271"/>
            <ac:spMk id="293" creationId="{2E22B297-7A0E-4E75-FBA3-4D687E6C5C92}"/>
          </ac:spMkLst>
        </pc:spChg>
        <pc:spChg chg="del replST">
          <ac:chgData name="Nesta van der Schaaf" userId="b6341301b05cd47e" providerId="LiveId" clId="{AD06C81A-87A6-47A7-8922-8736C9E72DE9}" dt="2023-07-11T09:58:25.497" v="12656" actId="478"/>
          <ac:spMkLst>
            <pc:docMk/>
            <pc:sldMk cId="4235654451" sldId="271"/>
            <ac:spMk id="294" creationId="{F7ECD2B5-EE0E-0E91-3B94-D63E5BC2BF3D}"/>
          </ac:spMkLst>
        </pc:spChg>
        <pc:spChg chg="del replST">
          <ac:chgData name="Nesta van der Schaaf" userId="b6341301b05cd47e" providerId="LiveId" clId="{AD06C81A-87A6-47A7-8922-8736C9E72DE9}" dt="2023-07-11T09:58:25.497" v="12655" actId="478"/>
          <ac:spMkLst>
            <pc:docMk/>
            <pc:sldMk cId="4235654451" sldId="271"/>
            <ac:spMk id="295" creationId="{F286B6EE-2CD3-2106-E734-51F5D8D6F5DC}"/>
          </ac:spMkLst>
        </pc:spChg>
        <pc:spChg chg="del replST">
          <ac:chgData name="Nesta van der Schaaf" userId="b6341301b05cd47e" providerId="LiveId" clId="{AD06C81A-87A6-47A7-8922-8736C9E72DE9}" dt="2023-07-11T09:58:25.496" v="12654" actId="478"/>
          <ac:spMkLst>
            <pc:docMk/>
            <pc:sldMk cId="4235654451" sldId="271"/>
            <ac:spMk id="296" creationId="{7817247C-9740-ED02-8217-7C6442CA33FF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05" creationId="{C9548240-66F2-54C0-4E51-1189072FFD36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06" creationId="{BD820FBC-A3B5-71E8-412F-A6DE96737504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07" creationId="{82A43DB8-4DA5-B2DC-3BC8-64764B862ED2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08" creationId="{E7556E6A-4D5E-CA42-AB88-E567A6191003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09" creationId="{FA89C439-27AF-DDAE-7E4C-AA36AE827FE1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10" creationId="{E782D7DB-F556-5DB5-16C3-1CCD9D8E351F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11" creationId="{24C0A7EB-DD0B-4901-037E-C791D0C64C16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12" creationId="{3CC1D6A4-C3CB-4946-27B8-BAB4653779E4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13" creationId="{2F5ADA28-D0E7-BAC6-A35A-0436D4E7B8CB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14" creationId="{50362B6B-2484-E38F-5FC7-B3E9B504BE0D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15" creationId="{F23F70D1-9C45-F1BB-5B83-F7856D7B3934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16" creationId="{EAF1D52D-F92E-3666-A71C-D876DB83D038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17" creationId="{E50D3591-B1E2-E57F-8554-593CBE3946BB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18" creationId="{718C2A6E-31A5-FBD2-AEC0-6C103EB73F9E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19" creationId="{1FEBEBAF-9AD2-366B-E624-223AF1B6188F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20" creationId="{9DD6375A-FF6F-F4C1-7179-93A8805E6FD9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21" creationId="{FFACD721-3FCA-1197-18DC-58D07F129DCD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43" creationId="{E23F96B0-D3E3-9174-0F87-F719C00B6748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44" creationId="{788B8D02-CC46-9177-1B56-0CB56D5B4055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45" creationId="{C134BEF9-1A4A-1204-A5B2-CDE92E599A07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46" creationId="{81C32B2F-B240-AED5-DD9F-9F3722831265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47" creationId="{9112FB3A-7608-B4AF-3B93-D8400E6FEF76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48" creationId="{40844C82-C01A-46A0-8190-ECF968F487E7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49" creationId="{74C68489-F17A-9241-9654-AD653A651FD0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50" creationId="{429D0573-F427-528D-B9D1-30D25F6D7E76}"/>
          </ac:spMkLst>
        </pc:spChg>
        <pc:spChg chg="mod replST">
          <ac:chgData name="Nesta van der Schaaf" userId="b6341301b05cd47e" providerId="LiveId" clId="{AD06C81A-87A6-47A7-8922-8736C9E72DE9}" dt="2023-07-13T08:44:12.972" v="31893" actId="165"/>
          <ac:spMkLst>
            <pc:docMk/>
            <pc:sldMk cId="4235654451" sldId="271"/>
            <ac:spMk id="351" creationId="{91304D35-712D-7FF6-11C2-46D10764F986}"/>
          </ac:spMkLst>
        </pc:spChg>
        <pc:spChg chg="add mod ord topLvl">
          <ac:chgData name="Nesta van der Schaaf" userId="b6341301b05cd47e" providerId="LiveId" clId="{AD06C81A-87A6-47A7-8922-8736C9E72DE9}" dt="2023-07-13T08:45:24.017" v="31963" actId="338"/>
          <ac:spMkLst>
            <pc:docMk/>
            <pc:sldMk cId="4235654451" sldId="271"/>
            <ac:spMk id="354" creationId="{489BA1B8-D708-08C3-FF74-727C892AD936}"/>
          </ac:spMkLst>
        </pc:spChg>
        <pc:spChg chg="add mod ord topLvl">
          <ac:chgData name="Nesta van der Schaaf" userId="b6341301b05cd47e" providerId="LiveId" clId="{AD06C81A-87A6-47A7-8922-8736C9E72DE9}" dt="2023-07-13T08:45:30.892" v="31964" actId="338"/>
          <ac:spMkLst>
            <pc:docMk/>
            <pc:sldMk cId="4235654451" sldId="271"/>
            <ac:spMk id="355" creationId="{F0C87BAD-7290-181E-0B1E-89DDFD8DF8BF}"/>
          </ac:spMkLst>
        </pc:spChg>
        <pc:grpChg chg="add del mod">
          <ac:chgData name="Nesta van der Schaaf" userId="b6341301b05cd47e" providerId="LiveId" clId="{AD06C81A-87A6-47A7-8922-8736C9E72DE9}" dt="2023-07-13T08:44:10.193" v="31892" actId="165"/>
          <ac:grpSpMkLst>
            <pc:docMk/>
            <pc:sldMk cId="4235654451" sldId="271"/>
            <ac:grpSpMk id="5" creationId="{FC51E94C-E103-8F45-7685-37626CD3A217}"/>
          </ac:grpSpMkLst>
        </pc:grpChg>
        <pc:grpChg chg="add del mod">
          <ac:chgData name="Nesta van der Schaaf" userId="b6341301b05cd47e" providerId="LiveId" clId="{AD06C81A-87A6-47A7-8922-8736C9E72DE9}" dt="2023-07-13T08:44:12.972" v="31893" actId="165"/>
          <ac:grpSpMkLst>
            <pc:docMk/>
            <pc:sldMk cId="4235654451" sldId="271"/>
            <ac:grpSpMk id="6" creationId="{77C22DFE-433F-0773-5D8B-43B9A801EEEE}"/>
          </ac:grpSpMkLst>
        </pc:grpChg>
        <pc:grpChg chg="del mod replST">
          <ac:chgData name="Nesta van der Schaaf" userId="b6341301b05cd47e" providerId="LiveId" clId="{AD06C81A-87A6-47A7-8922-8736C9E72DE9}" dt="2023-07-13T08:45:08.538" v="31962" actId="478"/>
          <ac:grpSpMkLst>
            <pc:docMk/>
            <pc:sldMk cId="4235654451" sldId="271"/>
            <ac:grpSpMk id="19" creationId="{270971A8-28DA-4D96-CB05-59CC2B6F76ED}"/>
          </ac:grpSpMkLst>
        </pc:grpChg>
        <pc:grpChg chg="add mod">
          <ac:chgData name="Nesta van der Schaaf" userId="b6341301b05cd47e" providerId="LiveId" clId="{AD06C81A-87A6-47A7-8922-8736C9E72DE9}" dt="2023-07-13T08:45:24.017" v="31963" actId="338"/>
          <ac:grpSpMkLst>
            <pc:docMk/>
            <pc:sldMk cId="4235654451" sldId="271"/>
            <ac:grpSpMk id="20" creationId="{B444398C-FD8E-21D9-8019-3B0BEDF5B11E}"/>
          </ac:grpSpMkLst>
        </pc:grpChg>
        <pc:grpChg chg="add mod">
          <ac:chgData name="Nesta van der Schaaf" userId="b6341301b05cd47e" providerId="LiveId" clId="{AD06C81A-87A6-47A7-8922-8736C9E72DE9}" dt="2023-07-13T08:45:30.892" v="31964" actId="338"/>
          <ac:grpSpMkLst>
            <pc:docMk/>
            <pc:sldMk cId="4235654451" sldId="271"/>
            <ac:grpSpMk id="21" creationId="{E3F02353-297F-DF13-435E-A717117D7D66}"/>
          </ac:grpSpMkLst>
        </pc:grpChg>
        <pc:grpChg chg="del">
          <ac:chgData name="Nesta van der Schaaf" userId="b6341301b05cd47e" providerId="LiveId" clId="{AD06C81A-87A6-47A7-8922-8736C9E72DE9}" dt="2023-07-11T09:00:06.907" v="11718" actId="478"/>
          <ac:grpSpMkLst>
            <pc:docMk/>
            <pc:sldMk cId="4235654451" sldId="271"/>
            <ac:grpSpMk id="43" creationId="{3B032D3F-6370-EB3F-7340-57A16234A22A}"/>
          </ac:grpSpMkLst>
        </pc:grpChg>
        <pc:grpChg chg="del">
          <ac:chgData name="Nesta van der Schaaf" userId="b6341301b05cd47e" providerId="LiveId" clId="{AD06C81A-87A6-47A7-8922-8736C9E72DE9}" dt="2023-07-11T09:00:12.076" v="11720" actId="478"/>
          <ac:grpSpMkLst>
            <pc:docMk/>
            <pc:sldMk cId="4235654451" sldId="271"/>
            <ac:grpSpMk id="59" creationId="{CDD720DF-3095-6F41-9864-72887B26D79C}"/>
          </ac:grpSpMkLst>
        </pc:grpChg>
        <pc:grpChg chg="del">
          <ac:chgData name="Nesta van der Schaaf" userId="b6341301b05cd47e" providerId="LiveId" clId="{AD06C81A-87A6-47A7-8922-8736C9E72DE9}" dt="2023-07-11T09:00:17.518" v="11728" actId="478"/>
          <ac:grpSpMkLst>
            <pc:docMk/>
            <pc:sldMk cId="4235654451" sldId="271"/>
            <ac:grpSpMk id="62" creationId="{C3032AB1-6081-987B-07F0-014A9000AB1F}"/>
          </ac:grpSpMkLst>
        </pc:grpChg>
        <pc:grpChg chg="del">
          <ac:chgData name="Nesta van der Schaaf" userId="b6341301b05cd47e" providerId="LiveId" clId="{AD06C81A-87A6-47A7-8922-8736C9E72DE9}" dt="2023-07-11T09:00:13.756" v="11722" actId="478"/>
          <ac:grpSpMkLst>
            <pc:docMk/>
            <pc:sldMk cId="4235654451" sldId="271"/>
            <ac:grpSpMk id="77" creationId="{3E003FA0-156D-09BB-B83E-1D5E20AB0355}"/>
          </ac:grpSpMkLst>
        </pc:grpChg>
        <pc:grpChg chg="del">
          <ac:chgData name="Nesta van der Schaaf" userId="b6341301b05cd47e" providerId="LiveId" clId="{AD06C81A-87A6-47A7-8922-8736C9E72DE9}" dt="2023-07-11T09:00:14.238" v="11723" actId="478"/>
          <ac:grpSpMkLst>
            <pc:docMk/>
            <pc:sldMk cId="4235654451" sldId="271"/>
            <ac:grpSpMk id="90" creationId="{49A71B61-6E32-EECA-689B-521199DCFAE3}"/>
          </ac:grpSpMkLst>
        </pc:grpChg>
        <pc:grpChg chg="del mod replST">
          <ac:chgData name="Nesta van der Schaaf" userId="b6341301b05cd47e" providerId="LiveId" clId="{AD06C81A-87A6-47A7-8922-8736C9E72DE9}" dt="2023-07-11T09:02:45.605" v="11842" actId="478"/>
          <ac:grpSpMkLst>
            <pc:docMk/>
            <pc:sldMk cId="4235654451" sldId="271"/>
            <ac:grpSpMk id="93" creationId="{776BD299-3803-2B5F-C55F-49C1D0D54F04}"/>
          </ac:grpSpMkLst>
        </pc:grpChg>
        <pc:grpChg chg="del mod replST">
          <ac:chgData name="Nesta van der Schaaf" userId="b6341301b05cd47e" providerId="LiveId" clId="{AD06C81A-87A6-47A7-8922-8736C9E72DE9}" dt="2023-07-11T09:13:32.837" v="12015" actId="478"/>
          <ac:grpSpMkLst>
            <pc:docMk/>
            <pc:sldMk cId="4235654451" sldId="271"/>
            <ac:grpSpMk id="114" creationId="{ECF37F7F-34BF-B2B9-CAE9-8FF054A039B4}"/>
          </ac:grpSpMkLst>
        </pc:grpChg>
        <pc:grpChg chg="del">
          <ac:chgData name="Nesta van der Schaaf" userId="b6341301b05cd47e" providerId="LiveId" clId="{AD06C81A-87A6-47A7-8922-8736C9E72DE9}" dt="2023-07-11T09:00:16.671" v="11727" actId="478"/>
          <ac:grpSpMkLst>
            <pc:docMk/>
            <pc:sldMk cId="4235654451" sldId="271"/>
            <ac:grpSpMk id="153" creationId="{D2464027-3875-9BB4-2703-A1BD27EE5F6A}"/>
          </ac:grpSpMkLst>
        </pc:grpChg>
        <pc:grpChg chg="del mod ord replST">
          <ac:chgData name="Nesta van der Schaaf" userId="b6341301b05cd47e" providerId="LiveId" clId="{AD06C81A-87A6-47A7-8922-8736C9E72DE9}" dt="2023-07-11T09:13:38.133" v="12037" actId="478"/>
          <ac:grpSpMkLst>
            <pc:docMk/>
            <pc:sldMk cId="4235654451" sldId="271"/>
            <ac:grpSpMk id="168" creationId="{AF98C1A5-B57C-FA6B-FCCF-90B23274FBBC}"/>
          </ac:grpSpMkLst>
        </pc:grpChg>
        <pc:grpChg chg="del">
          <ac:chgData name="Nesta van der Schaaf" userId="b6341301b05cd47e" providerId="LiveId" clId="{AD06C81A-87A6-47A7-8922-8736C9E72DE9}" dt="2023-07-11T09:13:32.849" v="12033" actId="478"/>
          <ac:grpSpMkLst>
            <pc:docMk/>
            <pc:sldMk cId="4235654451" sldId="271"/>
            <ac:grpSpMk id="169" creationId="{E8B34AEB-B038-486C-123B-B897FF7996C4}"/>
          </ac:grpSpMkLst>
        </pc:grpChg>
        <pc:grpChg chg="mod topLvl replST">
          <ac:chgData name="Nesta van der Schaaf" userId="b6341301b05cd47e" providerId="LiveId" clId="{AD06C81A-87A6-47A7-8922-8736C9E72DE9}" dt="2023-07-12T16:59:01.806" v="31443" actId="165"/>
          <ac:grpSpMkLst>
            <pc:docMk/>
            <pc:sldMk cId="4235654451" sldId="271"/>
            <ac:grpSpMk id="207" creationId="{B6D3AAB6-1A31-6D02-38C3-1EB8B73946D6}"/>
          </ac:grpSpMkLst>
        </pc:grpChg>
        <pc:grpChg chg="add del mod">
          <ac:chgData name="Nesta van der Schaaf" userId="b6341301b05cd47e" providerId="LiveId" clId="{AD06C81A-87A6-47A7-8922-8736C9E72DE9}" dt="2023-07-11T10:22:16.054" v="12753" actId="165"/>
          <ac:grpSpMkLst>
            <pc:docMk/>
            <pc:sldMk cId="4235654451" sldId="271"/>
            <ac:grpSpMk id="209" creationId="{90BF029B-FBEE-0A1B-1D03-9D56A0CDE9A9}"/>
          </ac:grpSpMkLst>
        </pc:grpChg>
        <pc:grpChg chg="add del mod topLvl replST">
          <ac:chgData name="Nesta van der Schaaf" userId="b6341301b05cd47e" providerId="LiveId" clId="{AD06C81A-87A6-47A7-8922-8736C9E72DE9}" dt="2023-07-13T08:45:24.017" v="31963" actId="338"/>
          <ac:grpSpMkLst>
            <pc:docMk/>
            <pc:sldMk cId="4235654451" sldId="271"/>
            <ac:grpSpMk id="245" creationId="{5322000D-C2B5-3249-3CCF-0B8DBC5DAE39}"/>
          </ac:grpSpMkLst>
        </pc:grpChg>
        <pc:grpChg chg="add del mod topLvl replST">
          <ac:chgData name="Nesta van der Schaaf" userId="b6341301b05cd47e" providerId="LiveId" clId="{AD06C81A-87A6-47A7-8922-8736C9E72DE9}" dt="2023-07-13T08:45:24.017" v="31963" actId="338"/>
          <ac:grpSpMkLst>
            <pc:docMk/>
            <pc:sldMk cId="4235654451" sldId="271"/>
            <ac:grpSpMk id="255" creationId="{76A15C2F-43EB-B451-50C4-6B1CFE31E171}"/>
          </ac:grpSpMkLst>
        </pc:grpChg>
        <pc:grpChg chg="del">
          <ac:chgData name="Nesta van der Schaaf" userId="b6341301b05cd47e" providerId="LiveId" clId="{AD06C81A-87A6-47A7-8922-8736C9E72DE9}" dt="2023-07-11T09:00:23.155" v="11735" actId="478"/>
          <ac:grpSpMkLst>
            <pc:docMk/>
            <pc:sldMk cId="4235654451" sldId="271"/>
            <ac:grpSpMk id="262" creationId="{FDE4CED2-DEBD-B3C7-1058-30F27C22C66E}"/>
          </ac:grpSpMkLst>
        </pc:grpChg>
        <pc:grpChg chg="del">
          <ac:chgData name="Nesta van der Schaaf" userId="b6341301b05cd47e" providerId="LiveId" clId="{AD06C81A-87A6-47A7-8922-8736C9E72DE9}" dt="2023-07-11T09:00:15.758" v="11726" actId="478"/>
          <ac:grpSpMkLst>
            <pc:docMk/>
            <pc:sldMk cId="4235654451" sldId="271"/>
            <ac:grpSpMk id="278" creationId="{23BB8F27-8839-6DD2-A9EA-FFCA07DAC0A4}"/>
          </ac:grpSpMkLst>
        </pc:grpChg>
        <pc:grpChg chg="del">
          <ac:chgData name="Nesta van der Schaaf" userId="b6341301b05cd47e" providerId="LiveId" clId="{AD06C81A-87A6-47A7-8922-8736C9E72DE9}" dt="2023-07-11T09:00:15.379" v="11725" actId="478"/>
          <ac:grpSpMkLst>
            <pc:docMk/>
            <pc:sldMk cId="4235654451" sldId="271"/>
            <ac:grpSpMk id="282" creationId="{54F00ED7-57DF-8777-C15B-8462531DE886}"/>
          </ac:grpSpMkLst>
        </pc:grpChg>
        <pc:grpChg chg="del">
          <ac:chgData name="Nesta van der Schaaf" userId="b6341301b05cd47e" providerId="LiveId" clId="{AD06C81A-87A6-47A7-8922-8736C9E72DE9}" dt="2023-07-11T09:00:19.845" v="11729" actId="478"/>
          <ac:grpSpMkLst>
            <pc:docMk/>
            <pc:sldMk cId="4235654451" sldId="271"/>
            <ac:grpSpMk id="291" creationId="{F9BF438E-98F2-E363-5BEB-73345BA1DAA8}"/>
          </ac:grpSpMkLst>
        </pc:grpChg>
        <pc:grpChg chg="del mod replST">
          <ac:chgData name="Nesta van der Schaaf" userId="b6341301b05cd47e" providerId="LiveId" clId="{AD06C81A-87A6-47A7-8922-8736C9E72DE9}" dt="2023-07-11T09:58:25.500" v="12668" actId="478"/>
          <ac:grpSpMkLst>
            <pc:docMk/>
            <pc:sldMk cId="4235654451" sldId="271"/>
            <ac:grpSpMk id="297" creationId="{13E2EFA7-B97F-1044-D66E-D30A75068874}"/>
          </ac:grpSpMkLst>
        </pc:grpChg>
        <pc:grpChg chg="del">
          <ac:chgData name="Nesta van der Schaaf" userId="b6341301b05cd47e" providerId="LiveId" clId="{AD06C81A-87A6-47A7-8922-8736C9E72DE9}" dt="2023-07-11T09:00:20.653" v="11730" actId="478"/>
          <ac:grpSpMkLst>
            <pc:docMk/>
            <pc:sldMk cId="4235654451" sldId="271"/>
            <ac:grpSpMk id="301" creationId="{65B713FB-86F6-C1D7-5713-457339C353EC}"/>
          </ac:grpSpMkLst>
        </pc:grpChg>
        <pc:grpChg chg="mod ord topLvl replST">
          <ac:chgData name="Nesta van der Schaaf" userId="b6341301b05cd47e" providerId="LiveId" clId="{AD06C81A-87A6-47A7-8922-8736C9E72DE9}" dt="2023-07-13T08:45:30.892" v="31964" actId="338"/>
          <ac:grpSpMkLst>
            <pc:docMk/>
            <pc:sldMk cId="4235654451" sldId="271"/>
            <ac:grpSpMk id="322" creationId="{720EFE9D-285A-4854-209E-FA99DB5C6CA1}"/>
          </ac:grpSpMkLst>
        </pc:grpChg>
        <pc:grpChg chg="del">
          <ac:chgData name="Nesta van der Schaaf" userId="b6341301b05cd47e" providerId="LiveId" clId="{AD06C81A-87A6-47A7-8922-8736C9E72DE9}" dt="2023-07-11T09:58:25.512" v="12687" actId="478"/>
          <ac:grpSpMkLst>
            <pc:docMk/>
            <pc:sldMk cId="4235654451" sldId="271"/>
            <ac:grpSpMk id="323" creationId="{0DA70EBA-46C3-385A-DED6-02D9FBBDED26}"/>
          </ac:grpSpMkLst>
        </pc:grpChg>
        <pc:grpChg chg="mod topLvl replST">
          <ac:chgData name="Nesta van der Schaaf" userId="b6341301b05cd47e" providerId="LiveId" clId="{AD06C81A-87A6-47A7-8922-8736C9E72DE9}" dt="2023-07-13T08:45:30.892" v="31964" actId="338"/>
          <ac:grpSpMkLst>
            <pc:docMk/>
            <pc:sldMk cId="4235654451" sldId="271"/>
            <ac:grpSpMk id="352" creationId="{25A31AEA-E359-B446-1A2B-02C903896179}"/>
          </ac:grpSpMkLst>
        </pc:grpChg>
        <pc:grpChg chg="add del mod">
          <ac:chgData name="Nesta van der Schaaf" userId="b6341301b05cd47e" providerId="LiveId" clId="{AD06C81A-87A6-47A7-8922-8736C9E72DE9}" dt="2023-07-12T16:59:01.806" v="31443" actId="165"/>
          <ac:grpSpMkLst>
            <pc:docMk/>
            <pc:sldMk cId="4235654451" sldId="271"/>
            <ac:grpSpMk id="353" creationId="{0D8CB08E-4902-7C1F-EC93-EF009C262A82}"/>
          </ac:grpSpMkLst>
        </pc:grpChg>
        <pc:picChg chg="mod">
          <ac:chgData name="Nesta van der Schaaf" userId="b6341301b05cd47e" providerId="LiveId" clId="{AD06C81A-87A6-47A7-8922-8736C9E72DE9}" dt="2023-07-11T09:02:41.514" v="11787" actId="14100"/>
          <ac:picMkLst>
            <pc:docMk/>
            <pc:sldMk cId="4235654451" sldId="271"/>
            <ac:picMk id="7" creationId="{9F9134B4-FE3B-2FC2-D8D4-D35939F37A19}"/>
          </ac:picMkLst>
        </pc:picChg>
        <pc:picChg chg="mod">
          <ac:chgData name="Nesta van der Schaaf" userId="b6341301b05cd47e" providerId="LiveId" clId="{AD06C81A-87A6-47A7-8922-8736C9E72DE9}" dt="2023-07-13T08:44:40.586" v="31897" actId="14100"/>
          <ac:picMkLst>
            <pc:docMk/>
            <pc:sldMk cId="4235654451" sldId="271"/>
            <ac:picMk id="8" creationId="{768CA3F9-AFBB-0F0E-C615-2A1204249137}"/>
          </ac:picMkLst>
        </pc:picChg>
        <pc:picChg chg="mod">
          <ac:chgData name="Nesta van der Schaaf" userId="b6341301b05cd47e" providerId="LiveId" clId="{AD06C81A-87A6-47A7-8922-8736C9E72DE9}" dt="2023-07-11T09:13:20.719" v="11846" actId="14100"/>
          <ac:picMkLst>
            <pc:docMk/>
            <pc:sldMk cId="4235654451" sldId="271"/>
            <ac:picMk id="95" creationId="{1F6DD6D2-22AE-154E-4991-9727CC23AA71}"/>
          </ac:picMkLst>
        </pc:picChg>
        <pc:picChg chg="mod">
          <ac:chgData name="Nesta van der Schaaf" userId="b6341301b05cd47e" providerId="LiveId" clId="{AD06C81A-87A6-47A7-8922-8736C9E72DE9}" dt="2023-07-11T09:13:32.817" v="11923" actId="14100"/>
          <ac:picMkLst>
            <pc:docMk/>
            <pc:sldMk cId="4235654451" sldId="271"/>
            <ac:picMk id="116" creationId="{3E12AB09-75AD-1B61-1A7D-BE56A22D3059}"/>
          </ac:picMkLst>
        </pc:picChg>
        <pc:picChg chg="mod">
          <ac:chgData name="Nesta van der Schaaf" userId="b6341301b05cd47e" providerId="LiveId" clId="{AD06C81A-87A6-47A7-8922-8736C9E72DE9}" dt="2023-07-11T09:13:46.920" v="12041" actId="14100"/>
          <ac:picMkLst>
            <pc:docMk/>
            <pc:sldMk cId="4235654451" sldId="271"/>
            <ac:picMk id="185" creationId="{ACF1A85F-DD60-1B91-4FEE-64598E3DD604}"/>
          </ac:picMkLst>
        </pc:picChg>
        <pc:picChg chg="mod">
          <ac:chgData name="Nesta van der Schaaf" userId="b6341301b05cd47e" providerId="LiveId" clId="{AD06C81A-87A6-47A7-8922-8736C9E72DE9}" dt="2023-07-11T09:33:24.201" v="12261" actId="14100"/>
          <ac:picMkLst>
            <pc:docMk/>
            <pc:sldMk cId="4235654451" sldId="271"/>
            <ac:picMk id="229" creationId="{DBA11F19-B085-7C8D-D6EA-A53849B111B4}"/>
          </ac:picMkLst>
        </pc:picChg>
        <pc:picChg chg="mod">
          <ac:chgData name="Nesta van der Schaaf" userId="b6341301b05cd47e" providerId="LiveId" clId="{AD06C81A-87A6-47A7-8922-8736C9E72DE9}" dt="2023-07-11T09:57:37.957" v="12435" actId="14100"/>
          <ac:picMkLst>
            <pc:docMk/>
            <pc:sldMk cId="4235654451" sldId="271"/>
            <ac:picMk id="247" creationId="{26ADB34D-1A4D-DE74-A25D-B62FA2B5962A}"/>
          </ac:picMkLst>
        </pc:picChg>
        <pc:picChg chg="mod">
          <ac:chgData name="Nesta van der Schaaf" userId="b6341301b05cd47e" providerId="LiveId" clId="{AD06C81A-87A6-47A7-8922-8736C9E72DE9}" dt="2023-07-11T09:58:13.179" v="12488" actId="14100"/>
          <ac:picMkLst>
            <pc:docMk/>
            <pc:sldMk cId="4235654451" sldId="271"/>
            <ac:picMk id="257" creationId="{095AEF58-19DD-F7E2-A628-BEBB97726D5D}"/>
          </ac:picMkLst>
        </pc:picChg>
        <pc:picChg chg="mod">
          <ac:chgData name="Nesta van der Schaaf" userId="b6341301b05cd47e" providerId="LiveId" clId="{AD06C81A-87A6-47A7-8922-8736C9E72DE9}" dt="2023-07-11T09:58:25.479" v="12571" actId="14100"/>
          <ac:picMkLst>
            <pc:docMk/>
            <pc:sldMk cId="4235654451" sldId="271"/>
            <ac:picMk id="303" creationId="{E697EB06-DE04-6415-9314-4AEDF0A07889}"/>
          </ac:picMkLst>
        </pc:picChg>
        <pc:picChg chg="mod">
          <ac:chgData name="Nesta van der Schaaf" userId="b6341301b05cd47e" providerId="LiveId" clId="{AD06C81A-87A6-47A7-8922-8736C9E72DE9}" dt="2023-07-11T09:58:51.145" v="12693" actId="14100"/>
          <ac:picMkLst>
            <pc:docMk/>
            <pc:sldMk cId="4235654451" sldId="271"/>
            <ac:picMk id="341" creationId="{3B7262A9-4CC2-F643-7AB0-02D47CADA6C2}"/>
          </ac:picMkLst>
        </pc:picChg>
      </pc:sldChg>
      <pc:sldChg chg="addSp delSp modSp add del mod">
        <pc:chgData name="Nesta van der Schaaf" userId="b6341301b05cd47e" providerId="LiveId" clId="{AD06C81A-87A6-47A7-8922-8736C9E72DE9}" dt="2023-07-11T11:29:14.508" v="14622" actId="47"/>
        <pc:sldMkLst>
          <pc:docMk/>
          <pc:sldMk cId="2091442964" sldId="272"/>
        </pc:sldMkLst>
        <pc:spChg chg="del mod">
          <ac:chgData name="Nesta van der Schaaf" userId="b6341301b05cd47e" providerId="LiveId" clId="{AD06C81A-87A6-47A7-8922-8736C9E72DE9}" dt="2023-07-11T11:28:37.816" v="14619" actId="478"/>
          <ac:spMkLst>
            <pc:docMk/>
            <pc:sldMk cId="2091442964" sldId="272"/>
            <ac:spMk id="4" creationId="{0D873E15-693C-2233-75CF-36883570C569}"/>
          </ac:spMkLst>
        </pc:spChg>
        <pc:spChg chg="del">
          <ac:chgData name="Nesta van der Schaaf" userId="b6341301b05cd47e" providerId="LiveId" clId="{AD06C81A-87A6-47A7-8922-8736C9E72DE9}" dt="2023-07-11T11:27:43.826" v="14594" actId="478"/>
          <ac:spMkLst>
            <pc:docMk/>
            <pc:sldMk cId="2091442964" sldId="272"/>
            <ac:spMk id="5" creationId="{8D93E2AA-990C-3586-97C1-E07E7B9CBB26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244" creationId="{C6C48B93-465F-AB47-1A29-6EEA2A63F010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245" creationId="{CA2C89B3-5FE7-41E4-09EB-B2DF5A9BB2AD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281" creationId="{BFD92539-4575-7946-7E4B-0A671DD21AAF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282" creationId="{BC72275E-5744-2501-8C5C-53EB6D346301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283" creationId="{944CDB4F-AC69-679F-05DD-F0695C377C5E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284" creationId="{EC9E79AE-BCBB-2AA2-ADCC-E048A5CE0916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03" creationId="{1912D6D4-5143-6BC3-5D31-95291C7EE7E7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04" creationId="{E6A19B6E-8ABA-B461-73E9-16E9F8302E28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05" creationId="{390B75A3-3680-26FE-A8F6-D19831EB50D7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06" creationId="{B9193BBE-E95C-7ADA-26D4-73B30259C204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07" creationId="{79C49B72-FFFE-9ED2-A787-D3C6AC71C072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08" creationId="{CC36C398-AF9A-CE55-B5F7-18F120AD1994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13" creationId="{ABCFDC56-0115-95EF-588F-B717FD5D59B3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14" creationId="{25B2E381-AE59-A573-3CCE-29C4DFDA40E6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15" creationId="{1B4433BD-B366-C7EC-110F-D6C7D0606772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16" creationId="{6137448D-BF0B-96E4-4FD3-53280B24F701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17" creationId="{3C889E15-3E80-6971-B2BA-5125FA34FA9A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18" creationId="{C4EA0CE4-C661-7610-77F0-D3E030344BD8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19" creationId="{0D57B1DA-F9D7-44D9-45BE-9F2FA797D9BB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20" creationId="{02FD6A95-6433-45B0-1894-A4FE818B56D4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21" creationId="{A9DFD804-1AB6-E369-6FD8-DA6B3BF712CD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22" creationId="{78CEAD2C-37F8-36F4-EC13-ECBBA6122933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23" creationId="{52849199-2D8A-18D8-FA99-3ED852BB0552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28" creationId="{05DE7E63-31C8-0D82-FE9D-1768D295222A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29" creationId="{79369F2C-955C-CFEB-AB2D-366E1E8B15D9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30" creationId="{C0B285D5-54A0-F18A-9F17-E3CE232A7DF8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31" creationId="{3A843FDF-DC39-6911-0311-F5D82C87FAAC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32" creationId="{E46CD7CA-ED28-8DC2-0B86-DBE9603C9D02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33" creationId="{1A5DDF40-EA70-D4C5-12C3-18387DF3C736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34" creationId="{90D7A318-6E46-9F94-BD1B-731AB286B60E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35" creationId="{386E0114-2D71-CE2E-5DD3-FC98C5575827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36" creationId="{BF8EF282-0B82-5953-2270-1C8FCBE83797}"/>
          </ac:spMkLst>
        </pc:spChg>
        <pc:spChg chg="mod topLvl">
          <ac:chgData name="Nesta van der Schaaf" userId="b6341301b05cd47e" providerId="LiveId" clId="{AD06C81A-87A6-47A7-8922-8736C9E72DE9}" dt="2023-07-11T11:28:22.158" v="14614" actId="165"/>
          <ac:spMkLst>
            <pc:docMk/>
            <pc:sldMk cId="2091442964" sldId="272"/>
            <ac:spMk id="337" creationId="{7C135DC5-6CEB-FDC1-6283-06BD5D8BF352}"/>
          </ac:spMkLst>
        </pc:spChg>
        <pc:spChg chg="del mod">
          <ac:chgData name="Nesta van der Schaaf" userId="b6341301b05cd47e" providerId="LiveId" clId="{AD06C81A-87A6-47A7-8922-8736C9E72DE9}" dt="2023-07-11T11:28:37.816" v="14619" actId="478"/>
          <ac:spMkLst>
            <pc:docMk/>
            <pc:sldMk cId="2091442964" sldId="272"/>
            <ac:spMk id="351" creationId="{C49AA436-60F3-669B-9F26-5F9BCB46386D}"/>
          </ac:spMkLst>
        </pc:spChg>
        <pc:spChg chg="del mod">
          <ac:chgData name="Nesta van der Schaaf" userId="b6341301b05cd47e" providerId="LiveId" clId="{AD06C81A-87A6-47A7-8922-8736C9E72DE9}" dt="2023-07-11T11:28:37.816" v="14619" actId="478"/>
          <ac:spMkLst>
            <pc:docMk/>
            <pc:sldMk cId="2091442964" sldId="272"/>
            <ac:spMk id="352" creationId="{8E218008-75C5-7069-85DB-E412A19AB30C}"/>
          </ac:spMkLst>
        </pc:spChg>
        <pc:spChg chg="del mod">
          <ac:chgData name="Nesta van der Schaaf" userId="b6341301b05cd47e" providerId="LiveId" clId="{AD06C81A-87A6-47A7-8922-8736C9E72DE9}" dt="2023-07-11T11:28:37.816" v="14619" actId="478"/>
          <ac:spMkLst>
            <pc:docMk/>
            <pc:sldMk cId="2091442964" sldId="272"/>
            <ac:spMk id="353" creationId="{89A27D71-616E-08F0-3BF8-3C881C37FA11}"/>
          </ac:spMkLst>
        </pc:spChg>
        <pc:grpChg chg="add mod">
          <ac:chgData name="Nesta van der Schaaf" userId="b6341301b05cd47e" providerId="LiveId" clId="{AD06C81A-87A6-47A7-8922-8736C9E72DE9}" dt="2023-07-11T11:28:21.818" v="14613" actId="338"/>
          <ac:grpSpMkLst>
            <pc:docMk/>
            <pc:sldMk cId="2091442964" sldId="272"/>
            <ac:grpSpMk id="3" creationId="{093B1170-EAC4-62F1-3FF2-F92E59580258}"/>
          </ac:grpSpMkLst>
        </pc:grpChg>
        <pc:grpChg chg="add mod">
          <ac:chgData name="Nesta van der Schaaf" userId="b6341301b05cd47e" providerId="LiveId" clId="{AD06C81A-87A6-47A7-8922-8736C9E72DE9}" dt="2023-07-11T11:28:21.818" v="14613" actId="338"/>
          <ac:grpSpMkLst>
            <pc:docMk/>
            <pc:sldMk cId="2091442964" sldId="272"/>
            <ac:grpSpMk id="6" creationId="{FD882798-8EFD-7E68-7120-185B987CD578}"/>
          </ac:grpSpMkLst>
        </pc:grpChg>
        <pc:grpChg chg="add mod">
          <ac:chgData name="Nesta van der Schaaf" userId="b6341301b05cd47e" providerId="LiveId" clId="{AD06C81A-87A6-47A7-8922-8736C9E72DE9}" dt="2023-07-11T11:28:21.818" v="14613" actId="338"/>
          <ac:grpSpMkLst>
            <pc:docMk/>
            <pc:sldMk cId="2091442964" sldId="272"/>
            <ac:grpSpMk id="7" creationId="{B1350DB2-A514-2099-62DE-F6EFCEDFEFBF}"/>
          </ac:grpSpMkLst>
        </pc:grpChg>
        <pc:grpChg chg="add mod">
          <ac:chgData name="Nesta van der Schaaf" userId="b6341301b05cd47e" providerId="LiveId" clId="{AD06C81A-87A6-47A7-8922-8736C9E72DE9}" dt="2023-07-11T11:28:21.818" v="14613" actId="338"/>
          <ac:grpSpMkLst>
            <pc:docMk/>
            <pc:sldMk cId="2091442964" sldId="272"/>
            <ac:grpSpMk id="8" creationId="{AA2A918D-7E60-E71E-E9F0-6B83B1A48992}"/>
          </ac:grpSpMkLst>
        </pc:grpChg>
        <pc:grpChg chg="add mod">
          <ac:chgData name="Nesta van der Schaaf" userId="b6341301b05cd47e" providerId="LiveId" clId="{AD06C81A-87A6-47A7-8922-8736C9E72DE9}" dt="2023-07-11T11:28:21.818" v="14613" actId="338"/>
          <ac:grpSpMkLst>
            <pc:docMk/>
            <pc:sldMk cId="2091442964" sldId="272"/>
            <ac:grpSpMk id="9" creationId="{7854DC26-EFD9-1657-A588-2AAD140A31A7}"/>
          </ac:grpSpMkLst>
        </pc:grpChg>
        <pc:grpChg chg="del">
          <ac:chgData name="Nesta van der Schaaf" userId="b6341301b05cd47e" providerId="LiveId" clId="{AD06C81A-87A6-47A7-8922-8736C9E72DE9}" dt="2023-07-11T11:27:44.419" v="14595" actId="478"/>
          <ac:grpSpMkLst>
            <pc:docMk/>
            <pc:sldMk cId="2091442964" sldId="272"/>
            <ac:grpSpMk id="36" creationId="{DE6DFE59-09D9-AEEB-2ACE-45CC695C1096}"/>
          </ac:grpSpMkLst>
        </pc:grpChg>
        <pc:grpChg chg="del">
          <ac:chgData name="Nesta van der Schaaf" userId="b6341301b05cd47e" providerId="LiveId" clId="{AD06C81A-87A6-47A7-8922-8736C9E72DE9}" dt="2023-07-11T11:27:45.283" v="14596" actId="478"/>
          <ac:grpSpMkLst>
            <pc:docMk/>
            <pc:sldMk cId="2091442964" sldId="272"/>
            <ac:grpSpMk id="113" creationId="{4AA6FC92-914E-AA30-2B67-617AD8301ACF}"/>
          </ac:grpSpMkLst>
        </pc:grpChg>
        <pc:grpChg chg="mod">
          <ac:chgData name="Nesta van der Schaaf" userId="b6341301b05cd47e" providerId="LiveId" clId="{AD06C81A-87A6-47A7-8922-8736C9E72DE9}" dt="2023-07-11T11:28:41.167" v="14620" actId="1076"/>
          <ac:grpSpMkLst>
            <pc:docMk/>
            <pc:sldMk cId="2091442964" sldId="272"/>
            <ac:grpSpMk id="242" creationId="{C28DCA7B-3C0C-1192-BBC1-F60BC25CE38D}"/>
          </ac:grpSpMkLst>
        </pc:grpChg>
        <pc:grpChg chg="add del mod">
          <ac:chgData name="Nesta van der Schaaf" userId="b6341301b05cd47e" providerId="LiveId" clId="{AD06C81A-87A6-47A7-8922-8736C9E72DE9}" dt="2023-07-11T11:28:37.816" v="14619" actId="478"/>
          <ac:grpSpMkLst>
            <pc:docMk/>
            <pc:sldMk cId="2091442964" sldId="272"/>
            <ac:grpSpMk id="285" creationId="{36B3AB3D-6210-1CFF-042E-CD78593AB9F0}"/>
          </ac:grpSpMkLst>
        </pc:grpChg>
        <pc:grpChg chg="add del mod">
          <ac:chgData name="Nesta van der Schaaf" userId="b6341301b05cd47e" providerId="LiveId" clId="{AD06C81A-87A6-47A7-8922-8736C9E72DE9}" dt="2023-07-11T11:28:37.816" v="14619" actId="478"/>
          <ac:grpSpMkLst>
            <pc:docMk/>
            <pc:sldMk cId="2091442964" sldId="272"/>
            <ac:grpSpMk id="309" creationId="{FA384A8A-7EC2-CF19-99A7-A18B105420D5}"/>
          </ac:grpSpMkLst>
        </pc:grpChg>
        <pc:grpChg chg="add del mod">
          <ac:chgData name="Nesta van der Schaaf" userId="b6341301b05cd47e" providerId="LiveId" clId="{AD06C81A-87A6-47A7-8922-8736C9E72DE9}" dt="2023-07-11T11:28:37.816" v="14619" actId="478"/>
          <ac:grpSpMkLst>
            <pc:docMk/>
            <pc:sldMk cId="2091442964" sldId="272"/>
            <ac:grpSpMk id="324" creationId="{73E91976-F0B7-2C96-2A89-D39AF7508BD9}"/>
          </ac:grpSpMkLst>
        </pc:grpChg>
        <pc:grpChg chg="add del mod">
          <ac:chgData name="Nesta van der Schaaf" userId="b6341301b05cd47e" providerId="LiveId" clId="{AD06C81A-87A6-47A7-8922-8736C9E72DE9}" dt="2023-07-11T11:28:37.816" v="14619" actId="478"/>
          <ac:grpSpMkLst>
            <pc:docMk/>
            <pc:sldMk cId="2091442964" sldId="272"/>
            <ac:grpSpMk id="338" creationId="{D24BB900-A5BF-0A48-46C0-C2E6E51D3F74}"/>
          </ac:grpSpMkLst>
        </pc:grpChg>
        <pc:grpChg chg="add del mod">
          <ac:chgData name="Nesta van der Schaaf" userId="b6341301b05cd47e" providerId="LiveId" clId="{AD06C81A-87A6-47A7-8922-8736C9E72DE9}" dt="2023-07-11T11:28:37.816" v="14619" actId="478"/>
          <ac:grpSpMkLst>
            <pc:docMk/>
            <pc:sldMk cId="2091442964" sldId="272"/>
            <ac:grpSpMk id="354" creationId="{FAD3C998-168C-03D0-61DD-69040A6F0EB6}"/>
          </ac:grpSpMkLst>
        </pc:grpChg>
        <pc:inkChg chg="del">
          <ac:chgData name="Nesta van der Schaaf" userId="b6341301b05cd47e" providerId="LiveId" clId="{AD06C81A-87A6-47A7-8922-8736C9E72DE9}" dt="2023-07-11T11:27:46.013" v="14597" actId="478"/>
          <ac:inkMkLst>
            <pc:docMk/>
            <pc:sldMk cId="2091442964" sldId="272"/>
            <ac:inkMk id="116" creationId="{D5B7AC96-1454-847A-0EE6-7D339556A207}"/>
          </ac:inkMkLst>
        </pc:inkChg>
      </pc:sldChg>
      <pc:sldChg chg="addSp delSp modSp add mod modAnim">
        <pc:chgData name="Nesta van der Schaaf" userId="b6341301b05cd47e" providerId="LiveId" clId="{AD06C81A-87A6-47A7-8922-8736C9E72DE9}" dt="2023-07-11T20:58:18.684" v="24405"/>
        <pc:sldMkLst>
          <pc:docMk/>
          <pc:sldMk cId="844652045" sldId="273"/>
        </pc:sldMkLst>
        <pc:spChg chg="add mod">
          <ac:chgData name="Nesta van der Schaaf" userId="b6341301b05cd47e" providerId="LiveId" clId="{AD06C81A-87A6-47A7-8922-8736C9E72DE9}" dt="2023-07-11T20:57:55.707" v="24400" actId="164"/>
          <ac:spMkLst>
            <pc:docMk/>
            <pc:sldMk cId="844652045" sldId="273"/>
            <ac:spMk id="3" creationId="{7C3014B6-C7BD-A102-FE51-BC79325A401D}"/>
          </ac:spMkLst>
        </pc:spChg>
        <pc:spChg chg="mod">
          <ac:chgData name="Nesta van der Schaaf" userId="b6341301b05cd47e" providerId="LiveId" clId="{AD06C81A-87A6-47A7-8922-8736C9E72DE9}" dt="2023-07-11T11:29:28.495" v="14630" actId="1076"/>
          <ac:spMkLst>
            <pc:docMk/>
            <pc:sldMk cId="844652045" sldId="273"/>
            <ac:spMk id="4" creationId="{0D873E15-693C-2233-75CF-36883570C569}"/>
          </ac:spMkLst>
        </pc:spChg>
        <pc:spChg chg="add del">
          <ac:chgData name="Nesta van der Schaaf" userId="b6341301b05cd47e" providerId="LiveId" clId="{AD06C81A-87A6-47A7-8922-8736C9E72DE9}" dt="2023-07-11T11:53:27.795" v="15097" actId="478"/>
          <ac:spMkLst>
            <pc:docMk/>
            <pc:sldMk cId="844652045" sldId="273"/>
            <ac:spMk id="6" creationId="{8B37546E-3F84-28B5-A717-90B2DC77710D}"/>
          </ac:spMkLst>
        </pc:spChg>
        <pc:spChg chg="add del mod">
          <ac:chgData name="Nesta van der Schaaf" userId="b6341301b05cd47e" providerId="LiveId" clId="{AD06C81A-87A6-47A7-8922-8736C9E72DE9}" dt="2023-07-11T11:55:02.414" v="15134" actId="478"/>
          <ac:spMkLst>
            <pc:docMk/>
            <pc:sldMk cId="844652045" sldId="273"/>
            <ac:spMk id="7" creationId="{FDC0FB12-5EF1-877A-43D3-A291B8182E02}"/>
          </ac:spMkLst>
        </pc:spChg>
        <pc:spChg chg="add del mod ord">
          <ac:chgData name="Nesta van der Schaaf" userId="b6341301b05cd47e" providerId="LiveId" clId="{AD06C81A-87A6-47A7-8922-8736C9E72DE9}" dt="2023-07-11T13:00:56.464" v="17059" actId="478"/>
          <ac:spMkLst>
            <pc:docMk/>
            <pc:sldMk cId="844652045" sldId="273"/>
            <ac:spMk id="8" creationId="{B7F1AEA9-806E-ABC6-927D-BA59EDE21CD8}"/>
          </ac:spMkLst>
        </pc:spChg>
        <pc:spChg chg="add del mod replST">
          <ac:chgData name="Nesta van der Schaaf" userId="b6341301b05cd47e" providerId="LiveId" clId="{AD06C81A-87A6-47A7-8922-8736C9E72DE9}" dt="2023-07-11T20:57:55.707" v="24400" actId="164"/>
          <ac:spMkLst>
            <pc:docMk/>
            <pc:sldMk cId="844652045" sldId="273"/>
            <ac:spMk id="11" creationId="{5E88B971-5A83-E7A8-0EF1-4BA59AB98E47}"/>
          </ac:spMkLst>
        </pc:spChg>
        <pc:spChg chg="add del mod topLvl replST">
          <ac:chgData name="Nesta van der Schaaf" userId="b6341301b05cd47e" providerId="LiveId" clId="{AD06C81A-87A6-47A7-8922-8736C9E72DE9}" dt="2023-07-11T12:27:13.158" v="15781"/>
          <ac:spMkLst>
            <pc:docMk/>
            <pc:sldMk cId="844652045" sldId="273"/>
            <ac:spMk id="16" creationId="{DAA2B78D-8B57-0D3E-173E-49C805A7F686}"/>
          </ac:spMkLst>
        </pc:spChg>
        <pc:spChg chg="add del mod topLvl replST">
          <ac:chgData name="Nesta van der Schaaf" userId="b6341301b05cd47e" providerId="LiveId" clId="{AD06C81A-87A6-47A7-8922-8736C9E72DE9}" dt="2023-07-11T12:27:13.158" v="15781"/>
          <ac:spMkLst>
            <pc:docMk/>
            <pc:sldMk cId="844652045" sldId="273"/>
            <ac:spMk id="17" creationId="{81E1428D-45CD-E07C-1C1E-A0EE5F7730DD}"/>
          </ac:spMkLst>
        </pc:spChg>
        <pc:spChg chg="mod replST">
          <ac:chgData name="Nesta van der Schaaf" userId="b6341301b05cd47e" providerId="LiveId" clId="{AD06C81A-87A6-47A7-8922-8736C9E72DE9}" dt="2023-07-11T20:57:55.707" v="24400" actId="164"/>
          <ac:spMkLst>
            <pc:docMk/>
            <pc:sldMk cId="844652045" sldId="273"/>
            <ac:spMk id="21" creationId="{AACC5349-2616-F8F1-629A-03A7D24EA2E4}"/>
          </ac:spMkLst>
        </pc:spChg>
        <pc:spChg chg="add mod">
          <ac:chgData name="Nesta van der Schaaf" userId="b6341301b05cd47e" providerId="LiveId" clId="{AD06C81A-87A6-47A7-8922-8736C9E72DE9}" dt="2023-07-11T20:57:55.707" v="24400" actId="164"/>
          <ac:spMkLst>
            <pc:docMk/>
            <pc:sldMk cId="844652045" sldId="273"/>
            <ac:spMk id="22" creationId="{6383E320-E244-975E-86F0-39753BF4623E}"/>
          </ac:spMkLst>
        </pc:spChg>
        <pc:spChg chg="add mod ord">
          <ac:chgData name="Nesta van der Schaaf" userId="b6341301b05cd47e" providerId="LiveId" clId="{AD06C81A-87A6-47A7-8922-8736C9E72DE9}" dt="2023-07-11T20:57:55.707" v="24400" actId="164"/>
          <ac:spMkLst>
            <pc:docMk/>
            <pc:sldMk cId="844652045" sldId="273"/>
            <ac:spMk id="23" creationId="{18EA7E16-1A08-0293-ECA1-37B013E1EB4D}"/>
          </ac:spMkLst>
        </pc:spChg>
        <pc:spChg chg="mod replST">
          <ac:chgData name="Nesta van der Schaaf" userId="b6341301b05cd47e" providerId="LiveId" clId="{AD06C81A-87A6-47A7-8922-8736C9E72DE9}" dt="2023-07-11T20:57:55.707" v="24400" actId="164"/>
          <ac:spMkLst>
            <pc:docMk/>
            <pc:sldMk cId="844652045" sldId="273"/>
            <ac:spMk id="27" creationId="{A4438AA8-EEBD-42ED-C18F-9F1761933467}"/>
          </ac:spMkLst>
        </pc:spChg>
        <pc:spChg chg="mod replST delST">
          <ac:chgData name="Nesta van der Schaaf" userId="b6341301b05cd47e" providerId="LiveId" clId="{AD06C81A-87A6-47A7-8922-8736C9E72DE9}" dt="2023-07-11T12:27:13.158" v="15781"/>
          <ac:spMkLst>
            <pc:docMk/>
            <pc:sldMk cId="844652045" sldId="273"/>
            <ac:spMk id="40" creationId="{479EE04E-8895-0055-3F71-03BFB78D3E85}"/>
          </ac:spMkLst>
        </pc:spChg>
        <pc:spChg chg="mod replST delST">
          <ac:chgData name="Nesta van der Schaaf" userId="b6341301b05cd47e" providerId="LiveId" clId="{AD06C81A-87A6-47A7-8922-8736C9E72DE9}" dt="2023-07-11T12:27:13.158" v="15781"/>
          <ac:spMkLst>
            <pc:docMk/>
            <pc:sldMk cId="844652045" sldId="273"/>
            <ac:spMk id="41" creationId="{80BBDAE2-FB75-DBF5-E4C4-22CBF3822ECE}"/>
          </ac:spMkLst>
        </pc:spChg>
        <pc:spChg chg="mod">
          <ac:chgData name="Nesta van der Schaaf" userId="b6341301b05cd47e" providerId="LiveId" clId="{AD06C81A-87A6-47A7-8922-8736C9E72DE9}" dt="2023-07-11T12:27:13.158" v="15781"/>
          <ac:spMkLst>
            <pc:docMk/>
            <pc:sldMk cId="844652045" sldId="273"/>
            <ac:spMk id="44" creationId="{6A5D33FB-775F-305F-A0EF-11C226EA7DE8}"/>
          </ac:spMkLst>
        </pc:spChg>
        <pc:spChg chg="mod">
          <ac:chgData name="Nesta van der Schaaf" userId="b6341301b05cd47e" providerId="LiveId" clId="{AD06C81A-87A6-47A7-8922-8736C9E72DE9}" dt="2023-07-11T12:27:13.158" v="15781"/>
          <ac:spMkLst>
            <pc:docMk/>
            <pc:sldMk cId="844652045" sldId="273"/>
            <ac:spMk id="45" creationId="{AADB305F-6F73-82C5-6E40-608D4F9F17AF}"/>
          </ac:spMkLst>
        </pc:spChg>
        <pc:spChg chg="add del mod">
          <ac:chgData name="Nesta van der Schaaf" userId="b6341301b05cd47e" providerId="LiveId" clId="{AD06C81A-87A6-47A7-8922-8736C9E72DE9}" dt="2023-07-11T12:27:09.425" v="15722"/>
          <ac:spMkLst>
            <pc:docMk/>
            <pc:sldMk cId="844652045" sldId="273"/>
            <ac:spMk id="46" creationId="{4B509EFD-1C58-C6A4-6E3D-BDA1BCE8FBB8}"/>
          </ac:spMkLst>
        </pc:spChg>
        <pc:spChg chg="mod ord replST delST">
          <ac:chgData name="Nesta van der Schaaf" userId="b6341301b05cd47e" providerId="LiveId" clId="{AD06C81A-87A6-47A7-8922-8736C9E72DE9}" dt="2023-07-11T12:27:07.280" v="15712"/>
          <ac:spMkLst>
            <pc:docMk/>
            <pc:sldMk cId="844652045" sldId="273"/>
            <ac:spMk id="49" creationId="{1402624F-2F60-CAFD-1420-4237DA57E3E7}"/>
          </ac:spMkLst>
        </pc:spChg>
        <pc:spChg chg="add mod ord">
          <ac:chgData name="Nesta van der Schaaf" userId="b6341301b05cd47e" providerId="LiveId" clId="{AD06C81A-87A6-47A7-8922-8736C9E72DE9}" dt="2023-07-11T20:57:55.707" v="24400" actId="164"/>
          <ac:spMkLst>
            <pc:docMk/>
            <pc:sldMk cId="844652045" sldId="273"/>
            <ac:spMk id="54" creationId="{CB043575-C99B-D813-7C33-1B69685301A8}"/>
          </ac:spMkLst>
        </pc:spChg>
        <pc:spChg chg="mod topLvl">
          <ac:chgData name="Nesta van der Schaaf" userId="b6341301b05cd47e" providerId="LiveId" clId="{AD06C81A-87A6-47A7-8922-8736C9E72DE9}" dt="2023-07-11T20:57:43.837" v="24398" actId="164"/>
          <ac:spMkLst>
            <pc:docMk/>
            <pc:sldMk cId="844652045" sldId="273"/>
            <ac:spMk id="117" creationId="{395F7945-5554-7783-CA63-024248221951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21" creationId="{A8BA3982-21C5-333F-5C76-D872B0650C72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22" creationId="{0D0DAEE4-C18C-E1DD-7290-1E6A472B3BE6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23" creationId="{B997EA1F-77B9-1056-90A0-A148BF92962E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85" creationId="{ABB7A70B-EDEE-4688-2341-9A2A2C64CB40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86" creationId="{37AD420F-E5F9-181F-05CA-24417B5E4F03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87" creationId="{443666D7-10DE-5ADB-459C-ACCD2347837E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88" creationId="{4E144A82-720D-EAFB-D4E1-28A4AD508A8A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89" creationId="{1FB16D39-1D08-D37D-78C5-E51E59F450AE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90" creationId="{62240272-8FCC-80AC-EA41-4FE7A4704110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91" creationId="{0BDD79AF-DDDC-8262-67A1-6B3C658822A3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92" creationId="{F79BDAAA-F32E-FFCE-40EC-F61A15969A26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93" creationId="{6891E493-EEC9-47F7-B372-FCD88B445EE4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94" creationId="{84DB5445-E58A-D6E4-9979-48505CF41925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95" creationId="{AA39DDA9-DC64-CBFE-56A6-E3177AC59C6E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96" creationId="{5E594B31-E3E9-CD07-11F8-C0BCB9648677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97" creationId="{F573CAFA-0360-4E4D-6CD2-8381B6662105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98" creationId="{944AB570-27F0-C0ED-F948-CB1F7961A982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199" creationId="{8D4F50B3-3D38-0744-757E-54E21B66C780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200" creationId="{DB3BE08B-72F2-9F13-CBF8-9F3342BE653C}"/>
          </ac:spMkLst>
        </pc:spChg>
        <pc:spChg chg="mod">
          <ac:chgData name="Nesta van der Schaaf" userId="b6341301b05cd47e" providerId="LiveId" clId="{AD06C81A-87A6-47A7-8922-8736C9E72DE9}" dt="2023-07-11T20:57:18.062" v="24393" actId="165"/>
          <ac:spMkLst>
            <pc:docMk/>
            <pc:sldMk cId="844652045" sldId="273"/>
            <ac:spMk id="201" creationId="{2DE01842-E723-03C5-55B4-F99C43077457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23" creationId="{E1F40ED3-155A-C101-EEFE-5A7D0CBFD041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24" creationId="{AB06AEAC-E70C-2F26-6CFD-C943658DE7BA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25" creationId="{F31B3D54-63F9-1B20-B493-519ED0E69FF6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26" creationId="{9DCB7895-0398-43B0-2CA1-C35D5EA4C2A2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27" creationId="{69442133-041B-6250-78E5-E41F7E4D7EA9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28" creationId="{2383EEA9-7BA6-D013-1074-EEE2F6CB8F22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29" creationId="{5818A42B-CEE7-3F6B-51EF-B9BEDA886E89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30" creationId="{0A740A12-B52F-6A83-F7C8-35D337D4804D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31" creationId="{096D900D-A660-3019-B427-FC272E813BA8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32" creationId="{7630E873-E4C0-CB27-E9B0-0D66BEE8B788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33" creationId="{E7562FDF-ADFB-B9A9-F505-B7EAA6157565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34" creationId="{7D80E3EE-B51A-1DC7-EE60-ACE6ACEEBD50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35" creationId="{CE69A32F-1E6B-7170-A743-C7FDD0BC5AEF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36" creationId="{52564990-CEA1-B84C-D614-6F9DA3126950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37" creationId="{FE1FE051-2F04-CA14-901B-8633A838AB3B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38" creationId="{58B83904-FB35-0D21-4B67-8540A58FA062}"/>
          </ac:spMkLst>
        </pc:spChg>
        <pc:spChg chg="mod">
          <ac:chgData name="Nesta van der Schaaf" userId="b6341301b05cd47e" providerId="LiveId" clId="{AD06C81A-87A6-47A7-8922-8736C9E72DE9}" dt="2023-07-11T12:16:50.354" v="15321" actId="165"/>
          <ac:spMkLst>
            <pc:docMk/>
            <pc:sldMk cId="844652045" sldId="273"/>
            <ac:spMk id="239" creationId="{83B4A643-AA98-63BD-5465-82B419BE4B5D}"/>
          </ac:spMkLst>
        </pc:spChg>
        <pc:spChg chg="mod topLvl">
          <ac:chgData name="Nesta van der Schaaf" userId="b6341301b05cd47e" providerId="LiveId" clId="{AD06C81A-87A6-47A7-8922-8736C9E72DE9}" dt="2023-07-11T20:57:43.837" v="24398" actId="164"/>
          <ac:spMkLst>
            <pc:docMk/>
            <pc:sldMk cId="844652045" sldId="273"/>
            <ac:spMk id="241" creationId="{36BD50BC-C4A9-6578-3A7F-5BACDAA96738}"/>
          </ac:spMkLst>
        </pc:spChg>
        <pc:spChg chg="add del mod">
          <ac:chgData name="Nesta van der Schaaf" userId="b6341301b05cd47e" providerId="LiveId" clId="{AD06C81A-87A6-47A7-8922-8736C9E72DE9}" dt="2023-07-11T20:58:16.434" v="24404" actId="164"/>
          <ac:spMkLst>
            <pc:docMk/>
            <pc:sldMk cId="844652045" sldId="273"/>
            <ac:spMk id="351" creationId="{C49AA436-60F3-669B-9F26-5F9BCB46386D}"/>
          </ac:spMkLst>
        </pc:spChg>
        <pc:spChg chg="add del mod">
          <ac:chgData name="Nesta van der Schaaf" userId="b6341301b05cd47e" providerId="LiveId" clId="{AD06C81A-87A6-47A7-8922-8736C9E72DE9}" dt="2023-07-11T20:58:16.434" v="24404" actId="164"/>
          <ac:spMkLst>
            <pc:docMk/>
            <pc:sldMk cId="844652045" sldId="273"/>
            <ac:spMk id="352" creationId="{8E218008-75C5-7069-85DB-E412A19AB30C}"/>
          </ac:spMkLst>
        </pc:spChg>
        <pc:spChg chg="add del mod">
          <ac:chgData name="Nesta van der Schaaf" userId="b6341301b05cd47e" providerId="LiveId" clId="{AD06C81A-87A6-47A7-8922-8736C9E72DE9}" dt="2023-07-11T20:58:16.434" v="24404" actId="164"/>
          <ac:spMkLst>
            <pc:docMk/>
            <pc:sldMk cId="844652045" sldId="273"/>
            <ac:spMk id="353" creationId="{89A27D71-616E-08F0-3BF8-3C881C37FA11}"/>
          </ac:spMkLst>
        </pc:spChg>
        <pc:grpChg chg="add mod">
          <ac:chgData name="Nesta van der Schaaf" userId="b6341301b05cd47e" providerId="LiveId" clId="{AD06C81A-87A6-47A7-8922-8736C9E72DE9}" dt="2023-07-11T20:57:43.837" v="24398" actId="164"/>
          <ac:grpSpMkLst>
            <pc:docMk/>
            <pc:sldMk cId="844652045" sldId="273"/>
            <ac:grpSpMk id="5" creationId="{59C98C1D-0533-3699-BB87-AC10C86E45EF}"/>
          </ac:grpSpMkLst>
        </pc:grpChg>
        <pc:grpChg chg="add mod">
          <ac:chgData name="Nesta van der Schaaf" userId="b6341301b05cd47e" providerId="LiveId" clId="{AD06C81A-87A6-47A7-8922-8736C9E72DE9}" dt="2023-07-11T20:57:55.707" v="24400" actId="164"/>
          <ac:grpSpMkLst>
            <pc:docMk/>
            <pc:sldMk cId="844652045" sldId="273"/>
            <ac:grpSpMk id="6" creationId="{3A3A8DA2-9F2F-1690-4451-5BD8778EEDBB}"/>
          </ac:grpSpMkLst>
        </pc:grpChg>
        <pc:grpChg chg="add mod">
          <ac:chgData name="Nesta van der Schaaf" userId="b6341301b05cd47e" providerId="LiveId" clId="{AD06C81A-87A6-47A7-8922-8736C9E72DE9}" dt="2023-07-11T20:58:16.434" v="24404" actId="164"/>
          <ac:grpSpMkLst>
            <pc:docMk/>
            <pc:sldMk cId="844652045" sldId="273"/>
            <ac:grpSpMk id="7" creationId="{772B3A4E-04DF-7B19-BD26-1E83E9FEDE54}"/>
          </ac:grpSpMkLst>
        </pc:grpChg>
        <pc:grpChg chg="add del mod replST">
          <ac:chgData name="Nesta van der Schaaf" userId="b6341301b05cd47e" providerId="LiveId" clId="{AD06C81A-87A6-47A7-8922-8736C9E72DE9}" dt="2023-07-11T20:57:55.707" v="24400" actId="164"/>
          <ac:grpSpMkLst>
            <pc:docMk/>
            <pc:sldMk cId="844652045" sldId="273"/>
            <ac:grpSpMk id="18" creationId="{BD8F30F8-2EE6-BCF7-6DE1-7574212309A6}"/>
          </ac:grpSpMkLst>
        </pc:grpChg>
        <pc:grpChg chg="add del mod">
          <ac:chgData name="Nesta van der Schaaf" userId="b6341301b05cd47e" providerId="LiveId" clId="{AD06C81A-87A6-47A7-8922-8736C9E72DE9}" dt="2023-07-11T20:57:18.062" v="24393" actId="165"/>
          <ac:grpSpMkLst>
            <pc:docMk/>
            <pc:sldMk cId="844652045" sldId="273"/>
            <ac:grpSpMk id="33" creationId="{53A89984-695A-45E3-7567-935E146BECD4}"/>
          </ac:grpSpMkLst>
        </pc:grpChg>
        <pc:grpChg chg="del">
          <ac:chgData name="Nesta van der Schaaf" userId="b6341301b05cd47e" providerId="LiveId" clId="{AD06C81A-87A6-47A7-8922-8736C9E72DE9}" dt="2023-07-11T11:29:16.697" v="14623" actId="478"/>
          <ac:grpSpMkLst>
            <pc:docMk/>
            <pc:sldMk cId="844652045" sldId="273"/>
            <ac:grpSpMk id="36" creationId="{DE6DFE59-09D9-AEEB-2ACE-45CC695C1096}"/>
          </ac:grpSpMkLst>
        </pc:grpChg>
        <pc:grpChg chg="add del mod">
          <ac:chgData name="Nesta van der Schaaf" userId="b6341301b05cd47e" providerId="LiveId" clId="{AD06C81A-87A6-47A7-8922-8736C9E72DE9}" dt="2023-07-11T16:34:51.451" v="23871" actId="478"/>
          <ac:grpSpMkLst>
            <pc:docMk/>
            <pc:sldMk cId="844652045" sldId="273"/>
            <ac:grpSpMk id="39" creationId="{C8C33826-BFC0-49EB-1071-E108033C90DA}"/>
          </ac:grpSpMkLst>
        </pc:grpChg>
        <pc:grpChg chg="mod ord replST delST">
          <ac:chgData name="Nesta van der Schaaf" userId="b6341301b05cd47e" providerId="LiveId" clId="{AD06C81A-87A6-47A7-8922-8736C9E72DE9}" dt="2023-07-11T12:27:13.158" v="15781"/>
          <ac:grpSpMkLst>
            <pc:docMk/>
            <pc:sldMk cId="844652045" sldId="273"/>
            <ac:grpSpMk id="42" creationId="{1BD7C690-0A86-0437-0EF8-EFDEBA3561E6}"/>
          </ac:grpSpMkLst>
        </pc:grpChg>
        <pc:grpChg chg="add del mod">
          <ac:chgData name="Nesta van der Schaaf" userId="b6341301b05cd47e" providerId="LiveId" clId="{AD06C81A-87A6-47A7-8922-8736C9E72DE9}" dt="2023-07-11T12:27:13.158" v="15781"/>
          <ac:grpSpMkLst>
            <pc:docMk/>
            <pc:sldMk cId="844652045" sldId="273"/>
            <ac:grpSpMk id="43" creationId="{BD35F2E3-771E-D6BE-2335-B4C96FF7C524}"/>
          </ac:grpSpMkLst>
        </pc:grpChg>
        <pc:grpChg chg="del">
          <ac:chgData name="Nesta van der Schaaf" userId="b6341301b05cd47e" providerId="LiveId" clId="{AD06C81A-87A6-47A7-8922-8736C9E72DE9}" dt="2023-07-11T11:29:17.493" v="14624" actId="478"/>
          <ac:grpSpMkLst>
            <pc:docMk/>
            <pc:sldMk cId="844652045" sldId="273"/>
            <ac:grpSpMk id="113" creationId="{4AA6FC92-914E-AA30-2B67-617AD8301ACF}"/>
          </ac:grpSpMkLst>
        </pc:grpChg>
        <pc:grpChg chg="mod topLvl">
          <ac:chgData name="Nesta van der Schaaf" userId="b6341301b05cd47e" providerId="LiveId" clId="{AD06C81A-87A6-47A7-8922-8736C9E72DE9}" dt="2023-07-11T20:57:43.837" v="24398" actId="164"/>
          <ac:grpSpMkLst>
            <pc:docMk/>
            <pc:sldMk cId="844652045" sldId="273"/>
            <ac:grpSpMk id="124" creationId="{C3C214A9-E7C4-1095-2859-FA800FB9F4EC}"/>
          </ac:grpSpMkLst>
        </pc:grpChg>
        <pc:grpChg chg="mod topLvl">
          <ac:chgData name="Nesta van der Schaaf" userId="b6341301b05cd47e" providerId="LiveId" clId="{AD06C81A-87A6-47A7-8922-8736C9E72DE9}" dt="2023-07-11T20:57:43.837" v="24398" actId="164"/>
          <ac:grpSpMkLst>
            <pc:docMk/>
            <pc:sldMk cId="844652045" sldId="273"/>
            <ac:grpSpMk id="202" creationId="{17A762A8-7DFE-B835-C7E1-08B5C5B57E35}"/>
          </ac:grpSpMkLst>
        </pc:grpChg>
        <pc:grpChg chg="mod topLvl">
          <ac:chgData name="Nesta van der Schaaf" userId="b6341301b05cd47e" providerId="LiveId" clId="{AD06C81A-87A6-47A7-8922-8736C9E72DE9}" dt="2023-07-11T20:57:43.837" v="24398" actId="164"/>
          <ac:grpSpMkLst>
            <pc:docMk/>
            <pc:sldMk cId="844652045" sldId="273"/>
            <ac:grpSpMk id="240" creationId="{382D2116-F38B-BBC8-A769-D45B504C3222}"/>
          </ac:grpSpMkLst>
        </pc:grpChg>
        <pc:grpChg chg="del mod">
          <ac:chgData name="Nesta van der Schaaf" userId="b6341301b05cd47e" providerId="LiveId" clId="{AD06C81A-87A6-47A7-8922-8736C9E72DE9}" dt="2023-07-11T12:16:50.354" v="15321" actId="165"/>
          <ac:grpSpMkLst>
            <pc:docMk/>
            <pc:sldMk cId="844652045" sldId="273"/>
            <ac:grpSpMk id="242" creationId="{C28DCA7B-3C0C-1192-BBC1-F60BC25CE38D}"/>
          </ac:grpSpMkLst>
        </pc:grpChg>
        <pc:grpChg chg="add del mod">
          <ac:chgData name="Nesta van der Schaaf" userId="b6341301b05cd47e" providerId="LiveId" clId="{AD06C81A-87A6-47A7-8922-8736C9E72DE9}" dt="2023-07-11T20:58:16.434" v="24404" actId="164"/>
          <ac:grpSpMkLst>
            <pc:docMk/>
            <pc:sldMk cId="844652045" sldId="273"/>
            <ac:grpSpMk id="285" creationId="{36B3AB3D-6210-1CFF-042E-CD78593AB9F0}"/>
          </ac:grpSpMkLst>
        </pc:grpChg>
        <pc:grpChg chg="add del mod">
          <ac:chgData name="Nesta van der Schaaf" userId="b6341301b05cd47e" providerId="LiveId" clId="{AD06C81A-87A6-47A7-8922-8736C9E72DE9}" dt="2023-07-11T20:58:16.434" v="24404" actId="164"/>
          <ac:grpSpMkLst>
            <pc:docMk/>
            <pc:sldMk cId="844652045" sldId="273"/>
            <ac:grpSpMk id="309" creationId="{FA384A8A-7EC2-CF19-99A7-A18B105420D5}"/>
          </ac:grpSpMkLst>
        </pc:grpChg>
        <pc:grpChg chg="add del mod">
          <ac:chgData name="Nesta van der Schaaf" userId="b6341301b05cd47e" providerId="LiveId" clId="{AD06C81A-87A6-47A7-8922-8736C9E72DE9}" dt="2023-07-11T20:58:16.434" v="24404" actId="164"/>
          <ac:grpSpMkLst>
            <pc:docMk/>
            <pc:sldMk cId="844652045" sldId="273"/>
            <ac:grpSpMk id="324" creationId="{73E91976-F0B7-2C96-2A89-D39AF7508BD9}"/>
          </ac:grpSpMkLst>
        </pc:grpChg>
        <pc:grpChg chg="add del mod">
          <ac:chgData name="Nesta van der Schaaf" userId="b6341301b05cd47e" providerId="LiveId" clId="{AD06C81A-87A6-47A7-8922-8736C9E72DE9}" dt="2023-07-11T20:58:16.434" v="24404" actId="164"/>
          <ac:grpSpMkLst>
            <pc:docMk/>
            <pc:sldMk cId="844652045" sldId="273"/>
            <ac:grpSpMk id="338" creationId="{D24BB900-A5BF-0A48-46C0-C2E6E51D3F74}"/>
          </ac:grpSpMkLst>
        </pc:grpChg>
        <pc:grpChg chg="add del mod">
          <ac:chgData name="Nesta van der Schaaf" userId="b6341301b05cd47e" providerId="LiveId" clId="{AD06C81A-87A6-47A7-8922-8736C9E72DE9}" dt="2023-07-11T20:58:16.434" v="24404" actId="164"/>
          <ac:grpSpMkLst>
            <pc:docMk/>
            <pc:sldMk cId="844652045" sldId="273"/>
            <ac:grpSpMk id="354" creationId="{FAD3C998-168C-03D0-61DD-69040A6F0EB6}"/>
          </ac:grpSpMkLst>
        </pc:grpChg>
        <pc:picChg chg="mod">
          <ac:chgData name="Nesta van der Schaaf" userId="b6341301b05cd47e" providerId="LiveId" clId="{AD06C81A-87A6-47A7-8922-8736C9E72DE9}" dt="2023-07-11T12:00:01.279" v="15190" actId="14100"/>
          <ac:picMkLst>
            <pc:docMk/>
            <pc:sldMk cId="844652045" sldId="273"/>
            <ac:picMk id="10" creationId="{5E88B971-5A83-E7A8-0EF1-4BA59AB98E47}"/>
          </ac:picMkLst>
        </pc:picChg>
        <pc:picChg chg="mod">
          <ac:chgData name="Nesta van der Schaaf" userId="b6341301b05cd47e" providerId="LiveId" clId="{AD06C81A-87A6-47A7-8922-8736C9E72DE9}" dt="2023-07-11T12:02:11.065" v="15214" actId="14100"/>
          <ac:picMkLst>
            <pc:docMk/>
            <pc:sldMk cId="844652045" sldId="273"/>
            <ac:picMk id="13" creationId="{BF5A2681-10FA-6CD5-813A-74D4F5844E60}"/>
          </ac:picMkLst>
        </pc:picChg>
        <pc:picChg chg="mod">
          <ac:chgData name="Nesta van der Schaaf" userId="b6341301b05cd47e" providerId="LiveId" clId="{AD06C81A-87A6-47A7-8922-8736C9E72DE9}" dt="2023-07-11T12:02:19.952" v="15255" actId="14100"/>
          <ac:picMkLst>
            <pc:docMk/>
            <pc:sldMk cId="844652045" sldId="273"/>
            <ac:picMk id="20" creationId="{AACC5349-2616-F8F1-629A-03A7D24EA2E4}"/>
          </ac:picMkLst>
        </pc:picChg>
        <pc:picChg chg="mod">
          <ac:chgData name="Nesta van der Schaaf" userId="b6341301b05cd47e" providerId="LiveId" clId="{AD06C81A-87A6-47A7-8922-8736C9E72DE9}" dt="2023-07-11T12:02:37.600" v="15283" actId="14100"/>
          <ac:picMkLst>
            <pc:docMk/>
            <pc:sldMk cId="844652045" sldId="273"/>
            <ac:picMk id="26" creationId="{A4438AA8-EEBD-42ED-C18F-9F1761933467}"/>
          </ac:picMkLst>
        </pc:picChg>
        <pc:picChg chg="mod">
          <ac:chgData name="Nesta van der Schaaf" userId="b6341301b05cd47e" providerId="LiveId" clId="{AD06C81A-87A6-47A7-8922-8736C9E72DE9}" dt="2023-07-11T12:26:29.750" v="15559" actId="14100"/>
          <ac:picMkLst>
            <pc:docMk/>
            <pc:sldMk cId="844652045" sldId="273"/>
            <ac:picMk id="38" creationId="{2B43AE97-927E-B1C0-C3D3-A21A4850A43F}"/>
          </ac:picMkLst>
        </pc:picChg>
        <pc:picChg chg="add del mod">
          <ac:chgData name="Nesta van der Schaaf" userId="b6341301b05cd47e" providerId="LiveId" clId="{AD06C81A-87A6-47A7-8922-8736C9E72DE9}" dt="2023-07-11T12:27:07.926" v="15718"/>
          <ac:picMkLst>
            <pc:docMk/>
            <pc:sldMk cId="844652045" sldId="273"/>
            <ac:picMk id="48" creationId="{1402624F-2F60-CAFD-1420-4237DA57E3E7}"/>
          </ac:picMkLst>
        </pc:picChg>
        <pc:inkChg chg="del">
          <ac:chgData name="Nesta van der Schaaf" userId="b6341301b05cd47e" providerId="LiveId" clId="{AD06C81A-87A6-47A7-8922-8736C9E72DE9}" dt="2023-07-11T11:29:18.079" v="14625" actId="478"/>
          <ac:inkMkLst>
            <pc:docMk/>
            <pc:sldMk cId="844652045" sldId="273"/>
            <ac:inkMk id="116" creationId="{D5B7AC96-1454-847A-0EE6-7D339556A207}"/>
          </ac:inkMkLst>
        </pc:inkChg>
        <pc:cxnChg chg="add mod ord">
          <ac:chgData name="Nesta van der Schaaf" userId="b6341301b05cd47e" providerId="LiveId" clId="{AD06C81A-87A6-47A7-8922-8736C9E72DE9}" dt="2023-07-11T20:57:55.707" v="24400" actId="164"/>
          <ac:cxnSpMkLst>
            <pc:docMk/>
            <pc:sldMk cId="844652045" sldId="273"/>
            <ac:cxnSpMk id="29" creationId="{43A9EF1A-D7E1-68C0-59F0-08E1CE15A533}"/>
          </ac:cxnSpMkLst>
        </pc:cxnChg>
      </pc:sldChg>
      <pc:sldChg chg="add del">
        <pc:chgData name="Nesta van der Schaaf" userId="b6341301b05cd47e" providerId="LiveId" clId="{AD06C81A-87A6-47A7-8922-8736C9E72DE9}" dt="2023-07-11T11:52:18.843" v="15091" actId="47"/>
        <pc:sldMkLst>
          <pc:docMk/>
          <pc:sldMk cId="70348042" sldId="274"/>
        </pc:sldMkLst>
      </pc:sldChg>
      <pc:sldChg chg="addSp delSp modSp add mod ord modAnim modShow">
        <pc:chgData name="Nesta van der Schaaf" userId="b6341301b05cd47e" providerId="LiveId" clId="{AD06C81A-87A6-47A7-8922-8736C9E72DE9}" dt="2023-07-13T11:54:45.998" v="32793" actId="1076"/>
        <pc:sldMkLst>
          <pc:docMk/>
          <pc:sldMk cId="1278322967" sldId="275"/>
        </pc:sldMkLst>
        <pc:spChg chg="mod">
          <ac:chgData name="Nesta van der Schaaf" userId="b6341301b05cd47e" providerId="LiveId" clId="{AD06C81A-87A6-47A7-8922-8736C9E72DE9}" dt="2023-07-11T11:45:11.880" v="15043" actId="1076"/>
          <ac:spMkLst>
            <pc:docMk/>
            <pc:sldMk cId="1278322967" sldId="275"/>
            <ac:spMk id="2" creationId="{F759FACC-06CD-BDFA-C298-0F57DF88FEF1}"/>
          </ac:spMkLst>
        </pc:spChg>
        <pc:spChg chg="add mod">
          <ac:chgData name="Nesta van der Schaaf" userId="b6341301b05cd47e" providerId="LiveId" clId="{AD06C81A-87A6-47A7-8922-8736C9E72DE9}" dt="2023-07-13T11:54:45.998" v="32793" actId="1076"/>
          <ac:spMkLst>
            <pc:docMk/>
            <pc:sldMk cId="1278322967" sldId="275"/>
            <ac:spMk id="3" creationId="{EA245CB8-D0E1-F9B9-85B6-A2F43C8FFA2A}"/>
          </ac:spMkLst>
        </pc:spChg>
        <pc:spChg chg="mod">
          <ac:chgData name="Nesta van der Schaaf" userId="b6341301b05cd47e" providerId="LiveId" clId="{AD06C81A-87A6-47A7-8922-8736C9E72DE9}" dt="2023-07-13T11:50:20.308" v="32518" actId="114"/>
          <ac:spMkLst>
            <pc:docMk/>
            <pc:sldMk cId="1278322967" sldId="275"/>
            <ac:spMk id="5" creationId="{8D93E2AA-990C-3586-97C1-E07E7B9CBB26}"/>
          </ac:spMkLst>
        </pc:spChg>
        <pc:spChg chg="add mod">
          <ac:chgData name="Nesta van der Schaaf" userId="b6341301b05cd47e" providerId="LiveId" clId="{AD06C81A-87A6-47A7-8922-8736C9E72DE9}" dt="2023-07-13T11:49:32.455" v="32488" actId="1076"/>
          <ac:spMkLst>
            <pc:docMk/>
            <pc:sldMk cId="1278322967" sldId="275"/>
            <ac:spMk id="6" creationId="{4E662B8D-4305-6106-752A-624747ACE429}"/>
          </ac:spMkLst>
        </pc:spChg>
        <pc:spChg chg="add mod">
          <ac:chgData name="Nesta van der Schaaf" userId="b6341301b05cd47e" providerId="LiveId" clId="{AD06C81A-87A6-47A7-8922-8736C9E72DE9}" dt="2023-07-13T11:49:32.455" v="32488" actId="1076"/>
          <ac:spMkLst>
            <pc:docMk/>
            <pc:sldMk cId="1278322967" sldId="275"/>
            <ac:spMk id="7" creationId="{D4CCD5DE-C79A-D2BD-1920-D07C8C2A839A}"/>
          </ac:spMkLst>
        </pc:spChg>
        <pc:spChg chg="add del mod">
          <ac:chgData name="Nesta van der Schaaf" userId="b6341301b05cd47e" providerId="LiveId" clId="{AD06C81A-87A6-47A7-8922-8736C9E72DE9}" dt="2023-07-13T11:41:18.613" v="32336" actId="478"/>
          <ac:spMkLst>
            <pc:docMk/>
            <pc:sldMk cId="1278322967" sldId="275"/>
            <ac:spMk id="8" creationId="{48BA3277-81FA-B61B-4813-2B3F7F1CB2C2}"/>
          </ac:spMkLst>
        </pc:spChg>
        <pc:spChg chg="replST">
          <ac:chgData name="Nesta van der Schaaf" userId="b6341301b05cd47e" providerId="LiveId" clId="{AD06C81A-87A6-47A7-8922-8736C9E72DE9}" dt="2023-07-11T11:43:40.793" v="14895"/>
          <ac:spMkLst>
            <pc:docMk/>
            <pc:sldMk cId="1278322967" sldId="275"/>
            <ac:spMk id="9" creationId="{D238CE9E-879B-1729-C872-169A6F543474}"/>
          </ac:spMkLst>
        </pc:spChg>
        <pc:spChg chg="replST">
          <ac:chgData name="Nesta van der Schaaf" userId="b6341301b05cd47e" providerId="LiveId" clId="{AD06C81A-87A6-47A7-8922-8736C9E72DE9}" dt="2023-07-11T11:43:40.793" v="14896"/>
          <ac:spMkLst>
            <pc:docMk/>
            <pc:sldMk cId="1278322967" sldId="275"/>
            <ac:spMk id="10" creationId="{6D971858-3BE8-40F7-4DE8-196D44605072}"/>
          </ac:spMkLst>
        </pc:spChg>
        <pc:spChg chg="replST">
          <ac:chgData name="Nesta van der Schaaf" userId="b6341301b05cd47e" providerId="LiveId" clId="{AD06C81A-87A6-47A7-8922-8736C9E72DE9}" dt="2023-07-11T11:43:40.793" v="14897"/>
          <ac:spMkLst>
            <pc:docMk/>
            <pc:sldMk cId="1278322967" sldId="275"/>
            <ac:spMk id="11" creationId="{65D18B67-A3E7-3BB1-335E-79D81C21C503}"/>
          </ac:spMkLst>
        </pc:spChg>
        <pc:spChg chg="replST">
          <ac:chgData name="Nesta van der Schaaf" userId="b6341301b05cd47e" providerId="LiveId" clId="{AD06C81A-87A6-47A7-8922-8736C9E72DE9}" dt="2023-07-12T14:40:21.816" v="30058"/>
          <ac:spMkLst>
            <pc:docMk/>
            <pc:sldMk cId="1278322967" sldId="275"/>
            <ac:spMk id="13" creationId="{9BD688D9-DDD3-95F0-C1B1-01A74DFE3692}"/>
          </ac:spMkLst>
        </pc:spChg>
        <pc:spChg chg="add del mod">
          <ac:chgData name="Nesta van der Schaaf" userId="b6341301b05cd47e" providerId="LiveId" clId="{AD06C81A-87A6-47A7-8922-8736C9E72DE9}" dt="2023-07-13T11:42:06.529" v="32361" actId="478"/>
          <ac:spMkLst>
            <pc:docMk/>
            <pc:sldMk cId="1278322967" sldId="275"/>
            <ac:spMk id="13" creationId="{C3A222B4-59D3-447E-71EB-29E41D646593}"/>
          </ac:spMkLst>
        </pc:spChg>
        <pc:spChg chg="del">
          <ac:chgData name="Nesta van der Schaaf" userId="b6341301b05cd47e" providerId="LiveId" clId="{AD06C81A-87A6-47A7-8922-8736C9E72DE9}" dt="2023-07-12T14:40:27.120" v="30069" actId="478"/>
          <ac:spMkLst>
            <pc:docMk/>
            <pc:sldMk cId="1278322967" sldId="275"/>
            <ac:spMk id="15" creationId="{C4C2E85E-9C8C-B637-BD50-D6E7965664E0}"/>
          </ac:spMkLst>
        </pc:spChg>
        <pc:spChg chg="mod replST">
          <ac:chgData name="Nesta van der Schaaf" userId="b6341301b05cd47e" providerId="LiveId" clId="{AD06C81A-87A6-47A7-8922-8736C9E72DE9}" dt="2023-07-11T11:44:38.664" v="15038" actId="164"/>
          <ac:spMkLst>
            <pc:docMk/>
            <pc:sldMk cId="1278322967" sldId="275"/>
            <ac:spMk id="16" creationId="{ADB3F3BF-46B3-8196-F066-D8C4BBA26674}"/>
          </ac:spMkLst>
        </pc:spChg>
        <pc:spChg chg="mod replST">
          <ac:chgData name="Nesta van der Schaaf" userId="b6341301b05cd47e" providerId="LiveId" clId="{AD06C81A-87A6-47A7-8922-8736C9E72DE9}" dt="2023-07-13T11:49:32.455" v="32488" actId="1076"/>
          <ac:spMkLst>
            <pc:docMk/>
            <pc:sldMk cId="1278322967" sldId="275"/>
            <ac:spMk id="17" creationId="{418FB503-DF90-0FC6-1DCA-DB393A08DFA9}"/>
          </ac:spMkLst>
        </pc:spChg>
        <pc:spChg chg="replST">
          <ac:chgData name="Nesta van der Schaaf" userId="b6341301b05cd47e" providerId="LiveId" clId="{AD06C81A-87A6-47A7-8922-8736C9E72DE9}" dt="2023-07-12T14:40:21.816" v="30059"/>
          <ac:spMkLst>
            <pc:docMk/>
            <pc:sldMk cId="1278322967" sldId="275"/>
            <ac:spMk id="17" creationId="{8C69ED52-D58E-73D9-C781-35FA18D38A7C}"/>
          </ac:spMkLst>
        </pc:spChg>
        <pc:spChg chg="mod">
          <ac:chgData name="Nesta van der Schaaf" userId="b6341301b05cd47e" providerId="LiveId" clId="{AD06C81A-87A6-47A7-8922-8736C9E72DE9}" dt="2023-07-13T11:39:32.631" v="32306"/>
          <ac:spMkLst>
            <pc:docMk/>
            <pc:sldMk cId="1278322967" sldId="275"/>
            <ac:spMk id="17" creationId="{D8BE7A90-39D8-8FE2-E816-4A73EC7D793D}"/>
          </ac:spMkLst>
        </pc:spChg>
        <pc:spChg chg="mod">
          <ac:chgData name="Nesta van der Schaaf" userId="b6341301b05cd47e" providerId="LiveId" clId="{AD06C81A-87A6-47A7-8922-8736C9E72DE9}" dt="2023-07-13T11:39:32.631" v="32306"/>
          <ac:spMkLst>
            <pc:docMk/>
            <pc:sldMk cId="1278322967" sldId="275"/>
            <ac:spMk id="18" creationId="{4DECB316-60F1-D86A-6AE7-BFC0C0772D80}"/>
          </ac:spMkLst>
        </pc:spChg>
        <pc:spChg chg="del">
          <ac:chgData name="Nesta van der Schaaf" userId="b6341301b05cd47e" providerId="LiveId" clId="{AD06C81A-87A6-47A7-8922-8736C9E72DE9}" dt="2023-07-12T14:40:26.182" v="30068" actId="478"/>
          <ac:spMkLst>
            <pc:docMk/>
            <pc:sldMk cId="1278322967" sldId="275"/>
            <ac:spMk id="18" creationId="{C4AAF4A4-BDD2-E57C-E9C6-CD0CB1C6CED9}"/>
          </ac:spMkLst>
        </pc:spChg>
        <pc:spChg chg="add mod">
          <ac:chgData name="Nesta van der Schaaf" userId="b6341301b05cd47e" providerId="LiveId" clId="{AD06C81A-87A6-47A7-8922-8736C9E72DE9}" dt="2023-07-13T11:49:32.455" v="32488" actId="1076"/>
          <ac:spMkLst>
            <pc:docMk/>
            <pc:sldMk cId="1278322967" sldId="275"/>
            <ac:spMk id="18" creationId="{DD2C86A9-84EA-F373-0D5A-33504C73728F}"/>
          </ac:spMkLst>
        </pc:spChg>
        <pc:spChg chg="mod replST">
          <ac:chgData name="Nesta van der Schaaf" userId="b6341301b05cd47e" providerId="LiveId" clId="{AD06C81A-87A6-47A7-8922-8736C9E72DE9}" dt="2023-07-11T11:44:38.664" v="15038" actId="164"/>
          <ac:spMkLst>
            <pc:docMk/>
            <pc:sldMk cId="1278322967" sldId="275"/>
            <ac:spMk id="19" creationId="{1FC0D97E-93D9-2253-743B-0CDBB3242F5D}"/>
          </ac:spMkLst>
        </pc:spChg>
        <pc:spChg chg="replST">
          <ac:chgData name="Nesta van der Schaaf" userId="b6341301b05cd47e" providerId="LiveId" clId="{AD06C81A-87A6-47A7-8922-8736C9E72DE9}" dt="2023-07-12T14:40:21.816" v="30060"/>
          <ac:spMkLst>
            <pc:docMk/>
            <pc:sldMk cId="1278322967" sldId="275"/>
            <ac:spMk id="21" creationId="{69F47694-EF02-D082-0E64-91E5F799322A}"/>
          </ac:spMkLst>
        </pc:spChg>
        <pc:spChg chg="mod">
          <ac:chgData name="Nesta van der Schaaf" userId="b6341301b05cd47e" providerId="LiveId" clId="{AD06C81A-87A6-47A7-8922-8736C9E72DE9}" dt="2023-07-13T11:39:32.631" v="32306"/>
          <ac:spMkLst>
            <pc:docMk/>
            <pc:sldMk cId="1278322967" sldId="275"/>
            <ac:spMk id="21" creationId="{6AFD6104-4A57-33D6-AD6D-87FACBD7FF2C}"/>
          </ac:spMkLst>
        </pc:spChg>
        <pc:spChg chg="replST">
          <ac:chgData name="Nesta van der Schaaf" userId="b6341301b05cd47e" providerId="LiveId" clId="{AD06C81A-87A6-47A7-8922-8736C9E72DE9}" dt="2023-07-12T14:40:21.816" v="30061"/>
          <ac:spMkLst>
            <pc:docMk/>
            <pc:sldMk cId="1278322967" sldId="275"/>
            <ac:spMk id="22" creationId="{D139F7B3-A0B2-69E6-3703-F64459F6CEEA}"/>
          </ac:spMkLst>
        </pc:spChg>
        <pc:spChg chg="add mod ord">
          <ac:chgData name="Nesta van der Schaaf" userId="b6341301b05cd47e" providerId="LiveId" clId="{AD06C81A-87A6-47A7-8922-8736C9E72DE9}" dt="2023-07-13T11:49:32.455" v="32488" actId="1076"/>
          <ac:spMkLst>
            <pc:docMk/>
            <pc:sldMk cId="1278322967" sldId="275"/>
            <ac:spMk id="23" creationId="{0FC2E04C-D917-ECDA-0861-FA85D32DDD25}"/>
          </ac:spMkLst>
        </pc:spChg>
        <pc:spChg chg="replST">
          <ac:chgData name="Nesta van der Schaaf" userId="b6341301b05cd47e" providerId="LiveId" clId="{AD06C81A-87A6-47A7-8922-8736C9E72DE9}" dt="2023-07-12T14:40:21.816" v="30062"/>
          <ac:spMkLst>
            <pc:docMk/>
            <pc:sldMk cId="1278322967" sldId="275"/>
            <ac:spMk id="23" creationId="{83B994E6-D1B8-568A-4764-127189825302}"/>
          </ac:spMkLst>
        </pc:spChg>
        <pc:spChg chg="mod">
          <ac:chgData name="Nesta van der Schaaf" userId="b6341301b05cd47e" providerId="LiveId" clId="{AD06C81A-87A6-47A7-8922-8736C9E72DE9}" dt="2023-07-13T11:39:32.631" v="32306"/>
          <ac:spMkLst>
            <pc:docMk/>
            <pc:sldMk cId="1278322967" sldId="275"/>
            <ac:spMk id="23" creationId="{876F43DE-B00A-0E7B-53CA-B64AAE1C024E}"/>
          </ac:spMkLst>
        </pc:spChg>
        <pc:spChg chg="mod">
          <ac:chgData name="Nesta van der Schaaf" userId="b6341301b05cd47e" providerId="LiveId" clId="{AD06C81A-87A6-47A7-8922-8736C9E72DE9}" dt="2023-07-13T11:39:32.631" v="32306"/>
          <ac:spMkLst>
            <pc:docMk/>
            <pc:sldMk cId="1278322967" sldId="275"/>
            <ac:spMk id="24" creationId="{42B324D4-12E5-BE0D-B7ED-9611A6695616}"/>
          </ac:spMkLst>
        </pc:spChg>
        <pc:spChg chg="add mod">
          <ac:chgData name="Nesta van der Schaaf" userId="b6341301b05cd47e" providerId="LiveId" clId="{AD06C81A-87A6-47A7-8922-8736C9E72DE9}" dt="2023-07-13T11:49:32.455" v="32488" actId="1076"/>
          <ac:spMkLst>
            <pc:docMk/>
            <pc:sldMk cId="1278322967" sldId="275"/>
            <ac:spMk id="24" creationId="{6ED61CEF-3D0A-ABDF-1742-94EB06919C0B}"/>
          </ac:spMkLst>
        </pc:spChg>
        <pc:spChg chg="replST">
          <ac:chgData name="Nesta van der Schaaf" userId="b6341301b05cd47e" providerId="LiveId" clId="{AD06C81A-87A6-47A7-8922-8736C9E72DE9}" dt="2023-07-12T14:40:21.816" v="30063"/>
          <ac:spMkLst>
            <pc:docMk/>
            <pc:sldMk cId="1278322967" sldId="275"/>
            <ac:spMk id="24" creationId="{9E62CF91-F18F-FEEF-8D6C-CECDDF89A6E3}"/>
          </ac:spMkLst>
        </pc:spChg>
        <pc:spChg chg="del">
          <ac:chgData name="Nesta van der Schaaf" userId="b6341301b05cd47e" providerId="LiveId" clId="{AD06C81A-87A6-47A7-8922-8736C9E72DE9}" dt="2023-07-11T11:43:24.816" v="14855" actId="478"/>
          <ac:spMkLst>
            <pc:docMk/>
            <pc:sldMk cId="1278322967" sldId="275"/>
            <ac:spMk id="25" creationId="{6C3A20DB-1100-E3E9-B92D-56A4EB573F6A}"/>
          </ac:spMkLst>
        </pc:spChg>
        <pc:spChg chg="mod">
          <ac:chgData name="Nesta van der Schaaf" userId="b6341301b05cd47e" providerId="LiveId" clId="{AD06C81A-87A6-47A7-8922-8736C9E72DE9}" dt="2023-07-13T11:39:32.631" v="32306"/>
          <ac:spMkLst>
            <pc:docMk/>
            <pc:sldMk cId="1278322967" sldId="275"/>
            <ac:spMk id="25" creationId="{D97FBC6A-384D-BF6F-B370-06938153BAC3}"/>
          </ac:spMkLst>
        </pc:spChg>
        <pc:spChg chg="mod">
          <ac:chgData name="Nesta van der Schaaf" userId="b6341301b05cd47e" providerId="LiveId" clId="{AD06C81A-87A6-47A7-8922-8736C9E72DE9}" dt="2023-07-13T11:39:32.631" v="32306"/>
          <ac:spMkLst>
            <pc:docMk/>
            <pc:sldMk cId="1278322967" sldId="275"/>
            <ac:spMk id="27" creationId="{2C1EA5FE-1FF2-F30F-C42B-B4775AC3BFAE}"/>
          </ac:spMkLst>
        </pc:spChg>
        <pc:spChg chg="replST">
          <ac:chgData name="Nesta van der Schaaf" userId="b6341301b05cd47e" providerId="LiveId" clId="{AD06C81A-87A6-47A7-8922-8736C9E72DE9}" dt="2023-07-13T11:45:39.012" v="32468"/>
          <ac:spMkLst>
            <pc:docMk/>
            <pc:sldMk cId="1278322967" sldId="275"/>
            <ac:spMk id="28" creationId="{4233B090-3DA6-458E-43A1-A020CB9195C7}"/>
          </ac:spMkLst>
        </pc:spChg>
        <pc:spChg chg="mod">
          <ac:chgData name="Nesta van der Schaaf" userId="b6341301b05cd47e" providerId="LiveId" clId="{AD06C81A-87A6-47A7-8922-8736C9E72DE9}" dt="2023-07-13T11:39:32.631" v="32306"/>
          <ac:spMkLst>
            <pc:docMk/>
            <pc:sldMk cId="1278322967" sldId="275"/>
            <ac:spMk id="28" creationId="{BDC46970-15D7-5498-F553-A15298CBB56F}"/>
          </ac:spMkLst>
        </pc:spChg>
        <pc:spChg chg="replST">
          <ac:chgData name="Nesta van der Schaaf" userId="b6341301b05cd47e" providerId="LiveId" clId="{AD06C81A-87A6-47A7-8922-8736C9E72DE9}" dt="2023-07-12T14:40:56.712" v="30118"/>
          <ac:spMkLst>
            <pc:docMk/>
            <pc:sldMk cId="1278322967" sldId="275"/>
            <ac:spMk id="29" creationId="{3DE5C7AD-7567-D9DF-AED3-E6995A7E59C2}"/>
          </ac:spMkLst>
        </pc:spChg>
        <pc:spChg chg="replST">
          <ac:chgData name="Nesta van der Schaaf" userId="b6341301b05cd47e" providerId="LiveId" clId="{AD06C81A-87A6-47A7-8922-8736C9E72DE9}" dt="2023-07-12T14:40:56.713" v="30119"/>
          <ac:spMkLst>
            <pc:docMk/>
            <pc:sldMk cId="1278322967" sldId="275"/>
            <ac:spMk id="30" creationId="{6C79CFD2-90A6-278F-DF02-FC39FCABFB9F}"/>
          </ac:spMkLst>
        </pc:spChg>
        <pc:spChg chg="replST">
          <ac:chgData name="Nesta van der Schaaf" userId="b6341301b05cd47e" providerId="LiveId" clId="{AD06C81A-87A6-47A7-8922-8736C9E72DE9}" dt="2023-07-12T14:40:56.713" v="30120"/>
          <ac:spMkLst>
            <pc:docMk/>
            <pc:sldMk cId="1278322967" sldId="275"/>
            <ac:spMk id="31" creationId="{12FE7BA4-B3F9-9E8B-519C-B98F94011C17}"/>
          </ac:spMkLst>
        </pc:spChg>
        <pc:spChg chg="replST">
          <ac:chgData name="Nesta van der Schaaf" userId="b6341301b05cd47e" providerId="LiveId" clId="{AD06C81A-87A6-47A7-8922-8736C9E72DE9}" dt="2023-07-12T14:40:56.713" v="30121"/>
          <ac:spMkLst>
            <pc:docMk/>
            <pc:sldMk cId="1278322967" sldId="275"/>
            <ac:spMk id="32" creationId="{90D8F8A2-DFB4-DAAF-3263-E465FFE865DB}"/>
          </ac:spMkLst>
        </pc:spChg>
        <pc:spChg chg="replST">
          <ac:chgData name="Nesta van der Schaaf" userId="b6341301b05cd47e" providerId="LiveId" clId="{AD06C81A-87A6-47A7-8922-8736C9E72DE9}" dt="2023-07-12T14:40:56.713" v="30122"/>
          <ac:spMkLst>
            <pc:docMk/>
            <pc:sldMk cId="1278322967" sldId="275"/>
            <ac:spMk id="33" creationId="{F9C20D12-698C-EB1D-4FF3-EE205C4F77DE}"/>
          </ac:spMkLst>
        </pc:spChg>
        <pc:spChg chg="del">
          <ac:chgData name="Nesta van der Schaaf" userId="b6341301b05cd47e" providerId="LiveId" clId="{AD06C81A-87A6-47A7-8922-8736C9E72DE9}" dt="2023-07-11T11:43:21.473" v="14852" actId="478"/>
          <ac:spMkLst>
            <pc:docMk/>
            <pc:sldMk cId="1278322967" sldId="275"/>
            <ac:spMk id="34" creationId="{6B8448B9-E941-5979-FD86-7C0C5138CD1F}"/>
          </ac:spMkLst>
        </pc:spChg>
        <pc:spChg chg="replST">
          <ac:chgData name="Nesta van der Schaaf" userId="b6341301b05cd47e" providerId="LiveId" clId="{AD06C81A-87A6-47A7-8922-8736C9E72DE9}" dt="2023-07-12T14:40:56.713" v="30123"/>
          <ac:spMkLst>
            <pc:docMk/>
            <pc:sldMk cId="1278322967" sldId="275"/>
            <ac:spMk id="34" creationId="{85FBF086-7147-C230-5A62-AAC81A7E2D87}"/>
          </ac:spMkLst>
        </pc:spChg>
        <pc:spChg chg="replST">
          <ac:chgData name="Nesta van der Schaaf" userId="b6341301b05cd47e" providerId="LiveId" clId="{AD06C81A-87A6-47A7-8922-8736C9E72DE9}" dt="2023-07-12T14:40:56.713" v="30124"/>
          <ac:spMkLst>
            <pc:docMk/>
            <pc:sldMk cId="1278322967" sldId="275"/>
            <ac:spMk id="37" creationId="{406F5647-A927-8D11-C470-4532A3B04371}"/>
          </ac:spMkLst>
        </pc:spChg>
        <pc:spChg chg="replST">
          <ac:chgData name="Nesta van der Schaaf" userId="b6341301b05cd47e" providerId="LiveId" clId="{AD06C81A-87A6-47A7-8922-8736C9E72DE9}" dt="2023-07-12T14:40:56.713" v="30125"/>
          <ac:spMkLst>
            <pc:docMk/>
            <pc:sldMk cId="1278322967" sldId="275"/>
            <ac:spMk id="38" creationId="{DC990017-5CDD-8216-3559-6581033D0F65}"/>
          </ac:spMkLst>
        </pc:spChg>
        <pc:spChg chg="mod">
          <ac:chgData name="Nesta van der Schaaf" userId="b6341301b05cd47e" providerId="LiveId" clId="{AD06C81A-87A6-47A7-8922-8736C9E72DE9}" dt="2023-07-13T11:39:32.631" v="32306"/>
          <ac:spMkLst>
            <pc:docMk/>
            <pc:sldMk cId="1278322967" sldId="275"/>
            <ac:spMk id="40" creationId="{674A1A89-882D-6BDD-3D54-4503E22A1A70}"/>
          </ac:spMkLst>
        </pc:spChg>
        <pc:spChg chg="replST">
          <ac:chgData name="Nesta van der Schaaf" userId="b6341301b05cd47e" providerId="LiveId" clId="{AD06C81A-87A6-47A7-8922-8736C9E72DE9}" dt="2023-07-13T11:45:39.012" v="32469"/>
          <ac:spMkLst>
            <pc:docMk/>
            <pc:sldMk cId="1278322967" sldId="275"/>
            <ac:spMk id="40" creationId="{9C696911-DEBD-A264-9840-6E0CBC5879E8}"/>
          </ac:spMkLst>
        </pc:spChg>
        <pc:spChg chg="add mod ord">
          <ac:chgData name="Nesta van der Schaaf" userId="b6341301b05cd47e" providerId="LiveId" clId="{AD06C81A-87A6-47A7-8922-8736C9E72DE9}" dt="2023-07-13T11:49:32.455" v="32488" actId="1076"/>
          <ac:spMkLst>
            <pc:docMk/>
            <pc:sldMk cId="1278322967" sldId="275"/>
            <ac:spMk id="41" creationId="{68F06BA0-3857-5E62-643A-2C775D09B54D}"/>
          </ac:spMkLst>
        </pc:spChg>
        <pc:spChg chg="replST">
          <ac:chgData name="Nesta van der Schaaf" userId="b6341301b05cd47e" providerId="LiveId" clId="{AD06C81A-87A6-47A7-8922-8736C9E72DE9}" dt="2023-07-13T11:45:39.012" v="32470"/>
          <ac:spMkLst>
            <pc:docMk/>
            <pc:sldMk cId="1278322967" sldId="275"/>
            <ac:spMk id="42" creationId="{74711047-33A1-077E-6046-83E5085911C3}"/>
          </ac:spMkLst>
        </pc:spChg>
        <pc:spChg chg="replST">
          <ac:chgData name="Nesta van der Schaaf" userId="b6341301b05cd47e" providerId="LiveId" clId="{AD06C81A-87A6-47A7-8922-8736C9E72DE9}" dt="2023-07-12T14:41:10.726" v="30178"/>
          <ac:spMkLst>
            <pc:docMk/>
            <pc:sldMk cId="1278322967" sldId="275"/>
            <ac:spMk id="43" creationId="{DA594BA6-636F-CBE3-F77C-98C7CC06F392}"/>
          </ac:spMkLst>
        </pc:spChg>
        <pc:spChg chg="replST">
          <ac:chgData name="Nesta van der Schaaf" userId="b6341301b05cd47e" providerId="LiveId" clId="{AD06C81A-87A6-47A7-8922-8736C9E72DE9}" dt="2023-07-12T14:41:10.727" v="30179"/>
          <ac:spMkLst>
            <pc:docMk/>
            <pc:sldMk cId="1278322967" sldId="275"/>
            <ac:spMk id="44" creationId="{E7EF29CA-A2E5-94D9-50B9-9BE71FDC6F5B}"/>
          </ac:spMkLst>
        </pc:spChg>
        <pc:spChg chg="replST">
          <ac:chgData name="Nesta van der Schaaf" userId="b6341301b05cd47e" providerId="LiveId" clId="{AD06C81A-87A6-47A7-8922-8736C9E72DE9}" dt="2023-07-12T14:41:10.727" v="30180"/>
          <ac:spMkLst>
            <pc:docMk/>
            <pc:sldMk cId="1278322967" sldId="275"/>
            <ac:spMk id="45" creationId="{240C4B3A-94AE-BBD5-5AF8-A156BDC72447}"/>
          </ac:spMkLst>
        </pc:spChg>
        <pc:spChg chg="replST">
          <ac:chgData name="Nesta van der Schaaf" userId="b6341301b05cd47e" providerId="LiveId" clId="{AD06C81A-87A6-47A7-8922-8736C9E72DE9}" dt="2023-07-12T14:41:10.727" v="30181"/>
          <ac:spMkLst>
            <pc:docMk/>
            <pc:sldMk cId="1278322967" sldId="275"/>
            <ac:spMk id="46" creationId="{4DBFC015-E088-B756-AD2C-86808C9606AB}"/>
          </ac:spMkLst>
        </pc:spChg>
        <pc:spChg chg="replST">
          <ac:chgData name="Nesta van der Schaaf" userId="b6341301b05cd47e" providerId="LiveId" clId="{AD06C81A-87A6-47A7-8922-8736C9E72DE9}" dt="2023-07-12T14:41:10.727" v="30182"/>
          <ac:spMkLst>
            <pc:docMk/>
            <pc:sldMk cId="1278322967" sldId="275"/>
            <ac:spMk id="47" creationId="{2A9E964E-E95C-CB93-65F6-639992531742}"/>
          </ac:spMkLst>
        </pc:spChg>
        <pc:spChg chg="replST">
          <ac:chgData name="Nesta van der Schaaf" userId="b6341301b05cd47e" providerId="LiveId" clId="{AD06C81A-87A6-47A7-8922-8736C9E72DE9}" dt="2023-07-12T14:41:10.727" v="30183"/>
          <ac:spMkLst>
            <pc:docMk/>
            <pc:sldMk cId="1278322967" sldId="275"/>
            <ac:spMk id="48" creationId="{75DB2305-A47F-5916-0562-517597190A4C}"/>
          </ac:spMkLst>
        </pc:spChg>
        <pc:spChg chg="replST">
          <ac:chgData name="Nesta van der Schaaf" userId="b6341301b05cd47e" providerId="LiveId" clId="{AD06C81A-87A6-47A7-8922-8736C9E72DE9}" dt="2023-07-12T14:41:10.727" v="30184"/>
          <ac:spMkLst>
            <pc:docMk/>
            <pc:sldMk cId="1278322967" sldId="275"/>
            <ac:spMk id="49" creationId="{A78B2CF1-AFA4-C977-9D63-01E2B0822D8A}"/>
          </ac:spMkLst>
        </pc:spChg>
        <pc:spChg chg="replST">
          <ac:chgData name="Nesta van der Schaaf" userId="b6341301b05cd47e" providerId="LiveId" clId="{AD06C81A-87A6-47A7-8922-8736C9E72DE9}" dt="2023-07-12T14:41:10.727" v="30185"/>
          <ac:spMkLst>
            <pc:docMk/>
            <pc:sldMk cId="1278322967" sldId="275"/>
            <ac:spMk id="50" creationId="{63469A37-6F32-E5A1-F43D-9DEC464C054B}"/>
          </ac:spMkLst>
        </pc:spChg>
        <pc:spChg chg="add mod ord">
          <ac:chgData name="Nesta van der Schaaf" userId="b6341301b05cd47e" providerId="LiveId" clId="{AD06C81A-87A6-47A7-8922-8736C9E72DE9}" dt="2023-07-12T14:42:46.381" v="30197" actId="164"/>
          <ac:spMkLst>
            <pc:docMk/>
            <pc:sldMk cId="1278322967" sldId="275"/>
            <ac:spMk id="52" creationId="{60637A6E-009B-057A-4267-F84B383CAEE5}"/>
          </ac:spMkLst>
        </pc:spChg>
        <pc:spChg chg="replST">
          <ac:chgData name="Nesta van der Schaaf" userId="b6341301b05cd47e" providerId="LiveId" clId="{AD06C81A-87A6-47A7-8922-8736C9E72DE9}" dt="2023-07-13T11:45:39.012" v="32471"/>
          <ac:spMkLst>
            <pc:docMk/>
            <pc:sldMk cId="1278322967" sldId="275"/>
            <ac:spMk id="54" creationId="{049D21AD-981E-148C-A1C5-61C0F62A3076}"/>
          </ac:spMkLst>
        </pc:spChg>
        <pc:spChg chg="replST">
          <ac:chgData name="Nesta van der Schaaf" userId="b6341301b05cd47e" providerId="LiveId" clId="{AD06C81A-87A6-47A7-8922-8736C9E72DE9}" dt="2023-07-13T11:45:39.012" v="32472"/>
          <ac:spMkLst>
            <pc:docMk/>
            <pc:sldMk cId="1278322967" sldId="275"/>
            <ac:spMk id="57" creationId="{AD9AC587-906B-5363-4C6C-81C66129F78C}"/>
          </ac:spMkLst>
        </pc:spChg>
        <pc:spChg chg="mod topLvl">
          <ac:chgData name="Nesta van der Schaaf" userId="b6341301b05cd47e" providerId="LiveId" clId="{AD06C81A-87A6-47A7-8922-8736C9E72DE9}" dt="2023-07-13T11:52:01.402" v="32566" actId="164"/>
          <ac:spMkLst>
            <pc:docMk/>
            <pc:sldMk cId="1278322967" sldId="275"/>
            <ac:spMk id="63" creationId="{22E74AF2-C762-B1F3-D0A6-6CE906F6550F}"/>
          </ac:spMkLst>
        </pc:spChg>
        <pc:spChg chg="mod topLvl">
          <ac:chgData name="Nesta van der Schaaf" userId="b6341301b05cd47e" providerId="LiveId" clId="{AD06C81A-87A6-47A7-8922-8736C9E72DE9}" dt="2023-07-13T11:52:01.402" v="32566" actId="164"/>
          <ac:spMkLst>
            <pc:docMk/>
            <pc:sldMk cId="1278322967" sldId="275"/>
            <ac:spMk id="64" creationId="{BB4C0817-4AA0-4908-B87B-915100EB87E0}"/>
          </ac:spMkLst>
        </pc:spChg>
        <pc:spChg chg="mod">
          <ac:chgData name="Nesta van der Schaaf" userId="b6341301b05cd47e" providerId="LiveId" clId="{AD06C81A-87A6-47A7-8922-8736C9E72DE9}" dt="2023-07-13T11:49:55.378" v="32504" actId="165"/>
          <ac:spMkLst>
            <pc:docMk/>
            <pc:sldMk cId="1278322967" sldId="275"/>
            <ac:spMk id="65" creationId="{C49FD1EF-35DC-7CB9-71AD-18EC2AB6263F}"/>
          </ac:spMkLst>
        </pc:spChg>
        <pc:spChg chg="mod">
          <ac:chgData name="Nesta van der Schaaf" userId="b6341301b05cd47e" providerId="LiveId" clId="{AD06C81A-87A6-47A7-8922-8736C9E72DE9}" dt="2023-07-13T11:49:55.378" v="32504" actId="165"/>
          <ac:spMkLst>
            <pc:docMk/>
            <pc:sldMk cId="1278322967" sldId="275"/>
            <ac:spMk id="66" creationId="{762529D7-09C2-FF90-9819-9510ACD261BA}"/>
          </ac:spMkLst>
        </pc:spChg>
        <pc:spChg chg="mod">
          <ac:chgData name="Nesta van der Schaaf" userId="b6341301b05cd47e" providerId="LiveId" clId="{AD06C81A-87A6-47A7-8922-8736C9E72DE9}" dt="2023-07-13T11:49:55.378" v="32504" actId="165"/>
          <ac:spMkLst>
            <pc:docMk/>
            <pc:sldMk cId="1278322967" sldId="275"/>
            <ac:spMk id="67" creationId="{87068B2E-FBCD-C895-0C6D-94C6139F1C57}"/>
          </ac:spMkLst>
        </pc:spChg>
        <pc:spChg chg="mod topLvl">
          <ac:chgData name="Nesta van der Schaaf" userId="b6341301b05cd47e" providerId="LiveId" clId="{AD06C81A-87A6-47A7-8922-8736C9E72DE9}" dt="2023-07-13T11:52:01.402" v="32566" actId="164"/>
          <ac:spMkLst>
            <pc:docMk/>
            <pc:sldMk cId="1278322967" sldId="275"/>
            <ac:spMk id="68" creationId="{51BD39CF-7034-AD78-A447-60915A56BADE}"/>
          </ac:spMkLst>
        </pc:spChg>
        <pc:spChg chg="mod topLvl">
          <ac:chgData name="Nesta van der Schaaf" userId="b6341301b05cd47e" providerId="LiveId" clId="{AD06C81A-87A6-47A7-8922-8736C9E72DE9}" dt="2023-07-13T11:52:01.402" v="32566" actId="164"/>
          <ac:spMkLst>
            <pc:docMk/>
            <pc:sldMk cId="1278322967" sldId="275"/>
            <ac:spMk id="69" creationId="{62B9A674-24AD-1870-8067-99E74EC9237B}"/>
          </ac:spMkLst>
        </pc:spChg>
        <pc:spChg chg="replST">
          <ac:chgData name="Nesta van der Schaaf" userId="b6341301b05cd47e" providerId="LiveId" clId="{AD06C81A-87A6-47A7-8922-8736C9E72DE9}" dt="2023-07-13T11:51:38.871" v="32559"/>
          <ac:spMkLst>
            <pc:docMk/>
            <pc:sldMk cId="1278322967" sldId="275"/>
            <ac:spMk id="73" creationId="{56162D41-B1F7-4AC6-A8B8-D329260E2CDA}"/>
          </ac:spMkLst>
        </pc:spChg>
        <pc:spChg chg="replST">
          <ac:chgData name="Nesta van der Schaaf" userId="b6341301b05cd47e" providerId="LiveId" clId="{AD06C81A-87A6-47A7-8922-8736C9E72DE9}" dt="2023-07-13T11:51:38.871" v="32560"/>
          <ac:spMkLst>
            <pc:docMk/>
            <pc:sldMk cId="1278322967" sldId="275"/>
            <ac:spMk id="74" creationId="{DD7024F0-1DA2-A00C-37D5-87BBDA586627}"/>
          </ac:spMkLst>
        </pc:spChg>
        <pc:spChg chg="replST">
          <ac:chgData name="Nesta van der Schaaf" userId="b6341301b05cd47e" providerId="LiveId" clId="{AD06C81A-87A6-47A7-8922-8736C9E72DE9}" dt="2023-07-13T11:51:38.871" v="32561"/>
          <ac:spMkLst>
            <pc:docMk/>
            <pc:sldMk cId="1278322967" sldId="275"/>
            <ac:spMk id="75" creationId="{6E4B3CA0-8387-600F-5B3C-37A40A429D02}"/>
          </ac:spMkLst>
        </pc:spChg>
        <pc:spChg chg="replST">
          <ac:chgData name="Nesta van der Schaaf" userId="b6341301b05cd47e" providerId="LiveId" clId="{AD06C81A-87A6-47A7-8922-8736C9E72DE9}" dt="2023-07-13T11:52:57.041" v="32631"/>
          <ac:spMkLst>
            <pc:docMk/>
            <pc:sldMk cId="1278322967" sldId="275"/>
            <ac:spMk id="81" creationId="{E3753BD3-F975-93C9-1550-80BE2A82ABEB}"/>
          </ac:spMkLst>
        </pc:spChg>
        <pc:spChg chg="replST">
          <ac:chgData name="Nesta van der Schaaf" userId="b6341301b05cd47e" providerId="LiveId" clId="{AD06C81A-87A6-47A7-8922-8736C9E72DE9}" dt="2023-07-13T11:52:57.041" v="32632"/>
          <ac:spMkLst>
            <pc:docMk/>
            <pc:sldMk cId="1278322967" sldId="275"/>
            <ac:spMk id="82" creationId="{055FAD5C-0ACC-86EF-3066-9F9A18B8D05A}"/>
          </ac:spMkLst>
        </pc:spChg>
        <pc:spChg chg="replST">
          <ac:chgData name="Nesta van der Schaaf" userId="b6341301b05cd47e" providerId="LiveId" clId="{AD06C81A-87A6-47A7-8922-8736C9E72DE9}" dt="2023-07-13T11:52:57.041" v="32633"/>
          <ac:spMkLst>
            <pc:docMk/>
            <pc:sldMk cId="1278322967" sldId="275"/>
            <ac:spMk id="83" creationId="{E6BBCBC5-FB9C-9ABA-AD88-7246AD77A19B}"/>
          </ac:spMkLst>
        </pc:spChg>
        <pc:spChg chg="replST">
          <ac:chgData name="Nesta van der Schaaf" userId="b6341301b05cd47e" providerId="LiveId" clId="{AD06C81A-87A6-47A7-8922-8736C9E72DE9}" dt="2023-07-13T11:52:57.041" v="32634"/>
          <ac:spMkLst>
            <pc:docMk/>
            <pc:sldMk cId="1278322967" sldId="275"/>
            <ac:spMk id="84" creationId="{6E29AE83-3F04-B2DB-37B9-51F176CE22D9}"/>
          </ac:spMkLst>
        </pc:spChg>
        <pc:spChg chg="replST">
          <ac:chgData name="Nesta van der Schaaf" userId="b6341301b05cd47e" providerId="LiveId" clId="{AD06C81A-87A6-47A7-8922-8736C9E72DE9}" dt="2023-07-13T11:52:57.041" v="32635"/>
          <ac:spMkLst>
            <pc:docMk/>
            <pc:sldMk cId="1278322967" sldId="275"/>
            <ac:spMk id="85" creationId="{4E3D625E-0992-2A3D-F550-2CB4BC11F40E}"/>
          </ac:spMkLst>
        </pc:spChg>
        <pc:spChg chg="replST">
          <ac:chgData name="Nesta van der Schaaf" userId="b6341301b05cd47e" providerId="LiveId" clId="{AD06C81A-87A6-47A7-8922-8736C9E72DE9}" dt="2023-07-13T11:52:57.041" v="32636"/>
          <ac:spMkLst>
            <pc:docMk/>
            <pc:sldMk cId="1278322967" sldId="275"/>
            <ac:spMk id="86" creationId="{9533C241-9AB3-F1DE-1DB5-A61717B78CF6}"/>
          </ac:spMkLst>
        </pc:spChg>
        <pc:spChg chg="replST">
          <ac:chgData name="Nesta van der Schaaf" userId="b6341301b05cd47e" providerId="LiveId" clId="{AD06C81A-87A6-47A7-8922-8736C9E72DE9}" dt="2023-07-13T11:52:57.041" v="32637"/>
          <ac:spMkLst>
            <pc:docMk/>
            <pc:sldMk cId="1278322967" sldId="275"/>
            <ac:spMk id="87" creationId="{BBA90EF3-A89D-DEA0-0518-5810196BC4A9}"/>
          </ac:spMkLst>
        </pc:spChg>
        <pc:spChg chg="replST">
          <ac:chgData name="Nesta van der Schaaf" userId="b6341301b05cd47e" providerId="LiveId" clId="{AD06C81A-87A6-47A7-8922-8736C9E72DE9}" dt="2023-07-13T11:52:57.041" v="32638"/>
          <ac:spMkLst>
            <pc:docMk/>
            <pc:sldMk cId="1278322967" sldId="275"/>
            <ac:spMk id="88" creationId="{58C218DD-5609-4648-C7E3-6436DB207EE3}"/>
          </ac:spMkLst>
        </pc:spChg>
        <pc:spChg chg="replST">
          <ac:chgData name="Nesta van der Schaaf" userId="b6341301b05cd47e" providerId="LiveId" clId="{AD06C81A-87A6-47A7-8922-8736C9E72DE9}" dt="2023-07-13T11:52:57.042" v="32639"/>
          <ac:spMkLst>
            <pc:docMk/>
            <pc:sldMk cId="1278322967" sldId="275"/>
            <ac:spMk id="89" creationId="{40F33CD2-6F68-6B56-0E8D-286741F7574C}"/>
          </ac:spMkLst>
        </pc:spChg>
        <pc:spChg chg="replST">
          <ac:chgData name="Nesta van der Schaaf" userId="b6341301b05cd47e" providerId="LiveId" clId="{AD06C81A-87A6-47A7-8922-8736C9E72DE9}" dt="2023-07-13T11:52:57.042" v="32640"/>
          <ac:spMkLst>
            <pc:docMk/>
            <pc:sldMk cId="1278322967" sldId="275"/>
            <ac:spMk id="90" creationId="{82D243E8-AD6B-3D01-89A8-89FFF8D994F3}"/>
          </ac:spMkLst>
        </pc:spChg>
        <pc:spChg chg="replST">
          <ac:chgData name="Nesta van der Schaaf" userId="b6341301b05cd47e" providerId="LiveId" clId="{AD06C81A-87A6-47A7-8922-8736C9E72DE9}" dt="2023-07-13T11:52:57.042" v="32641"/>
          <ac:spMkLst>
            <pc:docMk/>
            <pc:sldMk cId="1278322967" sldId="275"/>
            <ac:spMk id="91" creationId="{788F05AF-0E17-8A26-16C9-0DB14E053C1B}"/>
          </ac:spMkLst>
        </pc:spChg>
        <pc:spChg chg="replST">
          <ac:chgData name="Nesta van der Schaaf" userId="b6341301b05cd47e" providerId="LiveId" clId="{AD06C81A-87A6-47A7-8922-8736C9E72DE9}" dt="2023-07-13T11:52:57.042" v="32642"/>
          <ac:spMkLst>
            <pc:docMk/>
            <pc:sldMk cId="1278322967" sldId="275"/>
            <ac:spMk id="92" creationId="{0730CA9A-667A-E70E-07BB-AF942EF27365}"/>
          </ac:spMkLst>
        </pc:spChg>
        <pc:spChg chg="replST">
          <ac:chgData name="Nesta van der Schaaf" userId="b6341301b05cd47e" providerId="LiveId" clId="{AD06C81A-87A6-47A7-8922-8736C9E72DE9}" dt="2023-07-13T11:52:57.042" v="32643"/>
          <ac:spMkLst>
            <pc:docMk/>
            <pc:sldMk cId="1278322967" sldId="275"/>
            <ac:spMk id="93" creationId="{57F99954-2E14-FDFC-183F-91B51EDB4904}"/>
          </ac:spMkLst>
        </pc:spChg>
        <pc:spChg chg="replST">
          <ac:chgData name="Nesta van der Schaaf" userId="b6341301b05cd47e" providerId="LiveId" clId="{AD06C81A-87A6-47A7-8922-8736C9E72DE9}" dt="2023-07-13T11:52:57.042" v="32644"/>
          <ac:spMkLst>
            <pc:docMk/>
            <pc:sldMk cId="1278322967" sldId="275"/>
            <ac:spMk id="94" creationId="{744FFDA8-E926-519F-0D94-F4576DBB09D3}"/>
          </ac:spMkLst>
        </pc:spChg>
        <pc:spChg chg="replST">
          <ac:chgData name="Nesta van der Schaaf" userId="b6341301b05cd47e" providerId="LiveId" clId="{AD06C81A-87A6-47A7-8922-8736C9E72DE9}" dt="2023-07-13T11:53:15.688" v="32691"/>
          <ac:spMkLst>
            <pc:docMk/>
            <pc:sldMk cId="1278322967" sldId="275"/>
            <ac:spMk id="99" creationId="{BD73FAEB-98A3-D0FA-4AA6-06BDC5F4FAEE}"/>
          </ac:spMkLst>
        </pc:spChg>
        <pc:spChg chg="replST">
          <ac:chgData name="Nesta van der Schaaf" userId="b6341301b05cd47e" providerId="LiveId" clId="{AD06C81A-87A6-47A7-8922-8736C9E72DE9}" dt="2023-07-13T11:53:15.688" v="32692"/>
          <ac:spMkLst>
            <pc:docMk/>
            <pc:sldMk cId="1278322967" sldId="275"/>
            <ac:spMk id="100" creationId="{3F8A0896-21F9-C5EC-F53E-F24E188B9C54}"/>
          </ac:spMkLst>
        </pc:spChg>
        <pc:spChg chg="replST">
          <ac:chgData name="Nesta van der Schaaf" userId="b6341301b05cd47e" providerId="LiveId" clId="{AD06C81A-87A6-47A7-8922-8736C9E72DE9}" dt="2023-07-13T11:53:15.688" v="32693"/>
          <ac:spMkLst>
            <pc:docMk/>
            <pc:sldMk cId="1278322967" sldId="275"/>
            <ac:spMk id="101" creationId="{D07EC1FF-D7F8-0AD0-CBD2-F8EE1E30A9E8}"/>
          </ac:spMkLst>
        </pc:spChg>
        <pc:spChg chg="replST">
          <ac:chgData name="Nesta van der Schaaf" userId="b6341301b05cd47e" providerId="LiveId" clId="{AD06C81A-87A6-47A7-8922-8736C9E72DE9}" dt="2023-07-13T11:53:15.689" v="32694"/>
          <ac:spMkLst>
            <pc:docMk/>
            <pc:sldMk cId="1278322967" sldId="275"/>
            <ac:spMk id="102" creationId="{D86609C4-10B2-2303-0D69-7DEA2B1FE7E2}"/>
          </ac:spMkLst>
        </pc:spChg>
        <pc:spChg chg="replST">
          <ac:chgData name="Nesta van der Schaaf" userId="b6341301b05cd47e" providerId="LiveId" clId="{AD06C81A-87A6-47A7-8922-8736C9E72DE9}" dt="2023-07-13T11:53:15.689" v="32695"/>
          <ac:spMkLst>
            <pc:docMk/>
            <pc:sldMk cId="1278322967" sldId="275"/>
            <ac:spMk id="103" creationId="{2AD56159-03BB-7B02-80EE-1FCB86809ED1}"/>
          </ac:spMkLst>
        </pc:spChg>
        <pc:spChg chg="mod replST">
          <ac:chgData name="Nesta van der Schaaf" userId="b6341301b05cd47e" providerId="LiveId" clId="{AD06C81A-87A6-47A7-8922-8736C9E72DE9}" dt="2023-07-13T11:54:36.043" v="32792" actId="164"/>
          <ac:spMkLst>
            <pc:docMk/>
            <pc:sldMk cId="1278322967" sldId="275"/>
            <ac:spMk id="107" creationId="{4C537FAE-8D05-D75E-C95A-5ADB877D0D88}"/>
          </ac:spMkLst>
        </pc:spChg>
        <pc:spChg chg="replST">
          <ac:chgData name="Nesta van der Schaaf" userId="b6341301b05cd47e" providerId="LiveId" clId="{AD06C81A-87A6-47A7-8922-8736C9E72DE9}" dt="2023-07-13T11:53:47.658" v="32772"/>
          <ac:spMkLst>
            <pc:docMk/>
            <pc:sldMk cId="1278322967" sldId="275"/>
            <ac:spMk id="111" creationId="{93F76C8D-AFBD-2D92-4561-F4C7C1DE7F5C}"/>
          </ac:spMkLst>
        </pc:spChg>
        <pc:spChg chg="replST">
          <ac:chgData name="Nesta van der Schaaf" userId="b6341301b05cd47e" providerId="LiveId" clId="{AD06C81A-87A6-47A7-8922-8736C9E72DE9}" dt="2023-07-13T11:53:47.658" v="32773"/>
          <ac:spMkLst>
            <pc:docMk/>
            <pc:sldMk cId="1278322967" sldId="275"/>
            <ac:spMk id="112" creationId="{A356BE9A-D9C7-C0BC-3D8C-8FEEF1E9171E}"/>
          </ac:spMkLst>
        </pc:spChg>
        <pc:spChg chg="replST">
          <ac:chgData name="Nesta van der Schaaf" userId="b6341301b05cd47e" providerId="LiveId" clId="{AD06C81A-87A6-47A7-8922-8736C9E72DE9}" dt="2023-07-13T11:53:47.658" v="32774"/>
          <ac:spMkLst>
            <pc:docMk/>
            <pc:sldMk cId="1278322967" sldId="275"/>
            <ac:spMk id="113" creationId="{6763B0C5-062D-44F0-1EBF-0564A7DE0BA2}"/>
          </ac:spMkLst>
        </pc:spChg>
        <pc:spChg chg="replST">
          <ac:chgData name="Nesta van der Schaaf" userId="b6341301b05cd47e" providerId="LiveId" clId="{AD06C81A-87A6-47A7-8922-8736C9E72DE9}" dt="2023-07-13T11:53:47.658" v="32775"/>
          <ac:spMkLst>
            <pc:docMk/>
            <pc:sldMk cId="1278322967" sldId="275"/>
            <ac:spMk id="114" creationId="{C330A7B8-7B2C-EE3F-4907-D594FC138027}"/>
          </ac:spMkLst>
        </pc:spChg>
        <pc:spChg chg="replST">
          <ac:chgData name="Nesta van der Schaaf" userId="b6341301b05cd47e" providerId="LiveId" clId="{AD06C81A-87A6-47A7-8922-8736C9E72DE9}" dt="2023-07-13T11:53:47.658" v="32776"/>
          <ac:spMkLst>
            <pc:docMk/>
            <pc:sldMk cId="1278322967" sldId="275"/>
            <ac:spMk id="115" creationId="{2F6B626A-05DD-7840-571B-120D50D19D72}"/>
          </ac:spMkLst>
        </pc:spChg>
        <pc:spChg chg="replST">
          <ac:chgData name="Nesta van der Schaaf" userId="b6341301b05cd47e" providerId="LiveId" clId="{AD06C81A-87A6-47A7-8922-8736C9E72DE9}" dt="2023-07-13T11:53:47.659" v="32777"/>
          <ac:spMkLst>
            <pc:docMk/>
            <pc:sldMk cId="1278322967" sldId="275"/>
            <ac:spMk id="116" creationId="{5F04939E-9E24-7665-6A7C-DDBCDA0F913D}"/>
          </ac:spMkLst>
        </pc:spChg>
        <pc:spChg chg="replST">
          <ac:chgData name="Nesta van der Schaaf" userId="b6341301b05cd47e" providerId="LiveId" clId="{AD06C81A-87A6-47A7-8922-8736C9E72DE9}" dt="2023-07-13T11:53:47.659" v="32778"/>
          <ac:spMkLst>
            <pc:docMk/>
            <pc:sldMk cId="1278322967" sldId="275"/>
            <ac:spMk id="117" creationId="{A943E8D3-CB81-63EE-00C0-3E7AC054FF04}"/>
          </ac:spMkLst>
        </pc:spChg>
        <pc:spChg chg="replST">
          <ac:chgData name="Nesta van der Schaaf" userId="b6341301b05cd47e" providerId="LiveId" clId="{AD06C81A-87A6-47A7-8922-8736C9E72DE9}" dt="2023-07-13T11:53:47.659" v="32779"/>
          <ac:spMkLst>
            <pc:docMk/>
            <pc:sldMk cId="1278322967" sldId="275"/>
            <ac:spMk id="118" creationId="{A735028D-012D-469C-00B5-B445D2132299}"/>
          </ac:spMkLst>
        </pc:spChg>
        <pc:spChg chg="add mod ord">
          <ac:chgData name="Nesta van der Schaaf" userId="b6341301b05cd47e" providerId="LiveId" clId="{AD06C81A-87A6-47A7-8922-8736C9E72DE9}" dt="2023-07-13T11:54:36.043" v="32792" actId="164"/>
          <ac:spMkLst>
            <pc:docMk/>
            <pc:sldMk cId="1278322967" sldId="275"/>
            <ac:spMk id="120" creationId="{7E39ED87-F73A-255F-96FE-32CE5BADEC8E}"/>
          </ac:spMkLst>
        </pc:spChg>
        <pc:spChg chg="del mod">
          <ac:chgData name="Nesta van der Schaaf" userId="b6341301b05cd47e" providerId="LiveId" clId="{AD06C81A-87A6-47A7-8922-8736C9E72DE9}" dt="2023-07-11T11:40:27.371" v="14819" actId="478"/>
          <ac:spMkLst>
            <pc:docMk/>
            <pc:sldMk cId="1278322967" sldId="275"/>
            <ac:spMk id="356" creationId="{B4D5A6C5-F921-9771-3AA7-0A0FEA4A0B2D}"/>
          </ac:spMkLst>
        </pc:spChg>
        <pc:grpChg chg="mod replST">
          <ac:chgData name="Nesta van der Schaaf" userId="b6341301b05cd47e" providerId="LiveId" clId="{AD06C81A-87A6-47A7-8922-8736C9E72DE9}" dt="2023-07-11T11:44:38.664" v="15038" actId="164"/>
          <ac:grpSpMkLst>
            <pc:docMk/>
            <pc:sldMk cId="1278322967" sldId="275"/>
            <ac:grpSpMk id="12" creationId="{EEF67D3C-3D84-E06B-23ED-B337806DAF9B}"/>
          </ac:grpSpMkLst>
        </pc:grpChg>
        <pc:grpChg chg="add del mod">
          <ac:chgData name="Nesta van der Schaaf" userId="b6341301b05cd47e" providerId="LiveId" clId="{AD06C81A-87A6-47A7-8922-8736C9E72DE9}" dt="2023-07-13T11:39:34.032" v="32307"/>
          <ac:grpSpMkLst>
            <pc:docMk/>
            <pc:sldMk cId="1278322967" sldId="275"/>
            <ac:grpSpMk id="15" creationId="{43EA6982-2908-6DB2-D1C1-5C29C7A83483}"/>
          </ac:grpSpMkLst>
        </pc:grpChg>
        <pc:grpChg chg="add mod">
          <ac:chgData name="Nesta van der Schaaf" userId="b6341301b05cd47e" providerId="LiveId" clId="{AD06C81A-87A6-47A7-8922-8736C9E72DE9}" dt="2023-07-12T14:39:51.974" v="30013" actId="1076"/>
          <ac:grpSpMkLst>
            <pc:docMk/>
            <pc:sldMk cId="1278322967" sldId="275"/>
            <ac:grpSpMk id="20" creationId="{42F9A0C8-778A-132D-092A-A4D7393B6CBD}"/>
          </ac:grpSpMkLst>
        </pc:grpChg>
        <pc:grpChg chg="mod">
          <ac:chgData name="Nesta van der Schaaf" userId="b6341301b05cd47e" providerId="LiveId" clId="{AD06C81A-87A6-47A7-8922-8736C9E72DE9}" dt="2023-07-13T11:39:32.631" v="32306"/>
          <ac:grpSpMkLst>
            <pc:docMk/>
            <pc:sldMk cId="1278322967" sldId="275"/>
            <ac:grpSpMk id="22" creationId="{C4F91DCE-C24E-ADBD-6330-EFD451D75613}"/>
          </ac:grpSpMkLst>
        </pc:grpChg>
        <pc:grpChg chg="del mod replST">
          <ac:chgData name="Nesta van der Schaaf" userId="b6341301b05cd47e" providerId="LiveId" clId="{AD06C81A-87A6-47A7-8922-8736C9E72DE9}" dt="2023-07-12T14:40:25.242" v="30067" actId="478"/>
          <ac:grpSpMkLst>
            <pc:docMk/>
            <pc:sldMk cId="1278322967" sldId="275"/>
            <ac:grpSpMk id="25" creationId="{1CD89AC0-EF97-73D6-92FB-62794C805227}"/>
          </ac:grpSpMkLst>
        </pc:grpChg>
        <pc:grpChg chg="add del mod">
          <ac:chgData name="Nesta van der Schaaf" userId="b6341301b05cd47e" providerId="LiveId" clId="{AD06C81A-87A6-47A7-8922-8736C9E72DE9}" dt="2023-07-11T11:44:38.664" v="15038" actId="164"/>
          <ac:grpSpMkLst>
            <pc:docMk/>
            <pc:sldMk cId="1278322967" sldId="275"/>
            <ac:grpSpMk id="36" creationId="{DE6DFE59-09D9-AEEB-2ACE-45CC695C1096}"/>
          </ac:grpSpMkLst>
        </pc:grpChg>
        <pc:grpChg chg="mod replST">
          <ac:chgData name="Nesta van der Schaaf" userId="b6341301b05cd47e" providerId="LiveId" clId="{AD06C81A-87A6-47A7-8922-8736C9E72DE9}" dt="2023-07-12T14:42:46.381" v="30197" actId="164"/>
          <ac:grpSpMkLst>
            <pc:docMk/>
            <pc:sldMk cId="1278322967" sldId="275"/>
            <ac:grpSpMk id="39" creationId="{2D6F0BE0-4C92-40F5-95AB-87D54CCB9258}"/>
          </ac:grpSpMkLst>
        </pc:grpChg>
        <pc:grpChg chg="mod replST">
          <ac:chgData name="Nesta van der Schaaf" userId="b6341301b05cd47e" providerId="LiveId" clId="{AD06C81A-87A6-47A7-8922-8736C9E72DE9}" dt="2023-07-12T14:42:46.381" v="30197" actId="164"/>
          <ac:grpSpMkLst>
            <pc:docMk/>
            <pc:sldMk cId="1278322967" sldId="275"/>
            <ac:grpSpMk id="51" creationId="{5C6C0702-68F9-9E9F-0883-826A0B161D22}"/>
          </ac:grpSpMkLst>
        </pc:grpChg>
        <pc:grpChg chg="add mod">
          <ac:chgData name="Nesta van der Schaaf" userId="b6341301b05cd47e" providerId="LiveId" clId="{AD06C81A-87A6-47A7-8922-8736C9E72DE9}" dt="2023-07-13T11:52:06.108" v="32568" actId="1076"/>
          <ac:grpSpMkLst>
            <pc:docMk/>
            <pc:sldMk cId="1278322967" sldId="275"/>
            <ac:grpSpMk id="53" creationId="{BE7A29C0-6B79-12C9-8CCD-63A8181CA9BE}"/>
          </ac:grpSpMkLst>
        </pc:grpChg>
        <pc:grpChg chg="mod replST">
          <ac:chgData name="Nesta van der Schaaf" userId="b6341301b05cd47e" providerId="LiveId" clId="{AD06C81A-87A6-47A7-8922-8736C9E72DE9}" dt="2023-07-13T11:49:32.455" v="32488" actId="1076"/>
          <ac:grpSpMkLst>
            <pc:docMk/>
            <pc:sldMk cId="1278322967" sldId="275"/>
            <ac:grpSpMk id="58" creationId="{E8509426-F447-2309-9B06-ACE9B3AE46B9}"/>
          </ac:grpSpMkLst>
        </pc:grpChg>
        <pc:grpChg chg="add mod">
          <ac:chgData name="Nesta van der Schaaf" userId="b6341301b05cd47e" providerId="LiveId" clId="{AD06C81A-87A6-47A7-8922-8736C9E72DE9}" dt="2023-07-13T11:49:35.756" v="32489" actId="1076"/>
          <ac:grpSpMkLst>
            <pc:docMk/>
            <pc:sldMk cId="1278322967" sldId="275"/>
            <ac:grpSpMk id="59" creationId="{032CC53D-911C-1D10-0455-C9B4B2A7D205}"/>
          </ac:grpSpMkLst>
        </pc:grpChg>
        <pc:grpChg chg="add del mod">
          <ac:chgData name="Nesta van der Schaaf" userId="b6341301b05cd47e" providerId="LiveId" clId="{AD06C81A-87A6-47A7-8922-8736C9E72DE9}" dt="2023-07-13T11:49:55.378" v="32504" actId="165"/>
          <ac:grpSpMkLst>
            <pc:docMk/>
            <pc:sldMk cId="1278322967" sldId="275"/>
            <ac:grpSpMk id="60" creationId="{D1AFB16E-3136-D46F-C982-4DFE7D37E19F}"/>
          </ac:grpSpMkLst>
        </pc:grpChg>
        <pc:grpChg chg="del mod topLvl">
          <ac:chgData name="Nesta van der Schaaf" userId="b6341301b05cd47e" providerId="LiveId" clId="{AD06C81A-87A6-47A7-8922-8736C9E72DE9}" dt="2023-07-13T11:50:00.758" v="32505" actId="165"/>
          <ac:grpSpMkLst>
            <pc:docMk/>
            <pc:sldMk cId="1278322967" sldId="275"/>
            <ac:grpSpMk id="61" creationId="{39A2FAE3-32B1-75A8-9240-63661881BE58}"/>
          </ac:grpSpMkLst>
        </pc:grpChg>
        <pc:grpChg chg="del mod topLvl">
          <ac:chgData name="Nesta van der Schaaf" userId="b6341301b05cd47e" providerId="LiveId" clId="{AD06C81A-87A6-47A7-8922-8736C9E72DE9}" dt="2023-07-13T11:50:30.117" v="32520" actId="478"/>
          <ac:grpSpMkLst>
            <pc:docMk/>
            <pc:sldMk cId="1278322967" sldId="275"/>
            <ac:grpSpMk id="62" creationId="{B77CEDA9-5FE4-7E90-F005-E9EFED54BCF2}"/>
          </ac:grpSpMkLst>
        </pc:grpChg>
        <pc:grpChg chg="mod replST">
          <ac:chgData name="Nesta van der Schaaf" userId="b6341301b05cd47e" providerId="LiveId" clId="{AD06C81A-87A6-47A7-8922-8736C9E72DE9}" dt="2023-07-13T11:52:01.402" v="32566" actId="164"/>
          <ac:grpSpMkLst>
            <pc:docMk/>
            <pc:sldMk cId="1278322967" sldId="275"/>
            <ac:grpSpMk id="76" creationId="{D816F4E5-C3DA-4204-D0E9-C818C59CEDE2}"/>
          </ac:grpSpMkLst>
        </pc:grpChg>
        <pc:grpChg chg="add mod">
          <ac:chgData name="Nesta van der Schaaf" userId="b6341301b05cd47e" providerId="LiveId" clId="{AD06C81A-87A6-47A7-8922-8736C9E72DE9}" dt="2023-07-13T11:52:12.499" v="32570" actId="1076"/>
          <ac:grpSpMkLst>
            <pc:docMk/>
            <pc:sldMk cId="1278322967" sldId="275"/>
            <ac:grpSpMk id="77" creationId="{3E7A7283-24F7-8AB4-7B8F-DCAA4774473D}"/>
          </ac:grpSpMkLst>
        </pc:grpChg>
        <pc:grpChg chg="del mod replST">
          <ac:chgData name="Nesta van der Schaaf" userId="b6341301b05cd47e" providerId="LiveId" clId="{AD06C81A-87A6-47A7-8922-8736C9E72DE9}" dt="2023-07-13T11:53:03.617" v="32648" actId="478"/>
          <ac:grpSpMkLst>
            <pc:docMk/>
            <pc:sldMk cId="1278322967" sldId="275"/>
            <ac:grpSpMk id="95" creationId="{E304EA20-D6F1-66BD-77D2-A7932AA07FC5}"/>
          </ac:grpSpMkLst>
        </pc:grpChg>
        <pc:grpChg chg="mod replST">
          <ac:chgData name="Nesta van der Schaaf" userId="b6341301b05cd47e" providerId="LiveId" clId="{AD06C81A-87A6-47A7-8922-8736C9E72DE9}" dt="2023-07-13T11:54:36.043" v="32792" actId="164"/>
          <ac:grpSpMkLst>
            <pc:docMk/>
            <pc:sldMk cId="1278322967" sldId="275"/>
            <ac:grpSpMk id="104" creationId="{2A758E93-C9F5-3BEA-5042-B1F56E77A8ED}"/>
          </ac:grpSpMkLst>
        </pc:grpChg>
        <pc:grpChg chg="del">
          <ac:chgData name="Nesta van der Schaaf" userId="b6341301b05cd47e" providerId="LiveId" clId="{AD06C81A-87A6-47A7-8922-8736C9E72DE9}" dt="2023-07-11T11:40:06.054" v="14787" actId="478"/>
          <ac:grpSpMkLst>
            <pc:docMk/>
            <pc:sldMk cId="1278322967" sldId="275"/>
            <ac:grpSpMk id="113" creationId="{4AA6FC92-914E-AA30-2B67-617AD8301ACF}"/>
          </ac:grpSpMkLst>
        </pc:grpChg>
        <pc:grpChg chg="mod replST">
          <ac:chgData name="Nesta van der Schaaf" userId="b6341301b05cd47e" providerId="LiveId" clId="{AD06C81A-87A6-47A7-8922-8736C9E72DE9}" dt="2023-07-13T11:54:36.043" v="32792" actId="164"/>
          <ac:grpSpMkLst>
            <pc:docMk/>
            <pc:sldMk cId="1278322967" sldId="275"/>
            <ac:grpSpMk id="119" creationId="{D6BC7E85-CF21-C7F8-284B-4FA8533994EE}"/>
          </ac:grpSpMkLst>
        </pc:grpChg>
        <pc:grpChg chg="add mod">
          <ac:chgData name="Nesta van der Schaaf" userId="b6341301b05cd47e" providerId="LiveId" clId="{AD06C81A-87A6-47A7-8922-8736C9E72DE9}" dt="2023-07-13T11:54:36.043" v="32792" actId="164"/>
          <ac:grpSpMkLst>
            <pc:docMk/>
            <pc:sldMk cId="1278322967" sldId="275"/>
            <ac:grpSpMk id="121" creationId="{B5E137A6-DBE3-44FA-CEA3-D0625B50A3B7}"/>
          </ac:grpSpMkLst>
        </pc:grpChg>
        <pc:picChg chg="mod">
          <ac:chgData name="Nesta van der Schaaf" userId="b6341301b05cd47e" providerId="LiveId" clId="{AD06C81A-87A6-47A7-8922-8736C9E72DE9}" dt="2023-07-12T14:40:21.806" v="30017" actId="14100"/>
          <ac:picMkLst>
            <pc:docMk/>
            <pc:sldMk cId="1278322967" sldId="275"/>
            <ac:picMk id="7" creationId="{1AF14A13-180A-7CA9-F958-BEC912656DB5}"/>
          </ac:picMkLst>
        </pc:picChg>
        <pc:picChg chg="mod">
          <ac:chgData name="Nesta van der Schaaf" userId="b6341301b05cd47e" providerId="LiveId" clId="{AD06C81A-87A6-47A7-8922-8736C9E72DE9}" dt="2023-07-11T11:43:40.787" v="14860" actId="14100"/>
          <ac:picMkLst>
            <pc:docMk/>
            <pc:sldMk cId="1278322967" sldId="275"/>
            <ac:picMk id="7" creationId="{6B5B2729-5F93-FCBD-E788-90BD58B699B4}"/>
          </ac:picMkLst>
        </pc:picChg>
        <pc:picChg chg="mod">
          <ac:chgData name="Nesta van der Schaaf" userId="b6341301b05cd47e" providerId="LiveId" clId="{AD06C81A-87A6-47A7-8922-8736C9E72DE9}" dt="2023-07-13T11:41:59.861" v="32340" actId="14100"/>
          <ac:picMkLst>
            <pc:docMk/>
            <pc:sldMk cId="1278322967" sldId="275"/>
            <ac:picMk id="15" creationId="{418FB503-DF90-0FC6-1DCA-DB393A08DFA9}"/>
          </ac:picMkLst>
        </pc:picChg>
        <pc:picChg chg="mod">
          <ac:chgData name="Nesta van der Schaaf" userId="b6341301b05cd47e" providerId="LiveId" clId="{AD06C81A-87A6-47A7-8922-8736C9E72DE9}" dt="2023-07-11T11:44:13.910" v="14991" actId="14100"/>
          <ac:picMkLst>
            <pc:docMk/>
            <pc:sldMk cId="1278322967" sldId="275"/>
            <ac:picMk id="15" creationId="{ADB3F3BF-46B3-8196-F066-D8C4BBA26674}"/>
          </ac:picMkLst>
        </pc:picChg>
        <pc:picChg chg="mod">
          <ac:chgData name="Nesta van der Schaaf" userId="b6341301b05cd47e" providerId="LiveId" clId="{AD06C81A-87A6-47A7-8922-8736C9E72DE9}" dt="2023-07-11T11:44:23.972" v="15015" actId="14100"/>
          <ac:picMkLst>
            <pc:docMk/>
            <pc:sldMk cId="1278322967" sldId="275"/>
            <ac:picMk id="18" creationId="{1FC0D97E-93D9-2253-743B-0CDBB3242F5D}"/>
          </ac:picMkLst>
        </pc:picChg>
        <pc:picChg chg="mod">
          <ac:chgData name="Nesta van der Schaaf" userId="b6341301b05cd47e" providerId="LiveId" clId="{AD06C81A-87A6-47A7-8922-8736C9E72DE9}" dt="2023-07-13T11:45:39.005" v="32429" actId="14100"/>
          <ac:picMkLst>
            <pc:docMk/>
            <pc:sldMk cId="1278322967" sldId="275"/>
            <ac:picMk id="26" creationId="{A03A5BB3-BE2C-FE13-1768-099733EBAC82}"/>
          </ac:picMkLst>
        </pc:picChg>
        <pc:picChg chg="mod">
          <ac:chgData name="Nesta van der Schaaf" userId="b6341301b05cd47e" providerId="LiveId" clId="{AD06C81A-87A6-47A7-8922-8736C9E72DE9}" dt="2023-07-12T14:40:56.704" v="30073" actId="14100"/>
          <ac:picMkLst>
            <pc:docMk/>
            <pc:sldMk cId="1278322967" sldId="275"/>
            <ac:picMk id="27" creationId="{4E52A575-3D5C-93A9-D17B-5D545577CC6E}"/>
          </ac:picMkLst>
        </pc:picChg>
        <pc:picChg chg="mod">
          <ac:chgData name="Nesta van der Schaaf" userId="b6341301b05cd47e" providerId="LiveId" clId="{AD06C81A-87A6-47A7-8922-8736C9E72DE9}" dt="2023-07-12T14:41:10.718" v="30133" actId="14100"/>
          <ac:picMkLst>
            <pc:docMk/>
            <pc:sldMk cId="1278322967" sldId="275"/>
            <ac:picMk id="41" creationId="{BF983D79-2D71-9389-D253-530D3195E234}"/>
          </ac:picMkLst>
        </pc:picChg>
        <pc:picChg chg="mod">
          <ac:chgData name="Nesta van der Schaaf" userId="b6341301b05cd47e" providerId="LiveId" clId="{AD06C81A-87A6-47A7-8922-8736C9E72DE9}" dt="2023-07-13T11:51:38.865" v="32524" actId="14100"/>
          <ac:picMkLst>
            <pc:docMk/>
            <pc:sldMk cId="1278322967" sldId="275"/>
            <ac:picMk id="71" creationId="{F316FE14-8F4A-F8C1-04AA-3EF73059D53A}"/>
          </ac:picMkLst>
        </pc:picChg>
        <pc:picChg chg="mod">
          <ac:chgData name="Nesta van der Schaaf" userId="b6341301b05cd47e" providerId="LiveId" clId="{AD06C81A-87A6-47A7-8922-8736C9E72DE9}" dt="2023-07-13T11:52:57.029" v="32574" actId="14100"/>
          <ac:picMkLst>
            <pc:docMk/>
            <pc:sldMk cId="1278322967" sldId="275"/>
            <ac:picMk id="79" creationId="{720B6DCF-B036-7D7A-EBDF-66F13CD74C5A}"/>
          </ac:picMkLst>
        </pc:picChg>
        <pc:picChg chg="mod">
          <ac:chgData name="Nesta van der Schaaf" userId="b6341301b05cd47e" providerId="LiveId" clId="{AD06C81A-87A6-47A7-8922-8736C9E72DE9}" dt="2023-07-13T11:53:15.681" v="32652" actId="14100"/>
          <ac:picMkLst>
            <pc:docMk/>
            <pc:sldMk cId="1278322967" sldId="275"/>
            <ac:picMk id="97" creationId="{90F21A63-0C1D-71BD-4470-1D199EC0A60A}"/>
          </ac:picMkLst>
        </pc:picChg>
        <pc:picChg chg="mod">
          <ac:chgData name="Nesta van der Schaaf" userId="b6341301b05cd47e" providerId="LiveId" clId="{AD06C81A-87A6-47A7-8922-8736C9E72DE9}" dt="2023-07-13T11:53:33.873" v="32703" actId="14100"/>
          <ac:picMkLst>
            <pc:docMk/>
            <pc:sldMk cId="1278322967" sldId="275"/>
            <ac:picMk id="106" creationId="{4C537FAE-8D05-D75E-C95A-5ADB877D0D88}"/>
          </ac:picMkLst>
        </pc:picChg>
        <pc:picChg chg="mod">
          <ac:chgData name="Nesta van der Schaaf" userId="b6341301b05cd47e" providerId="LiveId" clId="{AD06C81A-87A6-47A7-8922-8736C9E72DE9}" dt="2023-07-13T11:53:47.650" v="32727" actId="14100"/>
          <ac:picMkLst>
            <pc:docMk/>
            <pc:sldMk cId="1278322967" sldId="275"/>
            <ac:picMk id="109" creationId="{B8E1A7CB-4D27-5058-C069-E4EB35039577}"/>
          </ac:picMkLst>
        </pc:picChg>
        <pc:inkChg chg="add del">
          <ac:chgData name="Nesta van der Schaaf" userId="b6341301b05cd47e" providerId="LiveId" clId="{AD06C81A-87A6-47A7-8922-8736C9E72DE9}" dt="2023-07-13T11:42:33.497" v="32366" actId="9405"/>
          <ac:inkMkLst>
            <pc:docMk/>
            <pc:sldMk cId="1278322967" sldId="275"/>
            <ac:inkMk id="21" creationId="{7CACEE67-BB4C-1A04-2A27-FA97B25578B2}"/>
          </ac:inkMkLst>
        </pc:inkChg>
        <pc:inkChg chg="add del">
          <ac:chgData name="Nesta van der Schaaf" userId="b6341301b05cd47e" providerId="LiveId" clId="{AD06C81A-87A6-47A7-8922-8736C9E72DE9}" dt="2023-07-13T11:42:53.578" v="32368" actId="478"/>
          <ac:inkMkLst>
            <pc:docMk/>
            <pc:sldMk cId="1278322967" sldId="275"/>
            <ac:inkMk id="22" creationId="{0BFF834D-5810-6BF8-5EBC-DE291EC03179}"/>
          </ac:inkMkLst>
        </pc:inkChg>
        <pc:inkChg chg="del">
          <ac:chgData name="Nesta van der Schaaf" userId="b6341301b05cd47e" providerId="LiveId" clId="{AD06C81A-87A6-47A7-8922-8736C9E72DE9}" dt="2023-07-11T11:40:05.705" v="14786" actId="478"/>
          <ac:inkMkLst>
            <pc:docMk/>
            <pc:sldMk cId="1278322967" sldId="275"/>
            <ac:inkMk id="116" creationId="{D5B7AC96-1454-847A-0EE6-7D339556A207}"/>
          </ac:inkMkLst>
        </pc:inkChg>
        <pc:cxnChg chg="add del">
          <ac:chgData name="Nesta van der Schaaf" userId="b6341301b05cd47e" providerId="LiveId" clId="{AD06C81A-87A6-47A7-8922-8736C9E72DE9}" dt="2023-07-11T11:45:06.179" v="15041" actId="11529"/>
          <ac:cxnSpMkLst>
            <pc:docMk/>
            <pc:sldMk cId="1278322967" sldId="275"/>
            <ac:cxnSpMk id="22" creationId="{C7C0F0FD-9A6E-2F25-7DD2-1D7B3130E6EB}"/>
          </ac:cxnSpMkLst>
        </pc:cxnChg>
        <pc:cxnChg chg="mod">
          <ac:chgData name="Nesta van der Schaaf" userId="b6341301b05cd47e" providerId="LiveId" clId="{AD06C81A-87A6-47A7-8922-8736C9E72DE9}" dt="2023-07-13T11:39:32.631" v="32306"/>
          <ac:cxnSpMkLst>
            <pc:docMk/>
            <pc:sldMk cId="1278322967" sldId="275"/>
            <ac:cxnSpMk id="26" creationId="{F4DC58F2-A069-E6FD-BE08-037AFD613BCC}"/>
          </ac:cxnSpMkLst>
        </pc:cxnChg>
        <pc:cxnChg chg="add mod">
          <ac:chgData name="Nesta van der Schaaf" userId="b6341301b05cd47e" providerId="LiveId" clId="{AD06C81A-87A6-47A7-8922-8736C9E72DE9}" dt="2023-07-13T11:46:13.187" v="32483" actId="164"/>
          <ac:cxnSpMkLst>
            <pc:docMk/>
            <pc:sldMk cId="1278322967" sldId="275"/>
            <ac:cxnSpMk id="55" creationId="{80EE571C-CEB6-A22E-4776-D6C89D386079}"/>
          </ac:cxnSpMkLst>
        </pc:cxnChg>
        <pc:cxnChg chg="add mod">
          <ac:chgData name="Nesta van der Schaaf" userId="b6341301b05cd47e" providerId="LiveId" clId="{AD06C81A-87A6-47A7-8922-8736C9E72DE9}" dt="2023-07-13T11:46:13.187" v="32483" actId="164"/>
          <ac:cxnSpMkLst>
            <pc:docMk/>
            <pc:sldMk cId="1278322967" sldId="275"/>
            <ac:cxnSpMk id="56" creationId="{909BC937-EE9F-C980-6F81-C5F299FD5912}"/>
          </ac:cxnSpMkLst>
        </pc:cxnChg>
      </pc:sldChg>
      <pc:sldChg chg="addSp delSp modSp add mod delAnim modAnim">
        <pc:chgData name="Nesta van der Schaaf" userId="b6341301b05cd47e" providerId="LiveId" clId="{AD06C81A-87A6-47A7-8922-8736C9E72DE9}" dt="2023-07-13T08:48:03.220" v="31996" actId="14100"/>
        <pc:sldMkLst>
          <pc:docMk/>
          <pc:sldMk cId="2311421519" sldId="276"/>
        </pc:sldMkLst>
        <pc:spChg chg="mod">
          <ac:chgData name="Nesta van der Schaaf" userId="b6341301b05cd47e" providerId="LiveId" clId="{AD06C81A-87A6-47A7-8922-8736C9E72DE9}" dt="2023-07-11T21:00:14.375" v="24407" actId="164"/>
          <ac:spMkLst>
            <pc:docMk/>
            <pc:sldMk cId="2311421519" sldId="276"/>
            <ac:spMk id="3" creationId="{7C3014B6-C7BD-A102-FE51-BC79325A401D}"/>
          </ac:spMkLst>
        </pc:spChg>
        <pc:spChg chg="del mod topLvl">
          <ac:chgData name="Nesta van der Schaaf" userId="b6341301b05cd47e" providerId="LiveId" clId="{AD06C81A-87A6-47A7-8922-8736C9E72DE9}" dt="2023-07-12T14:47:29.233" v="30227" actId="478"/>
          <ac:spMkLst>
            <pc:docMk/>
            <pc:sldMk cId="2311421519" sldId="276"/>
            <ac:spMk id="5" creationId="{C35C28DF-ADCC-8FBB-6B82-B73FDC477753}"/>
          </ac:spMkLst>
        </pc:spChg>
        <pc:spChg chg="del mod topLvl">
          <ac:chgData name="Nesta van der Schaaf" userId="b6341301b05cd47e" providerId="LiveId" clId="{AD06C81A-87A6-47A7-8922-8736C9E72DE9}" dt="2023-07-12T14:47:28.282" v="30226" actId="478"/>
          <ac:spMkLst>
            <pc:docMk/>
            <pc:sldMk cId="2311421519" sldId="276"/>
            <ac:spMk id="7" creationId="{7D6A9D8A-1F79-62D7-B105-9B85CB66DC5D}"/>
          </ac:spMkLst>
        </pc:spChg>
        <pc:spChg chg="mod ord modVis replST">
          <ac:chgData name="Nesta van der Schaaf" userId="b6341301b05cd47e" providerId="LiveId" clId="{AD06C81A-87A6-47A7-8922-8736C9E72DE9}" dt="2023-07-11T21:00:14.375" v="24407" actId="164"/>
          <ac:spMkLst>
            <pc:docMk/>
            <pc:sldMk cId="2311421519" sldId="276"/>
            <ac:spMk id="7" creationId="{BCDE7018-C5CD-08B3-27D0-93AAFD805949}"/>
          </ac:spMkLst>
        </pc:spChg>
        <pc:spChg chg="del mod">
          <ac:chgData name="Nesta van der Schaaf" userId="b6341301b05cd47e" providerId="LiveId" clId="{AD06C81A-87A6-47A7-8922-8736C9E72DE9}" dt="2023-07-11T13:00:49.515" v="17056" actId="478"/>
          <ac:spMkLst>
            <pc:docMk/>
            <pc:sldMk cId="2311421519" sldId="276"/>
            <ac:spMk id="8" creationId="{B7F1AEA9-806E-ABC6-927D-BA59EDE21CD8}"/>
          </ac:spMkLst>
        </pc:spChg>
        <pc:spChg chg="del">
          <ac:chgData name="Nesta van der Schaaf" userId="b6341301b05cd47e" providerId="LiveId" clId="{AD06C81A-87A6-47A7-8922-8736C9E72DE9}" dt="2023-07-11T12:26:20.019" v="15553" actId="478"/>
          <ac:spMkLst>
            <pc:docMk/>
            <pc:sldMk cId="2311421519" sldId="276"/>
            <ac:spMk id="11" creationId="{5E88B971-5A83-E7A8-0EF1-4BA59AB98E47}"/>
          </ac:spMkLst>
        </pc:spChg>
        <pc:spChg chg="add del mod topLvl">
          <ac:chgData name="Nesta van der Schaaf" userId="b6341301b05cd47e" providerId="LiveId" clId="{AD06C81A-87A6-47A7-8922-8736C9E72DE9}" dt="2023-07-12T14:57:41.239" v="30962" actId="164"/>
          <ac:spMkLst>
            <pc:docMk/>
            <pc:sldMk cId="2311421519" sldId="276"/>
            <ac:spMk id="11" creationId="{DB48EE1B-49C0-1141-392A-3407398B48CE}"/>
          </ac:spMkLst>
        </pc:spChg>
        <pc:spChg chg="add 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2" creationId="{23371756-4CEB-15FB-680C-35F66EADEB8D}"/>
          </ac:spMkLst>
        </pc:spChg>
        <pc:spChg chg="mod replST">
          <ac:chgData name="Nesta van der Schaaf" userId="b6341301b05cd47e" providerId="LiveId" clId="{AD06C81A-87A6-47A7-8922-8736C9E72DE9}" dt="2023-07-11T12:27:34.728" v="15833" actId="108"/>
          <ac:spMkLst>
            <pc:docMk/>
            <pc:sldMk cId="2311421519" sldId="276"/>
            <ac:spMk id="13" creationId="{4F222D77-E0EA-F21F-1FA8-E279BA71B108}"/>
          </ac:spMkLst>
        </pc:spChg>
        <pc:spChg chg="mod replST">
          <ac:chgData name="Nesta van der Schaaf" userId="b6341301b05cd47e" providerId="LiveId" clId="{AD06C81A-87A6-47A7-8922-8736C9E72DE9}" dt="2023-07-11T12:27:34.729" v="15834" actId="108"/>
          <ac:spMkLst>
            <pc:docMk/>
            <pc:sldMk cId="2311421519" sldId="276"/>
            <ac:spMk id="15" creationId="{8BCE6CDE-E872-9CF9-DABA-657B158A6358}"/>
          </ac:spMkLst>
        </pc:spChg>
        <pc:spChg chg="add mod">
          <ac:chgData name="Nesta van der Schaaf" userId="b6341301b05cd47e" providerId="LiveId" clId="{AD06C81A-87A6-47A7-8922-8736C9E72DE9}" dt="2023-07-12T12:56:15.838" v="29565" actId="1076"/>
          <ac:spMkLst>
            <pc:docMk/>
            <pc:sldMk cId="2311421519" sldId="276"/>
            <ac:spMk id="16" creationId="{0B94B76B-A263-635F-213C-03B42A59DCC7}"/>
          </ac:spMkLst>
        </pc:spChg>
        <pc:spChg chg="del topLvl">
          <ac:chgData name="Nesta van der Schaaf" userId="b6341301b05cd47e" providerId="LiveId" clId="{AD06C81A-87A6-47A7-8922-8736C9E72DE9}" dt="2023-07-11T12:27:34.729" v="15835" actId="478"/>
          <ac:spMkLst>
            <pc:docMk/>
            <pc:sldMk cId="2311421519" sldId="276"/>
            <ac:spMk id="16" creationId="{DAA2B78D-8B57-0D3E-173E-49C805A7F686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17" creationId="{35CDF472-5936-04C2-02F4-D5CB739B2B77}"/>
          </ac:spMkLst>
        </pc:spChg>
        <pc:spChg chg="del topLvl">
          <ac:chgData name="Nesta van der Schaaf" userId="b6341301b05cd47e" providerId="LiveId" clId="{AD06C81A-87A6-47A7-8922-8736C9E72DE9}" dt="2023-07-11T12:27:34.727" v="15832" actId="478"/>
          <ac:spMkLst>
            <pc:docMk/>
            <pc:sldMk cId="2311421519" sldId="276"/>
            <ac:spMk id="17" creationId="{81E1428D-45CD-E07C-1C1E-A0EE5F7730DD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18" creationId="{87001ED9-D1EA-6069-72CA-CB2737E88CDE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19" creationId="{C04A22E6-7D96-8204-DE0D-2344D628595C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20" creationId="{B731CE0C-DE0C-389F-B2B1-56CC5C9AB58B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21" creationId="{63DCA44B-E92D-800B-C1E2-FFB07CA15991}"/>
          </ac:spMkLst>
        </pc:spChg>
        <pc:spChg chg="mod">
          <ac:chgData name="Nesta van der Schaaf" userId="b6341301b05cd47e" providerId="LiveId" clId="{AD06C81A-87A6-47A7-8922-8736C9E72DE9}" dt="2023-07-11T21:00:14.375" v="24407" actId="164"/>
          <ac:spMkLst>
            <pc:docMk/>
            <pc:sldMk cId="2311421519" sldId="276"/>
            <ac:spMk id="21" creationId="{AACC5349-2616-F8F1-629A-03A7D24EA2E4}"/>
          </ac:spMkLst>
        </pc:spChg>
        <pc:spChg chg="mod ord">
          <ac:chgData name="Nesta van der Schaaf" userId="b6341301b05cd47e" providerId="LiveId" clId="{AD06C81A-87A6-47A7-8922-8736C9E72DE9}" dt="2023-07-11T21:00:14.375" v="24407" actId="164"/>
          <ac:spMkLst>
            <pc:docMk/>
            <pc:sldMk cId="2311421519" sldId="276"/>
            <ac:spMk id="22" creationId="{6383E320-E244-975E-86F0-39753BF4623E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22" creationId="{816AE2B2-D308-A2F5-327C-34FB5795EE24}"/>
          </ac:spMkLst>
        </pc:spChg>
        <pc:spChg chg="mod">
          <ac:chgData name="Nesta van der Schaaf" userId="b6341301b05cd47e" providerId="LiveId" clId="{AD06C81A-87A6-47A7-8922-8736C9E72DE9}" dt="2023-07-11T21:00:14.375" v="24407" actId="164"/>
          <ac:spMkLst>
            <pc:docMk/>
            <pc:sldMk cId="2311421519" sldId="276"/>
            <ac:spMk id="23" creationId="{18EA7E16-1A08-0293-ECA1-37B013E1EB4D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23" creationId="{ED517F6D-7788-87DF-2F4A-10887A46C640}"/>
          </ac:spMkLst>
        </pc:spChg>
        <pc:spChg chg="del topLvl replST">
          <ac:chgData name="Nesta van der Schaaf" userId="b6341301b05cd47e" providerId="LiveId" clId="{AD06C81A-87A6-47A7-8922-8736C9E72DE9}" dt="2023-07-12T12:57:08.061" v="29668" actId="478"/>
          <ac:spMkLst>
            <pc:docMk/>
            <pc:sldMk cId="2311421519" sldId="276"/>
            <ac:spMk id="24" creationId="{B356B1F4-4780-A524-893F-39BA9D6C17B6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24" creationId="{D3E4829B-656B-7A91-B24B-8A0DC01B9D60}"/>
          </ac:spMkLst>
        </pc:spChg>
        <pc:spChg chg="del topLvl replST">
          <ac:chgData name="Nesta van der Schaaf" userId="b6341301b05cd47e" providerId="LiveId" clId="{AD06C81A-87A6-47A7-8922-8736C9E72DE9}" dt="2023-07-12T12:57:08.057" v="29662" actId="478"/>
          <ac:spMkLst>
            <pc:docMk/>
            <pc:sldMk cId="2311421519" sldId="276"/>
            <ac:spMk id="25" creationId="{1A4FE9DB-5284-1F48-F49F-1737216A371F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25" creationId="{CEBF1F1F-8ECC-659B-EA9C-9AFA56883AF2}"/>
          </ac:spMkLst>
        </pc:spChg>
        <pc:spChg chg="add mod">
          <ac:chgData name="Nesta van der Schaaf" userId="b6341301b05cd47e" providerId="LiveId" clId="{AD06C81A-87A6-47A7-8922-8736C9E72DE9}" dt="2023-07-12T14:52:55.475" v="30729" actId="207"/>
          <ac:spMkLst>
            <pc:docMk/>
            <pc:sldMk cId="2311421519" sldId="276"/>
            <ac:spMk id="26" creationId="{CC6870B5-AB36-B953-102E-DD306DDA0E7C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27" creationId="{9AB03097-95C0-7472-989C-432046EB2451}"/>
          </ac:spMkLst>
        </pc:spChg>
        <pc:spChg chg="mod">
          <ac:chgData name="Nesta van der Schaaf" userId="b6341301b05cd47e" providerId="LiveId" clId="{AD06C81A-87A6-47A7-8922-8736C9E72DE9}" dt="2023-07-11T21:00:14.375" v="24407" actId="164"/>
          <ac:spMkLst>
            <pc:docMk/>
            <pc:sldMk cId="2311421519" sldId="276"/>
            <ac:spMk id="27" creationId="{A4438AA8-EEBD-42ED-C18F-9F1761933467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29" creationId="{56609956-1FC0-6176-2C05-ADE4EB5B1141}"/>
          </ac:spMkLst>
        </pc:spChg>
        <pc:spChg chg="mod">
          <ac:chgData name="Nesta van der Schaaf" userId="b6341301b05cd47e" providerId="LiveId" clId="{AD06C81A-87A6-47A7-8922-8736C9E72DE9}" dt="2023-07-11T12:39:01.519" v="16338" actId="1076"/>
          <ac:spMkLst>
            <pc:docMk/>
            <pc:sldMk cId="2311421519" sldId="276"/>
            <ac:spMk id="30" creationId="{B5AA6351-4C7F-D82F-909B-7CE4E4BE7B5D}"/>
          </ac:spMkLst>
        </pc:spChg>
        <pc:spChg chg="mod">
          <ac:chgData name="Nesta van der Schaaf" userId="b6341301b05cd47e" providerId="LiveId" clId="{AD06C81A-87A6-47A7-8922-8736C9E72DE9}" dt="2023-07-11T12:39:01.519" v="16338" actId="1076"/>
          <ac:spMkLst>
            <pc:docMk/>
            <pc:sldMk cId="2311421519" sldId="276"/>
            <ac:spMk id="31" creationId="{FF1E8A2A-ED61-8F05-EC2A-1E1CAC2FC6A7}"/>
          </ac:spMkLst>
        </pc:spChg>
        <pc:spChg chg="add mod modVis">
          <ac:chgData name="Nesta van der Schaaf" userId="b6341301b05cd47e" providerId="LiveId" clId="{AD06C81A-87A6-47A7-8922-8736C9E72DE9}" dt="2023-07-11T12:39:05.558" v="16339" actId="1076"/>
          <ac:spMkLst>
            <pc:docMk/>
            <pc:sldMk cId="2311421519" sldId="276"/>
            <ac:spMk id="32" creationId="{EEBB3FEB-2D7B-9E5B-0C1C-9309D901470F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33" creationId="{A7617ED6-4A16-BD4B-4AC1-32FAFB4B8367}"/>
          </ac:spMkLst>
        </pc:spChg>
        <pc:spChg chg="del replST">
          <ac:chgData name="Nesta van der Schaaf" userId="b6341301b05cd47e" providerId="LiveId" clId="{AD06C81A-87A6-47A7-8922-8736C9E72DE9}" dt="2023-07-12T12:57:08.057" v="29661" actId="478"/>
          <ac:spMkLst>
            <pc:docMk/>
            <pc:sldMk cId="2311421519" sldId="276"/>
            <ac:spMk id="33" creationId="{AC530525-23AF-A50D-9939-0E0CD1BD3F87}"/>
          </ac:spMkLst>
        </pc:spChg>
        <pc:spChg chg="mod">
          <ac:chgData name="Nesta van der Schaaf" userId="b6341301b05cd47e" providerId="LiveId" clId="{AD06C81A-87A6-47A7-8922-8736C9E72DE9}" dt="2023-07-11T12:38:33.275" v="16332" actId="14100"/>
          <ac:spMkLst>
            <pc:docMk/>
            <pc:sldMk cId="2311421519" sldId="276"/>
            <ac:spMk id="36" creationId="{001A894E-D0C6-95D7-4398-8F97021F00E9}"/>
          </ac:spMkLst>
        </pc:spChg>
        <pc:spChg chg="mod">
          <ac:chgData name="Nesta van der Schaaf" userId="b6341301b05cd47e" providerId="LiveId" clId="{AD06C81A-87A6-47A7-8922-8736C9E72DE9}" dt="2023-07-11T12:38:28.581" v="16331" actId="1076"/>
          <ac:spMkLst>
            <pc:docMk/>
            <pc:sldMk cId="2311421519" sldId="276"/>
            <ac:spMk id="37" creationId="{9B4BEED3-2553-1FEE-8CCF-853BC8F97446}"/>
          </ac:spMkLst>
        </pc:spChg>
        <pc:spChg chg="del mod">
          <ac:chgData name="Nesta van der Schaaf" userId="b6341301b05cd47e" providerId="LiveId" clId="{AD06C81A-87A6-47A7-8922-8736C9E72DE9}" dt="2023-07-11T12:30:26.652" v="15986" actId="478"/>
          <ac:spMkLst>
            <pc:docMk/>
            <pc:sldMk cId="2311421519" sldId="276"/>
            <ac:spMk id="38" creationId="{5272858A-4D10-E710-19DE-352ABA7174FE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38" creationId="{7EF4C00E-6EA2-34A7-E105-CBAE57B98B90}"/>
          </ac:spMkLst>
        </pc:spChg>
        <pc:spChg chg="del mod">
          <ac:chgData name="Nesta van der Schaaf" userId="b6341301b05cd47e" providerId="LiveId" clId="{AD06C81A-87A6-47A7-8922-8736C9E72DE9}" dt="2023-07-11T12:30:28.594" v="15987" actId="478"/>
          <ac:spMkLst>
            <pc:docMk/>
            <pc:sldMk cId="2311421519" sldId="276"/>
            <ac:spMk id="39" creationId="{5A770FF9-7B4A-0069-3F60-F63C92181A74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39" creationId="{76897BEC-7014-1030-9434-6BDF27B8F6A4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40" creationId="{4B2FDC9A-2F04-4FFA-4A99-76D75F09146D}"/>
          </ac:spMkLst>
        </pc:spChg>
        <pc:spChg chg="mod">
          <ac:chgData name="Nesta van der Schaaf" userId="b6341301b05cd47e" providerId="LiveId" clId="{AD06C81A-87A6-47A7-8922-8736C9E72DE9}" dt="2023-07-12T14:48:02.103" v="30232" actId="165"/>
          <ac:spMkLst>
            <pc:docMk/>
            <pc:sldMk cId="2311421519" sldId="276"/>
            <ac:spMk id="41" creationId="{5696D0DB-CAE2-4DBF-6226-E38AA28E79CB}"/>
          </ac:spMkLst>
        </pc:spChg>
        <pc:spChg chg="del mod topLvl replST">
          <ac:chgData name="Nesta van der Schaaf" userId="b6341301b05cd47e" providerId="LiveId" clId="{AD06C81A-87A6-47A7-8922-8736C9E72DE9}" dt="2023-07-12T13:07:07.211" v="29877" actId="478"/>
          <ac:spMkLst>
            <pc:docMk/>
            <pc:sldMk cId="2311421519" sldId="276"/>
            <ac:spMk id="42" creationId="{5A0F0318-7DBB-F790-9F2E-FC435CC667A5}"/>
          </ac:spMkLst>
        </pc:spChg>
        <pc:spChg chg="del mod topLvl replST">
          <ac:chgData name="Nesta van der Schaaf" userId="b6341301b05cd47e" providerId="LiveId" clId="{AD06C81A-87A6-47A7-8922-8736C9E72DE9}" dt="2023-07-11T12:38:18.579" v="16325" actId="478"/>
          <ac:spMkLst>
            <pc:docMk/>
            <pc:sldMk cId="2311421519" sldId="276"/>
            <ac:spMk id="43" creationId="{4B1A80D8-E47D-1F1A-7DAB-C74DD401AF3C}"/>
          </ac:spMkLst>
        </pc:spChg>
        <pc:spChg chg="del mod topLvl replST">
          <ac:chgData name="Nesta van der Schaaf" userId="b6341301b05cd47e" providerId="LiveId" clId="{AD06C81A-87A6-47A7-8922-8736C9E72DE9}" dt="2023-07-12T13:07:03.136" v="29875" actId="478"/>
          <ac:spMkLst>
            <pc:docMk/>
            <pc:sldMk cId="2311421519" sldId="276"/>
            <ac:spMk id="43" creationId="{EB06279D-C9E5-E882-866F-F9010CBD0867}"/>
          </ac:spMkLst>
        </pc:spChg>
        <pc:spChg chg="del mod topLvl replST">
          <ac:chgData name="Nesta van der Schaaf" userId="b6341301b05cd47e" providerId="LiveId" clId="{AD06C81A-87A6-47A7-8922-8736C9E72DE9}" dt="2023-07-11T12:38:18.569" v="16310" actId="478"/>
          <ac:spMkLst>
            <pc:docMk/>
            <pc:sldMk cId="2311421519" sldId="276"/>
            <ac:spMk id="44" creationId="{0D5751C6-0A14-B918-FC57-2BE64370977E}"/>
          </ac:spMkLst>
        </pc:spChg>
        <pc:spChg chg="del mod replST">
          <ac:chgData name="Nesta van der Schaaf" userId="b6341301b05cd47e" providerId="LiveId" clId="{AD06C81A-87A6-47A7-8922-8736C9E72DE9}" dt="2023-07-12T13:07:03.136" v="29874" actId="478"/>
          <ac:spMkLst>
            <pc:docMk/>
            <pc:sldMk cId="2311421519" sldId="276"/>
            <ac:spMk id="44" creationId="{DD998197-4810-0BDD-1175-1C6C2886D461}"/>
          </ac:spMkLst>
        </pc:spChg>
        <pc:spChg chg="replST">
          <ac:chgData name="Nesta van der Schaaf" userId="b6341301b05cd47e" providerId="LiveId" clId="{AD06C81A-87A6-47A7-8922-8736C9E72DE9}" dt="2023-07-12T14:49:09.539" v="30335"/>
          <ac:spMkLst>
            <pc:docMk/>
            <pc:sldMk cId="2311421519" sldId="276"/>
            <ac:spMk id="45" creationId="{1C0E7C8B-68B7-7524-5093-667E4BC09A24}"/>
          </ac:spMkLst>
        </pc:spChg>
        <pc:spChg chg="del mod replST">
          <ac:chgData name="Nesta van der Schaaf" userId="b6341301b05cd47e" providerId="LiveId" clId="{AD06C81A-87A6-47A7-8922-8736C9E72DE9}" dt="2023-07-12T13:07:03.135" v="29873" actId="478"/>
          <ac:spMkLst>
            <pc:docMk/>
            <pc:sldMk cId="2311421519" sldId="276"/>
            <ac:spMk id="45" creationId="{5BBE5807-3726-A315-0847-00CA1F08A09B}"/>
          </ac:spMkLst>
        </pc:spChg>
        <pc:spChg chg="del mod replST">
          <ac:chgData name="Nesta van der Schaaf" userId="b6341301b05cd47e" providerId="LiveId" clId="{AD06C81A-87A6-47A7-8922-8736C9E72DE9}" dt="2023-07-11T12:38:18.568" v="16309" actId="478"/>
          <ac:spMkLst>
            <pc:docMk/>
            <pc:sldMk cId="2311421519" sldId="276"/>
            <ac:spMk id="45" creationId="{782B9249-E024-B097-08D0-AF2DFFC9B9F9}"/>
          </ac:spMkLst>
        </pc:spChg>
        <pc:spChg chg="replST">
          <ac:chgData name="Nesta van der Schaaf" userId="b6341301b05cd47e" providerId="LiveId" clId="{AD06C81A-87A6-47A7-8922-8736C9E72DE9}" dt="2023-07-12T14:49:09.540" v="30336"/>
          <ac:spMkLst>
            <pc:docMk/>
            <pc:sldMk cId="2311421519" sldId="276"/>
            <ac:spMk id="46" creationId="{15CFC616-CB14-7A58-C40C-F8E2B2AD306E}"/>
          </ac:spMkLst>
        </pc:spChg>
        <pc:spChg chg="del mod replST">
          <ac:chgData name="Nesta van der Schaaf" userId="b6341301b05cd47e" providerId="LiveId" clId="{AD06C81A-87A6-47A7-8922-8736C9E72DE9}" dt="2023-07-11T12:38:18.568" v="16308" actId="478"/>
          <ac:spMkLst>
            <pc:docMk/>
            <pc:sldMk cId="2311421519" sldId="276"/>
            <ac:spMk id="46" creationId="{58A16798-7137-E7C6-FAB5-7ECBF2533225}"/>
          </ac:spMkLst>
        </pc:spChg>
        <pc:spChg chg="del mod replST">
          <ac:chgData name="Nesta van der Schaaf" userId="b6341301b05cd47e" providerId="LiveId" clId="{AD06C81A-87A6-47A7-8922-8736C9E72DE9}" dt="2023-07-12T13:07:03.135" v="29872" actId="478"/>
          <ac:spMkLst>
            <pc:docMk/>
            <pc:sldMk cId="2311421519" sldId="276"/>
            <ac:spMk id="46" creationId="{FA8541A1-F27A-39A8-2520-F5114178578B}"/>
          </ac:spMkLst>
        </pc:spChg>
        <pc:spChg chg="replST">
          <ac:chgData name="Nesta van der Schaaf" userId="b6341301b05cd47e" providerId="LiveId" clId="{AD06C81A-87A6-47A7-8922-8736C9E72DE9}" dt="2023-07-12T14:49:09.540" v="30337"/>
          <ac:spMkLst>
            <pc:docMk/>
            <pc:sldMk cId="2311421519" sldId="276"/>
            <ac:spMk id="47" creationId="{AE71B2BD-BC28-085D-59DD-D623BAEB83FD}"/>
          </ac:spMkLst>
        </pc:spChg>
        <pc:spChg chg="del mod replST">
          <ac:chgData name="Nesta van der Schaaf" userId="b6341301b05cd47e" providerId="LiveId" clId="{AD06C81A-87A6-47A7-8922-8736C9E72DE9}" dt="2023-07-11T12:38:18.568" v="16307" actId="478"/>
          <ac:spMkLst>
            <pc:docMk/>
            <pc:sldMk cId="2311421519" sldId="276"/>
            <ac:spMk id="47" creationId="{D52A632A-97D6-764B-7235-D1011F8D30C9}"/>
          </ac:spMkLst>
        </pc:spChg>
        <pc:spChg chg="del mod replST">
          <ac:chgData name="Nesta van der Schaaf" userId="b6341301b05cd47e" providerId="LiveId" clId="{AD06C81A-87A6-47A7-8922-8736C9E72DE9}" dt="2023-07-11T12:38:18.568" v="16306" actId="478"/>
          <ac:spMkLst>
            <pc:docMk/>
            <pc:sldMk cId="2311421519" sldId="276"/>
            <ac:spMk id="48" creationId="{3ABBE827-E80D-FC14-302D-C5FAE7A1DBA5}"/>
          </ac:spMkLst>
        </pc:spChg>
        <pc:spChg chg="replST">
          <ac:chgData name="Nesta van der Schaaf" userId="b6341301b05cd47e" providerId="LiveId" clId="{AD06C81A-87A6-47A7-8922-8736C9E72DE9}" dt="2023-07-12T14:49:09.540" v="30338"/>
          <ac:spMkLst>
            <pc:docMk/>
            <pc:sldMk cId="2311421519" sldId="276"/>
            <ac:spMk id="48" creationId="{4C947277-255B-A4CE-2B0B-55110A67F3BA}"/>
          </ac:spMkLst>
        </pc:spChg>
        <pc:spChg chg="replST">
          <ac:chgData name="Nesta van der Schaaf" userId="b6341301b05cd47e" providerId="LiveId" clId="{AD06C81A-87A6-47A7-8922-8736C9E72DE9}" dt="2023-07-12T14:49:09.540" v="30339"/>
          <ac:spMkLst>
            <pc:docMk/>
            <pc:sldMk cId="2311421519" sldId="276"/>
            <ac:spMk id="49" creationId="{28682B1C-77D3-37B2-148F-9B541138A424}"/>
          </ac:spMkLst>
        </pc:spChg>
        <pc:spChg chg="del mod replST">
          <ac:chgData name="Nesta van der Schaaf" userId="b6341301b05cd47e" providerId="LiveId" clId="{AD06C81A-87A6-47A7-8922-8736C9E72DE9}" dt="2023-07-11T12:38:18.567" v="16305" actId="478"/>
          <ac:spMkLst>
            <pc:docMk/>
            <pc:sldMk cId="2311421519" sldId="276"/>
            <ac:spMk id="49" creationId="{B60C88FB-458D-A49F-FCF6-987B75C872E1}"/>
          </ac:spMkLst>
        </pc:spChg>
        <pc:spChg chg="del mod replST">
          <ac:chgData name="Nesta van der Schaaf" userId="b6341301b05cd47e" providerId="LiveId" clId="{AD06C81A-87A6-47A7-8922-8736C9E72DE9}" dt="2023-07-11T12:38:18.567" v="16304" actId="478"/>
          <ac:spMkLst>
            <pc:docMk/>
            <pc:sldMk cId="2311421519" sldId="276"/>
            <ac:spMk id="50" creationId="{6A2A15E4-7ABE-B6A7-91C5-45E0C340C972}"/>
          </ac:spMkLst>
        </pc:spChg>
        <pc:spChg chg="replST">
          <ac:chgData name="Nesta van der Schaaf" userId="b6341301b05cd47e" providerId="LiveId" clId="{AD06C81A-87A6-47A7-8922-8736C9E72DE9}" dt="2023-07-12T14:49:09.540" v="30340"/>
          <ac:spMkLst>
            <pc:docMk/>
            <pc:sldMk cId="2311421519" sldId="276"/>
            <ac:spMk id="50" creationId="{8C03B1CB-DF76-2F3B-C641-C181C457D28D}"/>
          </ac:spMkLst>
        </pc:spChg>
        <pc:spChg chg="replST">
          <ac:chgData name="Nesta van der Schaaf" userId="b6341301b05cd47e" providerId="LiveId" clId="{AD06C81A-87A6-47A7-8922-8736C9E72DE9}" dt="2023-07-12T14:49:09.540" v="30341"/>
          <ac:spMkLst>
            <pc:docMk/>
            <pc:sldMk cId="2311421519" sldId="276"/>
            <ac:spMk id="51" creationId="{135ABF5A-4478-2F57-ED2F-4629DD165DD6}"/>
          </ac:spMkLst>
        </pc:spChg>
        <pc:spChg chg="del mod replST">
          <ac:chgData name="Nesta van der Schaaf" userId="b6341301b05cd47e" providerId="LiveId" clId="{AD06C81A-87A6-47A7-8922-8736C9E72DE9}" dt="2023-07-11T12:38:18.566" v="16303" actId="478"/>
          <ac:spMkLst>
            <pc:docMk/>
            <pc:sldMk cId="2311421519" sldId="276"/>
            <ac:spMk id="51" creationId="{A2A0DEAD-C51A-2E16-9635-8565A344937C}"/>
          </ac:spMkLst>
        </pc:spChg>
        <pc:spChg chg="replST">
          <ac:chgData name="Nesta van der Schaaf" userId="b6341301b05cd47e" providerId="LiveId" clId="{AD06C81A-87A6-47A7-8922-8736C9E72DE9}" dt="2023-07-12T14:49:09.540" v="30342"/>
          <ac:spMkLst>
            <pc:docMk/>
            <pc:sldMk cId="2311421519" sldId="276"/>
            <ac:spMk id="52" creationId="{35261149-243C-4D4D-0873-3A0BEE8D2E79}"/>
          </ac:spMkLst>
        </pc:spChg>
        <pc:spChg chg="del mod replST">
          <ac:chgData name="Nesta van der Schaaf" userId="b6341301b05cd47e" providerId="LiveId" clId="{AD06C81A-87A6-47A7-8922-8736C9E72DE9}" dt="2023-07-11T12:38:18.566" v="16302" actId="478"/>
          <ac:spMkLst>
            <pc:docMk/>
            <pc:sldMk cId="2311421519" sldId="276"/>
            <ac:spMk id="52" creationId="{88422FD8-9067-4E38-8524-65759CF635B1}"/>
          </ac:spMkLst>
        </pc:spChg>
        <pc:spChg chg="del mod replST">
          <ac:chgData name="Nesta van der Schaaf" userId="b6341301b05cd47e" providerId="LiveId" clId="{AD06C81A-87A6-47A7-8922-8736C9E72DE9}" dt="2023-07-11T12:38:18.566" v="16301" actId="478"/>
          <ac:spMkLst>
            <pc:docMk/>
            <pc:sldMk cId="2311421519" sldId="276"/>
            <ac:spMk id="53" creationId="{0D8E9DF8-E95F-AA4B-2473-817D08012E71}"/>
          </ac:spMkLst>
        </pc:spChg>
        <pc:spChg chg="add mod">
          <ac:chgData name="Nesta van der Schaaf" userId="b6341301b05cd47e" providerId="LiveId" clId="{AD06C81A-87A6-47A7-8922-8736C9E72DE9}" dt="2023-07-12T12:58:02.279" v="29697" actId="207"/>
          <ac:spMkLst>
            <pc:docMk/>
            <pc:sldMk cId="2311421519" sldId="276"/>
            <ac:spMk id="54" creationId="{559715F6-6DFD-E8B1-AD84-4B78132F2DFD}"/>
          </ac:spMkLst>
        </pc:spChg>
        <pc:spChg chg="replST">
          <ac:chgData name="Nesta van der Schaaf" userId="b6341301b05cd47e" providerId="LiveId" clId="{AD06C81A-87A6-47A7-8922-8736C9E72DE9}" dt="2023-07-12T14:49:09.541" v="30343"/>
          <ac:spMkLst>
            <pc:docMk/>
            <pc:sldMk cId="2311421519" sldId="276"/>
            <ac:spMk id="55" creationId="{BB2BB850-378E-E620-A600-8468FF104460}"/>
          </ac:spMkLst>
        </pc:spChg>
        <pc:spChg chg="add mod">
          <ac:chgData name="Nesta van der Schaaf" userId="b6341301b05cd47e" providerId="LiveId" clId="{AD06C81A-87A6-47A7-8922-8736C9E72DE9}" dt="2023-07-13T08:47:30.961" v="31993" actId="114"/>
          <ac:spMkLst>
            <pc:docMk/>
            <pc:sldMk cId="2311421519" sldId="276"/>
            <ac:spMk id="56" creationId="{9FFEBA48-71DA-1830-CE85-D9E8FFDD9951}"/>
          </ac:spMkLst>
        </pc:spChg>
        <pc:spChg chg="add mod ord">
          <ac:chgData name="Nesta van der Schaaf" userId="b6341301b05cd47e" providerId="LiveId" clId="{AD06C81A-87A6-47A7-8922-8736C9E72DE9}" dt="2023-07-11T21:00:36.458" v="24412" actId="164"/>
          <ac:spMkLst>
            <pc:docMk/>
            <pc:sldMk cId="2311421519" sldId="276"/>
            <ac:spMk id="57" creationId="{31BE04CD-B5DF-8DBA-7360-25A857122411}"/>
          </ac:spMkLst>
        </pc:spChg>
        <pc:spChg chg="replST">
          <ac:chgData name="Nesta van der Schaaf" userId="b6341301b05cd47e" providerId="LiveId" clId="{AD06C81A-87A6-47A7-8922-8736C9E72DE9}" dt="2023-07-12T14:49:09.541" v="30344"/>
          <ac:spMkLst>
            <pc:docMk/>
            <pc:sldMk cId="2311421519" sldId="276"/>
            <ac:spMk id="58" creationId="{8CA98168-D42A-4F89-91D1-D8787A75232D}"/>
          </ac:spMkLst>
        </pc:spChg>
        <pc:spChg chg="replST">
          <ac:chgData name="Nesta van der Schaaf" userId="b6341301b05cd47e" providerId="LiveId" clId="{AD06C81A-87A6-47A7-8922-8736C9E72DE9}" dt="2023-07-12T14:49:09.541" v="30345"/>
          <ac:spMkLst>
            <pc:docMk/>
            <pc:sldMk cId="2311421519" sldId="276"/>
            <ac:spMk id="59" creationId="{E8D3A38B-7AD7-9BEF-9FF0-4FAFCC23D476}"/>
          </ac:spMkLst>
        </pc:spChg>
        <pc:spChg chg="del mod topLvl replST">
          <ac:chgData name="Nesta van der Schaaf" userId="b6341301b05cd47e" providerId="LiveId" clId="{AD06C81A-87A6-47A7-8922-8736C9E72DE9}" dt="2023-07-12T13:07:42.321" v="30001" actId="478"/>
          <ac:spMkLst>
            <pc:docMk/>
            <pc:sldMk cId="2311421519" sldId="276"/>
            <ac:spMk id="60" creationId="{16363984-D709-BF44-F814-3335A9B1B46D}"/>
          </ac:spMkLst>
        </pc:spChg>
        <pc:spChg chg="replST">
          <ac:chgData name="Nesta van der Schaaf" userId="b6341301b05cd47e" providerId="LiveId" clId="{AD06C81A-87A6-47A7-8922-8736C9E72DE9}" dt="2023-07-12T14:49:09.541" v="30346"/>
          <ac:spMkLst>
            <pc:docMk/>
            <pc:sldMk cId="2311421519" sldId="276"/>
            <ac:spMk id="60" creationId="{4347401C-8D08-F054-7284-3FE9645A7A4B}"/>
          </ac:spMkLst>
        </pc:spChg>
        <pc:spChg chg="mod replST">
          <ac:chgData name="Nesta van der Schaaf" userId="b6341301b05cd47e" providerId="LiveId" clId="{AD06C81A-87A6-47A7-8922-8736C9E72DE9}" dt="2023-07-11T12:38:18.570" v="16311" actId="108"/>
          <ac:spMkLst>
            <pc:docMk/>
            <pc:sldMk cId="2311421519" sldId="276"/>
            <ac:spMk id="61" creationId="{4DEF0F87-7E04-FAB1-E9E2-605A8C6F5A2E}"/>
          </ac:spMkLst>
        </pc:spChg>
        <pc:spChg chg="mod replST">
          <ac:chgData name="Nesta van der Schaaf" userId="b6341301b05cd47e" providerId="LiveId" clId="{AD06C81A-87A6-47A7-8922-8736C9E72DE9}" dt="2023-07-11T12:38:18.570" v="16312" actId="108"/>
          <ac:spMkLst>
            <pc:docMk/>
            <pc:sldMk cId="2311421519" sldId="276"/>
            <ac:spMk id="62" creationId="{CCBDF041-B457-DF72-EF8E-15158A3789FF}"/>
          </ac:spMkLst>
        </pc:spChg>
        <pc:spChg chg="mod replST">
          <ac:chgData name="Nesta van der Schaaf" userId="b6341301b05cd47e" providerId="LiveId" clId="{AD06C81A-87A6-47A7-8922-8736C9E72DE9}" dt="2023-07-11T12:38:18.571" v="16313" actId="108"/>
          <ac:spMkLst>
            <pc:docMk/>
            <pc:sldMk cId="2311421519" sldId="276"/>
            <ac:spMk id="63" creationId="{39C5AAF7-4213-4B69-4FB8-3A76C741E6C5}"/>
          </ac:spMkLst>
        </pc:spChg>
        <pc:spChg chg="mod replST">
          <ac:chgData name="Nesta van der Schaaf" userId="b6341301b05cd47e" providerId="LiveId" clId="{AD06C81A-87A6-47A7-8922-8736C9E72DE9}" dt="2023-07-11T12:38:18.572" v="16314" actId="108"/>
          <ac:spMkLst>
            <pc:docMk/>
            <pc:sldMk cId="2311421519" sldId="276"/>
            <ac:spMk id="64" creationId="{8C565FA8-FB57-20F5-9CF9-436EC51299E7}"/>
          </ac:spMkLst>
        </pc:spChg>
        <pc:spChg chg="mod replST">
          <ac:chgData name="Nesta van der Schaaf" userId="b6341301b05cd47e" providerId="LiveId" clId="{AD06C81A-87A6-47A7-8922-8736C9E72DE9}" dt="2023-07-11T12:38:18.573" v="16315" actId="108"/>
          <ac:spMkLst>
            <pc:docMk/>
            <pc:sldMk cId="2311421519" sldId="276"/>
            <ac:spMk id="65" creationId="{30A50423-6E26-D676-BCB1-C31555AD1C97}"/>
          </ac:spMkLst>
        </pc:spChg>
        <pc:spChg chg="mod replST">
          <ac:chgData name="Nesta van der Schaaf" userId="b6341301b05cd47e" providerId="LiveId" clId="{AD06C81A-87A6-47A7-8922-8736C9E72DE9}" dt="2023-07-11T12:38:18.573" v="16316" actId="108"/>
          <ac:spMkLst>
            <pc:docMk/>
            <pc:sldMk cId="2311421519" sldId="276"/>
            <ac:spMk id="66" creationId="{14B430A6-C83F-9B48-DA5D-678D0C6655DE}"/>
          </ac:spMkLst>
        </pc:spChg>
        <pc:spChg chg="mod replST">
          <ac:chgData name="Nesta van der Schaaf" userId="b6341301b05cd47e" providerId="LiveId" clId="{AD06C81A-87A6-47A7-8922-8736C9E72DE9}" dt="2023-07-11T12:38:18.574" v="16317" actId="108"/>
          <ac:spMkLst>
            <pc:docMk/>
            <pc:sldMk cId="2311421519" sldId="276"/>
            <ac:spMk id="67" creationId="{FBAB1A58-70DB-0294-8382-B597740997EE}"/>
          </ac:spMkLst>
        </pc:spChg>
        <pc:spChg chg="mod replST">
          <ac:chgData name="Nesta van der Schaaf" userId="b6341301b05cd47e" providerId="LiveId" clId="{AD06C81A-87A6-47A7-8922-8736C9E72DE9}" dt="2023-07-11T12:38:18.575" v="16318" actId="108"/>
          <ac:spMkLst>
            <pc:docMk/>
            <pc:sldMk cId="2311421519" sldId="276"/>
            <ac:spMk id="68" creationId="{0C14BDDA-2DE7-EA8F-630F-F10487BFDDC6}"/>
          </ac:spMkLst>
        </pc:spChg>
        <pc:spChg chg="mod replST">
          <ac:chgData name="Nesta van der Schaaf" userId="b6341301b05cd47e" providerId="LiveId" clId="{AD06C81A-87A6-47A7-8922-8736C9E72DE9}" dt="2023-07-11T12:38:18.575" v="16319" actId="108"/>
          <ac:spMkLst>
            <pc:docMk/>
            <pc:sldMk cId="2311421519" sldId="276"/>
            <ac:spMk id="69" creationId="{977FFBC5-64E9-1350-9F32-07664485BB8E}"/>
          </ac:spMkLst>
        </pc:spChg>
        <pc:spChg chg="mod replST">
          <ac:chgData name="Nesta van der Schaaf" userId="b6341301b05cd47e" providerId="LiveId" clId="{AD06C81A-87A6-47A7-8922-8736C9E72DE9}" dt="2023-07-11T12:38:18.576" v="16320" actId="108"/>
          <ac:spMkLst>
            <pc:docMk/>
            <pc:sldMk cId="2311421519" sldId="276"/>
            <ac:spMk id="70" creationId="{7A0F032A-C158-D65A-2632-B34976FF5FDB}"/>
          </ac:spMkLst>
        </pc:spChg>
        <pc:spChg chg="mod replST">
          <ac:chgData name="Nesta van der Schaaf" userId="b6341301b05cd47e" providerId="LiveId" clId="{AD06C81A-87A6-47A7-8922-8736C9E72DE9}" dt="2023-07-11T12:38:18.576" v="16321" actId="108"/>
          <ac:spMkLst>
            <pc:docMk/>
            <pc:sldMk cId="2311421519" sldId="276"/>
            <ac:spMk id="71" creationId="{993964ED-9F05-9F60-6ABF-9AF7DC5D10A1}"/>
          </ac:spMkLst>
        </pc:spChg>
        <pc:spChg chg="mod replST">
          <ac:chgData name="Nesta van der Schaaf" userId="b6341301b05cd47e" providerId="LiveId" clId="{AD06C81A-87A6-47A7-8922-8736C9E72DE9}" dt="2023-07-11T12:38:18.577" v="16322" actId="108"/>
          <ac:spMkLst>
            <pc:docMk/>
            <pc:sldMk cId="2311421519" sldId="276"/>
            <ac:spMk id="72" creationId="{F9BD1A03-3A8E-71A5-2C74-2086DF21F4C4}"/>
          </ac:spMkLst>
        </pc:spChg>
        <pc:spChg chg="mod replST">
          <ac:chgData name="Nesta van der Schaaf" userId="b6341301b05cd47e" providerId="LiveId" clId="{AD06C81A-87A6-47A7-8922-8736C9E72DE9}" dt="2023-07-11T12:38:18.578" v="16323" actId="108"/>
          <ac:spMkLst>
            <pc:docMk/>
            <pc:sldMk cId="2311421519" sldId="276"/>
            <ac:spMk id="73" creationId="{D6100BAB-D5C6-E9FB-8FB7-65ED7172EC83}"/>
          </ac:spMkLst>
        </pc:spChg>
        <pc:spChg chg="mod replST">
          <ac:chgData name="Nesta van der Schaaf" userId="b6341301b05cd47e" providerId="LiveId" clId="{AD06C81A-87A6-47A7-8922-8736C9E72DE9}" dt="2023-07-11T12:38:18.578" v="16324" actId="108"/>
          <ac:spMkLst>
            <pc:docMk/>
            <pc:sldMk cId="2311421519" sldId="276"/>
            <ac:spMk id="74" creationId="{AF883D09-43FC-0479-BE57-9CFAC500E266}"/>
          </ac:spMkLst>
        </pc:spChg>
        <pc:spChg chg="replST">
          <ac:chgData name="Nesta van der Schaaf" userId="b6341301b05cd47e" providerId="LiveId" clId="{AD06C81A-87A6-47A7-8922-8736C9E72DE9}" dt="2023-07-12T14:49:09.541" v="30347"/>
          <ac:spMkLst>
            <pc:docMk/>
            <pc:sldMk cId="2311421519" sldId="276"/>
            <ac:spMk id="76" creationId="{37203F6C-F667-C9EF-E3C4-2B5BE14461D1}"/>
          </ac:spMkLst>
        </pc:spChg>
        <pc:spChg chg="del mod topLvl replST">
          <ac:chgData name="Nesta van der Schaaf" userId="b6341301b05cd47e" providerId="LiveId" clId="{AD06C81A-87A6-47A7-8922-8736C9E72DE9}" dt="2023-07-12T13:07:42.313" v="29988" actId="478"/>
          <ac:spMkLst>
            <pc:docMk/>
            <pc:sldMk cId="2311421519" sldId="276"/>
            <ac:spMk id="76" creationId="{5AAE6AF9-1E11-E04E-6221-E492F755E1D8}"/>
          </ac:spMkLst>
        </pc:spChg>
        <pc:spChg chg="del mod replST">
          <ac:chgData name="Nesta van der Schaaf" userId="b6341301b05cd47e" providerId="LiveId" clId="{AD06C81A-87A6-47A7-8922-8736C9E72DE9}" dt="2023-07-12T13:07:42.313" v="29987" actId="478"/>
          <ac:spMkLst>
            <pc:docMk/>
            <pc:sldMk cId="2311421519" sldId="276"/>
            <ac:spMk id="77" creationId="{CE76BFE2-45C1-FF70-5567-F38139C7925A}"/>
          </ac:spMkLst>
        </pc:spChg>
        <pc:spChg chg="replST">
          <ac:chgData name="Nesta van der Schaaf" userId="b6341301b05cd47e" providerId="LiveId" clId="{AD06C81A-87A6-47A7-8922-8736C9E72DE9}" dt="2023-07-12T14:49:09.541" v="30348"/>
          <ac:spMkLst>
            <pc:docMk/>
            <pc:sldMk cId="2311421519" sldId="276"/>
            <ac:spMk id="77" creationId="{FE1E3F72-74C0-FE68-4938-EF1DF585C7E5}"/>
          </ac:spMkLst>
        </pc:spChg>
        <pc:spChg chg="del mod replST">
          <ac:chgData name="Nesta van der Schaaf" userId="b6341301b05cd47e" providerId="LiveId" clId="{AD06C81A-87A6-47A7-8922-8736C9E72DE9}" dt="2023-07-12T13:07:42.312" v="29986" actId="478"/>
          <ac:spMkLst>
            <pc:docMk/>
            <pc:sldMk cId="2311421519" sldId="276"/>
            <ac:spMk id="78" creationId="{65665CCB-5B5E-D94F-ECF9-4919B334742F}"/>
          </ac:spMkLst>
        </pc:spChg>
        <pc:spChg chg="del mod replST">
          <ac:chgData name="Nesta van der Schaaf" userId="b6341301b05cd47e" providerId="LiveId" clId="{AD06C81A-87A6-47A7-8922-8736C9E72DE9}" dt="2023-07-12T13:07:42.312" v="29985" actId="478"/>
          <ac:spMkLst>
            <pc:docMk/>
            <pc:sldMk cId="2311421519" sldId="276"/>
            <ac:spMk id="79" creationId="{74343F38-B63E-E93F-2C56-C08721DDA6C9}"/>
          </ac:spMkLst>
        </pc:spChg>
        <pc:spChg chg="del mod replST">
          <ac:chgData name="Nesta van der Schaaf" userId="b6341301b05cd47e" providerId="LiveId" clId="{AD06C81A-87A6-47A7-8922-8736C9E72DE9}" dt="2023-07-12T13:07:42.312" v="29984" actId="478"/>
          <ac:spMkLst>
            <pc:docMk/>
            <pc:sldMk cId="2311421519" sldId="276"/>
            <ac:spMk id="80" creationId="{EA8DF409-4572-C3CA-A1B8-4731885E503C}"/>
          </ac:spMkLst>
        </pc:spChg>
        <pc:spChg chg="del mod replST">
          <ac:chgData name="Nesta van der Schaaf" userId="b6341301b05cd47e" providerId="LiveId" clId="{AD06C81A-87A6-47A7-8922-8736C9E72DE9}" dt="2023-07-12T13:07:42.311" v="29983" actId="478"/>
          <ac:spMkLst>
            <pc:docMk/>
            <pc:sldMk cId="2311421519" sldId="276"/>
            <ac:spMk id="81" creationId="{675D8DE8-3C09-608E-B0F9-255084F6AE08}"/>
          </ac:spMkLst>
        </pc:spChg>
        <pc:spChg chg="del mod replST">
          <ac:chgData name="Nesta van der Schaaf" userId="b6341301b05cd47e" providerId="LiveId" clId="{AD06C81A-87A6-47A7-8922-8736C9E72DE9}" dt="2023-07-12T13:07:42.311" v="29982" actId="478"/>
          <ac:spMkLst>
            <pc:docMk/>
            <pc:sldMk cId="2311421519" sldId="276"/>
            <ac:spMk id="82" creationId="{0A3D265F-A327-3D22-A512-C5D054ABB91E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82" creationId="{1379C826-8F5A-36B1-865B-332333D55B87}"/>
          </ac:spMkLst>
        </pc:spChg>
        <pc:spChg chg="del mod replST">
          <ac:chgData name="Nesta van der Schaaf" userId="b6341301b05cd47e" providerId="LiveId" clId="{AD06C81A-87A6-47A7-8922-8736C9E72DE9}" dt="2023-07-12T13:07:42.311" v="29981" actId="478"/>
          <ac:spMkLst>
            <pc:docMk/>
            <pc:sldMk cId="2311421519" sldId="276"/>
            <ac:spMk id="83" creationId="{C6CA899E-6C48-0F4B-09EC-0A88AC9044CA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83" creationId="{CD682DE3-E947-8196-C029-D4281BE959E0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84" creationId="{CBDC5FC3-CD09-1FAA-D4A6-C4F281A6F9F9}"/>
          </ac:spMkLst>
        </pc:spChg>
        <pc:spChg chg="del mod replST">
          <ac:chgData name="Nesta van der Schaaf" userId="b6341301b05cd47e" providerId="LiveId" clId="{AD06C81A-87A6-47A7-8922-8736C9E72DE9}" dt="2023-07-12T13:07:42.311" v="29980" actId="478"/>
          <ac:spMkLst>
            <pc:docMk/>
            <pc:sldMk cId="2311421519" sldId="276"/>
            <ac:spMk id="84" creationId="{D4F92253-3306-F557-523A-D9D83F3BDC0F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85" creationId="{72F67EBD-9AC4-4450-DF3C-B0CA466D252D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86" creationId="{3B5CE4D2-4F28-DA09-C390-87199861E7B4}"/>
          </ac:spMkLst>
        </pc:spChg>
        <pc:spChg chg="mod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87" creationId="{9B9E964E-90FD-8E4D-0DF2-F69D15BD2105}"/>
          </ac:spMkLst>
        </pc:spChg>
        <pc:spChg chg="add del mod">
          <ac:chgData name="Nesta van der Schaaf" userId="b6341301b05cd47e" providerId="LiveId" clId="{AD06C81A-87A6-47A7-8922-8736C9E72DE9}" dt="2023-07-11T13:00:48.452" v="17055"/>
          <ac:spMkLst>
            <pc:docMk/>
            <pc:sldMk cId="2311421519" sldId="276"/>
            <ac:spMk id="88" creationId="{19AECAE8-2809-A108-3025-317B98F4EA5A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88" creationId="{DC8140A6-8903-5A27-9A3F-0508533A5016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89" creationId="{AA0E1FEF-7DB2-937C-4E09-82A13735FCB9}"/>
          </ac:spMkLst>
        </pc:spChg>
        <pc:spChg chg="add mod ord">
          <ac:chgData name="Nesta van der Schaaf" userId="b6341301b05cd47e" providerId="LiveId" clId="{AD06C81A-87A6-47A7-8922-8736C9E72DE9}" dt="2023-07-11T21:00:14.375" v="24407" actId="164"/>
          <ac:spMkLst>
            <pc:docMk/>
            <pc:sldMk cId="2311421519" sldId="276"/>
            <ac:spMk id="89" creationId="{B8A64F21-2FB1-4683-950D-976B30F89FFC}"/>
          </ac:spMkLst>
        </pc:spChg>
        <pc:spChg chg="add del mod">
          <ac:chgData name="Nesta van der Schaaf" userId="b6341301b05cd47e" providerId="LiveId" clId="{AD06C81A-87A6-47A7-8922-8736C9E72DE9}" dt="2023-07-12T13:04:19.816" v="29803" actId="478"/>
          <ac:spMkLst>
            <pc:docMk/>
            <pc:sldMk cId="2311421519" sldId="276"/>
            <ac:spMk id="91" creationId="{4C473D68-F3E4-5AF3-BC1A-B9881AF1C40B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91" creationId="{D82040BB-FFB7-74B7-075D-FCF0B3FA587F}"/>
          </ac:spMkLst>
        </pc:spChg>
        <pc:spChg chg="add mod ord topLvl">
          <ac:chgData name="Nesta van der Schaaf" userId="b6341301b05cd47e" providerId="LiveId" clId="{AD06C81A-87A6-47A7-8922-8736C9E72DE9}" dt="2023-07-12T13:07:56.747" v="30007" actId="164"/>
          <ac:spMkLst>
            <pc:docMk/>
            <pc:sldMk cId="2311421519" sldId="276"/>
            <ac:spMk id="92" creationId="{D530AC77-D984-196C-76C2-DDB0ABCD8B7D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93" creationId="{03F3691A-11BF-2688-4E44-E2D9F4516206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94" creationId="{07615952-CDB8-53D1-2D99-DD0E4FF87634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95" creationId="{E5A62111-4432-CC3C-E5B0-195D7A1B1AC4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96" creationId="{61F941CB-5CFD-FDD8-FA65-6EF4AD84A091}"/>
          </ac:spMkLst>
        </pc:spChg>
        <pc:spChg chg="del mod ord replST">
          <ac:chgData name="Nesta van der Schaaf" userId="b6341301b05cd47e" providerId="LiveId" clId="{AD06C81A-87A6-47A7-8922-8736C9E72DE9}" dt="2023-07-12T13:07:07.986" v="29878" actId="478"/>
          <ac:spMkLst>
            <pc:docMk/>
            <pc:sldMk cId="2311421519" sldId="276"/>
            <ac:spMk id="96" creationId="{EFF6B671-ABE8-09F7-47E7-A2230ED5B685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97" creationId="{A21574F4-DE6B-44BA-0C81-48723F521B1C}"/>
          </ac:spMkLst>
        </pc:spChg>
        <pc:spChg chg="mod replST delST">
          <ac:chgData name="Nesta van der Schaaf" userId="b6341301b05cd47e" providerId="LiveId" clId="{AD06C81A-87A6-47A7-8922-8736C9E72DE9}" dt="2023-07-12T14:49:48.960" v="30486"/>
          <ac:spMkLst>
            <pc:docMk/>
            <pc:sldMk cId="2311421519" sldId="276"/>
            <ac:spMk id="98" creationId="{3EE56952-16C0-2207-F732-CD74D1FF4F73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03" creationId="{CA54FBF9-9539-7E41-B24A-191F6D75F512}"/>
          </ac:spMkLst>
        </pc:spChg>
        <pc:spChg chg="mod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04" creationId="{30F8A8A0-6CFF-27E4-5C66-31F3C027C478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05" creationId="{10E0E4C3-3426-D23E-F657-6A198C137922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06" creationId="{6E0309F5-9F01-BF46-F77F-D6762774C406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07" creationId="{167FB730-467B-B291-4106-051876BC400D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08" creationId="{82973BC2-5BD6-ADAE-97F9-BF0D31C628EF}"/>
          </ac:spMkLst>
        </pc:spChg>
        <pc:spChg chg="mod replST">
          <ac:chgData name="Nesta van der Schaaf" userId="b6341301b05cd47e" providerId="LiveId" clId="{AD06C81A-87A6-47A7-8922-8736C9E72DE9}" dt="2023-07-12T13:07:42.314" v="29989" actId="108"/>
          <ac:spMkLst>
            <pc:docMk/>
            <pc:sldMk cId="2311421519" sldId="276"/>
            <ac:spMk id="109" creationId="{3C3FE9F3-CA97-E9A3-1DC5-2E47D3ACF853}"/>
          </ac:spMkLst>
        </pc:spChg>
        <pc:spChg chg="mod replST">
          <ac:chgData name="Nesta van der Schaaf" userId="b6341301b05cd47e" providerId="LiveId" clId="{AD06C81A-87A6-47A7-8922-8736C9E72DE9}" dt="2023-07-12T13:07:42.315" v="29990" actId="108"/>
          <ac:spMkLst>
            <pc:docMk/>
            <pc:sldMk cId="2311421519" sldId="276"/>
            <ac:spMk id="110" creationId="{F4061CCD-8784-A7D8-0603-0FA745F093BC}"/>
          </ac:spMkLst>
        </pc:spChg>
        <pc:spChg chg="mod replST">
          <ac:chgData name="Nesta van der Schaaf" userId="b6341301b05cd47e" providerId="LiveId" clId="{AD06C81A-87A6-47A7-8922-8736C9E72DE9}" dt="2023-07-12T13:07:42.315" v="29991" actId="108"/>
          <ac:spMkLst>
            <pc:docMk/>
            <pc:sldMk cId="2311421519" sldId="276"/>
            <ac:spMk id="111" creationId="{BC91F620-AFA9-8FF9-8EF0-ABDF96A72F01}"/>
          </ac:spMkLst>
        </pc:spChg>
        <pc:spChg chg="mod replST">
          <ac:chgData name="Nesta van der Schaaf" userId="b6341301b05cd47e" providerId="LiveId" clId="{AD06C81A-87A6-47A7-8922-8736C9E72DE9}" dt="2023-07-12T13:07:42.316" v="29992" actId="108"/>
          <ac:spMkLst>
            <pc:docMk/>
            <pc:sldMk cId="2311421519" sldId="276"/>
            <ac:spMk id="112" creationId="{0E264CED-9D86-EE92-CC27-6D25BEE92ADE}"/>
          </ac:spMkLst>
        </pc:spChg>
        <pc:spChg chg="mod replST">
          <ac:chgData name="Nesta van der Schaaf" userId="b6341301b05cd47e" providerId="LiveId" clId="{AD06C81A-87A6-47A7-8922-8736C9E72DE9}" dt="2023-07-12T13:07:42.317" v="29993" actId="108"/>
          <ac:spMkLst>
            <pc:docMk/>
            <pc:sldMk cId="2311421519" sldId="276"/>
            <ac:spMk id="113" creationId="{E8BADB0C-8565-987F-6FD9-979F04CBBDCC}"/>
          </ac:spMkLst>
        </pc:spChg>
        <pc:spChg chg="mod replST">
          <ac:chgData name="Nesta van der Schaaf" userId="b6341301b05cd47e" providerId="LiveId" clId="{AD06C81A-87A6-47A7-8922-8736C9E72DE9}" dt="2023-07-12T13:07:42.317" v="29994" actId="108"/>
          <ac:spMkLst>
            <pc:docMk/>
            <pc:sldMk cId="2311421519" sldId="276"/>
            <ac:spMk id="114" creationId="{6208FA13-3068-3042-E4BD-434CB032FA20}"/>
          </ac:spMkLst>
        </pc:spChg>
        <pc:spChg chg="mod replST">
          <ac:chgData name="Nesta van der Schaaf" userId="b6341301b05cd47e" providerId="LiveId" clId="{AD06C81A-87A6-47A7-8922-8736C9E72DE9}" dt="2023-07-12T13:07:42.318" v="29995" actId="108"/>
          <ac:spMkLst>
            <pc:docMk/>
            <pc:sldMk cId="2311421519" sldId="276"/>
            <ac:spMk id="115" creationId="{85FE1F9A-5F0D-08B1-F21A-7E00F67CF8E2}"/>
          </ac:spMkLst>
        </pc:spChg>
        <pc:spChg chg="mod replST">
          <ac:chgData name="Nesta van der Schaaf" userId="b6341301b05cd47e" providerId="LiveId" clId="{AD06C81A-87A6-47A7-8922-8736C9E72DE9}" dt="2023-07-12T13:07:42.318" v="29996" actId="108"/>
          <ac:spMkLst>
            <pc:docMk/>
            <pc:sldMk cId="2311421519" sldId="276"/>
            <ac:spMk id="116" creationId="{E3DF273C-A115-7855-A97F-C442EAB24730}"/>
          </ac:spMkLst>
        </pc:spChg>
        <pc:spChg chg="mod replST">
          <ac:chgData name="Nesta van der Schaaf" userId="b6341301b05cd47e" providerId="LiveId" clId="{AD06C81A-87A6-47A7-8922-8736C9E72DE9}" dt="2023-07-12T13:07:42.319" v="29997" actId="108"/>
          <ac:spMkLst>
            <pc:docMk/>
            <pc:sldMk cId="2311421519" sldId="276"/>
            <ac:spMk id="117" creationId="{F3B90DF3-7A76-843F-052C-2338E0AF2C15}"/>
          </ac:spMkLst>
        </pc:spChg>
        <pc:spChg chg="mod replST">
          <ac:chgData name="Nesta van der Schaaf" userId="b6341301b05cd47e" providerId="LiveId" clId="{AD06C81A-87A6-47A7-8922-8736C9E72DE9}" dt="2023-07-12T13:07:42.320" v="29998" actId="108"/>
          <ac:spMkLst>
            <pc:docMk/>
            <pc:sldMk cId="2311421519" sldId="276"/>
            <ac:spMk id="118" creationId="{483EEC31-A0AC-15D7-32F1-35777545C7A5}"/>
          </ac:spMkLst>
        </pc:spChg>
        <pc:spChg chg="mod replST">
          <ac:chgData name="Nesta van der Schaaf" userId="b6341301b05cd47e" providerId="LiveId" clId="{AD06C81A-87A6-47A7-8922-8736C9E72DE9}" dt="2023-07-12T13:07:42.320" v="29999" actId="108"/>
          <ac:spMkLst>
            <pc:docMk/>
            <pc:sldMk cId="2311421519" sldId="276"/>
            <ac:spMk id="119" creationId="{297D5CF2-F4E1-6BE3-725E-9611F48960F9}"/>
          </ac:spMkLst>
        </pc:spChg>
        <pc:spChg chg="mod replST">
          <ac:chgData name="Nesta van der Schaaf" userId="b6341301b05cd47e" providerId="LiveId" clId="{AD06C81A-87A6-47A7-8922-8736C9E72DE9}" dt="2023-07-12T13:07:42.321" v="30000" actId="108"/>
          <ac:spMkLst>
            <pc:docMk/>
            <pc:sldMk cId="2311421519" sldId="276"/>
            <ac:spMk id="120" creationId="{DB3FE9D4-181A-3AA6-7FB3-5D8123E0ECBF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22" creationId="{481D9FCD-084E-C5EF-4D02-E6AD67EB4908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23" creationId="{D28D8DEE-4C3D-2F81-EED3-80025254E3E6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24" creationId="{2C7592C1-5821-F364-ECFE-81B3DFF80F29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25" creationId="{2303E11A-D029-72B7-2E64-DF839925168A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26" creationId="{8D694082-FF2F-CA48-86E6-FBDA9F8F6880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27" creationId="{5DD1E8EC-F342-47FC-0261-3F9DD54EBFA3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28" creationId="{F7622FA2-9999-6E66-55CA-7BE9A5337C6B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29" creationId="{39F4A0C5-1832-2FEA-F00B-D22F583FDFB2}"/>
          </ac:spMkLst>
        </pc:spChg>
        <pc:spChg chg="mod replST delST">
          <ac:chgData name="Nesta van der Schaaf" userId="b6341301b05cd47e" providerId="LiveId" clId="{AD06C81A-87A6-47A7-8922-8736C9E72DE9}" dt="2023-07-12T14:50:16.204" v="30625"/>
          <ac:spMkLst>
            <pc:docMk/>
            <pc:sldMk cId="2311421519" sldId="276"/>
            <ac:spMk id="130" creationId="{7D55BE0C-7ED9-4399-9C8B-7B0D7659F4B4}"/>
          </ac:spMkLst>
        </pc:spChg>
        <pc:spChg chg="add del mod">
          <ac:chgData name="Nesta van der Schaaf" userId="b6341301b05cd47e" providerId="LiveId" clId="{AD06C81A-87A6-47A7-8922-8736C9E72DE9}" dt="2023-07-12T14:50:40.643" v="30632" actId="478"/>
          <ac:spMkLst>
            <pc:docMk/>
            <pc:sldMk cId="2311421519" sldId="276"/>
            <ac:spMk id="132" creationId="{59CE7C5F-985C-77AA-273E-7A66DA55ABEA}"/>
          </ac:spMkLst>
        </pc:spChg>
        <pc:spChg chg="add mod">
          <ac:chgData name="Nesta van der Schaaf" userId="b6341301b05cd47e" providerId="LiveId" clId="{AD06C81A-87A6-47A7-8922-8736C9E72DE9}" dt="2023-07-12T14:52:21.084" v="30720" actId="164"/>
          <ac:spMkLst>
            <pc:docMk/>
            <pc:sldMk cId="2311421519" sldId="276"/>
            <ac:spMk id="134" creationId="{94E3A8F1-12A0-6DBD-B62B-95D45C53D15C}"/>
          </ac:spMkLst>
        </pc:spChg>
        <pc:spChg chg="replST">
          <ac:chgData name="Nesta van der Schaaf" userId="b6341301b05cd47e" providerId="LiveId" clId="{AD06C81A-87A6-47A7-8922-8736C9E72DE9}" dt="2023-07-12T14:52:07.773" v="30713"/>
          <ac:spMkLst>
            <pc:docMk/>
            <pc:sldMk cId="2311421519" sldId="276"/>
            <ac:spMk id="138" creationId="{8F98E8CA-0700-D34A-71CB-9C4C4898AFF5}"/>
          </ac:spMkLst>
        </pc:spChg>
        <pc:spChg chg="replST">
          <ac:chgData name="Nesta van der Schaaf" userId="b6341301b05cd47e" providerId="LiveId" clId="{AD06C81A-87A6-47A7-8922-8736C9E72DE9}" dt="2023-07-12T14:52:07.773" v="30714"/>
          <ac:spMkLst>
            <pc:docMk/>
            <pc:sldMk cId="2311421519" sldId="276"/>
            <ac:spMk id="139" creationId="{304F4340-7FBD-FEF4-2337-4A5A9B6FB3E1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45" creationId="{E381B441-5280-A91F-087D-8FDE06B7D300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46" creationId="{55E83662-183F-F44B-4261-33165E9C6C3A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47" creationId="{548C1093-5B78-D662-4254-A7E1F45F6578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48" creationId="{C728ED31-27F5-26F9-7C6C-4AA55F0F9E4E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49" creationId="{B0B9F261-0439-1281-A9C6-23195D6DA2C3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50" creationId="{B76463A1-3C25-795C-F99D-3DCDBCAAC76E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51" creationId="{47D6A70B-9CB6-08A4-C78A-599A0137004D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52" creationId="{EAF37994-DB85-E429-9E06-DC721CE84F2D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53" creationId="{4E60BB59-C09B-6CD3-4AA6-68BA63C3362D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54" creationId="{79741A88-6DAA-7941-7236-B9C469EC23A1}"/>
          </ac:spMkLst>
        </pc:spChg>
        <pc:spChg chg="mod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55" creationId="{7551C6C2-1A01-3ED0-C47F-7E95FAC28761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56" creationId="{C00CC758-8DB2-1244-683C-4E62A27F4446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57" creationId="{4CBDCF72-EA4F-B5C2-80B5-23A9CA9009B0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58" creationId="{3B7DAE0A-CDB4-DF70-C12D-27FFE6D4E6CA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59" creationId="{45C9E050-5F5A-3C58-976A-6FC3FD082C29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60" creationId="{3D8C380F-8D49-77B5-738A-C827EDDA0CBF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61" creationId="{DDFB83FE-39FB-9DAD-5075-ACF1E41E8D2B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62" creationId="{437EC24C-129F-6E6E-F03F-BA1F72BFD542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63" creationId="{98986EB8-901F-7FE0-1A23-4D003AA81933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64" creationId="{9E8474AF-749B-61A0-14CE-011BC0A8FBF6}"/>
          </ac:spMkLst>
        </pc:spChg>
        <pc:spChg chg="mod replST delST">
          <ac:chgData name="Nesta van der Schaaf" userId="b6341301b05cd47e" providerId="LiveId" clId="{AD06C81A-87A6-47A7-8922-8736C9E72DE9}" dt="2023-07-12T14:57:16.579" v="30957"/>
          <ac:spMkLst>
            <pc:docMk/>
            <pc:sldMk cId="2311421519" sldId="276"/>
            <ac:spMk id="165" creationId="{6E6405CC-B80F-8BBE-7A0B-D0E3640D3E65}"/>
          </ac:spMkLst>
        </pc:spChg>
        <pc:spChg chg="del">
          <ac:chgData name="Nesta van der Schaaf" userId="b6341301b05cd47e" providerId="LiveId" clId="{AD06C81A-87A6-47A7-8922-8736C9E72DE9}" dt="2023-07-11T12:27:21.583" v="15783" actId="478"/>
          <ac:spMkLst>
            <pc:docMk/>
            <pc:sldMk cId="2311421519" sldId="276"/>
            <ac:spMk id="351" creationId="{C49AA436-60F3-669B-9F26-5F9BCB46386D}"/>
          </ac:spMkLst>
        </pc:spChg>
        <pc:spChg chg="del">
          <ac:chgData name="Nesta van der Schaaf" userId="b6341301b05cd47e" providerId="LiveId" clId="{AD06C81A-87A6-47A7-8922-8736C9E72DE9}" dt="2023-07-11T12:27:21.583" v="15783" actId="478"/>
          <ac:spMkLst>
            <pc:docMk/>
            <pc:sldMk cId="2311421519" sldId="276"/>
            <ac:spMk id="352" creationId="{8E218008-75C5-7069-85DB-E412A19AB30C}"/>
          </ac:spMkLst>
        </pc:spChg>
        <pc:spChg chg="del">
          <ac:chgData name="Nesta van der Schaaf" userId="b6341301b05cd47e" providerId="LiveId" clId="{AD06C81A-87A6-47A7-8922-8736C9E72DE9}" dt="2023-07-11T12:27:21.583" v="15783" actId="478"/>
          <ac:spMkLst>
            <pc:docMk/>
            <pc:sldMk cId="2311421519" sldId="276"/>
            <ac:spMk id="353" creationId="{89A27D71-616E-08F0-3BF8-3C881C37FA11}"/>
          </ac:spMkLst>
        </pc:spChg>
        <pc:grpChg chg="add del mod">
          <ac:chgData name="Nesta van der Schaaf" userId="b6341301b05cd47e" providerId="LiveId" clId="{AD06C81A-87A6-47A7-8922-8736C9E72DE9}" dt="2023-07-12T14:47:08.838" v="30225" actId="165"/>
          <ac:grpSpMkLst>
            <pc:docMk/>
            <pc:sldMk cId="2311421519" sldId="276"/>
            <ac:grpSpMk id="3" creationId="{7EE856C5-DB23-1C1B-4153-D4182538E969}"/>
          </ac:grpSpMkLst>
        </pc:grpChg>
        <pc:grpChg chg="add del mod">
          <ac:chgData name="Nesta van der Schaaf" userId="b6341301b05cd47e" providerId="LiveId" clId="{AD06C81A-87A6-47A7-8922-8736C9E72DE9}" dt="2023-07-12T12:55:11.277" v="29551" actId="478"/>
          <ac:grpSpMkLst>
            <pc:docMk/>
            <pc:sldMk cId="2311421519" sldId="276"/>
            <ac:grpSpMk id="5" creationId="{68C8CA18-EEEA-0B3B-845E-8A23AFAC3E44}"/>
          </ac:grpSpMkLst>
        </pc:grpChg>
        <pc:grpChg chg="add mod">
          <ac:chgData name="Nesta van der Schaaf" userId="b6341301b05cd47e" providerId="LiveId" clId="{AD06C81A-87A6-47A7-8922-8736C9E72DE9}" dt="2023-07-12T14:50:50.507" v="30633" actId="1076"/>
          <ac:grpSpMkLst>
            <pc:docMk/>
            <pc:sldMk cId="2311421519" sldId="276"/>
            <ac:grpSpMk id="6" creationId="{69F09460-FF6A-FDF2-FD11-41CD8EC3518A}"/>
          </ac:grpSpMkLst>
        </pc:grpChg>
        <pc:grpChg chg="add mod">
          <ac:chgData name="Nesta van der Schaaf" userId="b6341301b05cd47e" providerId="LiveId" clId="{AD06C81A-87A6-47A7-8922-8736C9E72DE9}" dt="2023-07-12T14:50:50.507" v="30633" actId="1076"/>
          <ac:grpSpMkLst>
            <pc:docMk/>
            <pc:sldMk cId="2311421519" sldId="276"/>
            <ac:grpSpMk id="8" creationId="{D3DE7A55-036A-F7D3-A21F-C3FCAE04D1CF}"/>
          </ac:grpSpMkLst>
        </pc:grpChg>
        <pc:grpChg chg="add del mod">
          <ac:chgData name="Nesta van der Schaaf" userId="b6341301b05cd47e" providerId="LiveId" clId="{AD06C81A-87A6-47A7-8922-8736C9E72DE9}" dt="2023-07-12T14:48:02.103" v="30232" actId="165"/>
          <ac:grpSpMkLst>
            <pc:docMk/>
            <pc:sldMk cId="2311421519" sldId="276"/>
            <ac:grpSpMk id="9" creationId="{408C1E0B-471F-6256-B731-CD38F5CDAB8E}"/>
          </ac:grpSpMkLst>
        </pc:grpChg>
        <pc:grpChg chg="add del mod">
          <ac:chgData name="Nesta van der Schaaf" userId="b6341301b05cd47e" providerId="LiveId" clId="{AD06C81A-87A6-47A7-8922-8736C9E72DE9}" dt="2023-07-12T12:55:46.617" v="29556" actId="165"/>
          <ac:grpSpMkLst>
            <pc:docMk/>
            <pc:sldMk cId="2311421519" sldId="276"/>
            <ac:grpSpMk id="9" creationId="{CE63E502-32B9-D028-BDF0-41183E8BF9A6}"/>
          </ac:grpSpMkLst>
        </pc:grpChg>
        <pc:grpChg chg="add del mod topLvl">
          <ac:chgData name="Nesta van der Schaaf" userId="b6341301b05cd47e" providerId="LiveId" clId="{AD06C81A-87A6-47A7-8922-8736C9E72DE9}" dt="2023-07-12T14:48:11.631" v="30235" actId="478"/>
          <ac:grpSpMkLst>
            <pc:docMk/>
            <pc:sldMk cId="2311421519" sldId="276"/>
            <ac:grpSpMk id="13" creationId="{6D4AFD55-F0F5-A0BA-0FAD-83A90AD50B32}"/>
          </ac:grpSpMkLst>
        </pc:grpChg>
        <pc:grpChg chg="add del mod topLvl">
          <ac:chgData name="Nesta van der Schaaf" userId="b6341301b05cd47e" providerId="LiveId" clId="{AD06C81A-87A6-47A7-8922-8736C9E72DE9}" dt="2023-07-12T14:48:13.122" v="30236" actId="478"/>
          <ac:grpSpMkLst>
            <pc:docMk/>
            <pc:sldMk cId="2311421519" sldId="276"/>
            <ac:grpSpMk id="15" creationId="{89BED726-4968-A156-BAC3-F5559A5ED579}"/>
          </ac:grpSpMkLst>
        </pc:grpChg>
        <pc:grpChg chg="del">
          <ac:chgData name="Nesta van der Schaaf" userId="b6341301b05cd47e" providerId="LiveId" clId="{AD06C81A-87A6-47A7-8922-8736C9E72DE9}" dt="2023-07-11T12:27:34.727" v="15832" actId="478"/>
          <ac:grpSpMkLst>
            <pc:docMk/>
            <pc:sldMk cId="2311421519" sldId="276"/>
            <ac:grpSpMk id="18" creationId="{BD8F30F8-2EE6-BCF7-6DE1-7574212309A6}"/>
          </ac:grpSpMkLst>
        </pc:grpChg>
        <pc:grpChg chg="mod ord replST">
          <ac:chgData name="Nesta van der Schaaf" userId="b6341301b05cd47e" providerId="LiveId" clId="{AD06C81A-87A6-47A7-8922-8736C9E72DE9}" dt="2023-07-11T21:00:14.375" v="24407" actId="164"/>
          <ac:grpSpMkLst>
            <pc:docMk/>
            <pc:sldMk cId="2311421519" sldId="276"/>
            <ac:grpSpMk id="19" creationId="{B54E28E8-40A1-D7E0-8368-BBB10AF38A95}"/>
          </ac:grpSpMkLst>
        </pc:grpChg>
        <pc:grpChg chg="del">
          <ac:chgData name="Nesta van der Schaaf" userId="b6341301b05cd47e" providerId="LiveId" clId="{AD06C81A-87A6-47A7-8922-8736C9E72DE9}" dt="2023-07-11T12:27:34.729" v="15836" actId="478"/>
          <ac:grpSpMkLst>
            <pc:docMk/>
            <pc:sldMk cId="2311421519" sldId="276"/>
            <ac:grpSpMk id="20" creationId="{2EB0D8BF-1348-5ABC-FBFE-14C259FDF566}"/>
          </ac:grpSpMkLst>
        </pc:grpChg>
        <pc:grpChg chg="add mod">
          <ac:chgData name="Nesta van der Schaaf" userId="b6341301b05cd47e" providerId="LiveId" clId="{AD06C81A-87A6-47A7-8922-8736C9E72DE9}" dt="2023-07-11T12:29:01.885" v="15973" actId="164"/>
          <ac:grpSpMkLst>
            <pc:docMk/>
            <pc:sldMk cId="2311421519" sldId="276"/>
            <ac:grpSpMk id="28" creationId="{EDEAD4F5-AEB4-C6F1-9F45-1BC1D869CF38}"/>
          </ac:grpSpMkLst>
        </pc:grpChg>
        <pc:grpChg chg="del">
          <ac:chgData name="Nesta van der Schaaf" userId="b6341301b05cd47e" providerId="LiveId" clId="{AD06C81A-87A6-47A7-8922-8736C9E72DE9}" dt="2023-07-11T12:27:26.236" v="15785" actId="478"/>
          <ac:grpSpMkLst>
            <pc:docMk/>
            <pc:sldMk cId="2311421519" sldId="276"/>
            <ac:grpSpMk id="33" creationId="{53A89984-695A-45E3-7567-935E146BECD4}"/>
          </ac:grpSpMkLst>
        </pc:grpChg>
        <pc:grpChg chg="add mod">
          <ac:chgData name="Nesta van der Schaaf" userId="b6341301b05cd47e" providerId="LiveId" clId="{AD06C81A-87A6-47A7-8922-8736C9E72DE9}" dt="2023-07-12T14:52:10.186" v="30718" actId="1076"/>
          <ac:grpSpMkLst>
            <pc:docMk/>
            <pc:sldMk cId="2311421519" sldId="276"/>
            <ac:grpSpMk id="34" creationId="{3657C6DB-FDA6-3022-BA0E-A059AD646388}"/>
          </ac:grpSpMkLst>
        </pc:grpChg>
        <pc:grpChg chg="add mod topLvl">
          <ac:chgData name="Nesta van der Schaaf" userId="b6341301b05cd47e" providerId="LiveId" clId="{AD06C81A-87A6-47A7-8922-8736C9E72DE9}" dt="2023-07-11T21:00:53.719" v="24415" actId="164"/>
          <ac:grpSpMkLst>
            <pc:docMk/>
            <pc:sldMk cId="2311421519" sldId="276"/>
            <ac:grpSpMk id="35" creationId="{0C892516-E264-762A-4744-F4A9CF89F819}"/>
          </ac:grpSpMkLst>
        </pc:grpChg>
        <pc:grpChg chg="del mod replST">
          <ac:chgData name="Nesta van der Schaaf" userId="b6341301b05cd47e" providerId="LiveId" clId="{AD06C81A-87A6-47A7-8922-8736C9E72DE9}" dt="2023-07-12T12:57:08.057" v="29662" actId="478"/>
          <ac:grpSpMkLst>
            <pc:docMk/>
            <pc:sldMk cId="2311421519" sldId="276"/>
            <ac:grpSpMk id="38" creationId="{F67A5731-3E00-2E5E-92BB-7922249ED6E9}"/>
          </ac:grpSpMkLst>
        </pc:grpChg>
        <pc:grpChg chg="del mod ord replST">
          <ac:chgData name="Nesta van der Schaaf" userId="b6341301b05cd47e" providerId="LiveId" clId="{AD06C81A-87A6-47A7-8922-8736C9E72DE9}" dt="2023-07-12T13:07:03.136" v="29875" actId="478"/>
          <ac:grpSpMkLst>
            <pc:docMk/>
            <pc:sldMk cId="2311421519" sldId="276"/>
            <ac:grpSpMk id="47" creationId="{C825C4DA-0C5A-1ECB-7CA3-AC65B085F07F}"/>
          </ac:grpSpMkLst>
        </pc:grpChg>
        <pc:grpChg chg="del">
          <ac:chgData name="Nesta van der Schaaf" userId="b6341301b05cd47e" providerId="LiveId" clId="{AD06C81A-87A6-47A7-8922-8736C9E72DE9}" dt="2023-07-12T12:57:08.063" v="29669" actId="478"/>
          <ac:grpSpMkLst>
            <pc:docMk/>
            <pc:sldMk cId="2311421519" sldId="276"/>
            <ac:grpSpMk id="48" creationId="{AA76DDCF-2E5F-A49A-6D1E-841B95847F74}"/>
          </ac:grpSpMkLst>
        </pc:grpChg>
        <pc:grpChg chg="del mod topLvl replST">
          <ac:chgData name="Nesta van der Schaaf" userId="b6341301b05cd47e" providerId="LiveId" clId="{AD06C81A-87A6-47A7-8922-8736C9E72DE9}" dt="2023-07-11T12:38:18.569" v="16310" actId="478"/>
          <ac:grpSpMkLst>
            <pc:docMk/>
            <pc:sldMk cId="2311421519" sldId="276"/>
            <ac:grpSpMk id="54" creationId="{68D7E050-D9BA-533C-CEFA-A02F1B3E9FBB}"/>
          </ac:grpSpMkLst>
        </pc:grpChg>
        <pc:grpChg chg="add del mod">
          <ac:chgData name="Nesta van der Schaaf" userId="b6341301b05cd47e" providerId="LiveId" clId="{AD06C81A-87A6-47A7-8922-8736C9E72DE9}" dt="2023-07-11T12:38:09.324" v="16220" actId="165"/>
          <ac:grpSpMkLst>
            <pc:docMk/>
            <pc:sldMk cId="2311421519" sldId="276"/>
            <ac:grpSpMk id="55" creationId="{ECB5387D-5007-DE0C-7C6C-EC956ACD0997}"/>
          </ac:grpSpMkLst>
        </pc:grpChg>
        <pc:grpChg chg="mod ord replST">
          <ac:chgData name="Nesta van der Schaaf" userId="b6341301b05cd47e" providerId="LiveId" clId="{AD06C81A-87A6-47A7-8922-8736C9E72DE9}" dt="2023-07-11T21:00:53.719" v="24415" actId="164"/>
          <ac:grpSpMkLst>
            <pc:docMk/>
            <pc:sldMk cId="2311421519" sldId="276"/>
            <ac:grpSpMk id="75" creationId="{55A137D1-AB4F-C79C-6C52-032910AD25C4}"/>
          </ac:grpSpMkLst>
        </pc:grpChg>
        <pc:grpChg chg="del">
          <ac:chgData name="Nesta van der Schaaf" userId="b6341301b05cd47e" providerId="LiveId" clId="{AD06C81A-87A6-47A7-8922-8736C9E72DE9}" dt="2023-07-11T12:38:18.579" v="16326" actId="478"/>
          <ac:grpSpMkLst>
            <pc:docMk/>
            <pc:sldMk cId="2311421519" sldId="276"/>
            <ac:grpSpMk id="76" creationId="{11199B7B-47D2-AB19-C9B7-F1061B2C8A6A}"/>
          </ac:grpSpMkLst>
        </pc:grpChg>
        <pc:grpChg chg="del mod replST">
          <ac:chgData name="Nesta van der Schaaf" userId="b6341301b05cd47e" providerId="LiveId" clId="{AD06C81A-87A6-47A7-8922-8736C9E72DE9}" dt="2023-07-12T14:49:17.355" v="30352" actId="478"/>
          <ac:grpSpMkLst>
            <pc:docMk/>
            <pc:sldMk cId="2311421519" sldId="276"/>
            <ac:grpSpMk id="78" creationId="{1E9FF9AB-5848-156E-51EC-CD71CD075116}"/>
          </ac:grpSpMkLst>
        </pc:grpChg>
        <pc:grpChg chg="add del mod">
          <ac:chgData name="Nesta van der Schaaf" userId="b6341301b05cd47e" providerId="LiveId" clId="{AD06C81A-87A6-47A7-8922-8736C9E72DE9}" dt="2023-07-12T14:49:53.105" v="30488" actId="478"/>
          <ac:grpSpMkLst>
            <pc:docMk/>
            <pc:sldMk cId="2311421519" sldId="276"/>
            <ac:grpSpMk id="81" creationId="{84212243-1EA6-FF56-D5BB-3A5DC78A743B}"/>
          </ac:grpSpMkLst>
        </pc:grpChg>
        <pc:grpChg chg="del mod topLvl replST">
          <ac:chgData name="Nesta van der Schaaf" userId="b6341301b05cd47e" providerId="LiveId" clId="{AD06C81A-87A6-47A7-8922-8736C9E72DE9}" dt="2023-07-12T13:07:42.313" v="29988" actId="478"/>
          <ac:grpSpMkLst>
            <pc:docMk/>
            <pc:sldMk cId="2311421519" sldId="276"/>
            <ac:grpSpMk id="85" creationId="{B19844A8-7D31-BB96-EC14-93D43FA994E3}"/>
          </ac:grpSpMkLst>
        </pc:grpChg>
        <pc:grpChg chg="add del mod">
          <ac:chgData name="Nesta van der Schaaf" userId="b6341301b05cd47e" providerId="LiveId" clId="{AD06C81A-87A6-47A7-8922-8736C9E72DE9}" dt="2023-07-12T13:07:30.268" v="29905" actId="165"/>
          <ac:grpSpMkLst>
            <pc:docMk/>
            <pc:sldMk cId="2311421519" sldId="276"/>
            <ac:grpSpMk id="93" creationId="{1D0CA5B2-D96F-DD68-5078-C65CD752E93C}"/>
          </ac:grpSpMkLst>
        </pc:grpChg>
        <pc:grpChg chg="del">
          <ac:chgData name="Nesta van der Schaaf" userId="b6341301b05cd47e" providerId="LiveId" clId="{AD06C81A-87A6-47A7-8922-8736C9E72DE9}" dt="2023-07-12T13:07:06.372" v="29876" actId="478"/>
          <ac:grpSpMkLst>
            <pc:docMk/>
            <pc:sldMk cId="2311421519" sldId="276"/>
            <ac:grpSpMk id="97" creationId="{96977302-CF98-2330-A5EE-FE31DDFD76C9}"/>
          </ac:grpSpMkLst>
        </pc:grpChg>
        <pc:grpChg chg="mod replST delST">
          <ac:chgData name="Nesta van der Schaaf" userId="b6341301b05cd47e" providerId="LiveId" clId="{AD06C81A-87A6-47A7-8922-8736C9E72DE9}" dt="2023-07-12T14:49:48.960" v="30486"/>
          <ac:grpSpMkLst>
            <pc:docMk/>
            <pc:sldMk cId="2311421519" sldId="276"/>
            <ac:grpSpMk id="99" creationId="{4ADEB830-1D0F-29FF-D8B3-B0D83F2CFE49}"/>
          </ac:grpSpMkLst>
        </pc:grpChg>
        <pc:grpChg chg="add mod">
          <ac:chgData name="Nesta van der Schaaf" userId="b6341301b05cd47e" providerId="LiveId" clId="{AD06C81A-87A6-47A7-8922-8736C9E72DE9}" dt="2023-07-12T14:57:41.239" v="30962" actId="164"/>
          <ac:grpSpMkLst>
            <pc:docMk/>
            <pc:sldMk cId="2311421519" sldId="276"/>
            <ac:grpSpMk id="102" creationId="{033DB9F1-4708-709B-4B9D-FC4FAD03DC51}"/>
          </ac:grpSpMkLst>
        </pc:grpChg>
        <pc:grpChg chg="mod ord replST">
          <ac:chgData name="Nesta van der Schaaf" userId="b6341301b05cd47e" providerId="LiveId" clId="{AD06C81A-87A6-47A7-8922-8736C9E72DE9}" dt="2023-07-12T13:07:56.747" v="30007" actId="164"/>
          <ac:grpSpMkLst>
            <pc:docMk/>
            <pc:sldMk cId="2311421519" sldId="276"/>
            <ac:grpSpMk id="121" creationId="{3021229D-1D04-9CEE-D272-F93EC4D750BC}"/>
          </ac:grpSpMkLst>
        </pc:grpChg>
        <pc:grpChg chg="del">
          <ac:chgData name="Nesta van der Schaaf" userId="b6341301b05cd47e" providerId="LiveId" clId="{AD06C81A-87A6-47A7-8922-8736C9E72DE9}" dt="2023-07-12T13:07:42.322" v="30002" actId="478"/>
          <ac:grpSpMkLst>
            <pc:docMk/>
            <pc:sldMk cId="2311421519" sldId="276"/>
            <ac:grpSpMk id="122" creationId="{A696F795-C418-D28D-4E0D-645A1B24E322}"/>
          </ac:grpSpMkLst>
        </pc:grpChg>
        <pc:grpChg chg="mod replST delST">
          <ac:chgData name="Nesta van der Schaaf" userId="b6341301b05cd47e" providerId="LiveId" clId="{AD06C81A-87A6-47A7-8922-8736C9E72DE9}" dt="2023-07-12T14:50:16.204" v="30625"/>
          <ac:grpSpMkLst>
            <pc:docMk/>
            <pc:sldMk cId="2311421519" sldId="276"/>
            <ac:grpSpMk id="131" creationId="{B8EB48DF-969F-16DE-0EFE-DAFF94EC085E}"/>
          </ac:grpSpMkLst>
        </pc:grpChg>
        <pc:grpChg chg="add mod">
          <ac:chgData name="Nesta van der Schaaf" userId="b6341301b05cd47e" providerId="LiveId" clId="{AD06C81A-87A6-47A7-8922-8736C9E72DE9}" dt="2023-07-12T13:08:00.202" v="30009" actId="1076"/>
          <ac:grpSpMkLst>
            <pc:docMk/>
            <pc:sldMk cId="2311421519" sldId="276"/>
            <ac:grpSpMk id="133" creationId="{E61F4965-C6C9-491A-E6D9-F01FE30435A0}"/>
          </ac:grpSpMkLst>
        </pc:grpChg>
        <pc:grpChg chg="mod replST">
          <ac:chgData name="Nesta van der Schaaf" userId="b6341301b05cd47e" providerId="LiveId" clId="{AD06C81A-87A6-47A7-8922-8736C9E72DE9}" dt="2023-07-12T14:52:21.084" v="30720" actId="164"/>
          <ac:grpSpMkLst>
            <pc:docMk/>
            <pc:sldMk cId="2311421519" sldId="276"/>
            <ac:grpSpMk id="140" creationId="{711968EB-FE18-D0AE-C6E8-1E572A63F762}"/>
          </ac:grpSpMkLst>
        </pc:grpChg>
        <pc:grpChg chg="add mod ord">
          <ac:chgData name="Nesta van der Schaaf" userId="b6341301b05cd47e" providerId="LiveId" clId="{AD06C81A-87A6-47A7-8922-8736C9E72DE9}" dt="2023-07-12T14:53:13.291" v="30734" actId="1076"/>
          <ac:grpSpMkLst>
            <pc:docMk/>
            <pc:sldMk cId="2311421519" sldId="276"/>
            <ac:grpSpMk id="141" creationId="{E8FF99B9-A89A-C02B-F55B-9E8864F95F58}"/>
          </ac:grpSpMkLst>
        </pc:grpChg>
        <pc:grpChg chg="add mod">
          <ac:chgData name="Nesta van der Schaaf" userId="b6341301b05cd47e" providerId="LiveId" clId="{AD06C81A-87A6-47A7-8922-8736C9E72DE9}" dt="2023-07-12T14:57:41.239" v="30962" actId="164"/>
          <ac:grpSpMkLst>
            <pc:docMk/>
            <pc:sldMk cId="2311421519" sldId="276"/>
            <ac:grpSpMk id="144" creationId="{B207DE22-FA05-CD12-DD20-43B6A4E02EE1}"/>
          </ac:grpSpMkLst>
        </pc:grpChg>
        <pc:grpChg chg="mod replST delST">
          <ac:chgData name="Nesta van der Schaaf" userId="b6341301b05cd47e" providerId="LiveId" clId="{AD06C81A-87A6-47A7-8922-8736C9E72DE9}" dt="2023-07-12T14:57:16.579" v="30957"/>
          <ac:grpSpMkLst>
            <pc:docMk/>
            <pc:sldMk cId="2311421519" sldId="276"/>
            <ac:grpSpMk id="166" creationId="{9511361B-F900-5F1E-FF98-9F8747CF1E8F}"/>
          </ac:grpSpMkLst>
        </pc:grpChg>
        <pc:grpChg chg="add mod">
          <ac:chgData name="Nesta van der Schaaf" userId="b6341301b05cd47e" providerId="LiveId" clId="{AD06C81A-87A6-47A7-8922-8736C9E72DE9}" dt="2023-07-13T08:47:59.435" v="31995" actId="1076"/>
          <ac:grpSpMkLst>
            <pc:docMk/>
            <pc:sldMk cId="2311421519" sldId="276"/>
            <ac:grpSpMk id="167" creationId="{6710EFAC-204D-6D84-16CC-22D9EA767042}"/>
          </ac:grpSpMkLst>
        </pc:grpChg>
        <pc:grpChg chg="del">
          <ac:chgData name="Nesta van der Schaaf" userId="b6341301b05cd47e" providerId="LiveId" clId="{AD06C81A-87A6-47A7-8922-8736C9E72DE9}" dt="2023-07-11T12:47:38.214" v="16427" actId="478"/>
          <ac:grpSpMkLst>
            <pc:docMk/>
            <pc:sldMk cId="2311421519" sldId="276"/>
            <ac:grpSpMk id="240" creationId="{382D2116-F38B-BBC8-A769-D45B504C3222}"/>
          </ac:grpSpMkLst>
        </pc:grpChg>
        <pc:grpChg chg="del">
          <ac:chgData name="Nesta van der Schaaf" userId="b6341301b05cd47e" providerId="LiveId" clId="{AD06C81A-87A6-47A7-8922-8736C9E72DE9}" dt="2023-07-11T12:27:21.583" v="15783" actId="478"/>
          <ac:grpSpMkLst>
            <pc:docMk/>
            <pc:sldMk cId="2311421519" sldId="276"/>
            <ac:grpSpMk id="285" creationId="{36B3AB3D-6210-1CFF-042E-CD78593AB9F0}"/>
          </ac:grpSpMkLst>
        </pc:grpChg>
        <pc:grpChg chg="del">
          <ac:chgData name="Nesta van der Schaaf" userId="b6341301b05cd47e" providerId="LiveId" clId="{AD06C81A-87A6-47A7-8922-8736C9E72DE9}" dt="2023-07-11T12:27:23.433" v="15784" actId="478"/>
          <ac:grpSpMkLst>
            <pc:docMk/>
            <pc:sldMk cId="2311421519" sldId="276"/>
            <ac:grpSpMk id="309" creationId="{FA384A8A-7EC2-CF19-99A7-A18B105420D5}"/>
          </ac:grpSpMkLst>
        </pc:grpChg>
        <pc:grpChg chg="del">
          <ac:chgData name="Nesta van der Schaaf" userId="b6341301b05cd47e" providerId="LiveId" clId="{AD06C81A-87A6-47A7-8922-8736C9E72DE9}" dt="2023-07-11T12:27:23.433" v="15784" actId="478"/>
          <ac:grpSpMkLst>
            <pc:docMk/>
            <pc:sldMk cId="2311421519" sldId="276"/>
            <ac:grpSpMk id="324" creationId="{73E91976-F0B7-2C96-2A89-D39AF7508BD9}"/>
          </ac:grpSpMkLst>
        </pc:grpChg>
        <pc:grpChg chg="del">
          <ac:chgData name="Nesta van der Schaaf" userId="b6341301b05cd47e" providerId="LiveId" clId="{AD06C81A-87A6-47A7-8922-8736C9E72DE9}" dt="2023-07-11T12:27:21.583" v="15783" actId="478"/>
          <ac:grpSpMkLst>
            <pc:docMk/>
            <pc:sldMk cId="2311421519" sldId="276"/>
            <ac:grpSpMk id="338" creationId="{D24BB900-A5BF-0A48-46C0-C2E6E51D3F74}"/>
          </ac:grpSpMkLst>
        </pc:grpChg>
        <pc:grpChg chg="del">
          <ac:chgData name="Nesta van der Schaaf" userId="b6341301b05cd47e" providerId="LiveId" clId="{AD06C81A-87A6-47A7-8922-8736C9E72DE9}" dt="2023-07-11T12:27:19.855" v="15782" actId="478"/>
          <ac:grpSpMkLst>
            <pc:docMk/>
            <pc:sldMk cId="2311421519" sldId="276"/>
            <ac:grpSpMk id="354" creationId="{FAD3C998-168C-03D0-61DD-69040A6F0EB6}"/>
          </ac:grpSpMkLst>
        </pc:grpChg>
        <pc:picChg chg="mod">
          <ac:chgData name="Nesta van der Schaaf" userId="b6341301b05cd47e" providerId="LiveId" clId="{AD06C81A-87A6-47A7-8922-8736C9E72DE9}" dt="2023-07-11T12:26:20.013" v="15526" actId="14100"/>
          <ac:picMkLst>
            <pc:docMk/>
            <pc:sldMk cId="2311421519" sldId="276"/>
            <ac:picMk id="6" creationId="{BCDE7018-C5CD-08B3-27D0-93AAFD805949}"/>
          </ac:picMkLst>
        </pc:picChg>
        <pc:picChg chg="mod">
          <ac:chgData name="Nesta van der Schaaf" userId="b6341301b05cd47e" providerId="LiveId" clId="{AD06C81A-87A6-47A7-8922-8736C9E72DE9}" dt="2023-07-11T12:27:34.718" v="15789" actId="14100"/>
          <ac:picMkLst>
            <pc:docMk/>
            <pc:sldMk cId="2311421519" sldId="276"/>
            <ac:picMk id="10" creationId="{85E9BBDF-6E4A-8268-99A8-44FD5A9A5C66}"/>
          </ac:picMkLst>
        </pc:picChg>
        <pc:picChg chg="mod">
          <ac:chgData name="Nesta van der Schaaf" userId="b6341301b05cd47e" providerId="LiveId" clId="{AD06C81A-87A6-47A7-8922-8736C9E72DE9}" dt="2023-07-12T12:56:35.932" v="29570" actId="14100"/>
          <ac:picMkLst>
            <pc:docMk/>
            <pc:sldMk cId="2311421519" sldId="276"/>
            <ac:picMk id="18" creationId="{2FFFBAAB-4749-249C-8CFA-BAC6132598B9}"/>
          </ac:picMkLst>
        </pc:picChg>
        <pc:picChg chg="mod">
          <ac:chgData name="Nesta van der Schaaf" userId="b6341301b05cd47e" providerId="LiveId" clId="{AD06C81A-87A6-47A7-8922-8736C9E72DE9}" dt="2023-07-12T12:57:08.047" v="29614" actId="14100"/>
          <ac:picMkLst>
            <pc:docMk/>
            <pc:sldMk cId="2311421519" sldId="276"/>
            <ac:picMk id="40" creationId="{E5E7B1F8-1D03-8F64-DAEE-2DBEEE4DE5EE}"/>
          </ac:picMkLst>
        </pc:picChg>
        <pc:picChg chg="mod">
          <ac:chgData name="Nesta van der Schaaf" userId="b6341301b05cd47e" providerId="LiveId" clId="{AD06C81A-87A6-47A7-8922-8736C9E72DE9}" dt="2023-07-11T12:30:55.764" v="15992" actId="14100"/>
          <ac:picMkLst>
            <pc:docMk/>
            <pc:sldMk cId="2311421519" sldId="276"/>
            <ac:picMk id="41" creationId="{BC4D6112-E37B-6201-866C-D5E85045C175}"/>
          </ac:picMkLst>
        </pc:picChg>
        <pc:picChg chg="mod">
          <ac:chgData name="Nesta van der Schaaf" userId="b6341301b05cd47e" providerId="LiveId" clId="{AD06C81A-87A6-47A7-8922-8736C9E72DE9}" dt="2023-07-12T14:49:09.527" v="30278" actId="14100"/>
          <ac:picMkLst>
            <pc:docMk/>
            <pc:sldMk cId="2311421519" sldId="276"/>
            <ac:picMk id="43" creationId="{40F84505-B15A-88F2-8FCF-88BF5D9A8CC4}"/>
          </ac:picMkLst>
        </pc:picChg>
        <pc:picChg chg="mod">
          <ac:chgData name="Nesta van der Schaaf" userId="b6341301b05cd47e" providerId="LiveId" clId="{AD06C81A-87A6-47A7-8922-8736C9E72DE9}" dt="2023-07-12T12:59:13.885" v="29701" actId="14100"/>
          <ac:picMkLst>
            <pc:docMk/>
            <pc:sldMk cId="2311421519" sldId="276"/>
            <ac:picMk id="58" creationId="{00773E46-495D-E297-D39C-E507D862EBA9}"/>
          </ac:picMkLst>
        </pc:picChg>
        <pc:picChg chg="mod">
          <ac:chgData name="Nesta van der Schaaf" userId="b6341301b05cd47e" providerId="LiveId" clId="{AD06C81A-87A6-47A7-8922-8736C9E72DE9}" dt="2023-07-11T12:38:18.548" v="16226" actId="14100"/>
          <ac:picMkLst>
            <pc:docMk/>
            <pc:sldMk cId="2311421519" sldId="276"/>
            <ac:picMk id="59" creationId="{FAEC5B10-D2AF-A25E-2317-444AECF28C50}"/>
          </ac:picMkLst>
        </pc:picChg>
        <pc:picChg chg="mod">
          <ac:chgData name="Nesta van der Schaaf" userId="b6341301b05cd47e" providerId="LiveId" clId="{AD06C81A-87A6-47A7-8922-8736C9E72DE9}" dt="2023-07-12T14:49:47.256" v="30357" actId="14100"/>
          <ac:picMkLst>
            <pc:docMk/>
            <pc:sldMk cId="2311421519" sldId="276"/>
            <ac:picMk id="80" creationId="{36C9F1D3-3388-2AD5-D024-1E897790A6DB}"/>
          </ac:picMkLst>
        </pc:picChg>
        <pc:picChg chg="mod">
          <ac:chgData name="Nesta van der Schaaf" userId="b6341301b05cd47e" providerId="LiveId" clId="{AD06C81A-87A6-47A7-8922-8736C9E72DE9}" dt="2023-07-12T12:59:29.257" v="29766" actId="14100"/>
          <ac:picMkLst>
            <pc:docMk/>
            <pc:sldMk cId="2311421519" sldId="276"/>
            <ac:picMk id="87" creationId="{DC8140A6-8903-5A27-9A3F-0508533A5016}"/>
          </ac:picMkLst>
        </pc:picChg>
        <pc:picChg chg="mod">
          <ac:chgData name="Nesta van der Schaaf" userId="b6341301b05cd47e" providerId="LiveId" clId="{AD06C81A-87A6-47A7-8922-8736C9E72DE9}" dt="2023-07-12T13:07:03.129" v="29847" actId="14100"/>
          <ac:picMkLst>
            <pc:docMk/>
            <pc:sldMk cId="2311421519" sldId="276"/>
            <ac:picMk id="95" creationId="{EFF6B671-ABE8-09F7-47E7-A2230ED5B685}"/>
          </ac:picMkLst>
        </pc:picChg>
        <pc:picChg chg="mod">
          <ac:chgData name="Nesta van der Schaaf" userId="b6341301b05cd47e" providerId="LiveId" clId="{AD06C81A-87A6-47A7-8922-8736C9E72DE9}" dt="2023-07-12T14:50:11.642" v="30492" actId="14100"/>
          <ac:picMkLst>
            <pc:docMk/>
            <pc:sldMk cId="2311421519" sldId="276"/>
            <ac:picMk id="101" creationId="{A58C999C-1B9E-A217-6C10-E3F61C7135CB}"/>
          </ac:picMkLst>
        </pc:picChg>
        <pc:picChg chg="mod">
          <ac:chgData name="Nesta van der Schaaf" userId="b6341301b05cd47e" providerId="LiveId" clId="{AD06C81A-87A6-47A7-8922-8736C9E72DE9}" dt="2023-07-12T13:07:15.738" v="29882" actId="14100"/>
          <ac:picMkLst>
            <pc:docMk/>
            <pc:sldMk cId="2311421519" sldId="276"/>
            <ac:picMk id="104" creationId="{10E0E4C3-3426-D23E-F657-6A198C137922}"/>
          </ac:picMkLst>
        </pc:picChg>
        <pc:picChg chg="mod">
          <ac:chgData name="Nesta van der Schaaf" userId="b6341301b05cd47e" providerId="LiveId" clId="{AD06C81A-87A6-47A7-8922-8736C9E72DE9}" dt="2023-07-12T13:07:42.297" v="29909" actId="14100"/>
          <ac:picMkLst>
            <pc:docMk/>
            <pc:sldMk cId="2311421519" sldId="276"/>
            <ac:picMk id="107" creationId="{54DF6774-2E43-A76A-6778-18960F59D7A9}"/>
          </ac:picMkLst>
        </pc:picChg>
        <pc:picChg chg="mod">
          <ac:chgData name="Nesta van der Schaaf" userId="b6341301b05cd47e" providerId="LiveId" clId="{AD06C81A-87A6-47A7-8922-8736C9E72DE9}" dt="2023-07-12T14:52:07.767" v="30680" actId="14100"/>
          <ac:picMkLst>
            <pc:docMk/>
            <pc:sldMk cId="2311421519" sldId="276"/>
            <ac:picMk id="136" creationId="{B02488C5-0CE0-6C10-24C1-EF288832CBB2}"/>
          </ac:picMkLst>
        </pc:picChg>
        <pc:picChg chg="mod">
          <ac:chgData name="Nesta van der Schaaf" userId="b6341301b05cd47e" providerId="LiveId" clId="{AD06C81A-87A6-47A7-8922-8736C9E72DE9}" dt="2023-07-12T14:57:14.865" v="30790" actId="14100"/>
          <ac:picMkLst>
            <pc:docMk/>
            <pc:sldMk cId="2311421519" sldId="276"/>
            <ac:picMk id="143" creationId="{902F1D47-F246-B637-9DA1-0D0ADC92E1D5}"/>
          </ac:picMkLst>
        </pc:picChg>
        <pc:inkChg chg="add mod">
          <ac:chgData name="Nesta van der Schaaf" userId="b6341301b05cd47e" providerId="LiveId" clId="{AD06C81A-87A6-47A7-8922-8736C9E72DE9}" dt="2023-07-12T14:50:54.615" v="30635" actId="1076"/>
          <ac:inkMkLst>
            <pc:docMk/>
            <pc:sldMk cId="2311421519" sldId="276"/>
            <ac:inkMk id="90" creationId="{A6E87743-8D65-9AEE-F8C4-E6542625B72F}"/>
          </ac:inkMkLst>
        </pc:inkChg>
        <pc:inkChg chg="add del">
          <ac:chgData name="Nesta van der Schaaf" userId="b6341301b05cd47e" providerId="LiveId" clId="{AD06C81A-87A6-47A7-8922-8736C9E72DE9}" dt="2023-07-12T15:03:02.609" v="30971" actId="9405"/>
          <ac:inkMkLst>
            <pc:docMk/>
            <pc:sldMk cId="2311421519" sldId="276"/>
            <ac:inkMk id="168" creationId="{5849A93E-1859-08B1-00E5-1FA6F04EF677}"/>
          </ac:inkMkLst>
        </pc:inkChg>
        <pc:inkChg chg="add del mod">
          <ac:chgData name="Nesta van der Schaaf" userId="b6341301b05cd47e" providerId="LiveId" clId="{AD06C81A-87A6-47A7-8922-8736C9E72DE9}" dt="2023-07-12T15:03:21.911" v="30975" actId="478"/>
          <ac:inkMkLst>
            <pc:docMk/>
            <pc:sldMk cId="2311421519" sldId="276"/>
            <ac:inkMk id="169" creationId="{8E6CB226-69B8-553D-AAC9-834D5C4D57D0}"/>
          </ac:inkMkLst>
        </pc:inkChg>
        <pc:inkChg chg="add mod">
          <ac:chgData name="Nesta van der Schaaf" userId="b6341301b05cd47e" providerId="LiveId" clId="{AD06C81A-87A6-47A7-8922-8736C9E72DE9}" dt="2023-07-13T08:48:03.220" v="31996" actId="14100"/>
          <ac:inkMkLst>
            <pc:docMk/>
            <pc:sldMk cId="2311421519" sldId="276"/>
            <ac:inkMk id="170" creationId="{1FF1976C-637B-C12E-AE8C-DCB9F3A2E9D1}"/>
          </ac:inkMkLst>
        </pc:inkChg>
        <pc:cxnChg chg="mod topLvl">
          <ac:chgData name="Nesta van der Schaaf" userId="b6341301b05cd47e" providerId="LiveId" clId="{AD06C81A-87A6-47A7-8922-8736C9E72DE9}" dt="2023-07-12T12:56:20.398" v="29566" actId="1076"/>
          <ac:cxnSpMkLst>
            <pc:docMk/>
            <pc:sldMk cId="2311421519" sldId="276"/>
            <ac:cxnSpMk id="10" creationId="{44EFCC05-FAE0-DAAC-8851-5E872C1DE771}"/>
          </ac:cxnSpMkLst>
        </pc:cxnChg>
        <pc:cxnChg chg="del mod topLvl">
          <ac:chgData name="Nesta van der Schaaf" userId="b6341301b05cd47e" providerId="LiveId" clId="{AD06C81A-87A6-47A7-8922-8736C9E72DE9}" dt="2023-07-12T12:55:47.436" v="29557" actId="478"/>
          <ac:cxnSpMkLst>
            <pc:docMk/>
            <pc:sldMk cId="2311421519" sldId="276"/>
            <ac:cxnSpMk id="11" creationId="{4CA23AAF-2B33-A48E-CC21-B0C46BC1BF88}"/>
          </ac:cxnSpMkLst>
        </pc:cxnChg>
        <pc:cxnChg chg="mod">
          <ac:chgData name="Nesta van der Schaaf" userId="b6341301b05cd47e" providerId="LiveId" clId="{AD06C81A-87A6-47A7-8922-8736C9E72DE9}" dt="2023-07-11T21:00:14.375" v="24407" actId="164"/>
          <ac:cxnSpMkLst>
            <pc:docMk/>
            <pc:sldMk cId="2311421519" sldId="276"/>
            <ac:cxnSpMk id="29" creationId="{43A9EF1A-D7E1-68C0-59F0-08E1CE15A533}"/>
          </ac:cxnSpMkLst>
        </pc:cxnChg>
        <pc:cxnChg chg="add mod ord">
          <ac:chgData name="Nesta van der Schaaf" userId="b6341301b05cd47e" providerId="LiveId" clId="{AD06C81A-87A6-47A7-8922-8736C9E72DE9}" dt="2023-07-12T12:57:38.002" v="29689" actId="167"/>
          <ac:cxnSpMkLst>
            <pc:docMk/>
            <pc:sldMk cId="2311421519" sldId="276"/>
            <ac:cxnSpMk id="53" creationId="{EDE290AB-FF1C-64ED-CE22-82EB0E69FFEF}"/>
          </ac:cxnSpMkLst>
        </pc:cxnChg>
      </pc:sldChg>
      <pc:sldChg chg="addSp delSp modSp add mod modAnim modShow">
        <pc:chgData name="Nesta van der Schaaf" userId="b6341301b05cd47e" providerId="LiveId" clId="{AD06C81A-87A6-47A7-8922-8736C9E72DE9}" dt="2023-07-14T15:31:47.691" v="33038" actId="729"/>
        <pc:sldMkLst>
          <pc:docMk/>
          <pc:sldMk cId="3040705857" sldId="277"/>
        </pc:sldMkLst>
        <pc:spChg chg="mod topLvl">
          <ac:chgData name="Nesta van der Schaaf" userId="b6341301b05cd47e" providerId="LiveId" clId="{AD06C81A-87A6-47A7-8922-8736C9E72DE9}" dt="2023-07-12T12:33:28.987" v="29460" actId="164"/>
          <ac:spMkLst>
            <pc:docMk/>
            <pc:sldMk cId="3040705857" sldId="277"/>
            <ac:spMk id="6" creationId="{C5172BE3-65C0-F5B9-ACAB-EADB10E04B66}"/>
          </ac:spMkLst>
        </pc:spChg>
        <pc:spChg chg="mod topLvl">
          <ac:chgData name="Nesta van der Schaaf" userId="b6341301b05cd47e" providerId="LiveId" clId="{AD06C81A-87A6-47A7-8922-8736C9E72DE9}" dt="2023-07-12T12:33:28.987" v="29460" actId="164"/>
          <ac:spMkLst>
            <pc:docMk/>
            <pc:sldMk cId="3040705857" sldId="277"/>
            <ac:spMk id="7" creationId="{C2C931C7-466B-04C8-C5CE-1D3BFA5A5861}"/>
          </ac:spMkLst>
        </pc:spChg>
        <pc:spChg chg="replST">
          <ac:chgData name="Nesta van der Schaaf" userId="b6341301b05cd47e" providerId="LiveId" clId="{AD06C81A-87A6-47A7-8922-8736C9E72DE9}" dt="2023-07-12T10:46:42.607" v="28316"/>
          <ac:spMkLst>
            <pc:docMk/>
            <pc:sldMk cId="3040705857" sldId="277"/>
            <ac:spMk id="9" creationId="{3FA12207-3046-9B5D-A0E3-672ADC6D7329}"/>
          </ac:spMkLst>
        </pc:spChg>
        <pc:spChg chg="replST">
          <ac:chgData name="Nesta van der Schaaf" userId="b6341301b05cd47e" providerId="LiveId" clId="{AD06C81A-87A6-47A7-8922-8736C9E72DE9}" dt="2023-07-12T10:46:42.607" v="28317"/>
          <ac:spMkLst>
            <pc:docMk/>
            <pc:sldMk cId="3040705857" sldId="277"/>
            <ac:spMk id="10" creationId="{FA8F0572-7118-7D84-C101-775B8743A48B}"/>
          </ac:spMkLst>
        </pc:spChg>
        <pc:spChg chg="replST">
          <ac:chgData name="Nesta van der Schaaf" userId="b6341301b05cd47e" providerId="LiveId" clId="{AD06C81A-87A6-47A7-8922-8736C9E72DE9}" dt="2023-07-12T10:46:42.607" v="28318"/>
          <ac:spMkLst>
            <pc:docMk/>
            <pc:sldMk cId="3040705857" sldId="277"/>
            <ac:spMk id="11" creationId="{AAA5F00B-66EC-797C-C9C6-6D78B9B167E6}"/>
          </ac:spMkLst>
        </pc:spChg>
        <pc:spChg chg="replST">
          <ac:chgData name="Nesta van der Schaaf" userId="b6341301b05cd47e" providerId="LiveId" clId="{AD06C81A-87A6-47A7-8922-8736C9E72DE9}" dt="2023-07-12T10:46:42.607" v="28319"/>
          <ac:spMkLst>
            <pc:docMk/>
            <pc:sldMk cId="3040705857" sldId="277"/>
            <ac:spMk id="12" creationId="{2929F55D-8ECE-1C16-3460-D82CB1EBD061}"/>
          </ac:spMkLst>
        </pc:spChg>
        <pc:spChg chg="replST">
          <ac:chgData name="Nesta van der Schaaf" userId="b6341301b05cd47e" providerId="LiveId" clId="{AD06C81A-87A6-47A7-8922-8736C9E72DE9}" dt="2023-07-12T10:46:42.607" v="28320"/>
          <ac:spMkLst>
            <pc:docMk/>
            <pc:sldMk cId="3040705857" sldId="277"/>
            <ac:spMk id="13" creationId="{37789520-986E-92B3-2134-2550A4DC9C68}"/>
          </ac:spMkLst>
        </pc:spChg>
        <pc:spChg chg="replST">
          <ac:chgData name="Nesta van der Schaaf" userId="b6341301b05cd47e" providerId="LiveId" clId="{AD06C81A-87A6-47A7-8922-8736C9E72DE9}" dt="2023-07-12T10:46:42.607" v="28321"/>
          <ac:spMkLst>
            <pc:docMk/>
            <pc:sldMk cId="3040705857" sldId="277"/>
            <ac:spMk id="15" creationId="{77D28350-B70E-1586-8104-934DE2D47ECD}"/>
          </ac:spMkLst>
        </pc:spChg>
        <pc:spChg chg="replST">
          <ac:chgData name="Nesta van der Schaaf" userId="b6341301b05cd47e" providerId="LiveId" clId="{AD06C81A-87A6-47A7-8922-8736C9E72DE9}" dt="2023-07-12T10:46:42.607" v="28322"/>
          <ac:spMkLst>
            <pc:docMk/>
            <pc:sldMk cId="3040705857" sldId="277"/>
            <ac:spMk id="16" creationId="{3F45D6FA-25D4-17F1-36C4-309F4816ECCB}"/>
          </ac:spMkLst>
        </pc:spChg>
        <pc:spChg chg="replST">
          <ac:chgData name="Nesta van der Schaaf" userId="b6341301b05cd47e" providerId="LiveId" clId="{AD06C81A-87A6-47A7-8922-8736C9E72DE9}" dt="2023-07-12T10:46:42.608" v="28323"/>
          <ac:spMkLst>
            <pc:docMk/>
            <pc:sldMk cId="3040705857" sldId="277"/>
            <ac:spMk id="17" creationId="{0BF86CAE-D70D-CDFF-1E13-AF4A1A606E3A}"/>
          </ac:spMkLst>
        </pc:spChg>
        <pc:spChg chg="replST">
          <ac:chgData name="Nesta van der Schaaf" userId="b6341301b05cd47e" providerId="LiveId" clId="{AD06C81A-87A6-47A7-8922-8736C9E72DE9}" dt="2023-07-12T10:46:42.608" v="28324"/>
          <ac:spMkLst>
            <pc:docMk/>
            <pc:sldMk cId="3040705857" sldId="277"/>
            <ac:spMk id="18" creationId="{F87321E4-646C-DA53-B515-06B4FE033640}"/>
          </ac:spMkLst>
        </pc:spChg>
        <pc:spChg chg="replST">
          <ac:chgData name="Nesta van der Schaaf" userId="b6341301b05cd47e" providerId="LiveId" clId="{AD06C81A-87A6-47A7-8922-8736C9E72DE9}" dt="2023-07-12T10:46:42.608" v="28325"/>
          <ac:spMkLst>
            <pc:docMk/>
            <pc:sldMk cId="3040705857" sldId="277"/>
            <ac:spMk id="19" creationId="{201640A3-93A1-EDDA-71C0-01D1E151CCAD}"/>
          </ac:spMkLst>
        </pc:spChg>
        <pc:spChg chg="replST">
          <ac:chgData name="Nesta van der Schaaf" userId="b6341301b05cd47e" providerId="LiveId" clId="{AD06C81A-87A6-47A7-8922-8736C9E72DE9}" dt="2023-07-12T10:46:42.608" v="28326"/>
          <ac:spMkLst>
            <pc:docMk/>
            <pc:sldMk cId="3040705857" sldId="277"/>
            <ac:spMk id="20" creationId="{839A6A19-C5C3-52DB-6DA4-92E9F4B4B08E}"/>
          </ac:spMkLst>
        </pc:spChg>
        <pc:spChg chg="mod">
          <ac:chgData name="Nesta van der Schaaf" userId="b6341301b05cd47e" providerId="LiveId" clId="{AD06C81A-87A6-47A7-8922-8736C9E72DE9}" dt="2023-07-12T10:48:27.024" v="28446" actId="20577"/>
          <ac:spMkLst>
            <pc:docMk/>
            <pc:sldMk cId="3040705857" sldId="277"/>
            <ac:spMk id="22" creationId="{6B28B3F4-3599-E592-94E8-13AE4BB3B30C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23" creationId="{B8541584-6896-807E-2F95-DD16370E1A05}"/>
          </ac:spMkLst>
        </pc:spChg>
        <pc:spChg chg="mod topLvl">
          <ac:chgData name="Nesta van der Schaaf" userId="b6341301b05cd47e" providerId="LiveId" clId="{AD06C81A-87A6-47A7-8922-8736C9E72DE9}" dt="2023-07-12T10:48:19.953" v="28432" actId="164"/>
          <ac:spMkLst>
            <pc:docMk/>
            <pc:sldMk cId="3040705857" sldId="277"/>
            <ac:spMk id="24" creationId="{4FD0FDFF-F258-5A11-F5A1-84781B7C75E0}"/>
          </ac:spMkLst>
        </pc:spChg>
        <pc:spChg chg="mod topLvl">
          <ac:chgData name="Nesta van der Schaaf" userId="b6341301b05cd47e" providerId="LiveId" clId="{AD06C81A-87A6-47A7-8922-8736C9E72DE9}" dt="2023-07-12T10:48:19.953" v="28432" actId="164"/>
          <ac:spMkLst>
            <pc:docMk/>
            <pc:sldMk cId="3040705857" sldId="277"/>
            <ac:spMk id="25" creationId="{683BB13A-D4DA-4B67-61E0-CDAC6E092F64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26" creationId="{FE43EBE6-D955-6369-04B3-AC7FB1A562B5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27" creationId="{19774476-D9B7-C0A5-5E69-28DFCEB615AF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27" creationId="{5FAAF207-9214-740B-F59F-4A6C5EBD58F8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28" creationId="{7B10EEFC-7C84-2AD2-CDEB-A75874107D78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28" creationId="{B59F2852-0D94-AE86-853E-92A3126306A9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29" creationId="{3E319C57-CD07-E10C-CA6D-11011A2B0DDF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29" creationId="{8C8E0C92-5631-636B-B37F-39A4E9ECCB48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30" creationId="{DB16A06C-C156-4B3B-781B-627DB71487D2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30" creationId="{F21A9402-BB7E-2423-275E-F6CAA638385C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31" creationId="{0F198307-8284-4543-32D9-6C3852108AD2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31" creationId="{DD371F78-850A-D9A1-FD8D-7652142FC008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32" creationId="{7BA76EAB-207A-0BA5-ED18-599BAF32DF54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32" creationId="{CDF7F6A6-13A0-7CB8-85BE-9D85FA4EDFA8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33" creationId="{23C8C8F6-D4CF-87C6-47B4-1D4BE76DEB04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33" creationId="{F735A45E-BC79-693F-69CB-2B43AD8CD64E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34" creationId="{3122DBB2-CCC6-67F5-A46D-1EF119458F00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34" creationId="{A96C9D26-6385-5B19-BC51-DF9EA96B91B5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35" creationId="{5D87A772-62A5-39F7-5FC5-89026AFDFED7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35" creationId="{890BDD09-4C02-BC5C-DF1B-FD40E392072F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36" creationId="{65518451-3A51-68FB-2A5D-DB1054B090C7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36" creationId="{C7120604-321D-C608-0612-78EDC7C8564C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37" creationId="{33A5D0EB-E23D-BDF3-B5EA-10605B35AC51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37" creationId="{CB60AFE0-FF35-9B47-A4F2-671BCDBF748E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38" creationId="{0EBA568A-766B-52BB-EEEF-6C0D3F47CE8A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38" creationId="{4456424F-684C-B5CF-DF8B-3127859CC34E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39" creationId="{2F297C82-DC20-8000-EA66-9351C9910B44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39" creationId="{6EDE58CE-BE6E-F03D-9AB1-8F313437330B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40" creationId="{0029D737-019A-EEE3-596B-E20D86F590E8}"/>
          </ac:spMkLst>
        </pc:spChg>
        <pc:spChg chg="mod">
          <ac:chgData name="Nesta van der Schaaf" userId="b6341301b05cd47e" providerId="LiveId" clId="{AD06C81A-87A6-47A7-8922-8736C9E72DE9}" dt="2023-07-12T10:47:29.269" v="28352" actId="165"/>
          <ac:spMkLst>
            <pc:docMk/>
            <pc:sldMk cId="3040705857" sldId="277"/>
            <ac:spMk id="40" creationId="{B135F108-A2D6-E58A-5C4C-8C445B897128}"/>
          </ac:spMkLst>
        </pc:spChg>
        <pc:spChg chg="mod">
          <ac:chgData name="Nesta van der Schaaf" userId="b6341301b05cd47e" providerId="LiveId" clId="{AD06C81A-87A6-47A7-8922-8736C9E72DE9}" dt="2023-07-12T12:32:56.408" v="29365" actId="165"/>
          <ac:spMkLst>
            <pc:docMk/>
            <pc:sldMk cId="3040705857" sldId="277"/>
            <ac:spMk id="41" creationId="{C92C32FE-3E8F-49F4-3177-5FD32874B94F}"/>
          </ac:spMkLst>
        </pc:spChg>
        <pc:spChg chg="replST">
          <ac:chgData name="Nesta van der Schaaf" userId="b6341301b05cd47e" providerId="LiveId" clId="{AD06C81A-87A6-47A7-8922-8736C9E72DE9}" dt="2023-07-12T10:47:58.487" v="28412"/>
          <ac:spMkLst>
            <pc:docMk/>
            <pc:sldMk cId="3040705857" sldId="277"/>
            <ac:spMk id="44" creationId="{967DCCA8-B593-958C-6851-D6F15F1349B1}"/>
          </ac:spMkLst>
        </pc:spChg>
        <pc:spChg chg="replST">
          <ac:chgData name="Nesta van der Schaaf" userId="b6341301b05cd47e" providerId="LiveId" clId="{AD06C81A-87A6-47A7-8922-8736C9E72DE9}" dt="2023-07-12T10:47:58.487" v="28413"/>
          <ac:spMkLst>
            <pc:docMk/>
            <pc:sldMk cId="3040705857" sldId="277"/>
            <ac:spMk id="45" creationId="{27F5F772-BB0C-64D6-5A7E-E38FF1D5ED60}"/>
          </ac:spMkLst>
        </pc:spChg>
        <pc:spChg chg="replST">
          <ac:chgData name="Nesta van der Schaaf" userId="b6341301b05cd47e" providerId="LiveId" clId="{AD06C81A-87A6-47A7-8922-8736C9E72DE9}" dt="2023-07-12T10:47:58.488" v="28414"/>
          <ac:spMkLst>
            <pc:docMk/>
            <pc:sldMk cId="3040705857" sldId="277"/>
            <ac:spMk id="46" creationId="{8BA274B1-AD12-CFDD-D5E9-34BE4C7F9697}"/>
          </ac:spMkLst>
        </pc:spChg>
        <pc:spChg chg="replST">
          <ac:chgData name="Nesta van der Schaaf" userId="b6341301b05cd47e" providerId="LiveId" clId="{AD06C81A-87A6-47A7-8922-8736C9E72DE9}" dt="2023-07-12T10:47:58.488" v="28415"/>
          <ac:spMkLst>
            <pc:docMk/>
            <pc:sldMk cId="3040705857" sldId="277"/>
            <ac:spMk id="47" creationId="{4ECEC422-C591-3E9B-5B77-D2BC5E7BE24A}"/>
          </ac:spMkLst>
        </pc:spChg>
        <pc:spChg chg="replST">
          <ac:chgData name="Nesta van der Schaaf" userId="b6341301b05cd47e" providerId="LiveId" clId="{AD06C81A-87A6-47A7-8922-8736C9E72DE9}" dt="2023-07-12T10:47:58.488" v="28416"/>
          <ac:spMkLst>
            <pc:docMk/>
            <pc:sldMk cId="3040705857" sldId="277"/>
            <ac:spMk id="48" creationId="{33D46E8A-E816-0BE7-0B29-A6401ACC4FD6}"/>
          </ac:spMkLst>
        </pc:spChg>
        <pc:spChg chg="replST">
          <ac:chgData name="Nesta van der Schaaf" userId="b6341301b05cd47e" providerId="LiveId" clId="{AD06C81A-87A6-47A7-8922-8736C9E72DE9}" dt="2023-07-12T10:47:58.488" v="28417"/>
          <ac:spMkLst>
            <pc:docMk/>
            <pc:sldMk cId="3040705857" sldId="277"/>
            <ac:spMk id="49" creationId="{E9E428E6-F75A-D444-0661-6DB06DB13389}"/>
          </ac:spMkLst>
        </pc:spChg>
        <pc:spChg chg="replST">
          <ac:chgData name="Nesta van der Schaaf" userId="b6341301b05cd47e" providerId="LiveId" clId="{AD06C81A-87A6-47A7-8922-8736C9E72DE9}" dt="2023-07-12T10:47:58.488" v="28418"/>
          <ac:spMkLst>
            <pc:docMk/>
            <pc:sldMk cId="3040705857" sldId="277"/>
            <ac:spMk id="50" creationId="{E2CB4883-B9A4-2327-4B77-834A9286E767}"/>
          </ac:spMkLst>
        </pc:spChg>
        <pc:spChg chg="replST">
          <ac:chgData name="Nesta van der Schaaf" userId="b6341301b05cd47e" providerId="LiveId" clId="{AD06C81A-87A6-47A7-8922-8736C9E72DE9}" dt="2023-07-12T10:47:58.488" v="28419"/>
          <ac:spMkLst>
            <pc:docMk/>
            <pc:sldMk cId="3040705857" sldId="277"/>
            <ac:spMk id="51" creationId="{CC9991CB-0BBF-BC59-DBD6-43FFF4989BD9}"/>
          </ac:spMkLst>
        </pc:spChg>
        <pc:spChg chg="replST">
          <ac:chgData name="Nesta van der Schaaf" userId="b6341301b05cd47e" providerId="LiveId" clId="{AD06C81A-87A6-47A7-8922-8736C9E72DE9}" dt="2023-07-12T10:47:58.488" v="28420"/>
          <ac:spMkLst>
            <pc:docMk/>
            <pc:sldMk cId="3040705857" sldId="277"/>
            <ac:spMk id="52" creationId="{EABE3200-55D2-E7F6-C815-15FD08D15DEA}"/>
          </ac:spMkLst>
        </pc:spChg>
        <pc:spChg chg="replST">
          <ac:chgData name="Nesta van der Schaaf" userId="b6341301b05cd47e" providerId="LiveId" clId="{AD06C81A-87A6-47A7-8922-8736C9E72DE9}" dt="2023-07-12T10:47:58.488" v="28421"/>
          <ac:spMkLst>
            <pc:docMk/>
            <pc:sldMk cId="3040705857" sldId="277"/>
            <ac:spMk id="53" creationId="{65EB8B8E-2C3C-983E-E4C5-85AB7C90653B}"/>
          </ac:spMkLst>
        </pc:spChg>
        <pc:spChg chg="replST">
          <ac:chgData name="Nesta van der Schaaf" userId="b6341301b05cd47e" providerId="LiveId" clId="{AD06C81A-87A6-47A7-8922-8736C9E72DE9}" dt="2023-07-12T10:47:58.488" v="28422"/>
          <ac:spMkLst>
            <pc:docMk/>
            <pc:sldMk cId="3040705857" sldId="277"/>
            <ac:spMk id="54" creationId="{D90ADBA3-4DFD-1ED0-E0C4-D93EDBD0F04E}"/>
          </ac:spMkLst>
        </pc:spChg>
        <pc:spChg chg="replST">
          <ac:chgData name="Nesta van der Schaaf" userId="b6341301b05cd47e" providerId="LiveId" clId="{AD06C81A-87A6-47A7-8922-8736C9E72DE9}" dt="2023-07-12T10:47:58.489" v="28423"/>
          <ac:spMkLst>
            <pc:docMk/>
            <pc:sldMk cId="3040705857" sldId="277"/>
            <ac:spMk id="55" creationId="{CC184C14-2BD7-A0CC-5C52-E386C9D82EBD}"/>
          </ac:spMkLst>
        </pc:spChg>
        <pc:spChg chg="replST">
          <ac:chgData name="Nesta van der Schaaf" userId="b6341301b05cd47e" providerId="LiveId" clId="{AD06C81A-87A6-47A7-8922-8736C9E72DE9}" dt="2023-07-12T10:47:58.489" v="28424"/>
          <ac:spMkLst>
            <pc:docMk/>
            <pc:sldMk cId="3040705857" sldId="277"/>
            <ac:spMk id="56" creationId="{ECBF7FB0-D474-7F44-445F-21D64FF4EA95}"/>
          </ac:spMkLst>
        </pc:spChg>
        <pc:spChg chg="add del mod topLvl">
          <ac:chgData name="Nesta van der Schaaf" userId="b6341301b05cd47e" providerId="LiveId" clId="{AD06C81A-87A6-47A7-8922-8736C9E72DE9}" dt="2023-07-12T10:50:42.349" v="28599" actId="164"/>
          <ac:spMkLst>
            <pc:docMk/>
            <pc:sldMk cId="3040705857" sldId="277"/>
            <ac:spMk id="60" creationId="{51A2D40B-7F08-FF80-8D35-95338719448B}"/>
          </ac:spMkLst>
        </pc:spChg>
        <pc:spChg chg="add del mod topLvl">
          <ac:chgData name="Nesta van der Schaaf" userId="b6341301b05cd47e" providerId="LiveId" clId="{AD06C81A-87A6-47A7-8922-8736C9E72DE9}" dt="2023-07-12T10:50:42.349" v="28599" actId="164"/>
          <ac:spMkLst>
            <pc:docMk/>
            <pc:sldMk cId="3040705857" sldId="277"/>
            <ac:spMk id="61" creationId="{D42910B5-F2CC-2FBF-FEFE-9A1C927258A0}"/>
          </ac:spMkLst>
        </pc:spChg>
        <pc:spChg chg="replST">
          <ac:chgData name="Nesta van der Schaaf" userId="b6341301b05cd47e" providerId="LiveId" clId="{AD06C81A-87A6-47A7-8922-8736C9E72DE9}" dt="2023-07-12T12:33:10.782" v="29413"/>
          <ac:spMkLst>
            <pc:docMk/>
            <pc:sldMk cId="3040705857" sldId="277"/>
            <ac:spMk id="62" creationId="{6DC59DF7-3AB6-BF7C-73E2-D6D031A3D629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63" creationId="{822F66E5-822B-8220-5F0E-2486DAF5AE2E}"/>
          </ac:spMkLst>
        </pc:spChg>
        <pc:spChg chg="replST">
          <ac:chgData name="Nesta van der Schaaf" userId="b6341301b05cd47e" providerId="LiveId" clId="{AD06C81A-87A6-47A7-8922-8736C9E72DE9}" dt="2023-07-12T12:33:10.782" v="29414"/>
          <ac:spMkLst>
            <pc:docMk/>
            <pc:sldMk cId="3040705857" sldId="277"/>
            <ac:spMk id="63" creationId="{C9E083C0-9321-15CF-64CC-A3AF5C3D2725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28" creationId="{5DDFCF3E-2FAF-ADA4-B1B5-46E0D38A98E8}"/>
          </ac:spMkLst>
        </pc:spChg>
        <pc:spChg chg="replST">
          <ac:chgData name="Nesta van der Schaaf" userId="b6341301b05cd47e" providerId="LiveId" clId="{AD06C81A-87A6-47A7-8922-8736C9E72DE9}" dt="2023-07-12T12:33:10.782" v="29415"/>
          <ac:spMkLst>
            <pc:docMk/>
            <pc:sldMk cId="3040705857" sldId="277"/>
            <ac:spMk id="128" creationId="{C9796ABC-D2C9-B66A-09B8-0A3D4C4924BB}"/>
          </ac:spMkLst>
        </pc:spChg>
        <pc:spChg chg="replST">
          <ac:chgData name="Nesta van der Schaaf" userId="b6341301b05cd47e" providerId="LiveId" clId="{AD06C81A-87A6-47A7-8922-8736C9E72DE9}" dt="2023-07-12T12:33:10.783" v="29416"/>
          <ac:spMkLst>
            <pc:docMk/>
            <pc:sldMk cId="3040705857" sldId="277"/>
            <ac:spMk id="129" creationId="{EE4FC5C9-FB7B-9D42-B409-4EE1CD0C14D8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29" creationId="{F51AF199-387F-F34C-0DD3-0E8E2483FC62}"/>
          </ac:spMkLst>
        </pc:spChg>
        <pc:spChg chg="replST">
          <ac:chgData name="Nesta van der Schaaf" userId="b6341301b05cd47e" providerId="LiveId" clId="{AD06C81A-87A6-47A7-8922-8736C9E72DE9}" dt="2023-07-12T12:33:10.783" v="29417"/>
          <ac:spMkLst>
            <pc:docMk/>
            <pc:sldMk cId="3040705857" sldId="277"/>
            <ac:spMk id="130" creationId="{47002496-BACF-F7A5-9B90-87440C715CD4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30" creationId="{991C78CC-9C0C-1D53-C9EB-0F42FEED25FD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31" creationId="{FB3567F1-66A9-4D60-F420-C98AC1B07E64}"/>
          </ac:spMkLst>
        </pc:spChg>
        <pc:spChg chg="replST">
          <ac:chgData name="Nesta van der Schaaf" userId="b6341301b05cd47e" providerId="LiveId" clId="{AD06C81A-87A6-47A7-8922-8736C9E72DE9}" dt="2023-07-12T12:33:10.783" v="29418"/>
          <ac:spMkLst>
            <pc:docMk/>
            <pc:sldMk cId="3040705857" sldId="277"/>
            <ac:spMk id="131" creationId="{FF269D85-67E6-BBC4-A29A-D5F9BA22BEB8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32" creationId="{B0FBE490-3F1D-1DF9-565D-5330672414FB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33" creationId="{651262A0-E51C-A5D8-245C-747D37083F6D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34" creationId="{44ED4B27-2668-B1A3-90A7-58284F123262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35" creationId="{1E3C7CC8-E4D8-D6AF-C1CD-06E243895CD3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36" creationId="{DDA348BF-5C2A-A1B9-FBB6-79FAB2CF3BC0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37" creationId="{64C3B023-22BA-BD88-E72E-AB0E3062AD67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38" creationId="{61899383-76AA-3C62-091F-BD0DA3D34C09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39" creationId="{16D13E94-8493-E814-C6EE-BE7717FB42BA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40" creationId="{8C84A5D2-939A-C7A7-3D5A-D7A79F891D62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41" creationId="{CDEBE8C6-4DD5-FC19-3480-1EA92ABA0AB8}"/>
          </ac:spMkLst>
        </pc:spChg>
        <pc:spChg chg="mod">
          <ac:chgData name="Nesta van der Schaaf" userId="b6341301b05cd47e" providerId="LiveId" clId="{AD06C81A-87A6-47A7-8922-8736C9E72DE9}" dt="2023-07-12T10:48:50.908" v="28455" actId="165"/>
          <ac:spMkLst>
            <pc:docMk/>
            <pc:sldMk cId="3040705857" sldId="277"/>
            <ac:spMk id="142" creationId="{B4B04862-CFFF-77BC-5DA9-AC82D182E678}"/>
          </ac:spMkLst>
        </pc:spChg>
        <pc:spChg chg="mod replST">
          <ac:chgData name="Nesta van der Schaaf" userId="b6341301b05cd47e" providerId="LiveId" clId="{AD06C81A-87A6-47A7-8922-8736C9E72DE9}" dt="2023-07-12T10:50:42.349" v="28599" actId="164"/>
          <ac:spMkLst>
            <pc:docMk/>
            <pc:sldMk cId="3040705857" sldId="277"/>
            <ac:spMk id="145" creationId="{09AE673B-D9FB-9073-695B-283CBC2A85D3}"/>
          </ac:spMkLst>
        </pc:spChg>
        <pc:spChg chg="replST">
          <ac:chgData name="Nesta van der Schaaf" userId="b6341301b05cd47e" providerId="LiveId" clId="{AD06C81A-87A6-47A7-8922-8736C9E72DE9}" dt="2023-07-12T10:49:46.406" v="28570"/>
          <ac:spMkLst>
            <pc:docMk/>
            <pc:sldMk cId="3040705857" sldId="277"/>
            <ac:spMk id="149" creationId="{ECD58BCA-D568-1903-06AE-D402D5720467}"/>
          </ac:spMkLst>
        </pc:spChg>
        <pc:spChg chg="replST">
          <ac:chgData name="Nesta van der Schaaf" userId="b6341301b05cd47e" providerId="LiveId" clId="{AD06C81A-87A6-47A7-8922-8736C9E72DE9}" dt="2023-07-12T10:49:46.406" v="28571"/>
          <ac:spMkLst>
            <pc:docMk/>
            <pc:sldMk cId="3040705857" sldId="277"/>
            <ac:spMk id="150" creationId="{ACE26D5F-A48F-A8D4-F1D0-43A3172976BA}"/>
          </ac:spMkLst>
        </pc:spChg>
        <pc:spChg chg="replST">
          <ac:chgData name="Nesta van der Schaaf" userId="b6341301b05cd47e" providerId="LiveId" clId="{AD06C81A-87A6-47A7-8922-8736C9E72DE9}" dt="2023-07-12T10:49:46.406" v="28572"/>
          <ac:spMkLst>
            <pc:docMk/>
            <pc:sldMk cId="3040705857" sldId="277"/>
            <ac:spMk id="151" creationId="{54912AAB-A112-4AF9-343E-19CAFC133EC4}"/>
          </ac:spMkLst>
        </pc:spChg>
        <pc:spChg chg="replST">
          <ac:chgData name="Nesta van der Schaaf" userId="b6341301b05cd47e" providerId="LiveId" clId="{AD06C81A-87A6-47A7-8922-8736C9E72DE9}" dt="2023-07-12T10:49:46.406" v="28573"/>
          <ac:spMkLst>
            <pc:docMk/>
            <pc:sldMk cId="3040705857" sldId="277"/>
            <ac:spMk id="152" creationId="{71C85D49-023A-422D-0931-F9183548C073}"/>
          </ac:spMkLst>
        </pc:spChg>
        <pc:spChg chg="replST">
          <ac:chgData name="Nesta van der Schaaf" userId="b6341301b05cd47e" providerId="LiveId" clId="{AD06C81A-87A6-47A7-8922-8736C9E72DE9}" dt="2023-07-12T10:49:46.407" v="28574"/>
          <ac:spMkLst>
            <pc:docMk/>
            <pc:sldMk cId="3040705857" sldId="277"/>
            <ac:spMk id="153" creationId="{2257A5BC-E801-5606-4075-FC4D9C13CEA4}"/>
          </ac:spMkLst>
        </pc:spChg>
        <pc:spChg chg="replST">
          <ac:chgData name="Nesta van der Schaaf" userId="b6341301b05cd47e" providerId="LiveId" clId="{AD06C81A-87A6-47A7-8922-8736C9E72DE9}" dt="2023-07-12T10:49:46.407" v="28575"/>
          <ac:spMkLst>
            <pc:docMk/>
            <pc:sldMk cId="3040705857" sldId="277"/>
            <ac:spMk id="154" creationId="{92EC37FE-AF08-A528-63FF-4ED93DCDD83A}"/>
          </ac:spMkLst>
        </pc:spChg>
        <pc:spChg chg="replST">
          <ac:chgData name="Nesta van der Schaaf" userId="b6341301b05cd47e" providerId="LiveId" clId="{AD06C81A-87A6-47A7-8922-8736C9E72DE9}" dt="2023-07-12T10:49:46.407" v="28576"/>
          <ac:spMkLst>
            <pc:docMk/>
            <pc:sldMk cId="3040705857" sldId="277"/>
            <ac:spMk id="155" creationId="{12ED7CC8-C3B5-789A-BB28-62B7D7D11AF1}"/>
          </ac:spMkLst>
        </pc:spChg>
        <pc:spChg chg="replST">
          <ac:chgData name="Nesta van der Schaaf" userId="b6341301b05cd47e" providerId="LiveId" clId="{AD06C81A-87A6-47A7-8922-8736C9E72DE9}" dt="2023-07-12T10:49:46.407" v="28577"/>
          <ac:spMkLst>
            <pc:docMk/>
            <pc:sldMk cId="3040705857" sldId="277"/>
            <ac:spMk id="156" creationId="{E6D12CE3-628E-48C1-47E7-843A3CEA203D}"/>
          </ac:spMkLst>
        </pc:spChg>
        <pc:spChg chg="replST">
          <ac:chgData name="Nesta van der Schaaf" userId="b6341301b05cd47e" providerId="LiveId" clId="{AD06C81A-87A6-47A7-8922-8736C9E72DE9}" dt="2023-07-12T10:49:46.407" v="28578"/>
          <ac:spMkLst>
            <pc:docMk/>
            <pc:sldMk cId="3040705857" sldId="277"/>
            <ac:spMk id="157" creationId="{52FD7207-0D5B-B572-F344-58EE5331D0E0}"/>
          </ac:spMkLst>
        </pc:spChg>
        <pc:spChg chg="replST">
          <ac:chgData name="Nesta van der Schaaf" userId="b6341301b05cd47e" providerId="LiveId" clId="{AD06C81A-87A6-47A7-8922-8736C9E72DE9}" dt="2023-07-12T10:49:46.407" v="28579"/>
          <ac:spMkLst>
            <pc:docMk/>
            <pc:sldMk cId="3040705857" sldId="277"/>
            <ac:spMk id="158" creationId="{2F12D100-616F-9744-1578-652166EA495A}"/>
          </ac:spMkLst>
        </pc:spChg>
        <pc:spChg chg="replST">
          <ac:chgData name="Nesta van der Schaaf" userId="b6341301b05cd47e" providerId="LiveId" clId="{AD06C81A-87A6-47A7-8922-8736C9E72DE9}" dt="2023-07-12T10:49:46.407" v="28580"/>
          <ac:spMkLst>
            <pc:docMk/>
            <pc:sldMk cId="3040705857" sldId="277"/>
            <ac:spMk id="159" creationId="{605094D8-A335-727B-9267-3B0E6711981B}"/>
          </ac:spMkLst>
        </pc:spChg>
        <pc:spChg chg="replST">
          <ac:chgData name="Nesta van der Schaaf" userId="b6341301b05cd47e" providerId="LiveId" clId="{AD06C81A-87A6-47A7-8922-8736C9E72DE9}" dt="2023-07-12T10:49:46.407" v="28581"/>
          <ac:spMkLst>
            <pc:docMk/>
            <pc:sldMk cId="3040705857" sldId="277"/>
            <ac:spMk id="160" creationId="{73385B9C-58D6-A537-EE3A-516DA937F5AC}"/>
          </ac:spMkLst>
        </pc:spChg>
        <pc:spChg chg="replST">
          <ac:chgData name="Nesta van der Schaaf" userId="b6341301b05cd47e" providerId="LiveId" clId="{AD06C81A-87A6-47A7-8922-8736C9E72DE9}" dt="2023-07-12T10:49:46.407" v="28582"/>
          <ac:spMkLst>
            <pc:docMk/>
            <pc:sldMk cId="3040705857" sldId="277"/>
            <ac:spMk id="161" creationId="{9B8C5B74-2BAA-8E4D-961B-6E363D51A738}"/>
          </ac:spMkLst>
        </pc:spChg>
        <pc:spChg chg="replST">
          <ac:chgData name="Nesta van der Schaaf" userId="b6341301b05cd47e" providerId="LiveId" clId="{AD06C81A-87A6-47A7-8922-8736C9E72DE9}" dt="2023-07-12T10:49:46.408" v="28583"/>
          <ac:spMkLst>
            <pc:docMk/>
            <pc:sldMk cId="3040705857" sldId="277"/>
            <ac:spMk id="162" creationId="{AAE30DF8-6DF8-28B4-513C-5550FD9BEB7E}"/>
          </ac:spMkLst>
        </pc:spChg>
        <pc:spChg chg="replST">
          <ac:chgData name="Nesta van der Schaaf" userId="b6341301b05cd47e" providerId="LiveId" clId="{AD06C81A-87A6-47A7-8922-8736C9E72DE9}" dt="2023-07-12T10:49:46.408" v="28584"/>
          <ac:spMkLst>
            <pc:docMk/>
            <pc:sldMk cId="3040705857" sldId="277"/>
            <ac:spMk id="163" creationId="{C5C58407-708E-3C71-03FA-D0DD4499B06E}"/>
          </ac:spMkLst>
        </pc:spChg>
        <pc:spChg chg="replST">
          <ac:chgData name="Nesta van der Schaaf" userId="b6341301b05cd47e" providerId="LiveId" clId="{AD06C81A-87A6-47A7-8922-8736C9E72DE9}" dt="2023-07-12T10:49:46.408" v="28585"/>
          <ac:spMkLst>
            <pc:docMk/>
            <pc:sldMk cId="3040705857" sldId="277"/>
            <ac:spMk id="164" creationId="{7282032D-3278-7E35-2FCC-35A708827A2A}"/>
          </ac:spMkLst>
        </pc:spChg>
        <pc:spChg chg="del">
          <ac:chgData name="Nesta van der Schaaf" userId="b6341301b05cd47e" providerId="LiveId" clId="{AD06C81A-87A6-47A7-8922-8736C9E72DE9}" dt="2023-07-12T10:45:52.758" v="28257" actId="478"/>
          <ac:spMkLst>
            <pc:docMk/>
            <pc:sldMk cId="3040705857" sldId="277"/>
            <ac:spMk id="354" creationId="{489BA1B8-D708-08C3-FF74-727C892AD936}"/>
          </ac:spMkLst>
        </pc:spChg>
        <pc:spChg chg="add del">
          <ac:chgData name="Nesta van der Schaaf" userId="b6341301b05cd47e" providerId="LiveId" clId="{AD06C81A-87A6-47A7-8922-8736C9E72DE9}" dt="2023-07-12T10:45:52.122" v="28256" actId="478"/>
          <ac:spMkLst>
            <pc:docMk/>
            <pc:sldMk cId="3040705857" sldId="277"/>
            <ac:spMk id="355" creationId="{F0C87BAD-7290-181E-0B1E-89DDFD8DF8BF}"/>
          </ac:spMkLst>
        </pc:spChg>
        <pc:grpChg chg="add del mod">
          <ac:chgData name="Nesta van der Schaaf" userId="b6341301b05cd47e" providerId="LiveId" clId="{AD06C81A-87A6-47A7-8922-8736C9E72DE9}" dt="2023-07-12T12:32:56.408" v="29365" actId="165"/>
          <ac:grpSpMkLst>
            <pc:docMk/>
            <pc:sldMk cId="3040705857" sldId="277"/>
            <ac:grpSpMk id="5" creationId="{8B3A02A6-67DD-7B27-9C2C-C000BD4EE090}"/>
          </ac:grpSpMkLst>
        </pc:grpChg>
        <pc:grpChg chg="del mod topLvl">
          <ac:chgData name="Nesta van der Schaaf" userId="b6341301b05cd47e" providerId="LiveId" clId="{AD06C81A-87A6-47A7-8922-8736C9E72DE9}" dt="2023-07-12T12:32:58.631" v="29366" actId="478"/>
          <ac:grpSpMkLst>
            <pc:docMk/>
            <pc:sldMk cId="3040705857" sldId="277"/>
            <ac:grpSpMk id="8" creationId="{FAC04471-87AA-B138-7D62-9EBC58BC89BA}"/>
          </ac:grpSpMkLst>
        </pc:grpChg>
        <pc:grpChg chg="del mod topLvl">
          <ac:chgData name="Nesta van der Schaaf" userId="b6341301b05cd47e" providerId="LiveId" clId="{AD06C81A-87A6-47A7-8922-8736C9E72DE9}" dt="2023-07-12T12:32:59.593" v="29367" actId="478"/>
          <ac:grpSpMkLst>
            <pc:docMk/>
            <pc:sldMk cId="3040705857" sldId="277"/>
            <ac:grpSpMk id="14" creationId="{7CBDB369-3858-6C14-4A3C-288263E57234}"/>
          </ac:grpSpMkLst>
        </pc:grpChg>
        <pc:grpChg chg="mod replST">
          <ac:chgData name="Nesta van der Schaaf" userId="b6341301b05cd47e" providerId="LiveId" clId="{AD06C81A-87A6-47A7-8922-8736C9E72DE9}" dt="2023-07-12T10:46:53" v="28330" actId="1076"/>
          <ac:grpSpMkLst>
            <pc:docMk/>
            <pc:sldMk cId="3040705857" sldId="277"/>
            <ac:grpSpMk id="21" creationId="{9226E657-67BA-B643-56A8-3F7BA1469B98}"/>
          </ac:grpSpMkLst>
        </pc:grpChg>
        <pc:grpChg chg="add del mod">
          <ac:chgData name="Nesta van der Schaaf" userId="b6341301b05cd47e" providerId="LiveId" clId="{AD06C81A-87A6-47A7-8922-8736C9E72DE9}" dt="2023-07-12T10:47:29.269" v="28352" actId="165"/>
          <ac:grpSpMkLst>
            <pc:docMk/>
            <pc:sldMk cId="3040705857" sldId="277"/>
            <ac:grpSpMk id="23" creationId="{E7A36FAA-FC93-D741-B6B5-91FBC9EC445C}"/>
          </ac:grpSpMkLst>
        </pc:grpChg>
        <pc:grpChg chg="del mod topLvl">
          <ac:chgData name="Nesta van der Schaaf" userId="b6341301b05cd47e" providerId="LiveId" clId="{AD06C81A-87A6-47A7-8922-8736C9E72DE9}" dt="2023-07-12T10:47:30.671" v="28353" actId="478"/>
          <ac:grpSpMkLst>
            <pc:docMk/>
            <pc:sldMk cId="3040705857" sldId="277"/>
            <ac:grpSpMk id="26" creationId="{A8865885-0F5E-1844-4324-664A2E036D9D}"/>
          </ac:grpSpMkLst>
        </pc:grpChg>
        <pc:grpChg chg="mod replST">
          <ac:chgData name="Nesta van der Schaaf" userId="b6341301b05cd47e" providerId="LiveId" clId="{AD06C81A-87A6-47A7-8922-8736C9E72DE9}" dt="2023-07-12T10:48:19.953" v="28432" actId="164"/>
          <ac:grpSpMkLst>
            <pc:docMk/>
            <pc:sldMk cId="3040705857" sldId="277"/>
            <ac:grpSpMk id="57" creationId="{799827F8-2F01-24D4-B8D6-D731EAA167C1}"/>
          </ac:grpSpMkLst>
        </pc:grpChg>
        <pc:grpChg chg="add mod">
          <ac:chgData name="Nesta van der Schaaf" userId="b6341301b05cd47e" providerId="LiveId" clId="{AD06C81A-87A6-47A7-8922-8736C9E72DE9}" dt="2023-07-12T10:48:38.617" v="28447" actId="1076"/>
          <ac:grpSpMkLst>
            <pc:docMk/>
            <pc:sldMk cId="3040705857" sldId="277"/>
            <ac:grpSpMk id="58" creationId="{9ED33DAD-213B-5457-B6BC-ABC98C31CFDF}"/>
          </ac:grpSpMkLst>
        </pc:grpChg>
        <pc:grpChg chg="add del mod">
          <ac:chgData name="Nesta van der Schaaf" userId="b6341301b05cd47e" providerId="LiveId" clId="{AD06C81A-87A6-47A7-8922-8736C9E72DE9}" dt="2023-07-12T10:48:50.908" v="28455" actId="165"/>
          <ac:grpSpMkLst>
            <pc:docMk/>
            <pc:sldMk cId="3040705857" sldId="277"/>
            <ac:grpSpMk id="59" creationId="{2E86AC54-EE27-CD79-17FC-5BA54A7908E5}"/>
          </ac:grpSpMkLst>
        </pc:grpChg>
        <pc:grpChg chg="del mod topLvl">
          <ac:chgData name="Nesta van der Schaaf" userId="b6341301b05cd47e" providerId="LiveId" clId="{AD06C81A-87A6-47A7-8922-8736C9E72DE9}" dt="2023-07-12T10:48:55.257" v="28458" actId="478"/>
          <ac:grpSpMkLst>
            <pc:docMk/>
            <pc:sldMk cId="3040705857" sldId="277"/>
            <ac:grpSpMk id="62" creationId="{910EDA66-2D89-A1DA-8F03-56115337261C}"/>
          </ac:grpSpMkLst>
        </pc:grpChg>
        <pc:grpChg chg="mod replST">
          <ac:chgData name="Nesta van der Schaaf" userId="b6341301b05cd47e" providerId="LiveId" clId="{AD06C81A-87A6-47A7-8922-8736C9E72DE9}" dt="2023-07-12T12:33:28.987" v="29460" actId="164"/>
          <ac:grpSpMkLst>
            <pc:docMk/>
            <pc:sldMk cId="3040705857" sldId="277"/>
            <ac:grpSpMk id="132" creationId="{E50CFBAA-D666-54F6-B0F8-5599E2DC8AC4}"/>
          </ac:grpSpMkLst>
        </pc:grpChg>
        <pc:grpChg chg="add mod">
          <ac:chgData name="Nesta van der Schaaf" userId="b6341301b05cd47e" providerId="LiveId" clId="{AD06C81A-87A6-47A7-8922-8736C9E72DE9}" dt="2023-07-12T12:33:34.355" v="29463" actId="1076"/>
          <ac:grpSpMkLst>
            <pc:docMk/>
            <pc:sldMk cId="3040705857" sldId="277"/>
            <ac:grpSpMk id="133" creationId="{D5730970-A389-6A61-0E8F-F65D6A1CE07F}"/>
          </ac:grpSpMkLst>
        </pc:grpChg>
        <pc:grpChg chg="mod replST">
          <ac:chgData name="Nesta van der Schaaf" userId="b6341301b05cd47e" providerId="LiveId" clId="{AD06C81A-87A6-47A7-8922-8736C9E72DE9}" dt="2023-07-12T10:50:42.349" v="28599" actId="164"/>
          <ac:grpSpMkLst>
            <pc:docMk/>
            <pc:sldMk cId="3040705857" sldId="277"/>
            <ac:grpSpMk id="165" creationId="{16F11333-C271-4DEC-AC4E-C639E04CB45B}"/>
          </ac:grpSpMkLst>
        </pc:grpChg>
        <pc:grpChg chg="add mod">
          <ac:chgData name="Nesta van der Schaaf" userId="b6341301b05cd47e" providerId="LiveId" clId="{AD06C81A-87A6-47A7-8922-8736C9E72DE9}" dt="2023-07-12T10:50:46.879" v="28600" actId="1076"/>
          <ac:grpSpMkLst>
            <pc:docMk/>
            <pc:sldMk cId="3040705857" sldId="277"/>
            <ac:grpSpMk id="166" creationId="{D62EC6B0-22DA-9D04-E5B1-982E2130F629}"/>
          </ac:grpSpMkLst>
        </pc:grpChg>
        <pc:grpChg chg="del">
          <ac:chgData name="Nesta van der Schaaf" userId="b6341301b05cd47e" providerId="LiveId" clId="{AD06C81A-87A6-47A7-8922-8736C9E72DE9}" dt="2023-07-12T10:45:53.476" v="28258" actId="478"/>
          <ac:grpSpMkLst>
            <pc:docMk/>
            <pc:sldMk cId="3040705857" sldId="277"/>
            <ac:grpSpMk id="245" creationId="{5322000D-C2B5-3249-3CCF-0B8DBC5DAE39}"/>
          </ac:grpSpMkLst>
        </pc:grpChg>
        <pc:grpChg chg="del">
          <ac:chgData name="Nesta van der Schaaf" userId="b6341301b05cd47e" providerId="LiveId" clId="{AD06C81A-87A6-47A7-8922-8736C9E72DE9}" dt="2023-07-12T10:45:53.853" v="28259" actId="478"/>
          <ac:grpSpMkLst>
            <pc:docMk/>
            <pc:sldMk cId="3040705857" sldId="277"/>
            <ac:grpSpMk id="255" creationId="{76A15C2F-43EB-B451-50C4-6B1CFE31E171}"/>
          </ac:grpSpMkLst>
        </pc:grpChg>
        <pc:grpChg chg="del">
          <ac:chgData name="Nesta van der Schaaf" userId="b6341301b05cd47e" providerId="LiveId" clId="{AD06C81A-87A6-47A7-8922-8736C9E72DE9}" dt="2023-07-12T10:45:55.072" v="28260" actId="478"/>
          <ac:grpSpMkLst>
            <pc:docMk/>
            <pc:sldMk cId="3040705857" sldId="277"/>
            <ac:grpSpMk id="322" creationId="{720EFE9D-285A-4854-209E-FA99DB5C6CA1}"/>
          </ac:grpSpMkLst>
        </pc:grpChg>
        <pc:grpChg chg="del">
          <ac:chgData name="Nesta van der Schaaf" userId="b6341301b05cd47e" providerId="LiveId" clId="{AD06C81A-87A6-47A7-8922-8736C9E72DE9}" dt="2023-07-12T10:45:56.013" v="28261" actId="478"/>
          <ac:grpSpMkLst>
            <pc:docMk/>
            <pc:sldMk cId="3040705857" sldId="277"/>
            <ac:grpSpMk id="352" creationId="{25A31AEA-E359-B446-1A2B-02C903896179}"/>
          </ac:grpSpMkLst>
        </pc:grpChg>
        <pc:picChg chg="mod">
          <ac:chgData name="Nesta van der Schaaf" userId="b6341301b05cd47e" providerId="LiveId" clId="{AD06C81A-87A6-47A7-8922-8736C9E72DE9}" dt="2023-07-12T10:46:42.597" v="28265" actId="14100"/>
          <ac:picMkLst>
            <pc:docMk/>
            <pc:sldMk cId="3040705857" sldId="277"/>
            <ac:picMk id="6" creationId="{21313C01-93EE-A95D-9CDE-429C86999BE8}"/>
          </ac:picMkLst>
        </pc:picChg>
        <pc:picChg chg="mod">
          <ac:chgData name="Nesta van der Schaaf" userId="b6341301b05cd47e" providerId="LiveId" clId="{AD06C81A-87A6-47A7-8922-8736C9E72DE9}" dt="2023-07-12T10:47:58.476" v="28357" actId="14100"/>
          <ac:picMkLst>
            <pc:docMk/>
            <pc:sldMk cId="3040705857" sldId="277"/>
            <ac:picMk id="42" creationId="{B7968D5C-A348-2E42-8F13-6273C3BCAE49}"/>
          </ac:picMkLst>
        </pc:picChg>
        <pc:picChg chg="mod">
          <ac:chgData name="Nesta van der Schaaf" userId="b6341301b05cd47e" providerId="LiveId" clId="{AD06C81A-87A6-47A7-8922-8736C9E72DE9}" dt="2023-07-12T12:33:10.774" v="29372" actId="14100"/>
          <ac:picMkLst>
            <pc:docMk/>
            <pc:sldMk cId="3040705857" sldId="277"/>
            <ac:picMk id="43" creationId="{227FA3A4-6089-697B-E33D-BC51E96DAC97}"/>
          </ac:picMkLst>
        </pc:picChg>
        <pc:picChg chg="mod">
          <ac:chgData name="Nesta van der Schaaf" userId="b6341301b05cd47e" providerId="LiveId" clId="{AD06C81A-87A6-47A7-8922-8736C9E72DE9}" dt="2023-07-12T10:49:26.012" v="28484" actId="14100"/>
          <ac:picMkLst>
            <pc:docMk/>
            <pc:sldMk cId="3040705857" sldId="277"/>
            <ac:picMk id="144" creationId="{09AE673B-D9FB-9073-695B-283CBC2A85D3}"/>
          </ac:picMkLst>
        </pc:picChg>
        <pc:picChg chg="mod">
          <ac:chgData name="Nesta van der Schaaf" userId="b6341301b05cd47e" providerId="LiveId" clId="{AD06C81A-87A6-47A7-8922-8736C9E72DE9}" dt="2023-07-12T10:49:46.395" v="28509" actId="14100"/>
          <ac:picMkLst>
            <pc:docMk/>
            <pc:sldMk cId="3040705857" sldId="277"/>
            <ac:picMk id="147" creationId="{7DFD1A2E-C41C-8E07-4B28-EECBDABF97E8}"/>
          </ac:picMkLst>
        </pc:picChg>
      </pc:sldChg>
      <pc:sldChg chg="addSp delSp modSp add del mod">
        <pc:chgData name="Nesta van der Schaaf" userId="b6341301b05cd47e" providerId="LiveId" clId="{AD06C81A-87A6-47A7-8922-8736C9E72DE9}" dt="2023-07-11T21:06:24.540" v="24433" actId="47"/>
        <pc:sldMkLst>
          <pc:docMk/>
          <pc:sldMk cId="2665903410" sldId="278"/>
        </pc:sldMkLst>
        <pc:spChg chg="mod">
          <ac:chgData name="Nesta van der Schaaf" userId="b6341301b05cd47e" providerId="LiveId" clId="{AD06C81A-87A6-47A7-8922-8736C9E72DE9}" dt="2023-07-11T12:56:51.623" v="17013" actId="20577"/>
          <ac:spMkLst>
            <pc:docMk/>
            <pc:sldMk cId="2665903410" sldId="278"/>
            <ac:spMk id="2" creationId="{F759FACC-06CD-BDFA-C298-0F57DF88FEF1}"/>
          </ac:spMkLst>
        </pc:spChg>
        <pc:spChg chg="add mod">
          <ac:chgData name="Nesta van der Schaaf" userId="b6341301b05cd47e" providerId="LiveId" clId="{AD06C81A-87A6-47A7-8922-8736C9E72DE9}" dt="2023-07-11T12:49:07.364" v="16453" actId="207"/>
          <ac:spMkLst>
            <pc:docMk/>
            <pc:sldMk cId="2665903410" sldId="278"/>
            <ac:spMk id="5" creationId="{0FC9646B-92C8-2979-0F73-756BCD858ED0}"/>
          </ac:spMkLst>
        </pc:spChg>
        <pc:spChg chg="add del mod ord">
          <ac:chgData name="Nesta van der Schaaf" userId="b6341301b05cd47e" providerId="LiveId" clId="{AD06C81A-87A6-47A7-8922-8736C9E72DE9}" dt="2023-07-11T13:01:08.988" v="17062" actId="478"/>
          <ac:spMkLst>
            <pc:docMk/>
            <pc:sldMk cId="2665903410" sldId="278"/>
            <ac:spMk id="6" creationId="{D9EE1492-A913-0960-04ED-E4DA266346B7}"/>
          </ac:spMkLst>
        </pc:spChg>
        <pc:spChg chg="mod">
          <ac:chgData name="Nesta van der Schaaf" userId="b6341301b05cd47e" providerId="LiveId" clId="{AD06C81A-87A6-47A7-8922-8736C9E72DE9}" dt="2023-07-11T13:01:46.347" v="17074" actId="692"/>
          <ac:spMkLst>
            <pc:docMk/>
            <pc:sldMk cId="2665903410" sldId="278"/>
            <ac:spMk id="8" creationId="{B7F1AEA9-806E-ABC6-927D-BA59EDE21CD8}"/>
          </ac:spMkLst>
        </pc:spChg>
        <pc:spChg chg="del mod replST">
          <ac:chgData name="Nesta van der Schaaf" userId="b6341301b05cd47e" providerId="LiveId" clId="{AD06C81A-87A6-47A7-8922-8736C9E72DE9}" dt="2023-07-11T12:49:22.141" v="16478" actId="478"/>
          <ac:spMkLst>
            <pc:docMk/>
            <pc:sldMk cId="2665903410" sldId="278"/>
            <ac:spMk id="11" creationId="{484D0606-2F38-ABCE-903F-B48A69E47FF5}"/>
          </ac:spMkLst>
        </pc:spChg>
        <pc:spChg chg="mod replST">
          <ac:chgData name="Nesta van der Schaaf" userId="b6341301b05cd47e" providerId="LiveId" clId="{AD06C81A-87A6-47A7-8922-8736C9E72DE9}" dt="2023-07-11T12:49:33.704" v="16502" actId="1076"/>
          <ac:spMkLst>
            <pc:docMk/>
            <pc:sldMk cId="2665903410" sldId="278"/>
            <ac:spMk id="17" creationId="{45ECE7EA-1E87-0429-26BB-B13B6A1ECF73}"/>
          </ac:spMkLst>
        </pc:spChg>
        <pc:spChg chg="del">
          <ac:chgData name="Nesta van der Schaaf" userId="b6341301b05cd47e" providerId="LiveId" clId="{AD06C81A-87A6-47A7-8922-8736C9E72DE9}" dt="2023-07-11T12:47:41.856" v="16428" actId="478"/>
          <ac:spMkLst>
            <pc:docMk/>
            <pc:sldMk cId="2665903410" sldId="278"/>
            <ac:spMk id="21" creationId="{AACC5349-2616-F8F1-629A-03A7D24EA2E4}"/>
          </ac:spMkLst>
        </pc:spChg>
        <pc:spChg chg="del">
          <ac:chgData name="Nesta van der Schaaf" userId="b6341301b05cd47e" providerId="LiveId" clId="{AD06C81A-87A6-47A7-8922-8736C9E72DE9}" dt="2023-07-11T12:47:42.487" v="16429" actId="478"/>
          <ac:spMkLst>
            <pc:docMk/>
            <pc:sldMk cId="2665903410" sldId="278"/>
            <ac:spMk id="22" creationId="{6383E320-E244-975E-86F0-39753BF4623E}"/>
          </ac:spMkLst>
        </pc:spChg>
        <pc:spChg chg="del">
          <ac:chgData name="Nesta van der Schaaf" userId="b6341301b05cd47e" providerId="LiveId" clId="{AD06C81A-87A6-47A7-8922-8736C9E72DE9}" dt="2023-07-11T12:47:45.552" v="16431" actId="478"/>
          <ac:spMkLst>
            <pc:docMk/>
            <pc:sldMk cId="2665903410" sldId="278"/>
            <ac:spMk id="23" creationId="{18EA7E16-1A08-0293-ECA1-37B013E1EB4D}"/>
          </ac:spMkLst>
        </pc:spChg>
        <pc:spChg chg="replST">
          <ac:chgData name="Nesta van der Schaaf" userId="b6341301b05cd47e" providerId="LiveId" clId="{AD06C81A-87A6-47A7-8922-8736C9E72DE9}" dt="2023-07-11T12:49:49.062" v="16539"/>
          <ac:spMkLst>
            <pc:docMk/>
            <pc:sldMk cId="2665903410" sldId="278"/>
            <ac:spMk id="25" creationId="{5B0FF78B-D9CA-3F9B-8603-3E4CD6DE8DE9}"/>
          </ac:spMkLst>
        </pc:spChg>
        <pc:spChg chg="del">
          <ac:chgData name="Nesta van der Schaaf" userId="b6341301b05cd47e" providerId="LiveId" clId="{AD06C81A-87A6-47A7-8922-8736C9E72DE9}" dt="2023-07-11T12:47:46.032" v="16432" actId="478"/>
          <ac:spMkLst>
            <pc:docMk/>
            <pc:sldMk cId="2665903410" sldId="278"/>
            <ac:spMk id="27" creationId="{A4438AA8-EEBD-42ED-C18F-9F1761933467}"/>
          </ac:spMkLst>
        </pc:spChg>
        <pc:spChg chg="replST">
          <ac:chgData name="Nesta van der Schaaf" userId="b6341301b05cd47e" providerId="LiveId" clId="{AD06C81A-87A6-47A7-8922-8736C9E72DE9}" dt="2023-07-11T12:49:49.064" v="16540"/>
          <ac:spMkLst>
            <pc:docMk/>
            <pc:sldMk cId="2665903410" sldId="278"/>
            <ac:spMk id="33" creationId="{E44D0070-FA82-3ECB-C31F-8C37CA0D4B84}"/>
          </ac:spMkLst>
        </pc:spChg>
        <pc:spChg chg="mod topLvl">
          <ac:chgData name="Nesta van der Schaaf" userId="b6341301b05cd47e" providerId="LiveId" clId="{AD06C81A-87A6-47A7-8922-8736C9E72DE9}" dt="2023-07-11T12:53:51.028" v="16983" actId="164"/>
          <ac:spMkLst>
            <pc:docMk/>
            <pc:sldMk cId="2665903410" sldId="278"/>
            <ac:spMk id="40" creationId="{D9CB0BEF-0C31-B556-22A8-0A0E32BAF1EC}"/>
          </ac:spMkLst>
        </pc:spChg>
        <pc:spChg chg="mod topLvl">
          <ac:chgData name="Nesta van der Schaaf" userId="b6341301b05cd47e" providerId="LiveId" clId="{AD06C81A-87A6-47A7-8922-8736C9E72DE9}" dt="2023-07-11T12:53:51.028" v="16983" actId="164"/>
          <ac:spMkLst>
            <pc:docMk/>
            <pc:sldMk cId="2665903410" sldId="278"/>
            <ac:spMk id="41" creationId="{DEC9D6C9-549F-B1D1-0DBB-A301400AC6ED}"/>
          </ac:spMkLst>
        </pc:spChg>
        <pc:spChg chg="del topLvl replST">
          <ac:chgData name="Nesta van der Schaaf" userId="b6341301b05cd47e" providerId="LiveId" clId="{AD06C81A-87A6-47A7-8922-8736C9E72DE9}" dt="2023-07-11T12:52:03.201" v="16747" actId="478"/>
          <ac:spMkLst>
            <pc:docMk/>
            <pc:sldMk cId="2665903410" sldId="278"/>
            <ac:spMk id="45" creationId="{8D3C2105-2031-FCF0-DA7E-868781BA39A6}"/>
          </ac:spMkLst>
        </pc:spChg>
        <pc:spChg chg="del topLvl replST">
          <ac:chgData name="Nesta van der Schaaf" userId="b6341301b05cd47e" providerId="LiveId" clId="{AD06C81A-87A6-47A7-8922-8736C9E72DE9}" dt="2023-07-11T12:52:03.191" v="16732" actId="478"/>
          <ac:spMkLst>
            <pc:docMk/>
            <pc:sldMk cId="2665903410" sldId="278"/>
            <ac:spMk id="46" creationId="{BC3A4735-469D-C764-BAC2-19DFAB8E88AC}"/>
          </ac:spMkLst>
        </pc:spChg>
        <pc:spChg chg="del replST">
          <ac:chgData name="Nesta van der Schaaf" userId="b6341301b05cd47e" providerId="LiveId" clId="{AD06C81A-87A6-47A7-8922-8736C9E72DE9}" dt="2023-07-11T12:52:03.191" v="16731" actId="478"/>
          <ac:spMkLst>
            <pc:docMk/>
            <pc:sldMk cId="2665903410" sldId="278"/>
            <ac:spMk id="47" creationId="{2B0614F4-8655-85F5-DA99-C1782E98C3C1}"/>
          </ac:spMkLst>
        </pc:spChg>
        <pc:spChg chg="del replST">
          <ac:chgData name="Nesta van der Schaaf" userId="b6341301b05cd47e" providerId="LiveId" clId="{AD06C81A-87A6-47A7-8922-8736C9E72DE9}" dt="2023-07-11T12:52:03.190" v="16730" actId="478"/>
          <ac:spMkLst>
            <pc:docMk/>
            <pc:sldMk cId="2665903410" sldId="278"/>
            <ac:spMk id="48" creationId="{40ECF3EA-5DCC-4A1D-099D-0B573751A995}"/>
          </ac:spMkLst>
        </pc:spChg>
        <pc:spChg chg="del replST">
          <ac:chgData name="Nesta van der Schaaf" userId="b6341301b05cd47e" providerId="LiveId" clId="{AD06C81A-87A6-47A7-8922-8736C9E72DE9}" dt="2023-07-11T12:52:03.190" v="16729" actId="478"/>
          <ac:spMkLst>
            <pc:docMk/>
            <pc:sldMk cId="2665903410" sldId="278"/>
            <ac:spMk id="49" creationId="{A48824C8-F049-C36E-A376-7BE83B2F53D3}"/>
          </ac:spMkLst>
        </pc:spChg>
        <pc:spChg chg="del replST">
          <ac:chgData name="Nesta van der Schaaf" userId="b6341301b05cd47e" providerId="LiveId" clId="{AD06C81A-87A6-47A7-8922-8736C9E72DE9}" dt="2023-07-11T12:52:03.190" v="16728" actId="478"/>
          <ac:spMkLst>
            <pc:docMk/>
            <pc:sldMk cId="2665903410" sldId="278"/>
            <ac:spMk id="50" creationId="{510888BF-9B6C-AA23-3740-37DA3E29B3B6}"/>
          </ac:spMkLst>
        </pc:spChg>
        <pc:spChg chg="del replST">
          <ac:chgData name="Nesta van der Schaaf" userId="b6341301b05cd47e" providerId="LiveId" clId="{AD06C81A-87A6-47A7-8922-8736C9E72DE9}" dt="2023-07-11T12:52:03.190" v="16727" actId="478"/>
          <ac:spMkLst>
            <pc:docMk/>
            <pc:sldMk cId="2665903410" sldId="278"/>
            <ac:spMk id="51" creationId="{B33C88CE-8E0F-0AD2-6021-FF5CC808F253}"/>
          </ac:spMkLst>
        </pc:spChg>
        <pc:spChg chg="del replST">
          <ac:chgData name="Nesta van der Schaaf" userId="b6341301b05cd47e" providerId="LiveId" clId="{AD06C81A-87A6-47A7-8922-8736C9E72DE9}" dt="2023-07-11T12:52:03.189" v="16726" actId="478"/>
          <ac:spMkLst>
            <pc:docMk/>
            <pc:sldMk cId="2665903410" sldId="278"/>
            <ac:spMk id="52" creationId="{C24D0F1C-B660-09D3-B993-51B9EBF3A2B2}"/>
          </ac:spMkLst>
        </pc:spChg>
        <pc:spChg chg="del replST">
          <ac:chgData name="Nesta van der Schaaf" userId="b6341301b05cd47e" providerId="LiveId" clId="{AD06C81A-87A6-47A7-8922-8736C9E72DE9}" dt="2023-07-11T12:52:03.189" v="16725" actId="478"/>
          <ac:spMkLst>
            <pc:docMk/>
            <pc:sldMk cId="2665903410" sldId="278"/>
            <ac:spMk id="53" creationId="{ECFC9530-C73B-BFDE-278A-94C6BB6F4555}"/>
          </ac:spMkLst>
        </pc:spChg>
        <pc:spChg chg="del replST">
          <ac:chgData name="Nesta van der Schaaf" userId="b6341301b05cd47e" providerId="LiveId" clId="{AD06C81A-87A6-47A7-8922-8736C9E72DE9}" dt="2023-07-11T12:52:03.189" v="16724" actId="478"/>
          <ac:spMkLst>
            <pc:docMk/>
            <pc:sldMk cId="2665903410" sldId="278"/>
            <ac:spMk id="54" creationId="{0DFE1F60-F3EA-3808-429A-73D5AEFAFCF5}"/>
          </ac:spMkLst>
        </pc:spChg>
        <pc:spChg chg="del replST">
          <ac:chgData name="Nesta van der Schaaf" userId="b6341301b05cd47e" providerId="LiveId" clId="{AD06C81A-87A6-47A7-8922-8736C9E72DE9}" dt="2023-07-11T12:52:03.188" v="16723" actId="478"/>
          <ac:spMkLst>
            <pc:docMk/>
            <pc:sldMk cId="2665903410" sldId="278"/>
            <ac:spMk id="55" creationId="{374AF12C-4395-39F6-88A3-B75F1214817D}"/>
          </ac:spMkLst>
        </pc:spChg>
        <pc:spChg chg="del">
          <ac:chgData name="Nesta van der Schaaf" userId="b6341301b05cd47e" providerId="LiveId" clId="{AD06C81A-87A6-47A7-8922-8736C9E72DE9}" dt="2023-07-11T12:47:31.618" v="16423" actId="478"/>
          <ac:spMkLst>
            <pc:docMk/>
            <pc:sldMk cId="2665903410" sldId="278"/>
            <ac:spMk id="56" creationId="{9FFEBA48-71DA-1830-CE85-D9E8FFDD9951}"/>
          </ac:spMkLst>
        </pc:spChg>
        <pc:spChg chg="del">
          <ac:chgData name="Nesta van der Schaaf" userId="b6341301b05cd47e" providerId="LiveId" clId="{AD06C81A-87A6-47A7-8922-8736C9E72DE9}" dt="2023-07-11T12:47:32.771" v="16425" actId="478"/>
          <ac:spMkLst>
            <pc:docMk/>
            <pc:sldMk cId="2665903410" sldId="278"/>
            <ac:spMk id="57" creationId="{31BE04CD-B5DF-8DBA-7360-25A857122411}"/>
          </ac:spMkLst>
        </pc:spChg>
        <pc:spChg chg="del replST">
          <ac:chgData name="Nesta van der Schaaf" userId="b6341301b05cd47e" providerId="LiveId" clId="{AD06C81A-87A6-47A7-8922-8736C9E72DE9}" dt="2023-07-11T12:52:03.188" v="16722" actId="478"/>
          <ac:spMkLst>
            <pc:docMk/>
            <pc:sldMk cId="2665903410" sldId="278"/>
            <ac:spMk id="58" creationId="{94DCC62B-E103-237F-A2D1-3D6FD14E8629}"/>
          </ac:spMkLst>
        </pc:spChg>
        <pc:spChg chg="del replST">
          <ac:chgData name="Nesta van der Schaaf" userId="b6341301b05cd47e" providerId="LiveId" clId="{AD06C81A-87A6-47A7-8922-8736C9E72DE9}" dt="2023-07-11T12:52:03.188" v="16721" actId="478"/>
          <ac:spMkLst>
            <pc:docMk/>
            <pc:sldMk cId="2665903410" sldId="278"/>
            <ac:spMk id="59" creationId="{7E7543B2-0EE5-A5BA-D0A2-C391C35622F5}"/>
          </ac:spMkLst>
        </pc:spChg>
        <pc:spChg chg="del replST">
          <ac:chgData name="Nesta van der Schaaf" userId="b6341301b05cd47e" providerId="LiveId" clId="{AD06C81A-87A6-47A7-8922-8736C9E72DE9}" dt="2023-07-11T12:52:03.188" v="16720" actId="478"/>
          <ac:spMkLst>
            <pc:docMk/>
            <pc:sldMk cId="2665903410" sldId="278"/>
            <ac:spMk id="60" creationId="{CAA5014D-EFDC-6F37-D7C8-CBA80FD06AE6}"/>
          </ac:spMkLst>
        </pc:spChg>
        <pc:spChg chg="del mod topLvl replST">
          <ac:chgData name="Nesta van der Schaaf" userId="b6341301b05cd47e" providerId="LiveId" clId="{AD06C81A-87A6-47A7-8922-8736C9E72DE9}" dt="2023-07-11T12:52:17.995" v="16819" actId="478"/>
          <ac:spMkLst>
            <pc:docMk/>
            <pc:sldMk cId="2665903410" sldId="278"/>
            <ac:spMk id="80" creationId="{149ADA07-7690-68D2-5E2C-E4AA9170C4F9}"/>
          </ac:spMkLst>
        </pc:spChg>
        <pc:spChg chg="del mod topLvl replST">
          <ac:chgData name="Nesta van der Schaaf" userId="b6341301b05cd47e" providerId="LiveId" clId="{AD06C81A-87A6-47A7-8922-8736C9E72DE9}" dt="2023-07-11T12:52:17.991" v="16813" actId="478"/>
          <ac:spMkLst>
            <pc:docMk/>
            <pc:sldMk cId="2665903410" sldId="278"/>
            <ac:spMk id="81" creationId="{FA1897B9-075D-DBFA-DC18-026F8E20B933}"/>
          </ac:spMkLst>
        </pc:spChg>
        <pc:spChg chg="del mod replST">
          <ac:chgData name="Nesta van der Schaaf" userId="b6341301b05cd47e" providerId="LiveId" clId="{AD06C81A-87A6-47A7-8922-8736C9E72DE9}" dt="2023-07-11T12:52:17.990" v="16812" actId="478"/>
          <ac:spMkLst>
            <pc:docMk/>
            <pc:sldMk cId="2665903410" sldId="278"/>
            <ac:spMk id="82" creationId="{3C3578B2-D87A-4261-1E88-83D7E6C1DA7A}"/>
          </ac:spMkLst>
        </pc:spChg>
        <pc:spChg chg="del mod replST">
          <ac:chgData name="Nesta van der Schaaf" userId="b6341301b05cd47e" providerId="LiveId" clId="{AD06C81A-87A6-47A7-8922-8736C9E72DE9}" dt="2023-07-11T12:52:17.990" v="16811" actId="478"/>
          <ac:spMkLst>
            <pc:docMk/>
            <pc:sldMk cId="2665903410" sldId="278"/>
            <ac:spMk id="83" creationId="{CBF6798F-D961-7AD2-3564-9A52BCAD9A27}"/>
          </ac:spMkLst>
        </pc:spChg>
        <pc:spChg chg="del mod replST">
          <ac:chgData name="Nesta van der Schaaf" userId="b6341301b05cd47e" providerId="LiveId" clId="{AD06C81A-87A6-47A7-8922-8736C9E72DE9}" dt="2023-07-11T12:52:17.990" v="16810" actId="478"/>
          <ac:spMkLst>
            <pc:docMk/>
            <pc:sldMk cId="2665903410" sldId="278"/>
            <ac:spMk id="84" creationId="{BC02A0CD-13F6-CEF5-2D2C-97238BB33EE8}"/>
          </ac:spMkLst>
        </pc:spChg>
        <pc:spChg chg="del mod replST">
          <ac:chgData name="Nesta van der Schaaf" userId="b6341301b05cd47e" providerId="LiveId" clId="{AD06C81A-87A6-47A7-8922-8736C9E72DE9}" dt="2023-07-11T12:52:17.990" v="16809" actId="478"/>
          <ac:spMkLst>
            <pc:docMk/>
            <pc:sldMk cId="2665903410" sldId="278"/>
            <ac:spMk id="85" creationId="{F4F768F2-F0F3-3BA9-6597-F09F752356D3}"/>
          </ac:spMkLst>
        </pc:spChg>
        <pc:spChg chg="del mod replST">
          <ac:chgData name="Nesta van der Schaaf" userId="b6341301b05cd47e" providerId="LiveId" clId="{AD06C81A-87A6-47A7-8922-8736C9E72DE9}" dt="2023-07-11T12:52:17.989" v="16808" actId="478"/>
          <ac:spMkLst>
            <pc:docMk/>
            <pc:sldMk cId="2665903410" sldId="278"/>
            <ac:spMk id="86" creationId="{E714CB86-14D5-A635-0F14-A2079B22D464}"/>
          </ac:spMkLst>
        </pc:spChg>
        <pc:spChg chg="del mod replST">
          <ac:chgData name="Nesta van der Schaaf" userId="b6341301b05cd47e" providerId="LiveId" clId="{AD06C81A-87A6-47A7-8922-8736C9E72DE9}" dt="2023-07-11T12:52:17.989" v="16807" actId="478"/>
          <ac:spMkLst>
            <pc:docMk/>
            <pc:sldMk cId="2665903410" sldId="278"/>
            <ac:spMk id="87" creationId="{2CD959EB-E8DD-60E5-B9EF-CC498D84455E}"/>
          </ac:spMkLst>
        </pc:spChg>
        <pc:spChg chg="del mod replST">
          <ac:chgData name="Nesta van der Schaaf" userId="b6341301b05cd47e" providerId="LiveId" clId="{AD06C81A-87A6-47A7-8922-8736C9E72DE9}" dt="2023-07-11T12:52:17.989" v="16806" actId="478"/>
          <ac:spMkLst>
            <pc:docMk/>
            <pc:sldMk cId="2665903410" sldId="278"/>
            <ac:spMk id="88" creationId="{4292A4C3-7272-853C-0E88-B65932B84CDE}"/>
          </ac:spMkLst>
        </pc:spChg>
        <pc:spChg chg="del mod replST">
          <ac:chgData name="Nesta van der Schaaf" userId="b6341301b05cd47e" providerId="LiveId" clId="{AD06C81A-87A6-47A7-8922-8736C9E72DE9}" dt="2023-07-11T12:52:17.989" v="16805" actId="478"/>
          <ac:spMkLst>
            <pc:docMk/>
            <pc:sldMk cId="2665903410" sldId="278"/>
            <ac:spMk id="89" creationId="{D2F1DBF5-E2E2-1106-CF3A-E1EF27512BF7}"/>
          </ac:spMkLst>
        </pc:spChg>
        <pc:spChg chg="del mod replST">
          <ac:chgData name="Nesta van der Schaaf" userId="b6341301b05cd47e" providerId="LiveId" clId="{AD06C81A-87A6-47A7-8922-8736C9E72DE9}" dt="2023-07-11T12:52:17.988" v="16804" actId="478"/>
          <ac:spMkLst>
            <pc:docMk/>
            <pc:sldMk cId="2665903410" sldId="278"/>
            <ac:spMk id="90" creationId="{FF80DBB5-E923-C4E9-A332-8D10ABD1CAC2}"/>
          </ac:spMkLst>
        </pc:spChg>
        <pc:spChg chg="del mod replST">
          <ac:chgData name="Nesta van der Schaaf" userId="b6341301b05cd47e" providerId="LiveId" clId="{AD06C81A-87A6-47A7-8922-8736C9E72DE9}" dt="2023-07-11T12:52:17.988" v="16803" actId="478"/>
          <ac:spMkLst>
            <pc:docMk/>
            <pc:sldMk cId="2665903410" sldId="278"/>
            <ac:spMk id="91" creationId="{E5C3DB62-6E5C-81F5-E735-D6136BE52B9B}"/>
          </ac:spMkLst>
        </pc:spChg>
        <pc:spChg chg="del mod replST">
          <ac:chgData name="Nesta van der Schaaf" userId="b6341301b05cd47e" providerId="LiveId" clId="{AD06C81A-87A6-47A7-8922-8736C9E72DE9}" dt="2023-07-11T12:52:17.988" v="16802" actId="478"/>
          <ac:spMkLst>
            <pc:docMk/>
            <pc:sldMk cId="2665903410" sldId="278"/>
            <ac:spMk id="92" creationId="{F36F3388-D379-2CAB-D1DE-105A504D5B36}"/>
          </ac:spMkLst>
        </pc:spChg>
        <pc:spChg chg="del mod replST">
          <ac:chgData name="Nesta van der Schaaf" userId="b6341301b05cd47e" providerId="LiveId" clId="{AD06C81A-87A6-47A7-8922-8736C9E72DE9}" dt="2023-07-11T12:52:17.987" v="16801" actId="478"/>
          <ac:spMkLst>
            <pc:docMk/>
            <pc:sldMk cId="2665903410" sldId="278"/>
            <ac:spMk id="93" creationId="{6F01D265-A9E2-0E54-FDEE-FA68809916EC}"/>
          </ac:spMkLst>
        </pc:spChg>
        <pc:spChg chg="mod replST">
          <ac:chgData name="Nesta van der Schaaf" userId="b6341301b05cd47e" providerId="LiveId" clId="{AD06C81A-87A6-47A7-8922-8736C9E72DE9}" dt="2023-07-11T12:52:17.992" v="16814" actId="108"/>
          <ac:spMkLst>
            <pc:docMk/>
            <pc:sldMk cId="2665903410" sldId="278"/>
            <ac:spMk id="113" creationId="{C9745584-FD79-9BE1-0917-B1DE96AA164F}"/>
          </ac:spMkLst>
        </pc:spChg>
        <pc:spChg chg="mod replST">
          <ac:chgData name="Nesta van der Schaaf" userId="b6341301b05cd47e" providerId="LiveId" clId="{AD06C81A-87A6-47A7-8922-8736C9E72DE9}" dt="2023-07-11T12:52:17.992" v="16815" actId="108"/>
          <ac:spMkLst>
            <pc:docMk/>
            <pc:sldMk cId="2665903410" sldId="278"/>
            <ac:spMk id="114" creationId="{18B644BB-EE28-5AD2-4877-CA09EFC4380C}"/>
          </ac:spMkLst>
        </pc:spChg>
        <pc:spChg chg="mod replST">
          <ac:chgData name="Nesta van der Schaaf" userId="b6341301b05cd47e" providerId="LiveId" clId="{AD06C81A-87A6-47A7-8922-8736C9E72DE9}" dt="2023-07-11T12:52:17.993" v="16816" actId="108"/>
          <ac:spMkLst>
            <pc:docMk/>
            <pc:sldMk cId="2665903410" sldId="278"/>
            <ac:spMk id="115" creationId="{1C3970CE-67A8-CB13-B356-26A4D1CAAE7B}"/>
          </ac:spMkLst>
        </pc:spChg>
        <pc:spChg chg="mod replST">
          <ac:chgData name="Nesta van der Schaaf" userId="b6341301b05cd47e" providerId="LiveId" clId="{AD06C81A-87A6-47A7-8922-8736C9E72DE9}" dt="2023-07-11T12:52:17.994" v="16817" actId="108"/>
          <ac:spMkLst>
            <pc:docMk/>
            <pc:sldMk cId="2665903410" sldId="278"/>
            <ac:spMk id="116" creationId="{14FF5E6C-1E18-7D75-82F0-BA11E755BF61}"/>
          </ac:spMkLst>
        </pc:spChg>
        <pc:spChg chg="mod replST">
          <ac:chgData name="Nesta van der Schaaf" userId="b6341301b05cd47e" providerId="LiveId" clId="{AD06C81A-87A6-47A7-8922-8736C9E72DE9}" dt="2023-07-11T12:52:17.994" v="16818" actId="108"/>
          <ac:spMkLst>
            <pc:docMk/>
            <pc:sldMk cId="2665903410" sldId="278"/>
            <ac:spMk id="117" creationId="{D3F9D259-ECE2-D96C-8549-E0C00BBB620D}"/>
          </ac:spMkLst>
        </pc:spChg>
        <pc:spChg chg="replST">
          <ac:chgData name="Nesta van der Schaaf" userId="b6341301b05cd47e" providerId="LiveId" clId="{AD06C81A-87A6-47A7-8922-8736C9E72DE9}" dt="2023-07-11T12:52:32.707" v="16865"/>
          <ac:spMkLst>
            <pc:docMk/>
            <pc:sldMk cId="2665903410" sldId="278"/>
            <ac:spMk id="201" creationId="{D86F2D36-63BB-4B47-BD85-39E4CA080926}"/>
          </ac:spMkLst>
        </pc:spChg>
        <pc:spChg chg="replST">
          <ac:chgData name="Nesta van der Schaaf" userId="b6341301b05cd47e" providerId="LiveId" clId="{AD06C81A-87A6-47A7-8922-8736C9E72DE9}" dt="2023-07-11T12:52:32.707" v="16866"/>
          <ac:spMkLst>
            <pc:docMk/>
            <pc:sldMk cId="2665903410" sldId="278"/>
            <ac:spMk id="202" creationId="{9F02D2E8-EA3D-9C59-056E-073B184FBEFB}"/>
          </ac:spMkLst>
        </pc:spChg>
        <pc:spChg chg="replST">
          <ac:chgData name="Nesta van der Schaaf" userId="b6341301b05cd47e" providerId="LiveId" clId="{AD06C81A-87A6-47A7-8922-8736C9E72DE9}" dt="2023-07-11T12:52:32.707" v="16867"/>
          <ac:spMkLst>
            <pc:docMk/>
            <pc:sldMk cId="2665903410" sldId="278"/>
            <ac:spMk id="203" creationId="{EF5489B6-1257-FF4A-06CB-0660E28DEF2C}"/>
          </ac:spMkLst>
        </pc:spChg>
        <pc:spChg chg="replST">
          <ac:chgData name="Nesta van der Schaaf" userId="b6341301b05cd47e" providerId="LiveId" clId="{AD06C81A-87A6-47A7-8922-8736C9E72DE9}" dt="2023-07-11T12:52:32.707" v="16868"/>
          <ac:spMkLst>
            <pc:docMk/>
            <pc:sldMk cId="2665903410" sldId="278"/>
            <ac:spMk id="204" creationId="{CDD8AD77-D736-55F9-6078-9D6AA04794CB}"/>
          </ac:spMkLst>
        </pc:spChg>
        <pc:spChg chg="replST">
          <ac:chgData name="Nesta van der Schaaf" userId="b6341301b05cd47e" providerId="LiveId" clId="{AD06C81A-87A6-47A7-8922-8736C9E72DE9}" dt="2023-07-11T12:52:45.700" v="16912"/>
          <ac:spMkLst>
            <pc:docMk/>
            <pc:sldMk cId="2665903410" sldId="278"/>
            <ac:spMk id="209" creationId="{EC6D229A-A1FD-3EEF-4AAE-C31F8E53BE97}"/>
          </ac:spMkLst>
        </pc:spChg>
        <pc:spChg chg="replST">
          <ac:chgData name="Nesta van der Schaaf" userId="b6341301b05cd47e" providerId="LiveId" clId="{AD06C81A-87A6-47A7-8922-8736C9E72DE9}" dt="2023-07-11T12:52:45.700" v="16913"/>
          <ac:spMkLst>
            <pc:docMk/>
            <pc:sldMk cId="2665903410" sldId="278"/>
            <ac:spMk id="210" creationId="{20B1B6A0-97CD-64E7-E176-3C4DC748A68F}"/>
          </ac:spMkLst>
        </pc:spChg>
        <pc:spChg chg="replST">
          <ac:chgData name="Nesta van der Schaaf" userId="b6341301b05cd47e" providerId="LiveId" clId="{AD06C81A-87A6-47A7-8922-8736C9E72DE9}" dt="2023-07-11T12:52:45.700" v="16914"/>
          <ac:spMkLst>
            <pc:docMk/>
            <pc:sldMk cId="2665903410" sldId="278"/>
            <ac:spMk id="211" creationId="{81890E3F-954A-3BCA-D706-AFA2EE7F3438}"/>
          </ac:spMkLst>
        </pc:spChg>
        <pc:spChg chg="replST">
          <ac:chgData name="Nesta van der Schaaf" userId="b6341301b05cd47e" providerId="LiveId" clId="{AD06C81A-87A6-47A7-8922-8736C9E72DE9}" dt="2023-07-11T12:52:45.700" v="16915"/>
          <ac:spMkLst>
            <pc:docMk/>
            <pc:sldMk cId="2665903410" sldId="278"/>
            <ac:spMk id="212" creationId="{0B1A7BC9-18B8-1D82-E4D5-DD361C2F6E04}"/>
          </ac:spMkLst>
        </pc:spChg>
        <pc:spChg chg="replST">
          <ac:chgData name="Nesta van der Schaaf" userId="b6341301b05cd47e" providerId="LiveId" clId="{AD06C81A-87A6-47A7-8922-8736C9E72DE9}" dt="2023-07-11T12:53:07.257" v="16964"/>
          <ac:spMkLst>
            <pc:docMk/>
            <pc:sldMk cId="2665903410" sldId="278"/>
            <ac:spMk id="217" creationId="{F7DDCB8E-D463-F77C-02F1-359C5F0CE22C}"/>
          </ac:spMkLst>
        </pc:spChg>
        <pc:spChg chg="replST">
          <ac:chgData name="Nesta van der Schaaf" userId="b6341301b05cd47e" providerId="LiveId" clId="{AD06C81A-87A6-47A7-8922-8736C9E72DE9}" dt="2023-07-11T12:53:07.257" v="16965"/>
          <ac:spMkLst>
            <pc:docMk/>
            <pc:sldMk cId="2665903410" sldId="278"/>
            <ac:spMk id="218" creationId="{3D65C454-9C80-EA2D-A27A-7FE7B34D77EA}"/>
          </ac:spMkLst>
        </pc:spChg>
        <pc:spChg chg="replST">
          <ac:chgData name="Nesta van der Schaaf" userId="b6341301b05cd47e" providerId="LiveId" clId="{AD06C81A-87A6-47A7-8922-8736C9E72DE9}" dt="2023-07-11T12:53:07.257" v="16966"/>
          <ac:spMkLst>
            <pc:docMk/>
            <pc:sldMk cId="2665903410" sldId="278"/>
            <ac:spMk id="219" creationId="{205E860F-B5BB-47A6-4E9C-ACCEACDA067C}"/>
          </ac:spMkLst>
        </pc:spChg>
        <pc:spChg chg="replST">
          <ac:chgData name="Nesta van der Schaaf" userId="b6341301b05cd47e" providerId="LiveId" clId="{AD06C81A-87A6-47A7-8922-8736C9E72DE9}" dt="2023-07-11T12:53:07.257" v="16967"/>
          <ac:spMkLst>
            <pc:docMk/>
            <pc:sldMk cId="2665903410" sldId="278"/>
            <ac:spMk id="220" creationId="{DCADE0C5-B555-99DB-D53F-0838FD5FB8B1}"/>
          </ac:spMkLst>
        </pc:spChg>
        <pc:spChg chg="replST">
          <ac:chgData name="Nesta van der Schaaf" userId="b6341301b05cd47e" providerId="LiveId" clId="{AD06C81A-87A6-47A7-8922-8736C9E72DE9}" dt="2023-07-11T12:53:07.257" v="16968"/>
          <ac:spMkLst>
            <pc:docMk/>
            <pc:sldMk cId="2665903410" sldId="278"/>
            <ac:spMk id="221" creationId="{6EE89BE6-3423-068D-9EA6-5ABE396CB534}"/>
          </ac:spMkLst>
        </pc:spChg>
        <pc:spChg chg="replST">
          <ac:chgData name="Nesta van der Schaaf" userId="b6341301b05cd47e" providerId="LiveId" clId="{AD06C81A-87A6-47A7-8922-8736C9E72DE9}" dt="2023-07-11T12:53:07.257" v="16969"/>
          <ac:spMkLst>
            <pc:docMk/>
            <pc:sldMk cId="2665903410" sldId="278"/>
            <ac:spMk id="222" creationId="{FFDCF347-A966-E814-F777-178CCE47FF4F}"/>
          </ac:spMkLst>
        </pc:spChg>
        <pc:spChg chg="add mod ord">
          <ac:chgData name="Nesta van der Schaaf" userId="b6341301b05cd47e" providerId="LiveId" clId="{AD06C81A-87A6-47A7-8922-8736C9E72DE9}" dt="2023-07-11T13:01:50.919" v="17075" actId="692"/>
          <ac:spMkLst>
            <pc:docMk/>
            <pc:sldMk cId="2665903410" sldId="278"/>
            <ac:spMk id="243" creationId="{134C9E4A-1B76-3A7D-FEDC-D0ADB962A1B4}"/>
          </ac:spMkLst>
        </pc:spChg>
        <pc:spChg chg="add mod">
          <ac:chgData name="Nesta van der Schaaf" userId="b6341301b05cd47e" providerId="LiveId" clId="{AD06C81A-87A6-47A7-8922-8736C9E72DE9}" dt="2023-07-11T13:09:40.296" v="17673" actId="164"/>
          <ac:spMkLst>
            <pc:docMk/>
            <pc:sldMk cId="2665903410" sldId="278"/>
            <ac:spMk id="244" creationId="{0929656E-5382-B47A-1117-53B6FE82F8FF}"/>
          </ac:spMkLst>
        </pc:spChg>
        <pc:spChg chg="replST">
          <ac:chgData name="Nesta van der Schaaf" userId="b6341301b05cd47e" providerId="LiveId" clId="{AD06C81A-87A6-47A7-8922-8736C9E72DE9}" dt="2023-07-11T13:08:17.040" v="17633"/>
          <ac:spMkLst>
            <pc:docMk/>
            <pc:sldMk cId="2665903410" sldId="278"/>
            <ac:spMk id="248" creationId="{3CAB523B-A7E8-B20D-1F2C-F88230DD5051}"/>
          </ac:spMkLst>
        </pc:spChg>
        <pc:spChg chg="replST">
          <ac:chgData name="Nesta van der Schaaf" userId="b6341301b05cd47e" providerId="LiveId" clId="{AD06C81A-87A6-47A7-8922-8736C9E72DE9}" dt="2023-07-11T13:08:17.040" v="17634"/>
          <ac:spMkLst>
            <pc:docMk/>
            <pc:sldMk cId="2665903410" sldId="278"/>
            <ac:spMk id="249" creationId="{63229B89-C497-739B-1B40-F95A64F2FDAC}"/>
          </ac:spMkLst>
        </pc:spChg>
        <pc:grpChg chg="mod">
          <ac:chgData name="Nesta van der Schaaf" userId="b6341301b05cd47e" providerId="LiveId" clId="{AD06C81A-87A6-47A7-8922-8736C9E72DE9}" dt="2023-07-11T12:49:13.212" v="16454" actId="1076"/>
          <ac:grpSpMkLst>
            <pc:docMk/>
            <pc:sldMk cId="2665903410" sldId="278"/>
            <ac:grpSpMk id="19" creationId="{B54E28E8-40A1-D7E0-8368-BBB10AF38A95}"/>
          </ac:grpSpMkLst>
        </pc:grpChg>
        <pc:grpChg chg="del">
          <ac:chgData name="Nesta van der Schaaf" userId="b6341301b05cd47e" providerId="LiveId" clId="{AD06C81A-87A6-47A7-8922-8736C9E72DE9}" dt="2023-07-11T12:47:28.855" v="16421" actId="478"/>
          <ac:grpSpMkLst>
            <pc:docMk/>
            <pc:sldMk cId="2665903410" sldId="278"/>
            <ac:grpSpMk id="34" creationId="{3657C6DB-FDA6-3022-BA0E-A059AD646388}"/>
          </ac:grpSpMkLst>
        </pc:grpChg>
        <pc:grpChg chg="del">
          <ac:chgData name="Nesta van der Schaaf" userId="b6341301b05cd47e" providerId="LiveId" clId="{AD06C81A-87A6-47A7-8922-8736C9E72DE9}" dt="2023-07-11T12:47:30.119" v="16422" actId="478"/>
          <ac:grpSpMkLst>
            <pc:docMk/>
            <pc:sldMk cId="2665903410" sldId="278"/>
            <ac:grpSpMk id="35" creationId="{0C892516-E264-762A-4744-F4A9CF89F819}"/>
          </ac:grpSpMkLst>
        </pc:grpChg>
        <pc:grpChg chg="mod replST">
          <ac:chgData name="Nesta van der Schaaf" userId="b6341301b05cd47e" providerId="LiveId" clId="{AD06C81A-87A6-47A7-8922-8736C9E72DE9}" dt="2023-07-11T12:49:53.084" v="16543" actId="1076"/>
          <ac:grpSpMkLst>
            <pc:docMk/>
            <pc:sldMk cId="2665903410" sldId="278"/>
            <ac:grpSpMk id="38" creationId="{837A26F5-8287-F25E-0545-43294DA493E4}"/>
          </ac:grpSpMkLst>
        </pc:grpChg>
        <pc:grpChg chg="add del mod">
          <ac:chgData name="Nesta van der Schaaf" userId="b6341301b05cd47e" providerId="LiveId" clId="{AD06C81A-87A6-47A7-8922-8736C9E72DE9}" dt="2023-07-11T12:50:13.664" v="16564" actId="165"/>
          <ac:grpSpMkLst>
            <pc:docMk/>
            <pc:sldMk cId="2665903410" sldId="278"/>
            <ac:grpSpMk id="39" creationId="{9F333B13-32F5-A3A8-B23B-DC53C1217B36}"/>
          </ac:grpSpMkLst>
        </pc:grpChg>
        <pc:grpChg chg="del">
          <ac:chgData name="Nesta van der Schaaf" userId="b6341301b05cd47e" providerId="LiveId" clId="{AD06C81A-87A6-47A7-8922-8736C9E72DE9}" dt="2023-07-11T12:47:32.007" v="16424" actId="478"/>
          <ac:grpSpMkLst>
            <pc:docMk/>
            <pc:sldMk cId="2665903410" sldId="278"/>
            <ac:grpSpMk id="75" creationId="{55A137D1-AB4F-C79C-6C52-032910AD25C4}"/>
          </ac:grpSpMkLst>
        </pc:grpChg>
        <pc:grpChg chg="del mod replST">
          <ac:chgData name="Nesta van der Schaaf" userId="b6341301b05cd47e" providerId="LiveId" clId="{AD06C81A-87A6-47A7-8922-8736C9E72DE9}" dt="2023-07-11T12:52:03.191" v="16732" actId="478"/>
          <ac:grpSpMkLst>
            <pc:docMk/>
            <pc:sldMk cId="2665903410" sldId="278"/>
            <ac:grpSpMk id="76" creationId="{83C7B3FE-A184-F12B-27B0-A95C8B7AD49F}"/>
          </ac:grpSpMkLst>
        </pc:grpChg>
        <pc:grpChg chg="del mod ord replST">
          <ac:chgData name="Nesta van der Schaaf" userId="b6341301b05cd47e" providerId="LiveId" clId="{AD06C81A-87A6-47A7-8922-8736C9E72DE9}" dt="2023-07-11T12:52:17.991" v="16813" actId="478"/>
          <ac:grpSpMkLst>
            <pc:docMk/>
            <pc:sldMk cId="2665903410" sldId="278"/>
            <ac:grpSpMk id="94" creationId="{20A326E7-55C1-5D08-4DCA-A2938FFDC758}"/>
          </ac:grpSpMkLst>
        </pc:grpChg>
        <pc:grpChg chg="del">
          <ac:chgData name="Nesta van der Schaaf" userId="b6341301b05cd47e" providerId="LiveId" clId="{AD06C81A-87A6-47A7-8922-8736C9E72DE9}" dt="2023-07-11T12:52:03.202" v="16748" actId="478"/>
          <ac:grpSpMkLst>
            <pc:docMk/>
            <pc:sldMk cId="2665903410" sldId="278"/>
            <ac:grpSpMk id="95" creationId="{D6DB97BB-6E80-8FA0-4D1A-48D61529A95F}"/>
          </ac:grpSpMkLst>
        </pc:grpChg>
        <pc:grpChg chg="mod ord replST">
          <ac:chgData name="Nesta van der Schaaf" userId="b6341301b05cd47e" providerId="LiveId" clId="{AD06C81A-87A6-47A7-8922-8736C9E72DE9}" dt="2023-07-11T12:53:51.028" v="16983" actId="164"/>
          <ac:grpSpMkLst>
            <pc:docMk/>
            <pc:sldMk cId="2665903410" sldId="278"/>
            <ac:grpSpMk id="118" creationId="{4D43ADF4-4A0A-EF69-BB72-E7300487C0F3}"/>
          </ac:grpSpMkLst>
        </pc:grpChg>
        <pc:grpChg chg="del">
          <ac:chgData name="Nesta van der Schaaf" userId="b6341301b05cd47e" providerId="LiveId" clId="{AD06C81A-87A6-47A7-8922-8736C9E72DE9}" dt="2023-07-11T12:52:17.995" v="16820" actId="478"/>
          <ac:grpSpMkLst>
            <pc:docMk/>
            <pc:sldMk cId="2665903410" sldId="278"/>
            <ac:grpSpMk id="119" creationId="{6F1C8A37-6CF0-8D87-ABA6-B163FD6BA213}"/>
          </ac:grpSpMkLst>
        </pc:grpChg>
        <pc:grpChg chg="mod replST">
          <ac:chgData name="Nesta van der Schaaf" userId="b6341301b05cd47e" providerId="LiveId" clId="{AD06C81A-87A6-47A7-8922-8736C9E72DE9}" dt="2023-07-11T12:53:51.028" v="16983" actId="164"/>
          <ac:grpSpMkLst>
            <pc:docMk/>
            <pc:sldMk cId="2665903410" sldId="278"/>
            <ac:grpSpMk id="205" creationId="{75FC5977-7A25-B5FA-99EA-7B0D23D20A1E}"/>
          </ac:grpSpMkLst>
        </pc:grpChg>
        <pc:grpChg chg="mod replST">
          <ac:chgData name="Nesta van der Schaaf" userId="b6341301b05cd47e" providerId="LiveId" clId="{AD06C81A-87A6-47A7-8922-8736C9E72DE9}" dt="2023-07-11T12:53:51.028" v="16983" actId="164"/>
          <ac:grpSpMkLst>
            <pc:docMk/>
            <pc:sldMk cId="2665903410" sldId="278"/>
            <ac:grpSpMk id="213" creationId="{C6F769E4-495B-E8AF-DB1F-EF4A43498F35}"/>
          </ac:grpSpMkLst>
        </pc:grpChg>
        <pc:grpChg chg="del">
          <ac:chgData name="Nesta van der Schaaf" userId="b6341301b05cd47e" providerId="LiveId" clId="{AD06C81A-87A6-47A7-8922-8736C9E72DE9}" dt="2023-07-11T12:47:35.332" v="16426" actId="478"/>
          <ac:grpSpMkLst>
            <pc:docMk/>
            <pc:sldMk cId="2665903410" sldId="278"/>
            <ac:grpSpMk id="240" creationId="{382D2116-F38B-BBC8-A769-D45B504C3222}"/>
          </ac:grpSpMkLst>
        </pc:grpChg>
        <pc:grpChg chg="mod replST">
          <ac:chgData name="Nesta van der Schaaf" userId="b6341301b05cd47e" providerId="LiveId" clId="{AD06C81A-87A6-47A7-8922-8736C9E72DE9}" dt="2023-07-11T12:53:51.028" v="16983" actId="164"/>
          <ac:grpSpMkLst>
            <pc:docMk/>
            <pc:sldMk cId="2665903410" sldId="278"/>
            <ac:grpSpMk id="241" creationId="{A251A8B6-DA5C-1A82-5120-48BF622E8AAB}"/>
          </ac:grpSpMkLst>
        </pc:grpChg>
        <pc:grpChg chg="add mod">
          <ac:chgData name="Nesta van der Schaaf" userId="b6341301b05cd47e" providerId="LiveId" clId="{AD06C81A-87A6-47A7-8922-8736C9E72DE9}" dt="2023-07-11T21:05:26.345" v="24424" actId="1076"/>
          <ac:grpSpMkLst>
            <pc:docMk/>
            <pc:sldMk cId="2665903410" sldId="278"/>
            <ac:grpSpMk id="242" creationId="{6C39413C-19F3-3633-24A0-E3D1A7FAE49E}"/>
          </ac:grpSpMkLst>
        </pc:grpChg>
        <pc:grpChg chg="mod replST">
          <ac:chgData name="Nesta van der Schaaf" userId="b6341301b05cd47e" providerId="LiveId" clId="{AD06C81A-87A6-47A7-8922-8736C9E72DE9}" dt="2023-07-11T13:09:40.296" v="17673" actId="164"/>
          <ac:grpSpMkLst>
            <pc:docMk/>
            <pc:sldMk cId="2665903410" sldId="278"/>
            <ac:grpSpMk id="250" creationId="{92166C25-CBCE-2646-200E-A68146B0BB17}"/>
          </ac:grpSpMkLst>
        </pc:grpChg>
        <pc:grpChg chg="add mod">
          <ac:chgData name="Nesta van der Schaaf" userId="b6341301b05cd47e" providerId="LiveId" clId="{AD06C81A-87A6-47A7-8922-8736C9E72DE9}" dt="2023-07-11T13:09:47.646" v="17674" actId="1076"/>
          <ac:grpSpMkLst>
            <pc:docMk/>
            <pc:sldMk cId="2665903410" sldId="278"/>
            <ac:grpSpMk id="251" creationId="{D291266A-6311-A206-EC1D-1E329E104BB9}"/>
          </ac:grpSpMkLst>
        </pc:grpChg>
        <pc:picChg chg="mod">
          <ac:chgData name="Nesta van der Schaaf" userId="b6341301b05cd47e" providerId="LiveId" clId="{AD06C81A-87A6-47A7-8922-8736C9E72DE9}" dt="2023-07-11T12:49:20.273" v="16458" actId="14100"/>
          <ac:picMkLst>
            <pc:docMk/>
            <pc:sldMk cId="2665903410" sldId="278"/>
            <ac:picMk id="10" creationId="{484D0606-2F38-ABCE-903F-B48A69E47FF5}"/>
          </ac:picMkLst>
        </pc:picChg>
        <pc:picChg chg="mod">
          <ac:chgData name="Nesta van der Schaaf" userId="b6341301b05cd47e" providerId="LiveId" clId="{AD06C81A-87A6-47A7-8922-8736C9E72DE9}" dt="2023-07-11T12:49:30.210" v="16482" actId="14100"/>
          <ac:picMkLst>
            <pc:docMk/>
            <pc:sldMk cId="2665903410" sldId="278"/>
            <ac:picMk id="16" creationId="{45ECE7EA-1E87-0429-26BB-B13B6A1ECF73}"/>
          </ac:picMkLst>
        </pc:picChg>
        <pc:picChg chg="mod">
          <ac:chgData name="Nesta van der Schaaf" userId="b6341301b05cd47e" providerId="LiveId" clId="{AD06C81A-87A6-47A7-8922-8736C9E72DE9}" dt="2023-07-11T12:49:49.057" v="16506" actId="14100"/>
          <ac:picMkLst>
            <pc:docMk/>
            <pc:sldMk cId="2665903410" sldId="278"/>
            <ac:picMk id="20" creationId="{9E68C802-18AD-A6A3-4177-EE52A0561DDA}"/>
          </ac:picMkLst>
        </pc:picChg>
        <pc:picChg chg="mod">
          <ac:chgData name="Nesta van der Schaaf" userId="b6341301b05cd47e" providerId="LiveId" clId="{AD06C81A-87A6-47A7-8922-8736C9E72DE9}" dt="2023-07-11T12:50:57.980" v="16569" actId="14100"/>
          <ac:picMkLst>
            <pc:docMk/>
            <pc:sldMk cId="2665903410" sldId="278"/>
            <ac:picMk id="43" creationId="{3917B1FE-3E51-6024-1904-8138E8CFEA52}"/>
          </ac:picMkLst>
        </pc:picChg>
        <pc:picChg chg="mod">
          <ac:chgData name="Nesta van der Schaaf" userId="b6341301b05cd47e" providerId="LiveId" clId="{AD06C81A-87A6-47A7-8922-8736C9E72DE9}" dt="2023-07-11T12:52:03.171" v="16646" actId="14100"/>
          <ac:picMkLst>
            <pc:docMk/>
            <pc:sldMk cId="2665903410" sldId="278"/>
            <ac:picMk id="78" creationId="{3832BEF4-5BC5-D80B-2D1B-20D3EC8DC460}"/>
          </ac:picMkLst>
        </pc:picChg>
        <pc:picChg chg="mod">
          <ac:chgData name="Nesta van der Schaaf" userId="b6341301b05cd47e" providerId="LiveId" clId="{AD06C81A-87A6-47A7-8922-8736C9E72DE9}" dt="2023-07-11T12:52:17.977" v="16754" actId="14100"/>
          <ac:picMkLst>
            <pc:docMk/>
            <pc:sldMk cId="2665903410" sldId="278"/>
            <ac:picMk id="111" creationId="{6A509EB2-C111-4C5D-D88C-BD24A1026B25}"/>
          </ac:picMkLst>
        </pc:picChg>
        <pc:picChg chg="mod">
          <ac:chgData name="Nesta van der Schaaf" userId="b6341301b05cd47e" providerId="LiveId" clId="{AD06C81A-87A6-47A7-8922-8736C9E72DE9}" dt="2023-07-11T12:52:32.700" v="16828" actId="14100"/>
          <ac:picMkLst>
            <pc:docMk/>
            <pc:sldMk cId="2665903410" sldId="278"/>
            <ac:picMk id="199" creationId="{070CF218-3B5E-C13B-6247-1A84975F5213}"/>
          </ac:picMkLst>
        </pc:picChg>
        <pc:picChg chg="mod">
          <ac:chgData name="Nesta van der Schaaf" userId="b6341301b05cd47e" providerId="LiveId" clId="{AD06C81A-87A6-47A7-8922-8736C9E72DE9}" dt="2023-07-11T12:52:45.692" v="16875" actId="14100"/>
          <ac:picMkLst>
            <pc:docMk/>
            <pc:sldMk cId="2665903410" sldId="278"/>
            <ac:picMk id="207" creationId="{99A6EFC4-1E47-ACCB-9AEA-C61166826105}"/>
          </ac:picMkLst>
        </pc:picChg>
        <pc:picChg chg="mod">
          <ac:chgData name="Nesta van der Schaaf" userId="b6341301b05cd47e" providerId="LiveId" clId="{AD06C81A-87A6-47A7-8922-8736C9E72DE9}" dt="2023-07-11T12:53:07.249" v="16923" actId="14100"/>
          <ac:picMkLst>
            <pc:docMk/>
            <pc:sldMk cId="2665903410" sldId="278"/>
            <ac:picMk id="215" creationId="{B1837A45-E1DD-1937-4777-346BB582800B}"/>
          </ac:picMkLst>
        </pc:picChg>
        <pc:picChg chg="mod">
          <ac:chgData name="Nesta van der Schaaf" userId="b6341301b05cd47e" providerId="LiveId" clId="{AD06C81A-87A6-47A7-8922-8736C9E72DE9}" dt="2023-07-11T13:08:17.033" v="17600" actId="14100"/>
          <ac:picMkLst>
            <pc:docMk/>
            <pc:sldMk cId="2665903410" sldId="278"/>
            <ac:picMk id="246" creationId="{6073A526-D149-86D1-881E-610E5DD88A25}"/>
          </ac:picMkLst>
        </pc:picChg>
        <pc:cxnChg chg="del">
          <ac:chgData name="Nesta van der Schaaf" userId="b6341301b05cd47e" providerId="LiveId" clId="{AD06C81A-87A6-47A7-8922-8736C9E72DE9}" dt="2023-07-11T12:47:43.892" v="16430" actId="478"/>
          <ac:cxnSpMkLst>
            <pc:docMk/>
            <pc:sldMk cId="2665903410" sldId="278"/>
            <ac:cxnSpMk id="29" creationId="{43A9EF1A-D7E1-68C0-59F0-08E1CE15A533}"/>
          </ac:cxnSpMkLst>
        </pc:cxnChg>
      </pc:sldChg>
      <pc:sldChg chg="addSp delSp modSp add mod modAnim">
        <pc:chgData name="Nesta van der Schaaf" userId="b6341301b05cd47e" providerId="LiveId" clId="{AD06C81A-87A6-47A7-8922-8736C9E72DE9}" dt="2023-07-11T21:08:38.010" v="24586"/>
        <pc:sldMkLst>
          <pc:docMk/>
          <pc:sldMk cId="2535527407" sldId="279"/>
        </pc:sldMkLst>
        <pc:spChg chg="mod">
          <ac:chgData name="Nesta van der Schaaf" userId="b6341301b05cd47e" providerId="LiveId" clId="{AD06C81A-87A6-47A7-8922-8736C9E72DE9}" dt="2023-07-11T13:10:20.747" v="17676" actId="1076"/>
          <ac:spMkLst>
            <pc:docMk/>
            <pc:sldMk cId="2535527407" sldId="279"/>
            <ac:spMk id="2" creationId="{F759FACC-06CD-BDFA-C298-0F57DF88FEF1}"/>
          </ac:spMkLst>
        </pc:spChg>
        <pc:spChg chg="del">
          <ac:chgData name="Nesta van der Schaaf" userId="b6341301b05cd47e" providerId="LiveId" clId="{AD06C81A-87A6-47A7-8922-8736C9E72DE9}" dt="2023-07-11T13:04:15.755" v="17112" actId="478"/>
          <ac:spMkLst>
            <pc:docMk/>
            <pc:sldMk cId="2535527407" sldId="279"/>
            <ac:spMk id="3" creationId="{7C3014B6-C7BD-A102-FE51-BC79325A401D}"/>
          </ac:spMkLst>
        </pc:spChg>
        <pc:spChg chg="del">
          <ac:chgData name="Nesta van der Schaaf" userId="b6341301b05cd47e" providerId="LiveId" clId="{AD06C81A-87A6-47A7-8922-8736C9E72DE9}" dt="2023-07-11T13:04:15.755" v="17112" actId="478"/>
          <ac:spMkLst>
            <pc:docMk/>
            <pc:sldMk cId="2535527407" sldId="279"/>
            <ac:spMk id="5" creationId="{0FC9646B-92C8-2979-0F73-756BCD858ED0}"/>
          </ac:spMkLst>
        </pc:spChg>
        <pc:spChg chg="del">
          <ac:chgData name="Nesta van der Schaaf" userId="b6341301b05cd47e" providerId="LiveId" clId="{AD06C81A-87A6-47A7-8922-8736C9E72DE9}" dt="2023-07-11T13:04:15.755" v="17112" actId="478"/>
          <ac:spMkLst>
            <pc:docMk/>
            <pc:sldMk cId="2535527407" sldId="279"/>
            <ac:spMk id="7" creationId="{BCDE7018-C5CD-08B3-27D0-93AAFD805949}"/>
          </ac:spMkLst>
        </pc:spChg>
        <pc:spChg chg="del">
          <ac:chgData name="Nesta van der Schaaf" userId="b6341301b05cd47e" providerId="LiveId" clId="{AD06C81A-87A6-47A7-8922-8736C9E72DE9}" dt="2023-07-11T13:04:15.755" v="17112" actId="478"/>
          <ac:spMkLst>
            <pc:docMk/>
            <pc:sldMk cId="2535527407" sldId="279"/>
            <ac:spMk id="8" creationId="{B7F1AEA9-806E-ABC6-927D-BA59EDE21CD8}"/>
          </ac:spMkLst>
        </pc:spChg>
        <pc:spChg chg="mod topLvl">
          <ac:chgData name="Nesta van der Schaaf" userId="b6341301b05cd47e" providerId="LiveId" clId="{AD06C81A-87A6-47A7-8922-8736C9E72DE9}" dt="2023-07-11T13:07:40.221" v="17532" actId="164"/>
          <ac:spMkLst>
            <pc:docMk/>
            <pc:sldMk cId="2535527407" sldId="279"/>
            <ac:spMk id="9" creationId="{39DD11DA-ED7A-89DA-760A-84E043DD2B62}"/>
          </ac:spMkLst>
        </pc:spChg>
        <pc:spChg chg="mod topLvl">
          <ac:chgData name="Nesta van der Schaaf" userId="b6341301b05cd47e" providerId="LiveId" clId="{AD06C81A-87A6-47A7-8922-8736C9E72DE9}" dt="2023-07-11T13:07:40.221" v="17532" actId="164"/>
          <ac:spMkLst>
            <pc:docMk/>
            <pc:sldMk cId="2535527407" sldId="279"/>
            <ac:spMk id="10" creationId="{AB5D8039-CBA3-7849-BCD9-99F97A21F18C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16" creationId="{4CD68EEF-9024-3FFA-97E5-0E302776EE45}"/>
          </ac:spMkLst>
        </pc:spChg>
        <pc:spChg chg="del">
          <ac:chgData name="Nesta van der Schaaf" userId="b6341301b05cd47e" providerId="LiveId" clId="{AD06C81A-87A6-47A7-8922-8736C9E72DE9}" dt="2023-07-11T13:04:15.755" v="17112" actId="478"/>
          <ac:spMkLst>
            <pc:docMk/>
            <pc:sldMk cId="2535527407" sldId="279"/>
            <ac:spMk id="17" creationId="{45ECE7EA-1E87-0429-26BB-B13B6A1ECF73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18" creationId="{231E93EA-F432-B235-EA94-4D19ADD60BF3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20" creationId="{90681295-29DD-240A-1101-0200D21B4B1A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21" creationId="{2C0095A9-3B54-591D-F43B-A477552B420B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22" creationId="{7B428098-F9B5-9B01-9488-19110AAA5AEB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23" creationId="{53C136E3-A487-4EE5-558D-616259C706C2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24" creationId="{C8066BDC-A1AA-79FC-14AA-00C32A339635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26" creationId="{B0487D98-6312-C2AA-F727-B834BFEF3939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27" creationId="{DD9B3A9B-B720-C7B8-AB8B-EC3999D82E45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28" creationId="{8CF71891-57C7-3EF5-60E7-274B1E8630DD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29" creationId="{69DF85CB-2B49-C316-2490-327C11F63C11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30" creationId="{7544F42D-F5CE-95C5-2EA2-13544F0FE5F2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31" creationId="{E8C907A7-A7A0-44FC-D889-7685D7FBFAEA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32" creationId="{D7D46078-9019-883C-CC63-5EA04C3D5580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34" creationId="{6236E45E-FA9E-685B-62A6-2F092C3831CA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35" creationId="{0B28A250-8C3A-6D9D-9661-F9A5D1F9BE87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36" creationId="{E106DD82-3298-4B4B-1D40-29BD1F8DF8F5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37" creationId="{5680233A-398A-F9B5-126C-4BA06204F39C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39" creationId="{46C96B5E-F5CE-EBF7-1090-17A06C3B9066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42" creationId="{63DCB850-B8FE-96FE-BCD0-C24C5DB536FC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43" creationId="{C93DC682-6633-6762-BA32-1BD0FC625842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44" creationId="{DA46CAB9-77EE-EF8C-93E7-7AA63BDF9451}"/>
          </ac:spMkLst>
        </pc:spChg>
        <pc:spChg chg="mod">
          <ac:chgData name="Nesta van der Schaaf" userId="b6341301b05cd47e" providerId="LiveId" clId="{AD06C81A-87A6-47A7-8922-8736C9E72DE9}" dt="2023-07-11T13:04:46.525" v="17132" actId="165"/>
          <ac:spMkLst>
            <pc:docMk/>
            <pc:sldMk cId="2535527407" sldId="279"/>
            <ac:spMk id="45" creationId="{90B1343B-1CDA-03C0-66D3-81ADEAC0F8D5}"/>
          </ac:spMkLst>
        </pc:spChg>
        <pc:spChg chg="mod replST">
          <ac:chgData name="Nesta van der Schaaf" userId="b6341301b05cd47e" providerId="LiveId" clId="{AD06C81A-87A6-47A7-8922-8736C9E72DE9}" dt="2023-07-11T13:07:40.221" v="17532" actId="164"/>
          <ac:spMkLst>
            <pc:docMk/>
            <pc:sldMk cId="2535527407" sldId="279"/>
            <ac:spMk id="48" creationId="{E17C2310-E93E-C62E-6771-375CBAFB5C97}"/>
          </ac:spMkLst>
        </pc:spChg>
        <pc:spChg chg="mod replST">
          <ac:chgData name="Nesta van der Schaaf" userId="b6341301b05cd47e" providerId="LiveId" clId="{AD06C81A-87A6-47A7-8922-8736C9E72DE9}" dt="2023-07-11T13:07:40.221" v="17532" actId="164"/>
          <ac:spMkLst>
            <pc:docMk/>
            <pc:sldMk cId="2535527407" sldId="279"/>
            <ac:spMk id="51" creationId="{A2FEC8DA-39F9-1216-DB80-5466DC548421}"/>
          </ac:spMkLst>
        </pc:spChg>
        <pc:spChg chg="replST">
          <ac:chgData name="Nesta van der Schaaf" userId="b6341301b05cd47e" providerId="LiveId" clId="{AD06C81A-87A6-47A7-8922-8736C9E72DE9}" dt="2023-07-11T13:05:13.817" v="17228"/>
          <ac:spMkLst>
            <pc:docMk/>
            <pc:sldMk cId="2535527407" sldId="279"/>
            <ac:spMk id="55" creationId="{728FD0BB-6940-5366-639E-CF8DDCF188CB}"/>
          </ac:spMkLst>
        </pc:spChg>
        <pc:spChg chg="replST">
          <ac:chgData name="Nesta van der Schaaf" userId="b6341301b05cd47e" providerId="LiveId" clId="{AD06C81A-87A6-47A7-8922-8736C9E72DE9}" dt="2023-07-11T13:05:13.817" v="17229"/>
          <ac:spMkLst>
            <pc:docMk/>
            <pc:sldMk cId="2535527407" sldId="279"/>
            <ac:spMk id="56" creationId="{CF7DAAA7-82FE-6789-284F-A6AF0780818C}"/>
          </ac:spMkLst>
        </pc:spChg>
        <pc:spChg chg="del topLvl replST">
          <ac:chgData name="Nesta van der Schaaf" userId="b6341301b05cd47e" providerId="LiveId" clId="{AD06C81A-87A6-47A7-8922-8736C9E72DE9}" dt="2023-07-11T13:06:58.525" v="17521" actId="478"/>
          <ac:spMkLst>
            <pc:docMk/>
            <pc:sldMk cId="2535527407" sldId="279"/>
            <ac:spMk id="61" creationId="{261EF90C-5660-2842-48A7-E307B41978A1}"/>
          </ac:spMkLst>
        </pc:spChg>
        <pc:spChg chg="del topLvl replST">
          <ac:chgData name="Nesta van der Schaaf" userId="b6341301b05cd47e" providerId="LiveId" clId="{AD06C81A-87A6-47A7-8922-8736C9E72DE9}" dt="2023-07-11T13:06:58.511" v="17501" actId="478"/>
          <ac:spMkLst>
            <pc:docMk/>
            <pc:sldMk cId="2535527407" sldId="279"/>
            <ac:spMk id="62" creationId="{7CAF20BC-6BD3-83F2-0AF1-39FEB9D91984}"/>
          </ac:spMkLst>
        </pc:spChg>
        <pc:spChg chg="del replST">
          <ac:chgData name="Nesta van der Schaaf" userId="b6341301b05cd47e" providerId="LiveId" clId="{AD06C81A-87A6-47A7-8922-8736C9E72DE9}" dt="2023-07-11T13:06:58.511" v="17500" actId="478"/>
          <ac:spMkLst>
            <pc:docMk/>
            <pc:sldMk cId="2535527407" sldId="279"/>
            <ac:spMk id="63" creationId="{5A050DCC-56AF-3D96-AA61-CFE15D8DF6DD}"/>
          </ac:spMkLst>
        </pc:spChg>
        <pc:spChg chg="del replST">
          <ac:chgData name="Nesta van der Schaaf" userId="b6341301b05cd47e" providerId="LiveId" clId="{AD06C81A-87A6-47A7-8922-8736C9E72DE9}" dt="2023-07-11T13:06:58.511" v="17499" actId="478"/>
          <ac:spMkLst>
            <pc:docMk/>
            <pc:sldMk cId="2535527407" sldId="279"/>
            <ac:spMk id="64" creationId="{687C7E13-1654-5818-5849-6A76C191D753}"/>
          </ac:spMkLst>
        </pc:spChg>
        <pc:spChg chg="del replST">
          <ac:chgData name="Nesta van der Schaaf" userId="b6341301b05cd47e" providerId="LiveId" clId="{AD06C81A-87A6-47A7-8922-8736C9E72DE9}" dt="2023-07-11T13:06:58.510" v="17498" actId="478"/>
          <ac:spMkLst>
            <pc:docMk/>
            <pc:sldMk cId="2535527407" sldId="279"/>
            <ac:spMk id="65" creationId="{271D1151-5153-D978-7A35-F10D5675CC69}"/>
          </ac:spMkLst>
        </pc:spChg>
        <pc:spChg chg="del replST">
          <ac:chgData name="Nesta van der Schaaf" userId="b6341301b05cd47e" providerId="LiveId" clId="{AD06C81A-87A6-47A7-8922-8736C9E72DE9}" dt="2023-07-11T13:06:58.510" v="17497" actId="478"/>
          <ac:spMkLst>
            <pc:docMk/>
            <pc:sldMk cId="2535527407" sldId="279"/>
            <ac:spMk id="66" creationId="{E29455EF-655E-45CC-DCDF-5FB6A5E377FE}"/>
          </ac:spMkLst>
        </pc:spChg>
        <pc:spChg chg="del replST">
          <ac:chgData name="Nesta van der Schaaf" userId="b6341301b05cd47e" providerId="LiveId" clId="{AD06C81A-87A6-47A7-8922-8736C9E72DE9}" dt="2023-07-11T13:06:58.510" v="17496" actId="478"/>
          <ac:spMkLst>
            <pc:docMk/>
            <pc:sldMk cId="2535527407" sldId="279"/>
            <ac:spMk id="67" creationId="{5C9C7766-85EC-CA03-6EEB-FA33DE15530F}"/>
          </ac:spMkLst>
        </pc:spChg>
        <pc:spChg chg="del replST">
          <ac:chgData name="Nesta van der Schaaf" userId="b6341301b05cd47e" providerId="LiveId" clId="{AD06C81A-87A6-47A7-8922-8736C9E72DE9}" dt="2023-07-11T13:06:58.510" v="17495" actId="478"/>
          <ac:spMkLst>
            <pc:docMk/>
            <pc:sldMk cId="2535527407" sldId="279"/>
            <ac:spMk id="68" creationId="{B189063B-083E-A72F-A459-89821D1E0857}"/>
          </ac:spMkLst>
        </pc:spChg>
        <pc:spChg chg="del replST">
          <ac:chgData name="Nesta van der Schaaf" userId="b6341301b05cd47e" providerId="LiveId" clId="{AD06C81A-87A6-47A7-8922-8736C9E72DE9}" dt="2023-07-11T13:06:58.509" v="17494" actId="478"/>
          <ac:spMkLst>
            <pc:docMk/>
            <pc:sldMk cId="2535527407" sldId="279"/>
            <ac:spMk id="69" creationId="{4E987A81-D6CF-E65B-41FF-A0DB8E0CE7E5}"/>
          </ac:spMkLst>
        </pc:spChg>
        <pc:spChg chg="del replST">
          <ac:chgData name="Nesta van der Schaaf" userId="b6341301b05cd47e" providerId="LiveId" clId="{AD06C81A-87A6-47A7-8922-8736C9E72DE9}" dt="2023-07-11T13:06:58.509" v="17493" actId="478"/>
          <ac:spMkLst>
            <pc:docMk/>
            <pc:sldMk cId="2535527407" sldId="279"/>
            <ac:spMk id="70" creationId="{272CEA0F-9BD0-17F0-A145-927EFA14E400}"/>
          </ac:spMkLst>
        </pc:spChg>
        <pc:spChg chg="del replST">
          <ac:chgData name="Nesta van der Schaaf" userId="b6341301b05cd47e" providerId="LiveId" clId="{AD06C81A-87A6-47A7-8922-8736C9E72DE9}" dt="2023-07-11T13:06:58.509" v="17492" actId="478"/>
          <ac:spMkLst>
            <pc:docMk/>
            <pc:sldMk cId="2535527407" sldId="279"/>
            <ac:spMk id="71" creationId="{78BC6B0E-2577-6843-C034-4ECE507DDA58}"/>
          </ac:spMkLst>
        </pc:spChg>
        <pc:spChg chg="del replST">
          <ac:chgData name="Nesta van der Schaaf" userId="b6341301b05cd47e" providerId="LiveId" clId="{AD06C81A-87A6-47A7-8922-8736C9E72DE9}" dt="2023-07-11T13:06:58.508" v="17491" actId="478"/>
          <ac:spMkLst>
            <pc:docMk/>
            <pc:sldMk cId="2535527407" sldId="279"/>
            <ac:spMk id="72" creationId="{A1E9838E-9D89-CCB1-2884-AA685DA4FB81}"/>
          </ac:spMkLst>
        </pc:spChg>
        <pc:spChg chg="del replST">
          <ac:chgData name="Nesta van der Schaaf" userId="b6341301b05cd47e" providerId="LiveId" clId="{AD06C81A-87A6-47A7-8922-8736C9E72DE9}" dt="2023-07-11T13:06:58.508" v="17490" actId="478"/>
          <ac:spMkLst>
            <pc:docMk/>
            <pc:sldMk cId="2535527407" sldId="279"/>
            <ac:spMk id="73" creationId="{B1C58DFF-7EEC-B760-D66D-E742F5919198}"/>
          </ac:spMkLst>
        </pc:spChg>
        <pc:spChg chg="del replST">
          <ac:chgData name="Nesta van der Schaaf" userId="b6341301b05cd47e" providerId="LiveId" clId="{AD06C81A-87A6-47A7-8922-8736C9E72DE9}" dt="2023-07-11T13:06:58.508" v="17489" actId="478"/>
          <ac:spMkLst>
            <pc:docMk/>
            <pc:sldMk cId="2535527407" sldId="279"/>
            <ac:spMk id="74" creationId="{FEBAE3AC-0754-ECF0-7118-8AD52C9FA687}"/>
          </ac:spMkLst>
        </pc:spChg>
        <pc:spChg chg="del replST">
          <ac:chgData name="Nesta van der Schaaf" userId="b6341301b05cd47e" providerId="LiveId" clId="{AD06C81A-87A6-47A7-8922-8736C9E72DE9}" dt="2023-07-11T13:06:58.507" v="17488" actId="478"/>
          <ac:spMkLst>
            <pc:docMk/>
            <pc:sldMk cId="2535527407" sldId="279"/>
            <ac:spMk id="75" creationId="{5F94BE77-EC1C-050D-0D46-AE2BFDAEC1AC}"/>
          </ac:spMkLst>
        </pc:spChg>
        <pc:spChg chg="del replST">
          <ac:chgData name="Nesta van der Schaaf" userId="b6341301b05cd47e" providerId="LiveId" clId="{AD06C81A-87A6-47A7-8922-8736C9E72DE9}" dt="2023-07-11T13:06:58.507" v="17487" actId="478"/>
          <ac:spMkLst>
            <pc:docMk/>
            <pc:sldMk cId="2535527407" sldId="279"/>
            <ac:spMk id="76" creationId="{D530512B-3866-77E5-4698-D26EFB960920}"/>
          </ac:spMkLst>
        </pc:spChg>
        <pc:spChg chg="del replST">
          <ac:chgData name="Nesta van der Schaaf" userId="b6341301b05cd47e" providerId="LiveId" clId="{AD06C81A-87A6-47A7-8922-8736C9E72DE9}" dt="2023-07-11T13:06:58.507" v="17486" actId="478"/>
          <ac:spMkLst>
            <pc:docMk/>
            <pc:sldMk cId="2535527407" sldId="279"/>
            <ac:spMk id="77" creationId="{7724EBC4-2B37-F1C0-3E76-5D035A1AACCC}"/>
          </ac:spMkLst>
        </pc:spChg>
        <pc:spChg chg="del replST">
          <ac:chgData name="Nesta van der Schaaf" userId="b6341301b05cd47e" providerId="LiveId" clId="{AD06C81A-87A6-47A7-8922-8736C9E72DE9}" dt="2023-07-11T13:06:58.507" v="17485" actId="478"/>
          <ac:spMkLst>
            <pc:docMk/>
            <pc:sldMk cId="2535527407" sldId="279"/>
            <ac:spMk id="78" creationId="{467E449E-52BE-3D45-A06D-1F45000991A2}"/>
          </ac:spMkLst>
        </pc:spChg>
        <pc:spChg chg="del replST">
          <ac:chgData name="Nesta van der Schaaf" userId="b6341301b05cd47e" providerId="LiveId" clId="{AD06C81A-87A6-47A7-8922-8736C9E72DE9}" dt="2023-07-11T13:06:58.506" v="17484" actId="478"/>
          <ac:spMkLst>
            <pc:docMk/>
            <pc:sldMk cId="2535527407" sldId="279"/>
            <ac:spMk id="79" creationId="{78CF1AFF-3090-5C85-C0C9-99755E2181A8}"/>
          </ac:spMkLst>
        </pc:spChg>
        <pc:spChg chg="mod replST">
          <ac:chgData name="Nesta van der Schaaf" userId="b6341301b05cd47e" providerId="LiveId" clId="{AD06C81A-87A6-47A7-8922-8736C9E72DE9}" dt="2023-07-11T13:06:58.512" v="17502" actId="108"/>
          <ac:spMkLst>
            <pc:docMk/>
            <pc:sldMk cId="2535527407" sldId="279"/>
            <ac:spMk id="84" creationId="{90B555E1-B006-C5D6-B0BD-534BAD6E34E6}"/>
          </ac:spMkLst>
        </pc:spChg>
        <pc:spChg chg="mod replST">
          <ac:chgData name="Nesta van der Schaaf" userId="b6341301b05cd47e" providerId="LiveId" clId="{AD06C81A-87A6-47A7-8922-8736C9E72DE9}" dt="2023-07-11T13:06:58.513" v="17503" actId="108"/>
          <ac:spMkLst>
            <pc:docMk/>
            <pc:sldMk cId="2535527407" sldId="279"/>
            <ac:spMk id="85" creationId="{98B195E8-5F6F-E83D-E9A1-8B82033D207D}"/>
          </ac:spMkLst>
        </pc:spChg>
        <pc:spChg chg="mod replST">
          <ac:chgData name="Nesta van der Schaaf" userId="b6341301b05cd47e" providerId="LiveId" clId="{AD06C81A-87A6-47A7-8922-8736C9E72DE9}" dt="2023-07-11T13:06:58.514" v="17504" actId="108"/>
          <ac:spMkLst>
            <pc:docMk/>
            <pc:sldMk cId="2535527407" sldId="279"/>
            <ac:spMk id="86" creationId="{EAD33E3A-3332-C3B9-4A56-FBD30B1B39DE}"/>
          </ac:spMkLst>
        </pc:spChg>
        <pc:spChg chg="mod replST">
          <ac:chgData name="Nesta van der Schaaf" userId="b6341301b05cd47e" providerId="LiveId" clId="{AD06C81A-87A6-47A7-8922-8736C9E72DE9}" dt="2023-07-11T13:06:58.515" v="17505" actId="108"/>
          <ac:spMkLst>
            <pc:docMk/>
            <pc:sldMk cId="2535527407" sldId="279"/>
            <ac:spMk id="87" creationId="{494FF577-4EEC-9B40-9D7F-C388833023F4}"/>
          </ac:spMkLst>
        </pc:spChg>
        <pc:spChg chg="mod replST">
          <ac:chgData name="Nesta van der Schaaf" userId="b6341301b05cd47e" providerId="LiveId" clId="{AD06C81A-87A6-47A7-8922-8736C9E72DE9}" dt="2023-07-11T13:06:58.515" v="17506" actId="108"/>
          <ac:spMkLst>
            <pc:docMk/>
            <pc:sldMk cId="2535527407" sldId="279"/>
            <ac:spMk id="88" creationId="{5DAFBF2F-0D6D-7D0C-27DA-F91F6BE64441}"/>
          </ac:spMkLst>
        </pc:spChg>
        <pc:spChg chg="mod replST">
          <ac:chgData name="Nesta van der Schaaf" userId="b6341301b05cd47e" providerId="LiveId" clId="{AD06C81A-87A6-47A7-8922-8736C9E72DE9}" dt="2023-07-11T13:06:58.516" v="17507" actId="108"/>
          <ac:spMkLst>
            <pc:docMk/>
            <pc:sldMk cId="2535527407" sldId="279"/>
            <ac:spMk id="89" creationId="{06295ABC-9712-E82E-CA42-E83A402AC773}"/>
          </ac:spMkLst>
        </pc:spChg>
        <pc:spChg chg="mod replST">
          <ac:chgData name="Nesta van der Schaaf" userId="b6341301b05cd47e" providerId="LiveId" clId="{AD06C81A-87A6-47A7-8922-8736C9E72DE9}" dt="2023-07-11T13:06:58.516" v="17508" actId="108"/>
          <ac:spMkLst>
            <pc:docMk/>
            <pc:sldMk cId="2535527407" sldId="279"/>
            <ac:spMk id="90" creationId="{E3D872B3-81F0-6B2E-245F-94174FF193AF}"/>
          </ac:spMkLst>
        </pc:spChg>
        <pc:spChg chg="mod replST">
          <ac:chgData name="Nesta van der Schaaf" userId="b6341301b05cd47e" providerId="LiveId" clId="{AD06C81A-87A6-47A7-8922-8736C9E72DE9}" dt="2023-07-11T13:06:58.517" v="17509" actId="108"/>
          <ac:spMkLst>
            <pc:docMk/>
            <pc:sldMk cId="2535527407" sldId="279"/>
            <ac:spMk id="91" creationId="{20F7E43D-F2F2-ADC3-F516-1385C2D2D796}"/>
          </ac:spMkLst>
        </pc:spChg>
        <pc:spChg chg="mod replST">
          <ac:chgData name="Nesta van der Schaaf" userId="b6341301b05cd47e" providerId="LiveId" clId="{AD06C81A-87A6-47A7-8922-8736C9E72DE9}" dt="2023-07-11T13:06:58.518" v="17510" actId="108"/>
          <ac:spMkLst>
            <pc:docMk/>
            <pc:sldMk cId="2535527407" sldId="279"/>
            <ac:spMk id="92" creationId="{7CFB932B-39CF-5186-EC9E-C6270152FD14}"/>
          </ac:spMkLst>
        </pc:spChg>
        <pc:spChg chg="mod replST">
          <ac:chgData name="Nesta van der Schaaf" userId="b6341301b05cd47e" providerId="LiveId" clId="{AD06C81A-87A6-47A7-8922-8736C9E72DE9}" dt="2023-07-11T13:06:58.518" v="17511" actId="108"/>
          <ac:spMkLst>
            <pc:docMk/>
            <pc:sldMk cId="2535527407" sldId="279"/>
            <ac:spMk id="93" creationId="{487735C8-8497-A85F-D7ED-5AADA6CBCD69}"/>
          </ac:spMkLst>
        </pc:spChg>
        <pc:spChg chg="mod replST">
          <ac:chgData name="Nesta van der Schaaf" userId="b6341301b05cd47e" providerId="LiveId" clId="{AD06C81A-87A6-47A7-8922-8736C9E72DE9}" dt="2023-07-11T13:06:58.519" v="17512" actId="108"/>
          <ac:spMkLst>
            <pc:docMk/>
            <pc:sldMk cId="2535527407" sldId="279"/>
            <ac:spMk id="94" creationId="{BFC8CB18-C70B-E93D-E73C-B353C7BEA571}"/>
          </ac:spMkLst>
        </pc:spChg>
        <pc:spChg chg="mod replST">
          <ac:chgData name="Nesta van der Schaaf" userId="b6341301b05cd47e" providerId="LiveId" clId="{AD06C81A-87A6-47A7-8922-8736C9E72DE9}" dt="2023-07-11T13:06:58.520" v="17513" actId="108"/>
          <ac:spMkLst>
            <pc:docMk/>
            <pc:sldMk cId="2535527407" sldId="279"/>
            <ac:spMk id="95" creationId="{CF3CFFD9-5978-3EEA-7481-C2D8C22D2145}"/>
          </ac:spMkLst>
        </pc:spChg>
        <pc:spChg chg="mod replST">
          <ac:chgData name="Nesta van der Schaaf" userId="b6341301b05cd47e" providerId="LiveId" clId="{AD06C81A-87A6-47A7-8922-8736C9E72DE9}" dt="2023-07-11T13:06:58.520" v="17514" actId="108"/>
          <ac:spMkLst>
            <pc:docMk/>
            <pc:sldMk cId="2535527407" sldId="279"/>
            <ac:spMk id="96" creationId="{17582518-5839-314D-7861-523FDAB95E4E}"/>
          </ac:spMkLst>
        </pc:spChg>
        <pc:spChg chg="mod replST">
          <ac:chgData name="Nesta van der Schaaf" userId="b6341301b05cd47e" providerId="LiveId" clId="{AD06C81A-87A6-47A7-8922-8736C9E72DE9}" dt="2023-07-11T13:06:58.521" v="17515" actId="108"/>
          <ac:spMkLst>
            <pc:docMk/>
            <pc:sldMk cId="2535527407" sldId="279"/>
            <ac:spMk id="97" creationId="{40AD6D78-627A-1ED9-DD73-5EBC84E822AB}"/>
          </ac:spMkLst>
        </pc:spChg>
        <pc:spChg chg="mod replST">
          <ac:chgData name="Nesta van der Schaaf" userId="b6341301b05cd47e" providerId="LiveId" clId="{AD06C81A-87A6-47A7-8922-8736C9E72DE9}" dt="2023-07-11T13:06:58.522" v="17516" actId="108"/>
          <ac:spMkLst>
            <pc:docMk/>
            <pc:sldMk cId="2535527407" sldId="279"/>
            <ac:spMk id="98" creationId="{9D188EAC-CECB-5B5A-80BB-CF88E11F9E78}"/>
          </ac:spMkLst>
        </pc:spChg>
        <pc:spChg chg="mod replST">
          <ac:chgData name="Nesta van der Schaaf" userId="b6341301b05cd47e" providerId="LiveId" clId="{AD06C81A-87A6-47A7-8922-8736C9E72DE9}" dt="2023-07-11T13:06:58.522" v="17517" actId="108"/>
          <ac:spMkLst>
            <pc:docMk/>
            <pc:sldMk cId="2535527407" sldId="279"/>
            <ac:spMk id="99" creationId="{492DCA96-118F-E377-C16F-CB11FDFA2320}"/>
          </ac:spMkLst>
        </pc:spChg>
        <pc:spChg chg="mod replST">
          <ac:chgData name="Nesta van der Schaaf" userId="b6341301b05cd47e" providerId="LiveId" clId="{AD06C81A-87A6-47A7-8922-8736C9E72DE9}" dt="2023-07-11T13:06:58.523" v="17518" actId="108"/>
          <ac:spMkLst>
            <pc:docMk/>
            <pc:sldMk cId="2535527407" sldId="279"/>
            <ac:spMk id="100" creationId="{24DEABC1-1ECC-CD3F-78AA-63BA8B557AF7}"/>
          </ac:spMkLst>
        </pc:spChg>
        <pc:spChg chg="mod replST">
          <ac:chgData name="Nesta van der Schaaf" userId="b6341301b05cd47e" providerId="LiveId" clId="{AD06C81A-87A6-47A7-8922-8736C9E72DE9}" dt="2023-07-11T13:06:58.524" v="17519" actId="108"/>
          <ac:spMkLst>
            <pc:docMk/>
            <pc:sldMk cId="2535527407" sldId="279"/>
            <ac:spMk id="101" creationId="{A531AE55-1366-A6CA-1754-E47B12BF36FA}"/>
          </ac:spMkLst>
        </pc:spChg>
        <pc:spChg chg="mod replST">
          <ac:chgData name="Nesta van der Schaaf" userId="b6341301b05cd47e" providerId="LiveId" clId="{AD06C81A-87A6-47A7-8922-8736C9E72DE9}" dt="2023-07-11T13:06:58.524" v="17520" actId="108"/>
          <ac:spMkLst>
            <pc:docMk/>
            <pc:sldMk cId="2535527407" sldId="279"/>
            <ac:spMk id="102" creationId="{E7285383-DFC5-436C-6420-8E025748DC76}"/>
          </ac:spMkLst>
        </pc:spChg>
        <pc:spChg chg="mod replST">
          <ac:chgData name="Nesta van der Schaaf" userId="b6341301b05cd47e" providerId="LiveId" clId="{AD06C81A-87A6-47A7-8922-8736C9E72DE9}" dt="2023-07-11T13:14:39.162" v="17749" actId="207"/>
          <ac:spMkLst>
            <pc:docMk/>
            <pc:sldMk cId="2535527407" sldId="279"/>
            <ac:spMk id="198" creationId="{69934E94-BD7B-9A2F-6458-44634DB07F3E}"/>
          </ac:spMkLst>
        </pc:spChg>
        <pc:spChg chg="mod replST">
          <ac:chgData name="Nesta van der Schaaf" userId="b6341301b05cd47e" providerId="LiveId" clId="{AD06C81A-87A6-47A7-8922-8736C9E72DE9}" dt="2023-07-11T13:14:39.162" v="17749" actId="207"/>
          <ac:spMkLst>
            <pc:docMk/>
            <pc:sldMk cId="2535527407" sldId="279"/>
            <ac:spMk id="199" creationId="{FDD64028-59A8-BC57-753F-CB3A8C2A6923}"/>
          </ac:spMkLst>
        </pc:spChg>
        <pc:spChg chg="mod replST">
          <ac:chgData name="Nesta van der Schaaf" userId="b6341301b05cd47e" providerId="LiveId" clId="{AD06C81A-87A6-47A7-8922-8736C9E72DE9}" dt="2023-07-11T13:14:39.162" v="17749" actId="207"/>
          <ac:spMkLst>
            <pc:docMk/>
            <pc:sldMk cId="2535527407" sldId="279"/>
            <ac:spMk id="200" creationId="{F226407E-1329-4239-D95D-D209948C7FDF}"/>
          </ac:spMkLst>
        </pc:spChg>
        <pc:spChg chg="add mod ord">
          <ac:chgData name="Nesta van der Schaaf" userId="b6341301b05cd47e" providerId="LiveId" clId="{AD06C81A-87A6-47A7-8922-8736C9E72DE9}" dt="2023-07-11T13:14:45.204" v="17750" actId="164"/>
          <ac:spMkLst>
            <pc:docMk/>
            <pc:sldMk cId="2535527407" sldId="279"/>
            <ac:spMk id="207" creationId="{4CFF2702-58A2-BEE0-6A57-F8C8FBC358EE}"/>
          </ac:spMkLst>
        </pc:spChg>
        <pc:spChg chg="del">
          <ac:chgData name="Nesta van der Schaaf" userId="b6341301b05cd47e" providerId="LiveId" clId="{AD06C81A-87A6-47A7-8922-8736C9E72DE9}" dt="2023-07-11T13:04:15.755" v="17112" actId="478"/>
          <ac:spMkLst>
            <pc:docMk/>
            <pc:sldMk cId="2535527407" sldId="279"/>
            <ac:spMk id="243" creationId="{134C9E4A-1B76-3A7D-FEDC-D0ADB962A1B4}"/>
          </ac:spMkLst>
        </pc:spChg>
        <pc:spChg chg="del">
          <ac:chgData name="Nesta van der Schaaf" userId="b6341301b05cd47e" providerId="LiveId" clId="{AD06C81A-87A6-47A7-8922-8736C9E72DE9}" dt="2023-07-11T13:04:10.022" v="17111" actId="478"/>
          <ac:spMkLst>
            <pc:docMk/>
            <pc:sldMk cId="2535527407" sldId="279"/>
            <ac:spMk id="244" creationId="{0929656E-5382-B47A-1117-53B6FE82F8FF}"/>
          </ac:spMkLst>
        </pc:spChg>
        <pc:grpChg chg="add del mod">
          <ac:chgData name="Nesta van der Schaaf" userId="b6341301b05cd47e" providerId="LiveId" clId="{AD06C81A-87A6-47A7-8922-8736C9E72DE9}" dt="2023-07-11T13:04:46.525" v="17132" actId="165"/>
          <ac:grpSpMkLst>
            <pc:docMk/>
            <pc:sldMk cId="2535527407" sldId="279"/>
            <ac:grpSpMk id="6" creationId="{29022F77-CF20-7B23-1A16-8673143B6B72}"/>
          </ac:grpSpMkLst>
        </pc:grpChg>
        <pc:grpChg chg="del mod topLvl">
          <ac:chgData name="Nesta van der Schaaf" userId="b6341301b05cd47e" providerId="LiveId" clId="{AD06C81A-87A6-47A7-8922-8736C9E72DE9}" dt="2023-07-11T13:04:47.642" v="17133" actId="478"/>
          <ac:grpSpMkLst>
            <pc:docMk/>
            <pc:sldMk cId="2535527407" sldId="279"/>
            <ac:grpSpMk id="11" creationId="{7F7443C6-FD2A-9140-135A-17155B50275C}"/>
          </ac:grpSpMkLst>
        </pc:grpChg>
        <pc:grpChg chg="del mod topLvl">
          <ac:chgData name="Nesta van der Schaaf" userId="b6341301b05cd47e" providerId="LiveId" clId="{AD06C81A-87A6-47A7-8922-8736C9E72DE9}" dt="2023-07-11T13:04:48.344" v="17134" actId="478"/>
          <ac:grpSpMkLst>
            <pc:docMk/>
            <pc:sldMk cId="2535527407" sldId="279"/>
            <ac:grpSpMk id="12" creationId="{FC328B35-205C-A1ED-DF78-B62AB7D31047}"/>
          </ac:grpSpMkLst>
        </pc:grpChg>
        <pc:grpChg chg="del">
          <ac:chgData name="Nesta van der Schaaf" userId="b6341301b05cd47e" providerId="LiveId" clId="{AD06C81A-87A6-47A7-8922-8736C9E72DE9}" dt="2023-07-11T13:04:15.755" v="17112" actId="478"/>
          <ac:grpSpMkLst>
            <pc:docMk/>
            <pc:sldMk cId="2535527407" sldId="279"/>
            <ac:grpSpMk id="19" creationId="{B54E28E8-40A1-D7E0-8368-BBB10AF38A95}"/>
          </ac:grpSpMkLst>
        </pc:grpChg>
        <pc:grpChg chg="del">
          <ac:chgData name="Nesta van der Schaaf" userId="b6341301b05cd47e" providerId="LiveId" clId="{AD06C81A-87A6-47A7-8922-8736C9E72DE9}" dt="2023-07-11T13:04:15.755" v="17112" actId="478"/>
          <ac:grpSpMkLst>
            <pc:docMk/>
            <pc:sldMk cId="2535527407" sldId="279"/>
            <ac:grpSpMk id="38" creationId="{837A26F5-8287-F25E-0545-43294DA493E4}"/>
          </ac:grpSpMkLst>
        </pc:grpChg>
        <pc:grpChg chg="mod replST">
          <ac:chgData name="Nesta van der Schaaf" userId="b6341301b05cd47e" providerId="LiveId" clId="{AD06C81A-87A6-47A7-8922-8736C9E72DE9}" dt="2023-07-11T13:07:40.221" v="17532" actId="164"/>
          <ac:grpSpMkLst>
            <pc:docMk/>
            <pc:sldMk cId="2535527407" sldId="279"/>
            <ac:grpSpMk id="57" creationId="{08B9260F-6EC6-76F9-E1A8-EE165F6F8F36}"/>
          </ac:grpSpMkLst>
        </pc:grpChg>
        <pc:grpChg chg="del mod replST">
          <ac:chgData name="Nesta van der Schaaf" userId="b6341301b05cd47e" providerId="LiveId" clId="{AD06C81A-87A6-47A7-8922-8736C9E72DE9}" dt="2023-07-11T13:06:58.511" v="17501" actId="478"/>
          <ac:grpSpMkLst>
            <pc:docMk/>
            <pc:sldMk cId="2535527407" sldId="279"/>
            <ac:grpSpMk id="80" creationId="{4B8C39FB-3909-1886-EC2E-29C933F39627}"/>
          </ac:grpSpMkLst>
        </pc:grpChg>
        <pc:grpChg chg="mod ord replST">
          <ac:chgData name="Nesta van der Schaaf" userId="b6341301b05cd47e" providerId="LiveId" clId="{AD06C81A-87A6-47A7-8922-8736C9E72DE9}" dt="2023-07-11T13:07:40.221" v="17532" actId="164"/>
          <ac:grpSpMkLst>
            <pc:docMk/>
            <pc:sldMk cId="2535527407" sldId="279"/>
            <ac:grpSpMk id="103" creationId="{C47D2313-5101-5798-7CF7-76E4AACD52FF}"/>
          </ac:grpSpMkLst>
        </pc:grpChg>
        <pc:grpChg chg="del">
          <ac:chgData name="Nesta van der Schaaf" userId="b6341301b05cd47e" providerId="LiveId" clId="{AD06C81A-87A6-47A7-8922-8736C9E72DE9}" dt="2023-07-11T13:06:58.525" v="17522" actId="478"/>
          <ac:grpSpMkLst>
            <pc:docMk/>
            <pc:sldMk cId="2535527407" sldId="279"/>
            <ac:grpSpMk id="104" creationId="{97A9A5B4-F464-8904-59B3-E8BC2D2B1E79}"/>
          </ac:grpSpMkLst>
        </pc:grpChg>
        <pc:grpChg chg="add mod">
          <ac:chgData name="Nesta van der Schaaf" userId="b6341301b05cd47e" providerId="LiveId" clId="{AD06C81A-87A6-47A7-8922-8736C9E72DE9}" dt="2023-07-11T13:10:27.086" v="17678" actId="1076"/>
          <ac:grpSpMkLst>
            <pc:docMk/>
            <pc:sldMk cId="2535527407" sldId="279"/>
            <ac:grpSpMk id="194" creationId="{8A0EA3A8-A4CF-BCB3-D5E2-D43D41D8B240}"/>
          </ac:grpSpMkLst>
        </pc:grpChg>
        <pc:grpChg chg="mod replST">
          <ac:chgData name="Nesta van der Schaaf" userId="b6341301b05cd47e" providerId="LiveId" clId="{AD06C81A-87A6-47A7-8922-8736C9E72DE9}" dt="2023-07-11T13:14:45.204" v="17750" actId="164"/>
          <ac:grpSpMkLst>
            <pc:docMk/>
            <pc:sldMk cId="2535527407" sldId="279"/>
            <ac:grpSpMk id="206" creationId="{88689E0F-C5C3-3DB8-78EE-7CD84AF9408F}"/>
          </ac:grpSpMkLst>
        </pc:grpChg>
        <pc:grpChg chg="add mod">
          <ac:chgData name="Nesta van der Schaaf" userId="b6341301b05cd47e" providerId="LiveId" clId="{AD06C81A-87A6-47A7-8922-8736C9E72DE9}" dt="2023-07-11T13:15:20.606" v="17757" actId="1076"/>
          <ac:grpSpMkLst>
            <pc:docMk/>
            <pc:sldMk cId="2535527407" sldId="279"/>
            <ac:grpSpMk id="208" creationId="{02C8FDFA-BE9C-24B3-92EB-EEC1FA82EA9F}"/>
          </ac:grpSpMkLst>
        </pc:grpChg>
        <pc:grpChg chg="del">
          <ac:chgData name="Nesta van der Schaaf" userId="b6341301b05cd47e" providerId="LiveId" clId="{AD06C81A-87A6-47A7-8922-8736C9E72DE9}" dt="2023-07-11T13:04:09.266" v="17110" actId="478"/>
          <ac:grpSpMkLst>
            <pc:docMk/>
            <pc:sldMk cId="2535527407" sldId="279"/>
            <ac:grpSpMk id="242" creationId="{6C39413C-19F3-3633-24A0-E3D1A7FAE49E}"/>
          </ac:grpSpMkLst>
        </pc:grpChg>
        <pc:picChg chg="mod">
          <ac:chgData name="Nesta van der Schaaf" userId="b6341301b05cd47e" providerId="LiveId" clId="{AD06C81A-87A6-47A7-8922-8736C9E72DE9}" dt="2023-07-11T13:04:57.113" v="17147" actId="14100"/>
          <ac:picMkLst>
            <pc:docMk/>
            <pc:sldMk cId="2535527407" sldId="279"/>
            <ac:picMk id="47" creationId="{E17C2310-E93E-C62E-6771-375CBAFB5C97}"/>
          </ac:picMkLst>
        </pc:picChg>
        <pc:picChg chg="mod">
          <ac:chgData name="Nesta van der Schaaf" userId="b6341301b05cd47e" providerId="LiveId" clId="{AD06C81A-87A6-47A7-8922-8736C9E72DE9}" dt="2023-07-11T13:05:06.446" v="17171" actId="14100"/>
          <ac:picMkLst>
            <pc:docMk/>
            <pc:sldMk cId="2535527407" sldId="279"/>
            <ac:picMk id="50" creationId="{A2FEC8DA-39F9-1216-DB80-5466DC548421}"/>
          </ac:picMkLst>
        </pc:picChg>
        <pc:picChg chg="mod">
          <ac:chgData name="Nesta van der Schaaf" userId="b6341301b05cd47e" providerId="LiveId" clId="{AD06C81A-87A6-47A7-8922-8736C9E72DE9}" dt="2023-07-11T13:05:13.811" v="17195" actId="14100"/>
          <ac:picMkLst>
            <pc:docMk/>
            <pc:sldMk cId="2535527407" sldId="279"/>
            <ac:picMk id="53" creationId="{CE78CD4A-4D68-7B58-81AD-BF78B10A8B20}"/>
          </ac:picMkLst>
        </pc:picChg>
        <pc:picChg chg="mod">
          <ac:chgData name="Nesta van der Schaaf" userId="b6341301b05cd47e" providerId="LiveId" clId="{AD06C81A-87A6-47A7-8922-8736C9E72DE9}" dt="2023-07-11T13:06:39.623" v="17301" actId="14100"/>
          <ac:picMkLst>
            <pc:docMk/>
            <pc:sldMk cId="2535527407" sldId="279"/>
            <ac:picMk id="59" creationId="{F1FF81CB-7745-CA25-4C20-3B76EA764D77}"/>
          </ac:picMkLst>
        </pc:picChg>
        <pc:picChg chg="mod">
          <ac:chgData name="Nesta van der Schaaf" userId="b6341301b05cd47e" providerId="LiveId" clId="{AD06C81A-87A6-47A7-8922-8736C9E72DE9}" dt="2023-07-11T13:06:58.488" v="17395" actId="14100"/>
          <ac:picMkLst>
            <pc:docMk/>
            <pc:sldMk cId="2535527407" sldId="279"/>
            <ac:picMk id="82" creationId="{2683B025-E297-FC93-C308-2B15D0AB80BA}"/>
          </ac:picMkLst>
        </pc:picChg>
        <pc:picChg chg="mod">
          <ac:chgData name="Nesta van der Schaaf" userId="b6341301b05cd47e" providerId="LiveId" clId="{AD06C81A-87A6-47A7-8922-8736C9E72DE9}" dt="2023-07-11T13:13:18.160" v="17682" actId="14100"/>
          <ac:picMkLst>
            <pc:docMk/>
            <pc:sldMk cId="2535527407" sldId="279"/>
            <ac:picMk id="196" creationId="{07682E77-C5B9-6908-4263-ABCBDFB2E2E8}"/>
          </ac:picMkLst>
        </pc:picChg>
        <pc:inkChg chg="add mod">
          <ac:chgData name="Nesta van der Schaaf" userId="b6341301b05cd47e" providerId="LiveId" clId="{AD06C81A-87A6-47A7-8922-8736C9E72DE9}" dt="2023-07-11T13:15:19.155" v="17756" actId="1076"/>
          <ac:inkMkLst>
            <pc:docMk/>
            <pc:sldMk cId="2535527407" sldId="279"/>
            <ac:inkMk id="214" creationId="{E0DCFABE-EB9D-D8CF-328A-D422CCE39851}"/>
          </ac:inkMkLst>
        </pc:inkChg>
      </pc:sldChg>
      <pc:sldChg chg="new del">
        <pc:chgData name="Nesta van der Schaaf" userId="b6341301b05cd47e" providerId="LiveId" clId="{AD06C81A-87A6-47A7-8922-8736C9E72DE9}" dt="2023-07-11T13:04:04.675" v="17108" actId="680"/>
        <pc:sldMkLst>
          <pc:docMk/>
          <pc:sldMk cId="3887758410" sldId="279"/>
        </pc:sldMkLst>
      </pc:sldChg>
      <pc:sldChg chg="addSp delSp modSp add mod modAnim">
        <pc:chgData name="Nesta van der Schaaf" userId="b6341301b05cd47e" providerId="LiveId" clId="{AD06C81A-87A6-47A7-8922-8736C9E72DE9}" dt="2023-07-11T21:19:59.610" v="24596"/>
        <pc:sldMkLst>
          <pc:docMk/>
          <pc:sldMk cId="1914014258" sldId="280"/>
        </pc:sldMkLst>
        <pc:spChg chg="replST">
          <ac:chgData name="Nesta van der Schaaf" userId="b6341301b05cd47e" providerId="LiveId" clId="{AD06C81A-87A6-47A7-8922-8736C9E72DE9}" dt="2023-07-11T13:19:32.064" v="17844"/>
          <ac:spMkLst>
            <pc:docMk/>
            <pc:sldMk cId="1914014258" sldId="280"/>
            <ac:spMk id="7" creationId="{B5DFDE15-EE3F-87A6-8A59-D8BF726BC054}"/>
          </ac:spMkLst>
        </pc:spChg>
        <pc:spChg chg="mod topLvl">
          <ac:chgData name="Nesta van der Schaaf" userId="b6341301b05cd47e" providerId="LiveId" clId="{AD06C81A-87A6-47A7-8922-8736C9E72DE9}" dt="2023-07-11T13:22:24.673" v="17870" actId="164"/>
          <ac:spMkLst>
            <pc:docMk/>
            <pc:sldMk cId="1914014258" sldId="280"/>
            <ac:spMk id="9" creationId="{39DD11DA-ED7A-89DA-760A-84E043DD2B62}"/>
          </ac:spMkLst>
        </pc:spChg>
        <pc:spChg chg="mod topLvl">
          <ac:chgData name="Nesta van der Schaaf" userId="b6341301b05cd47e" providerId="LiveId" clId="{AD06C81A-87A6-47A7-8922-8736C9E72DE9}" dt="2023-07-11T13:22:24.673" v="17870" actId="164"/>
          <ac:spMkLst>
            <pc:docMk/>
            <pc:sldMk cId="1914014258" sldId="280"/>
            <ac:spMk id="10" creationId="{AB5D8039-CBA3-7849-BCD9-99F97A21F18C}"/>
          </ac:spMkLst>
        </pc:spChg>
        <pc:spChg chg="replST">
          <ac:chgData name="Nesta van der Schaaf" userId="b6341301b05cd47e" providerId="LiveId" clId="{AD06C81A-87A6-47A7-8922-8736C9E72DE9}" dt="2023-07-11T13:19:32.064" v="17845"/>
          <ac:spMkLst>
            <pc:docMk/>
            <pc:sldMk cId="1914014258" sldId="280"/>
            <ac:spMk id="11" creationId="{F3C337D6-B06E-E647-28AF-B4A94B58454B}"/>
          </ac:spMkLst>
        </pc:spChg>
        <pc:spChg chg="replST">
          <ac:chgData name="Nesta van der Schaaf" userId="b6341301b05cd47e" providerId="LiveId" clId="{AD06C81A-87A6-47A7-8922-8736C9E72DE9}" dt="2023-07-11T13:19:32.064" v="17846"/>
          <ac:spMkLst>
            <pc:docMk/>
            <pc:sldMk cId="1914014258" sldId="280"/>
            <ac:spMk id="12" creationId="{49D140B0-3119-822C-0C8E-58ABC76E1145}"/>
          </ac:spMkLst>
        </pc:spChg>
        <pc:spChg chg="replST">
          <ac:chgData name="Nesta van der Schaaf" userId="b6341301b05cd47e" providerId="LiveId" clId="{AD06C81A-87A6-47A7-8922-8736C9E72DE9}" dt="2023-07-11T13:19:32.064" v="17847"/>
          <ac:spMkLst>
            <pc:docMk/>
            <pc:sldMk cId="1914014258" sldId="280"/>
            <ac:spMk id="13" creationId="{77180AAE-7FEF-DB92-CF8C-2D35B0A8DE30}"/>
          </ac:spMkLst>
        </pc:spChg>
        <pc:spChg chg="replST">
          <ac:chgData name="Nesta van der Schaaf" userId="b6341301b05cd47e" providerId="LiveId" clId="{AD06C81A-87A6-47A7-8922-8736C9E72DE9}" dt="2023-07-11T13:19:32.064" v="17848"/>
          <ac:spMkLst>
            <pc:docMk/>
            <pc:sldMk cId="1914014258" sldId="280"/>
            <ac:spMk id="15" creationId="{397A392E-0A01-CB0D-3442-E37C59FD02D5}"/>
          </ac:spMkLst>
        </pc:spChg>
        <pc:spChg chg="replST">
          <ac:chgData name="Nesta van der Schaaf" userId="b6341301b05cd47e" providerId="LiveId" clId="{AD06C81A-87A6-47A7-8922-8736C9E72DE9}" dt="2023-07-11T13:19:32.065" v="17849"/>
          <ac:spMkLst>
            <pc:docMk/>
            <pc:sldMk cId="1914014258" sldId="280"/>
            <ac:spMk id="16" creationId="{A03ED0A8-D690-7F1E-DB71-9CAC8033AE33}"/>
          </ac:spMkLst>
        </pc:spChg>
        <pc:spChg chg="replST">
          <ac:chgData name="Nesta van der Schaaf" userId="b6341301b05cd47e" providerId="LiveId" clId="{AD06C81A-87A6-47A7-8922-8736C9E72DE9}" dt="2023-07-11T13:19:32.065" v="17850"/>
          <ac:spMkLst>
            <pc:docMk/>
            <pc:sldMk cId="1914014258" sldId="280"/>
            <ac:spMk id="17" creationId="{01497089-9E27-ED92-0C52-932A8BAA9D04}"/>
          </ac:spMkLst>
        </pc:spChg>
        <pc:spChg chg="replST">
          <ac:chgData name="Nesta van der Schaaf" userId="b6341301b05cd47e" providerId="LiveId" clId="{AD06C81A-87A6-47A7-8922-8736C9E72DE9}" dt="2023-07-11T13:19:32.065" v="17851"/>
          <ac:spMkLst>
            <pc:docMk/>
            <pc:sldMk cId="1914014258" sldId="280"/>
            <ac:spMk id="18" creationId="{65D4EFF3-E3C5-3C1E-91C5-6FA9B9837E83}"/>
          </ac:spMkLst>
        </pc:spChg>
        <pc:spChg chg="replST">
          <ac:chgData name="Nesta van der Schaaf" userId="b6341301b05cd47e" providerId="LiveId" clId="{AD06C81A-87A6-47A7-8922-8736C9E72DE9}" dt="2023-07-11T13:19:32.065" v="17852"/>
          <ac:spMkLst>
            <pc:docMk/>
            <pc:sldMk cId="1914014258" sldId="280"/>
            <ac:spMk id="19" creationId="{8CF69D36-F791-93B2-78F3-A5E0522264FE}"/>
          </ac:spMkLst>
        </pc:spChg>
        <pc:spChg chg="replST">
          <ac:chgData name="Nesta van der Schaaf" userId="b6341301b05cd47e" providerId="LiveId" clId="{AD06C81A-87A6-47A7-8922-8736C9E72DE9}" dt="2023-07-11T13:19:32.065" v="17853"/>
          <ac:spMkLst>
            <pc:docMk/>
            <pc:sldMk cId="1914014258" sldId="280"/>
            <ac:spMk id="20" creationId="{4585554E-B434-C87C-73F5-A9AA828EB941}"/>
          </ac:spMkLst>
        </pc:spChg>
        <pc:spChg chg="replST">
          <ac:chgData name="Nesta van der Schaaf" userId="b6341301b05cd47e" providerId="LiveId" clId="{AD06C81A-87A6-47A7-8922-8736C9E72DE9}" dt="2023-07-11T13:19:32.065" v="17854"/>
          <ac:spMkLst>
            <pc:docMk/>
            <pc:sldMk cId="1914014258" sldId="280"/>
            <ac:spMk id="21" creationId="{1234FD13-6B4A-33B1-E0D1-B92A6F5CAB0A}"/>
          </ac:spMkLst>
        </pc:spChg>
        <pc:spChg chg="replST">
          <ac:chgData name="Nesta van der Schaaf" userId="b6341301b05cd47e" providerId="LiveId" clId="{AD06C81A-87A6-47A7-8922-8736C9E72DE9}" dt="2023-07-11T13:19:32.065" v="17855"/>
          <ac:spMkLst>
            <pc:docMk/>
            <pc:sldMk cId="1914014258" sldId="280"/>
            <ac:spMk id="22" creationId="{63D2551D-4D36-E0DA-B6E0-23F34DE55640}"/>
          </ac:spMkLst>
        </pc:spChg>
        <pc:spChg chg="replST">
          <ac:chgData name="Nesta van der Schaaf" userId="b6341301b05cd47e" providerId="LiveId" clId="{AD06C81A-87A6-47A7-8922-8736C9E72DE9}" dt="2023-07-11T13:19:32.065" v="17856"/>
          <ac:spMkLst>
            <pc:docMk/>
            <pc:sldMk cId="1914014258" sldId="280"/>
            <ac:spMk id="23" creationId="{78F1F5EF-06EB-BBA4-F9E7-AB450AA72694}"/>
          </ac:spMkLst>
        </pc:spChg>
        <pc:spChg chg="replST">
          <ac:chgData name="Nesta van der Schaaf" userId="b6341301b05cd47e" providerId="LiveId" clId="{AD06C81A-87A6-47A7-8922-8736C9E72DE9}" dt="2023-07-11T13:19:32.066" v="17857"/>
          <ac:spMkLst>
            <pc:docMk/>
            <pc:sldMk cId="1914014258" sldId="280"/>
            <ac:spMk id="24" creationId="{1DA5BE97-2D3C-38D2-A7C8-6A5F92902586}"/>
          </ac:spMkLst>
        </pc:spChg>
        <pc:spChg chg="replST">
          <ac:chgData name="Nesta van der Schaaf" userId="b6341301b05cd47e" providerId="LiveId" clId="{AD06C81A-87A6-47A7-8922-8736C9E72DE9}" dt="2023-07-11T13:19:32.066" v="17858"/>
          <ac:spMkLst>
            <pc:docMk/>
            <pc:sldMk cId="1914014258" sldId="280"/>
            <ac:spMk id="25" creationId="{A4C36A48-B9DD-F1E6-E699-6E54248004A3}"/>
          </ac:spMkLst>
        </pc:spChg>
        <pc:spChg chg="mod topLvl">
          <ac:chgData name="Nesta van der Schaaf" userId="b6341301b05cd47e" providerId="LiveId" clId="{AD06C81A-87A6-47A7-8922-8736C9E72DE9}" dt="2023-07-11T21:19:55.301" v="24592" actId="164"/>
          <ac:spMkLst>
            <pc:docMk/>
            <pc:sldMk cId="1914014258" sldId="280"/>
            <ac:spMk id="29" creationId="{8556B37A-31F6-AD5B-B32F-1A393DEF19A6}"/>
          </ac:spMkLst>
        </pc:spChg>
        <pc:spChg chg="mod topLvl">
          <ac:chgData name="Nesta van der Schaaf" userId="b6341301b05cd47e" providerId="LiveId" clId="{AD06C81A-87A6-47A7-8922-8736C9E72DE9}" dt="2023-07-11T21:19:55.301" v="24592" actId="164"/>
          <ac:spMkLst>
            <pc:docMk/>
            <pc:sldMk cId="1914014258" sldId="280"/>
            <ac:spMk id="30" creationId="{78200F6B-9398-4ED7-5FBE-0E38A8A1E03C}"/>
          </ac:spMkLst>
        </pc:spChg>
        <pc:spChg chg="del topLvl replST">
          <ac:chgData name="Nesta van der Schaaf" userId="b6341301b05cd47e" providerId="LiveId" clId="{AD06C81A-87A6-47A7-8922-8736C9E72DE9}" dt="2023-07-11T13:26:49.254" v="18027" actId="478"/>
          <ac:spMkLst>
            <pc:docMk/>
            <pc:sldMk cId="1914014258" sldId="280"/>
            <ac:spMk id="34" creationId="{31346A48-CC01-94A8-2B14-6CA264CD90BC}"/>
          </ac:spMkLst>
        </pc:spChg>
        <pc:spChg chg="del topLvl replST">
          <ac:chgData name="Nesta van der Schaaf" userId="b6341301b05cd47e" providerId="LiveId" clId="{AD06C81A-87A6-47A7-8922-8736C9E72DE9}" dt="2023-07-11T13:26:49.247" v="18017" actId="478"/>
          <ac:spMkLst>
            <pc:docMk/>
            <pc:sldMk cId="1914014258" sldId="280"/>
            <ac:spMk id="35" creationId="{455C9FD5-476E-6DC0-27C5-D139A450E76B}"/>
          </ac:spMkLst>
        </pc:spChg>
        <pc:spChg chg="del replST">
          <ac:chgData name="Nesta van der Schaaf" userId="b6341301b05cd47e" providerId="LiveId" clId="{AD06C81A-87A6-47A7-8922-8736C9E72DE9}" dt="2023-07-11T13:26:49.246" v="18016" actId="478"/>
          <ac:spMkLst>
            <pc:docMk/>
            <pc:sldMk cId="1914014258" sldId="280"/>
            <ac:spMk id="36" creationId="{4F2A9B84-B154-E632-5ED3-2D2B05E2524F}"/>
          </ac:spMkLst>
        </pc:spChg>
        <pc:spChg chg="del replST">
          <ac:chgData name="Nesta van der Schaaf" userId="b6341301b05cd47e" providerId="LiveId" clId="{AD06C81A-87A6-47A7-8922-8736C9E72DE9}" dt="2023-07-11T13:26:49.246" v="18015" actId="478"/>
          <ac:spMkLst>
            <pc:docMk/>
            <pc:sldMk cId="1914014258" sldId="280"/>
            <ac:spMk id="37" creationId="{74BC3E17-3C91-A925-4661-345D0D0765EB}"/>
          </ac:spMkLst>
        </pc:spChg>
        <pc:spChg chg="del replST">
          <ac:chgData name="Nesta van der Schaaf" userId="b6341301b05cd47e" providerId="LiveId" clId="{AD06C81A-87A6-47A7-8922-8736C9E72DE9}" dt="2023-07-11T13:26:49.246" v="18014" actId="478"/>
          <ac:spMkLst>
            <pc:docMk/>
            <pc:sldMk cId="1914014258" sldId="280"/>
            <ac:spMk id="38" creationId="{951A8EFC-B184-4C74-8F49-6FC13E9CCA0B}"/>
          </ac:spMkLst>
        </pc:spChg>
        <pc:spChg chg="del replST">
          <ac:chgData name="Nesta van der Schaaf" userId="b6341301b05cd47e" providerId="LiveId" clId="{AD06C81A-87A6-47A7-8922-8736C9E72DE9}" dt="2023-07-11T13:26:49.246" v="18013" actId="478"/>
          <ac:spMkLst>
            <pc:docMk/>
            <pc:sldMk cId="1914014258" sldId="280"/>
            <ac:spMk id="39" creationId="{FA0B1B6C-1045-6BDE-583F-F7C4CA39E88A}"/>
          </ac:spMkLst>
        </pc:spChg>
        <pc:spChg chg="del replST">
          <ac:chgData name="Nesta van der Schaaf" userId="b6341301b05cd47e" providerId="LiveId" clId="{AD06C81A-87A6-47A7-8922-8736C9E72DE9}" dt="2023-07-11T13:26:49.245" v="18012" actId="478"/>
          <ac:spMkLst>
            <pc:docMk/>
            <pc:sldMk cId="1914014258" sldId="280"/>
            <ac:spMk id="40" creationId="{E8EBAC82-2E58-01CE-C4C0-DFD67E6894C0}"/>
          </ac:spMkLst>
        </pc:spChg>
        <pc:spChg chg="del mod topLvl replST">
          <ac:chgData name="Nesta van der Schaaf" userId="b6341301b05cd47e" providerId="LiveId" clId="{AD06C81A-87A6-47A7-8922-8736C9E72DE9}" dt="2023-07-11T13:27:35.253" v="18131" actId="478"/>
          <ac:spMkLst>
            <pc:docMk/>
            <pc:sldMk cId="1914014258" sldId="280"/>
            <ac:spMk id="45" creationId="{28126A5F-0A96-F72C-F701-51AC77D2BBF9}"/>
          </ac:spMkLst>
        </pc:spChg>
        <pc:spChg chg="del mod topLvl replST">
          <ac:chgData name="Nesta van der Schaaf" userId="b6341301b05cd47e" providerId="LiveId" clId="{AD06C81A-87A6-47A7-8922-8736C9E72DE9}" dt="2023-07-11T13:27:35.243" v="18116" actId="478"/>
          <ac:spMkLst>
            <pc:docMk/>
            <pc:sldMk cId="1914014258" sldId="280"/>
            <ac:spMk id="46" creationId="{64C07FA3-FBE9-5BFB-6949-34440A940854}"/>
          </ac:spMkLst>
        </pc:spChg>
        <pc:spChg chg="del mod replST">
          <ac:chgData name="Nesta van der Schaaf" userId="b6341301b05cd47e" providerId="LiveId" clId="{AD06C81A-87A6-47A7-8922-8736C9E72DE9}" dt="2023-07-11T13:27:35.243" v="18115" actId="478"/>
          <ac:spMkLst>
            <pc:docMk/>
            <pc:sldMk cId="1914014258" sldId="280"/>
            <ac:spMk id="47" creationId="{A734E7ED-E814-7C40-9FEC-F97D90F7DA31}"/>
          </ac:spMkLst>
        </pc:spChg>
        <pc:spChg chg="del mod topLvl">
          <ac:chgData name="Nesta van der Schaaf" userId="b6341301b05cd47e" providerId="LiveId" clId="{AD06C81A-87A6-47A7-8922-8736C9E72DE9}" dt="2023-07-11T13:18:42.843" v="17779" actId="478"/>
          <ac:spMkLst>
            <pc:docMk/>
            <pc:sldMk cId="1914014258" sldId="280"/>
            <ac:spMk id="48" creationId="{E17C2310-E93E-C62E-6771-375CBAFB5C97}"/>
          </ac:spMkLst>
        </pc:spChg>
        <pc:spChg chg="del mod replST">
          <ac:chgData name="Nesta van der Schaaf" userId="b6341301b05cd47e" providerId="LiveId" clId="{AD06C81A-87A6-47A7-8922-8736C9E72DE9}" dt="2023-07-11T13:27:35.243" v="18114" actId="478"/>
          <ac:spMkLst>
            <pc:docMk/>
            <pc:sldMk cId="1914014258" sldId="280"/>
            <ac:spMk id="49" creationId="{BD246D55-31CA-A700-C265-739BA84C17D8}"/>
          </ac:spMkLst>
        </pc:spChg>
        <pc:spChg chg="del mod replST">
          <ac:chgData name="Nesta van der Schaaf" userId="b6341301b05cd47e" providerId="LiveId" clId="{AD06C81A-87A6-47A7-8922-8736C9E72DE9}" dt="2023-07-11T13:27:35.242" v="18113" actId="478"/>
          <ac:spMkLst>
            <pc:docMk/>
            <pc:sldMk cId="1914014258" sldId="280"/>
            <ac:spMk id="50" creationId="{2EDD3049-2D49-FF6D-25CF-088313FAA4F0}"/>
          </ac:spMkLst>
        </pc:spChg>
        <pc:spChg chg="del mod topLvl">
          <ac:chgData name="Nesta van der Schaaf" userId="b6341301b05cd47e" providerId="LiveId" clId="{AD06C81A-87A6-47A7-8922-8736C9E72DE9}" dt="2023-07-11T13:18:49.467" v="17781" actId="478"/>
          <ac:spMkLst>
            <pc:docMk/>
            <pc:sldMk cId="1914014258" sldId="280"/>
            <ac:spMk id="51" creationId="{A2FEC8DA-39F9-1216-DB80-5466DC548421}"/>
          </ac:spMkLst>
        </pc:spChg>
        <pc:spChg chg="del mod replST">
          <ac:chgData name="Nesta van der Schaaf" userId="b6341301b05cd47e" providerId="LiveId" clId="{AD06C81A-87A6-47A7-8922-8736C9E72DE9}" dt="2023-07-11T13:27:35.242" v="18112" actId="478"/>
          <ac:spMkLst>
            <pc:docMk/>
            <pc:sldMk cId="1914014258" sldId="280"/>
            <ac:spMk id="52" creationId="{3F2C228A-8941-808F-EA19-04CB72C1DB8A}"/>
          </ac:spMkLst>
        </pc:spChg>
        <pc:spChg chg="del mod replST">
          <ac:chgData name="Nesta van der Schaaf" userId="b6341301b05cd47e" providerId="LiveId" clId="{AD06C81A-87A6-47A7-8922-8736C9E72DE9}" dt="2023-07-11T13:27:35.242" v="18111" actId="478"/>
          <ac:spMkLst>
            <pc:docMk/>
            <pc:sldMk cId="1914014258" sldId="280"/>
            <ac:spMk id="53" creationId="{8D866747-6D4E-BE3B-5448-58B7DD118171}"/>
          </ac:spMkLst>
        </pc:spChg>
        <pc:spChg chg="del mod replST">
          <ac:chgData name="Nesta van der Schaaf" userId="b6341301b05cd47e" providerId="LiveId" clId="{AD06C81A-87A6-47A7-8922-8736C9E72DE9}" dt="2023-07-11T13:27:35.241" v="18110" actId="478"/>
          <ac:spMkLst>
            <pc:docMk/>
            <pc:sldMk cId="1914014258" sldId="280"/>
            <ac:spMk id="54" creationId="{F94DA0AF-B489-3B77-2B9E-D96B03A4E21A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55" creationId="{728FD0BB-6940-5366-639E-CF8DDCF188CB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56" creationId="{CF7DAAA7-82FE-6789-284F-A6AF0780818C}"/>
          </ac:spMkLst>
        </pc:spChg>
        <pc:spChg chg="del mod replST">
          <ac:chgData name="Nesta van der Schaaf" userId="b6341301b05cd47e" providerId="LiveId" clId="{AD06C81A-87A6-47A7-8922-8736C9E72DE9}" dt="2023-07-11T13:27:35.241" v="18109" actId="478"/>
          <ac:spMkLst>
            <pc:docMk/>
            <pc:sldMk cId="1914014258" sldId="280"/>
            <ac:spMk id="58" creationId="{893703DA-3A5B-B729-933B-638A42B33D96}"/>
          </ac:spMkLst>
        </pc:spChg>
        <pc:spChg chg="mod replST">
          <ac:chgData name="Nesta van der Schaaf" userId="b6341301b05cd47e" providerId="LiveId" clId="{AD06C81A-87A6-47A7-8922-8736C9E72DE9}" dt="2023-07-11T13:27:35.244" v="18117" actId="108"/>
          <ac:spMkLst>
            <pc:docMk/>
            <pc:sldMk cId="1914014258" sldId="280"/>
            <ac:spMk id="71" creationId="{D0CC91FD-1606-CACA-E8CB-455E2410ED21}"/>
          </ac:spMkLst>
        </pc:spChg>
        <pc:spChg chg="mod replST">
          <ac:chgData name="Nesta van der Schaaf" userId="b6341301b05cd47e" providerId="LiveId" clId="{AD06C81A-87A6-47A7-8922-8736C9E72DE9}" dt="2023-07-11T13:27:35.245" v="18118" actId="108"/>
          <ac:spMkLst>
            <pc:docMk/>
            <pc:sldMk cId="1914014258" sldId="280"/>
            <ac:spMk id="72" creationId="{0FBAE631-D63D-FA4B-8708-BCD016654A46}"/>
          </ac:spMkLst>
        </pc:spChg>
        <pc:spChg chg="mod replST">
          <ac:chgData name="Nesta van der Schaaf" userId="b6341301b05cd47e" providerId="LiveId" clId="{AD06C81A-87A6-47A7-8922-8736C9E72DE9}" dt="2023-07-11T13:27:35.246" v="18119" actId="108"/>
          <ac:spMkLst>
            <pc:docMk/>
            <pc:sldMk cId="1914014258" sldId="280"/>
            <ac:spMk id="73" creationId="{DD591704-8D05-93E8-7718-31FACB133457}"/>
          </ac:spMkLst>
        </pc:spChg>
        <pc:spChg chg="mod replST">
          <ac:chgData name="Nesta van der Schaaf" userId="b6341301b05cd47e" providerId="LiveId" clId="{AD06C81A-87A6-47A7-8922-8736C9E72DE9}" dt="2023-07-11T13:27:35.246" v="18120" actId="108"/>
          <ac:spMkLst>
            <pc:docMk/>
            <pc:sldMk cId="1914014258" sldId="280"/>
            <ac:spMk id="74" creationId="{49B2B475-317E-1DAB-E3B3-FB087577F066}"/>
          </ac:spMkLst>
        </pc:spChg>
        <pc:spChg chg="mod replST">
          <ac:chgData name="Nesta van der Schaaf" userId="b6341301b05cd47e" providerId="LiveId" clId="{AD06C81A-87A6-47A7-8922-8736C9E72DE9}" dt="2023-07-11T13:27:35.247" v="18121" actId="108"/>
          <ac:spMkLst>
            <pc:docMk/>
            <pc:sldMk cId="1914014258" sldId="280"/>
            <ac:spMk id="75" creationId="{DB98ED5B-644A-7A7C-793E-1BB63C31F147}"/>
          </ac:spMkLst>
        </pc:spChg>
        <pc:spChg chg="mod replST">
          <ac:chgData name="Nesta van der Schaaf" userId="b6341301b05cd47e" providerId="LiveId" clId="{AD06C81A-87A6-47A7-8922-8736C9E72DE9}" dt="2023-07-11T13:27:35.248" v="18122" actId="108"/>
          <ac:spMkLst>
            <pc:docMk/>
            <pc:sldMk cId="1914014258" sldId="280"/>
            <ac:spMk id="76" creationId="{F5438E9F-7362-A579-6D3E-3DB6D6196860}"/>
          </ac:spMkLst>
        </pc:spChg>
        <pc:spChg chg="mod replST">
          <ac:chgData name="Nesta van der Schaaf" userId="b6341301b05cd47e" providerId="LiveId" clId="{AD06C81A-87A6-47A7-8922-8736C9E72DE9}" dt="2023-07-11T13:27:35.248" v="18123" actId="108"/>
          <ac:spMkLst>
            <pc:docMk/>
            <pc:sldMk cId="1914014258" sldId="280"/>
            <ac:spMk id="77" creationId="{787E88DB-CE90-1710-F815-2EF3960EB151}"/>
          </ac:spMkLst>
        </pc:spChg>
        <pc:spChg chg="mod replST">
          <ac:chgData name="Nesta van der Schaaf" userId="b6341301b05cd47e" providerId="LiveId" clId="{AD06C81A-87A6-47A7-8922-8736C9E72DE9}" dt="2023-07-11T13:27:35.249" v="18124" actId="108"/>
          <ac:spMkLst>
            <pc:docMk/>
            <pc:sldMk cId="1914014258" sldId="280"/>
            <ac:spMk id="78" creationId="{D9C40D25-33CF-724C-4168-37AC5817DCAD}"/>
          </ac:spMkLst>
        </pc:spChg>
        <pc:spChg chg="mod replST">
          <ac:chgData name="Nesta van der Schaaf" userId="b6341301b05cd47e" providerId="LiveId" clId="{AD06C81A-87A6-47A7-8922-8736C9E72DE9}" dt="2023-07-11T13:27:35.249" v="18125" actId="108"/>
          <ac:spMkLst>
            <pc:docMk/>
            <pc:sldMk cId="1914014258" sldId="280"/>
            <ac:spMk id="80" creationId="{BC8AE9FF-89FB-6EBF-9D56-753139023ACD}"/>
          </ac:spMkLst>
        </pc:spChg>
        <pc:spChg chg="mod replST">
          <ac:chgData name="Nesta van der Schaaf" userId="b6341301b05cd47e" providerId="LiveId" clId="{AD06C81A-87A6-47A7-8922-8736C9E72DE9}" dt="2023-07-11T13:27:35.250" v="18126" actId="108"/>
          <ac:spMkLst>
            <pc:docMk/>
            <pc:sldMk cId="1914014258" sldId="280"/>
            <ac:spMk id="81" creationId="{A05CD3FB-3E17-0FC6-DB64-48887121AE8B}"/>
          </ac:spMkLst>
        </pc:spChg>
        <pc:spChg chg="mod replST">
          <ac:chgData name="Nesta van der Schaaf" userId="b6341301b05cd47e" providerId="LiveId" clId="{AD06C81A-87A6-47A7-8922-8736C9E72DE9}" dt="2023-07-11T13:27:35.251" v="18127" actId="108"/>
          <ac:spMkLst>
            <pc:docMk/>
            <pc:sldMk cId="1914014258" sldId="280"/>
            <ac:spMk id="82" creationId="{9AD858D5-5E80-31DC-8BF1-5E0E772231E1}"/>
          </ac:spMkLst>
        </pc:spChg>
        <pc:spChg chg="mod replST">
          <ac:chgData name="Nesta van der Schaaf" userId="b6341301b05cd47e" providerId="LiveId" clId="{AD06C81A-87A6-47A7-8922-8736C9E72DE9}" dt="2023-07-11T13:27:35.251" v="18128" actId="108"/>
          <ac:spMkLst>
            <pc:docMk/>
            <pc:sldMk cId="1914014258" sldId="280"/>
            <ac:spMk id="83" creationId="{71792D42-52AA-D528-0A7B-DDDAA81AAF16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84" creationId="{90B555E1-B006-C5D6-B0BD-534BAD6E34E6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85" creationId="{98B195E8-5F6F-E83D-E9A1-8B82033D207D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86" creationId="{EAD33E3A-3332-C3B9-4A56-FBD30B1B39DE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87" creationId="{494FF577-4EEC-9B40-9D7F-C388833023F4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88" creationId="{5DAFBF2F-0D6D-7D0C-27DA-F91F6BE64441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89" creationId="{06295ABC-9712-E82E-CA42-E83A402AC773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90" creationId="{E3D872B3-81F0-6B2E-245F-94174FF193AF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91" creationId="{20F7E43D-F2F2-ADC3-F516-1385C2D2D796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92" creationId="{7CFB932B-39CF-5186-EC9E-C6270152FD14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93" creationId="{487735C8-8497-A85F-D7ED-5AADA6CBCD69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94" creationId="{BFC8CB18-C70B-E93D-E73C-B353C7BEA571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95" creationId="{CF3CFFD9-5978-3EEA-7481-C2D8C22D2145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96" creationId="{17582518-5839-314D-7861-523FDAB95E4E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97" creationId="{40AD6D78-627A-1ED9-DD73-5EBC84E822AB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98" creationId="{9D188EAC-CECB-5B5A-80BB-CF88E11F9E78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99" creationId="{492DCA96-118F-E377-C16F-CB11FDFA2320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100" creationId="{24DEABC1-1ECC-CD3F-78AA-63BA8B557AF7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101" creationId="{A531AE55-1366-A6CA-1754-E47B12BF36FA}"/>
          </ac:spMkLst>
        </pc:spChg>
        <pc:spChg chg="mod">
          <ac:chgData name="Nesta van der Schaaf" userId="b6341301b05cd47e" providerId="LiveId" clId="{AD06C81A-87A6-47A7-8922-8736C9E72DE9}" dt="2023-07-11T13:18:35.003" v="17776" actId="165"/>
          <ac:spMkLst>
            <pc:docMk/>
            <pc:sldMk cId="1914014258" sldId="280"/>
            <ac:spMk id="102" creationId="{E7285383-DFC5-436C-6420-8E025748DC76}"/>
          </ac:spMkLst>
        </pc:spChg>
        <pc:spChg chg="mod replST">
          <ac:chgData name="Nesta van der Schaaf" userId="b6341301b05cd47e" providerId="LiveId" clId="{AD06C81A-87A6-47A7-8922-8736C9E72DE9}" dt="2023-07-11T13:27:35.252" v="18129" actId="108"/>
          <ac:spMkLst>
            <pc:docMk/>
            <pc:sldMk cId="1914014258" sldId="280"/>
            <ac:spMk id="104" creationId="{0377FC24-DCBC-8D59-5A9D-2EFF0FE60878}"/>
          </ac:spMkLst>
        </pc:spChg>
        <pc:spChg chg="mod replST">
          <ac:chgData name="Nesta van der Schaaf" userId="b6341301b05cd47e" providerId="LiveId" clId="{AD06C81A-87A6-47A7-8922-8736C9E72DE9}" dt="2023-07-11T13:27:35.253" v="18130" actId="108"/>
          <ac:spMkLst>
            <pc:docMk/>
            <pc:sldMk cId="1914014258" sldId="280"/>
            <ac:spMk id="105" creationId="{FC0BEE07-411B-8CC5-39F9-EC014BB4A6AF}"/>
          </ac:spMkLst>
        </pc:spChg>
        <pc:spChg chg="del topLvl replST">
          <ac:chgData name="Nesta van der Schaaf" userId="b6341301b05cd47e" providerId="LiveId" clId="{AD06C81A-87A6-47A7-8922-8736C9E72DE9}" dt="2023-07-11T13:28:28.974" v="18262" actId="478"/>
          <ac:spMkLst>
            <pc:docMk/>
            <pc:sldMk cId="1914014258" sldId="280"/>
            <ac:spMk id="120" creationId="{C0BB9746-2D09-9C1B-BE89-1689C11E5ADC}"/>
          </ac:spMkLst>
        </pc:spChg>
        <pc:spChg chg="del topLvl replST">
          <ac:chgData name="Nesta van der Schaaf" userId="b6341301b05cd47e" providerId="LiveId" clId="{AD06C81A-87A6-47A7-8922-8736C9E72DE9}" dt="2023-07-11T13:28:28.971" v="18257" actId="478"/>
          <ac:spMkLst>
            <pc:docMk/>
            <pc:sldMk cId="1914014258" sldId="280"/>
            <ac:spMk id="121" creationId="{34ADA0ED-34A3-0C0C-CD03-B95C1F3703BB}"/>
          </ac:spMkLst>
        </pc:spChg>
        <pc:spChg chg="del replST">
          <ac:chgData name="Nesta van der Schaaf" userId="b6341301b05cd47e" providerId="LiveId" clId="{AD06C81A-87A6-47A7-8922-8736C9E72DE9}" dt="2023-07-11T13:28:28.971" v="18256" actId="478"/>
          <ac:spMkLst>
            <pc:docMk/>
            <pc:sldMk cId="1914014258" sldId="280"/>
            <ac:spMk id="122" creationId="{098BA894-8E68-821E-8E9E-0D663B30D9CD}"/>
          </ac:spMkLst>
        </pc:spChg>
        <pc:spChg chg="del replST">
          <ac:chgData name="Nesta van der Schaaf" userId="b6341301b05cd47e" providerId="LiveId" clId="{AD06C81A-87A6-47A7-8922-8736C9E72DE9}" dt="2023-07-11T13:28:28.971" v="18255" actId="478"/>
          <ac:spMkLst>
            <pc:docMk/>
            <pc:sldMk cId="1914014258" sldId="280"/>
            <ac:spMk id="124" creationId="{F46EFBA1-73A6-05B6-4B4E-94F7EF49E2C5}"/>
          </ac:spMkLst>
        </pc:spChg>
        <pc:spChg chg="del replST">
          <ac:chgData name="Nesta van der Schaaf" userId="b6341301b05cd47e" providerId="LiveId" clId="{AD06C81A-87A6-47A7-8922-8736C9E72DE9}" dt="2023-07-11T13:28:28.970" v="18254" actId="478"/>
          <ac:spMkLst>
            <pc:docMk/>
            <pc:sldMk cId="1914014258" sldId="280"/>
            <ac:spMk id="125" creationId="{B5EBF208-9408-54A6-86E2-F0AFCE6BD89D}"/>
          </ac:spMkLst>
        </pc:spChg>
        <pc:spChg chg="del replST">
          <ac:chgData name="Nesta van der Schaaf" userId="b6341301b05cd47e" providerId="LiveId" clId="{AD06C81A-87A6-47A7-8922-8736C9E72DE9}" dt="2023-07-11T13:28:28.970" v="18253" actId="478"/>
          <ac:spMkLst>
            <pc:docMk/>
            <pc:sldMk cId="1914014258" sldId="280"/>
            <ac:spMk id="126" creationId="{E60319B8-F882-7DC3-DD03-64D3E169389A}"/>
          </ac:spMkLst>
        </pc:spChg>
        <pc:spChg chg="del replST">
          <ac:chgData name="Nesta van der Schaaf" userId="b6341301b05cd47e" providerId="LiveId" clId="{AD06C81A-87A6-47A7-8922-8736C9E72DE9}" dt="2023-07-11T13:28:28.970" v="18252" actId="478"/>
          <ac:spMkLst>
            <pc:docMk/>
            <pc:sldMk cId="1914014258" sldId="280"/>
            <ac:spMk id="127" creationId="{6E6FC33D-FD4B-1587-F97E-E2B7AC426540}"/>
          </ac:spMkLst>
        </pc:spChg>
        <pc:spChg chg="del replST">
          <ac:chgData name="Nesta van der Schaaf" userId="b6341301b05cd47e" providerId="LiveId" clId="{AD06C81A-87A6-47A7-8922-8736C9E72DE9}" dt="2023-07-11T13:28:28.969" v="18251" actId="478"/>
          <ac:spMkLst>
            <pc:docMk/>
            <pc:sldMk cId="1914014258" sldId="280"/>
            <ac:spMk id="192" creationId="{E3D84309-6B2A-0A7B-3060-17F53BF3EEE5}"/>
          </ac:spMkLst>
        </pc:spChg>
        <pc:spChg chg="del replST">
          <ac:chgData name="Nesta van der Schaaf" userId="b6341301b05cd47e" providerId="LiveId" clId="{AD06C81A-87A6-47A7-8922-8736C9E72DE9}" dt="2023-07-11T13:28:28.969" v="18250" actId="478"/>
          <ac:spMkLst>
            <pc:docMk/>
            <pc:sldMk cId="1914014258" sldId="280"/>
            <ac:spMk id="193" creationId="{05382712-34DA-3024-9CA0-A72577F82756}"/>
          </ac:spMkLst>
        </pc:spChg>
        <pc:spChg chg="mod replST">
          <ac:chgData name="Nesta van der Schaaf" userId="b6341301b05cd47e" providerId="LiveId" clId="{AD06C81A-87A6-47A7-8922-8736C9E72DE9}" dt="2023-07-11T13:28:28.972" v="18258" actId="108"/>
          <ac:spMkLst>
            <pc:docMk/>
            <pc:sldMk cId="1914014258" sldId="280"/>
            <ac:spMk id="202" creationId="{6AF294F3-1A58-2122-0496-614EA20A71DA}"/>
          </ac:spMkLst>
        </pc:spChg>
        <pc:spChg chg="mod replST">
          <ac:chgData name="Nesta van der Schaaf" userId="b6341301b05cd47e" providerId="LiveId" clId="{AD06C81A-87A6-47A7-8922-8736C9E72DE9}" dt="2023-07-11T13:28:28.973" v="18259" actId="108"/>
          <ac:spMkLst>
            <pc:docMk/>
            <pc:sldMk cId="1914014258" sldId="280"/>
            <ac:spMk id="203" creationId="{37576D78-B290-2033-4750-577B51825C2A}"/>
          </ac:spMkLst>
        </pc:spChg>
        <pc:spChg chg="mod replST">
          <ac:chgData name="Nesta van der Schaaf" userId="b6341301b05cd47e" providerId="LiveId" clId="{AD06C81A-87A6-47A7-8922-8736C9E72DE9}" dt="2023-07-11T13:28:28.973" v="18260" actId="108"/>
          <ac:spMkLst>
            <pc:docMk/>
            <pc:sldMk cId="1914014258" sldId="280"/>
            <ac:spMk id="204" creationId="{FBAFD74E-889B-5C52-C7B6-AF2996F233B9}"/>
          </ac:spMkLst>
        </pc:spChg>
        <pc:spChg chg="mod replST">
          <ac:chgData name="Nesta van der Schaaf" userId="b6341301b05cd47e" providerId="LiveId" clId="{AD06C81A-87A6-47A7-8922-8736C9E72DE9}" dt="2023-07-11T13:28:28.974" v="18261" actId="108"/>
          <ac:spMkLst>
            <pc:docMk/>
            <pc:sldMk cId="1914014258" sldId="280"/>
            <ac:spMk id="205" creationId="{805D3B75-24A2-3888-472A-27FBBD7614A5}"/>
          </ac:spMkLst>
        </pc:spChg>
        <pc:spChg chg="del topLvl replST">
          <ac:chgData name="Nesta van der Schaaf" userId="b6341301b05cd47e" providerId="LiveId" clId="{AD06C81A-87A6-47A7-8922-8736C9E72DE9}" dt="2023-07-11T13:32:33.807" v="18664" actId="478"/>
          <ac:spMkLst>
            <pc:docMk/>
            <pc:sldMk cId="1914014258" sldId="280"/>
            <ac:spMk id="224" creationId="{E533E368-E749-355C-922F-61108FF6E23B}"/>
          </ac:spMkLst>
        </pc:spChg>
        <pc:spChg chg="del topLvl replST">
          <ac:chgData name="Nesta van der Schaaf" userId="b6341301b05cd47e" providerId="LiveId" clId="{AD06C81A-87A6-47A7-8922-8736C9E72DE9}" dt="2023-07-11T13:32:33.802" v="18656" actId="478"/>
          <ac:spMkLst>
            <pc:docMk/>
            <pc:sldMk cId="1914014258" sldId="280"/>
            <ac:spMk id="225" creationId="{80C9865D-0869-5DBE-9954-81AB0B4D24F1}"/>
          </ac:spMkLst>
        </pc:spChg>
        <pc:spChg chg="del replST">
          <ac:chgData name="Nesta van der Schaaf" userId="b6341301b05cd47e" providerId="LiveId" clId="{AD06C81A-87A6-47A7-8922-8736C9E72DE9}" dt="2023-07-11T13:32:33.801" v="18655" actId="478"/>
          <ac:spMkLst>
            <pc:docMk/>
            <pc:sldMk cId="1914014258" sldId="280"/>
            <ac:spMk id="226" creationId="{A455A52F-2F1F-55B7-7EFD-1F57D006EEA4}"/>
          </ac:spMkLst>
        </pc:spChg>
        <pc:spChg chg="del replST">
          <ac:chgData name="Nesta van der Schaaf" userId="b6341301b05cd47e" providerId="LiveId" clId="{AD06C81A-87A6-47A7-8922-8736C9E72DE9}" dt="2023-07-11T13:32:33.801" v="18654" actId="478"/>
          <ac:spMkLst>
            <pc:docMk/>
            <pc:sldMk cId="1914014258" sldId="280"/>
            <ac:spMk id="227" creationId="{04A8ED42-D7B4-E288-61AC-A850D8376579}"/>
          </ac:spMkLst>
        </pc:spChg>
        <pc:spChg chg="replST">
          <ac:chgData name="Nesta van der Schaaf" userId="b6341301b05cd47e" providerId="LiveId" clId="{AD06C81A-87A6-47A7-8922-8736C9E72DE9}" dt="2023-07-11T13:29:38.755" v="18370"/>
          <ac:spMkLst>
            <pc:docMk/>
            <pc:sldMk cId="1914014258" sldId="280"/>
            <ac:spMk id="232" creationId="{5DCBE863-1627-ED4E-330E-94D80E1D151D}"/>
          </ac:spMkLst>
        </pc:spChg>
        <pc:spChg chg="replST">
          <ac:chgData name="Nesta van der Schaaf" userId="b6341301b05cd47e" providerId="LiveId" clId="{AD06C81A-87A6-47A7-8922-8736C9E72DE9}" dt="2023-07-11T13:29:38.755" v="18371"/>
          <ac:spMkLst>
            <pc:docMk/>
            <pc:sldMk cId="1914014258" sldId="280"/>
            <ac:spMk id="233" creationId="{6A82C32B-937B-8D20-1EE7-7BD37E1628A8}"/>
          </ac:spMkLst>
        </pc:spChg>
        <pc:spChg chg="replST">
          <ac:chgData name="Nesta van der Schaaf" userId="b6341301b05cd47e" providerId="LiveId" clId="{AD06C81A-87A6-47A7-8922-8736C9E72DE9}" dt="2023-07-11T13:29:38.756" v="18372"/>
          <ac:spMkLst>
            <pc:docMk/>
            <pc:sldMk cId="1914014258" sldId="280"/>
            <ac:spMk id="234" creationId="{75EC0809-64C4-5720-7ABE-975E5BBC627B}"/>
          </ac:spMkLst>
        </pc:spChg>
        <pc:spChg chg="replST">
          <ac:chgData name="Nesta van der Schaaf" userId="b6341301b05cd47e" providerId="LiveId" clId="{AD06C81A-87A6-47A7-8922-8736C9E72DE9}" dt="2023-07-11T13:29:38.756" v="18373"/>
          <ac:spMkLst>
            <pc:docMk/>
            <pc:sldMk cId="1914014258" sldId="280"/>
            <ac:spMk id="235" creationId="{C2B525D3-0793-EEF9-F89E-248753678B5B}"/>
          </ac:spMkLst>
        </pc:spChg>
        <pc:spChg chg="replST">
          <ac:chgData name="Nesta van der Schaaf" userId="b6341301b05cd47e" providerId="LiveId" clId="{AD06C81A-87A6-47A7-8922-8736C9E72DE9}" dt="2023-07-11T13:29:38.756" v="18374"/>
          <ac:spMkLst>
            <pc:docMk/>
            <pc:sldMk cId="1914014258" sldId="280"/>
            <ac:spMk id="236" creationId="{8DF4AAEA-1FDB-CFB5-8A1E-97D2E3A79EC0}"/>
          </ac:spMkLst>
        </pc:spChg>
        <pc:spChg chg="replST">
          <ac:chgData name="Nesta van der Schaaf" userId="b6341301b05cd47e" providerId="LiveId" clId="{AD06C81A-87A6-47A7-8922-8736C9E72DE9}" dt="2023-07-11T13:29:38.756" v="18375"/>
          <ac:spMkLst>
            <pc:docMk/>
            <pc:sldMk cId="1914014258" sldId="280"/>
            <ac:spMk id="237" creationId="{FCE4A3E0-7554-EDDF-494D-62549E1335D3}"/>
          </ac:spMkLst>
        </pc:spChg>
        <pc:spChg chg="replST">
          <ac:chgData name="Nesta van der Schaaf" userId="b6341301b05cd47e" providerId="LiveId" clId="{AD06C81A-87A6-47A7-8922-8736C9E72DE9}" dt="2023-07-11T13:29:38.756" v="18376"/>
          <ac:spMkLst>
            <pc:docMk/>
            <pc:sldMk cId="1914014258" sldId="280"/>
            <ac:spMk id="239" creationId="{37F6B1F1-7B9C-F726-498C-5E6191FE7C41}"/>
          </ac:spMkLst>
        </pc:spChg>
        <pc:spChg chg="replST">
          <ac:chgData name="Nesta van der Schaaf" userId="b6341301b05cd47e" providerId="LiveId" clId="{AD06C81A-87A6-47A7-8922-8736C9E72DE9}" dt="2023-07-11T13:29:38.756" v="18377"/>
          <ac:spMkLst>
            <pc:docMk/>
            <pc:sldMk cId="1914014258" sldId="280"/>
            <ac:spMk id="240" creationId="{2A62B0EF-B5A0-55D1-7FD6-33E8F4E753A8}"/>
          </ac:spMkLst>
        </pc:spChg>
        <pc:spChg chg="replST">
          <ac:chgData name="Nesta van der Schaaf" userId="b6341301b05cd47e" providerId="LiveId" clId="{AD06C81A-87A6-47A7-8922-8736C9E72DE9}" dt="2023-07-11T13:29:38.756" v="18378"/>
          <ac:spMkLst>
            <pc:docMk/>
            <pc:sldMk cId="1914014258" sldId="280"/>
            <ac:spMk id="241" creationId="{A46A3D98-C00F-CB33-58BB-F7192AE7695B}"/>
          </ac:spMkLst>
        </pc:spChg>
        <pc:spChg chg="replST">
          <ac:chgData name="Nesta van der Schaaf" userId="b6341301b05cd47e" providerId="LiveId" clId="{AD06C81A-87A6-47A7-8922-8736C9E72DE9}" dt="2023-07-11T13:29:38.756" v="18379"/>
          <ac:spMkLst>
            <pc:docMk/>
            <pc:sldMk cId="1914014258" sldId="280"/>
            <ac:spMk id="242" creationId="{1ED6425C-BF46-4C7E-FC91-5157DE27D0F5}"/>
          </ac:spMkLst>
        </pc:spChg>
        <pc:spChg chg="del topLvl replST">
          <ac:chgData name="Nesta van der Schaaf" userId="b6341301b05cd47e" providerId="LiveId" clId="{AD06C81A-87A6-47A7-8922-8736C9E72DE9}" dt="2023-07-11T13:30:06.341" v="18500" actId="478"/>
          <ac:spMkLst>
            <pc:docMk/>
            <pc:sldMk cId="1914014258" sldId="280"/>
            <ac:spMk id="247" creationId="{311593DB-0B90-25AE-B6CF-A803E6B58800}"/>
          </ac:spMkLst>
        </pc:spChg>
        <pc:spChg chg="del topLvl replST">
          <ac:chgData name="Nesta van der Schaaf" userId="b6341301b05cd47e" providerId="LiveId" clId="{AD06C81A-87A6-47A7-8922-8736C9E72DE9}" dt="2023-07-11T13:30:06.337" v="18493" actId="478"/>
          <ac:spMkLst>
            <pc:docMk/>
            <pc:sldMk cId="1914014258" sldId="280"/>
            <ac:spMk id="248" creationId="{E26CA821-3E99-2C43-EF13-F7C79B36F830}"/>
          </ac:spMkLst>
        </pc:spChg>
        <pc:spChg chg="del replST">
          <ac:chgData name="Nesta van der Schaaf" userId="b6341301b05cd47e" providerId="LiveId" clId="{AD06C81A-87A6-47A7-8922-8736C9E72DE9}" dt="2023-07-11T13:30:06.336" v="18492" actId="478"/>
          <ac:spMkLst>
            <pc:docMk/>
            <pc:sldMk cId="1914014258" sldId="280"/>
            <ac:spMk id="250" creationId="{7AF67352-370C-68ED-F138-3BF1E80329E7}"/>
          </ac:spMkLst>
        </pc:spChg>
        <pc:spChg chg="del replST">
          <ac:chgData name="Nesta van der Schaaf" userId="b6341301b05cd47e" providerId="LiveId" clId="{AD06C81A-87A6-47A7-8922-8736C9E72DE9}" dt="2023-07-11T13:30:06.336" v="18491" actId="478"/>
          <ac:spMkLst>
            <pc:docMk/>
            <pc:sldMk cId="1914014258" sldId="280"/>
            <ac:spMk id="251" creationId="{38EA4CF3-119E-8528-C629-ED66EB44FD7C}"/>
          </ac:spMkLst>
        </pc:spChg>
        <pc:spChg chg="del replST">
          <ac:chgData name="Nesta van der Schaaf" userId="b6341301b05cd47e" providerId="LiveId" clId="{AD06C81A-87A6-47A7-8922-8736C9E72DE9}" dt="2023-07-11T13:30:06.336" v="18490" actId="478"/>
          <ac:spMkLst>
            <pc:docMk/>
            <pc:sldMk cId="1914014258" sldId="280"/>
            <ac:spMk id="252" creationId="{A67DE17F-A365-76F9-E886-F4BDC3865EDB}"/>
          </ac:spMkLst>
        </pc:spChg>
        <pc:spChg chg="del replST">
          <ac:chgData name="Nesta van der Schaaf" userId="b6341301b05cd47e" providerId="LiveId" clId="{AD06C81A-87A6-47A7-8922-8736C9E72DE9}" dt="2023-07-11T13:30:06.335" v="18489" actId="478"/>
          <ac:spMkLst>
            <pc:docMk/>
            <pc:sldMk cId="1914014258" sldId="280"/>
            <ac:spMk id="253" creationId="{34917276-5EFC-587C-3DA4-CC89F8B8B51F}"/>
          </ac:spMkLst>
        </pc:spChg>
        <pc:spChg chg="mod replST">
          <ac:chgData name="Nesta van der Schaaf" userId="b6341301b05cd47e" providerId="LiveId" clId="{AD06C81A-87A6-47A7-8922-8736C9E72DE9}" dt="2023-07-11T13:30:06.337" v="18494" actId="108"/>
          <ac:spMkLst>
            <pc:docMk/>
            <pc:sldMk cId="1914014258" sldId="280"/>
            <ac:spMk id="258" creationId="{A2C03558-0741-967C-8987-C0EF6556A8A5}"/>
          </ac:spMkLst>
        </pc:spChg>
        <pc:spChg chg="mod replST">
          <ac:chgData name="Nesta van der Schaaf" userId="b6341301b05cd47e" providerId="LiveId" clId="{AD06C81A-87A6-47A7-8922-8736C9E72DE9}" dt="2023-07-11T13:30:06.338" v="18495" actId="108"/>
          <ac:spMkLst>
            <pc:docMk/>
            <pc:sldMk cId="1914014258" sldId="280"/>
            <ac:spMk id="259" creationId="{3A99A4C3-1AF1-A753-BBD8-A38546A3083C}"/>
          </ac:spMkLst>
        </pc:spChg>
        <pc:spChg chg="mod replST">
          <ac:chgData name="Nesta van der Schaaf" userId="b6341301b05cd47e" providerId="LiveId" clId="{AD06C81A-87A6-47A7-8922-8736C9E72DE9}" dt="2023-07-11T13:30:06.339" v="18496" actId="108"/>
          <ac:spMkLst>
            <pc:docMk/>
            <pc:sldMk cId="1914014258" sldId="280"/>
            <ac:spMk id="261" creationId="{7809FAD1-E2BB-8A8C-8888-DFA79FB5F95C}"/>
          </ac:spMkLst>
        </pc:spChg>
        <pc:spChg chg="mod replST">
          <ac:chgData name="Nesta van der Schaaf" userId="b6341301b05cd47e" providerId="LiveId" clId="{AD06C81A-87A6-47A7-8922-8736C9E72DE9}" dt="2023-07-11T13:30:06.339" v="18497" actId="108"/>
          <ac:spMkLst>
            <pc:docMk/>
            <pc:sldMk cId="1914014258" sldId="280"/>
            <ac:spMk id="262" creationId="{733AD506-7C81-FB74-F6DE-9F0D1A715677}"/>
          </ac:spMkLst>
        </pc:spChg>
        <pc:spChg chg="mod replST">
          <ac:chgData name="Nesta van der Schaaf" userId="b6341301b05cd47e" providerId="LiveId" clId="{AD06C81A-87A6-47A7-8922-8736C9E72DE9}" dt="2023-07-11T13:30:06.340" v="18498" actId="108"/>
          <ac:spMkLst>
            <pc:docMk/>
            <pc:sldMk cId="1914014258" sldId="280"/>
            <ac:spMk id="263" creationId="{9A59B3E7-248C-1DCF-FC84-BA460CB69066}"/>
          </ac:spMkLst>
        </pc:spChg>
        <pc:spChg chg="mod replST">
          <ac:chgData name="Nesta van der Schaaf" userId="b6341301b05cd47e" providerId="LiveId" clId="{AD06C81A-87A6-47A7-8922-8736C9E72DE9}" dt="2023-07-11T13:30:06.341" v="18499" actId="108"/>
          <ac:spMkLst>
            <pc:docMk/>
            <pc:sldMk cId="1914014258" sldId="280"/>
            <ac:spMk id="264" creationId="{B5740F10-B47F-ECC2-010B-38801C1AB1FA}"/>
          </ac:spMkLst>
        </pc:spChg>
        <pc:spChg chg="replST">
          <ac:chgData name="Nesta van der Schaaf" userId="b6341301b05cd47e" providerId="LiveId" clId="{AD06C81A-87A6-47A7-8922-8736C9E72DE9}" dt="2023-07-11T13:30:18.647" v="18548"/>
          <ac:spMkLst>
            <pc:docMk/>
            <pc:sldMk cId="1914014258" sldId="280"/>
            <ac:spMk id="276" creationId="{0188CE9D-B90C-02C9-B43B-4D54DF46AD1C}"/>
          </ac:spMkLst>
        </pc:spChg>
        <pc:spChg chg="replST">
          <ac:chgData name="Nesta van der Schaaf" userId="b6341301b05cd47e" providerId="LiveId" clId="{AD06C81A-87A6-47A7-8922-8736C9E72DE9}" dt="2023-07-11T13:30:18.647" v="18549"/>
          <ac:spMkLst>
            <pc:docMk/>
            <pc:sldMk cId="1914014258" sldId="280"/>
            <ac:spMk id="277" creationId="{4F579E9C-E267-E335-F8BE-892BEB61BB63}"/>
          </ac:spMkLst>
        </pc:spChg>
        <pc:spChg chg="replST">
          <ac:chgData name="Nesta van der Schaaf" userId="b6341301b05cd47e" providerId="LiveId" clId="{AD06C81A-87A6-47A7-8922-8736C9E72DE9}" dt="2023-07-11T13:30:18.647" v="18550"/>
          <ac:spMkLst>
            <pc:docMk/>
            <pc:sldMk cId="1914014258" sldId="280"/>
            <ac:spMk id="278" creationId="{08ACF5E4-ADA1-404F-17AC-C9C573945137}"/>
          </ac:spMkLst>
        </pc:spChg>
        <pc:spChg chg="replST">
          <ac:chgData name="Nesta van der Schaaf" userId="b6341301b05cd47e" providerId="LiveId" clId="{AD06C81A-87A6-47A7-8922-8736C9E72DE9}" dt="2023-07-11T13:30:18.647" v="18551"/>
          <ac:spMkLst>
            <pc:docMk/>
            <pc:sldMk cId="1914014258" sldId="280"/>
            <ac:spMk id="279" creationId="{EFF1CBB4-78BB-CFB4-A8BD-A912D42DD561}"/>
          </ac:spMkLst>
        </pc:spChg>
        <pc:spChg chg="replST">
          <ac:chgData name="Nesta van der Schaaf" userId="b6341301b05cd47e" providerId="LiveId" clId="{AD06C81A-87A6-47A7-8922-8736C9E72DE9}" dt="2023-07-11T13:30:18.647" v="18552"/>
          <ac:spMkLst>
            <pc:docMk/>
            <pc:sldMk cId="1914014258" sldId="280"/>
            <ac:spMk id="280" creationId="{E04B1C33-071F-8F8E-E1C2-AA8BCE8E294E}"/>
          </ac:spMkLst>
        </pc:spChg>
        <pc:spChg chg="replST">
          <ac:chgData name="Nesta van der Schaaf" userId="b6341301b05cd47e" providerId="LiveId" clId="{AD06C81A-87A6-47A7-8922-8736C9E72DE9}" dt="2023-07-11T13:30:18.647" v="18553"/>
          <ac:spMkLst>
            <pc:docMk/>
            <pc:sldMk cId="1914014258" sldId="280"/>
            <ac:spMk id="281" creationId="{DA093E53-5EFE-F91D-1968-DC788867852C}"/>
          </ac:spMkLst>
        </pc:spChg>
        <pc:spChg chg="add mod ord">
          <ac:chgData name="Nesta van der Schaaf" userId="b6341301b05cd47e" providerId="LiveId" clId="{AD06C81A-87A6-47A7-8922-8736C9E72DE9}" dt="2023-07-11T21:19:55.301" v="24592" actId="164"/>
          <ac:spMkLst>
            <pc:docMk/>
            <pc:sldMk cId="1914014258" sldId="280"/>
            <ac:spMk id="283" creationId="{F9E59FE9-8E1B-1E3C-4B20-C49B4893A56D}"/>
          </ac:spMkLst>
        </pc:spChg>
        <pc:spChg chg="mod replST">
          <ac:chgData name="Nesta van der Schaaf" userId="b6341301b05cd47e" providerId="LiveId" clId="{AD06C81A-87A6-47A7-8922-8736C9E72DE9}" dt="2023-07-11T13:32:33.803" v="18657" actId="108"/>
          <ac:spMkLst>
            <pc:docMk/>
            <pc:sldMk cId="1914014258" sldId="280"/>
            <ac:spMk id="287" creationId="{26FF2ACF-4E5C-3330-8E80-2968F8AD421E}"/>
          </ac:spMkLst>
        </pc:spChg>
        <pc:spChg chg="mod replST">
          <ac:chgData name="Nesta van der Schaaf" userId="b6341301b05cd47e" providerId="LiveId" clId="{AD06C81A-87A6-47A7-8922-8736C9E72DE9}" dt="2023-07-11T13:32:33.803" v="18658" actId="108"/>
          <ac:spMkLst>
            <pc:docMk/>
            <pc:sldMk cId="1914014258" sldId="280"/>
            <ac:spMk id="289" creationId="{F02A2FAA-F262-E595-224D-9FE4ABC81E19}"/>
          </ac:spMkLst>
        </pc:spChg>
        <pc:spChg chg="mod replST">
          <ac:chgData name="Nesta van der Schaaf" userId="b6341301b05cd47e" providerId="LiveId" clId="{AD06C81A-87A6-47A7-8922-8736C9E72DE9}" dt="2023-07-11T13:32:33.804" v="18659" actId="108"/>
          <ac:spMkLst>
            <pc:docMk/>
            <pc:sldMk cId="1914014258" sldId="280"/>
            <ac:spMk id="290" creationId="{23F5B9EF-3FB1-7ED0-90CD-66A9BDBB6394}"/>
          </ac:spMkLst>
        </pc:spChg>
        <pc:spChg chg="mod replST">
          <ac:chgData name="Nesta van der Schaaf" userId="b6341301b05cd47e" providerId="LiveId" clId="{AD06C81A-87A6-47A7-8922-8736C9E72DE9}" dt="2023-07-11T13:32:33.805" v="18660" actId="108"/>
          <ac:spMkLst>
            <pc:docMk/>
            <pc:sldMk cId="1914014258" sldId="280"/>
            <ac:spMk id="291" creationId="{47CAFBDC-505B-14DC-2BAD-8331E723AC8C}"/>
          </ac:spMkLst>
        </pc:spChg>
        <pc:spChg chg="mod replST">
          <ac:chgData name="Nesta van der Schaaf" userId="b6341301b05cd47e" providerId="LiveId" clId="{AD06C81A-87A6-47A7-8922-8736C9E72DE9}" dt="2023-07-11T13:32:33.805" v="18661" actId="108"/>
          <ac:spMkLst>
            <pc:docMk/>
            <pc:sldMk cId="1914014258" sldId="280"/>
            <ac:spMk id="292" creationId="{D1240E66-E519-91CC-11B3-AB803A7228E6}"/>
          </ac:spMkLst>
        </pc:spChg>
        <pc:spChg chg="mod replST">
          <ac:chgData name="Nesta van der Schaaf" userId="b6341301b05cd47e" providerId="LiveId" clId="{AD06C81A-87A6-47A7-8922-8736C9E72DE9}" dt="2023-07-11T13:32:33.806" v="18662" actId="108"/>
          <ac:spMkLst>
            <pc:docMk/>
            <pc:sldMk cId="1914014258" sldId="280"/>
            <ac:spMk id="293" creationId="{FF9110B5-603E-AA20-4BCC-A33A50B3B63F}"/>
          </ac:spMkLst>
        </pc:spChg>
        <pc:spChg chg="mod replST">
          <ac:chgData name="Nesta van der Schaaf" userId="b6341301b05cd47e" providerId="LiveId" clId="{AD06C81A-87A6-47A7-8922-8736C9E72DE9}" dt="2023-07-11T13:32:33.807" v="18663" actId="108"/>
          <ac:spMkLst>
            <pc:docMk/>
            <pc:sldMk cId="1914014258" sldId="280"/>
            <ac:spMk id="294" creationId="{40BEC2C9-8F43-280F-68F0-EC9100A061C6}"/>
          </ac:spMkLst>
        </pc:spChg>
        <pc:spChg chg="mod topLvl">
          <ac:chgData name="Nesta van der Schaaf" userId="b6341301b05cd47e" providerId="LiveId" clId="{AD06C81A-87A6-47A7-8922-8736C9E72DE9}" dt="2023-07-11T13:36:11.141" v="18890" actId="164"/>
          <ac:spMkLst>
            <pc:docMk/>
            <pc:sldMk cId="1914014258" sldId="280"/>
            <ac:spMk id="302" creationId="{F537D22B-4E03-8826-DC03-5152A497FEAB}"/>
          </ac:spMkLst>
        </pc:spChg>
        <pc:spChg chg="mod topLvl">
          <ac:chgData name="Nesta van der Schaaf" userId="b6341301b05cd47e" providerId="LiveId" clId="{AD06C81A-87A6-47A7-8922-8736C9E72DE9}" dt="2023-07-11T13:36:11.141" v="18890" actId="164"/>
          <ac:spMkLst>
            <pc:docMk/>
            <pc:sldMk cId="1914014258" sldId="280"/>
            <ac:spMk id="303" creationId="{3C1DF871-9106-3214-D8C6-C19A0916457B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06" creationId="{27E90AA9-E6C3-70E5-12AC-B0701D78499C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07" creationId="{0F11C307-1335-C600-051B-9213FEB8C75B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08" creationId="{65353D6A-9319-B91E-393B-8ADDF1AB1849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09" creationId="{354C51C2-10B4-E82D-E183-A13181D44986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10" creationId="{64364765-3A6A-BC4F-0331-91B2E11E30DA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11" creationId="{A691BAE7-7054-3654-4CB5-9D473B7FC107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12" creationId="{742F6952-99AA-53FF-1B82-235397972DB4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13" creationId="{477428C3-879C-0350-9A7B-0C89372ECCBE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14" creationId="{B2A6764E-F603-FA0E-19B4-C69305ABF527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15" creationId="{B6B3838A-B9DA-40CC-8C28-C0A116357BE3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16" creationId="{2033FF72-288E-0B9C-36E6-ED6ED286F2DF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17" creationId="{7F9FC942-6526-E089-6853-AA0F5236C8B0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18" creationId="{A85BB08F-F653-43D7-0E49-95A33DAC7134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19" creationId="{644A946D-2816-1245-A8B5-582701D815C7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20" creationId="{30E11F99-591E-2AE9-C60E-8DDFDF68EE25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21" creationId="{6D2A4EDC-4ACA-CC2B-0062-EF413F56B090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22" creationId="{64ACC7CC-6798-3BA3-7249-0A91E7A955C5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23" creationId="{079445A7-28E3-989C-E411-3E69F20A440D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24" creationId="{C700C2AC-5B7D-9318-E54A-E185B4447745}"/>
          </ac:spMkLst>
        </pc:spChg>
        <pc:spChg chg="mod">
          <ac:chgData name="Nesta van der Schaaf" userId="b6341301b05cd47e" providerId="LiveId" clId="{AD06C81A-87A6-47A7-8922-8736C9E72DE9}" dt="2023-07-11T13:33:57.504" v="18695" actId="165"/>
          <ac:spMkLst>
            <pc:docMk/>
            <pc:sldMk cId="1914014258" sldId="280"/>
            <ac:spMk id="325" creationId="{66A9931E-0560-5ABB-4AB6-ED07B97106C9}"/>
          </ac:spMkLst>
        </pc:spChg>
        <pc:spChg chg="replST">
          <ac:chgData name="Nesta van der Schaaf" userId="b6341301b05cd47e" providerId="LiveId" clId="{AD06C81A-87A6-47A7-8922-8736C9E72DE9}" dt="2023-07-11T13:35:20.811" v="18791"/>
          <ac:spMkLst>
            <pc:docMk/>
            <pc:sldMk cId="1914014258" sldId="280"/>
            <ac:spMk id="329" creationId="{02D5B88B-AC1F-419A-6A33-00C9B419F12E}"/>
          </ac:spMkLst>
        </pc:spChg>
        <pc:spChg chg="replST">
          <ac:chgData name="Nesta van der Schaaf" userId="b6341301b05cd47e" providerId="LiveId" clId="{AD06C81A-87A6-47A7-8922-8736C9E72DE9}" dt="2023-07-11T13:35:20.811" v="18792"/>
          <ac:spMkLst>
            <pc:docMk/>
            <pc:sldMk cId="1914014258" sldId="280"/>
            <ac:spMk id="331" creationId="{88E54B3C-6E00-A167-C131-2FBDD060F23E}"/>
          </ac:spMkLst>
        </pc:spChg>
        <pc:spChg chg="replST">
          <ac:chgData name="Nesta van der Schaaf" userId="b6341301b05cd47e" providerId="LiveId" clId="{AD06C81A-87A6-47A7-8922-8736C9E72DE9}" dt="2023-07-11T13:35:20.811" v="18793"/>
          <ac:spMkLst>
            <pc:docMk/>
            <pc:sldMk cId="1914014258" sldId="280"/>
            <ac:spMk id="332" creationId="{D60EE42B-1B7E-9B39-90C9-E75B9C683B7F}"/>
          </ac:spMkLst>
        </pc:spChg>
        <pc:spChg chg="replST">
          <ac:chgData name="Nesta van der Schaaf" userId="b6341301b05cd47e" providerId="LiveId" clId="{AD06C81A-87A6-47A7-8922-8736C9E72DE9}" dt="2023-07-11T13:35:20.811" v="18794"/>
          <ac:spMkLst>
            <pc:docMk/>
            <pc:sldMk cId="1914014258" sldId="280"/>
            <ac:spMk id="333" creationId="{053F0A3F-26BE-75F7-2A6B-FF89B7D3F50D}"/>
          </ac:spMkLst>
        </pc:spChg>
        <pc:spChg chg="replST">
          <ac:chgData name="Nesta van der Schaaf" userId="b6341301b05cd47e" providerId="LiveId" clId="{AD06C81A-87A6-47A7-8922-8736C9E72DE9}" dt="2023-07-11T13:35:20.811" v="18795"/>
          <ac:spMkLst>
            <pc:docMk/>
            <pc:sldMk cId="1914014258" sldId="280"/>
            <ac:spMk id="334" creationId="{89A69016-854E-D8E5-47F8-9E5797C89A28}"/>
          </ac:spMkLst>
        </pc:spChg>
        <pc:spChg chg="replST">
          <ac:chgData name="Nesta van der Schaaf" userId="b6341301b05cd47e" providerId="LiveId" clId="{AD06C81A-87A6-47A7-8922-8736C9E72DE9}" dt="2023-07-11T13:35:20.811" v="18796"/>
          <ac:spMkLst>
            <pc:docMk/>
            <pc:sldMk cId="1914014258" sldId="280"/>
            <ac:spMk id="335" creationId="{2A864545-C72F-DDE4-AE20-8C20CB3F3EA2}"/>
          </ac:spMkLst>
        </pc:spChg>
        <pc:spChg chg="replST">
          <ac:chgData name="Nesta van der Schaaf" userId="b6341301b05cd47e" providerId="LiveId" clId="{AD06C81A-87A6-47A7-8922-8736C9E72DE9}" dt="2023-07-11T13:35:20.811" v="18797"/>
          <ac:spMkLst>
            <pc:docMk/>
            <pc:sldMk cId="1914014258" sldId="280"/>
            <ac:spMk id="336" creationId="{86E88673-047E-D6BD-4366-65F841560E32}"/>
          </ac:spMkLst>
        </pc:spChg>
        <pc:spChg chg="replST">
          <ac:chgData name="Nesta van der Schaaf" userId="b6341301b05cd47e" providerId="LiveId" clId="{AD06C81A-87A6-47A7-8922-8736C9E72DE9}" dt="2023-07-11T13:35:20.811" v="18798"/>
          <ac:spMkLst>
            <pc:docMk/>
            <pc:sldMk cId="1914014258" sldId="280"/>
            <ac:spMk id="337" creationId="{E4A1A6F6-31B2-C841-0FAD-79518E5B28C1}"/>
          </ac:spMkLst>
        </pc:spChg>
        <pc:spChg chg="replST">
          <ac:chgData name="Nesta van der Schaaf" userId="b6341301b05cd47e" providerId="LiveId" clId="{AD06C81A-87A6-47A7-8922-8736C9E72DE9}" dt="2023-07-11T13:35:50.102" v="18880"/>
          <ac:spMkLst>
            <pc:docMk/>
            <pc:sldMk cId="1914014258" sldId="280"/>
            <ac:spMk id="342" creationId="{9329A9E4-2D5F-4B4D-8B3B-1EE0BCD8EFD3}"/>
          </ac:spMkLst>
        </pc:spChg>
        <pc:spChg chg="replST">
          <ac:chgData name="Nesta van der Schaaf" userId="b6341301b05cd47e" providerId="LiveId" clId="{AD06C81A-87A6-47A7-8922-8736C9E72DE9}" dt="2023-07-11T13:35:50.103" v="18881"/>
          <ac:spMkLst>
            <pc:docMk/>
            <pc:sldMk cId="1914014258" sldId="280"/>
            <ac:spMk id="344" creationId="{DB7FAFCD-470F-94F5-8358-EFFB11D13B76}"/>
          </ac:spMkLst>
        </pc:spChg>
        <pc:spChg chg="replST">
          <ac:chgData name="Nesta van der Schaaf" userId="b6341301b05cd47e" providerId="LiveId" clId="{AD06C81A-87A6-47A7-8922-8736C9E72DE9}" dt="2023-07-11T13:35:50.103" v="18882"/>
          <ac:spMkLst>
            <pc:docMk/>
            <pc:sldMk cId="1914014258" sldId="280"/>
            <ac:spMk id="345" creationId="{DD9B8B28-5623-1B76-7B84-6AA98ED6D1CE}"/>
          </ac:spMkLst>
        </pc:spChg>
        <pc:spChg chg="replST">
          <ac:chgData name="Nesta van der Schaaf" userId="b6341301b05cd47e" providerId="LiveId" clId="{AD06C81A-87A6-47A7-8922-8736C9E72DE9}" dt="2023-07-11T13:35:50.103" v="18883"/>
          <ac:spMkLst>
            <pc:docMk/>
            <pc:sldMk cId="1914014258" sldId="280"/>
            <ac:spMk id="346" creationId="{67FC822C-B87B-AB6A-901B-D14F5B56B18E}"/>
          </ac:spMkLst>
        </pc:spChg>
        <pc:spChg chg="replST">
          <ac:chgData name="Nesta van der Schaaf" userId="b6341301b05cd47e" providerId="LiveId" clId="{AD06C81A-87A6-47A7-8922-8736C9E72DE9}" dt="2023-07-11T13:35:50.103" v="18884"/>
          <ac:spMkLst>
            <pc:docMk/>
            <pc:sldMk cId="1914014258" sldId="280"/>
            <ac:spMk id="347" creationId="{72255FF4-EB07-6233-3CD9-B442AAB48082}"/>
          </ac:spMkLst>
        </pc:spChg>
        <pc:grpChg chg="add mod">
          <ac:chgData name="Nesta van der Schaaf" userId="b6341301b05cd47e" providerId="LiveId" clId="{AD06C81A-87A6-47A7-8922-8736C9E72DE9}" dt="2023-07-11T21:19:55.301" v="24592" actId="164"/>
          <ac:grpSpMkLst>
            <pc:docMk/>
            <pc:sldMk cId="1914014258" sldId="280"/>
            <ac:grpSpMk id="3" creationId="{550046D6-2444-E2D2-CFAF-454F49AA4DC4}"/>
          </ac:grpSpMkLst>
        </pc:grpChg>
        <pc:grpChg chg="mod replST">
          <ac:chgData name="Nesta van der Schaaf" userId="b6341301b05cd47e" providerId="LiveId" clId="{AD06C81A-87A6-47A7-8922-8736C9E72DE9}" dt="2023-07-11T13:22:24.673" v="17870" actId="164"/>
          <ac:grpSpMkLst>
            <pc:docMk/>
            <pc:sldMk cId="1914014258" sldId="280"/>
            <ac:grpSpMk id="26" creationId="{7785F71F-79D3-814A-205C-9113598C6775}"/>
          </ac:grpSpMkLst>
        </pc:grpChg>
        <pc:grpChg chg="add mod">
          <ac:chgData name="Nesta van der Schaaf" userId="b6341301b05cd47e" providerId="LiveId" clId="{AD06C81A-87A6-47A7-8922-8736C9E72DE9}" dt="2023-07-11T21:19:46.368" v="24588" actId="1076"/>
          <ac:grpSpMkLst>
            <pc:docMk/>
            <pc:sldMk cId="1914014258" sldId="280"/>
            <ac:grpSpMk id="27" creationId="{2B86B4D2-B78E-AE8C-1210-485DAA9A6162}"/>
          </ac:grpSpMkLst>
        </pc:grpChg>
        <pc:grpChg chg="add del mod">
          <ac:chgData name="Nesta van der Schaaf" userId="b6341301b05cd47e" providerId="LiveId" clId="{AD06C81A-87A6-47A7-8922-8736C9E72DE9}" dt="2023-07-11T13:23:43.809" v="17886" actId="165"/>
          <ac:grpSpMkLst>
            <pc:docMk/>
            <pc:sldMk cId="1914014258" sldId="280"/>
            <ac:grpSpMk id="28" creationId="{C008B72D-1576-7C1E-60CC-9D5DCCCB60D7}"/>
          </ac:grpSpMkLst>
        </pc:grpChg>
        <pc:grpChg chg="del mod replST">
          <ac:chgData name="Nesta van der Schaaf" userId="b6341301b05cd47e" providerId="LiveId" clId="{AD06C81A-87A6-47A7-8922-8736C9E72DE9}" dt="2023-07-11T13:26:49.247" v="18017" actId="478"/>
          <ac:grpSpMkLst>
            <pc:docMk/>
            <pc:sldMk cId="1914014258" sldId="280"/>
            <ac:grpSpMk id="41" creationId="{A93DA3A7-30C5-422B-A1E2-59C4D7D20BA3}"/>
          </ac:grpSpMkLst>
        </pc:grpChg>
        <pc:grpChg chg="del mod topLvl">
          <ac:chgData name="Nesta van der Schaaf" userId="b6341301b05cd47e" providerId="LiveId" clId="{AD06C81A-87A6-47A7-8922-8736C9E72DE9}" dt="2023-07-11T13:18:38.707" v="17778" actId="478"/>
          <ac:grpSpMkLst>
            <pc:docMk/>
            <pc:sldMk cId="1914014258" sldId="280"/>
            <ac:grpSpMk id="57" creationId="{08B9260F-6EC6-76F9-E1A8-EE165F6F8F36}"/>
          </ac:grpSpMkLst>
        </pc:grpChg>
        <pc:grpChg chg="del mod ord replST">
          <ac:chgData name="Nesta van der Schaaf" userId="b6341301b05cd47e" providerId="LiveId" clId="{AD06C81A-87A6-47A7-8922-8736C9E72DE9}" dt="2023-07-11T13:27:35.243" v="18116" actId="478"/>
          <ac:grpSpMkLst>
            <pc:docMk/>
            <pc:sldMk cId="1914014258" sldId="280"/>
            <ac:grpSpMk id="59" creationId="{AF82B49A-C5DD-B06B-3ED6-186E8A74BB18}"/>
          </ac:grpSpMkLst>
        </pc:grpChg>
        <pc:grpChg chg="del">
          <ac:chgData name="Nesta van der Schaaf" userId="b6341301b05cd47e" providerId="LiveId" clId="{AD06C81A-87A6-47A7-8922-8736C9E72DE9}" dt="2023-07-11T13:26:49.254" v="18028" actId="478"/>
          <ac:grpSpMkLst>
            <pc:docMk/>
            <pc:sldMk cId="1914014258" sldId="280"/>
            <ac:grpSpMk id="60" creationId="{3A367E1E-F2F9-0A1E-F0D8-D25FD2069CF7}"/>
          </ac:grpSpMkLst>
        </pc:grpChg>
        <pc:grpChg chg="del mod topLvl">
          <ac:chgData name="Nesta van der Schaaf" userId="b6341301b05cd47e" providerId="LiveId" clId="{AD06C81A-87A6-47A7-8922-8736C9E72DE9}" dt="2023-07-11T13:18:35.967" v="17777" actId="478"/>
          <ac:grpSpMkLst>
            <pc:docMk/>
            <pc:sldMk cId="1914014258" sldId="280"/>
            <ac:grpSpMk id="103" creationId="{C47D2313-5101-5798-7CF7-76E4AACD52FF}"/>
          </ac:grpSpMkLst>
        </pc:grpChg>
        <pc:grpChg chg="del mod ord replST">
          <ac:chgData name="Nesta van der Schaaf" userId="b6341301b05cd47e" providerId="LiveId" clId="{AD06C81A-87A6-47A7-8922-8736C9E72DE9}" dt="2023-07-11T13:33:05.731" v="18680" actId="478"/>
          <ac:grpSpMkLst>
            <pc:docMk/>
            <pc:sldMk cId="1914014258" sldId="280"/>
            <ac:grpSpMk id="106" creationId="{AF4A45B4-BE99-FAFF-0307-F9D8E0D65E8A}"/>
          </ac:grpSpMkLst>
        </pc:grpChg>
        <pc:grpChg chg="del">
          <ac:chgData name="Nesta van der Schaaf" userId="b6341301b05cd47e" providerId="LiveId" clId="{AD06C81A-87A6-47A7-8922-8736C9E72DE9}" dt="2023-07-11T13:27:35.253" v="18132" actId="478"/>
          <ac:grpSpMkLst>
            <pc:docMk/>
            <pc:sldMk cId="1914014258" sldId="280"/>
            <ac:grpSpMk id="107" creationId="{70484A2E-2DC3-1919-E5B2-52A732075B44}"/>
          </ac:grpSpMkLst>
        </pc:grpChg>
        <pc:grpChg chg="del">
          <ac:chgData name="Nesta van der Schaaf" userId="b6341301b05cd47e" providerId="LiveId" clId="{AD06C81A-87A6-47A7-8922-8736C9E72DE9}" dt="2023-07-11T13:18:35.003" v="17776" actId="165"/>
          <ac:grpSpMkLst>
            <pc:docMk/>
            <pc:sldMk cId="1914014258" sldId="280"/>
            <ac:grpSpMk id="194" creationId="{8A0EA3A8-A4CF-BCB3-D5E2-D43D41D8B240}"/>
          </ac:grpSpMkLst>
        </pc:grpChg>
        <pc:grpChg chg="del mod replST">
          <ac:chgData name="Nesta van der Schaaf" userId="b6341301b05cd47e" providerId="LiveId" clId="{AD06C81A-87A6-47A7-8922-8736C9E72DE9}" dt="2023-07-11T13:28:28.971" v="18257" actId="478"/>
          <ac:grpSpMkLst>
            <pc:docMk/>
            <pc:sldMk cId="1914014258" sldId="280"/>
            <ac:grpSpMk id="195" creationId="{9C02AD0B-017D-7AEF-FF07-1935384D3DE2}"/>
          </ac:grpSpMkLst>
        </pc:grpChg>
        <pc:grpChg chg="del">
          <ac:chgData name="Nesta van der Schaaf" userId="b6341301b05cd47e" providerId="LiveId" clId="{AD06C81A-87A6-47A7-8922-8736C9E72DE9}" dt="2023-07-11T13:18:13.347" v="17759" actId="478"/>
          <ac:grpSpMkLst>
            <pc:docMk/>
            <pc:sldMk cId="1914014258" sldId="280"/>
            <ac:grpSpMk id="208" creationId="{02C8FDFA-BE9C-24B3-92EB-EEC1FA82EA9F}"/>
          </ac:grpSpMkLst>
        </pc:grpChg>
        <pc:grpChg chg="mod ord replST">
          <ac:chgData name="Nesta van der Schaaf" userId="b6341301b05cd47e" providerId="LiveId" clId="{AD06C81A-87A6-47A7-8922-8736C9E72DE9}" dt="2023-07-11T21:19:55.301" v="24592" actId="164"/>
          <ac:grpSpMkLst>
            <pc:docMk/>
            <pc:sldMk cId="1914014258" sldId="280"/>
            <ac:grpSpMk id="209" creationId="{4D095506-E6AF-8D75-D46A-A32F6A036A00}"/>
          </ac:grpSpMkLst>
        </pc:grpChg>
        <pc:grpChg chg="del">
          <ac:chgData name="Nesta van der Schaaf" userId="b6341301b05cd47e" providerId="LiveId" clId="{AD06C81A-87A6-47A7-8922-8736C9E72DE9}" dt="2023-07-11T13:28:28.975" v="18263" actId="478"/>
          <ac:grpSpMkLst>
            <pc:docMk/>
            <pc:sldMk cId="1914014258" sldId="280"/>
            <ac:grpSpMk id="210" creationId="{7379D69E-734F-A7BF-11A5-B8A4A8ADBC61}"/>
          </ac:grpSpMkLst>
        </pc:grpChg>
        <pc:grpChg chg="del mod replST">
          <ac:chgData name="Nesta van der Schaaf" userId="b6341301b05cd47e" providerId="LiveId" clId="{AD06C81A-87A6-47A7-8922-8736C9E72DE9}" dt="2023-07-11T13:32:33.802" v="18656" actId="478"/>
          <ac:grpSpMkLst>
            <pc:docMk/>
            <pc:sldMk cId="1914014258" sldId="280"/>
            <ac:grpSpMk id="228" creationId="{6619CF36-A189-435A-87B3-D4D5DC3253F7}"/>
          </ac:grpSpMkLst>
        </pc:grpChg>
        <pc:grpChg chg="mod replST">
          <ac:chgData name="Nesta van der Schaaf" userId="b6341301b05cd47e" providerId="LiveId" clId="{AD06C81A-87A6-47A7-8922-8736C9E72DE9}" dt="2023-07-11T21:19:55.301" v="24592" actId="164"/>
          <ac:grpSpMkLst>
            <pc:docMk/>
            <pc:sldMk cId="1914014258" sldId="280"/>
            <ac:grpSpMk id="243" creationId="{0BE71D8A-4D53-D5F7-EFDF-80CDC8B16901}"/>
          </ac:grpSpMkLst>
        </pc:grpChg>
        <pc:grpChg chg="del mod replST">
          <ac:chgData name="Nesta van der Schaaf" userId="b6341301b05cd47e" providerId="LiveId" clId="{AD06C81A-87A6-47A7-8922-8736C9E72DE9}" dt="2023-07-11T13:30:06.337" v="18493" actId="478"/>
          <ac:grpSpMkLst>
            <pc:docMk/>
            <pc:sldMk cId="1914014258" sldId="280"/>
            <ac:grpSpMk id="254" creationId="{8D39C034-78A7-753A-2782-CBFC85C468DA}"/>
          </ac:grpSpMkLst>
        </pc:grpChg>
        <pc:grpChg chg="mod ord replST">
          <ac:chgData name="Nesta van der Schaaf" userId="b6341301b05cd47e" providerId="LiveId" clId="{AD06C81A-87A6-47A7-8922-8736C9E72DE9}" dt="2023-07-11T21:19:55.301" v="24592" actId="164"/>
          <ac:grpSpMkLst>
            <pc:docMk/>
            <pc:sldMk cId="1914014258" sldId="280"/>
            <ac:grpSpMk id="265" creationId="{9D3B02C7-A53F-BB11-835C-65B8BC11D756}"/>
          </ac:grpSpMkLst>
        </pc:grpChg>
        <pc:grpChg chg="del">
          <ac:chgData name="Nesta van der Schaaf" userId="b6341301b05cd47e" providerId="LiveId" clId="{AD06C81A-87A6-47A7-8922-8736C9E72DE9}" dt="2023-07-11T13:30:06.341" v="18501" actId="478"/>
          <ac:grpSpMkLst>
            <pc:docMk/>
            <pc:sldMk cId="1914014258" sldId="280"/>
            <ac:grpSpMk id="266" creationId="{B9DA2188-DBAE-9368-D674-ED1CDC3E25E5}"/>
          </ac:grpSpMkLst>
        </pc:grpChg>
        <pc:grpChg chg="mod replST">
          <ac:chgData name="Nesta van der Schaaf" userId="b6341301b05cd47e" providerId="LiveId" clId="{AD06C81A-87A6-47A7-8922-8736C9E72DE9}" dt="2023-07-11T21:19:55.301" v="24592" actId="164"/>
          <ac:grpSpMkLst>
            <pc:docMk/>
            <pc:sldMk cId="1914014258" sldId="280"/>
            <ac:grpSpMk id="282" creationId="{BA377B30-D788-A95F-EFC2-B7FC110898FE}"/>
          </ac:grpSpMkLst>
        </pc:grpChg>
        <pc:grpChg chg="mod ord replST">
          <ac:chgData name="Nesta van der Schaaf" userId="b6341301b05cd47e" providerId="LiveId" clId="{AD06C81A-87A6-47A7-8922-8736C9E72DE9}" dt="2023-07-11T21:19:55.301" v="24592" actId="164"/>
          <ac:grpSpMkLst>
            <pc:docMk/>
            <pc:sldMk cId="1914014258" sldId="280"/>
            <ac:grpSpMk id="295" creationId="{78DBCE36-57C6-39B4-443A-A9DA4DC70E39}"/>
          </ac:grpSpMkLst>
        </pc:grpChg>
        <pc:grpChg chg="del">
          <ac:chgData name="Nesta van der Schaaf" userId="b6341301b05cd47e" providerId="LiveId" clId="{AD06C81A-87A6-47A7-8922-8736C9E72DE9}" dt="2023-07-11T13:32:33.807" v="18665" actId="478"/>
          <ac:grpSpMkLst>
            <pc:docMk/>
            <pc:sldMk cId="1914014258" sldId="280"/>
            <ac:grpSpMk id="296" creationId="{9C19D179-BEF2-1545-1786-0748078CFE42}"/>
          </ac:grpSpMkLst>
        </pc:grpChg>
        <pc:grpChg chg="add del mod">
          <ac:chgData name="Nesta van der Schaaf" userId="b6341301b05cd47e" providerId="LiveId" clId="{AD06C81A-87A6-47A7-8922-8736C9E72DE9}" dt="2023-07-11T13:33:57.504" v="18695" actId="165"/>
          <ac:grpSpMkLst>
            <pc:docMk/>
            <pc:sldMk cId="1914014258" sldId="280"/>
            <ac:grpSpMk id="301" creationId="{45EDFAD2-6138-BA9B-F627-2483C0379B74}"/>
          </ac:grpSpMkLst>
        </pc:grpChg>
        <pc:grpChg chg="del mod topLvl">
          <ac:chgData name="Nesta van der Schaaf" userId="b6341301b05cd47e" providerId="LiveId" clId="{AD06C81A-87A6-47A7-8922-8736C9E72DE9}" dt="2023-07-11T13:33:58.863" v="18696" actId="478"/>
          <ac:grpSpMkLst>
            <pc:docMk/>
            <pc:sldMk cId="1914014258" sldId="280"/>
            <ac:grpSpMk id="304" creationId="{23035D36-D665-0F76-977D-A6E9517377FD}"/>
          </ac:grpSpMkLst>
        </pc:grpChg>
        <pc:grpChg chg="del mod topLvl">
          <ac:chgData name="Nesta van der Schaaf" userId="b6341301b05cd47e" providerId="LiveId" clId="{AD06C81A-87A6-47A7-8922-8736C9E72DE9}" dt="2023-07-11T13:34:00.473" v="18697" actId="478"/>
          <ac:grpSpMkLst>
            <pc:docMk/>
            <pc:sldMk cId="1914014258" sldId="280"/>
            <ac:grpSpMk id="305" creationId="{9823E1DE-CB93-5147-4D47-71552325C53D}"/>
          </ac:grpSpMkLst>
        </pc:grpChg>
        <pc:grpChg chg="mod replST">
          <ac:chgData name="Nesta van der Schaaf" userId="b6341301b05cd47e" providerId="LiveId" clId="{AD06C81A-87A6-47A7-8922-8736C9E72DE9}" dt="2023-07-11T13:36:11.141" v="18890" actId="164"/>
          <ac:grpSpMkLst>
            <pc:docMk/>
            <pc:sldMk cId="1914014258" sldId="280"/>
            <ac:grpSpMk id="338" creationId="{BEDFB138-E5CE-65E1-E6C9-CDDE7D8B2C19}"/>
          </ac:grpSpMkLst>
        </pc:grpChg>
        <pc:grpChg chg="mod replST">
          <ac:chgData name="Nesta van der Schaaf" userId="b6341301b05cd47e" providerId="LiveId" clId="{AD06C81A-87A6-47A7-8922-8736C9E72DE9}" dt="2023-07-11T13:36:11.141" v="18890" actId="164"/>
          <ac:grpSpMkLst>
            <pc:docMk/>
            <pc:sldMk cId="1914014258" sldId="280"/>
            <ac:grpSpMk id="348" creationId="{EE257FEC-00C0-4F8E-FAA6-45DB9D433864}"/>
          </ac:grpSpMkLst>
        </pc:grpChg>
        <pc:grpChg chg="add mod">
          <ac:chgData name="Nesta van der Schaaf" userId="b6341301b05cd47e" providerId="LiveId" clId="{AD06C81A-87A6-47A7-8922-8736C9E72DE9}" dt="2023-07-11T21:19:58.634" v="24595" actId="1076"/>
          <ac:grpSpMkLst>
            <pc:docMk/>
            <pc:sldMk cId="1914014258" sldId="280"/>
            <ac:grpSpMk id="349" creationId="{05E05152-6215-A739-D6DF-7E5860333621}"/>
          </ac:grpSpMkLst>
        </pc:grpChg>
        <pc:picChg chg="mod">
          <ac:chgData name="Nesta van der Schaaf" userId="b6341301b05cd47e" providerId="LiveId" clId="{AD06C81A-87A6-47A7-8922-8736C9E72DE9}" dt="2023-07-11T13:19:32.052" v="17785" actId="14100"/>
          <ac:picMkLst>
            <pc:docMk/>
            <pc:sldMk cId="1914014258" sldId="280"/>
            <ac:picMk id="5" creationId="{2E96A858-CAFB-3A89-CC35-38C6E36B3B73}"/>
          </ac:picMkLst>
        </pc:picChg>
        <pc:picChg chg="mod">
          <ac:chgData name="Nesta van der Schaaf" userId="b6341301b05cd47e" providerId="LiveId" clId="{AD06C81A-87A6-47A7-8922-8736C9E72DE9}" dt="2023-07-11T13:26:03.915" v="17893" actId="14100"/>
          <ac:picMkLst>
            <pc:docMk/>
            <pc:sldMk cId="1914014258" sldId="280"/>
            <ac:picMk id="32" creationId="{8892B6FF-5FBE-A0F3-F230-6A87C556B6E1}"/>
          </ac:picMkLst>
        </pc:picChg>
        <pc:picChg chg="mod">
          <ac:chgData name="Nesta van der Schaaf" userId="b6341301b05cd47e" providerId="LiveId" clId="{AD06C81A-87A6-47A7-8922-8736C9E72DE9}" dt="2023-07-11T13:26:49.233" v="17953" actId="14100"/>
          <ac:picMkLst>
            <pc:docMk/>
            <pc:sldMk cId="1914014258" sldId="280"/>
            <ac:picMk id="43" creationId="{AD94CB5C-3E40-4634-CB0F-DA899DFA79C0}"/>
          </ac:picMkLst>
        </pc:picChg>
        <pc:picChg chg="mod">
          <ac:chgData name="Nesta van der Schaaf" userId="b6341301b05cd47e" providerId="LiveId" clId="{AD06C81A-87A6-47A7-8922-8736C9E72DE9}" dt="2023-07-11T13:27:35.226" v="18035" actId="14100"/>
          <ac:picMkLst>
            <pc:docMk/>
            <pc:sldMk cId="1914014258" sldId="280"/>
            <ac:picMk id="69" creationId="{74CD6079-11E2-E79C-EEF6-774457FD7208}"/>
          </ac:picMkLst>
        </pc:picChg>
        <pc:picChg chg="mod">
          <ac:chgData name="Nesta van der Schaaf" userId="b6341301b05cd47e" providerId="LiveId" clId="{AD06C81A-87A6-47A7-8922-8736C9E72DE9}" dt="2023-07-11T13:28:16.304" v="18143" actId="14100"/>
          <ac:picMkLst>
            <pc:docMk/>
            <pc:sldMk cId="1914014258" sldId="280"/>
            <ac:picMk id="118" creationId="{8E5EEE5A-A41C-2CCD-8072-C7299664B488}"/>
          </ac:picMkLst>
        </pc:picChg>
        <pc:picChg chg="mod">
          <ac:chgData name="Nesta van der Schaaf" userId="b6341301b05cd47e" providerId="LiveId" clId="{AD06C81A-87A6-47A7-8922-8736C9E72DE9}" dt="2023-07-11T13:28:28.961" v="18206" actId="14100"/>
          <ac:picMkLst>
            <pc:docMk/>
            <pc:sldMk cId="1914014258" sldId="280"/>
            <ac:picMk id="197" creationId="{9739C1C4-34F5-F450-0C9C-F20ADF0F71CF}"/>
          </ac:picMkLst>
        </pc:picChg>
        <pc:picChg chg="mod">
          <ac:chgData name="Nesta van der Schaaf" userId="b6341301b05cd47e" providerId="LiveId" clId="{AD06C81A-87A6-47A7-8922-8736C9E72DE9}" dt="2023-07-11T13:28:48.642" v="18270" actId="14100"/>
          <ac:picMkLst>
            <pc:docMk/>
            <pc:sldMk cId="1914014258" sldId="280"/>
            <ac:picMk id="222" creationId="{47D041D6-D539-5DC4-D863-CE6BB0267E43}"/>
          </ac:picMkLst>
        </pc:picChg>
        <pc:picChg chg="mod">
          <ac:chgData name="Nesta van der Schaaf" userId="b6341301b05cd47e" providerId="LiveId" clId="{AD06C81A-87A6-47A7-8922-8736C9E72DE9}" dt="2023-07-11T13:29:38.746" v="18321" actId="14100"/>
          <ac:picMkLst>
            <pc:docMk/>
            <pc:sldMk cId="1914014258" sldId="280"/>
            <ac:picMk id="230" creationId="{61B37A98-881D-2DF2-6A1A-9002C9E3487B}"/>
          </ac:picMkLst>
        </pc:picChg>
        <pc:picChg chg="mod">
          <ac:chgData name="Nesta van der Schaaf" userId="b6341301b05cd47e" providerId="LiveId" clId="{AD06C81A-87A6-47A7-8922-8736C9E72DE9}" dt="2023-07-11T13:29:55.872" v="18386" actId="14100"/>
          <ac:picMkLst>
            <pc:docMk/>
            <pc:sldMk cId="1914014258" sldId="280"/>
            <ac:picMk id="245" creationId="{09AFBB41-A78F-42F5-9A59-340B4AF22D0E}"/>
          </ac:picMkLst>
        </pc:picChg>
        <pc:picChg chg="mod">
          <ac:chgData name="Nesta van der Schaaf" userId="b6341301b05cd47e" providerId="LiveId" clId="{AD06C81A-87A6-47A7-8922-8736C9E72DE9}" dt="2023-07-11T13:30:06.325" v="18439" actId="14100"/>
          <ac:picMkLst>
            <pc:docMk/>
            <pc:sldMk cId="1914014258" sldId="280"/>
            <ac:picMk id="256" creationId="{64A8EF88-2BC8-D4ED-7262-D8605448FA83}"/>
          </ac:picMkLst>
        </pc:picChg>
        <pc:picChg chg="mod">
          <ac:chgData name="Nesta van der Schaaf" userId="b6341301b05cd47e" providerId="LiveId" clId="{AD06C81A-87A6-47A7-8922-8736C9E72DE9}" dt="2023-07-11T13:30:18.639" v="18507" actId="14100"/>
          <ac:picMkLst>
            <pc:docMk/>
            <pc:sldMk cId="1914014258" sldId="280"/>
            <ac:picMk id="274" creationId="{32E9FB89-65E2-4275-B6CF-C40CAB8FCDDB}"/>
          </ac:picMkLst>
        </pc:picChg>
        <pc:picChg chg="mod">
          <ac:chgData name="Nesta van der Schaaf" userId="b6341301b05cd47e" providerId="LiveId" clId="{AD06C81A-87A6-47A7-8922-8736C9E72DE9}" dt="2023-07-11T13:32:33.789" v="18597" actId="14100"/>
          <ac:picMkLst>
            <pc:docMk/>
            <pc:sldMk cId="1914014258" sldId="280"/>
            <ac:picMk id="285" creationId="{F7ABDD01-BBA4-4387-BA77-C73193EE09E9}"/>
          </ac:picMkLst>
        </pc:picChg>
        <pc:picChg chg="mod">
          <ac:chgData name="Nesta van der Schaaf" userId="b6341301b05cd47e" providerId="LiveId" clId="{AD06C81A-87A6-47A7-8922-8736C9E72DE9}" dt="2023-07-11T13:35:20.802" v="18746" actId="14100"/>
          <ac:picMkLst>
            <pc:docMk/>
            <pc:sldMk cId="1914014258" sldId="280"/>
            <ac:picMk id="327" creationId="{A29261E0-8260-AEF9-6BD0-BAC01C058487}"/>
          </ac:picMkLst>
        </pc:picChg>
        <pc:picChg chg="mod">
          <ac:chgData name="Nesta van der Schaaf" userId="b6341301b05cd47e" providerId="LiveId" clId="{AD06C81A-87A6-47A7-8922-8736C9E72DE9}" dt="2023-07-11T13:35:50.095" v="18841" actId="14100"/>
          <ac:picMkLst>
            <pc:docMk/>
            <pc:sldMk cId="1914014258" sldId="280"/>
            <ac:picMk id="340" creationId="{5617CE27-DC20-A7B6-B386-72DF743C0103}"/>
          </ac:picMkLst>
        </pc:picChg>
        <pc:inkChg chg="del">
          <ac:chgData name="Nesta van der Schaaf" userId="b6341301b05cd47e" providerId="LiveId" clId="{AD06C81A-87A6-47A7-8922-8736C9E72DE9}" dt="2023-07-11T13:18:13.817" v="17760" actId="478"/>
          <ac:inkMkLst>
            <pc:docMk/>
            <pc:sldMk cId="1914014258" sldId="280"/>
            <ac:inkMk id="214" creationId="{E0DCFABE-EB9D-D8CF-328A-D422CCE39851}"/>
          </ac:inkMkLst>
        </pc:inkChg>
      </pc:sldChg>
      <pc:sldChg chg="add del">
        <pc:chgData name="Nesta van der Schaaf" userId="b6341301b05cd47e" providerId="LiveId" clId="{AD06C81A-87A6-47A7-8922-8736C9E72DE9}" dt="2023-07-11T13:04:17.540" v="17114"/>
        <pc:sldMkLst>
          <pc:docMk/>
          <pc:sldMk cId="2619749062" sldId="280"/>
        </pc:sldMkLst>
      </pc:sldChg>
      <pc:sldChg chg="addSp delSp modSp add mod ord modAnim">
        <pc:chgData name="Nesta van der Schaaf" userId="b6341301b05cd47e" providerId="LiveId" clId="{AD06C81A-87A6-47A7-8922-8736C9E72DE9}" dt="2023-07-11T21:20:03.973" v="24598" actId="1076"/>
        <pc:sldMkLst>
          <pc:docMk/>
          <pc:sldMk cId="2464497381" sldId="281"/>
        </pc:sldMkLst>
        <pc:spChg chg="add mod">
          <ac:chgData name="Nesta van der Schaaf" userId="b6341301b05cd47e" providerId="LiveId" clId="{AD06C81A-87A6-47A7-8922-8736C9E72DE9}" dt="2023-07-11T13:42:44.131" v="18926" actId="14100"/>
          <ac:spMkLst>
            <pc:docMk/>
            <pc:sldMk cId="2464497381" sldId="281"/>
            <ac:spMk id="3" creationId="{5AA463EB-0EE5-1204-7B83-1BE6DB2819FE}"/>
          </ac:spMkLst>
        </pc:spChg>
        <pc:spChg chg="add mod">
          <ac:chgData name="Nesta van der Schaaf" userId="b6341301b05cd47e" providerId="LiveId" clId="{AD06C81A-87A6-47A7-8922-8736C9E72DE9}" dt="2023-07-11T13:48:31.734" v="19223" actId="164"/>
          <ac:spMkLst>
            <pc:docMk/>
            <pc:sldMk cId="2464497381" sldId="281"/>
            <ac:spMk id="5" creationId="{C2E44E7B-093B-4326-9199-BEB17D5DC67E}"/>
          </ac:spMkLst>
        </pc:spChg>
        <pc:spChg chg="replST">
          <ac:chgData name="Nesta van der Schaaf" userId="b6341301b05cd47e" providerId="LiveId" clId="{AD06C81A-87A6-47A7-8922-8736C9E72DE9}" dt="2023-07-11T13:43:48.043" v="18975"/>
          <ac:spMkLst>
            <pc:docMk/>
            <pc:sldMk cId="2464497381" sldId="281"/>
            <ac:spMk id="11" creationId="{41A0B490-51B6-9A5B-BEA8-C46F71CF60D1}"/>
          </ac:spMkLst>
        </pc:spChg>
        <pc:spChg chg="replST">
          <ac:chgData name="Nesta van der Schaaf" userId="b6341301b05cd47e" providerId="LiveId" clId="{AD06C81A-87A6-47A7-8922-8736C9E72DE9}" dt="2023-07-11T13:43:48.044" v="18976"/>
          <ac:spMkLst>
            <pc:docMk/>
            <pc:sldMk cId="2464497381" sldId="281"/>
            <ac:spMk id="12" creationId="{60DF3807-9D38-B398-6EA7-73A21AF6CE2D}"/>
          </ac:spMkLst>
        </pc:spChg>
        <pc:spChg chg="replST">
          <ac:chgData name="Nesta van der Schaaf" userId="b6341301b05cd47e" providerId="LiveId" clId="{AD06C81A-87A6-47A7-8922-8736C9E72DE9}" dt="2023-07-11T13:43:48.044" v="18977"/>
          <ac:spMkLst>
            <pc:docMk/>
            <pc:sldMk cId="2464497381" sldId="281"/>
            <ac:spMk id="13" creationId="{DEE15A53-BFBC-49B0-7F8B-29EE41CEE12D}"/>
          </ac:spMkLst>
        </pc:spChg>
        <pc:spChg chg="replST">
          <ac:chgData name="Nesta van der Schaaf" userId="b6341301b05cd47e" providerId="LiveId" clId="{AD06C81A-87A6-47A7-8922-8736C9E72DE9}" dt="2023-07-11T13:43:48.044" v="18978"/>
          <ac:spMkLst>
            <pc:docMk/>
            <pc:sldMk cId="2464497381" sldId="281"/>
            <ac:spMk id="15" creationId="{16183D71-676E-82C2-9813-486C326F3E19}"/>
          </ac:spMkLst>
        </pc:spChg>
        <pc:spChg chg="replST">
          <ac:chgData name="Nesta van der Schaaf" userId="b6341301b05cd47e" providerId="LiveId" clId="{AD06C81A-87A6-47A7-8922-8736C9E72DE9}" dt="2023-07-11T13:43:48.044" v="18979"/>
          <ac:spMkLst>
            <pc:docMk/>
            <pc:sldMk cId="2464497381" sldId="281"/>
            <ac:spMk id="16" creationId="{F9FEA979-6375-7D55-9954-7870DDFB0349}"/>
          </ac:spMkLst>
        </pc:spChg>
        <pc:spChg chg="replST">
          <ac:chgData name="Nesta van der Schaaf" userId="b6341301b05cd47e" providerId="LiveId" clId="{AD06C81A-87A6-47A7-8922-8736C9E72DE9}" dt="2023-07-11T13:43:48.044" v="18980"/>
          <ac:spMkLst>
            <pc:docMk/>
            <pc:sldMk cId="2464497381" sldId="281"/>
            <ac:spMk id="17" creationId="{EEA91FC6-38D6-32D1-B733-7A1A5D339DED}"/>
          </ac:spMkLst>
        </pc:spChg>
        <pc:spChg chg="del topLvl replST">
          <ac:chgData name="Nesta van der Schaaf" userId="b6341301b05cd47e" providerId="LiveId" clId="{AD06C81A-87A6-47A7-8922-8736C9E72DE9}" dt="2023-07-11T13:48:24.860" v="19219" actId="478"/>
          <ac:spMkLst>
            <pc:docMk/>
            <pc:sldMk cId="2464497381" sldId="281"/>
            <ac:spMk id="22" creationId="{3C5ED7F4-D6EC-48EC-1C10-4EA4B99D0C63}"/>
          </ac:spMkLst>
        </pc:spChg>
        <pc:spChg chg="del topLvl replST">
          <ac:chgData name="Nesta van der Schaaf" userId="b6341301b05cd47e" providerId="LiveId" clId="{AD06C81A-87A6-47A7-8922-8736C9E72DE9}" dt="2023-07-11T13:48:24.849" v="19203" actId="478"/>
          <ac:spMkLst>
            <pc:docMk/>
            <pc:sldMk cId="2464497381" sldId="281"/>
            <ac:spMk id="23" creationId="{A5B4C1C3-82E3-B061-D3A6-0E2BED3AC414}"/>
          </ac:spMkLst>
        </pc:spChg>
        <pc:spChg chg="del replST">
          <ac:chgData name="Nesta van der Schaaf" userId="b6341301b05cd47e" providerId="LiveId" clId="{AD06C81A-87A6-47A7-8922-8736C9E72DE9}" dt="2023-07-11T13:48:24.849" v="19202" actId="478"/>
          <ac:spMkLst>
            <pc:docMk/>
            <pc:sldMk cId="2464497381" sldId="281"/>
            <ac:spMk id="24" creationId="{D0FECED4-94F6-EA87-8903-306A8149072E}"/>
          </ac:spMkLst>
        </pc:spChg>
        <pc:spChg chg="del replST">
          <ac:chgData name="Nesta van der Schaaf" userId="b6341301b05cd47e" providerId="LiveId" clId="{AD06C81A-87A6-47A7-8922-8736C9E72DE9}" dt="2023-07-11T13:48:24.849" v="19201" actId="478"/>
          <ac:spMkLst>
            <pc:docMk/>
            <pc:sldMk cId="2464497381" sldId="281"/>
            <ac:spMk id="25" creationId="{DBB6DA6E-AD1C-CC97-9583-B4AFC440B368}"/>
          </ac:spMkLst>
        </pc:spChg>
        <pc:spChg chg="del replST">
          <ac:chgData name="Nesta van der Schaaf" userId="b6341301b05cd47e" providerId="LiveId" clId="{AD06C81A-87A6-47A7-8922-8736C9E72DE9}" dt="2023-07-11T13:48:24.849" v="19200" actId="478"/>
          <ac:spMkLst>
            <pc:docMk/>
            <pc:sldMk cId="2464497381" sldId="281"/>
            <ac:spMk id="26" creationId="{CF05B027-B65B-85F6-624B-CB451CE1F3CC}"/>
          </ac:spMkLst>
        </pc:spChg>
        <pc:spChg chg="del replST">
          <ac:chgData name="Nesta van der Schaaf" userId="b6341301b05cd47e" providerId="LiveId" clId="{AD06C81A-87A6-47A7-8922-8736C9E72DE9}" dt="2023-07-11T13:48:24.848" v="19199" actId="478"/>
          <ac:spMkLst>
            <pc:docMk/>
            <pc:sldMk cId="2464497381" sldId="281"/>
            <ac:spMk id="27" creationId="{B5578646-F915-8CB8-1A60-2C0BF7A3EAE7}"/>
          </ac:spMkLst>
        </pc:spChg>
        <pc:spChg chg="del replST">
          <ac:chgData name="Nesta van der Schaaf" userId="b6341301b05cd47e" providerId="LiveId" clId="{AD06C81A-87A6-47A7-8922-8736C9E72DE9}" dt="2023-07-11T13:48:24.848" v="19198" actId="478"/>
          <ac:spMkLst>
            <pc:docMk/>
            <pc:sldMk cId="2464497381" sldId="281"/>
            <ac:spMk id="28" creationId="{3D306BCD-76B1-43E6-1323-57D0E199E5B2}"/>
          </ac:spMkLst>
        </pc:spChg>
        <pc:spChg chg="del replST">
          <ac:chgData name="Nesta van der Schaaf" userId="b6341301b05cd47e" providerId="LiveId" clId="{AD06C81A-87A6-47A7-8922-8736C9E72DE9}" dt="2023-07-11T13:48:24.848" v="19197" actId="478"/>
          <ac:spMkLst>
            <pc:docMk/>
            <pc:sldMk cId="2464497381" sldId="281"/>
            <ac:spMk id="29" creationId="{762B26CC-23FB-E3F8-7DEE-692B89027E7C}"/>
          </ac:spMkLst>
        </pc:spChg>
        <pc:spChg chg="del replST">
          <ac:chgData name="Nesta van der Schaaf" userId="b6341301b05cd47e" providerId="LiveId" clId="{AD06C81A-87A6-47A7-8922-8736C9E72DE9}" dt="2023-07-11T13:48:24.847" v="19196" actId="478"/>
          <ac:spMkLst>
            <pc:docMk/>
            <pc:sldMk cId="2464497381" sldId="281"/>
            <ac:spMk id="30" creationId="{C90BA9C4-364A-97B0-4D04-3A5691952D53}"/>
          </ac:spMkLst>
        </pc:spChg>
        <pc:spChg chg="del replST">
          <ac:chgData name="Nesta van der Schaaf" userId="b6341301b05cd47e" providerId="LiveId" clId="{AD06C81A-87A6-47A7-8922-8736C9E72DE9}" dt="2023-07-11T13:48:24.847" v="19195" actId="478"/>
          <ac:spMkLst>
            <pc:docMk/>
            <pc:sldMk cId="2464497381" sldId="281"/>
            <ac:spMk id="31" creationId="{42EF5003-0E50-EE9E-764F-774566A109A3}"/>
          </ac:spMkLst>
        </pc:spChg>
        <pc:spChg chg="del replST">
          <ac:chgData name="Nesta van der Schaaf" userId="b6341301b05cd47e" providerId="LiveId" clId="{AD06C81A-87A6-47A7-8922-8736C9E72DE9}" dt="2023-07-11T13:48:24.847" v="19194" actId="478"/>
          <ac:spMkLst>
            <pc:docMk/>
            <pc:sldMk cId="2464497381" sldId="281"/>
            <ac:spMk id="32" creationId="{05E601DD-972B-26DA-4AEC-280B399A22F2}"/>
          </ac:spMkLst>
        </pc:spChg>
        <pc:spChg chg="del replST">
          <ac:chgData name="Nesta van der Schaaf" userId="b6341301b05cd47e" providerId="LiveId" clId="{AD06C81A-87A6-47A7-8922-8736C9E72DE9}" dt="2023-07-11T13:48:24.847" v="19193" actId="478"/>
          <ac:spMkLst>
            <pc:docMk/>
            <pc:sldMk cId="2464497381" sldId="281"/>
            <ac:spMk id="33" creationId="{82EBF2FA-D18D-CF97-A130-84E41B3EE097}"/>
          </ac:spMkLst>
        </pc:spChg>
        <pc:spChg chg="del replST">
          <ac:chgData name="Nesta van der Schaaf" userId="b6341301b05cd47e" providerId="LiveId" clId="{AD06C81A-87A6-47A7-8922-8736C9E72DE9}" dt="2023-07-11T13:48:24.846" v="19192" actId="478"/>
          <ac:spMkLst>
            <pc:docMk/>
            <pc:sldMk cId="2464497381" sldId="281"/>
            <ac:spMk id="34" creationId="{1AD90EC3-63C7-04FD-9E5F-A662BB3AA9BE}"/>
          </ac:spMkLst>
        </pc:spChg>
        <pc:spChg chg="del replST">
          <ac:chgData name="Nesta van der Schaaf" userId="b6341301b05cd47e" providerId="LiveId" clId="{AD06C81A-87A6-47A7-8922-8736C9E72DE9}" dt="2023-07-11T13:48:24.846" v="19191" actId="478"/>
          <ac:spMkLst>
            <pc:docMk/>
            <pc:sldMk cId="2464497381" sldId="281"/>
            <ac:spMk id="35" creationId="{03A9020D-C791-1474-4C09-239100BE1605}"/>
          </ac:spMkLst>
        </pc:spChg>
        <pc:spChg chg="del replST">
          <ac:chgData name="Nesta van der Schaaf" userId="b6341301b05cd47e" providerId="LiveId" clId="{AD06C81A-87A6-47A7-8922-8736C9E72DE9}" dt="2023-07-11T13:48:24.846" v="19190" actId="478"/>
          <ac:spMkLst>
            <pc:docMk/>
            <pc:sldMk cId="2464497381" sldId="281"/>
            <ac:spMk id="36" creationId="{6F877E7F-CB18-4869-EB78-B4D0F2EAAC74}"/>
          </ac:spMkLst>
        </pc:spChg>
        <pc:spChg chg="add mod ord">
          <ac:chgData name="Nesta van der Schaaf" userId="b6341301b05cd47e" providerId="LiveId" clId="{AD06C81A-87A6-47A7-8922-8736C9E72DE9}" dt="2023-07-11T13:48:31.734" v="19223" actId="164"/>
          <ac:spMkLst>
            <pc:docMk/>
            <pc:sldMk cId="2464497381" sldId="281"/>
            <ac:spMk id="38" creationId="{18DC17CD-F1C3-2CF8-E277-97E0380438D6}"/>
          </ac:spMkLst>
        </pc:spChg>
        <pc:spChg chg="mod replST">
          <ac:chgData name="Nesta van der Schaaf" userId="b6341301b05cd47e" providerId="LiveId" clId="{AD06C81A-87A6-47A7-8922-8736C9E72DE9}" dt="2023-07-11T13:48:24.850" v="19204" actId="108"/>
          <ac:spMkLst>
            <pc:docMk/>
            <pc:sldMk cId="2464497381" sldId="281"/>
            <ac:spMk id="42" creationId="{7D14E799-FCA3-9E2B-E498-09F479F4B99E}"/>
          </ac:spMkLst>
        </pc:spChg>
        <pc:spChg chg="mod replST">
          <ac:chgData name="Nesta van der Schaaf" userId="b6341301b05cd47e" providerId="LiveId" clId="{AD06C81A-87A6-47A7-8922-8736C9E72DE9}" dt="2023-07-11T13:48:24.851" v="19205" actId="108"/>
          <ac:spMkLst>
            <pc:docMk/>
            <pc:sldMk cId="2464497381" sldId="281"/>
            <ac:spMk id="43" creationId="{48C348B9-6DF2-9FEF-F323-A105C604C8FF}"/>
          </ac:spMkLst>
        </pc:spChg>
        <pc:spChg chg="mod replST">
          <ac:chgData name="Nesta van der Schaaf" userId="b6341301b05cd47e" providerId="LiveId" clId="{AD06C81A-87A6-47A7-8922-8736C9E72DE9}" dt="2023-07-11T13:48:24.852" v="19206" actId="108"/>
          <ac:spMkLst>
            <pc:docMk/>
            <pc:sldMk cId="2464497381" sldId="281"/>
            <ac:spMk id="44" creationId="{C85FAE8F-57EB-737B-CC20-67932781426C}"/>
          </ac:spMkLst>
        </pc:spChg>
        <pc:spChg chg="mod replST">
          <ac:chgData name="Nesta van der Schaaf" userId="b6341301b05cd47e" providerId="LiveId" clId="{AD06C81A-87A6-47A7-8922-8736C9E72DE9}" dt="2023-07-11T13:48:24.852" v="19207" actId="108"/>
          <ac:spMkLst>
            <pc:docMk/>
            <pc:sldMk cId="2464497381" sldId="281"/>
            <ac:spMk id="45" creationId="{94453BAA-15C6-1842-5C23-95F01B778ABB}"/>
          </ac:spMkLst>
        </pc:spChg>
        <pc:spChg chg="mod replST">
          <ac:chgData name="Nesta van der Schaaf" userId="b6341301b05cd47e" providerId="LiveId" clId="{AD06C81A-87A6-47A7-8922-8736C9E72DE9}" dt="2023-07-11T13:48:24.853" v="19208" actId="108"/>
          <ac:spMkLst>
            <pc:docMk/>
            <pc:sldMk cId="2464497381" sldId="281"/>
            <ac:spMk id="46" creationId="{39562BDC-15AC-CEBA-607C-56C46D0F70B3}"/>
          </ac:spMkLst>
        </pc:spChg>
        <pc:spChg chg="mod replST">
          <ac:chgData name="Nesta van der Schaaf" userId="b6341301b05cd47e" providerId="LiveId" clId="{AD06C81A-87A6-47A7-8922-8736C9E72DE9}" dt="2023-07-11T13:48:24.854" v="19209" actId="108"/>
          <ac:spMkLst>
            <pc:docMk/>
            <pc:sldMk cId="2464497381" sldId="281"/>
            <ac:spMk id="47" creationId="{EAA73F48-6DF1-41A3-502B-B774F16BE8EF}"/>
          </ac:spMkLst>
        </pc:spChg>
        <pc:spChg chg="mod replST">
          <ac:chgData name="Nesta van der Schaaf" userId="b6341301b05cd47e" providerId="LiveId" clId="{AD06C81A-87A6-47A7-8922-8736C9E72DE9}" dt="2023-07-11T13:48:24.854" v="19210" actId="108"/>
          <ac:spMkLst>
            <pc:docMk/>
            <pc:sldMk cId="2464497381" sldId="281"/>
            <ac:spMk id="49" creationId="{101E3A75-B84A-AF78-763F-E4AA322BAFC2}"/>
          </ac:spMkLst>
        </pc:spChg>
        <pc:spChg chg="mod replST">
          <ac:chgData name="Nesta van der Schaaf" userId="b6341301b05cd47e" providerId="LiveId" clId="{AD06C81A-87A6-47A7-8922-8736C9E72DE9}" dt="2023-07-11T13:48:24.855" v="19211" actId="108"/>
          <ac:spMkLst>
            <pc:docMk/>
            <pc:sldMk cId="2464497381" sldId="281"/>
            <ac:spMk id="50" creationId="{FE5A4D00-06D6-209F-F99B-70B29365AD95}"/>
          </ac:spMkLst>
        </pc:spChg>
        <pc:spChg chg="mod replST">
          <ac:chgData name="Nesta van der Schaaf" userId="b6341301b05cd47e" providerId="LiveId" clId="{AD06C81A-87A6-47A7-8922-8736C9E72DE9}" dt="2023-07-11T13:48:24.856" v="19212" actId="108"/>
          <ac:spMkLst>
            <pc:docMk/>
            <pc:sldMk cId="2464497381" sldId="281"/>
            <ac:spMk id="52" creationId="{A624F590-C933-0A76-B6DC-8A97B0C168B5}"/>
          </ac:spMkLst>
        </pc:spChg>
        <pc:spChg chg="mod replST">
          <ac:chgData name="Nesta van der Schaaf" userId="b6341301b05cd47e" providerId="LiveId" clId="{AD06C81A-87A6-47A7-8922-8736C9E72DE9}" dt="2023-07-11T13:48:24.856" v="19213" actId="108"/>
          <ac:spMkLst>
            <pc:docMk/>
            <pc:sldMk cId="2464497381" sldId="281"/>
            <ac:spMk id="53" creationId="{7838836D-BA76-8F4A-792F-AC1E59B88ACD}"/>
          </ac:spMkLst>
        </pc:spChg>
        <pc:spChg chg="mod replST">
          <ac:chgData name="Nesta van der Schaaf" userId="b6341301b05cd47e" providerId="LiveId" clId="{AD06C81A-87A6-47A7-8922-8736C9E72DE9}" dt="2023-07-11T13:48:24.857" v="19214" actId="108"/>
          <ac:spMkLst>
            <pc:docMk/>
            <pc:sldMk cId="2464497381" sldId="281"/>
            <ac:spMk id="54" creationId="{66207520-00A7-D190-3082-59F4008EC006}"/>
          </ac:spMkLst>
        </pc:spChg>
        <pc:spChg chg="mod replST">
          <ac:chgData name="Nesta van der Schaaf" userId="b6341301b05cd47e" providerId="LiveId" clId="{AD06C81A-87A6-47A7-8922-8736C9E72DE9}" dt="2023-07-11T13:48:24.858" v="19215" actId="108"/>
          <ac:spMkLst>
            <pc:docMk/>
            <pc:sldMk cId="2464497381" sldId="281"/>
            <ac:spMk id="58" creationId="{BF6B04CE-6F58-5DAF-C920-4E78C2B56B0B}"/>
          </ac:spMkLst>
        </pc:spChg>
        <pc:spChg chg="mod replST">
          <ac:chgData name="Nesta van der Schaaf" userId="b6341301b05cd47e" providerId="LiveId" clId="{AD06C81A-87A6-47A7-8922-8736C9E72DE9}" dt="2023-07-11T13:48:24.858" v="19216" actId="108"/>
          <ac:spMkLst>
            <pc:docMk/>
            <pc:sldMk cId="2464497381" sldId="281"/>
            <ac:spMk id="59" creationId="{264E9FD1-D6E5-25B0-7744-9958677AC53B}"/>
          </ac:spMkLst>
        </pc:spChg>
        <pc:spChg chg="mod replST">
          <ac:chgData name="Nesta van der Schaaf" userId="b6341301b05cd47e" providerId="LiveId" clId="{AD06C81A-87A6-47A7-8922-8736C9E72DE9}" dt="2023-07-11T13:48:24.859" v="19217" actId="108"/>
          <ac:spMkLst>
            <pc:docMk/>
            <pc:sldMk cId="2464497381" sldId="281"/>
            <ac:spMk id="60" creationId="{8CBC11D2-F5BA-04A1-ABF7-DDBB20DADFEA}"/>
          </ac:spMkLst>
        </pc:spChg>
        <pc:spChg chg="mod replST">
          <ac:chgData name="Nesta van der Schaaf" userId="b6341301b05cd47e" providerId="LiveId" clId="{AD06C81A-87A6-47A7-8922-8736C9E72DE9}" dt="2023-07-11T13:48:24.859" v="19218" actId="108"/>
          <ac:spMkLst>
            <pc:docMk/>
            <pc:sldMk cId="2464497381" sldId="281"/>
            <ac:spMk id="61" creationId="{87F41293-0B55-26DA-61AA-352D50D52E90}"/>
          </ac:spMkLst>
        </pc:spChg>
        <pc:spChg chg="mod topLvl">
          <ac:chgData name="Nesta van der Schaaf" userId="b6341301b05cd47e" providerId="LiveId" clId="{AD06C81A-87A6-47A7-8922-8736C9E72DE9}" dt="2023-07-11T13:54:14.579" v="19597" actId="164"/>
          <ac:spMkLst>
            <pc:docMk/>
            <pc:sldMk cId="2464497381" sldId="281"/>
            <ac:spMk id="81" creationId="{4360535D-9A8F-4E4D-2455-AF8BEB7D8754}"/>
          </ac:spMkLst>
        </pc:spChg>
        <pc:spChg chg="mod topLvl">
          <ac:chgData name="Nesta van der Schaaf" userId="b6341301b05cd47e" providerId="LiveId" clId="{AD06C81A-87A6-47A7-8922-8736C9E72DE9}" dt="2023-07-11T13:54:14.579" v="19597" actId="164"/>
          <ac:spMkLst>
            <pc:docMk/>
            <pc:sldMk cId="2464497381" sldId="281"/>
            <ac:spMk id="82" creationId="{18E7EFA3-70F3-1D54-77B3-A1A5A0A5E108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06" creationId="{E89A3F9D-53A4-7A9C-8ECC-40CA6CD587D8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07" creationId="{EAFF3571-A5BF-617A-0E6E-937A8C82FBDE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08" creationId="{671813CC-D4B2-9C59-9533-9C52EEEC8B97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09" creationId="{4FBCFBA9-4013-4DF7-DBD7-270B36E016B9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10" creationId="{AC6C8A53-A786-823B-6123-0BADBE58F36A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11" creationId="{6B6A1C69-068A-2B06-0AA9-6BD1E370DA59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12" creationId="{6411D77A-DE7D-3363-DDE0-52C00139EDEA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13" creationId="{D3D6200F-E126-E079-2804-1A1012F0F25D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14" creationId="{F3574202-2653-0300-F3E1-D35F44153055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15" creationId="{55ACFBFF-BF2B-01E3-29E3-F727FC1BF59C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16" creationId="{6415CCBB-BFAF-7D0E-832B-77C8938390D0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17" creationId="{2E2F9524-E106-59CB-0A41-6135E831C959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18" creationId="{2B1A0625-9B45-D72A-0A29-F172AA9131A8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19" creationId="{9F5F25EB-C199-45C4-D7E0-5907AC827A00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20" creationId="{D927CD98-CFED-93C0-7E96-BA3BF0854A3A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21" creationId="{12470A38-A7CD-573B-2270-B6C50FCF1A45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22" creationId="{78A99E1A-3DB1-73E0-EA85-D287961801CF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23" creationId="{C797806E-E217-16DA-0129-5B2F4896D2A5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24" creationId="{7B93B654-BA8E-2412-BE3B-67B582CCAE3F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25" creationId="{EED67468-CE02-151D-D99F-16D8C34FE8A3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26" creationId="{D131A7D1-E59E-BB06-6ABA-28B803BBED9C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27" creationId="{9126D66D-9416-9D7A-7924-34B329BE5474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92" creationId="{86DD2519-0FDC-653A-57D3-000B093120A9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93" creationId="{F509F1E0-8FF7-BEF3-8C96-CE8C65F32166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95" creationId="{E39DB86C-4FF7-DDEE-1678-2AEFA1322FD2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96" creationId="{11DB217A-0949-4DF8-8DF5-E376A92636F5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197" creationId="{74455CB4-F006-3042-FC17-C0A96556D3C3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01" creationId="{46140BD3-9560-313E-755F-081254813FF1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02" creationId="{FDF69CCB-94E9-D3C9-8A8F-F59BC2EB8193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03" creationId="{DF6B4063-717E-C5CF-082B-C08FB5A342F2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04" creationId="{43B8E739-5FDB-B12C-DF80-F93C11921E61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05" creationId="{2C0F67A8-73F4-DC98-5B82-311B03C5FED4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09" creationId="{92EB93BE-C9CA-6B3A-70CD-C093E8BA37B1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10" creationId="{C2CE5DCE-9AE7-E094-102F-C79B0DABC6BB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11" creationId="{6AEF53CA-4F48-B499-6C0F-A75CA0F6EA34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12" creationId="{8E64E409-AF43-E5EB-66C1-49A1E62CD75D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13" creationId="{37A387D0-94F9-2E46-10B3-018A3F9CEC53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15" creationId="{98EF9A39-3CCC-21B8-3727-7C6CC4933DCC}"/>
          </ac:spMkLst>
        </pc:spChg>
        <pc:spChg chg="mod">
          <ac:chgData name="Nesta van der Schaaf" userId="b6341301b05cd47e" providerId="LiveId" clId="{AD06C81A-87A6-47A7-8922-8736C9E72DE9}" dt="2023-07-11T13:50:58.755" v="19247" actId="165"/>
          <ac:spMkLst>
            <pc:docMk/>
            <pc:sldMk cId="2464497381" sldId="281"/>
            <ac:spMk id="216" creationId="{A6634261-42A0-D891-47E3-83FFED95BB76}"/>
          </ac:spMkLst>
        </pc:spChg>
        <pc:spChg chg="replST">
          <ac:chgData name="Nesta van der Schaaf" userId="b6341301b05cd47e" providerId="LiveId" clId="{AD06C81A-87A6-47A7-8922-8736C9E72DE9}" dt="2023-07-11T13:52:01.513" v="19315"/>
          <ac:spMkLst>
            <pc:docMk/>
            <pc:sldMk cId="2464497381" sldId="281"/>
            <ac:spMk id="220" creationId="{E138C224-98A2-D3BE-5C4F-23379B87B9A8}"/>
          </ac:spMkLst>
        </pc:spChg>
        <pc:spChg chg="replST">
          <ac:chgData name="Nesta van der Schaaf" userId="b6341301b05cd47e" providerId="LiveId" clId="{AD06C81A-87A6-47A7-8922-8736C9E72DE9}" dt="2023-07-11T13:52:01.514" v="19316"/>
          <ac:spMkLst>
            <pc:docMk/>
            <pc:sldMk cId="2464497381" sldId="281"/>
            <ac:spMk id="222" creationId="{815159D3-5DB9-48B7-8125-BD8753CD100E}"/>
          </ac:spMkLst>
        </pc:spChg>
        <pc:spChg chg="replST">
          <ac:chgData name="Nesta van der Schaaf" userId="b6341301b05cd47e" providerId="LiveId" clId="{AD06C81A-87A6-47A7-8922-8736C9E72DE9}" dt="2023-07-11T13:52:01.514" v="19317"/>
          <ac:spMkLst>
            <pc:docMk/>
            <pc:sldMk cId="2464497381" sldId="281"/>
            <ac:spMk id="223" creationId="{910145D4-E2DD-C48C-8BDC-91667CB3320C}"/>
          </ac:spMkLst>
        </pc:spChg>
        <pc:spChg chg="replST">
          <ac:chgData name="Nesta van der Schaaf" userId="b6341301b05cd47e" providerId="LiveId" clId="{AD06C81A-87A6-47A7-8922-8736C9E72DE9}" dt="2023-07-11T13:52:01.514" v="19318"/>
          <ac:spMkLst>
            <pc:docMk/>
            <pc:sldMk cId="2464497381" sldId="281"/>
            <ac:spMk id="224" creationId="{11100894-A988-7653-B543-D25098FAF731}"/>
          </ac:spMkLst>
        </pc:spChg>
        <pc:spChg chg="replST">
          <ac:chgData name="Nesta van der Schaaf" userId="b6341301b05cd47e" providerId="LiveId" clId="{AD06C81A-87A6-47A7-8922-8736C9E72DE9}" dt="2023-07-11T13:52:01.514" v="19319"/>
          <ac:spMkLst>
            <pc:docMk/>
            <pc:sldMk cId="2464497381" sldId="281"/>
            <ac:spMk id="225" creationId="{B8836FA0-72CE-CBB1-EF5D-02453454C55E}"/>
          </ac:spMkLst>
        </pc:spChg>
        <pc:spChg chg="replST">
          <ac:chgData name="Nesta van der Schaaf" userId="b6341301b05cd47e" providerId="LiveId" clId="{AD06C81A-87A6-47A7-8922-8736C9E72DE9}" dt="2023-07-11T13:52:01.514" v="19320"/>
          <ac:spMkLst>
            <pc:docMk/>
            <pc:sldMk cId="2464497381" sldId="281"/>
            <ac:spMk id="226" creationId="{160DF1FF-77BA-B0F9-0556-1E7C19F3CBAE}"/>
          </ac:spMkLst>
        </pc:spChg>
        <pc:spChg chg="replST">
          <ac:chgData name="Nesta van der Schaaf" userId="b6341301b05cd47e" providerId="LiveId" clId="{AD06C81A-87A6-47A7-8922-8736C9E72DE9}" dt="2023-07-11T13:52:01.514" v="19321"/>
          <ac:spMkLst>
            <pc:docMk/>
            <pc:sldMk cId="2464497381" sldId="281"/>
            <ac:spMk id="227" creationId="{2578B213-D6F1-F0AC-8126-F5FFDE2C5435}"/>
          </ac:spMkLst>
        </pc:spChg>
        <pc:spChg chg="replST">
          <ac:chgData name="Nesta van der Schaaf" userId="b6341301b05cd47e" providerId="LiveId" clId="{AD06C81A-87A6-47A7-8922-8736C9E72DE9}" dt="2023-07-11T13:52:01.514" v="19322"/>
          <ac:spMkLst>
            <pc:docMk/>
            <pc:sldMk cId="2464497381" sldId="281"/>
            <ac:spMk id="228" creationId="{AFEAC906-CE74-BACC-0CD8-3829ABDD765A}"/>
          </ac:spMkLst>
        </pc:spChg>
        <pc:spChg chg="replST">
          <ac:chgData name="Nesta van der Schaaf" userId="b6341301b05cd47e" providerId="LiveId" clId="{AD06C81A-87A6-47A7-8922-8736C9E72DE9}" dt="2023-07-11T13:52:01.514" v="19323"/>
          <ac:spMkLst>
            <pc:docMk/>
            <pc:sldMk cId="2464497381" sldId="281"/>
            <ac:spMk id="229" creationId="{1CFABA4F-6B91-2B44-C167-AB260F660951}"/>
          </ac:spMkLst>
        </pc:spChg>
        <pc:spChg chg="replST">
          <ac:chgData name="Nesta van der Schaaf" userId="b6341301b05cd47e" providerId="LiveId" clId="{AD06C81A-87A6-47A7-8922-8736C9E72DE9}" dt="2023-07-11T13:52:01.515" v="19324"/>
          <ac:spMkLst>
            <pc:docMk/>
            <pc:sldMk cId="2464497381" sldId="281"/>
            <ac:spMk id="230" creationId="{8B9A5F96-243A-AD6F-97D1-1562EF97E0B5}"/>
          </ac:spMkLst>
        </pc:spChg>
        <pc:spChg chg="replST">
          <ac:chgData name="Nesta van der Schaaf" userId="b6341301b05cd47e" providerId="LiveId" clId="{AD06C81A-87A6-47A7-8922-8736C9E72DE9}" dt="2023-07-11T13:52:01.515" v="19325"/>
          <ac:spMkLst>
            <pc:docMk/>
            <pc:sldMk cId="2464497381" sldId="281"/>
            <ac:spMk id="231" creationId="{1A8D8824-D6C6-E5EB-33B3-5A9E5655463A}"/>
          </ac:spMkLst>
        </pc:spChg>
        <pc:spChg chg="replST">
          <ac:chgData name="Nesta van der Schaaf" userId="b6341301b05cd47e" providerId="LiveId" clId="{AD06C81A-87A6-47A7-8922-8736C9E72DE9}" dt="2023-07-11T13:52:01.515" v="19326"/>
          <ac:spMkLst>
            <pc:docMk/>
            <pc:sldMk cId="2464497381" sldId="281"/>
            <ac:spMk id="232" creationId="{8D9D4FC0-432F-F274-E4A9-C85D075DE927}"/>
          </ac:spMkLst>
        </pc:spChg>
        <pc:spChg chg="replST">
          <ac:chgData name="Nesta van der Schaaf" userId="b6341301b05cd47e" providerId="LiveId" clId="{AD06C81A-87A6-47A7-8922-8736C9E72DE9}" dt="2023-07-11T13:52:01.515" v="19327"/>
          <ac:spMkLst>
            <pc:docMk/>
            <pc:sldMk cId="2464497381" sldId="281"/>
            <ac:spMk id="233" creationId="{97A9B429-C3C3-27F5-6BEB-2945B56B45E8}"/>
          </ac:spMkLst>
        </pc:spChg>
        <pc:spChg chg="replST">
          <ac:chgData name="Nesta van der Schaaf" userId="b6341301b05cd47e" providerId="LiveId" clId="{AD06C81A-87A6-47A7-8922-8736C9E72DE9}" dt="2023-07-11T13:52:01.515" v="19328"/>
          <ac:spMkLst>
            <pc:docMk/>
            <pc:sldMk cId="2464497381" sldId="281"/>
            <ac:spMk id="235" creationId="{D22BC7C2-29D4-4554-451A-C27AC2088BFB}"/>
          </ac:spMkLst>
        </pc:spChg>
        <pc:spChg chg="replST">
          <ac:chgData name="Nesta van der Schaaf" userId="b6341301b05cd47e" providerId="LiveId" clId="{AD06C81A-87A6-47A7-8922-8736C9E72DE9}" dt="2023-07-11T13:52:01.515" v="19329"/>
          <ac:spMkLst>
            <pc:docMk/>
            <pc:sldMk cId="2464497381" sldId="281"/>
            <ac:spMk id="236" creationId="{87A66BFC-C276-89CC-1022-5AD1A9497191}"/>
          </ac:spMkLst>
        </pc:spChg>
        <pc:spChg chg="replST">
          <ac:chgData name="Nesta van der Schaaf" userId="b6341301b05cd47e" providerId="LiveId" clId="{AD06C81A-87A6-47A7-8922-8736C9E72DE9}" dt="2023-07-11T13:52:19.963" v="19384"/>
          <ac:spMkLst>
            <pc:docMk/>
            <pc:sldMk cId="2464497381" sldId="281"/>
            <ac:spMk id="241" creationId="{0C690ED8-5100-19F4-2246-7BF1D8867EB2}"/>
          </ac:spMkLst>
        </pc:spChg>
        <pc:spChg chg="replST">
          <ac:chgData name="Nesta van der Schaaf" userId="b6341301b05cd47e" providerId="LiveId" clId="{AD06C81A-87A6-47A7-8922-8736C9E72DE9}" dt="2023-07-11T13:52:19.963" v="19385"/>
          <ac:spMkLst>
            <pc:docMk/>
            <pc:sldMk cId="2464497381" sldId="281"/>
            <ac:spMk id="242" creationId="{1EF33359-558E-F436-4E07-299776A22F0B}"/>
          </ac:spMkLst>
        </pc:spChg>
        <pc:spChg chg="replST">
          <ac:chgData name="Nesta van der Schaaf" userId="b6341301b05cd47e" providerId="LiveId" clId="{AD06C81A-87A6-47A7-8922-8736C9E72DE9}" dt="2023-07-11T13:52:19.963" v="19386"/>
          <ac:spMkLst>
            <pc:docMk/>
            <pc:sldMk cId="2464497381" sldId="281"/>
            <ac:spMk id="243" creationId="{EC070087-DC14-408D-A08E-857309409C27}"/>
          </ac:spMkLst>
        </pc:spChg>
        <pc:spChg chg="replST">
          <ac:chgData name="Nesta van der Schaaf" userId="b6341301b05cd47e" providerId="LiveId" clId="{AD06C81A-87A6-47A7-8922-8736C9E72DE9}" dt="2023-07-11T13:52:19.963" v="19387"/>
          <ac:spMkLst>
            <pc:docMk/>
            <pc:sldMk cId="2464497381" sldId="281"/>
            <ac:spMk id="244" creationId="{BA1C100A-324E-4160-B9A7-73ECD42BE98B}"/>
          </ac:spMkLst>
        </pc:spChg>
        <pc:spChg chg="replST">
          <ac:chgData name="Nesta van der Schaaf" userId="b6341301b05cd47e" providerId="LiveId" clId="{AD06C81A-87A6-47A7-8922-8736C9E72DE9}" dt="2023-07-11T13:52:19.965" v="19388"/>
          <ac:spMkLst>
            <pc:docMk/>
            <pc:sldMk cId="2464497381" sldId="281"/>
            <ac:spMk id="245" creationId="{151CB45C-BE33-D069-5E0D-57DC823FBF8B}"/>
          </ac:spMkLst>
        </pc:spChg>
        <pc:spChg chg="replST">
          <ac:chgData name="Nesta van der Schaaf" userId="b6341301b05cd47e" providerId="LiveId" clId="{AD06C81A-87A6-47A7-8922-8736C9E72DE9}" dt="2023-07-11T13:52:19.965" v="19389"/>
          <ac:spMkLst>
            <pc:docMk/>
            <pc:sldMk cId="2464497381" sldId="281"/>
            <ac:spMk id="246" creationId="{8BBFCB5D-8473-C3A9-87EC-E13EEF5F55E1}"/>
          </ac:spMkLst>
        </pc:spChg>
        <pc:spChg chg="replST">
          <ac:chgData name="Nesta van der Schaaf" userId="b6341301b05cd47e" providerId="LiveId" clId="{AD06C81A-87A6-47A7-8922-8736C9E72DE9}" dt="2023-07-11T13:53:50.120" v="19577"/>
          <ac:spMkLst>
            <pc:docMk/>
            <pc:sldMk cId="2464497381" sldId="281"/>
            <ac:spMk id="251" creationId="{256EE62D-2FDF-DBC6-E10B-975C69D429AA}"/>
          </ac:spMkLst>
        </pc:spChg>
        <pc:spChg chg="replST">
          <ac:chgData name="Nesta van der Schaaf" userId="b6341301b05cd47e" providerId="LiveId" clId="{AD06C81A-87A6-47A7-8922-8736C9E72DE9}" dt="2023-07-11T13:53:50.120" v="19578"/>
          <ac:spMkLst>
            <pc:docMk/>
            <pc:sldMk cId="2464497381" sldId="281"/>
            <ac:spMk id="253" creationId="{38E29AA3-0E0A-EC2A-ABEC-FE8C64B65DAA}"/>
          </ac:spMkLst>
        </pc:spChg>
        <pc:spChg chg="replST">
          <ac:chgData name="Nesta van der Schaaf" userId="b6341301b05cd47e" providerId="LiveId" clId="{AD06C81A-87A6-47A7-8922-8736C9E72DE9}" dt="2023-07-11T13:53:50.120" v="19579"/>
          <ac:spMkLst>
            <pc:docMk/>
            <pc:sldMk cId="2464497381" sldId="281"/>
            <ac:spMk id="254" creationId="{FBD3A9EF-E1CB-2F15-4B37-20B8A9E142AE}"/>
          </ac:spMkLst>
        </pc:spChg>
        <pc:spChg chg="replST">
          <ac:chgData name="Nesta van der Schaaf" userId="b6341301b05cd47e" providerId="LiveId" clId="{AD06C81A-87A6-47A7-8922-8736C9E72DE9}" dt="2023-07-11T13:53:50.121" v="19580"/>
          <ac:spMkLst>
            <pc:docMk/>
            <pc:sldMk cId="2464497381" sldId="281"/>
            <ac:spMk id="255" creationId="{9AA222D6-FD8C-E05E-DDA1-8FC23FB8A397}"/>
          </ac:spMkLst>
        </pc:spChg>
        <pc:spChg chg="replST">
          <ac:chgData name="Nesta van der Schaaf" userId="b6341301b05cd47e" providerId="LiveId" clId="{AD06C81A-87A6-47A7-8922-8736C9E72DE9}" dt="2023-07-11T13:53:50.121" v="19581"/>
          <ac:spMkLst>
            <pc:docMk/>
            <pc:sldMk cId="2464497381" sldId="281"/>
            <ac:spMk id="256" creationId="{586E91FE-883D-362C-E48E-F58C705A467F}"/>
          </ac:spMkLst>
        </pc:spChg>
        <pc:spChg chg="replST">
          <ac:chgData name="Nesta van der Schaaf" userId="b6341301b05cd47e" providerId="LiveId" clId="{AD06C81A-87A6-47A7-8922-8736C9E72DE9}" dt="2023-07-11T13:53:50.121" v="19582"/>
          <ac:spMkLst>
            <pc:docMk/>
            <pc:sldMk cId="2464497381" sldId="281"/>
            <ac:spMk id="257" creationId="{A36DC859-D06D-A18A-0B9F-41E87D3DF29C}"/>
          </ac:spMkLst>
        </pc:spChg>
        <pc:spChg chg="replST">
          <ac:chgData name="Nesta van der Schaaf" userId="b6341301b05cd47e" providerId="LiveId" clId="{AD06C81A-87A6-47A7-8922-8736C9E72DE9}" dt="2023-07-11T13:53:50.121" v="19583"/>
          <ac:spMkLst>
            <pc:docMk/>
            <pc:sldMk cId="2464497381" sldId="281"/>
            <ac:spMk id="258" creationId="{0F818F39-0139-D6DD-4078-E881B6394639}"/>
          </ac:spMkLst>
        </pc:spChg>
        <pc:spChg chg="replST">
          <ac:chgData name="Nesta van der Schaaf" userId="b6341301b05cd47e" providerId="LiveId" clId="{AD06C81A-87A6-47A7-8922-8736C9E72DE9}" dt="2023-07-11T13:53:50.121" v="19584"/>
          <ac:spMkLst>
            <pc:docMk/>
            <pc:sldMk cId="2464497381" sldId="281"/>
            <ac:spMk id="259" creationId="{3D6CD2B7-6AA4-6FEC-7258-E22BBFED6DB3}"/>
          </ac:spMkLst>
        </pc:spChg>
        <pc:spChg chg="replST">
          <ac:chgData name="Nesta van der Schaaf" userId="b6341301b05cd47e" providerId="LiveId" clId="{AD06C81A-87A6-47A7-8922-8736C9E72DE9}" dt="2023-07-11T13:53:50.121" v="19585"/>
          <ac:spMkLst>
            <pc:docMk/>
            <pc:sldMk cId="2464497381" sldId="281"/>
            <ac:spMk id="260" creationId="{696BE020-3406-DAF9-D3A5-B6667C663B95}"/>
          </ac:spMkLst>
        </pc:spChg>
        <pc:spChg chg="replST">
          <ac:chgData name="Nesta van der Schaaf" userId="b6341301b05cd47e" providerId="LiveId" clId="{AD06C81A-87A6-47A7-8922-8736C9E72DE9}" dt="2023-07-11T13:53:50.121" v="19586"/>
          <ac:spMkLst>
            <pc:docMk/>
            <pc:sldMk cId="2464497381" sldId="281"/>
            <ac:spMk id="261" creationId="{35071C22-84CA-F550-D1CD-0B2BAF037304}"/>
          </ac:spMkLst>
        </pc:spChg>
        <pc:spChg chg="replST">
          <ac:chgData name="Nesta van der Schaaf" userId="b6341301b05cd47e" providerId="LiveId" clId="{AD06C81A-87A6-47A7-8922-8736C9E72DE9}" dt="2023-07-11T13:53:50.121" v="19587"/>
          <ac:spMkLst>
            <pc:docMk/>
            <pc:sldMk cId="2464497381" sldId="281"/>
            <ac:spMk id="262" creationId="{F4AC257C-2FD9-2605-0989-EDE0CE1D31B2}"/>
          </ac:spMkLst>
        </pc:spChg>
        <pc:spChg chg="replST">
          <ac:chgData name="Nesta van der Schaaf" userId="b6341301b05cd47e" providerId="LiveId" clId="{AD06C81A-87A6-47A7-8922-8736C9E72DE9}" dt="2023-07-11T13:53:50.122" v="19588"/>
          <ac:spMkLst>
            <pc:docMk/>
            <pc:sldMk cId="2464497381" sldId="281"/>
            <ac:spMk id="263" creationId="{54746F74-558A-99B3-371A-B62D2C508BEA}"/>
          </ac:spMkLst>
        </pc:spChg>
        <pc:spChg chg="replST">
          <ac:chgData name="Nesta van der Schaaf" userId="b6341301b05cd47e" providerId="LiveId" clId="{AD06C81A-87A6-47A7-8922-8736C9E72DE9}" dt="2023-07-11T13:53:50.122" v="19589"/>
          <ac:spMkLst>
            <pc:docMk/>
            <pc:sldMk cId="2464497381" sldId="281"/>
            <ac:spMk id="264" creationId="{3D74C620-E761-1D78-5509-08694655B8A4}"/>
          </ac:spMkLst>
        </pc:spChg>
        <pc:spChg chg="replST">
          <ac:chgData name="Nesta van der Schaaf" userId="b6341301b05cd47e" providerId="LiveId" clId="{AD06C81A-87A6-47A7-8922-8736C9E72DE9}" dt="2023-07-11T13:53:50.122" v="19590"/>
          <ac:spMkLst>
            <pc:docMk/>
            <pc:sldMk cId="2464497381" sldId="281"/>
            <ac:spMk id="266" creationId="{97802E84-CB12-17DE-A387-1608E22A7F20}"/>
          </ac:spMkLst>
        </pc:spChg>
        <pc:spChg chg="replST">
          <ac:chgData name="Nesta van der Schaaf" userId="b6341301b05cd47e" providerId="LiveId" clId="{AD06C81A-87A6-47A7-8922-8736C9E72DE9}" dt="2023-07-11T13:53:50.122" v="19591"/>
          <ac:spMkLst>
            <pc:docMk/>
            <pc:sldMk cId="2464497381" sldId="281"/>
            <ac:spMk id="267" creationId="{1B727B71-4B1B-C59E-C6B3-2C33234BFDA2}"/>
          </ac:spMkLst>
        </pc:spChg>
        <pc:spChg chg="mod topLvl">
          <ac:chgData name="Nesta van der Schaaf" userId="b6341301b05cd47e" providerId="LiveId" clId="{AD06C81A-87A6-47A7-8922-8736C9E72DE9}" dt="2023-07-11T13:55:53.202" v="19694" actId="164"/>
          <ac:spMkLst>
            <pc:docMk/>
            <pc:sldMk cId="2464497381" sldId="281"/>
            <ac:spMk id="271" creationId="{30328D88-D615-083E-BBD2-30854B8A9C26}"/>
          </ac:spMkLst>
        </pc:spChg>
        <pc:spChg chg="mod topLvl">
          <ac:chgData name="Nesta van der Schaaf" userId="b6341301b05cd47e" providerId="LiveId" clId="{AD06C81A-87A6-47A7-8922-8736C9E72DE9}" dt="2023-07-11T13:55:53.202" v="19694" actId="164"/>
          <ac:spMkLst>
            <pc:docMk/>
            <pc:sldMk cId="2464497381" sldId="281"/>
            <ac:spMk id="272" creationId="{1F135098-89DF-828E-836D-A9B71909B5D3}"/>
          </ac:spMkLst>
        </pc:spChg>
        <pc:spChg chg="mod">
          <ac:chgData name="Nesta van der Schaaf" userId="b6341301b05cd47e" providerId="LiveId" clId="{AD06C81A-87A6-47A7-8922-8736C9E72DE9}" dt="2023-07-11T13:54:56.337" v="19603" actId="165"/>
          <ac:spMkLst>
            <pc:docMk/>
            <pc:sldMk cId="2464497381" sldId="281"/>
            <ac:spMk id="274" creationId="{DA213649-2544-4BE3-60F5-24E3BBF98D73}"/>
          </ac:spMkLst>
        </pc:spChg>
        <pc:spChg chg="mod">
          <ac:chgData name="Nesta van der Schaaf" userId="b6341301b05cd47e" providerId="LiveId" clId="{AD06C81A-87A6-47A7-8922-8736C9E72DE9}" dt="2023-07-11T13:54:56.337" v="19603" actId="165"/>
          <ac:spMkLst>
            <pc:docMk/>
            <pc:sldMk cId="2464497381" sldId="281"/>
            <ac:spMk id="275" creationId="{D8F17BC7-31A3-8640-E65C-CD1FA6F3119F}"/>
          </ac:spMkLst>
        </pc:spChg>
        <pc:spChg chg="mod">
          <ac:chgData name="Nesta van der Schaaf" userId="b6341301b05cd47e" providerId="LiveId" clId="{AD06C81A-87A6-47A7-8922-8736C9E72DE9}" dt="2023-07-11T13:54:56.337" v="19603" actId="165"/>
          <ac:spMkLst>
            <pc:docMk/>
            <pc:sldMk cId="2464497381" sldId="281"/>
            <ac:spMk id="276" creationId="{304C1196-7DF1-7627-CAF5-DB883DBD53AF}"/>
          </ac:spMkLst>
        </pc:spChg>
        <pc:spChg chg="replST">
          <ac:chgData name="Nesta van der Schaaf" userId="b6341301b05cd47e" providerId="LiveId" clId="{AD06C81A-87A6-47A7-8922-8736C9E72DE9}" dt="2023-07-11T13:55:30.500" v="19649"/>
          <ac:spMkLst>
            <pc:docMk/>
            <pc:sldMk cId="2464497381" sldId="281"/>
            <ac:spMk id="280" creationId="{008CFAB5-233A-6EA3-453B-50D149B7F223}"/>
          </ac:spMkLst>
        </pc:spChg>
        <pc:spChg chg="replST">
          <ac:chgData name="Nesta van der Schaaf" userId="b6341301b05cd47e" providerId="LiveId" clId="{AD06C81A-87A6-47A7-8922-8736C9E72DE9}" dt="2023-07-11T13:55:30.500" v="19650"/>
          <ac:spMkLst>
            <pc:docMk/>
            <pc:sldMk cId="2464497381" sldId="281"/>
            <ac:spMk id="281" creationId="{264B1DEB-8E0C-B7DE-4238-641A0CA40100}"/>
          </ac:spMkLst>
        </pc:spChg>
        <pc:spChg chg="replST">
          <ac:chgData name="Nesta van der Schaaf" userId="b6341301b05cd47e" providerId="LiveId" clId="{AD06C81A-87A6-47A7-8922-8736C9E72DE9}" dt="2023-07-11T13:55:30.500" v="19651"/>
          <ac:spMkLst>
            <pc:docMk/>
            <pc:sldMk cId="2464497381" sldId="281"/>
            <ac:spMk id="282" creationId="{5AD87E8E-9220-EA6F-699C-E5D73999C9BB}"/>
          </ac:spMkLst>
        </pc:spChg>
        <pc:spChg chg="replST">
          <ac:chgData name="Nesta van der Schaaf" userId="b6341301b05cd47e" providerId="LiveId" clId="{AD06C81A-87A6-47A7-8922-8736C9E72DE9}" dt="2023-07-11T13:55:30.500" v="19652"/>
          <ac:spMkLst>
            <pc:docMk/>
            <pc:sldMk cId="2464497381" sldId="281"/>
            <ac:spMk id="283" creationId="{028E799E-1A0C-C09D-EA65-CECB7141E80A}"/>
          </ac:spMkLst>
        </pc:spChg>
        <pc:spChg chg="replST">
          <ac:chgData name="Nesta van der Schaaf" userId="b6341301b05cd47e" providerId="LiveId" clId="{AD06C81A-87A6-47A7-8922-8736C9E72DE9}" dt="2023-07-11T13:55:30.500" v="19653"/>
          <ac:spMkLst>
            <pc:docMk/>
            <pc:sldMk cId="2464497381" sldId="281"/>
            <ac:spMk id="284" creationId="{EB8D4798-AD6B-FD58-76B4-71C7E963823F}"/>
          </ac:spMkLst>
        </pc:spChg>
        <pc:spChg chg="replST">
          <ac:chgData name="Nesta van der Schaaf" userId="b6341301b05cd47e" providerId="LiveId" clId="{AD06C81A-87A6-47A7-8922-8736C9E72DE9}" dt="2023-07-11T13:55:30.500" v="19654"/>
          <ac:spMkLst>
            <pc:docMk/>
            <pc:sldMk cId="2464497381" sldId="281"/>
            <ac:spMk id="285" creationId="{E332DB5E-9360-B06D-7942-A744555DA59B}"/>
          </ac:spMkLst>
        </pc:spChg>
        <pc:grpChg chg="mod replST">
          <ac:chgData name="Nesta van der Schaaf" userId="b6341301b05cd47e" providerId="LiveId" clId="{AD06C81A-87A6-47A7-8922-8736C9E72DE9}" dt="2023-07-11T13:48:31.734" v="19223" actId="164"/>
          <ac:grpSpMkLst>
            <pc:docMk/>
            <pc:sldMk cId="2464497381" sldId="281"/>
            <ac:grpSpMk id="18" creationId="{0A5CB7BF-47BA-2519-8250-B6F253DA81BC}"/>
          </ac:grpSpMkLst>
        </pc:grpChg>
        <pc:grpChg chg="del mod replST">
          <ac:chgData name="Nesta van der Schaaf" userId="b6341301b05cd47e" providerId="LiveId" clId="{AD06C81A-87A6-47A7-8922-8736C9E72DE9}" dt="2023-07-11T13:48:24.849" v="19203" actId="478"/>
          <ac:grpSpMkLst>
            <pc:docMk/>
            <pc:sldMk cId="2464497381" sldId="281"/>
            <ac:grpSpMk id="37" creationId="{717376E4-194F-D460-2B1E-CF9726CC5E64}"/>
          </ac:grpSpMkLst>
        </pc:grpChg>
        <pc:grpChg chg="mod ord replST">
          <ac:chgData name="Nesta van der Schaaf" userId="b6341301b05cd47e" providerId="LiveId" clId="{AD06C81A-87A6-47A7-8922-8736C9E72DE9}" dt="2023-07-11T13:48:31.734" v="19223" actId="164"/>
          <ac:grpSpMkLst>
            <pc:docMk/>
            <pc:sldMk cId="2464497381" sldId="281"/>
            <ac:grpSpMk id="62" creationId="{2350E52E-884D-83DA-49B8-060196A47141}"/>
          </ac:grpSpMkLst>
        </pc:grpChg>
        <pc:grpChg chg="del">
          <ac:chgData name="Nesta van der Schaaf" userId="b6341301b05cd47e" providerId="LiveId" clId="{AD06C81A-87A6-47A7-8922-8736C9E72DE9}" dt="2023-07-11T13:48:24.860" v="19220" actId="478"/>
          <ac:grpSpMkLst>
            <pc:docMk/>
            <pc:sldMk cId="2464497381" sldId="281"/>
            <ac:grpSpMk id="63" creationId="{DC796AC1-8E2D-993F-F029-60F73FA1C240}"/>
          </ac:grpSpMkLst>
        </pc:grpChg>
        <pc:grpChg chg="add mod">
          <ac:chgData name="Nesta van der Schaaf" userId="b6341301b05cd47e" providerId="LiveId" clId="{AD06C81A-87A6-47A7-8922-8736C9E72DE9}" dt="2023-07-11T21:20:03.973" v="24598" actId="1076"/>
          <ac:grpSpMkLst>
            <pc:docMk/>
            <pc:sldMk cId="2464497381" sldId="281"/>
            <ac:grpSpMk id="79" creationId="{56494A79-AFF5-AAE3-F93F-247450E6B5E6}"/>
          </ac:grpSpMkLst>
        </pc:grpChg>
        <pc:grpChg chg="add del mod">
          <ac:chgData name="Nesta van der Schaaf" userId="b6341301b05cd47e" providerId="LiveId" clId="{AD06C81A-87A6-47A7-8922-8736C9E72DE9}" dt="2023-07-11T13:50:58.755" v="19247" actId="165"/>
          <ac:grpSpMkLst>
            <pc:docMk/>
            <pc:sldMk cId="2464497381" sldId="281"/>
            <ac:grpSpMk id="80" creationId="{18FE8F39-76A2-9AAE-B431-66AC34334034}"/>
          </ac:grpSpMkLst>
        </pc:grpChg>
        <pc:grpChg chg="del mod topLvl">
          <ac:chgData name="Nesta van der Schaaf" userId="b6341301b05cd47e" providerId="LiveId" clId="{AD06C81A-87A6-47A7-8922-8736C9E72DE9}" dt="2023-07-11T13:51:12.879" v="19251" actId="478"/>
          <ac:grpSpMkLst>
            <pc:docMk/>
            <pc:sldMk cId="2464497381" sldId="281"/>
            <ac:grpSpMk id="83" creationId="{784182FF-B537-670E-C3AD-91E65C17A2E9}"/>
          </ac:grpSpMkLst>
        </pc:grpChg>
        <pc:grpChg chg="del mod topLvl">
          <ac:chgData name="Nesta van der Schaaf" userId="b6341301b05cd47e" providerId="LiveId" clId="{AD06C81A-87A6-47A7-8922-8736C9E72DE9}" dt="2023-07-11T13:51:13.898" v="19252" actId="478"/>
          <ac:grpSpMkLst>
            <pc:docMk/>
            <pc:sldMk cId="2464497381" sldId="281"/>
            <ac:grpSpMk id="104" creationId="{1A7616B3-FC80-8E7F-3581-9038D6A1A597}"/>
          </ac:grpSpMkLst>
        </pc:grpChg>
        <pc:grpChg chg="del mod topLvl">
          <ac:chgData name="Nesta van der Schaaf" userId="b6341301b05cd47e" providerId="LiveId" clId="{AD06C81A-87A6-47A7-8922-8736C9E72DE9}" dt="2023-07-11T13:51:08.836" v="19249" actId="478"/>
          <ac:grpSpMkLst>
            <pc:docMk/>
            <pc:sldMk cId="2464497381" sldId="281"/>
            <ac:grpSpMk id="105" creationId="{71D5DEA9-72AA-7741-AEF7-36759A02C1C1}"/>
          </ac:grpSpMkLst>
        </pc:grpChg>
        <pc:grpChg chg="del">
          <ac:chgData name="Nesta van der Schaaf" userId="b6341301b05cd47e" providerId="LiveId" clId="{AD06C81A-87A6-47A7-8922-8736C9E72DE9}" dt="2023-07-11T13:41:50.824" v="18897" actId="478"/>
          <ac:grpSpMkLst>
            <pc:docMk/>
            <pc:sldMk cId="2464497381" sldId="281"/>
            <ac:grpSpMk id="194" creationId="{8A0EA3A8-A4CF-BCB3-D5E2-D43D41D8B240}"/>
          </ac:grpSpMkLst>
        </pc:grpChg>
        <pc:grpChg chg="del">
          <ac:chgData name="Nesta van der Schaaf" userId="b6341301b05cd47e" providerId="LiveId" clId="{AD06C81A-87A6-47A7-8922-8736C9E72DE9}" dt="2023-07-11T13:41:47.915" v="18895" actId="478"/>
          <ac:grpSpMkLst>
            <pc:docMk/>
            <pc:sldMk cId="2464497381" sldId="281"/>
            <ac:grpSpMk id="208" creationId="{02C8FDFA-BE9C-24B3-92EB-EEC1FA82EA9F}"/>
          </ac:grpSpMkLst>
        </pc:grpChg>
        <pc:grpChg chg="mod replST">
          <ac:chgData name="Nesta van der Schaaf" userId="b6341301b05cd47e" providerId="LiveId" clId="{AD06C81A-87A6-47A7-8922-8736C9E72DE9}" dt="2023-07-11T13:54:14.579" v="19597" actId="164"/>
          <ac:grpSpMkLst>
            <pc:docMk/>
            <pc:sldMk cId="2464497381" sldId="281"/>
            <ac:grpSpMk id="237" creationId="{19E32C1E-8D0F-B3AA-C6CE-53B6FF9A5A62}"/>
          </ac:grpSpMkLst>
        </pc:grpChg>
        <pc:grpChg chg="mod replST">
          <ac:chgData name="Nesta van der Schaaf" userId="b6341301b05cd47e" providerId="LiveId" clId="{AD06C81A-87A6-47A7-8922-8736C9E72DE9}" dt="2023-07-11T13:54:14.579" v="19597" actId="164"/>
          <ac:grpSpMkLst>
            <pc:docMk/>
            <pc:sldMk cId="2464497381" sldId="281"/>
            <ac:grpSpMk id="247" creationId="{84C37B6F-ECF5-6F93-6FBB-BA999C8D9806}"/>
          </ac:grpSpMkLst>
        </pc:grpChg>
        <pc:grpChg chg="mod replST">
          <ac:chgData name="Nesta van der Schaaf" userId="b6341301b05cd47e" providerId="LiveId" clId="{AD06C81A-87A6-47A7-8922-8736C9E72DE9}" dt="2023-07-11T13:54:14.579" v="19597" actId="164"/>
          <ac:grpSpMkLst>
            <pc:docMk/>
            <pc:sldMk cId="2464497381" sldId="281"/>
            <ac:grpSpMk id="268" creationId="{B9293DCE-06EF-7D40-704D-AEC7BB39A6EC}"/>
          </ac:grpSpMkLst>
        </pc:grpChg>
        <pc:grpChg chg="add mod">
          <ac:chgData name="Nesta van der Schaaf" userId="b6341301b05cd47e" providerId="LiveId" clId="{AD06C81A-87A6-47A7-8922-8736C9E72DE9}" dt="2023-07-11T13:56:05.781" v="19696" actId="1076"/>
          <ac:grpSpMkLst>
            <pc:docMk/>
            <pc:sldMk cId="2464497381" sldId="281"/>
            <ac:grpSpMk id="269" creationId="{F9604485-F974-EB79-2A71-B206C5A3D0E4}"/>
          </ac:grpSpMkLst>
        </pc:grpChg>
        <pc:grpChg chg="add del mod">
          <ac:chgData name="Nesta van der Schaaf" userId="b6341301b05cd47e" providerId="LiveId" clId="{AD06C81A-87A6-47A7-8922-8736C9E72DE9}" dt="2023-07-11T13:54:56.337" v="19603" actId="165"/>
          <ac:grpSpMkLst>
            <pc:docMk/>
            <pc:sldMk cId="2464497381" sldId="281"/>
            <ac:grpSpMk id="270" creationId="{1CEB868E-5FFE-C59A-21A4-B09412A2C85D}"/>
          </ac:grpSpMkLst>
        </pc:grpChg>
        <pc:grpChg chg="del mod topLvl">
          <ac:chgData name="Nesta van der Schaaf" userId="b6341301b05cd47e" providerId="LiveId" clId="{AD06C81A-87A6-47A7-8922-8736C9E72DE9}" dt="2023-07-11T13:55:02.231" v="19604" actId="478"/>
          <ac:grpSpMkLst>
            <pc:docMk/>
            <pc:sldMk cId="2464497381" sldId="281"/>
            <ac:grpSpMk id="273" creationId="{FBBE5B23-CA01-E730-7E0D-64DDF5A186DE}"/>
          </ac:grpSpMkLst>
        </pc:grpChg>
        <pc:grpChg chg="mod replST">
          <ac:chgData name="Nesta van der Schaaf" userId="b6341301b05cd47e" providerId="LiveId" clId="{AD06C81A-87A6-47A7-8922-8736C9E72DE9}" dt="2023-07-11T13:55:53.202" v="19694" actId="164"/>
          <ac:grpSpMkLst>
            <pc:docMk/>
            <pc:sldMk cId="2464497381" sldId="281"/>
            <ac:grpSpMk id="286" creationId="{D973A9FB-BE7E-18C2-8380-EFA23F5623CD}"/>
          </ac:grpSpMkLst>
        </pc:grpChg>
        <pc:grpChg chg="add mod">
          <ac:chgData name="Nesta van der Schaaf" userId="b6341301b05cd47e" providerId="LiveId" clId="{AD06C81A-87A6-47A7-8922-8736C9E72DE9}" dt="2023-07-11T13:55:55.021" v="19695" actId="1076"/>
          <ac:grpSpMkLst>
            <pc:docMk/>
            <pc:sldMk cId="2464497381" sldId="281"/>
            <ac:grpSpMk id="287" creationId="{0F5AA882-D43C-C665-4295-9B193E0AE9BC}"/>
          </ac:grpSpMkLst>
        </pc:grpChg>
        <pc:picChg chg="mod">
          <ac:chgData name="Nesta van der Schaaf" userId="b6341301b05cd47e" providerId="LiveId" clId="{AD06C81A-87A6-47A7-8922-8736C9E72DE9}" dt="2023-07-11T13:43:48.035" v="18934" actId="14100"/>
          <ac:picMkLst>
            <pc:docMk/>
            <pc:sldMk cId="2464497381" sldId="281"/>
            <ac:picMk id="7" creationId="{BA98CE3B-5AA4-2898-616C-EA03D29F9674}"/>
          </ac:picMkLst>
        </pc:picChg>
        <pc:picChg chg="mod">
          <ac:chgData name="Nesta van der Schaaf" userId="b6341301b05cd47e" providerId="LiveId" clId="{AD06C81A-87A6-47A7-8922-8736C9E72DE9}" dt="2023-07-11T13:45:05.771" v="19020" actId="14100"/>
          <ac:picMkLst>
            <pc:docMk/>
            <pc:sldMk cId="2464497381" sldId="281"/>
            <ac:picMk id="20" creationId="{3175B33A-F1DB-DD06-89BF-814EADF5F8D5}"/>
          </ac:picMkLst>
        </pc:picChg>
        <pc:picChg chg="mod">
          <ac:chgData name="Nesta van der Schaaf" userId="b6341301b05cd47e" providerId="LiveId" clId="{AD06C81A-87A6-47A7-8922-8736C9E72DE9}" dt="2023-07-11T13:48:24.831" v="19113" actId="14100"/>
          <ac:picMkLst>
            <pc:docMk/>
            <pc:sldMk cId="2464497381" sldId="281"/>
            <ac:picMk id="40" creationId="{3D328906-0FE7-0086-3970-D20D76549CBD}"/>
          </ac:picMkLst>
        </pc:picChg>
        <pc:picChg chg="mod">
          <ac:chgData name="Nesta van der Schaaf" userId="b6341301b05cd47e" providerId="LiveId" clId="{AD06C81A-87A6-47A7-8922-8736C9E72DE9}" dt="2023-07-11T13:52:01.501" v="19256" actId="14100"/>
          <ac:picMkLst>
            <pc:docMk/>
            <pc:sldMk cId="2464497381" sldId="281"/>
            <ac:picMk id="218" creationId="{7D0CD4EA-56D1-8D96-29CF-4ED86C506F69}"/>
          </ac:picMkLst>
        </pc:picChg>
        <pc:picChg chg="mod">
          <ac:chgData name="Nesta van der Schaaf" userId="b6341301b05cd47e" providerId="LiveId" clId="{AD06C81A-87A6-47A7-8922-8736C9E72DE9}" dt="2023-07-11T13:52:19.956" v="19343" actId="14100"/>
          <ac:picMkLst>
            <pc:docMk/>
            <pc:sldMk cId="2464497381" sldId="281"/>
            <ac:picMk id="239" creationId="{E336A8D0-D89F-DC44-59EE-2C16B710DA3F}"/>
          </ac:picMkLst>
        </pc:picChg>
        <pc:picChg chg="mod">
          <ac:chgData name="Nesta van der Schaaf" userId="b6341301b05cd47e" providerId="LiveId" clId="{AD06C81A-87A6-47A7-8922-8736C9E72DE9}" dt="2023-07-11T13:53:50.108" v="19518" actId="14100"/>
          <ac:picMkLst>
            <pc:docMk/>
            <pc:sldMk cId="2464497381" sldId="281"/>
            <ac:picMk id="249" creationId="{C99AFD8D-7F51-92C1-B9EB-F324B687E0FA}"/>
          </ac:picMkLst>
        </pc:picChg>
        <pc:picChg chg="mod">
          <ac:chgData name="Nesta van der Schaaf" userId="b6341301b05cd47e" providerId="LiveId" clId="{AD06C81A-87A6-47A7-8922-8736C9E72DE9}" dt="2023-07-11T13:55:30.492" v="19608" actId="14100"/>
          <ac:picMkLst>
            <pc:docMk/>
            <pc:sldMk cId="2464497381" sldId="281"/>
            <ac:picMk id="278" creationId="{F79E2F73-944E-EC20-8A36-7982CA1F5F09}"/>
          </ac:picMkLst>
        </pc:picChg>
        <pc:inkChg chg="del">
          <ac:chgData name="Nesta van der Schaaf" userId="b6341301b05cd47e" providerId="LiveId" clId="{AD06C81A-87A6-47A7-8922-8736C9E72DE9}" dt="2023-07-11T13:41:48.867" v="18896" actId="478"/>
          <ac:inkMkLst>
            <pc:docMk/>
            <pc:sldMk cId="2464497381" sldId="281"/>
            <ac:inkMk id="214" creationId="{E0DCFABE-EB9D-D8CF-328A-D422CCE39851}"/>
          </ac:inkMkLst>
        </pc:inkChg>
      </pc:sldChg>
      <pc:sldChg chg="addSp delSp modSp add mod modAnim">
        <pc:chgData name="Nesta van der Schaaf" userId="b6341301b05cd47e" providerId="LiveId" clId="{AD06C81A-87A6-47A7-8922-8736C9E72DE9}" dt="2023-07-11T21:20:12.090" v="24599"/>
        <pc:sldMkLst>
          <pc:docMk/>
          <pc:sldMk cId="2401729690" sldId="282"/>
        </pc:sldMkLst>
        <pc:spChg chg="del">
          <ac:chgData name="Nesta van der Schaaf" userId="b6341301b05cd47e" providerId="LiveId" clId="{AD06C81A-87A6-47A7-8922-8736C9E72DE9}" dt="2023-07-11T13:56:53.209" v="19701" actId="478"/>
          <ac:spMkLst>
            <pc:docMk/>
            <pc:sldMk cId="2401729690" sldId="282"/>
            <ac:spMk id="3" creationId="{5AA463EB-0EE5-1204-7B83-1BE6DB2819FE}"/>
          </ac:spMkLst>
        </pc:spChg>
        <pc:spChg chg="mod topLvl">
          <ac:chgData name="Nesta van der Schaaf" userId="b6341301b05cd47e" providerId="LiveId" clId="{AD06C81A-87A6-47A7-8922-8736C9E72DE9}" dt="2023-07-11T14:05:31.431" v="19818" actId="14100"/>
          <ac:spMkLst>
            <pc:docMk/>
            <pc:sldMk cId="2401729690" sldId="282"/>
            <ac:spMk id="7" creationId="{C797A009-4B78-C266-5D3A-D16822D3F39B}"/>
          </ac:spMkLst>
        </pc:spChg>
        <pc:spChg chg="mod topLvl">
          <ac:chgData name="Nesta van der Schaaf" userId="b6341301b05cd47e" providerId="LiveId" clId="{AD06C81A-87A6-47A7-8922-8736C9E72DE9}" dt="2023-07-11T14:05:25.455" v="19817" actId="14100"/>
          <ac:spMkLst>
            <pc:docMk/>
            <pc:sldMk cId="2401729690" sldId="282"/>
            <ac:spMk id="8" creationId="{EEA4D6E5-777B-22AD-2F1C-974141E21193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10" creationId="{1E76EC13-E791-39B4-1311-158F70B1D650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19" creationId="{707E8685-626E-58A8-AFB0-DD31A7FA3D87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20" creationId="{2D7BF0B6-36DC-C7AA-A26D-390BCD6F8F94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21" creationId="{96901D90-C3D9-DFB8-6E9F-D207741A64FB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22" creationId="{6F85040A-7F71-ED18-FBEB-1C21301205F7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23" creationId="{DF7A5F69-16FE-1EFF-9E78-C4F7BF2AA4AF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24" creationId="{8F7F4117-C3FB-51C6-4BD0-DEBCCC829CAD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25" creationId="{EB5A0666-E7F5-C89F-A09A-FC895C1D2B5E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26" creationId="{C57B66AA-8152-FC74-9002-0019778086AF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27" creationId="{1BE25193-3684-B81E-90E6-E08413818067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28" creationId="{602469E0-F072-713D-F472-26B22C45BC4A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29" creationId="{7C450E84-E0D8-44A6-AE05-579318682098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30" creationId="{D8CB5B80-6909-F3E7-D881-D75DEECB40BB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31" creationId="{8089BD56-B97A-AC4A-DD17-FD8E5E157916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32" creationId="{0B5E27BD-C51F-85F1-0DD6-69AB2BDC6F7E}"/>
          </ac:spMkLst>
        </pc:spChg>
        <pc:spChg chg="mod">
          <ac:chgData name="Nesta van der Schaaf" userId="b6341301b05cd47e" providerId="LiveId" clId="{AD06C81A-87A6-47A7-8922-8736C9E72DE9}" dt="2023-07-11T14:04:52.143" v="19714" actId="165"/>
          <ac:spMkLst>
            <pc:docMk/>
            <pc:sldMk cId="2401729690" sldId="282"/>
            <ac:spMk id="33" creationId="{E99D2EA0-5C90-CDAA-194F-9A11170FF76B}"/>
          </ac:spMkLst>
        </pc:spChg>
        <pc:spChg chg="del topLvl replST">
          <ac:chgData name="Nesta van der Schaaf" userId="b6341301b05cd47e" providerId="LiveId" clId="{AD06C81A-87A6-47A7-8922-8736C9E72DE9}" dt="2023-07-11T14:11:55.220" v="19972" actId="478"/>
          <ac:spMkLst>
            <pc:docMk/>
            <pc:sldMk cId="2401729690" sldId="282"/>
            <ac:spMk id="39" creationId="{0EB218E6-31E8-D542-FC06-A83364EF6CDE}"/>
          </ac:spMkLst>
        </pc:spChg>
        <pc:spChg chg="del topLvl replST">
          <ac:chgData name="Nesta van der Schaaf" userId="b6341301b05cd47e" providerId="LiveId" clId="{AD06C81A-87A6-47A7-8922-8736C9E72DE9}" dt="2023-07-11T14:11:55.204" v="19947" actId="478"/>
          <ac:spMkLst>
            <pc:docMk/>
            <pc:sldMk cId="2401729690" sldId="282"/>
            <ac:spMk id="40" creationId="{B9962586-5AEA-34F2-A878-7CA9B68DC008}"/>
          </ac:spMkLst>
        </pc:spChg>
        <pc:spChg chg="del replST">
          <ac:chgData name="Nesta van der Schaaf" userId="b6341301b05cd47e" providerId="LiveId" clId="{AD06C81A-87A6-47A7-8922-8736C9E72DE9}" dt="2023-07-11T14:11:55.203" v="19946" actId="478"/>
          <ac:spMkLst>
            <pc:docMk/>
            <pc:sldMk cId="2401729690" sldId="282"/>
            <ac:spMk id="41" creationId="{9BD58D48-C1D0-6887-7D07-52E86E2FC024}"/>
          </ac:spMkLst>
        </pc:spChg>
        <pc:spChg chg="del replST">
          <ac:chgData name="Nesta van der Schaaf" userId="b6341301b05cd47e" providerId="LiveId" clId="{AD06C81A-87A6-47A7-8922-8736C9E72DE9}" dt="2023-07-11T14:11:55.203" v="19945" actId="478"/>
          <ac:spMkLst>
            <pc:docMk/>
            <pc:sldMk cId="2401729690" sldId="282"/>
            <ac:spMk id="48" creationId="{B9896F8D-3E2A-985F-BFB3-24E963269E01}"/>
          </ac:spMkLst>
        </pc:spChg>
        <pc:spChg chg="del replST">
          <ac:chgData name="Nesta van der Schaaf" userId="b6341301b05cd47e" providerId="LiveId" clId="{AD06C81A-87A6-47A7-8922-8736C9E72DE9}" dt="2023-07-11T14:11:55.203" v="19944" actId="478"/>
          <ac:spMkLst>
            <pc:docMk/>
            <pc:sldMk cId="2401729690" sldId="282"/>
            <ac:spMk id="51" creationId="{7CD60B0B-1C74-4066-02B5-018FCCAA9F0C}"/>
          </ac:spMkLst>
        </pc:spChg>
        <pc:spChg chg="del replST">
          <ac:chgData name="Nesta van der Schaaf" userId="b6341301b05cd47e" providerId="LiveId" clId="{AD06C81A-87A6-47A7-8922-8736C9E72DE9}" dt="2023-07-11T14:11:55.203" v="19943" actId="478"/>
          <ac:spMkLst>
            <pc:docMk/>
            <pc:sldMk cId="2401729690" sldId="282"/>
            <ac:spMk id="55" creationId="{E5CCBD3F-8B66-09FA-733B-56DFB946E4DE}"/>
          </ac:spMkLst>
        </pc:spChg>
        <pc:spChg chg="del replST">
          <ac:chgData name="Nesta van der Schaaf" userId="b6341301b05cd47e" providerId="LiveId" clId="{AD06C81A-87A6-47A7-8922-8736C9E72DE9}" dt="2023-07-11T14:11:55.202" v="19942" actId="478"/>
          <ac:spMkLst>
            <pc:docMk/>
            <pc:sldMk cId="2401729690" sldId="282"/>
            <ac:spMk id="57" creationId="{6CA43364-AA97-08AB-370E-3ADDE3E8B2A8}"/>
          </ac:spMkLst>
        </pc:spChg>
        <pc:spChg chg="del replST">
          <ac:chgData name="Nesta van der Schaaf" userId="b6341301b05cd47e" providerId="LiveId" clId="{AD06C81A-87A6-47A7-8922-8736C9E72DE9}" dt="2023-07-11T14:11:55.202" v="19941" actId="478"/>
          <ac:spMkLst>
            <pc:docMk/>
            <pc:sldMk cId="2401729690" sldId="282"/>
            <ac:spMk id="63" creationId="{DB40A0AE-37E8-2EDC-AEAC-B8EF21DACA3B}"/>
          </ac:spMkLst>
        </pc:spChg>
        <pc:spChg chg="del replST">
          <ac:chgData name="Nesta van der Schaaf" userId="b6341301b05cd47e" providerId="LiveId" clId="{AD06C81A-87A6-47A7-8922-8736C9E72DE9}" dt="2023-07-11T14:11:55.202" v="19940" actId="478"/>
          <ac:spMkLst>
            <pc:docMk/>
            <pc:sldMk cId="2401729690" sldId="282"/>
            <ac:spMk id="64" creationId="{D4C3C679-BC00-1D73-BBAA-E9B7CCC0FBE0}"/>
          </ac:spMkLst>
        </pc:spChg>
        <pc:spChg chg="del replST">
          <ac:chgData name="Nesta van der Schaaf" userId="b6341301b05cd47e" providerId="LiveId" clId="{AD06C81A-87A6-47A7-8922-8736C9E72DE9}" dt="2023-07-11T14:11:55.201" v="19939" actId="478"/>
          <ac:spMkLst>
            <pc:docMk/>
            <pc:sldMk cId="2401729690" sldId="282"/>
            <ac:spMk id="65" creationId="{63B1F464-6BE2-CABA-ED02-D0FA82C446DD}"/>
          </ac:spMkLst>
        </pc:spChg>
        <pc:spChg chg="del replST">
          <ac:chgData name="Nesta van der Schaaf" userId="b6341301b05cd47e" providerId="LiveId" clId="{AD06C81A-87A6-47A7-8922-8736C9E72DE9}" dt="2023-07-11T14:11:55.201" v="19938" actId="478"/>
          <ac:spMkLst>
            <pc:docMk/>
            <pc:sldMk cId="2401729690" sldId="282"/>
            <ac:spMk id="66" creationId="{7063B729-8167-A684-5E61-9845C73C5F81}"/>
          </ac:spMkLst>
        </pc:spChg>
        <pc:spChg chg="del replST">
          <ac:chgData name="Nesta van der Schaaf" userId="b6341301b05cd47e" providerId="LiveId" clId="{AD06C81A-87A6-47A7-8922-8736C9E72DE9}" dt="2023-07-11T14:11:55.201" v="19937" actId="478"/>
          <ac:spMkLst>
            <pc:docMk/>
            <pc:sldMk cId="2401729690" sldId="282"/>
            <ac:spMk id="67" creationId="{AAA07EB3-893E-C930-1E0D-DB38BB46BA8B}"/>
          </ac:spMkLst>
        </pc:spChg>
        <pc:spChg chg="del replST">
          <ac:chgData name="Nesta van der Schaaf" userId="b6341301b05cd47e" providerId="LiveId" clId="{AD06C81A-87A6-47A7-8922-8736C9E72DE9}" dt="2023-07-11T14:11:55.201" v="19936" actId="478"/>
          <ac:spMkLst>
            <pc:docMk/>
            <pc:sldMk cId="2401729690" sldId="282"/>
            <ac:spMk id="68" creationId="{CCA85F3F-58BA-DFA4-1374-C4EB3826632E}"/>
          </ac:spMkLst>
        </pc:spChg>
        <pc:spChg chg="del replST">
          <ac:chgData name="Nesta van der Schaaf" userId="b6341301b05cd47e" providerId="LiveId" clId="{AD06C81A-87A6-47A7-8922-8736C9E72DE9}" dt="2023-07-11T14:11:55.200" v="19935" actId="478"/>
          <ac:spMkLst>
            <pc:docMk/>
            <pc:sldMk cId="2401729690" sldId="282"/>
            <ac:spMk id="69" creationId="{3D425FB6-A2C6-3F9D-7E82-420511E1DE93}"/>
          </ac:spMkLst>
        </pc:spChg>
        <pc:spChg chg="del replST">
          <ac:chgData name="Nesta van der Schaaf" userId="b6341301b05cd47e" providerId="LiveId" clId="{AD06C81A-87A6-47A7-8922-8736C9E72DE9}" dt="2023-07-11T14:11:55.200" v="19934" actId="478"/>
          <ac:spMkLst>
            <pc:docMk/>
            <pc:sldMk cId="2401729690" sldId="282"/>
            <ac:spMk id="71" creationId="{3FFF0611-0620-D6FF-BB06-081227B7477E}"/>
          </ac:spMkLst>
        </pc:spChg>
        <pc:spChg chg="del replST">
          <ac:chgData name="Nesta van der Schaaf" userId="b6341301b05cd47e" providerId="LiveId" clId="{AD06C81A-87A6-47A7-8922-8736C9E72DE9}" dt="2023-07-11T14:11:55.200" v="19933" actId="478"/>
          <ac:spMkLst>
            <pc:docMk/>
            <pc:sldMk cId="2401729690" sldId="282"/>
            <ac:spMk id="72" creationId="{519EE97B-E6D2-59CE-BAD6-20CF0D6F35EE}"/>
          </ac:spMkLst>
        </pc:spChg>
        <pc:spChg chg="del replST">
          <ac:chgData name="Nesta van der Schaaf" userId="b6341301b05cd47e" providerId="LiveId" clId="{AD06C81A-87A6-47A7-8922-8736C9E72DE9}" dt="2023-07-11T14:11:55.199" v="19932" actId="478"/>
          <ac:spMkLst>
            <pc:docMk/>
            <pc:sldMk cId="2401729690" sldId="282"/>
            <ac:spMk id="73" creationId="{54332EDA-5C13-14EA-5103-094ABAB61D56}"/>
          </ac:spMkLst>
        </pc:spChg>
        <pc:spChg chg="del replST">
          <ac:chgData name="Nesta van der Schaaf" userId="b6341301b05cd47e" providerId="LiveId" clId="{AD06C81A-87A6-47A7-8922-8736C9E72DE9}" dt="2023-07-11T14:11:55.199" v="19931" actId="478"/>
          <ac:spMkLst>
            <pc:docMk/>
            <pc:sldMk cId="2401729690" sldId="282"/>
            <ac:spMk id="74" creationId="{E84283B5-00A8-9DE3-3FE3-EB1098D2EEAB}"/>
          </ac:spMkLst>
        </pc:spChg>
        <pc:spChg chg="del replST">
          <ac:chgData name="Nesta van der Schaaf" userId="b6341301b05cd47e" providerId="LiveId" clId="{AD06C81A-87A6-47A7-8922-8736C9E72DE9}" dt="2023-07-11T14:11:55.198" v="19930" actId="478"/>
          <ac:spMkLst>
            <pc:docMk/>
            <pc:sldMk cId="2401729690" sldId="282"/>
            <ac:spMk id="75" creationId="{4D843AAB-3A10-59ED-CAE9-0A1E724F5AA0}"/>
          </ac:spMkLst>
        </pc:spChg>
        <pc:spChg chg="del replST">
          <ac:chgData name="Nesta van der Schaaf" userId="b6341301b05cd47e" providerId="LiveId" clId="{AD06C81A-87A6-47A7-8922-8736C9E72DE9}" dt="2023-07-11T14:11:55.198" v="19929" actId="478"/>
          <ac:spMkLst>
            <pc:docMk/>
            <pc:sldMk cId="2401729690" sldId="282"/>
            <ac:spMk id="77" creationId="{D7003A9D-0C0B-7EB9-C0D5-438AF273805E}"/>
          </ac:spMkLst>
        </pc:spChg>
        <pc:spChg chg="del replST">
          <ac:chgData name="Nesta van der Schaaf" userId="b6341301b05cd47e" providerId="LiveId" clId="{AD06C81A-87A6-47A7-8922-8736C9E72DE9}" dt="2023-07-11T14:11:55.198" v="19928" actId="478"/>
          <ac:spMkLst>
            <pc:docMk/>
            <pc:sldMk cId="2401729690" sldId="282"/>
            <ac:spMk id="78" creationId="{8889EDA1-1961-008D-276D-89CFC77CD291}"/>
          </ac:spMkLst>
        </pc:spChg>
        <pc:spChg chg="del replST">
          <ac:chgData name="Nesta van der Schaaf" userId="b6341301b05cd47e" providerId="LiveId" clId="{AD06C81A-87A6-47A7-8922-8736C9E72DE9}" dt="2023-07-11T14:11:55.197" v="19927" actId="478"/>
          <ac:spMkLst>
            <pc:docMk/>
            <pc:sldMk cId="2401729690" sldId="282"/>
            <ac:spMk id="80" creationId="{BD321C04-DE45-A953-35BE-ACFD40951B43}"/>
          </ac:spMkLst>
        </pc:spChg>
        <pc:spChg chg="del mod topLvl replST">
          <ac:chgData name="Nesta van der Schaaf" userId="b6341301b05cd47e" providerId="LiveId" clId="{AD06C81A-87A6-47A7-8922-8736C9E72DE9}" dt="2023-07-11T14:12:01.511" v="20130" actId="478"/>
          <ac:spMkLst>
            <pc:docMk/>
            <pc:sldMk cId="2401729690" sldId="282"/>
            <ac:spMk id="88" creationId="{DACD35A1-E6D8-2261-A5AC-5AE75CE27F99}"/>
          </ac:spMkLst>
        </pc:spChg>
        <pc:spChg chg="del mod topLvl replST">
          <ac:chgData name="Nesta van der Schaaf" userId="b6341301b05cd47e" providerId="LiveId" clId="{AD06C81A-87A6-47A7-8922-8736C9E72DE9}" dt="2023-07-11T14:12:01.494" v="20105" actId="478"/>
          <ac:spMkLst>
            <pc:docMk/>
            <pc:sldMk cId="2401729690" sldId="282"/>
            <ac:spMk id="89" creationId="{9B1107DD-CA10-175A-C007-D4799506CC37}"/>
          </ac:spMkLst>
        </pc:spChg>
        <pc:spChg chg="del mod replST">
          <ac:chgData name="Nesta van der Schaaf" userId="b6341301b05cd47e" providerId="LiveId" clId="{AD06C81A-87A6-47A7-8922-8736C9E72DE9}" dt="2023-07-11T14:12:01.494" v="20104" actId="478"/>
          <ac:spMkLst>
            <pc:docMk/>
            <pc:sldMk cId="2401729690" sldId="282"/>
            <ac:spMk id="90" creationId="{C75F51D3-DE1B-A0C6-FB7E-6207F83CD580}"/>
          </ac:spMkLst>
        </pc:spChg>
        <pc:spChg chg="del mod replST">
          <ac:chgData name="Nesta van der Schaaf" userId="b6341301b05cd47e" providerId="LiveId" clId="{AD06C81A-87A6-47A7-8922-8736C9E72DE9}" dt="2023-07-11T14:12:01.494" v="20103" actId="478"/>
          <ac:spMkLst>
            <pc:docMk/>
            <pc:sldMk cId="2401729690" sldId="282"/>
            <ac:spMk id="91" creationId="{8656063E-A290-D712-256F-C3A78A9EEBAB}"/>
          </ac:spMkLst>
        </pc:spChg>
        <pc:spChg chg="del mod replST">
          <ac:chgData name="Nesta van der Schaaf" userId="b6341301b05cd47e" providerId="LiveId" clId="{AD06C81A-87A6-47A7-8922-8736C9E72DE9}" dt="2023-07-11T14:12:01.493" v="20102" actId="478"/>
          <ac:spMkLst>
            <pc:docMk/>
            <pc:sldMk cId="2401729690" sldId="282"/>
            <ac:spMk id="92" creationId="{C59837B4-AB4B-BAB2-F5A9-C38D5DA1C221}"/>
          </ac:spMkLst>
        </pc:spChg>
        <pc:spChg chg="del mod replST">
          <ac:chgData name="Nesta van der Schaaf" userId="b6341301b05cd47e" providerId="LiveId" clId="{AD06C81A-87A6-47A7-8922-8736C9E72DE9}" dt="2023-07-11T14:12:01.493" v="20101" actId="478"/>
          <ac:spMkLst>
            <pc:docMk/>
            <pc:sldMk cId="2401729690" sldId="282"/>
            <ac:spMk id="93" creationId="{F6FDDA19-442D-E8DE-CFBB-EB3491AD2A73}"/>
          </ac:spMkLst>
        </pc:spChg>
        <pc:spChg chg="del mod replST">
          <ac:chgData name="Nesta van der Schaaf" userId="b6341301b05cd47e" providerId="LiveId" clId="{AD06C81A-87A6-47A7-8922-8736C9E72DE9}" dt="2023-07-11T14:12:01.493" v="20100" actId="478"/>
          <ac:spMkLst>
            <pc:docMk/>
            <pc:sldMk cId="2401729690" sldId="282"/>
            <ac:spMk id="94" creationId="{BD02B87C-E559-5B0C-E133-954FB925FBAE}"/>
          </ac:spMkLst>
        </pc:spChg>
        <pc:spChg chg="del mod replST">
          <ac:chgData name="Nesta van der Schaaf" userId="b6341301b05cd47e" providerId="LiveId" clId="{AD06C81A-87A6-47A7-8922-8736C9E72DE9}" dt="2023-07-11T14:12:01.492" v="20099" actId="478"/>
          <ac:spMkLst>
            <pc:docMk/>
            <pc:sldMk cId="2401729690" sldId="282"/>
            <ac:spMk id="96" creationId="{8629DE8D-0B81-F804-501A-7731EC095B4F}"/>
          </ac:spMkLst>
        </pc:spChg>
        <pc:spChg chg="del mod replST">
          <ac:chgData name="Nesta van der Schaaf" userId="b6341301b05cd47e" providerId="LiveId" clId="{AD06C81A-87A6-47A7-8922-8736C9E72DE9}" dt="2023-07-11T14:12:01.492" v="20098" actId="478"/>
          <ac:spMkLst>
            <pc:docMk/>
            <pc:sldMk cId="2401729690" sldId="282"/>
            <ac:spMk id="97" creationId="{14A285EB-9B6A-9A70-D16A-20CA2E0E456E}"/>
          </ac:spMkLst>
        </pc:spChg>
        <pc:spChg chg="del mod replST">
          <ac:chgData name="Nesta van der Schaaf" userId="b6341301b05cd47e" providerId="LiveId" clId="{AD06C81A-87A6-47A7-8922-8736C9E72DE9}" dt="2023-07-11T14:12:01.492" v="20097" actId="478"/>
          <ac:spMkLst>
            <pc:docMk/>
            <pc:sldMk cId="2401729690" sldId="282"/>
            <ac:spMk id="98" creationId="{1D3F0731-15A4-2262-B582-71A8F8631D87}"/>
          </ac:spMkLst>
        </pc:spChg>
        <pc:spChg chg="del mod replST">
          <ac:chgData name="Nesta van der Schaaf" userId="b6341301b05cd47e" providerId="LiveId" clId="{AD06C81A-87A6-47A7-8922-8736C9E72DE9}" dt="2023-07-11T14:12:01.491" v="20096" actId="478"/>
          <ac:spMkLst>
            <pc:docMk/>
            <pc:sldMk cId="2401729690" sldId="282"/>
            <ac:spMk id="99" creationId="{5A8057CB-A041-3125-4FF5-8933AA7B2239}"/>
          </ac:spMkLst>
        </pc:spChg>
        <pc:spChg chg="del mod replST">
          <ac:chgData name="Nesta van der Schaaf" userId="b6341301b05cd47e" providerId="LiveId" clId="{AD06C81A-87A6-47A7-8922-8736C9E72DE9}" dt="2023-07-11T14:12:01.491" v="20095" actId="478"/>
          <ac:spMkLst>
            <pc:docMk/>
            <pc:sldMk cId="2401729690" sldId="282"/>
            <ac:spMk id="100" creationId="{266ED66A-E517-0D7F-1F6C-574BFDE240C0}"/>
          </ac:spMkLst>
        </pc:spChg>
        <pc:spChg chg="del mod replST">
          <ac:chgData name="Nesta van der Schaaf" userId="b6341301b05cd47e" providerId="LiveId" clId="{AD06C81A-87A6-47A7-8922-8736C9E72DE9}" dt="2023-07-11T14:12:01.491" v="20094" actId="478"/>
          <ac:spMkLst>
            <pc:docMk/>
            <pc:sldMk cId="2401729690" sldId="282"/>
            <ac:spMk id="101" creationId="{F9DD2C9F-89A7-F300-2E9E-DA0BBAF7A42E}"/>
          </ac:spMkLst>
        </pc:spChg>
        <pc:spChg chg="del mod replST">
          <ac:chgData name="Nesta van der Schaaf" userId="b6341301b05cd47e" providerId="LiveId" clId="{AD06C81A-87A6-47A7-8922-8736C9E72DE9}" dt="2023-07-11T14:12:01.491" v="20093" actId="478"/>
          <ac:spMkLst>
            <pc:docMk/>
            <pc:sldMk cId="2401729690" sldId="282"/>
            <ac:spMk id="102" creationId="{9AF1D5CF-894B-ECFE-7384-249A4CED2487}"/>
          </ac:spMkLst>
        </pc:spChg>
        <pc:spChg chg="del mod replST">
          <ac:chgData name="Nesta van der Schaaf" userId="b6341301b05cd47e" providerId="LiveId" clId="{AD06C81A-87A6-47A7-8922-8736C9E72DE9}" dt="2023-07-11T14:12:01.490" v="20092" actId="478"/>
          <ac:spMkLst>
            <pc:docMk/>
            <pc:sldMk cId="2401729690" sldId="282"/>
            <ac:spMk id="103" creationId="{F841685F-7D9F-0498-7630-BD6262DAA4FA}"/>
          </ac:spMkLst>
        </pc:spChg>
        <pc:spChg chg="del mod replST">
          <ac:chgData name="Nesta van der Schaaf" userId="b6341301b05cd47e" providerId="LiveId" clId="{AD06C81A-87A6-47A7-8922-8736C9E72DE9}" dt="2023-07-11T14:12:01.490" v="20091" actId="478"/>
          <ac:spMkLst>
            <pc:docMk/>
            <pc:sldMk cId="2401729690" sldId="282"/>
            <ac:spMk id="104" creationId="{82BC581C-4396-CE14-2B68-4290A4E9270F}"/>
          </ac:spMkLst>
        </pc:spChg>
        <pc:spChg chg="del mod replST">
          <ac:chgData name="Nesta van der Schaaf" userId="b6341301b05cd47e" providerId="LiveId" clId="{AD06C81A-87A6-47A7-8922-8736C9E72DE9}" dt="2023-07-11T14:12:01.490" v="20090" actId="478"/>
          <ac:spMkLst>
            <pc:docMk/>
            <pc:sldMk cId="2401729690" sldId="282"/>
            <ac:spMk id="106" creationId="{673344DC-4A00-472C-93D6-F33C2E829A4B}"/>
          </ac:spMkLst>
        </pc:spChg>
        <pc:spChg chg="del mod replST">
          <ac:chgData name="Nesta van der Schaaf" userId="b6341301b05cd47e" providerId="LiveId" clId="{AD06C81A-87A6-47A7-8922-8736C9E72DE9}" dt="2023-07-11T14:12:01.489" v="20089" actId="478"/>
          <ac:spMkLst>
            <pc:docMk/>
            <pc:sldMk cId="2401729690" sldId="282"/>
            <ac:spMk id="107" creationId="{6B1EFCBD-45BA-CF85-2569-CF1CF5C05E34}"/>
          </ac:spMkLst>
        </pc:spChg>
        <pc:spChg chg="del mod replST">
          <ac:chgData name="Nesta van der Schaaf" userId="b6341301b05cd47e" providerId="LiveId" clId="{AD06C81A-87A6-47A7-8922-8736C9E72DE9}" dt="2023-07-11T14:12:01.489" v="20088" actId="478"/>
          <ac:spMkLst>
            <pc:docMk/>
            <pc:sldMk cId="2401729690" sldId="282"/>
            <ac:spMk id="108" creationId="{A796358C-AF3D-1FE7-0BB2-75D77D3956D9}"/>
          </ac:spMkLst>
        </pc:spChg>
        <pc:spChg chg="del mod replST">
          <ac:chgData name="Nesta van der Schaaf" userId="b6341301b05cd47e" providerId="LiveId" clId="{AD06C81A-87A6-47A7-8922-8736C9E72DE9}" dt="2023-07-11T14:12:01.489" v="20087" actId="478"/>
          <ac:spMkLst>
            <pc:docMk/>
            <pc:sldMk cId="2401729690" sldId="282"/>
            <ac:spMk id="109" creationId="{DD601DDE-91B2-3398-DB84-14418440948B}"/>
          </ac:spMkLst>
        </pc:spChg>
        <pc:spChg chg="del mod replST">
          <ac:chgData name="Nesta van der Schaaf" userId="b6341301b05cd47e" providerId="LiveId" clId="{AD06C81A-87A6-47A7-8922-8736C9E72DE9}" dt="2023-07-11T14:12:01.488" v="20086" actId="478"/>
          <ac:spMkLst>
            <pc:docMk/>
            <pc:sldMk cId="2401729690" sldId="282"/>
            <ac:spMk id="110" creationId="{776266CC-5C3E-0C22-1387-890961526DCE}"/>
          </ac:spMkLst>
        </pc:spChg>
        <pc:spChg chg="del mod replST">
          <ac:chgData name="Nesta van der Schaaf" userId="b6341301b05cd47e" providerId="LiveId" clId="{AD06C81A-87A6-47A7-8922-8736C9E72DE9}" dt="2023-07-11T14:12:01.488" v="20085" actId="478"/>
          <ac:spMkLst>
            <pc:docMk/>
            <pc:sldMk cId="2401729690" sldId="282"/>
            <ac:spMk id="112" creationId="{C60ECF9A-5FA5-4D7D-9081-693A68418626}"/>
          </ac:spMkLst>
        </pc:spChg>
        <pc:spChg chg="del mod replST">
          <ac:chgData name="Nesta van der Schaaf" userId="b6341301b05cd47e" providerId="LiveId" clId="{AD06C81A-87A6-47A7-8922-8736C9E72DE9}" dt="2023-07-11T14:12:01.488" v="20084" actId="478"/>
          <ac:spMkLst>
            <pc:docMk/>
            <pc:sldMk cId="2401729690" sldId="282"/>
            <ac:spMk id="113" creationId="{BBE44ACE-59D0-C91F-E3C3-B07048E7C9F4}"/>
          </ac:spMkLst>
        </pc:spChg>
        <pc:spChg chg="del mod replST">
          <ac:chgData name="Nesta van der Schaaf" userId="b6341301b05cd47e" providerId="LiveId" clId="{AD06C81A-87A6-47A7-8922-8736C9E72DE9}" dt="2023-07-11T14:12:01.487" v="20083" actId="478"/>
          <ac:spMkLst>
            <pc:docMk/>
            <pc:sldMk cId="2401729690" sldId="282"/>
            <ac:spMk id="114" creationId="{8317F381-06B8-9B55-43A0-40CAF549BF3D}"/>
          </ac:spMkLst>
        </pc:spChg>
        <pc:spChg chg="mod replST">
          <ac:chgData name="Nesta van der Schaaf" userId="b6341301b05cd47e" providerId="LiveId" clId="{AD06C81A-87A6-47A7-8922-8736C9E72DE9}" dt="2023-07-11T14:12:01.495" v="20106" actId="108"/>
          <ac:spMkLst>
            <pc:docMk/>
            <pc:sldMk cId="2401729690" sldId="282"/>
            <ac:spMk id="207" creationId="{4175B85C-940B-4D1B-4CB5-D36492F2571B}"/>
          </ac:spMkLst>
        </pc:spChg>
        <pc:spChg chg="mod replST">
          <ac:chgData name="Nesta van der Schaaf" userId="b6341301b05cd47e" providerId="LiveId" clId="{AD06C81A-87A6-47A7-8922-8736C9E72DE9}" dt="2023-07-11T14:12:01.496" v="20107" actId="108"/>
          <ac:spMkLst>
            <pc:docMk/>
            <pc:sldMk cId="2401729690" sldId="282"/>
            <ac:spMk id="208" creationId="{603DDE94-1993-A4B9-8B9D-C5B5A49F6DC5}"/>
          </ac:spMkLst>
        </pc:spChg>
        <pc:spChg chg="mod replST">
          <ac:chgData name="Nesta van der Schaaf" userId="b6341301b05cd47e" providerId="LiveId" clId="{AD06C81A-87A6-47A7-8922-8736C9E72DE9}" dt="2023-07-11T14:12:01.497" v="20108" actId="108"/>
          <ac:spMkLst>
            <pc:docMk/>
            <pc:sldMk cId="2401729690" sldId="282"/>
            <ac:spMk id="209" creationId="{0E3F9606-09B4-2A94-7E1A-2ACF77F511A7}"/>
          </ac:spMkLst>
        </pc:spChg>
        <pc:spChg chg="mod replST">
          <ac:chgData name="Nesta van der Schaaf" userId="b6341301b05cd47e" providerId="LiveId" clId="{AD06C81A-87A6-47A7-8922-8736C9E72DE9}" dt="2023-07-11T14:12:01.497" v="20109" actId="108"/>
          <ac:spMkLst>
            <pc:docMk/>
            <pc:sldMk cId="2401729690" sldId="282"/>
            <ac:spMk id="210" creationId="{D7D98ED9-058C-1B94-F20D-3842E4CED788}"/>
          </ac:spMkLst>
        </pc:spChg>
        <pc:spChg chg="mod replST">
          <ac:chgData name="Nesta van der Schaaf" userId="b6341301b05cd47e" providerId="LiveId" clId="{AD06C81A-87A6-47A7-8922-8736C9E72DE9}" dt="2023-07-11T14:12:01.498" v="20110" actId="108"/>
          <ac:spMkLst>
            <pc:docMk/>
            <pc:sldMk cId="2401729690" sldId="282"/>
            <ac:spMk id="211" creationId="{20D0AFF7-987B-E4D1-7145-614062BE10D3}"/>
          </ac:spMkLst>
        </pc:spChg>
        <pc:spChg chg="mod replST">
          <ac:chgData name="Nesta van der Schaaf" userId="b6341301b05cd47e" providerId="LiveId" clId="{AD06C81A-87A6-47A7-8922-8736C9E72DE9}" dt="2023-07-11T14:12:01.499" v="20111" actId="108"/>
          <ac:spMkLst>
            <pc:docMk/>
            <pc:sldMk cId="2401729690" sldId="282"/>
            <ac:spMk id="212" creationId="{D7331308-ECAD-E1CF-5252-ED376479FF7B}"/>
          </ac:spMkLst>
        </pc:spChg>
        <pc:spChg chg="mod replST">
          <ac:chgData name="Nesta van der Schaaf" userId="b6341301b05cd47e" providerId="LiveId" clId="{AD06C81A-87A6-47A7-8922-8736C9E72DE9}" dt="2023-07-11T14:12:01.500" v="20112" actId="108"/>
          <ac:spMkLst>
            <pc:docMk/>
            <pc:sldMk cId="2401729690" sldId="282"/>
            <ac:spMk id="213" creationId="{DC5A80E4-67DD-0B7F-6D89-CFE24D8A22CB}"/>
          </ac:spMkLst>
        </pc:spChg>
        <pc:spChg chg="mod replST">
          <ac:chgData name="Nesta van der Schaaf" userId="b6341301b05cd47e" providerId="LiveId" clId="{AD06C81A-87A6-47A7-8922-8736C9E72DE9}" dt="2023-07-11T14:12:01.500" v="20113" actId="108"/>
          <ac:spMkLst>
            <pc:docMk/>
            <pc:sldMk cId="2401729690" sldId="282"/>
            <ac:spMk id="215" creationId="{711CB188-64A7-1E9B-1015-C75E58857DE7}"/>
          </ac:spMkLst>
        </pc:spChg>
        <pc:spChg chg="mod replST">
          <ac:chgData name="Nesta van der Schaaf" userId="b6341301b05cd47e" providerId="LiveId" clId="{AD06C81A-87A6-47A7-8922-8736C9E72DE9}" dt="2023-07-11T14:12:01.501" v="20114" actId="108"/>
          <ac:spMkLst>
            <pc:docMk/>
            <pc:sldMk cId="2401729690" sldId="282"/>
            <ac:spMk id="216" creationId="{864C0ECC-FD99-4D62-7B46-D34EC470BA12}"/>
          </ac:spMkLst>
        </pc:spChg>
        <pc:spChg chg="mod replST">
          <ac:chgData name="Nesta van der Schaaf" userId="b6341301b05cd47e" providerId="LiveId" clId="{AD06C81A-87A6-47A7-8922-8736C9E72DE9}" dt="2023-07-11T14:12:01.502" v="20115" actId="108"/>
          <ac:spMkLst>
            <pc:docMk/>
            <pc:sldMk cId="2401729690" sldId="282"/>
            <ac:spMk id="217" creationId="{BAAE5CCC-95E5-E237-338E-B5B77EE4F665}"/>
          </ac:spMkLst>
        </pc:spChg>
        <pc:spChg chg="mod replST">
          <ac:chgData name="Nesta van der Schaaf" userId="b6341301b05cd47e" providerId="LiveId" clId="{AD06C81A-87A6-47A7-8922-8736C9E72DE9}" dt="2023-07-11T14:12:01.502" v="20116" actId="108"/>
          <ac:spMkLst>
            <pc:docMk/>
            <pc:sldMk cId="2401729690" sldId="282"/>
            <ac:spMk id="218" creationId="{1DE98880-4978-E94A-24FD-88BF12E4F2AC}"/>
          </ac:spMkLst>
        </pc:spChg>
        <pc:spChg chg="mod replST">
          <ac:chgData name="Nesta van der Schaaf" userId="b6341301b05cd47e" providerId="LiveId" clId="{AD06C81A-87A6-47A7-8922-8736C9E72DE9}" dt="2023-07-11T14:12:01.503" v="20117" actId="108"/>
          <ac:spMkLst>
            <pc:docMk/>
            <pc:sldMk cId="2401729690" sldId="282"/>
            <ac:spMk id="219" creationId="{07304085-81F0-CCE7-62F8-51E6E83B85E3}"/>
          </ac:spMkLst>
        </pc:spChg>
        <pc:spChg chg="mod replST">
          <ac:chgData name="Nesta van der Schaaf" userId="b6341301b05cd47e" providerId="LiveId" clId="{AD06C81A-87A6-47A7-8922-8736C9E72DE9}" dt="2023-07-11T14:12:01.504" v="20118" actId="108"/>
          <ac:spMkLst>
            <pc:docMk/>
            <pc:sldMk cId="2401729690" sldId="282"/>
            <ac:spMk id="221" creationId="{87F7BFFE-8633-E26B-3C3D-D2469EDF06F0}"/>
          </ac:spMkLst>
        </pc:spChg>
        <pc:spChg chg="mod replST">
          <ac:chgData name="Nesta van der Schaaf" userId="b6341301b05cd47e" providerId="LiveId" clId="{AD06C81A-87A6-47A7-8922-8736C9E72DE9}" dt="2023-07-11T14:12:01.504" v="20119" actId="108"/>
          <ac:spMkLst>
            <pc:docMk/>
            <pc:sldMk cId="2401729690" sldId="282"/>
            <ac:spMk id="234" creationId="{26CBA129-BE33-78D5-FE7C-FFE8D2A8DFB2}"/>
          </ac:spMkLst>
        </pc:spChg>
        <pc:spChg chg="mod replST">
          <ac:chgData name="Nesta van der Schaaf" userId="b6341301b05cd47e" providerId="LiveId" clId="{AD06C81A-87A6-47A7-8922-8736C9E72DE9}" dt="2023-07-11T14:12:01.505" v="20120" actId="108"/>
          <ac:spMkLst>
            <pc:docMk/>
            <pc:sldMk cId="2401729690" sldId="282"/>
            <ac:spMk id="238" creationId="{AFA33CAD-443E-589E-9C20-0E996BCB0425}"/>
          </ac:spMkLst>
        </pc:spChg>
        <pc:spChg chg="mod replST">
          <ac:chgData name="Nesta van der Schaaf" userId="b6341301b05cd47e" providerId="LiveId" clId="{AD06C81A-87A6-47A7-8922-8736C9E72DE9}" dt="2023-07-11T14:12:01.505" v="20121" actId="108"/>
          <ac:spMkLst>
            <pc:docMk/>
            <pc:sldMk cId="2401729690" sldId="282"/>
            <ac:spMk id="239" creationId="{A0D4243F-31D2-DAE5-8E2E-8BB683914240}"/>
          </ac:spMkLst>
        </pc:spChg>
        <pc:spChg chg="mod replST">
          <ac:chgData name="Nesta van der Schaaf" userId="b6341301b05cd47e" providerId="LiveId" clId="{AD06C81A-87A6-47A7-8922-8736C9E72DE9}" dt="2023-07-11T14:12:01.507" v="20122" actId="108"/>
          <ac:spMkLst>
            <pc:docMk/>
            <pc:sldMk cId="2401729690" sldId="282"/>
            <ac:spMk id="248" creationId="{A34A3BA2-4475-BDC7-B5BF-1D53EC7622B2}"/>
          </ac:spMkLst>
        </pc:spChg>
        <pc:spChg chg="mod replST">
          <ac:chgData name="Nesta van der Schaaf" userId="b6341301b05cd47e" providerId="LiveId" clId="{AD06C81A-87A6-47A7-8922-8736C9E72DE9}" dt="2023-07-11T14:12:01.507" v="20123" actId="108"/>
          <ac:spMkLst>
            <pc:docMk/>
            <pc:sldMk cId="2401729690" sldId="282"/>
            <ac:spMk id="249" creationId="{D2C324F1-251D-C542-E7F7-416B52EBC071}"/>
          </ac:spMkLst>
        </pc:spChg>
        <pc:spChg chg="mod replST">
          <ac:chgData name="Nesta van der Schaaf" userId="b6341301b05cd47e" providerId="LiveId" clId="{AD06C81A-87A6-47A7-8922-8736C9E72DE9}" dt="2023-07-11T14:12:01.508" v="20124" actId="108"/>
          <ac:spMkLst>
            <pc:docMk/>
            <pc:sldMk cId="2401729690" sldId="282"/>
            <ac:spMk id="250" creationId="{6800DC34-E710-48EE-90A8-FFC6990F6752}"/>
          </ac:spMkLst>
        </pc:spChg>
        <pc:spChg chg="mod replST">
          <ac:chgData name="Nesta van der Schaaf" userId="b6341301b05cd47e" providerId="LiveId" clId="{AD06C81A-87A6-47A7-8922-8736C9E72DE9}" dt="2023-07-11T14:12:01.509" v="20125" actId="108"/>
          <ac:spMkLst>
            <pc:docMk/>
            <pc:sldMk cId="2401729690" sldId="282"/>
            <ac:spMk id="252" creationId="{EFBF87B1-1DD5-E872-9665-36B9E7B38791}"/>
          </ac:spMkLst>
        </pc:spChg>
        <pc:spChg chg="mod replST">
          <ac:chgData name="Nesta van der Schaaf" userId="b6341301b05cd47e" providerId="LiveId" clId="{AD06C81A-87A6-47A7-8922-8736C9E72DE9}" dt="2023-07-11T14:12:01.509" v="20126" actId="108"/>
          <ac:spMkLst>
            <pc:docMk/>
            <pc:sldMk cId="2401729690" sldId="282"/>
            <ac:spMk id="265" creationId="{D39015B2-A1CA-32AC-FB27-69E48B9BE17C}"/>
          </ac:spMkLst>
        </pc:spChg>
        <pc:spChg chg="mod replST">
          <ac:chgData name="Nesta van der Schaaf" userId="b6341301b05cd47e" providerId="LiveId" clId="{AD06C81A-87A6-47A7-8922-8736C9E72DE9}" dt="2023-07-11T14:12:01.510" v="20127" actId="108"/>
          <ac:spMkLst>
            <pc:docMk/>
            <pc:sldMk cId="2401729690" sldId="282"/>
            <ac:spMk id="273" creationId="{FEBBA2C0-AF7C-5C2C-E088-70446B13829B}"/>
          </ac:spMkLst>
        </pc:spChg>
        <pc:spChg chg="mod replST">
          <ac:chgData name="Nesta van der Schaaf" userId="b6341301b05cd47e" providerId="LiveId" clId="{AD06C81A-87A6-47A7-8922-8736C9E72DE9}" dt="2023-07-11T14:12:01.510" v="20128" actId="108"/>
          <ac:spMkLst>
            <pc:docMk/>
            <pc:sldMk cId="2401729690" sldId="282"/>
            <ac:spMk id="274" creationId="{0270EDA5-3F1E-1B2C-0F6C-BD7123677B93}"/>
          </ac:spMkLst>
        </pc:spChg>
        <pc:spChg chg="mod replST">
          <ac:chgData name="Nesta van der Schaaf" userId="b6341301b05cd47e" providerId="LiveId" clId="{AD06C81A-87A6-47A7-8922-8736C9E72DE9}" dt="2023-07-11T14:12:01.511" v="20129" actId="108"/>
          <ac:spMkLst>
            <pc:docMk/>
            <pc:sldMk cId="2401729690" sldId="282"/>
            <ac:spMk id="275" creationId="{5B487189-0431-DF5E-39F2-F1FD561BF92D}"/>
          </ac:spMkLst>
        </pc:spChg>
        <pc:spChg chg="replST">
          <ac:chgData name="Nesta van der Schaaf" userId="b6341301b05cd47e" providerId="LiveId" clId="{AD06C81A-87A6-47A7-8922-8736C9E72DE9}" dt="2023-07-11T14:12:12.371" v="20215"/>
          <ac:spMkLst>
            <pc:docMk/>
            <pc:sldMk cId="2401729690" sldId="282"/>
            <ac:spMk id="314" creationId="{B968F261-4091-5599-2539-60832F880DFD}"/>
          </ac:spMkLst>
        </pc:spChg>
        <pc:spChg chg="replST">
          <ac:chgData name="Nesta van der Schaaf" userId="b6341301b05cd47e" providerId="LiveId" clId="{AD06C81A-87A6-47A7-8922-8736C9E72DE9}" dt="2023-07-11T14:12:12.371" v="20216"/>
          <ac:spMkLst>
            <pc:docMk/>
            <pc:sldMk cId="2401729690" sldId="282"/>
            <ac:spMk id="315" creationId="{8FC026F4-D323-3174-1533-540D31D2DD28}"/>
          </ac:spMkLst>
        </pc:spChg>
        <pc:spChg chg="replST">
          <ac:chgData name="Nesta van der Schaaf" userId="b6341301b05cd47e" providerId="LiveId" clId="{AD06C81A-87A6-47A7-8922-8736C9E72DE9}" dt="2023-07-11T14:12:12.371" v="20217"/>
          <ac:spMkLst>
            <pc:docMk/>
            <pc:sldMk cId="2401729690" sldId="282"/>
            <ac:spMk id="316" creationId="{1361337E-01E6-9B7F-F521-0DF74443AB8D}"/>
          </ac:spMkLst>
        </pc:spChg>
        <pc:spChg chg="replST">
          <ac:chgData name="Nesta van der Schaaf" userId="b6341301b05cd47e" providerId="LiveId" clId="{AD06C81A-87A6-47A7-8922-8736C9E72DE9}" dt="2023-07-11T14:12:12.372" v="20218"/>
          <ac:spMkLst>
            <pc:docMk/>
            <pc:sldMk cId="2401729690" sldId="282"/>
            <ac:spMk id="317" creationId="{199F1F2F-2DF9-8F40-D6D9-9BD667F097E1}"/>
          </ac:spMkLst>
        </pc:spChg>
        <pc:spChg chg="replST">
          <ac:chgData name="Nesta van der Schaaf" userId="b6341301b05cd47e" providerId="LiveId" clId="{AD06C81A-87A6-47A7-8922-8736C9E72DE9}" dt="2023-07-11T14:12:12.372" v="20219"/>
          <ac:spMkLst>
            <pc:docMk/>
            <pc:sldMk cId="2401729690" sldId="282"/>
            <ac:spMk id="318" creationId="{92079935-D5AB-FEAB-B89A-8A7F31FF8568}"/>
          </ac:spMkLst>
        </pc:spChg>
        <pc:spChg chg="replST">
          <ac:chgData name="Nesta van der Schaaf" userId="b6341301b05cd47e" providerId="LiveId" clId="{AD06C81A-87A6-47A7-8922-8736C9E72DE9}" dt="2023-07-11T14:12:12.372" v="20220"/>
          <ac:spMkLst>
            <pc:docMk/>
            <pc:sldMk cId="2401729690" sldId="282"/>
            <ac:spMk id="319" creationId="{2CD507A1-561D-7A2E-8EAE-1BCDF705EC2F}"/>
          </ac:spMkLst>
        </pc:spChg>
        <pc:spChg chg="replST">
          <ac:chgData name="Nesta van der Schaaf" userId="b6341301b05cd47e" providerId="LiveId" clId="{AD06C81A-87A6-47A7-8922-8736C9E72DE9}" dt="2023-07-11T14:12:12.372" v="20221"/>
          <ac:spMkLst>
            <pc:docMk/>
            <pc:sldMk cId="2401729690" sldId="282"/>
            <ac:spMk id="320" creationId="{09205706-BBF5-8894-C663-C795EF8D14BD}"/>
          </ac:spMkLst>
        </pc:spChg>
        <pc:spChg chg="replST">
          <ac:chgData name="Nesta van der Schaaf" userId="b6341301b05cd47e" providerId="LiveId" clId="{AD06C81A-87A6-47A7-8922-8736C9E72DE9}" dt="2023-07-11T14:12:12.372" v="20222"/>
          <ac:spMkLst>
            <pc:docMk/>
            <pc:sldMk cId="2401729690" sldId="282"/>
            <ac:spMk id="322" creationId="{62C5C7B7-3553-7FDE-5257-BFDDB76DB07D}"/>
          </ac:spMkLst>
        </pc:spChg>
        <pc:spChg chg="replST">
          <ac:chgData name="Nesta van der Schaaf" userId="b6341301b05cd47e" providerId="LiveId" clId="{AD06C81A-87A6-47A7-8922-8736C9E72DE9}" dt="2023-07-11T14:12:12.372" v="20223"/>
          <ac:spMkLst>
            <pc:docMk/>
            <pc:sldMk cId="2401729690" sldId="282"/>
            <ac:spMk id="323" creationId="{757D304F-EF46-44A0-BF1F-E2BDA6C07B48}"/>
          </ac:spMkLst>
        </pc:spChg>
        <pc:spChg chg="replST">
          <ac:chgData name="Nesta van der Schaaf" userId="b6341301b05cd47e" providerId="LiveId" clId="{AD06C81A-87A6-47A7-8922-8736C9E72DE9}" dt="2023-07-11T14:12:12.372" v="20224"/>
          <ac:spMkLst>
            <pc:docMk/>
            <pc:sldMk cId="2401729690" sldId="282"/>
            <ac:spMk id="324" creationId="{1BE426DA-9F1A-5350-E969-667A95AA1133}"/>
          </ac:spMkLst>
        </pc:spChg>
        <pc:spChg chg="replST">
          <ac:chgData name="Nesta van der Schaaf" userId="b6341301b05cd47e" providerId="LiveId" clId="{AD06C81A-87A6-47A7-8922-8736C9E72DE9}" dt="2023-07-11T14:12:12.373" v="20225"/>
          <ac:spMkLst>
            <pc:docMk/>
            <pc:sldMk cId="2401729690" sldId="282"/>
            <ac:spMk id="325" creationId="{4FEAF419-0CB8-C6B3-2074-CE7E34A57193}"/>
          </ac:spMkLst>
        </pc:spChg>
        <pc:spChg chg="replST">
          <ac:chgData name="Nesta van der Schaaf" userId="b6341301b05cd47e" providerId="LiveId" clId="{AD06C81A-87A6-47A7-8922-8736C9E72DE9}" dt="2023-07-11T14:12:12.373" v="20226"/>
          <ac:spMkLst>
            <pc:docMk/>
            <pc:sldMk cId="2401729690" sldId="282"/>
            <ac:spMk id="326" creationId="{295A26A5-D356-6D7D-3589-2F38522AF688}"/>
          </ac:spMkLst>
        </pc:spChg>
        <pc:spChg chg="replST">
          <ac:chgData name="Nesta van der Schaaf" userId="b6341301b05cd47e" providerId="LiveId" clId="{AD06C81A-87A6-47A7-8922-8736C9E72DE9}" dt="2023-07-11T14:12:12.373" v="20227"/>
          <ac:spMkLst>
            <pc:docMk/>
            <pc:sldMk cId="2401729690" sldId="282"/>
            <ac:spMk id="327" creationId="{F7922706-7A14-73EA-3376-F725D3B724C3}"/>
          </ac:spMkLst>
        </pc:spChg>
        <pc:spChg chg="replST">
          <ac:chgData name="Nesta van der Schaaf" userId="b6341301b05cd47e" providerId="LiveId" clId="{AD06C81A-87A6-47A7-8922-8736C9E72DE9}" dt="2023-07-11T14:12:12.373" v="20228"/>
          <ac:spMkLst>
            <pc:docMk/>
            <pc:sldMk cId="2401729690" sldId="282"/>
            <ac:spMk id="328" creationId="{77AAF9F6-6BCD-203A-983D-73490632A7AC}"/>
          </ac:spMkLst>
        </pc:spChg>
        <pc:spChg chg="replST">
          <ac:chgData name="Nesta van der Schaaf" userId="b6341301b05cd47e" providerId="LiveId" clId="{AD06C81A-87A6-47A7-8922-8736C9E72DE9}" dt="2023-07-11T14:12:12.373" v="20229"/>
          <ac:spMkLst>
            <pc:docMk/>
            <pc:sldMk cId="2401729690" sldId="282"/>
            <ac:spMk id="329" creationId="{4E2683B9-AF0D-F677-67FF-FFB5B3C69589}"/>
          </ac:spMkLst>
        </pc:spChg>
        <pc:spChg chg="replST">
          <ac:chgData name="Nesta van der Schaaf" userId="b6341301b05cd47e" providerId="LiveId" clId="{AD06C81A-87A6-47A7-8922-8736C9E72DE9}" dt="2023-07-11T14:12:12.373" v="20230"/>
          <ac:spMkLst>
            <pc:docMk/>
            <pc:sldMk cId="2401729690" sldId="282"/>
            <ac:spMk id="330" creationId="{939D23A2-4E27-DBF8-1A32-EB9E57363E5C}"/>
          </ac:spMkLst>
        </pc:spChg>
        <pc:spChg chg="replST">
          <ac:chgData name="Nesta van der Schaaf" userId="b6341301b05cd47e" providerId="LiveId" clId="{AD06C81A-87A6-47A7-8922-8736C9E72DE9}" dt="2023-07-11T14:12:12.373" v="20231"/>
          <ac:spMkLst>
            <pc:docMk/>
            <pc:sldMk cId="2401729690" sldId="282"/>
            <ac:spMk id="332" creationId="{E739EE32-B7A1-BD61-29BF-52BC4A2B9F1C}"/>
          </ac:spMkLst>
        </pc:spChg>
        <pc:spChg chg="replST">
          <ac:chgData name="Nesta van der Schaaf" userId="b6341301b05cd47e" providerId="LiveId" clId="{AD06C81A-87A6-47A7-8922-8736C9E72DE9}" dt="2023-07-11T14:12:12.374" v="20232"/>
          <ac:spMkLst>
            <pc:docMk/>
            <pc:sldMk cId="2401729690" sldId="282"/>
            <ac:spMk id="333" creationId="{CC8DB975-8D59-2904-4E9F-2CB3497A5669}"/>
          </ac:spMkLst>
        </pc:spChg>
        <pc:spChg chg="replST">
          <ac:chgData name="Nesta van der Schaaf" userId="b6341301b05cd47e" providerId="LiveId" clId="{AD06C81A-87A6-47A7-8922-8736C9E72DE9}" dt="2023-07-11T14:12:12.374" v="20233"/>
          <ac:spMkLst>
            <pc:docMk/>
            <pc:sldMk cId="2401729690" sldId="282"/>
            <ac:spMk id="334" creationId="{72D29ABE-77BE-CA69-2518-1A6BB3EAC366}"/>
          </ac:spMkLst>
        </pc:spChg>
        <pc:spChg chg="replST">
          <ac:chgData name="Nesta van der Schaaf" userId="b6341301b05cd47e" providerId="LiveId" clId="{AD06C81A-87A6-47A7-8922-8736C9E72DE9}" dt="2023-07-11T14:12:12.374" v="20234"/>
          <ac:spMkLst>
            <pc:docMk/>
            <pc:sldMk cId="2401729690" sldId="282"/>
            <ac:spMk id="335" creationId="{D9E72969-2DD8-003F-FF26-BEB8B9E621AD}"/>
          </ac:spMkLst>
        </pc:spChg>
        <pc:spChg chg="replST">
          <ac:chgData name="Nesta van der Schaaf" userId="b6341301b05cd47e" providerId="LiveId" clId="{AD06C81A-87A6-47A7-8922-8736C9E72DE9}" dt="2023-07-11T14:12:12.374" v="20235"/>
          <ac:spMkLst>
            <pc:docMk/>
            <pc:sldMk cId="2401729690" sldId="282"/>
            <ac:spMk id="336" creationId="{2DA80DC4-75F3-6322-5791-75652E83C806}"/>
          </ac:spMkLst>
        </pc:spChg>
        <pc:spChg chg="replST">
          <ac:chgData name="Nesta van der Schaaf" userId="b6341301b05cd47e" providerId="LiveId" clId="{AD06C81A-87A6-47A7-8922-8736C9E72DE9}" dt="2023-07-11T14:12:12.374" v="20236"/>
          <ac:spMkLst>
            <pc:docMk/>
            <pc:sldMk cId="2401729690" sldId="282"/>
            <ac:spMk id="338" creationId="{E1EC7880-88A7-27B4-9D47-3CEBD6FC7204}"/>
          </ac:spMkLst>
        </pc:spChg>
        <pc:spChg chg="replST">
          <ac:chgData name="Nesta van der Schaaf" userId="b6341301b05cd47e" providerId="LiveId" clId="{AD06C81A-87A6-47A7-8922-8736C9E72DE9}" dt="2023-07-11T14:12:12.374" v="20237"/>
          <ac:spMkLst>
            <pc:docMk/>
            <pc:sldMk cId="2401729690" sldId="282"/>
            <ac:spMk id="339" creationId="{2151B4A1-90A6-9CBB-39FD-D3F52CC7CBFC}"/>
          </ac:spMkLst>
        </pc:spChg>
        <pc:spChg chg="replST">
          <ac:chgData name="Nesta van der Schaaf" userId="b6341301b05cd47e" providerId="LiveId" clId="{AD06C81A-87A6-47A7-8922-8736C9E72DE9}" dt="2023-07-11T14:12:12.374" v="20238"/>
          <ac:spMkLst>
            <pc:docMk/>
            <pc:sldMk cId="2401729690" sldId="282"/>
            <ac:spMk id="340" creationId="{00F69E4F-94FE-0B63-93EA-17B4AB462B94}"/>
          </ac:spMkLst>
        </pc:spChg>
        <pc:spChg chg="add mod">
          <ac:chgData name="Nesta van der Schaaf" userId="b6341301b05cd47e" providerId="LiveId" clId="{AD06C81A-87A6-47A7-8922-8736C9E72DE9}" dt="2023-07-11T14:50:22.331" v="21653" actId="14100"/>
          <ac:spMkLst>
            <pc:docMk/>
            <pc:sldMk cId="2401729690" sldId="282"/>
            <ac:spMk id="342" creationId="{063FC7E2-FA2C-42BE-BF08-A8E8CAB17130}"/>
          </ac:spMkLst>
        </pc:spChg>
        <pc:grpChg chg="add del mod">
          <ac:chgData name="Nesta van der Schaaf" userId="b6341301b05cd47e" providerId="LiveId" clId="{AD06C81A-87A6-47A7-8922-8736C9E72DE9}" dt="2023-07-11T14:04:52.143" v="19714" actId="165"/>
          <ac:grpSpMkLst>
            <pc:docMk/>
            <pc:sldMk cId="2401729690" sldId="282"/>
            <ac:grpSpMk id="6" creationId="{D91F08EE-D13F-F217-7ED1-61461656D20D}"/>
          </ac:grpSpMkLst>
        </pc:grpChg>
        <pc:grpChg chg="del mod topLvl">
          <ac:chgData name="Nesta van der Schaaf" userId="b6341301b05cd47e" providerId="LiveId" clId="{AD06C81A-87A6-47A7-8922-8736C9E72DE9}" dt="2023-07-11T14:05:14.675" v="19715" actId="478"/>
          <ac:grpSpMkLst>
            <pc:docMk/>
            <pc:sldMk cId="2401729690" sldId="282"/>
            <ac:grpSpMk id="9" creationId="{4334906F-A9B0-E1D6-85BC-F573AF8F4DC2}"/>
          </ac:grpSpMkLst>
        </pc:grpChg>
        <pc:grpChg chg="del">
          <ac:chgData name="Nesta van der Schaaf" userId="b6341301b05cd47e" providerId="LiveId" clId="{AD06C81A-87A6-47A7-8922-8736C9E72DE9}" dt="2023-07-11T13:56:49.669" v="19699" actId="478"/>
          <ac:grpSpMkLst>
            <pc:docMk/>
            <pc:sldMk cId="2401729690" sldId="282"/>
            <ac:grpSpMk id="79" creationId="{56494A79-AFF5-AAE3-F93F-247450E6B5E6}"/>
          </ac:grpSpMkLst>
        </pc:grpChg>
        <pc:grpChg chg="del mod replST">
          <ac:chgData name="Nesta van der Schaaf" userId="b6341301b05cd47e" providerId="LiveId" clId="{AD06C81A-87A6-47A7-8922-8736C9E72DE9}" dt="2023-07-11T14:11:55.204" v="19947" actId="478"/>
          <ac:grpSpMkLst>
            <pc:docMk/>
            <pc:sldMk cId="2401729690" sldId="282"/>
            <ac:grpSpMk id="83" creationId="{10C78F0B-D6E2-D146-6F6F-7586C74730AE}"/>
          </ac:grpSpMkLst>
        </pc:grpChg>
        <pc:grpChg chg="del mod ord replST">
          <ac:chgData name="Nesta van der Schaaf" userId="b6341301b05cd47e" providerId="LiveId" clId="{AD06C81A-87A6-47A7-8922-8736C9E72DE9}" dt="2023-07-11T14:12:01.494" v="20105" actId="478"/>
          <ac:grpSpMkLst>
            <pc:docMk/>
            <pc:sldMk cId="2401729690" sldId="282"/>
            <ac:grpSpMk id="115" creationId="{6A262A00-77F7-B2BB-0A05-026F5E2283F8}"/>
          </ac:grpSpMkLst>
        </pc:grpChg>
        <pc:grpChg chg="del">
          <ac:chgData name="Nesta van der Schaaf" userId="b6341301b05cd47e" providerId="LiveId" clId="{AD06C81A-87A6-47A7-8922-8736C9E72DE9}" dt="2023-07-11T14:11:55.221" v="19973" actId="478"/>
          <ac:grpSpMkLst>
            <pc:docMk/>
            <pc:sldMk cId="2401729690" sldId="282"/>
            <ac:grpSpMk id="116" creationId="{360D352F-B1BF-9FE8-E2AA-DED1567BADCF}"/>
          </ac:grpSpMkLst>
        </pc:grpChg>
        <pc:grpChg chg="del">
          <ac:chgData name="Nesta van der Schaaf" userId="b6341301b05cd47e" providerId="LiveId" clId="{AD06C81A-87A6-47A7-8922-8736C9E72DE9}" dt="2023-07-11T13:56:48.357" v="19698" actId="478"/>
          <ac:grpSpMkLst>
            <pc:docMk/>
            <pc:sldMk cId="2401729690" sldId="282"/>
            <ac:grpSpMk id="269" creationId="{F9604485-F974-EB79-2A71-B206C5A3D0E4}"/>
          </ac:grpSpMkLst>
        </pc:grpChg>
        <pc:grpChg chg="del mod ord replST">
          <ac:chgData name="Nesta van der Schaaf" userId="b6341301b05cd47e" providerId="LiveId" clId="{AD06C81A-87A6-47A7-8922-8736C9E72DE9}" dt="2023-07-11T14:12:07.918" v="20134" actId="478"/>
          <ac:grpSpMkLst>
            <pc:docMk/>
            <pc:sldMk cId="2401729690" sldId="282"/>
            <ac:grpSpMk id="276" creationId="{542631A0-FD16-DFA5-F7FE-419469AE4BA5}"/>
          </ac:grpSpMkLst>
        </pc:grpChg>
        <pc:grpChg chg="del">
          <ac:chgData name="Nesta van der Schaaf" userId="b6341301b05cd47e" providerId="LiveId" clId="{AD06C81A-87A6-47A7-8922-8736C9E72DE9}" dt="2023-07-11T14:12:01.512" v="20131" actId="478"/>
          <ac:grpSpMkLst>
            <pc:docMk/>
            <pc:sldMk cId="2401729690" sldId="282"/>
            <ac:grpSpMk id="277" creationId="{C5C5CC66-C06C-F101-D254-05077F59599D}"/>
          </ac:grpSpMkLst>
        </pc:grpChg>
        <pc:grpChg chg="del">
          <ac:chgData name="Nesta van der Schaaf" userId="b6341301b05cd47e" providerId="LiveId" clId="{AD06C81A-87A6-47A7-8922-8736C9E72DE9}" dt="2023-07-11T13:56:52.006" v="19700" actId="478"/>
          <ac:grpSpMkLst>
            <pc:docMk/>
            <pc:sldMk cId="2401729690" sldId="282"/>
            <ac:grpSpMk id="287" creationId="{0F5AA882-D43C-C665-4295-9B193E0AE9BC}"/>
          </ac:grpSpMkLst>
        </pc:grpChg>
        <pc:grpChg chg="add del mod replST">
          <ac:chgData name="Nesta van der Schaaf" userId="b6341301b05cd47e" providerId="LiveId" clId="{AD06C81A-87A6-47A7-8922-8736C9E72DE9}" dt="2023-07-11T14:13:36.406" v="20274" actId="478"/>
          <ac:grpSpMkLst>
            <pc:docMk/>
            <pc:sldMk cId="2401729690" sldId="282"/>
            <ac:grpSpMk id="341" creationId="{227579F3-D0FE-DEF8-DAA3-8C8F2A55D2C6}"/>
          </ac:grpSpMkLst>
        </pc:grpChg>
        <pc:picChg chg="mod">
          <ac:chgData name="Nesta van der Schaaf" userId="b6341301b05cd47e" providerId="LiveId" clId="{AD06C81A-87A6-47A7-8922-8736C9E72DE9}" dt="2023-07-11T14:05:18.857" v="19719" actId="14100"/>
          <ac:picMkLst>
            <pc:docMk/>
            <pc:sldMk cId="2401729690" sldId="282"/>
            <ac:picMk id="35" creationId="{937DE385-2219-2192-D794-0A78C3629AE6}"/>
          </ac:picMkLst>
        </pc:picChg>
        <pc:picChg chg="mod">
          <ac:chgData name="Nesta van der Schaaf" userId="b6341301b05cd47e" providerId="LiveId" clId="{AD06C81A-87A6-47A7-8922-8736C9E72DE9}" dt="2023-07-11T14:11:55.174" v="19823" actId="14100"/>
          <ac:picMkLst>
            <pc:docMk/>
            <pc:sldMk cId="2401729690" sldId="282"/>
            <ac:picMk id="85" creationId="{D98B9F38-BEAF-728B-CFEF-0EB4D215F619}"/>
          </ac:picMkLst>
        </pc:picChg>
        <pc:picChg chg="mod">
          <ac:chgData name="Nesta van der Schaaf" userId="b6341301b05cd47e" providerId="LiveId" clId="{AD06C81A-87A6-47A7-8922-8736C9E72DE9}" dt="2023-07-11T14:12:01.463" v="19979" actId="14100"/>
          <ac:picMkLst>
            <pc:docMk/>
            <pc:sldMk cId="2401729690" sldId="282"/>
            <ac:picMk id="204" creationId="{B2E50E3B-9123-8F63-F6D5-64FB1F0D2FDC}"/>
          </ac:picMkLst>
        </pc:picChg>
        <pc:picChg chg="mod">
          <ac:chgData name="Nesta van der Schaaf" userId="b6341301b05cd47e" providerId="LiveId" clId="{AD06C81A-87A6-47A7-8922-8736C9E72DE9}" dt="2023-07-11T14:12:12.354" v="20138" actId="14100"/>
          <ac:picMkLst>
            <pc:docMk/>
            <pc:sldMk cId="2401729690" sldId="282"/>
            <ac:picMk id="311" creationId="{8AD9D5CE-F2E8-BC08-AB4D-40CDD0962F26}"/>
          </ac:picMkLst>
        </pc:picChg>
        <pc:inkChg chg="add mod">
          <ac:chgData name="Nesta van der Schaaf" userId="b6341301b05cd47e" providerId="LiveId" clId="{AD06C81A-87A6-47A7-8922-8736C9E72DE9}" dt="2023-07-11T14:14:23.641" v="20289" actId="692"/>
          <ac:inkMkLst>
            <pc:docMk/>
            <pc:sldMk cId="2401729690" sldId="282"/>
            <ac:inkMk id="343" creationId="{72F96267-B2D4-E042-B6E2-6C23EE79FC43}"/>
          </ac:inkMkLst>
        </pc:inkChg>
      </pc:sldChg>
      <pc:sldChg chg="addSp delSp modSp add mod modAnim">
        <pc:chgData name="Nesta van der Schaaf" userId="b6341301b05cd47e" providerId="LiveId" clId="{AD06C81A-87A6-47A7-8922-8736C9E72DE9}" dt="2023-07-11T18:38:18.341" v="24311"/>
        <pc:sldMkLst>
          <pc:docMk/>
          <pc:sldMk cId="3530997509" sldId="283"/>
        </pc:sldMkLst>
        <pc:spChg chg="del topLvl replST">
          <ac:chgData name="Nesta van der Schaaf" userId="b6341301b05cd47e" providerId="LiveId" clId="{AD06C81A-87A6-47A7-8922-8736C9E72DE9}" dt="2023-07-11T16:06:43.298" v="23377" actId="478"/>
          <ac:spMkLst>
            <pc:docMk/>
            <pc:sldMk cId="3530997509" sldId="283"/>
            <ac:spMk id="7" creationId="{0AC03A21-77BC-D61E-B47C-FCF91D9BB1E8}"/>
          </ac:spMkLst>
        </pc:spChg>
        <pc:spChg chg="del">
          <ac:chgData name="Nesta van der Schaaf" userId="b6341301b05cd47e" providerId="LiveId" clId="{AD06C81A-87A6-47A7-8922-8736C9E72DE9}" dt="2023-07-11T14:19:47.393" v="20317" actId="478"/>
          <ac:spMkLst>
            <pc:docMk/>
            <pc:sldMk cId="3530997509" sldId="283"/>
            <ac:spMk id="7" creationId="{C797A009-4B78-C266-5D3A-D16822D3F39B}"/>
          </ac:spMkLst>
        </pc:spChg>
        <pc:spChg chg="del">
          <ac:chgData name="Nesta van der Schaaf" userId="b6341301b05cd47e" providerId="LiveId" clId="{AD06C81A-87A6-47A7-8922-8736C9E72DE9}" dt="2023-07-11T14:19:46.273" v="20315" actId="478"/>
          <ac:spMkLst>
            <pc:docMk/>
            <pc:sldMk cId="3530997509" sldId="283"/>
            <ac:spMk id="8" creationId="{EEA4D6E5-777B-22AD-2F1C-974141E21193}"/>
          </ac:spMkLst>
        </pc:spChg>
        <pc:spChg chg="del topLvl replST">
          <ac:chgData name="Nesta van der Schaaf" userId="b6341301b05cd47e" providerId="LiveId" clId="{AD06C81A-87A6-47A7-8922-8736C9E72DE9}" dt="2023-07-11T16:06:43.276" v="23345" actId="478"/>
          <ac:spMkLst>
            <pc:docMk/>
            <pc:sldMk cId="3530997509" sldId="283"/>
            <ac:spMk id="9" creationId="{9E9AB106-4EDA-6696-072F-2B12D055848D}"/>
          </ac:spMkLst>
        </pc:spChg>
        <pc:spChg chg="del topLvl replST">
          <ac:chgData name="Nesta van der Schaaf" userId="b6341301b05cd47e" providerId="LiveId" clId="{AD06C81A-87A6-47A7-8922-8736C9E72DE9}" dt="2023-07-11T14:20:19.325" v="20548" actId="478"/>
          <ac:spMkLst>
            <pc:docMk/>
            <pc:sldMk cId="3530997509" sldId="283"/>
            <ac:spMk id="9" creationId="{CC449921-3F52-DDC1-EEDA-6F4693751E8E}"/>
          </ac:spMkLst>
        </pc:spChg>
        <pc:spChg chg="del topLvl replST">
          <ac:chgData name="Nesta van der Schaaf" userId="b6341301b05cd47e" providerId="LiveId" clId="{AD06C81A-87A6-47A7-8922-8736C9E72DE9}" dt="2023-07-11T14:20:19.312" v="20527" actId="478"/>
          <ac:spMkLst>
            <pc:docMk/>
            <pc:sldMk cId="3530997509" sldId="283"/>
            <ac:spMk id="10" creationId="{ABBF4A58-024A-B52F-E832-DF4578D83198}"/>
          </ac:spMkLst>
        </pc:spChg>
        <pc:spChg chg="del replST">
          <ac:chgData name="Nesta van der Schaaf" userId="b6341301b05cd47e" providerId="LiveId" clId="{AD06C81A-87A6-47A7-8922-8736C9E72DE9}" dt="2023-07-11T16:06:43.276" v="23344" actId="478"/>
          <ac:spMkLst>
            <pc:docMk/>
            <pc:sldMk cId="3530997509" sldId="283"/>
            <ac:spMk id="10" creationId="{E04C3FB8-A6F5-9845-F4B0-50E0EDBEC473}"/>
          </ac:spMkLst>
        </pc:spChg>
        <pc:spChg chg="del replST">
          <ac:chgData name="Nesta van der Schaaf" userId="b6341301b05cd47e" providerId="LiveId" clId="{AD06C81A-87A6-47A7-8922-8736C9E72DE9}" dt="2023-07-11T14:20:19.311" v="20526" actId="478"/>
          <ac:spMkLst>
            <pc:docMk/>
            <pc:sldMk cId="3530997509" sldId="283"/>
            <ac:spMk id="11" creationId="{52647A4D-7B6B-EAFF-4FA9-1ED3595C1DF2}"/>
          </ac:spMkLst>
        </pc:spChg>
        <pc:spChg chg="del replST">
          <ac:chgData name="Nesta van der Schaaf" userId="b6341301b05cd47e" providerId="LiveId" clId="{AD06C81A-87A6-47A7-8922-8736C9E72DE9}" dt="2023-07-11T16:06:43.276" v="23343" actId="478"/>
          <ac:spMkLst>
            <pc:docMk/>
            <pc:sldMk cId="3530997509" sldId="283"/>
            <ac:spMk id="11" creationId="{80DF4467-BA18-BF45-0E9C-18F0DFD22A23}"/>
          </ac:spMkLst>
        </pc:spChg>
        <pc:spChg chg="del replST">
          <ac:chgData name="Nesta van der Schaaf" userId="b6341301b05cd47e" providerId="LiveId" clId="{AD06C81A-87A6-47A7-8922-8736C9E72DE9}" dt="2023-07-11T14:20:19.311" v="20525" actId="478"/>
          <ac:spMkLst>
            <pc:docMk/>
            <pc:sldMk cId="3530997509" sldId="283"/>
            <ac:spMk id="12" creationId="{2313B8E3-195C-5975-903E-BB7BD8E183A9}"/>
          </ac:spMkLst>
        </pc:spChg>
        <pc:spChg chg="del replST">
          <ac:chgData name="Nesta van der Schaaf" userId="b6341301b05cd47e" providerId="LiveId" clId="{AD06C81A-87A6-47A7-8922-8736C9E72DE9}" dt="2023-07-11T16:06:43.275" v="23342" actId="478"/>
          <ac:spMkLst>
            <pc:docMk/>
            <pc:sldMk cId="3530997509" sldId="283"/>
            <ac:spMk id="12" creationId="{A9BA0E12-CE3D-0ACB-6E93-265C163EFC60}"/>
          </ac:spMkLst>
        </pc:spChg>
        <pc:spChg chg="del replST">
          <ac:chgData name="Nesta van der Schaaf" userId="b6341301b05cd47e" providerId="LiveId" clId="{AD06C81A-87A6-47A7-8922-8736C9E72DE9}" dt="2023-07-11T16:06:43.275" v="23341" actId="478"/>
          <ac:spMkLst>
            <pc:docMk/>
            <pc:sldMk cId="3530997509" sldId="283"/>
            <ac:spMk id="13" creationId="{01797FED-EA4E-C84E-8527-805705EE4281}"/>
          </ac:spMkLst>
        </pc:spChg>
        <pc:spChg chg="del replST">
          <ac:chgData name="Nesta van der Schaaf" userId="b6341301b05cd47e" providerId="LiveId" clId="{AD06C81A-87A6-47A7-8922-8736C9E72DE9}" dt="2023-07-11T14:20:19.311" v="20524" actId="478"/>
          <ac:spMkLst>
            <pc:docMk/>
            <pc:sldMk cId="3530997509" sldId="283"/>
            <ac:spMk id="13" creationId="{4F9E8C9E-A3AA-03AA-9981-68EBD9C68D50}"/>
          </ac:spMkLst>
        </pc:spChg>
        <pc:spChg chg="del replST">
          <ac:chgData name="Nesta van der Schaaf" userId="b6341301b05cd47e" providerId="LiveId" clId="{AD06C81A-87A6-47A7-8922-8736C9E72DE9}" dt="2023-07-11T16:06:43.275" v="23340" actId="478"/>
          <ac:spMkLst>
            <pc:docMk/>
            <pc:sldMk cId="3530997509" sldId="283"/>
            <ac:spMk id="15" creationId="{052A4A51-40DC-CAA8-582C-7DAD7DAC979A}"/>
          </ac:spMkLst>
        </pc:spChg>
        <pc:spChg chg="del replST">
          <ac:chgData name="Nesta van der Schaaf" userId="b6341301b05cd47e" providerId="LiveId" clId="{AD06C81A-87A6-47A7-8922-8736C9E72DE9}" dt="2023-07-11T14:20:19.311" v="20523" actId="478"/>
          <ac:spMkLst>
            <pc:docMk/>
            <pc:sldMk cId="3530997509" sldId="283"/>
            <ac:spMk id="15" creationId="{68E1C969-B987-4412-FE73-E9AE55FEC3C0}"/>
          </ac:spMkLst>
        </pc:spChg>
        <pc:spChg chg="del">
          <ac:chgData name="Nesta van der Schaaf" userId="b6341301b05cd47e" providerId="LiveId" clId="{AD06C81A-87A6-47A7-8922-8736C9E72DE9}" dt="2023-07-11T16:06:52.333" v="23382" actId="478"/>
          <ac:spMkLst>
            <pc:docMk/>
            <pc:sldMk cId="3530997509" sldId="283"/>
            <ac:spMk id="16" creationId="{3C2E592A-47BF-80F8-7F87-D5D5D7249570}"/>
          </ac:spMkLst>
        </pc:spChg>
        <pc:spChg chg="del replST">
          <ac:chgData name="Nesta van der Schaaf" userId="b6341301b05cd47e" providerId="LiveId" clId="{AD06C81A-87A6-47A7-8922-8736C9E72DE9}" dt="2023-07-11T14:20:19.310" v="20522" actId="478"/>
          <ac:spMkLst>
            <pc:docMk/>
            <pc:sldMk cId="3530997509" sldId="283"/>
            <ac:spMk id="16" creationId="{A23B607E-A4C5-39AC-C771-D7F813F040B6}"/>
          </ac:spMkLst>
        </pc:spChg>
        <pc:spChg chg="del replST">
          <ac:chgData name="Nesta van der Schaaf" userId="b6341301b05cd47e" providerId="LiveId" clId="{AD06C81A-87A6-47A7-8922-8736C9E72DE9}" dt="2023-07-11T16:06:43.275" v="23339" actId="478"/>
          <ac:spMkLst>
            <pc:docMk/>
            <pc:sldMk cId="3530997509" sldId="283"/>
            <ac:spMk id="17" creationId="{B1F8A679-8DBF-2468-9199-40E8D5C630EB}"/>
          </ac:spMkLst>
        </pc:spChg>
        <pc:spChg chg="del replST">
          <ac:chgData name="Nesta van der Schaaf" userId="b6341301b05cd47e" providerId="LiveId" clId="{AD06C81A-87A6-47A7-8922-8736C9E72DE9}" dt="2023-07-11T14:20:19.310" v="20521" actId="478"/>
          <ac:spMkLst>
            <pc:docMk/>
            <pc:sldMk cId="3530997509" sldId="283"/>
            <ac:spMk id="17" creationId="{FC408790-C4EB-C159-70EE-EAF181810C63}"/>
          </ac:spMkLst>
        </pc:spChg>
        <pc:spChg chg="del replST">
          <ac:chgData name="Nesta van der Schaaf" userId="b6341301b05cd47e" providerId="LiveId" clId="{AD06C81A-87A6-47A7-8922-8736C9E72DE9}" dt="2023-07-11T16:06:43.274" v="23338" actId="478"/>
          <ac:spMkLst>
            <pc:docMk/>
            <pc:sldMk cId="3530997509" sldId="283"/>
            <ac:spMk id="18" creationId="{4D8CBAE7-2020-FC73-C275-48E1380397EB}"/>
          </ac:spMkLst>
        </pc:spChg>
        <pc:spChg chg="del replST">
          <ac:chgData name="Nesta van der Schaaf" userId="b6341301b05cd47e" providerId="LiveId" clId="{AD06C81A-87A6-47A7-8922-8736C9E72DE9}" dt="2023-07-11T14:20:19.310" v="20520" actId="478"/>
          <ac:spMkLst>
            <pc:docMk/>
            <pc:sldMk cId="3530997509" sldId="283"/>
            <ac:spMk id="18" creationId="{A9036464-D5B9-520D-52BD-C1C3AB2AB5E5}"/>
          </ac:spMkLst>
        </pc:spChg>
        <pc:spChg chg="del replST">
          <ac:chgData name="Nesta van der Schaaf" userId="b6341301b05cd47e" providerId="LiveId" clId="{AD06C81A-87A6-47A7-8922-8736C9E72DE9}" dt="2023-07-11T16:06:43.274" v="23337" actId="478"/>
          <ac:spMkLst>
            <pc:docMk/>
            <pc:sldMk cId="3530997509" sldId="283"/>
            <ac:spMk id="19" creationId="{00B588D7-4FFB-FA0B-E777-9B1C0B1387F7}"/>
          </ac:spMkLst>
        </pc:spChg>
        <pc:spChg chg="del replST">
          <ac:chgData name="Nesta van der Schaaf" userId="b6341301b05cd47e" providerId="LiveId" clId="{AD06C81A-87A6-47A7-8922-8736C9E72DE9}" dt="2023-07-11T14:20:19.309" v="20519" actId="478"/>
          <ac:spMkLst>
            <pc:docMk/>
            <pc:sldMk cId="3530997509" sldId="283"/>
            <ac:spMk id="19" creationId="{2DDF1953-1780-F8B6-47DC-51078BD04FBF}"/>
          </ac:spMkLst>
        </pc:spChg>
        <pc:spChg chg="del replST">
          <ac:chgData name="Nesta van der Schaaf" userId="b6341301b05cd47e" providerId="LiveId" clId="{AD06C81A-87A6-47A7-8922-8736C9E72DE9}" dt="2023-07-11T14:20:19.309" v="20518" actId="478"/>
          <ac:spMkLst>
            <pc:docMk/>
            <pc:sldMk cId="3530997509" sldId="283"/>
            <ac:spMk id="20" creationId="{25AFF081-A7C6-97C2-61CD-76AD86E90E9A}"/>
          </ac:spMkLst>
        </pc:spChg>
        <pc:spChg chg="del replST">
          <ac:chgData name="Nesta van der Schaaf" userId="b6341301b05cd47e" providerId="LiveId" clId="{AD06C81A-87A6-47A7-8922-8736C9E72DE9}" dt="2023-07-11T16:06:43.274" v="23336" actId="478"/>
          <ac:spMkLst>
            <pc:docMk/>
            <pc:sldMk cId="3530997509" sldId="283"/>
            <ac:spMk id="20" creationId="{C5DBE30C-44BB-E7C6-AE64-6A95FF8CDD72}"/>
          </ac:spMkLst>
        </pc:spChg>
        <pc:spChg chg="del replST">
          <ac:chgData name="Nesta van der Schaaf" userId="b6341301b05cd47e" providerId="LiveId" clId="{AD06C81A-87A6-47A7-8922-8736C9E72DE9}" dt="2023-07-11T16:06:43.273" v="23335" actId="478"/>
          <ac:spMkLst>
            <pc:docMk/>
            <pc:sldMk cId="3530997509" sldId="283"/>
            <ac:spMk id="21" creationId="{09CB346F-CFFD-45ED-69E3-38617E2FE7FE}"/>
          </ac:spMkLst>
        </pc:spChg>
        <pc:spChg chg="del replST">
          <ac:chgData name="Nesta van der Schaaf" userId="b6341301b05cd47e" providerId="LiveId" clId="{AD06C81A-87A6-47A7-8922-8736C9E72DE9}" dt="2023-07-11T14:20:19.309" v="20517" actId="478"/>
          <ac:spMkLst>
            <pc:docMk/>
            <pc:sldMk cId="3530997509" sldId="283"/>
            <ac:spMk id="21" creationId="{AB3102AB-81AC-D826-6504-20F1004B3F3B}"/>
          </ac:spMkLst>
        </pc:spChg>
        <pc:spChg chg="del replST">
          <ac:chgData name="Nesta van der Schaaf" userId="b6341301b05cd47e" providerId="LiveId" clId="{AD06C81A-87A6-47A7-8922-8736C9E72DE9}" dt="2023-07-11T14:20:19.309" v="20516" actId="478"/>
          <ac:spMkLst>
            <pc:docMk/>
            <pc:sldMk cId="3530997509" sldId="283"/>
            <ac:spMk id="22" creationId="{11E1108C-C1DD-EEB2-96B8-43D79E3B6A57}"/>
          </ac:spMkLst>
        </pc:spChg>
        <pc:spChg chg="del replST">
          <ac:chgData name="Nesta van der Schaaf" userId="b6341301b05cd47e" providerId="LiveId" clId="{AD06C81A-87A6-47A7-8922-8736C9E72DE9}" dt="2023-07-11T16:06:43.273" v="23334" actId="478"/>
          <ac:spMkLst>
            <pc:docMk/>
            <pc:sldMk cId="3530997509" sldId="283"/>
            <ac:spMk id="22" creationId="{F8BA3B36-F1C7-BE93-09C3-9B39DE04F815}"/>
          </ac:spMkLst>
        </pc:spChg>
        <pc:spChg chg="del replST">
          <ac:chgData name="Nesta van der Schaaf" userId="b6341301b05cd47e" providerId="LiveId" clId="{AD06C81A-87A6-47A7-8922-8736C9E72DE9}" dt="2023-07-11T14:20:19.308" v="20515" actId="478"/>
          <ac:spMkLst>
            <pc:docMk/>
            <pc:sldMk cId="3530997509" sldId="283"/>
            <ac:spMk id="23" creationId="{506FD47C-9FCF-CE4B-AC3E-D21A6F1BAA0E}"/>
          </ac:spMkLst>
        </pc:spChg>
        <pc:spChg chg="del replST">
          <ac:chgData name="Nesta van der Schaaf" userId="b6341301b05cd47e" providerId="LiveId" clId="{AD06C81A-87A6-47A7-8922-8736C9E72DE9}" dt="2023-07-11T16:06:43.273" v="23333" actId="478"/>
          <ac:spMkLst>
            <pc:docMk/>
            <pc:sldMk cId="3530997509" sldId="283"/>
            <ac:spMk id="23" creationId="{8EC68BF9-C49C-E337-9804-0D65B5804793}"/>
          </ac:spMkLst>
        </pc:spChg>
        <pc:spChg chg="del replST">
          <ac:chgData name="Nesta van der Schaaf" userId="b6341301b05cd47e" providerId="LiveId" clId="{AD06C81A-87A6-47A7-8922-8736C9E72DE9}" dt="2023-07-11T16:06:43.273" v="23332" actId="478"/>
          <ac:spMkLst>
            <pc:docMk/>
            <pc:sldMk cId="3530997509" sldId="283"/>
            <ac:spMk id="24" creationId="{1E207DE3-5168-C347-3221-377E15E375AA}"/>
          </ac:spMkLst>
        </pc:spChg>
        <pc:spChg chg="del replST">
          <ac:chgData name="Nesta van der Schaaf" userId="b6341301b05cd47e" providerId="LiveId" clId="{AD06C81A-87A6-47A7-8922-8736C9E72DE9}" dt="2023-07-11T14:20:19.308" v="20514" actId="478"/>
          <ac:spMkLst>
            <pc:docMk/>
            <pc:sldMk cId="3530997509" sldId="283"/>
            <ac:spMk id="24" creationId="{C9233B95-DBE2-E6B3-CA2E-06A6C20E0220}"/>
          </ac:spMkLst>
        </pc:spChg>
        <pc:spChg chg="del replST">
          <ac:chgData name="Nesta van der Schaaf" userId="b6341301b05cd47e" providerId="LiveId" clId="{AD06C81A-87A6-47A7-8922-8736C9E72DE9}" dt="2023-07-11T14:20:19.308" v="20513" actId="478"/>
          <ac:spMkLst>
            <pc:docMk/>
            <pc:sldMk cId="3530997509" sldId="283"/>
            <ac:spMk id="25" creationId="{4B42164F-024C-9004-D4E6-8E93132ECCD5}"/>
          </ac:spMkLst>
        </pc:spChg>
        <pc:spChg chg="del replST">
          <ac:chgData name="Nesta van der Schaaf" userId="b6341301b05cd47e" providerId="LiveId" clId="{AD06C81A-87A6-47A7-8922-8736C9E72DE9}" dt="2023-07-11T16:06:43.272" v="23331" actId="478"/>
          <ac:spMkLst>
            <pc:docMk/>
            <pc:sldMk cId="3530997509" sldId="283"/>
            <ac:spMk id="25" creationId="{809CDC83-63EE-7B08-2E64-8436B99F746E}"/>
          </ac:spMkLst>
        </pc:spChg>
        <pc:spChg chg="del replST">
          <ac:chgData name="Nesta van der Schaaf" userId="b6341301b05cd47e" providerId="LiveId" clId="{AD06C81A-87A6-47A7-8922-8736C9E72DE9}" dt="2023-07-11T16:06:43.272" v="23330" actId="478"/>
          <ac:spMkLst>
            <pc:docMk/>
            <pc:sldMk cId="3530997509" sldId="283"/>
            <ac:spMk id="26" creationId="{59E5EC6C-2285-DD28-08A3-C78241EFE7E5}"/>
          </ac:spMkLst>
        </pc:spChg>
        <pc:spChg chg="del replST">
          <ac:chgData name="Nesta van der Schaaf" userId="b6341301b05cd47e" providerId="LiveId" clId="{AD06C81A-87A6-47A7-8922-8736C9E72DE9}" dt="2023-07-11T14:20:19.307" v="20512" actId="478"/>
          <ac:spMkLst>
            <pc:docMk/>
            <pc:sldMk cId="3530997509" sldId="283"/>
            <ac:spMk id="26" creationId="{E6A1EEE1-4786-C6C1-1AAC-FFDD0A93E347}"/>
          </ac:spMkLst>
        </pc:spChg>
        <pc:spChg chg="del replST">
          <ac:chgData name="Nesta van der Schaaf" userId="b6341301b05cd47e" providerId="LiveId" clId="{AD06C81A-87A6-47A7-8922-8736C9E72DE9}" dt="2023-07-11T14:20:19.307" v="20511" actId="478"/>
          <ac:spMkLst>
            <pc:docMk/>
            <pc:sldMk cId="3530997509" sldId="283"/>
            <ac:spMk id="27" creationId="{0FA03AEA-6B11-4B32-9627-7472B69A1A82}"/>
          </ac:spMkLst>
        </pc:spChg>
        <pc:spChg chg="del replST">
          <ac:chgData name="Nesta van der Schaaf" userId="b6341301b05cd47e" providerId="LiveId" clId="{AD06C81A-87A6-47A7-8922-8736C9E72DE9}" dt="2023-07-11T16:06:43.272" v="23329" actId="478"/>
          <ac:spMkLst>
            <pc:docMk/>
            <pc:sldMk cId="3530997509" sldId="283"/>
            <ac:spMk id="27" creationId="{D3A1956C-0278-6734-0498-57697CF67C79}"/>
          </ac:spMkLst>
        </pc:spChg>
        <pc:spChg chg="del replST">
          <ac:chgData name="Nesta van der Schaaf" userId="b6341301b05cd47e" providerId="LiveId" clId="{AD06C81A-87A6-47A7-8922-8736C9E72DE9}" dt="2023-07-11T14:20:19.307" v="20510" actId="478"/>
          <ac:spMkLst>
            <pc:docMk/>
            <pc:sldMk cId="3530997509" sldId="283"/>
            <ac:spMk id="28" creationId="{F769837A-8E5F-7BA2-0E9B-9DE553F9F8C5}"/>
          </ac:spMkLst>
        </pc:spChg>
        <pc:spChg chg="del replST">
          <ac:chgData name="Nesta van der Schaaf" userId="b6341301b05cd47e" providerId="LiveId" clId="{AD06C81A-87A6-47A7-8922-8736C9E72DE9}" dt="2023-07-11T16:06:43.271" v="23328" actId="478"/>
          <ac:spMkLst>
            <pc:docMk/>
            <pc:sldMk cId="3530997509" sldId="283"/>
            <ac:spMk id="28" creationId="{FF6884FB-A096-2401-FCD8-97ADFC24C98A}"/>
          </ac:spMkLst>
        </pc:spChg>
        <pc:spChg chg="del replST">
          <ac:chgData name="Nesta van der Schaaf" userId="b6341301b05cd47e" providerId="LiveId" clId="{AD06C81A-87A6-47A7-8922-8736C9E72DE9}" dt="2023-07-11T16:06:43.271" v="23327" actId="478"/>
          <ac:spMkLst>
            <pc:docMk/>
            <pc:sldMk cId="3530997509" sldId="283"/>
            <ac:spMk id="29" creationId="{76B489D7-B9ED-A470-6C4F-C2B4C8938AE1}"/>
          </ac:spMkLst>
        </pc:spChg>
        <pc:spChg chg="del replST">
          <ac:chgData name="Nesta van der Schaaf" userId="b6341301b05cd47e" providerId="LiveId" clId="{AD06C81A-87A6-47A7-8922-8736C9E72DE9}" dt="2023-07-11T14:20:19.306" v="20509" actId="478"/>
          <ac:spMkLst>
            <pc:docMk/>
            <pc:sldMk cId="3530997509" sldId="283"/>
            <ac:spMk id="29" creationId="{E8D373AE-B45D-EA48-8EBB-889B35E13750}"/>
          </ac:spMkLst>
        </pc:spChg>
        <pc:spChg chg="del replST">
          <ac:chgData name="Nesta van der Schaaf" userId="b6341301b05cd47e" providerId="LiveId" clId="{AD06C81A-87A6-47A7-8922-8736C9E72DE9}" dt="2023-07-11T16:06:43.271" v="23326" actId="478"/>
          <ac:spMkLst>
            <pc:docMk/>
            <pc:sldMk cId="3530997509" sldId="283"/>
            <ac:spMk id="30" creationId="{4B27EA55-F5A2-7CF8-BF76-CC4F108BEFAB}"/>
          </ac:spMkLst>
        </pc:spChg>
        <pc:spChg chg="del replST">
          <ac:chgData name="Nesta van der Schaaf" userId="b6341301b05cd47e" providerId="LiveId" clId="{AD06C81A-87A6-47A7-8922-8736C9E72DE9}" dt="2023-07-11T16:06:43.270" v="23325" actId="478"/>
          <ac:spMkLst>
            <pc:docMk/>
            <pc:sldMk cId="3530997509" sldId="283"/>
            <ac:spMk id="31" creationId="{BDF0C0E7-DF35-7766-4279-4016378F3E29}"/>
          </ac:spMkLst>
        </pc:spChg>
        <pc:spChg chg="del replST">
          <ac:chgData name="Nesta van der Schaaf" userId="b6341301b05cd47e" providerId="LiveId" clId="{AD06C81A-87A6-47A7-8922-8736C9E72DE9}" dt="2023-07-11T16:06:43.270" v="23324" actId="478"/>
          <ac:spMkLst>
            <pc:docMk/>
            <pc:sldMk cId="3530997509" sldId="283"/>
            <ac:spMk id="32" creationId="{E72BF167-1D51-0C78-AC86-546D00C79626}"/>
          </ac:spMkLst>
        </pc:spChg>
        <pc:spChg chg="del replST">
          <ac:chgData name="Nesta van der Schaaf" userId="b6341301b05cd47e" providerId="LiveId" clId="{AD06C81A-87A6-47A7-8922-8736C9E72DE9}" dt="2023-07-11T16:06:43.270" v="23323" actId="478"/>
          <ac:spMkLst>
            <pc:docMk/>
            <pc:sldMk cId="3530997509" sldId="283"/>
            <ac:spMk id="33" creationId="{292C825E-0FDE-10D9-2B33-BDAECD0D2C87}"/>
          </ac:spMkLst>
        </pc:spChg>
        <pc:spChg chg="mod replST">
          <ac:chgData name="Nesta van der Schaaf" userId="b6341301b05cd47e" providerId="LiveId" clId="{AD06C81A-87A6-47A7-8922-8736C9E72DE9}" dt="2023-07-11T14:20:19.313" v="20528" actId="108"/>
          <ac:spMkLst>
            <pc:docMk/>
            <pc:sldMk cId="3530997509" sldId="283"/>
            <ac:spMk id="34" creationId="{6178542C-9E22-30F2-5CEF-EA064737A0A4}"/>
          </ac:spMkLst>
        </pc:spChg>
        <pc:spChg chg="mod replST">
          <ac:chgData name="Nesta van der Schaaf" userId="b6341301b05cd47e" providerId="LiveId" clId="{AD06C81A-87A6-47A7-8922-8736C9E72DE9}" dt="2023-07-11T14:20:19.314" v="20529" actId="108"/>
          <ac:spMkLst>
            <pc:docMk/>
            <pc:sldMk cId="3530997509" sldId="283"/>
            <ac:spMk id="35" creationId="{18A0B12E-448B-4A25-F0EB-4AAE0C401643}"/>
          </ac:spMkLst>
        </pc:spChg>
        <pc:spChg chg="mod replST">
          <ac:chgData name="Nesta van der Schaaf" userId="b6341301b05cd47e" providerId="LiveId" clId="{AD06C81A-87A6-47A7-8922-8736C9E72DE9}" dt="2023-07-11T14:20:19.314" v="20530" actId="108"/>
          <ac:spMkLst>
            <pc:docMk/>
            <pc:sldMk cId="3530997509" sldId="283"/>
            <ac:spMk id="36" creationId="{850E5AEC-A202-A01E-C737-45C6DC238C2B}"/>
          </ac:spMkLst>
        </pc:spChg>
        <pc:spChg chg="mod replST">
          <ac:chgData name="Nesta van der Schaaf" userId="b6341301b05cd47e" providerId="LiveId" clId="{AD06C81A-87A6-47A7-8922-8736C9E72DE9}" dt="2023-07-11T14:20:19.315" v="20531" actId="108"/>
          <ac:spMkLst>
            <pc:docMk/>
            <pc:sldMk cId="3530997509" sldId="283"/>
            <ac:spMk id="37" creationId="{4CE7C755-5090-990C-D679-EB216895083B}"/>
          </ac:spMkLst>
        </pc:spChg>
        <pc:spChg chg="mod replST">
          <ac:chgData name="Nesta van der Schaaf" userId="b6341301b05cd47e" providerId="LiveId" clId="{AD06C81A-87A6-47A7-8922-8736C9E72DE9}" dt="2023-07-11T14:20:19.315" v="20532" actId="108"/>
          <ac:spMkLst>
            <pc:docMk/>
            <pc:sldMk cId="3530997509" sldId="283"/>
            <ac:spMk id="38" creationId="{501B9D72-CB17-9518-233E-8D6F17DF471A}"/>
          </ac:spMkLst>
        </pc:spChg>
        <pc:spChg chg="mod replST">
          <ac:chgData name="Nesta van der Schaaf" userId="b6341301b05cd47e" providerId="LiveId" clId="{AD06C81A-87A6-47A7-8922-8736C9E72DE9}" dt="2023-07-11T14:20:19.316" v="20533" actId="108"/>
          <ac:spMkLst>
            <pc:docMk/>
            <pc:sldMk cId="3530997509" sldId="283"/>
            <ac:spMk id="39" creationId="{11D111C7-102B-C3A0-83A7-A164EE83F774}"/>
          </ac:spMkLst>
        </pc:spChg>
        <pc:spChg chg="mod replST">
          <ac:chgData name="Nesta van der Schaaf" userId="b6341301b05cd47e" providerId="LiveId" clId="{AD06C81A-87A6-47A7-8922-8736C9E72DE9}" dt="2023-07-11T14:20:19.316" v="20534" actId="108"/>
          <ac:spMkLst>
            <pc:docMk/>
            <pc:sldMk cId="3530997509" sldId="283"/>
            <ac:spMk id="40" creationId="{BB727190-A7BF-DD18-8CAE-193F94A09785}"/>
          </ac:spMkLst>
        </pc:spChg>
        <pc:spChg chg="mod replST">
          <ac:chgData name="Nesta van der Schaaf" userId="b6341301b05cd47e" providerId="LiveId" clId="{AD06C81A-87A6-47A7-8922-8736C9E72DE9}" dt="2023-07-11T14:20:19.317" v="20535" actId="108"/>
          <ac:spMkLst>
            <pc:docMk/>
            <pc:sldMk cId="3530997509" sldId="283"/>
            <ac:spMk id="41" creationId="{218C1EEE-8413-0094-408E-7679378E6E7B}"/>
          </ac:spMkLst>
        </pc:spChg>
        <pc:spChg chg="mod replST">
          <ac:chgData name="Nesta van der Schaaf" userId="b6341301b05cd47e" providerId="LiveId" clId="{AD06C81A-87A6-47A7-8922-8736C9E72DE9}" dt="2023-07-11T14:20:19.318" v="20536" actId="108"/>
          <ac:spMkLst>
            <pc:docMk/>
            <pc:sldMk cId="3530997509" sldId="283"/>
            <ac:spMk id="42" creationId="{A7530C14-4640-5311-0D30-9A03F5C024BE}"/>
          </ac:spMkLst>
        </pc:spChg>
        <pc:spChg chg="mod replST">
          <ac:chgData name="Nesta van der Schaaf" userId="b6341301b05cd47e" providerId="LiveId" clId="{AD06C81A-87A6-47A7-8922-8736C9E72DE9}" dt="2023-07-11T14:20:19.318" v="20537" actId="108"/>
          <ac:spMkLst>
            <pc:docMk/>
            <pc:sldMk cId="3530997509" sldId="283"/>
            <ac:spMk id="43" creationId="{47DB7EA0-4DEF-525C-6F49-833F65F424A9}"/>
          </ac:spMkLst>
        </pc:spChg>
        <pc:spChg chg="mod replST">
          <ac:chgData name="Nesta van der Schaaf" userId="b6341301b05cd47e" providerId="LiveId" clId="{AD06C81A-87A6-47A7-8922-8736C9E72DE9}" dt="2023-07-11T14:20:19.319" v="20538" actId="108"/>
          <ac:spMkLst>
            <pc:docMk/>
            <pc:sldMk cId="3530997509" sldId="283"/>
            <ac:spMk id="44" creationId="{EEE6A16B-FB64-9BEB-5D74-D287B489C4E6}"/>
          </ac:spMkLst>
        </pc:spChg>
        <pc:spChg chg="mod replST">
          <ac:chgData name="Nesta van der Schaaf" userId="b6341301b05cd47e" providerId="LiveId" clId="{AD06C81A-87A6-47A7-8922-8736C9E72DE9}" dt="2023-07-11T14:20:19.320" v="20539" actId="108"/>
          <ac:spMkLst>
            <pc:docMk/>
            <pc:sldMk cId="3530997509" sldId="283"/>
            <ac:spMk id="45" creationId="{F89D2F3B-70A2-75C2-F9C5-AD8EAA36F80A}"/>
          </ac:spMkLst>
        </pc:spChg>
        <pc:spChg chg="mod replST">
          <ac:chgData name="Nesta van der Schaaf" userId="b6341301b05cd47e" providerId="LiveId" clId="{AD06C81A-87A6-47A7-8922-8736C9E72DE9}" dt="2023-07-11T14:20:19.320" v="20540" actId="108"/>
          <ac:spMkLst>
            <pc:docMk/>
            <pc:sldMk cId="3530997509" sldId="283"/>
            <ac:spMk id="46" creationId="{95694B0F-2532-9ED1-A481-15936A598E25}"/>
          </ac:spMkLst>
        </pc:spChg>
        <pc:spChg chg="mod replST">
          <ac:chgData name="Nesta van der Schaaf" userId="b6341301b05cd47e" providerId="LiveId" clId="{AD06C81A-87A6-47A7-8922-8736C9E72DE9}" dt="2023-07-11T14:20:19.321" v="20541" actId="108"/>
          <ac:spMkLst>
            <pc:docMk/>
            <pc:sldMk cId="3530997509" sldId="283"/>
            <ac:spMk id="47" creationId="{F834BC3F-5A52-C610-7E73-AB7ADD90FBD1}"/>
          </ac:spMkLst>
        </pc:spChg>
        <pc:spChg chg="mod replST">
          <ac:chgData name="Nesta van der Schaaf" userId="b6341301b05cd47e" providerId="LiveId" clId="{AD06C81A-87A6-47A7-8922-8736C9E72DE9}" dt="2023-07-11T14:20:19.321" v="20542" actId="108"/>
          <ac:spMkLst>
            <pc:docMk/>
            <pc:sldMk cId="3530997509" sldId="283"/>
            <ac:spMk id="48" creationId="{3CAC2423-0A7E-3A66-6DF5-19A245431C9D}"/>
          </ac:spMkLst>
        </pc:spChg>
        <pc:spChg chg="mod replST">
          <ac:chgData name="Nesta van der Schaaf" userId="b6341301b05cd47e" providerId="LiveId" clId="{AD06C81A-87A6-47A7-8922-8736C9E72DE9}" dt="2023-07-11T14:20:19.322" v="20543" actId="108"/>
          <ac:spMkLst>
            <pc:docMk/>
            <pc:sldMk cId="3530997509" sldId="283"/>
            <ac:spMk id="49" creationId="{5047B25B-C7CD-81CE-2480-C1168B34931E}"/>
          </ac:spMkLst>
        </pc:spChg>
        <pc:spChg chg="mod replST">
          <ac:chgData name="Nesta van der Schaaf" userId="b6341301b05cd47e" providerId="LiveId" clId="{AD06C81A-87A6-47A7-8922-8736C9E72DE9}" dt="2023-07-11T14:20:19.323" v="20544" actId="108"/>
          <ac:spMkLst>
            <pc:docMk/>
            <pc:sldMk cId="3530997509" sldId="283"/>
            <ac:spMk id="50" creationId="{9C9B04D6-23C7-906E-68DD-7D006597C1ED}"/>
          </ac:spMkLst>
        </pc:spChg>
        <pc:spChg chg="mod replST">
          <ac:chgData name="Nesta van der Schaaf" userId="b6341301b05cd47e" providerId="LiveId" clId="{AD06C81A-87A6-47A7-8922-8736C9E72DE9}" dt="2023-07-11T14:20:19.323" v="20545" actId="108"/>
          <ac:spMkLst>
            <pc:docMk/>
            <pc:sldMk cId="3530997509" sldId="283"/>
            <ac:spMk id="51" creationId="{BACA8EC1-39A3-955D-6395-2237C0A20ED4}"/>
          </ac:spMkLst>
        </pc:spChg>
        <pc:spChg chg="mod replST">
          <ac:chgData name="Nesta van der Schaaf" userId="b6341301b05cd47e" providerId="LiveId" clId="{AD06C81A-87A6-47A7-8922-8736C9E72DE9}" dt="2023-07-11T14:20:19.325" v="20546" actId="108"/>
          <ac:spMkLst>
            <pc:docMk/>
            <pc:sldMk cId="3530997509" sldId="283"/>
            <ac:spMk id="52" creationId="{636B4480-99DB-E2CE-94EF-752331D3860C}"/>
          </ac:spMkLst>
        </pc:spChg>
        <pc:spChg chg="mod replST">
          <ac:chgData name="Nesta van der Schaaf" userId="b6341301b05cd47e" providerId="LiveId" clId="{AD06C81A-87A6-47A7-8922-8736C9E72DE9}" dt="2023-07-11T14:20:19.325" v="20547" actId="108"/>
          <ac:spMkLst>
            <pc:docMk/>
            <pc:sldMk cId="3530997509" sldId="283"/>
            <ac:spMk id="53" creationId="{64DFA516-337F-8368-E4F2-26DAF733B31E}"/>
          </ac:spMkLst>
        </pc:spChg>
        <pc:spChg chg="del replST">
          <ac:chgData name="Nesta van der Schaaf" userId="b6341301b05cd47e" providerId="LiveId" clId="{AD06C81A-87A6-47A7-8922-8736C9E72DE9}" dt="2023-07-11T16:06:43.269" v="23322" actId="478"/>
          <ac:spMkLst>
            <pc:docMk/>
            <pc:sldMk cId="3530997509" sldId="283"/>
            <ac:spMk id="55" creationId="{AC1AFCF2-8FF2-F549-D4E0-482865C6B593}"/>
          </ac:spMkLst>
        </pc:spChg>
        <pc:spChg chg="del replST">
          <ac:chgData name="Nesta van der Schaaf" userId="b6341301b05cd47e" providerId="LiveId" clId="{AD06C81A-87A6-47A7-8922-8736C9E72DE9}" dt="2023-07-11T16:06:43.269" v="23321" actId="478"/>
          <ac:spMkLst>
            <pc:docMk/>
            <pc:sldMk cId="3530997509" sldId="283"/>
            <ac:spMk id="56" creationId="{F749D0C2-639C-8973-8A02-4123C257AF6E}"/>
          </ac:spMkLst>
        </pc:spChg>
        <pc:spChg chg="del replST">
          <ac:chgData name="Nesta van der Schaaf" userId="b6341301b05cd47e" providerId="LiveId" clId="{AD06C81A-87A6-47A7-8922-8736C9E72DE9}" dt="2023-07-11T16:06:43.269" v="23320" actId="478"/>
          <ac:spMkLst>
            <pc:docMk/>
            <pc:sldMk cId="3530997509" sldId="283"/>
            <ac:spMk id="57" creationId="{490EAD24-AE1F-8190-39EA-AC0608519E72}"/>
          </ac:spMkLst>
        </pc:spChg>
        <pc:spChg chg="del replST">
          <ac:chgData name="Nesta van der Schaaf" userId="b6341301b05cd47e" providerId="LiveId" clId="{AD06C81A-87A6-47A7-8922-8736C9E72DE9}" dt="2023-07-11T16:06:43.268" v="23319" actId="478"/>
          <ac:spMkLst>
            <pc:docMk/>
            <pc:sldMk cId="3530997509" sldId="283"/>
            <ac:spMk id="58" creationId="{EFF70248-5A57-3644-A011-85F76EAD1C6D}"/>
          </ac:spMkLst>
        </pc:spChg>
        <pc:spChg chg="del replST">
          <ac:chgData name="Nesta van der Schaaf" userId="b6341301b05cd47e" providerId="LiveId" clId="{AD06C81A-87A6-47A7-8922-8736C9E72DE9}" dt="2023-07-11T16:06:43.268" v="23318" actId="478"/>
          <ac:spMkLst>
            <pc:docMk/>
            <pc:sldMk cId="3530997509" sldId="283"/>
            <ac:spMk id="59" creationId="{B95EEA52-A2FC-E8F2-B139-276B654311F2}"/>
          </ac:spMkLst>
        </pc:spChg>
        <pc:spChg chg="del replST">
          <ac:chgData name="Nesta van der Schaaf" userId="b6341301b05cd47e" providerId="LiveId" clId="{AD06C81A-87A6-47A7-8922-8736C9E72DE9}" dt="2023-07-11T16:06:43.268" v="23317" actId="478"/>
          <ac:spMkLst>
            <pc:docMk/>
            <pc:sldMk cId="3530997509" sldId="283"/>
            <ac:spMk id="60" creationId="{C532C681-1539-EFA7-D572-BD2FEAD18CE7}"/>
          </ac:spMkLst>
        </pc:spChg>
        <pc:spChg chg="del replST">
          <ac:chgData name="Nesta van der Schaaf" userId="b6341301b05cd47e" providerId="LiveId" clId="{AD06C81A-87A6-47A7-8922-8736C9E72DE9}" dt="2023-07-11T16:06:43.266" v="23316" actId="478"/>
          <ac:spMkLst>
            <pc:docMk/>
            <pc:sldMk cId="3530997509" sldId="283"/>
            <ac:spMk id="61" creationId="{2BCC4B82-BC52-983E-2D1C-6B4D8B2C3C01}"/>
          </ac:spMkLst>
        </pc:spChg>
        <pc:spChg chg="del replST">
          <ac:chgData name="Nesta van der Schaaf" userId="b6341301b05cd47e" providerId="LiveId" clId="{AD06C81A-87A6-47A7-8922-8736C9E72DE9}" dt="2023-07-11T16:06:43.266" v="23315" actId="478"/>
          <ac:spMkLst>
            <pc:docMk/>
            <pc:sldMk cId="3530997509" sldId="283"/>
            <ac:spMk id="62" creationId="{F22A4750-1A1A-4873-B8BD-939EE81FAA22}"/>
          </ac:spMkLst>
        </pc:spChg>
        <pc:spChg chg="del replST">
          <ac:chgData name="Nesta van der Schaaf" userId="b6341301b05cd47e" providerId="LiveId" clId="{AD06C81A-87A6-47A7-8922-8736C9E72DE9}" dt="2023-07-11T16:06:43.266" v="23314" actId="478"/>
          <ac:spMkLst>
            <pc:docMk/>
            <pc:sldMk cId="3530997509" sldId="283"/>
            <ac:spMk id="63" creationId="{C2F55B08-22D9-53ED-159F-5C29B34CA236}"/>
          </ac:spMkLst>
        </pc:spChg>
        <pc:spChg chg="del replST">
          <ac:chgData name="Nesta van der Schaaf" userId="b6341301b05cd47e" providerId="LiveId" clId="{AD06C81A-87A6-47A7-8922-8736C9E72DE9}" dt="2023-07-11T16:06:43.266" v="23313" actId="478"/>
          <ac:spMkLst>
            <pc:docMk/>
            <pc:sldMk cId="3530997509" sldId="283"/>
            <ac:spMk id="256" creationId="{0865663C-F2D1-36B1-0723-C04D3C0BDCB2}"/>
          </ac:spMkLst>
        </pc:spChg>
        <pc:spChg chg="del replST">
          <ac:chgData name="Nesta van der Schaaf" userId="b6341301b05cd47e" providerId="LiveId" clId="{AD06C81A-87A6-47A7-8922-8736C9E72DE9}" dt="2023-07-11T16:06:43.265" v="23312" actId="478"/>
          <ac:spMkLst>
            <pc:docMk/>
            <pc:sldMk cId="3530997509" sldId="283"/>
            <ac:spMk id="257" creationId="{DF0CC7B7-5B95-FC0C-C704-92273A067283}"/>
          </ac:spMkLst>
        </pc:spChg>
        <pc:spChg chg="del replST">
          <ac:chgData name="Nesta van der Schaaf" userId="b6341301b05cd47e" providerId="LiveId" clId="{AD06C81A-87A6-47A7-8922-8736C9E72DE9}" dt="2023-07-11T16:06:43.265" v="23311" actId="478"/>
          <ac:spMkLst>
            <pc:docMk/>
            <pc:sldMk cId="3530997509" sldId="283"/>
            <ac:spMk id="258" creationId="{E90DF6FA-3159-0284-6148-558968EFCBFF}"/>
          </ac:spMkLst>
        </pc:spChg>
        <pc:spChg chg="del replST">
          <ac:chgData name="Nesta van der Schaaf" userId="b6341301b05cd47e" providerId="LiveId" clId="{AD06C81A-87A6-47A7-8922-8736C9E72DE9}" dt="2023-07-11T16:06:43.265" v="23310" actId="478"/>
          <ac:spMkLst>
            <pc:docMk/>
            <pc:sldMk cId="3530997509" sldId="283"/>
            <ac:spMk id="259" creationId="{51EF0B9E-18C1-BE4F-F020-16595D662C39}"/>
          </ac:spMkLst>
        </pc:spChg>
        <pc:spChg chg="del replST">
          <ac:chgData name="Nesta van der Schaaf" userId="b6341301b05cd47e" providerId="LiveId" clId="{AD06C81A-87A6-47A7-8922-8736C9E72DE9}" dt="2023-07-11T16:06:43.264" v="23309" actId="478"/>
          <ac:spMkLst>
            <pc:docMk/>
            <pc:sldMk cId="3530997509" sldId="283"/>
            <ac:spMk id="260" creationId="{9B29F119-650A-2763-AA9C-BF5C3176871D}"/>
          </ac:spMkLst>
        </pc:spChg>
        <pc:spChg chg="del replST">
          <ac:chgData name="Nesta van der Schaaf" userId="b6341301b05cd47e" providerId="LiveId" clId="{AD06C81A-87A6-47A7-8922-8736C9E72DE9}" dt="2023-07-11T16:06:43.264" v="23308" actId="478"/>
          <ac:spMkLst>
            <pc:docMk/>
            <pc:sldMk cId="3530997509" sldId="283"/>
            <ac:spMk id="261" creationId="{62188A0A-5B05-BAC3-7558-5E9DB438B3E6}"/>
          </ac:spMkLst>
        </pc:spChg>
        <pc:spChg chg="del replST">
          <ac:chgData name="Nesta van der Schaaf" userId="b6341301b05cd47e" providerId="LiveId" clId="{AD06C81A-87A6-47A7-8922-8736C9E72DE9}" dt="2023-07-11T16:06:43.263" v="23307" actId="478"/>
          <ac:spMkLst>
            <pc:docMk/>
            <pc:sldMk cId="3530997509" sldId="283"/>
            <ac:spMk id="263" creationId="{562AC5B3-74FB-EDAA-A911-C45FB1273D60}"/>
          </ac:spMkLst>
        </pc:spChg>
        <pc:spChg chg="del replST">
          <ac:chgData name="Nesta van der Schaaf" userId="b6341301b05cd47e" providerId="LiveId" clId="{AD06C81A-87A6-47A7-8922-8736C9E72DE9}" dt="2023-07-11T16:06:43.263" v="23306" actId="478"/>
          <ac:spMkLst>
            <pc:docMk/>
            <pc:sldMk cId="3530997509" sldId="283"/>
            <ac:spMk id="264" creationId="{10D639DE-5BFB-200A-99C4-C0128FFF5951}"/>
          </ac:spMkLst>
        </pc:spChg>
        <pc:spChg chg="add del mod">
          <ac:chgData name="Nesta van der Schaaf" userId="b6341301b05cd47e" providerId="LiveId" clId="{AD06C81A-87A6-47A7-8922-8736C9E72DE9}" dt="2023-07-11T14:21:07.315" v="20556"/>
          <ac:spMkLst>
            <pc:docMk/>
            <pc:sldMk cId="3530997509" sldId="283"/>
            <ac:spMk id="268" creationId="{F204869D-D800-C622-4D90-8EE7E511F509}"/>
          </ac:spMkLst>
        </pc:spChg>
        <pc:spChg chg="mod replST">
          <ac:chgData name="Nesta van der Schaaf" userId="b6341301b05cd47e" providerId="LiveId" clId="{AD06C81A-87A6-47A7-8922-8736C9E72DE9}" dt="2023-07-11T16:06:43.277" v="23346" actId="108"/>
          <ac:spMkLst>
            <pc:docMk/>
            <pc:sldMk cId="3530997509" sldId="283"/>
            <ac:spMk id="269" creationId="{A880933E-D55D-F896-6029-4CF49F9CC2BB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70" creationId="{CFFA659B-F62E-CFCA-7647-B27ED2F828D1}"/>
          </ac:spMkLst>
        </pc:spChg>
        <pc:spChg chg="mod replST">
          <ac:chgData name="Nesta van der Schaaf" userId="b6341301b05cd47e" providerId="LiveId" clId="{AD06C81A-87A6-47A7-8922-8736C9E72DE9}" dt="2023-07-11T16:06:43.278" v="23347" actId="108"/>
          <ac:spMkLst>
            <pc:docMk/>
            <pc:sldMk cId="3530997509" sldId="283"/>
            <ac:spMk id="271" creationId="{58EE4E92-94C6-D65F-66F1-9E3055ED3495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71" creationId="{E1E0ACD5-B5A5-1864-3AF2-91DEEA00FB02}"/>
          </ac:spMkLst>
        </pc:spChg>
        <pc:spChg chg="mod replST">
          <ac:chgData name="Nesta van der Schaaf" userId="b6341301b05cd47e" providerId="LiveId" clId="{AD06C81A-87A6-47A7-8922-8736C9E72DE9}" dt="2023-07-11T16:06:43.278" v="23348" actId="108"/>
          <ac:spMkLst>
            <pc:docMk/>
            <pc:sldMk cId="3530997509" sldId="283"/>
            <ac:spMk id="272" creationId="{6EA50FEC-9001-5DD5-EFE7-2CF4FD5DB885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72" creationId="{7434744E-7353-0507-EBCA-1BB4006E0DB5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73" creationId="{A43BEE75-DD23-B2CF-9A53-45B6A69733CB}"/>
          </ac:spMkLst>
        </pc:spChg>
        <pc:spChg chg="mod replST">
          <ac:chgData name="Nesta van der Schaaf" userId="b6341301b05cd47e" providerId="LiveId" clId="{AD06C81A-87A6-47A7-8922-8736C9E72DE9}" dt="2023-07-11T16:06:43.279" v="23349" actId="108"/>
          <ac:spMkLst>
            <pc:docMk/>
            <pc:sldMk cId="3530997509" sldId="283"/>
            <ac:spMk id="273" creationId="{B88EEB59-A53E-89A9-EA77-9F028B706917}"/>
          </ac:spMkLst>
        </pc:spChg>
        <pc:spChg chg="mod replST">
          <ac:chgData name="Nesta van der Schaaf" userId="b6341301b05cd47e" providerId="LiveId" clId="{AD06C81A-87A6-47A7-8922-8736C9E72DE9}" dt="2023-07-11T16:06:43.279" v="23350" actId="108"/>
          <ac:spMkLst>
            <pc:docMk/>
            <pc:sldMk cId="3530997509" sldId="283"/>
            <ac:spMk id="274" creationId="{173C496B-6C5B-2028-C066-86109B92685B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74" creationId="{81AA9EC8-D194-256A-AD27-83952E3EFC4F}"/>
          </ac:spMkLst>
        </pc:spChg>
        <pc:spChg chg="mod replST">
          <ac:chgData name="Nesta van der Schaaf" userId="b6341301b05cd47e" providerId="LiveId" clId="{AD06C81A-87A6-47A7-8922-8736C9E72DE9}" dt="2023-07-11T16:06:43.280" v="23351" actId="108"/>
          <ac:spMkLst>
            <pc:docMk/>
            <pc:sldMk cId="3530997509" sldId="283"/>
            <ac:spMk id="275" creationId="{1CB46504-F6C9-A8C8-758A-08D1206DB3D9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75" creationId="{75AFC278-163A-7D68-2EE1-A7B46F00AACB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76" creationId="{09F02251-EC75-FA65-6701-A642B006C87C}"/>
          </ac:spMkLst>
        </pc:spChg>
        <pc:spChg chg="mod replST">
          <ac:chgData name="Nesta van der Schaaf" userId="b6341301b05cd47e" providerId="LiveId" clId="{AD06C81A-87A6-47A7-8922-8736C9E72DE9}" dt="2023-07-11T16:06:43.281" v="23352" actId="108"/>
          <ac:spMkLst>
            <pc:docMk/>
            <pc:sldMk cId="3530997509" sldId="283"/>
            <ac:spMk id="276" creationId="{EBA40412-5304-EE7B-0430-BBE46D47BEB7}"/>
          </ac:spMkLst>
        </pc:spChg>
        <pc:spChg chg="mod replST">
          <ac:chgData name="Nesta van der Schaaf" userId="b6341301b05cd47e" providerId="LiveId" clId="{AD06C81A-87A6-47A7-8922-8736C9E72DE9}" dt="2023-07-11T16:06:43.281" v="23353" actId="108"/>
          <ac:spMkLst>
            <pc:docMk/>
            <pc:sldMk cId="3530997509" sldId="283"/>
            <ac:spMk id="277" creationId="{23A72742-45B9-21AA-EBD0-247220262414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77" creationId="{BE1ECB4B-822A-DCCB-C493-61DB90FD18D5}"/>
          </ac:spMkLst>
        </pc:spChg>
        <pc:spChg chg="mod replST">
          <ac:chgData name="Nesta van der Schaaf" userId="b6341301b05cd47e" providerId="LiveId" clId="{AD06C81A-87A6-47A7-8922-8736C9E72DE9}" dt="2023-07-11T16:06:43.282" v="23354" actId="108"/>
          <ac:spMkLst>
            <pc:docMk/>
            <pc:sldMk cId="3530997509" sldId="283"/>
            <ac:spMk id="278" creationId="{6390A36A-2538-A5A3-EDB8-5EE0FAB7EA8F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78" creationId="{A12ECBAF-05D8-E64C-A9D2-18A5F299C7E6}"/>
          </ac:spMkLst>
        </pc:spChg>
        <pc:spChg chg="mod replST">
          <ac:chgData name="Nesta van der Schaaf" userId="b6341301b05cd47e" providerId="LiveId" clId="{AD06C81A-87A6-47A7-8922-8736C9E72DE9}" dt="2023-07-11T16:06:43.283" v="23355" actId="108"/>
          <ac:spMkLst>
            <pc:docMk/>
            <pc:sldMk cId="3530997509" sldId="283"/>
            <ac:spMk id="279" creationId="{0955A3D3-09D1-F9B5-2E44-DDE65C8D20A3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79" creationId="{E7C15B6C-1D30-3183-22CC-D1A67884CD96}"/>
          </ac:spMkLst>
        </pc:spChg>
        <pc:spChg chg="mod replST">
          <ac:chgData name="Nesta van der Schaaf" userId="b6341301b05cd47e" providerId="LiveId" clId="{AD06C81A-87A6-47A7-8922-8736C9E72DE9}" dt="2023-07-11T16:06:43.283" v="23356" actId="108"/>
          <ac:spMkLst>
            <pc:docMk/>
            <pc:sldMk cId="3530997509" sldId="283"/>
            <ac:spMk id="280" creationId="{5B2D4B61-D79B-B850-31B3-BF93D3821440}"/>
          </ac:spMkLst>
        </pc:spChg>
        <pc:spChg chg="mod replST">
          <ac:chgData name="Nesta van der Schaaf" userId="b6341301b05cd47e" providerId="LiveId" clId="{AD06C81A-87A6-47A7-8922-8736C9E72DE9}" dt="2023-07-11T16:06:43.284" v="23357" actId="108"/>
          <ac:spMkLst>
            <pc:docMk/>
            <pc:sldMk cId="3530997509" sldId="283"/>
            <ac:spMk id="281" creationId="{7F85DFED-7D68-1F3A-DCE6-49CB1824A772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81" creationId="{AFB2937A-B8C4-ED5C-221E-08C335056DE0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82" creationId="{5F64CBC2-1596-ACE8-4D76-983733885834}"/>
          </ac:spMkLst>
        </pc:spChg>
        <pc:spChg chg="mod replST">
          <ac:chgData name="Nesta van der Schaaf" userId="b6341301b05cd47e" providerId="LiveId" clId="{AD06C81A-87A6-47A7-8922-8736C9E72DE9}" dt="2023-07-11T16:06:43.285" v="23358" actId="108"/>
          <ac:spMkLst>
            <pc:docMk/>
            <pc:sldMk cId="3530997509" sldId="283"/>
            <ac:spMk id="282" creationId="{7BB20C5F-7710-C15A-C652-4E0CC265F4A6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83" creationId="{0ABA863D-5B48-D7F1-0B79-35B99A342C68}"/>
          </ac:spMkLst>
        </pc:spChg>
        <pc:spChg chg="mod replST">
          <ac:chgData name="Nesta van der Schaaf" userId="b6341301b05cd47e" providerId="LiveId" clId="{AD06C81A-87A6-47A7-8922-8736C9E72DE9}" dt="2023-07-11T16:06:43.285" v="23359" actId="108"/>
          <ac:spMkLst>
            <pc:docMk/>
            <pc:sldMk cId="3530997509" sldId="283"/>
            <ac:spMk id="283" creationId="{B7B59582-DCA7-E53B-C2CD-C922BDBD384E}"/>
          </ac:spMkLst>
        </pc:spChg>
        <pc:spChg chg="mod replST">
          <ac:chgData name="Nesta van der Schaaf" userId="b6341301b05cd47e" providerId="LiveId" clId="{AD06C81A-87A6-47A7-8922-8736C9E72DE9}" dt="2023-07-11T16:06:43.286" v="23360" actId="108"/>
          <ac:spMkLst>
            <pc:docMk/>
            <pc:sldMk cId="3530997509" sldId="283"/>
            <ac:spMk id="284" creationId="{2F36343D-1221-7BA0-C48D-E89F7A38FED0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84" creationId="{4C64409B-97DE-7503-4F0F-E520BDC91424}"/>
          </ac:spMkLst>
        </pc:spChg>
        <pc:spChg chg="mod replST">
          <ac:chgData name="Nesta van der Schaaf" userId="b6341301b05cd47e" providerId="LiveId" clId="{AD06C81A-87A6-47A7-8922-8736C9E72DE9}" dt="2023-07-11T16:06:43.286" v="23361" actId="108"/>
          <ac:spMkLst>
            <pc:docMk/>
            <pc:sldMk cId="3530997509" sldId="283"/>
            <ac:spMk id="285" creationId="{03E23AAD-C75F-4C84-B9A2-3B5A4693E90F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85" creationId="{4F428B33-3ABD-4F2D-98AA-E89FC2373F0F}"/>
          </ac:spMkLst>
        </pc:spChg>
        <pc:spChg chg="mod replST">
          <ac:chgData name="Nesta van der Schaaf" userId="b6341301b05cd47e" providerId="LiveId" clId="{AD06C81A-87A6-47A7-8922-8736C9E72DE9}" dt="2023-07-11T16:06:43.288" v="23362" actId="108"/>
          <ac:spMkLst>
            <pc:docMk/>
            <pc:sldMk cId="3530997509" sldId="283"/>
            <ac:spMk id="286" creationId="{8D12A9A4-C285-B4B3-BB96-C71C50A21674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86" creationId="{CC0E4513-FB6F-67D0-5D78-58AD445C2ACD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87" creationId="{87CABFA0-E4E0-00F4-4258-3D78298B2BA2}"/>
          </ac:spMkLst>
        </pc:spChg>
        <pc:spChg chg="mod replST">
          <ac:chgData name="Nesta van der Schaaf" userId="b6341301b05cd47e" providerId="LiveId" clId="{AD06C81A-87A6-47A7-8922-8736C9E72DE9}" dt="2023-07-11T16:06:43.289" v="23363" actId="108"/>
          <ac:spMkLst>
            <pc:docMk/>
            <pc:sldMk cId="3530997509" sldId="283"/>
            <ac:spMk id="287" creationId="{BB1BE35F-8B3A-FE35-226F-0A782FB84E6D}"/>
          </ac:spMkLst>
        </pc:spChg>
        <pc:spChg chg="mod replST">
          <ac:chgData name="Nesta van der Schaaf" userId="b6341301b05cd47e" providerId="LiveId" clId="{AD06C81A-87A6-47A7-8922-8736C9E72DE9}" dt="2023-07-11T16:06:43.289" v="23364" actId="108"/>
          <ac:spMkLst>
            <pc:docMk/>
            <pc:sldMk cId="3530997509" sldId="283"/>
            <ac:spMk id="288" creationId="{1CD62166-1B6C-4112-E8AC-BFB505532A42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88" creationId="{EFAE980E-FC38-1B87-4D2F-DDCFF3D3EEC6}"/>
          </ac:spMkLst>
        </pc:spChg>
        <pc:spChg chg="mod replST">
          <ac:chgData name="Nesta van der Schaaf" userId="b6341301b05cd47e" providerId="LiveId" clId="{AD06C81A-87A6-47A7-8922-8736C9E72DE9}" dt="2023-07-11T16:06:43.290" v="23365" actId="108"/>
          <ac:spMkLst>
            <pc:docMk/>
            <pc:sldMk cId="3530997509" sldId="283"/>
            <ac:spMk id="289" creationId="{752994AA-D918-4A0B-34C6-FECFB50DB173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89" creationId="{94AEF853-8834-BCE7-D005-6F248C11F17D}"/>
          </ac:spMkLst>
        </pc:spChg>
        <pc:spChg chg="mod replST">
          <ac:chgData name="Nesta van der Schaaf" userId="b6341301b05cd47e" providerId="LiveId" clId="{AD06C81A-87A6-47A7-8922-8736C9E72DE9}" dt="2023-07-11T16:06:43.291" v="23366" actId="108"/>
          <ac:spMkLst>
            <pc:docMk/>
            <pc:sldMk cId="3530997509" sldId="283"/>
            <ac:spMk id="290" creationId="{7EA0EE7E-8D01-B5D7-4239-55D68BD8E63E}"/>
          </ac:spMkLst>
        </pc:spChg>
        <pc:spChg chg="mod">
          <ac:chgData name="Nesta van der Schaaf" userId="b6341301b05cd47e" providerId="LiveId" clId="{AD06C81A-87A6-47A7-8922-8736C9E72DE9}" dt="2023-07-11T14:21:01.921" v="20553"/>
          <ac:spMkLst>
            <pc:docMk/>
            <pc:sldMk cId="3530997509" sldId="283"/>
            <ac:spMk id="290" creationId="{9BBCBB1A-DF00-CEF9-842B-716550B740BB}"/>
          </ac:spMkLst>
        </pc:spChg>
        <pc:spChg chg="add mod">
          <ac:chgData name="Nesta van der Schaaf" userId="b6341301b05cd47e" providerId="LiveId" clId="{AD06C81A-87A6-47A7-8922-8736C9E72DE9}" dt="2023-07-11T14:31:34.965" v="20850" actId="1076"/>
          <ac:spMkLst>
            <pc:docMk/>
            <pc:sldMk cId="3530997509" sldId="283"/>
            <ac:spMk id="291" creationId="{81CBE119-8A88-B560-0E53-6B582C707E33}"/>
          </ac:spMkLst>
        </pc:spChg>
        <pc:spChg chg="add mod">
          <ac:chgData name="Nesta van der Schaaf" userId="b6341301b05cd47e" providerId="LiveId" clId="{AD06C81A-87A6-47A7-8922-8736C9E72DE9}" dt="2023-07-11T16:14:04.645" v="23438" actId="1076"/>
          <ac:spMkLst>
            <pc:docMk/>
            <pc:sldMk cId="3530997509" sldId="283"/>
            <ac:spMk id="292" creationId="{3A362D2D-69C9-126C-1B35-C13A3917F2F8}"/>
          </ac:spMkLst>
        </pc:spChg>
        <pc:spChg chg="mod replST">
          <ac:chgData name="Nesta van der Schaaf" userId="b6341301b05cd47e" providerId="LiveId" clId="{AD06C81A-87A6-47A7-8922-8736C9E72DE9}" dt="2023-07-11T16:06:43.291" v="23367" actId="108"/>
          <ac:spMkLst>
            <pc:docMk/>
            <pc:sldMk cId="3530997509" sldId="283"/>
            <ac:spMk id="293" creationId="{36035036-DED9-203A-A62D-0E28BF66F834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294" creationId="{89740A37-1109-10AF-A3AD-46D353F95816}"/>
          </ac:spMkLst>
        </pc:spChg>
        <pc:spChg chg="mod replST">
          <ac:chgData name="Nesta van der Schaaf" userId="b6341301b05cd47e" providerId="LiveId" clId="{AD06C81A-87A6-47A7-8922-8736C9E72DE9}" dt="2023-07-11T16:06:43.292" v="23368" actId="108"/>
          <ac:spMkLst>
            <pc:docMk/>
            <pc:sldMk cId="3530997509" sldId="283"/>
            <ac:spMk id="294" creationId="{BEA5AFC0-7F33-28B5-3FA0-8E22BEFA3F48}"/>
          </ac:spMkLst>
        </pc:spChg>
        <pc:spChg chg="mod replST">
          <ac:chgData name="Nesta van der Schaaf" userId="b6341301b05cd47e" providerId="LiveId" clId="{AD06C81A-87A6-47A7-8922-8736C9E72DE9}" dt="2023-07-11T16:06:43.293" v="23369" actId="108"/>
          <ac:spMkLst>
            <pc:docMk/>
            <pc:sldMk cId="3530997509" sldId="283"/>
            <ac:spMk id="295" creationId="{3BC73563-5DF7-7326-0A64-78580366A45E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295" creationId="{DBCD6D54-15E0-2E3B-D4E9-86EABEEC9125}"/>
          </ac:spMkLst>
        </pc:spChg>
        <pc:spChg chg="mod replST">
          <ac:chgData name="Nesta van der Schaaf" userId="b6341301b05cd47e" providerId="LiveId" clId="{AD06C81A-87A6-47A7-8922-8736C9E72DE9}" dt="2023-07-11T16:06:43.293" v="23370" actId="108"/>
          <ac:spMkLst>
            <pc:docMk/>
            <pc:sldMk cId="3530997509" sldId="283"/>
            <ac:spMk id="296" creationId="{043B7DCD-E2C1-2C9E-8A6B-64DB5C7B08EC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296" creationId="{C0716533-EE46-A985-9834-C3C97161D654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297" creationId="{8703B418-AB31-D003-C0F5-C0036A6ECB9B}"/>
          </ac:spMkLst>
        </pc:spChg>
        <pc:spChg chg="mod replST">
          <ac:chgData name="Nesta van der Schaaf" userId="b6341301b05cd47e" providerId="LiveId" clId="{AD06C81A-87A6-47A7-8922-8736C9E72DE9}" dt="2023-07-11T16:06:43.294" v="23371" actId="108"/>
          <ac:spMkLst>
            <pc:docMk/>
            <pc:sldMk cId="3530997509" sldId="283"/>
            <ac:spMk id="297" creationId="{B3C048DB-C195-E126-4EE4-EFD1E55859D9}"/>
          </ac:spMkLst>
        </pc:spChg>
        <pc:spChg chg="mod replST">
          <ac:chgData name="Nesta van der Schaaf" userId="b6341301b05cd47e" providerId="LiveId" clId="{AD06C81A-87A6-47A7-8922-8736C9E72DE9}" dt="2023-07-11T16:06:43.295" v="23372" actId="108"/>
          <ac:spMkLst>
            <pc:docMk/>
            <pc:sldMk cId="3530997509" sldId="283"/>
            <ac:spMk id="298" creationId="{92444986-3E42-14B9-5A46-43E38FB939FF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298" creationId="{94E48E72-3869-0A47-EEA6-2BEEF40DF956}"/>
          </ac:spMkLst>
        </pc:spChg>
        <pc:spChg chg="mod replST">
          <ac:chgData name="Nesta van der Schaaf" userId="b6341301b05cd47e" providerId="LiveId" clId="{AD06C81A-87A6-47A7-8922-8736C9E72DE9}" dt="2023-07-11T16:06:43.295" v="23373" actId="108"/>
          <ac:spMkLst>
            <pc:docMk/>
            <pc:sldMk cId="3530997509" sldId="283"/>
            <ac:spMk id="299" creationId="{67C3711C-083C-CDE4-01F7-184686A06731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299" creationId="{83078B74-2E9A-2FE1-D211-479C33013904}"/>
          </ac:spMkLst>
        </pc:spChg>
        <pc:spChg chg="mod replST">
          <ac:chgData name="Nesta van der Schaaf" userId="b6341301b05cd47e" providerId="LiveId" clId="{AD06C81A-87A6-47A7-8922-8736C9E72DE9}" dt="2023-07-11T16:06:43.296" v="23374" actId="108"/>
          <ac:spMkLst>
            <pc:docMk/>
            <pc:sldMk cId="3530997509" sldId="283"/>
            <ac:spMk id="300" creationId="{24EF95D7-3E49-41F0-E52A-87C861433CF5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00" creationId="{708E9020-C5A5-C574-EDAC-2D0D1348D9A9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01" creationId="{058A3BFE-2A77-FDBF-BFEA-C4B10829F2E6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02" creationId="{7802FBDC-F97C-B92F-A48B-1D901612880E}"/>
          </ac:spMkLst>
        </pc:spChg>
        <pc:spChg chg="mod replST">
          <ac:chgData name="Nesta van der Schaaf" userId="b6341301b05cd47e" providerId="LiveId" clId="{AD06C81A-87A6-47A7-8922-8736C9E72DE9}" dt="2023-07-11T16:06:43.297" v="23375" actId="108"/>
          <ac:spMkLst>
            <pc:docMk/>
            <pc:sldMk cId="3530997509" sldId="283"/>
            <ac:spMk id="302" creationId="{E0EBC100-BC55-7665-815C-1BAC4DAE3683}"/>
          </ac:spMkLst>
        </pc:spChg>
        <pc:spChg chg="mod replST">
          <ac:chgData name="Nesta van der Schaaf" userId="b6341301b05cd47e" providerId="LiveId" clId="{AD06C81A-87A6-47A7-8922-8736C9E72DE9}" dt="2023-07-11T16:06:43.297" v="23376" actId="108"/>
          <ac:spMkLst>
            <pc:docMk/>
            <pc:sldMk cId="3530997509" sldId="283"/>
            <ac:spMk id="303" creationId="{05EC78F8-432E-108A-5777-91F091781D3F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03" creationId="{279A2DBF-85F3-50FB-9C50-49DDB678BFFD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05" creationId="{443BAD03-F1B5-C532-A4B1-912A4F63AD67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06" creationId="{5B61029A-7176-91CD-2923-A4E305EF1FAE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07" creationId="{FDE4C4ED-4ABC-F2DB-8856-AF12B5139671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08" creationId="{C990FB8D-0F44-AD89-432D-EDC60C715BD4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09" creationId="{B1661920-9348-73B5-931D-078031C06EA7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10" creationId="{2EA4DD2E-8F75-D9B2-0680-A01A884D28FD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11" creationId="{C3E00EC2-D14F-5213-A824-AE0324C8C2B5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12" creationId="{03B9BC00-B19C-3F29-D8CF-0BD3A212A9B4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13" creationId="{91DE56AF-F9D9-2D89-EFAB-18105589E70C}"/>
          </ac:spMkLst>
        </pc:spChg>
        <pc:spChg chg="mod">
          <ac:chgData name="Nesta van der Schaaf" userId="b6341301b05cd47e" providerId="LiveId" clId="{AD06C81A-87A6-47A7-8922-8736C9E72DE9}" dt="2023-07-11T14:21:16.492" v="20557"/>
          <ac:spMkLst>
            <pc:docMk/>
            <pc:sldMk cId="3530997509" sldId="283"/>
            <ac:spMk id="321" creationId="{80743532-3FCB-4495-50AE-172BF06D0C07}"/>
          </ac:spMkLst>
        </pc:spChg>
        <pc:spChg chg="mod topLvl">
          <ac:chgData name="Nesta van der Schaaf" userId="b6341301b05cd47e" providerId="LiveId" clId="{AD06C81A-87A6-47A7-8922-8736C9E72DE9}" dt="2023-07-11T14:23:15.379" v="20684" actId="164"/>
          <ac:spMkLst>
            <pc:docMk/>
            <pc:sldMk cId="3530997509" sldId="283"/>
            <ac:spMk id="337" creationId="{0537BA66-DB05-C4EA-9A04-3B298AAADA01}"/>
          </ac:spMkLst>
        </pc:spChg>
        <pc:spChg chg="del">
          <ac:chgData name="Nesta van der Schaaf" userId="b6341301b05cd47e" providerId="LiveId" clId="{AD06C81A-87A6-47A7-8922-8736C9E72DE9}" dt="2023-07-11T14:19:47.992" v="20318" actId="478"/>
          <ac:spMkLst>
            <pc:docMk/>
            <pc:sldMk cId="3530997509" sldId="283"/>
            <ac:spMk id="342" creationId="{063FC7E2-FA2C-42BE-BF08-A8E8CAB17130}"/>
          </ac:spMkLst>
        </pc:spChg>
        <pc:spChg chg="mod topLvl">
          <ac:chgData name="Nesta van der Schaaf" userId="b6341301b05cd47e" providerId="LiveId" clId="{AD06C81A-87A6-47A7-8922-8736C9E72DE9}" dt="2023-07-11T15:53:51.833" v="22664" actId="20577"/>
          <ac:spMkLst>
            <pc:docMk/>
            <pc:sldMk cId="3530997509" sldId="283"/>
            <ac:spMk id="344" creationId="{1863BE1D-6633-B9B6-577E-6EC4E4578813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47" creationId="{F206916D-95CE-4695-F1B7-9D3DDE11CE33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48" creationId="{200C8C96-A77E-6456-4CEA-9F92B0092FAA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49" creationId="{CE204270-A044-2F1A-88F8-522C42713F49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50" creationId="{A0A72409-4AA8-D2B1-F616-E1E1A9FE6E32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51" creationId="{501F5A26-8879-0843-9935-8FFBBF6F1EFE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52" creationId="{6448FA14-EC16-5B19-6DC3-5F55CBC78B78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53" creationId="{07EED08B-5C39-C775-DD83-F1FECFB20D62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54" creationId="{C2FDBF35-38FD-A5E5-5989-FC2701E551DF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55" creationId="{7FC3C452-C14F-15BF-48E2-018E97D3E25B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56" creationId="{67F2245E-E593-5732-8DE1-C9647DABDE3B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57" creationId="{60F1E7AC-BEE0-4291-3E75-49827FB27FD3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58" creationId="{BB6F4D43-727A-DA06-7C54-96BAC08EFF28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59" creationId="{0B21C19B-AADC-9480-C6EF-93B6E9D67EFA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60" creationId="{49AD6FBF-5732-8541-1F10-90006F739707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61" creationId="{2A40AF4F-F635-B25E-A514-8575B0ED118B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62" creationId="{FA7DBCD3-E2BB-46F7-CC71-5CFF619A81DA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63" creationId="{870D4D7C-D08F-8F5D-3C76-3A1C8F9014BD}"/>
          </ac:spMkLst>
        </pc:spChg>
        <pc:spChg chg="add mod ord">
          <ac:chgData name="Nesta van der Schaaf" userId="b6341301b05cd47e" providerId="LiveId" clId="{AD06C81A-87A6-47A7-8922-8736C9E72DE9}" dt="2023-07-11T18:35:18.378" v="24281" actId="164"/>
          <ac:spMkLst>
            <pc:docMk/>
            <pc:sldMk cId="3530997509" sldId="283"/>
            <ac:spMk id="363" creationId="{99FEB37C-8115-4652-97B8-6FD485C4AC99}"/>
          </ac:spMkLst>
        </pc:spChg>
        <pc:spChg chg="add mod">
          <ac:chgData name="Nesta van der Schaaf" userId="b6341301b05cd47e" providerId="LiveId" clId="{AD06C81A-87A6-47A7-8922-8736C9E72DE9}" dt="2023-07-11T18:35:47.488" v="24289" actId="164"/>
          <ac:spMkLst>
            <pc:docMk/>
            <pc:sldMk cId="3530997509" sldId="283"/>
            <ac:spMk id="364" creationId="{22E8E963-E493-9AFB-8215-FF7E251713D4}"/>
          </ac:spMkLst>
        </pc:spChg>
        <pc:spChg chg="del mod">
          <ac:chgData name="Nesta van der Schaaf" userId="b6341301b05cd47e" providerId="LiveId" clId="{AD06C81A-87A6-47A7-8922-8736C9E72DE9}" dt="2023-07-11T14:21:50.300" v="20565" actId="478"/>
          <ac:spMkLst>
            <pc:docMk/>
            <pc:sldMk cId="3530997509" sldId="283"/>
            <ac:spMk id="364" creationId="{43933897-7F83-FCB5-420D-1BCE2E81D0B7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65" creationId="{312BECF4-D44D-5537-A262-C989EDA7CC1F}"/>
          </ac:spMkLst>
        </pc:spChg>
        <pc:spChg chg="add mod">
          <ac:chgData name="Nesta van der Schaaf" userId="b6341301b05cd47e" providerId="LiveId" clId="{AD06C81A-87A6-47A7-8922-8736C9E72DE9}" dt="2023-07-11T18:35:18.378" v="24281" actId="164"/>
          <ac:spMkLst>
            <pc:docMk/>
            <pc:sldMk cId="3530997509" sldId="283"/>
            <ac:spMk id="365" creationId="{900BBBBE-D7B6-B845-066C-D80CC3D788E1}"/>
          </ac:spMkLst>
        </pc:spChg>
        <pc:spChg chg="mod">
          <ac:chgData name="Nesta van der Schaaf" userId="b6341301b05cd47e" providerId="LiveId" clId="{AD06C81A-87A6-47A7-8922-8736C9E72DE9}" dt="2023-07-11T14:21:53.092" v="20566" actId="165"/>
          <ac:spMkLst>
            <pc:docMk/>
            <pc:sldMk cId="3530997509" sldId="283"/>
            <ac:spMk id="366" creationId="{CD978C72-A9B9-17AD-F1CA-8038657912A2}"/>
          </ac:spMkLst>
        </pc:spChg>
        <pc:spChg chg="del mod">
          <ac:chgData name="Nesta van der Schaaf" userId="b6341301b05cd47e" providerId="LiveId" clId="{AD06C81A-87A6-47A7-8922-8736C9E72DE9}" dt="2023-07-11T14:21:47.542" v="20562" actId="478"/>
          <ac:spMkLst>
            <pc:docMk/>
            <pc:sldMk cId="3530997509" sldId="283"/>
            <ac:spMk id="367" creationId="{06FBBE8F-BF66-D3C5-1521-3BD82DD380FF}"/>
          </ac:spMkLst>
        </pc:spChg>
        <pc:spChg chg="replST">
          <ac:chgData name="Nesta van der Schaaf" userId="b6341301b05cd47e" providerId="LiveId" clId="{AD06C81A-87A6-47A7-8922-8736C9E72DE9}" dt="2023-07-11T14:22:48.126" v="20672"/>
          <ac:spMkLst>
            <pc:docMk/>
            <pc:sldMk cId="3530997509" sldId="283"/>
            <ac:spMk id="371" creationId="{C32E6994-840A-8FD0-9C4F-E4977E626654}"/>
          </ac:spMkLst>
        </pc:spChg>
        <pc:spChg chg="replST">
          <ac:chgData name="Nesta van der Schaaf" userId="b6341301b05cd47e" providerId="LiveId" clId="{AD06C81A-87A6-47A7-8922-8736C9E72DE9}" dt="2023-07-11T14:22:48.126" v="20673"/>
          <ac:spMkLst>
            <pc:docMk/>
            <pc:sldMk cId="3530997509" sldId="283"/>
            <ac:spMk id="372" creationId="{48B114F9-8DC6-481C-E451-A1A40F38A156}"/>
          </ac:spMkLst>
        </pc:spChg>
        <pc:spChg chg="replST">
          <ac:chgData name="Nesta van der Schaaf" userId="b6341301b05cd47e" providerId="LiveId" clId="{AD06C81A-87A6-47A7-8922-8736C9E72DE9}" dt="2023-07-11T14:22:48.126" v="20674"/>
          <ac:spMkLst>
            <pc:docMk/>
            <pc:sldMk cId="3530997509" sldId="283"/>
            <ac:spMk id="373" creationId="{D140F303-6525-15E7-C5AD-4D7A0D509967}"/>
          </ac:spMkLst>
        </pc:spChg>
        <pc:spChg chg="replST">
          <ac:chgData name="Nesta van der Schaaf" userId="b6341301b05cd47e" providerId="LiveId" clId="{AD06C81A-87A6-47A7-8922-8736C9E72DE9}" dt="2023-07-11T14:24:08.995" v="20748"/>
          <ac:spMkLst>
            <pc:docMk/>
            <pc:sldMk cId="3530997509" sldId="283"/>
            <ac:spMk id="379" creationId="{5732171A-7EEB-DB17-70FD-9EF75F2A0738}"/>
          </ac:spMkLst>
        </pc:spChg>
        <pc:spChg chg="replST">
          <ac:chgData name="Nesta van der Schaaf" userId="b6341301b05cd47e" providerId="LiveId" clId="{AD06C81A-87A6-47A7-8922-8736C9E72DE9}" dt="2023-07-11T14:24:08.995" v="20749"/>
          <ac:spMkLst>
            <pc:docMk/>
            <pc:sldMk cId="3530997509" sldId="283"/>
            <ac:spMk id="380" creationId="{B8E67EF4-3ADD-F255-65B8-95411F3267DF}"/>
          </ac:spMkLst>
        </pc:spChg>
        <pc:spChg chg="replST">
          <ac:chgData name="Nesta van der Schaaf" userId="b6341301b05cd47e" providerId="LiveId" clId="{AD06C81A-87A6-47A7-8922-8736C9E72DE9}" dt="2023-07-11T14:24:08.995" v="20750"/>
          <ac:spMkLst>
            <pc:docMk/>
            <pc:sldMk cId="3530997509" sldId="283"/>
            <ac:spMk id="381" creationId="{05186B8E-18A5-6C35-6FDD-1770C60991CA}"/>
          </ac:spMkLst>
        </pc:spChg>
        <pc:spChg chg="replST">
          <ac:chgData name="Nesta van der Schaaf" userId="b6341301b05cd47e" providerId="LiveId" clId="{AD06C81A-87A6-47A7-8922-8736C9E72DE9}" dt="2023-07-11T14:24:08.996" v="20751"/>
          <ac:spMkLst>
            <pc:docMk/>
            <pc:sldMk cId="3530997509" sldId="283"/>
            <ac:spMk id="382" creationId="{E3F27C8E-DE96-D9E1-5740-4439D0519F89}"/>
          </ac:spMkLst>
        </pc:spChg>
        <pc:spChg chg="replST">
          <ac:chgData name="Nesta van der Schaaf" userId="b6341301b05cd47e" providerId="LiveId" clId="{AD06C81A-87A6-47A7-8922-8736C9E72DE9}" dt="2023-07-11T14:24:08.996" v="20752"/>
          <ac:spMkLst>
            <pc:docMk/>
            <pc:sldMk cId="3530997509" sldId="283"/>
            <ac:spMk id="383" creationId="{1DC1BB7E-AC80-2A87-EECA-A8A0D225AE14}"/>
          </ac:spMkLst>
        </pc:spChg>
        <pc:spChg chg="replST">
          <ac:chgData name="Nesta van der Schaaf" userId="b6341301b05cd47e" providerId="LiveId" clId="{AD06C81A-87A6-47A7-8922-8736C9E72DE9}" dt="2023-07-11T14:24:08.996" v="20753"/>
          <ac:spMkLst>
            <pc:docMk/>
            <pc:sldMk cId="3530997509" sldId="283"/>
            <ac:spMk id="384" creationId="{45274D35-7BB5-C9E9-CD4D-B5BB08E77177}"/>
          </ac:spMkLst>
        </pc:spChg>
        <pc:spChg chg="replST">
          <ac:chgData name="Nesta van der Schaaf" userId="b6341301b05cd47e" providerId="LiveId" clId="{AD06C81A-87A6-47A7-8922-8736C9E72DE9}" dt="2023-07-11T14:24:08.996" v="20754"/>
          <ac:spMkLst>
            <pc:docMk/>
            <pc:sldMk cId="3530997509" sldId="283"/>
            <ac:spMk id="385" creationId="{38A5E20B-9756-854A-3C26-71D3E9946C17}"/>
          </ac:spMkLst>
        </pc:spChg>
        <pc:spChg chg="replST">
          <ac:chgData name="Nesta van der Schaaf" userId="b6341301b05cd47e" providerId="LiveId" clId="{AD06C81A-87A6-47A7-8922-8736C9E72DE9}" dt="2023-07-11T14:24:08.996" v="20755"/>
          <ac:spMkLst>
            <pc:docMk/>
            <pc:sldMk cId="3530997509" sldId="283"/>
            <ac:spMk id="386" creationId="{C82E60EE-68BB-75EF-72A6-0954F5C49FD0}"/>
          </ac:spMkLst>
        </pc:spChg>
        <pc:spChg chg="replST">
          <ac:chgData name="Nesta van der Schaaf" userId="b6341301b05cd47e" providerId="LiveId" clId="{AD06C81A-87A6-47A7-8922-8736C9E72DE9}" dt="2023-07-11T14:24:08.996" v="20756"/>
          <ac:spMkLst>
            <pc:docMk/>
            <pc:sldMk cId="3530997509" sldId="283"/>
            <ac:spMk id="387" creationId="{72239844-97D2-526B-7389-BAA6CC8CA8A1}"/>
          </ac:spMkLst>
        </pc:spChg>
        <pc:spChg chg="replST">
          <ac:chgData name="Nesta van der Schaaf" userId="b6341301b05cd47e" providerId="LiveId" clId="{AD06C81A-87A6-47A7-8922-8736C9E72DE9}" dt="2023-07-11T14:24:08.996" v="20757"/>
          <ac:spMkLst>
            <pc:docMk/>
            <pc:sldMk cId="3530997509" sldId="283"/>
            <ac:spMk id="388" creationId="{73C7211A-4073-1D74-6084-824EA95766CE}"/>
          </ac:spMkLst>
        </pc:spChg>
        <pc:spChg chg="replST">
          <ac:chgData name="Nesta van der Schaaf" userId="b6341301b05cd47e" providerId="LiveId" clId="{AD06C81A-87A6-47A7-8922-8736C9E72DE9}" dt="2023-07-11T14:24:08.996" v="20758"/>
          <ac:spMkLst>
            <pc:docMk/>
            <pc:sldMk cId="3530997509" sldId="283"/>
            <ac:spMk id="389" creationId="{ACD49A2E-731E-0CF8-93DC-73B55F2ECF70}"/>
          </ac:spMkLst>
        </pc:spChg>
        <pc:spChg chg="replST">
          <ac:chgData name="Nesta van der Schaaf" userId="b6341301b05cd47e" providerId="LiveId" clId="{AD06C81A-87A6-47A7-8922-8736C9E72DE9}" dt="2023-07-11T14:24:08.997" v="20759"/>
          <ac:spMkLst>
            <pc:docMk/>
            <pc:sldMk cId="3530997509" sldId="283"/>
            <ac:spMk id="390" creationId="{F3C9DBD3-57FB-32DF-D42F-747DEF71D81A}"/>
          </ac:spMkLst>
        </pc:spChg>
        <pc:spChg chg="replST">
          <ac:chgData name="Nesta van der Schaaf" userId="b6341301b05cd47e" providerId="LiveId" clId="{AD06C81A-87A6-47A7-8922-8736C9E72DE9}" dt="2023-07-11T14:24:08.997" v="20760"/>
          <ac:spMkLst>
            <pc:docMk/>
            <pc:sldMk cId="3530997509" sldId="283"/>
            <ac:spMk id="391" creationId="{ADA3D865-0CCB-FFA6-431F-267785547EB8}"/>
          </ac:spMkLst>
        </pc:spChg>
        <pc:spChg chg="replST">
          <ac:chgData name="Nesta van der Schaaf" userId="b6341301b05cd47e" providerId="LiveId" clId="{AD06C81A-87A6-47A7-8922-8736C9E72DE9}" dt="2023-07-11T14:24:08.997" v="20761"/>
          <ac:spMkLst>
            <pc:docMk/>
            <pc:sldMk cId="3530997509" sldId="283"/>
            <ac:spMk id="392" creationId="{EA8FAA09-20A0-823D-DA2F-4903EC4888D6}"/>
          </ac:spMkLst>
        </pc:spChg>
        <pc:spChg chg="add mod ord">
          <ac:chgData name="Nesta van der Schaaf" userId="b6341301b05cd47e" providerId="LiveId" clId="{AD06C81A-87A6-47A7-8922-8736C9E72DE9}" dt="2023-07-11T14:31:34.965" v="20850" actId="1076"/>
          <ac:spMkLst>
            <pc:docMk/>
            <pc:sldMk cId="3530997509" sldId="283"/>
            <ac:spMk id="394" creationId="{0E3CB6F0-7DB3-C84A-F0DE-9440EC51313B}"/>
          </ac:spMkLst>
        </pc:spChg>
        <pc:spChg chg="add mod ord">
          <ac:chgData name="Nesta van der Schaaf" userId="b6341301b05cd47e" providerId="LiveId" clId="{AD06C81A-87A6-47A7-8922-8736C9E72DE9}" dt="2023-07-11T14:31:34.965" v="20850" actId="1076"/>
          <ac:spMkLst>
            <pc:docMk/>
            <pc:sldMk cId="3530997509" sldId="283"/>
            <ac:spMk id="396" creationId="{9CAEFA1B-5F8E-8311-A6FB-1C96F1200499}"/>
          </ac:spMkLst>
        </pc:spChg>
        <pc:spChg chg="del mod topLvl">
          <ac:chgData name="Nesta van der Schaaf" userId="b6341301b05cd47e" providerId="LiveId" clId="{AD06C81A-87A6-47A7-8922-8736C9E72DE9}" dt="2023-07-11T14:28:45.976" v="20813" actId="478"/>
          <ac:spMkLst>
            <pc:docMk/>
            <pc:sldMk cId="3530997509" sldId="283"/>
            <ac:spMk id="398" creationId="{227B5B18-20A9-CDA6-AF44-94D5F6E22FBE}"/>
          </ac:spMkLst>
        </pc:spChg>
        <pc:spChg chg="del mod topLvl">
          <ac:chgData name="Nesta van der Schaaf" userId="b6341301b05cd47e" providerId="LiveId" clId="{AD06C81A-87A6-47A7-8922-8736C9E72DE9}" dt="2023-07-11T14:28:45.292" v="20812" actId="478"/>
          <ac:spMkLst>
            <pc:docMk/>
            <pc:sldMk cId="3530997509" sldId="283"/>
            <ac:spMk id="399" creationId="{5373AE8A-999F-8393-B6B5-6C57E09C8391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04" creationId="{30CE7A70-BDDC-50A9-F40D-844704223CA8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05" creationId="{B6BAD95D-3BA3-38C3-E98F-55D673413FB2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06" creationId="{0E9E5A34-EE3C-47E3-F05E-1E9A60045BF9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07" creationId="{18466E42-83E6-5D09-1525-5868F555144E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08" creationId="{536669D1-A571-D906-A129-FD9DD405AE8D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09" creationId="{1106EB5B-39E0-CF7F-908D-69BDFC0476CA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10" creationId="{62AECE9C-8D90-BA2E-E153-417F9B22AE28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11" creationId="{9A9C3F64-0843-46F0-E223-F25C6F1170E1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12" creationId="{D6BC59E0-CB7B-85A8-FBC6-3DE04A30C934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13" creationId="{7CDF9449-E3EA-31F6-C508-8E7F0F1520DA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14" creationId="{4AA65DA1-8B02-036E-CE67-66894FD70223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15" creationId="{CE54C749-DB7D-50C9-BC50-70FE339AD5C1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16" creationId="{09AC9718-5C72-80D3-5C84-ABA1A7DE49FB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17" creationId="{DA782BFE-7D27-FB4B-B5CC-650AEA420018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18" creationId="{CEA58382-B7FF-7318-79B8-026E9EC1D3D4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19" creationId="{32FBEC90-798A-DA61-2C48-09CD91F6775C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20" creationId="{2B604845-71BE-4D5F-6C9D-336566D40CF7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21" creationId="{D72648EF-2416-FAD3-3F67-38800C283D1E}"/>
          </ac:spMkLst>
        </pc:spChg>
        <pc:spChg chg="mod">
          <ac:chgData name="Nesta van der Schaaf" userId="b6341301b05cd47e" providerId="LiveId" clId="{AD06C81A-87A6-47A7-8922-8736C9E72DE9}" dt="2023-07-11T14:28:38.004" v="20811" actId="165"/>
          <ac:spMkLst>
            <pc:docMk/>
            <pc:sldMk cId="3530997509" sldId="283"/>
            <ac:spMk id="422" creationId="{65651B50-5A74-84BF-0C31-6C4F3A8E746D}"/>
          </ac:spMkLst>
        </pc:spChg>
        <pc:spChg chg="add mod ord">
          <ac:chgData name="Nesta van der Schaaf" userId="b6341301b05cd47e" providerId="LiveId" clId="{AD06C81A-87A6-47A7-8922-8736C9E72DE9}" dt="2023-07-11T14:30:02.073" v="20839" actId="164"/>
          <ac:spMkLst>
            <pc:docMk/>
            <pc:sldMk cId="3530997509" sldId="283"/>
            <ac:spMk id="424" creationId="{2EA32138-E62D-5C65-9EF1-347E74148DA2}"/>
          </ac:spMkLst>
        </pc:spChg>
        <pc:spChg chg="add mod modVis">
          <ac:chgData name="Nesta van der Schaaf" userId="b6341301b05cd47e" providerId="LiveId" clId="{AD06C81A-87A6-47A7-8922-8736C9E72DE9}" dt="2023-07-11T16:06:34.964" v="23176" actId="962"/>
          <ac:spMkLst>
            <pc:docMk/>
            <pc:sldMk cId="3530997509" sldId="283"/>
            <ac:spMk id="427" creationId="{E04AEF19-2573-E386-167A-9E5689B69C22}"/>
          </ac:spMkLst>
        </pc:spChg>
        <pc:spChg chg="add mod modVis">
          <ac:chgData name="Nesta van der Schaaf" userId="b6341301b05cd47e" providerId="LiveId" clId="{AD06C81A-87A6-47A7-8922-8736C9E72DE9}" dt="2023-07-11T16:06:34.965" v="23177" actId="962"/>
          <ac:spMkLst>
            <pc:docMk/>
            <pc:sldMk cId="3530997509" sldId="283"/>
            <ac:spMk id="428" creationId="{0E11F7F5-4ADD-DCEF-1D6A-E6616F591166}"/>
          </ac:spMkLst>
        </pc:spChg>
        <pc:spChg chg="add mod">
          <ac:chgData name="Nesta van der Schaaf" userId="b6341301b05cd47e" providerId="LiveId" clId="{AD06C81A-87A6-47A7-8922-8736C9E72DE9}" dt="2023-07-11T14:31:20.925" v="20847" actId="164"/>
          <ac:spMkLst>
            <pc:docMk/>
            <pc:sldMk cId="3530997509" sldId="283"/>
            <ac:spMk id="429" creationId="{D2647499-CABD-2A14-CF20-2C8D7258FB08}"/>
          </ac:spMkLst>
        </pc:spChg>
        <pc:spChg chg="add mod">
          <ac:chgData name="Nesta van der Schaaf" userId="b6341301b05cd47e" providerId="LiveId" clId="{AD06C81A-87A6-47A7-8922-8736C9E72DE9}" dt="2023-07-11T14:31:20.925" v="20847" actId="164"/>
          <ac:spMkLst>
            <pc:docMk/>
            <pc:sldMk cId="3530997509" sldId="283"/>
            <ac:spMk id="430" creationId="{0422C075-2102-9918-7289-E1EE33C829A0}"/>
          </ac:spMkLst>
        </pc:spChg>
        <pc:spChg chg="mod">
          <ac:chgData name="Nesta van der Schaaf" userId="b6341301b05cd47e" providerId="LiveId" clId="{AD06C81A-87A6-47A7-8922-8736C9E72DE9}" dt="2023-07-11T14:31:17.945" v="20846"/>
          <ac:spMkLst>
            <pc:docMk/>
            <pc:sldMk cId="3530997509" sldId="283"/>
            <ac:spMk id="432" creationId="{58D10940-342C-3A76-A97A-181986BCACB4}"/>
          </ac:spMkLst>
        </pc:spChg>
        <pc:spChg chg="mod">
          <ac:chgData name="Nesta van der Schaaf" userId="b6341301b05cd47e" providerId="LiveId" clId="{AD06C81A-87A6-47A7-8922-8736C9E72DE9}" dt="2023-07-11T14:31:17.945" v="20846"/>
          <ac:spMkLst>
            <pc:docMk/>
            <pc:sldMk cId="3530997509" sldId="283"/>
            <ac:spMk id="433" creationId="{C34BDE67-C690-FECE-0D38-0EA0BE773087}"/>
          </ac:spMkLst>
        </pc:spChg>
        <pc:spChg chg="add mod">
          <ac:chgData name="Nesta van der Schaaf" userId="b6341301b05cd47e" providerId="LiveId" clId="{AD06C81A-87A6-47A7-8922-8736C9E72DE9}" dt="2023-07-11T14:31:20.925" v="20847" actId="164"/>
          <ac:spMkLst>
            <pc:docMk/>
            <pc:sldMk cId="3530997509" sldId="283"/>
            <ac:spMk id="434" creationId="{61E80812-034D-E4B7-215C-831F1BA1E668}"/>
          </ac:spMkLst>
        </pc:spChg>
        <pc:spChg chg="add mod">
          <ac:chgData name="Nesta van der Schaaf" userId="b6341301b05cd47e" providerId="LiveId" clId="{AD06C81A-87A6-47A7-8922-8736C9E72DE9}" dt="2023-07-11T14:31:20.925" v="20847" actId="164"/>
          <ac:spMkLst>
            <pc:docMk/>
            <pc:sldMk cId="3530997509" sldId="283"/>
            <ac:spMk id="435" creationId="{D9E3E3EC-E427-B91D-A64A-F810EB369F03}"/>
          </ac:spMkLst>
        </pc:spChg>
        <pc:spChg chg="mod">
          <ac:chgData name="Nesta van der Schaaf" userId="b6341301b05cd47e" providerId="LiveId" clId="{AD06C81A-87A6-47A7-8922-8736C9E72DE9}" dt="2023-07-11T14:31:17.945" v="20846"/>
          <ac:spMkLst>
            <pc:docMk/>
            <pc:sldMk cId="3530997509" sldId="283"/>
            <ac:spMk id="437" creationId="{C1FB994A-5250-CE72-3568-2BD7F04BCD9B}"/>
          </ac:spMkLst>
        </pc:spChg>
        <pc:spChg chg="mod">
          <ac:chgData name="Nesta van der Schaaf" userId="b6341301b05cd47e" providerId="LiveId" clId="{AD06C81A-87A6-47A7-8922-8736C9E72DE9}" dt="2023-07-11T14:31:17.945" v="20846"/>
          <ac:spMkLst>
            <pc:docMk/>
            <pc:sldMk cId="3530997509" sldId="283"/>
            <ac:spMk id="438" creationId="{AA18A506-8F24-91EA-2789-D42F65DEBF4A}"/>
          </ac:spMkLst>
        </pc:spChg>
        <pc:grpChg chg="add mod ord">
          <ac:chgData name="Nesta van der Schaaf" userId="b6341301b05cd47e" providerId="LiveId" clId="{AD06C81A-87A6-47A7-8922-8736C9E72DE9}" dt="2023-07-11T18:35:47.488" v="24289" actId="164"/>
          <ac:grpSpMkLst>
            <pc:docMk/>
            <pc:sldMk cId="3530997509" sldId="283"/>
            <ac:grpSpMk id="3" creationId="{0CAF6191-E3F2-B7CC-3B42-2E1B99DC4108}"/>
          </ac:grpSpMkLst>
        </pc:grpChg>
        <pc:grpChg chg="add mod">
          <ac:chgData name="Nesta van der Schaaf" userId="b6341301b05cd47e" providerId="LiveId" clId="{AD06C81A-87A6-47A7-8922-8736C9E72DE9}" dt="2023-07-11T18:35:47.488" v="24289" actId="164"/>
          <ac:grpSpMkLst>
            <pc:docMk/>
            <pc:sldMk cId="3530997509" sldId="283"/>
            <ac:grpSpMk id="5" creationId="{154A6816-99C4-969C-824C-AEDBE9041FBC}"/>
          </ac:grpSpMkLst>
        </pc:grpChg>
        <pc:grpChg chg="del mod replST">
          <ac:chgData name="Nesta van der Schaaf" userId="b6341301b05cd47e" providerId="LiveId" clId="{AD06C81A-87A6-47A7-8922-8736C9E72DE9}" dt="2023-07-11T14:20:19.312" v="20527" actId="478"/>
          <ac:grpSpMkLst>
            <pc:docMk/>
            <pc:sldMk cId="3530997509" sldId="283"/>
            <ac:grpSpMk id="30" creationId="{8A2FACC1-F8CA-8D31-FE00-26E05CD1F264}"/>
          </ac:grpSpMkLst>
        </pc:grpChg>
        <pc:grpChg chg="mod ord replST">
          <ac:chgData name="Nesta van der Schaaf" userId="b6341301b05cd47e" providerId="LiveId" clId="{AD06C81A-87A6-47A7-8922-8736C9E72DE9}" dt="2023-07-11T14:31:34.965" v="20850" actId="1076"/>
          <ac:grpSpMkLst>
            <pc:docMk/>
            <pc:sldMk cId="3530997509" sldId="283"/>
            <ac:grpSpMk id="54" creationId="{AA8EE54B-CB57-8494-7D27-FCC130F85629}"/>
          </ac:grpSpMkLst>
        </pc:grpChg>
        <pc:grpChg chg="del">
          <ac:chgData name="Nesta van der Schaaf" userId="b6341301b05cd47e" providerId="LiveId" clId="{AD06C81A-87A6-47A7-8922-8736C9E72DE9}" dt="2023-07-11T14:20:19.326" v="20549" actId="478"/>
          <ac:grpSpMkLst>
            <pc:docMk/>
            <pc:sldMk cId="3530997509" sldId="283"/>
            <ac:grpSpMk id="55" creationId="{B743D5D1-32F4-4A23-C57F-FB0AD787CA17}"/>
          </ac:grpSpMkLst>
        </pc:grpChg>
        <pc:grpChg chg="del mod replST">
          <ac:chgData name="Nesta van der Schaaf" userId="b6341301b05cd47e" providerId="LiveId" clId="{AD06C81A-87A6-47A7-8922-8736C9E72DE9}" dt="2023-07-11T16:06:43.276" v="23345" actId="478"/>
          <ac:grpSpMkLst>
            <pc:docMk/>
            <pc:sldMk cId="3530997509" sldId="283"/>
            <ac:grpSpMk id="265" creationId="{FB145F7B-D592-8214-C6D4-62C222FDA9EF}"/>
          </ac:grpSpMkLst>
        </pc:grpChg>
        <pc:grpChg chg="add del mod">
          <ac:chgData name="Nesta van der Schaaf" userId="b6341301b05cd47e" providerId="LiveId" clId="{AD06C81A-87A6-47A7-8922-8736C9E72DE9}" dt="2023-07-11T14:21:07.315" v="20556"/>
          <ac:grpSpMkLst>
            <pc:docMk/>
            <pc:sldMk cId="3530997509" sldId="283"/>
            <ac:grpSpMk id="269" creationId="{B0ACAFA1-C42B-E1F2-3B2C-8B1BC42A4A35}"/>
          </ac:grpSpMkLst>
        </pc:grpChg>
        <pc:grpChg chg="add del mod">
          <ac:chgData name="Nesta van der Schaaf" userId="b6341301b05cd47e" providerId="LiveId" clId="{AD06C81A-87A6-47A7-8922-8736C9E72DE9}" dt="2023-07-11T14:21:07.315" v="20556"/>
          <ac:grpSpMkLst>
            <pc:docMk/>
            <pc:sldMk cId="3530997509" sldId="283"/>
            <ac:grpSpMk id="280" creationId="{D477237C-3DD3-EE83-6648-E406F35090D5}"/>
          </ac:grpSpMkLst>
        </pc:grpChg>
        <pc:grpChg chg="add del mod">
          <ac:chgData name="Nesta van der Schaaf" userId="b6341301b05cd47e" providerId="LiveId" clId="{AD06C81A-87A6-47A7-8922-8736C9E72DE9}" dt="2023-07-11T14:24:04.149" v="20687" actId="478"/>
          <ac:grpSpMkLst>
            <pc:docMk/>
            <pc:sldMk cId="3530997509" sldId="283"/>
            <ac:grpSpMk id="293" creationId="{3AFF53EC-E36B-38D0-7014-4A677F663765}"/>
          </ac:grpSpMkLst>
        </pc:grpChg>
        <pc:grpChg chg="add mod">
          <ac:chgData name="Nesta van der Schaaf" userId="b6341301b05cd47e" providerId="LiveId" clId="{AD06C81A-87A6-47A7-8922-8736C9E72DE9}" dt="2023-07-11T14:31:34.965" v="20850" actId="1076"/>
          <ac:grpSpMkLst>
            <pc:docMk/>
            <pc:sldMk cId="3530997509" sldId="283"/>
            <ac:grpSpMk id="304" creationId="{A27D7E32-0D57-BFAD-245F-D667487F783E}"/>
          </ac:grpSpMkLst>
        </pc:grpChg>
        <pc:grpChg chg="mod ord replST">
          <ac:chgData name="Nesta van der Schaaf" userId="b6341301b05cd47e" providerId="LiveId" clId="{AD06C81A-87A6-47A7-8922-8736C9E72DE9}" dt="2023-07-11T18:35:18.378" v="24281" actId="164"/>
          <ac:grpSpMkLst>
            <pc:docMk/>
            <pc:sldMk cId="3530997509" sldId="283"/>
            <ac:grpSpMk id="314" creationId="{2CB1B855-30D9-D247-5C13-592D0CF5AC64}"/>
          </ac:grpSpMkLst>
        </pc:grpChg>
        <pc:grpChg chg="del">
          <ac:chgData name="Nesta van der Schaaf" userId="b6341301b05cd47e" providerId="LiveId" clId="{AD06C81A-87A6-47A7-8922-8736C9E72DE9}" dt="2023-07-11T16:06:43.298" v="23378" actId="478"/>
          <ac:grpSpMkLst>
            <pc:docMk/>
            <pc:sldMk cId="3530997509" sldId="283"/>
            <ac:grpSpMk id="315" creationId="{310C1A6B-6D62-1A77-BA8F-B498008FFC80}"/>
          </ac:grpSpMkLst>
        </pc:grpChg>
        <pc:grpChg chg="add del mod">
          <ac:chgData name="Nesta van der Schaaf" userId="b6341301b05cd47e" providerId="LiveId" clId="{AD06C81A-87A6-47A7-8922-8736C9E72DE9}" dt="2023-07-11T14:21:53.092" v="20566" actId="165"/>
          <ac:grpSpMkLst>
            <pc:docMk/>
            <pc:sldMk cId="3530997509" sldId="283"/>
            <ac:grpSpMk id="331" creationId="{61954350-F23E-785D-F232-483B87330473}"/>
          </ac:grpSpMkLst>
        </pc:grpChg>
        <pc:grpChg chg="del">
          <ac:chgData name="Nesta van der Schaaf" userId="b6341301b05cd47e" providerId="LiveId" clId="{AD06C81A-87A6-47A7-8922-8736C9E72DE9}" dt="2023-07-11T14:19:47.090" v="20316" actId="478"/>
          <ac:grpSpMkLst>
            <pc:docMk/>
            <pc:sldMk cId="3530997509" sldId="283"/>
            <ac:grpSpMk id="341" creationId="{227579F3-D0FE-DEF8-DAA3-8C8F2A55D2C6}"/>
          </ac:grpSpMkLst>
        </pc:grpChg>
        <pc:grpChg chg="del mod topLvl">
          <ac:chgData name="Nesta van der Schaaf" userId="b6341301b05cd47e" providerId="LiveId" clId="{AD06C81A-87A6-47A7-8922-8736C9E72DE9}" dt="2023-07-11T14:21:55.060" v="20568" actId="478"/>
          <ac:grpSpMkLst>
            <pc:docMk/>
            <pc:sldMk cId="3530997509" sldId="283"/>
            <ac:grpSpMk id="345" creationId="{BA13E248-BA44-9942-9AB1-B74D649ADA90}"/>
          </ac:grpSpMkLst>
        </pc:grpChg>
        <pc:grpChg chg="del mod topLvl">
          <ac:chgData name="Nesta van der Schaaf" userId="b6341301b05cd47e" providerId="LiveId" clId="{AD06C81A-87A6-47A7-8922-8736C9E72DE9}" dt="2023-07-11T14:21:54.131" v="20567" actId="478"/>
          <ac:grpSpMkLst>
            <pc:docMk/>
            <pc:sldMk cId="3530997509" sldId="283"/>
            <ac:grpSpMk id="346" creationId="{D69FDFCD-5A7C-44C0-285C-A718D6B2D292}"/>
          </ac:grpSpMkLst>
        </pc:grpChg>
        <pc:grpChg chg="mod replST">
          <ac:chgData name="Nesta van der Schaaf" userId="b6341301b05cd47e" providerId="LiveId" clId="{AD06C81A-87A6-47A7-8922-8736C9E72DE9}" dt="2023-07-11T14:23:15.379" v="20684" actId="164"/>
          <ac:grpSpMkLst>
            <pc:docMk/>
            <pc:sldMk cId="3530997509" sldId="283"/>
            <ac:grpSpMk id="374" creationId="{3AD19475-D573-C5F6-C46E-B14692338BAA}"/>
          </ac:grpSpMkLst>
        </pc:grpChg>
        <pc:grpChg chg="add mod">
          <ac:chgData name="Nesta van der Schaaf" userId="b6341301b05cd47e" providerId="LiveId" clId="{AD06C81A-87A6-47A7-8922-8736C9E72DE9}" dt="2023-07-11T14:31:34.965" v="20850" actId="1076"/>
          <ac:grpSpMkLst>
            <pc:docMk/>
            <pc:sldMk cId="3530997509" sldId="283"/>
            <ac:grpSpMk id="375" creationId="{E7AFE623-3D88-F026-8313-45C4FACB5978}"/>
          </ac:grpSpMkLst>
        </pc:grpChg>
        <pc:grpChg chg="mod replST">
          <ac:chgData name="Nesta van der Schaaf" userId="b6341301b05cd47e" providerId="LiveId" clId="{AD06C81A-87A6-47A7-8922-8736C9E72DE9}" dt="2023-07-11T14:31:34.965" v="20850" actId="1076"/>
          <ac:grpSpMkLst>
            <pc:docMk/>
            <pc:sldMk cId="3530997509" sldId="283"/>
            <ac:grpSpMk id="393" creationId="{8D566A9F-EA6E-C788-7D01-AD017BCE9C36}"/>
          </ac:grpSpMkLst>
        </pc:grpChg>
        <pc:grpChg chg="add del mod">
          <ac:chgData name="Nesta van der Schaaf" userId="b6341301b05cd47e" providerId="LiveId" clId="{AD06C81A-87A6-47A7-8922-8736C9E72DE9}" dt="2023-07-11T14:28:38.004" v="20811" actId="165"/>
          <ac:grpSpMkLst>
            <pc:docMk/>
            <pc:sldMk cId="3530997509" sldId="283"/>
            <ac:grpSpMk id="397" creationId="{7D10B353-436E-87CC-B016-CA301B04029B}"/>
          </ac:grpSpMkLst>
        </pc:grpChg>
        <pc:grpChg chg="mod topLvl">
          <ac:chgData name="Nesta van der Schaaf" userId="b6341301b05cd47e" providerId="LiveId" clId="{AD06C81A-87A6-47A7-8922-8736C9E72DE9}" dt="2023-07-11T14:28:49.733" v="20814" actId="164"/>
          <ac:grpSpMkLst>
            <pc:docMk/>
            <pc:sldMk cId="3530997509" sldId="283"/>
            <ac:grpSpMk id="400" creationId="{DFA489A0-147B-DA71-BB6E-323C79F3A7CE}"/>
          </ac:grpSpMkLst>
        </pc:grpChg>
        <pc:grpChg chg="mod topLvl">
          <ac:chgData name="Nesta van der Schaaf" userId="b6341301b05cd47e" providerId="LiveId" clId="{AD06C81A-87A6-47A7-8922-8736C9E72DE9}" dt="2023-07-11T14:28:49.733" v="20814" actId="164"/>
          <ac:grpSpMkLst>
            <pc:docMk/>
            <pc:sldMk cId="3530997509" sldId="283"/>
            <ac:grpSpMk id="401" creationId="{21358744-989E-DBC4-4214-90F5FE2B93C2}"/>
          </ac:grpSpMkLst>
        </pc:grpChg>
        <pc:grpChg chg="mod topLvl">
          <ac:chgData name="Nesta van der Schaaf" userId="b6341301b05cd47e" providerId="LiveId" clId="{AD06C81A-87A6-47A7-8922-8736C9E72DE9}" dt="2023-07-11T14:28:49.733" v="20814" actId="164"/>
          <ac:grpSpMkLst>
            <pc:docMk/>
            <pc:sldMk cId="3530997509" sldId="283"/>
            <ac:grpSpMk id="402" creationId="{E12EB0A3-69BD-E86B-8A09-17BD0225E54C}"/>
          </ac:grpSpMkLst>
        </pc:grpChg>
        <pc:grpChg chg="mod topLvl">
          <ac:chgData name="Nesta van der Schaaf" userId="b6341301b05cd47e" providerId="LiveId" clId="{AD06C81A-87A6-47A7-8922-8736C9E72DE9}" dt="2023-07-11T14:28:49.733" v="20814" actId="164"/>
          <ac:grpSpMkLst>
            <pc:docMk/>
            <pc:sldMk cId="3530997509" sldId="283"/>
            <ac:grpSpMk id="403" creationId="{D32D1B0A-8575-0635-4511-ED21D2DB9DB0}"/>
          </ac:grpSpMkLst>
        </pc:grpChg>
        <pc:grpChg chg="add mod">
          <ac:chgData name="Nesta van der Schaaf" userId="b6341301b05cd47e" providerId="LiveId" clId="{AD06C81A-87A6-47A7-8922-8736C9E72DE9}" dt="2023-07-11T14:30:02.073" v="20839" actId="164"/>
          <ac:grpSpMkLst>
            <pc:docMk/>
            <pc:sldMk cId="3530997509" sldId="283"/>
            <ac:grpSpMk id="423" creationId="{86C073C7-BAD3-B49C-6BF2-27A81C181AAA}"/>
          </ac:grpSpMkLst>
        </pc:grpChg>
        <pc:grpChg chg="add mod">
          <ac:chgData name="Nesta van der Schaaf" userId="b6341301b05cd47e" providerId="LiveId" clId="{AD06C81A-87A6-47A7-8922-8736C9E72DE9}" dt="2023-07-11T16:14:09.384" v="23440" actId="1076"/>
          <ac:grpSpMkLst>
            <pc:docMk/>
            <pc:sldMk cId="3530997509" sldId="283"/>
            <ac:grpSpMk id="425" creationId="{3A170B77-7A5A-D92B-A892-CE759420F6C5}"/>
          </ac:grpSpMkLst>
        </pc:grpChg>
        <pc:grpChg chg="add mod">
          <ac:chgData name="Nesta van der Schaaf" userId="b6341301b05cd47e" providerId="LiveId" clId="{AD06C81A-87A6-47A7-8922-8736C9E72DE9}" dt="2023-07-11T14:31:20.925" v="20847" actId="164"/>
          <ac:grpSpMkLst>
            <pc:docMk/>
            <pc:sldMk cId="3530997509" sldId="283"/>
            <ac:grpSpMk id="431" creationId="{C696437B-5932-8466-3E39-46F9B93C1A59}"/>
          </ac:grpSpMkLst>
        </pc:grpChg>
        <pc:grpChg chg="add mod">
          <ac:chgData name="Nesta van der Schaaf" userId="b6341301b05cd47e" providerId="LiveId" clId="{AD06C81A-87A6-47A7-8922-8736C9E72DE9}" dt="2023-07-11T14:31:20.925" v="20847" actId="164"/>
          <ac:grpSpMkLst>
            <pc:docMk/>
            <pc:sldMk cId="3530997509" sldId="283"/>
            <ac:grpSpMk id="436" creationId="{B326BF23-A66A-7693-F47C-62F345877B9B}"/>
          </ac:grpSpMkLst>
        </pc:grpChg>
        <pc:grpChg chg="add mod">
          <ac:chgData name="Nesta van der Schaaf" userId="b6341301b05cd47e" providerId="LiveId" clId="{AD06C81A-87A6-47A7-8922-8736C9E72DE9}" dt="2023-07-11T14:33:43.636" v="20856" actId="14100"/>
          <ac:grpSpMkLst>
            <pc:docMk/>
            <pc:sldMk cId="3530997509" sldId="283"/>
            <ac:grpSpMk id="439" creationId="{0A88A97D-BC73-7734-46B5-C14834DC157D}"/>
          </ac:grpSpMkLst>
        </pc:grpChg>
        <pc:picChg chg="mod">
          <ac:chgData name="Nesta van der Schaaf" userId="b6341301b05cd47e" providerId="LiveId" clId="{AD06C81A-87A6-47A7-8922-8736C9E72DE9}" dt="2023-07-11T14:20:12.634" v="20323" actId="14100"/>
          <ac:picMkLst>
            <pc:docMk/>
            <pc:sldMk cId="3530997509" sldId="283"/>
            <ac:picMk id="5" creationId="{38946D53-B3C3-2E63-BA02-E0C7A22386BC}"/>
          </ac:picMkLst>
        </pc:picChg>
        <pc:picChg chg="mod">
          <ac:chgData name="Nesta van der Schaaf" userId="b6341301b05cd47e" providerId="LiveId" clId="{AD06C81A-87A6-47A7-8922-8736C9E72DE9}" dt="2023-07-11T16:06:26.094" v="23021" actId="14100"/>
          <ac:picMkLst>
            <pc:docMk/>
            <pc:sldMk cId="3530997509" sldId="283"/>
            <ac:picMk id="5" creationId="{41BCE397-9F26-ADEB-9834-77C1DBFA91AC}"/>
          </ac:picMkLst>
        </pc:picChg>
        <pc:picChg chg="mod">
          <ac:chgData name="Nesta van der Schaaf" userId="b6341301b05cd47e" providerId="LiveId" clId="{AD06C81A-87A6-47A7-8922-8736C9E72DE9}" dt="2023-07-11T14:20:19.287" v="20417" actId="14100"/>
          <ac:picMkLst>
            <pc:docMk/>
            <pc:sldMk cId="3530997509" sldId="283"/>
            <ac:picMk id="32" creationId="{5F83DF20-CC62-8151-B3EB-4848F19C0E1F}"/>
          </ac:picMkLst>
        </pc:picChg>
        <pc:picChg chg="mod">
          <ac:chgData name="Nesta van der Schaaf" userId="b6341301b05cd47e" providerId="LiveId" clId="{AD06C81A-87A6-47A7-8922-8736C9E72DE9}" dt="2023-07-11T16:06:43.234" v="23181" actId="14100"/>
          <ac:picMkLst>
            <pc:docMk/>
            <pc:sldMk cId="3530997509" sldId="283"/>
            <ac:picMk id="267" creationId="{D6584D26-4CEA-0901-68A5-6C0B7079B004}"/>
          </ac:picMkLst>
        </pc:picChg>
        <pc:picChg chg="mod">
          <ac:chgData name="Nesta van der Schaaf" userId="b6341301b05cd47e" providerId="LiveId" clId="{AD06C81A-87A6-47A7-8922-8736C9E72DE9}" dt="2023-07-11T14:22:48.119" v="20637" actId="14100"/>
          <ac:picMkLst>
            <pc:docMk/>
            <pc:sldMk cId="3530997509" sldId="283"/>
            <ac:picMk id="369" creationId="{C0181A2B-DC42-051A-C067-900430A62E7C}"/>
          </ac:picMkLst>
        </pc:picChg>
        <pc:picChg chg="mod">
          <ac:chgData name="Nesta van der Schaaf" userId="b6341301b05cd47e" providerId="LiveId" clId="{AD06C81A-87A6-47A7-8922-8736C9E72DE9}" dt="2023-07-11T14:24:08.984" v="20691" actId="14100"/>
          <ac:picMkLst>
            <pc:docMk/>
            <pc:sldMk cId="3530997509" sldId="283"/>
            <ac:picMk id="377" creationId="{8DC7F334-5856-05B3-57B0-1602D902B1C7}"/>
          </ac:picMkLst>
        </pc:picChg>
        <pc:inkChg chg="del">
          <ac:chgData name="Nesta van der Schaaf" userId="b6341301b05cd47e" providerId="LiveId" clId="{AD06C81A-87A6-47A7-8922-8736C9E72DE9}" dt="2023-07-11T14:19:48.326" v="20319" actId="478"/>
          <ac:inkMkLst>
            <pc:docMk/>
            <pc:sldMk cId="3530997509" sldId="283"/>
            <ac:inkMk id="343" creationId="{72F96267-B2D4-E042-B6E2-6C23EE79FC43}"/>
          </ac:inkMkLst>
        </pc:inkChg>
        <pc:inkChg chg="add del">
          <ac:chgData name="Nesta van der Schaaf" userId="b6341301b05cd47e" providerId="LiveId" clId="{AD06C81A-87A6-47A7-8922-8736C9E72DE9}" dt="2023-07-11T16:07:40.723" v="23389" actId="9405"/>
          <ac:inkMkLst>
            <pc:docMk/>
            <pc:sldMk cId="3530997509" sldId="283"/>
            <ac:inkMk id="360" creationId="{AF976784-94C1-BD25-3559-89CFBC454689}"/>
          </ac:inkMkLst>
        </pc:inkChg>
        <pc:inkChg chg="add del">
          <ac:chgData name="Nesta van der Schaaf" userId="b6341301b05cd47e" providerId="LiveId" clId="{AD06C81A-87A6-47A7-8922-8736C9E72DE9}" dt="2023-07-11T16:07:44.654" v="23391" actId="9405"/>
          <ac:inkMkLst>
            <pc:docMk/>
            <pc:sldMk cId="3530997509" sldId="283"/>
            <ac:inkMk id="361" creationId="{2867E36D-16F6-60CA-7D0C-AB4BC876796E}"/>
          </ac:inkMkLst>
        </pc:inkChg>
        <pc:inkChg chg="add mod">
          <ac:chgData name="Nesta van der Schaaf" userId="b6341301b05cd47e" providerId="LiveId" clId="{AD06C81A-87A6-47A7-8922-8736C9E72DE9}" dt="2023-07-11T16:08:44.197" v="23419" actId="1076"/>
          <ac:inkMkLst>
            <pc:docMk/>
            <pc:sldMk cId="3530997509" sldId="283"/>
            <ac:inkMk id="362" creationId="{1C5851C1-FA0E-442B-9FD4-2167C029940D}"/>
          </ac:inkMkLst>
        </pc:inkChg>
        <pc:inkChg chg="add mod">
          <ac:chgData name="Nesta van der Schaaf" userId="b6341301b05cd47e" providerId="LiveId" clId="{AD06C81A-87A6-47A7-8922-8736C9E72DE9}" dt="2023-07-11T14:31:34.965" v="20850" actId="1076"/>
          <ac:inkMkLst>
            <pc:docMk/>
            <pc:sldMk cId="3530997509" sldId="283"/>
            <ac:inkMk id="395" creationId="{B16B80C3-BC2F-96B3-46AE-2103812877A8}"/>
          </ac:inkMkLst>
        </pc:inkChg>
        <pc:inkChg chg="add del mod">
          <ac:chgData name="Nesta van der Schaaf" userId="b6341301b05cd47e" providerId="LiveId" clId="{AD06C81A-87A6-47A7-8922-8736C9E72DE9}" dt="2023-07-11T16:06:58.482" v="23385" actId="478"/>
          <ac:inkMkLst>
            <pc:docMk/>
            <pc:sldMk cId="3530997509" sldId="283"/>
            <ac:inkMk id="426" creationId="{F7097988-0AC2-8951-AFF6-EF488660F6E5}"/>
          </ac:inkMkLst>
        </pc:inkChg>
      </pc:sldChg>
      <pc:sldChg chg="addSp delSp modSp add mod modAnim">
        <pc:chgData name="Nesta van der Schaaf" userId="b6341301b05cd47e" providerId="LiveId" clId="{AD06C81A-87A6-47A7-8922-8736C9E72DE9}" dt="2023-07-11T18:49:12.712" v="24322"/>
        <pc:sldMkLst>
          <pc:docMk/>
          <pc:sldMk cId="426025451" sldId="284"/>
        </pc:sldMkLst>
        <pc:spChg chg="mod">
          <ac:chgData name="Nesta van der Schaaf" userId="b6341301b05cd47e" providerId="LiveId" clId="{AD06C81A-87A6-47A7-8922-8736C9E72DE9}" dt="2023-07-11T14:54:43.516" v="21929" actId="1076"/>
          <ac:spMkLst>
            <pc:docMk/>
            <pc:sldMk cId="426025451" sldId="284"/>
            <ac:spMk id="2" creationId="{F759FACC-06CD-BDFA-C298-0F57DF88FEF1}"/>
          </ac:spMkLst>
        </pc:spChg>
        <pc:spChg chg="add mod ord">
          <ac:chgData name="Nesta van der Schaaf" userId="b6341301b05cd47e" providerId="LiveId" clId="{AD06C81A-87A6-47A7-8922-8736C9E72DE9}" dt="2023-07-11T15:51:29.763" v="22438" actId="167"/>
          <ac:spMkLst>
            <pc:docMk/>
            <pc:sldMk cId="426025451" sldId="284"/>
            <ac:spMk id="3" creationId="{76F9EA37-373A-0A9E-A42E-B48E08ED551B}"/>
          </ac:spMkLst>
        </pc:spChg>
        <pc:spChg chg="replST">
          <ac:chgData name="Nesta van der Schaaf" userId="b6341301b05cd47e" providerId="LiveId" clId="{AD06C81A-87A6-47A7-8922-8736C9E72DE9}" dt="2023-07-11T14:40:38.675" v="20936"/>
          <ac:spMkLst>
            <pc:docMk/>
            <pc:sldMk cId="426025451" sldId="284"/>
            <ac:spMk id="7" creationId="{B5758EBB-5583-31E4-4E82-EAA58621FE68}"/>
          </ac:spMkLst>
        </pc:spChg>
        <pc:spChg chg="replST">
          <ac:chgData name="Nesta van der Schaaf" userId="b6341301b05cd47e" providerId="LiveId" clId="{AD06C81A-87A6-47A7-8922-8736C9E72DE9}" dt="2023-07-11T14:40:38.675" v="20937"/>
          <ac:spMkLst>
            <pc:docMk/>
            <pc:sldMk cId="426025451" sldId="284"/>
            <ac:spMk id="8" creationId="{02FB5FD0-3196-6227-AFE5-BE7409C90934}"/>
          </ac:spMkLst>
        </pc:spChg>
        <pc:spChg chg="replST">
          <ac:chgData name="Nesta van der Schaaf" userId="b6341301b05cd47e" providerId="LiveId" clId="{AD06C81A-87A6-47A7-8922-8736C9E72DE9}" dt="2023-07-11T14:40:38.675" v="20938"/>
          <ac:spMkLst>
            <pc:docMk/>
            <pc:sldMk cId="426025451" sldId="284"/>
            <ac:spMk id="9" creationId="{FDFD7766-130F-D7C5-C5A5-04563F859B37}"/>
          </ac:spMkLst>
        </pc:spChg>
        <pc:spChg chg="replST">
          <ac:chgData name="Nesta van der Schaaf" userId="b6341301b05cd47e" providerId="LiveId" clId="{AD06C81A-87A6-47A7-8922-8736C9E72DE9}" dt="2023-07-11T14:40:38.675" v="20939"/>
          <ac:spMkLst>
            <pc:docMk/>
            <pc:sldMk cId="426025451" sldId="284"/>
            <ac:spMk id="10" creationId="{59379787-9AA6-EFFE-1445-EF5AEE6CD006}"/>
          </ac:spMkLst>
        </pc:spChg>
        <pc:spChg chg="replST">
          <ac:chgData name="Nesta van der Schaaf" userId="b6341301b05cd47e" providerId="LiveId" clId="{AD06C81A-87A6-47A7-8922-8736C9E72DE9}" dt="2023-07-11T14:40:38.675" v="20940"/>
          <ac:spMkLst>
            <pc:docMk/>
            <pc:sldMk cId="426025451" sldId="284"/>
            <ac:spMk id="11" creationId="{42A66718-36AF-7DC1-FB0C-9CF5B67AA9FD}"/>
          </ac:spMkLst>
        </pc:spChg>
        <pc:spChg chg="replST">
          <ac:chgData name="Nesta van der Schaaf" userId="b6341301b05cd47e" providerId="LiveId" clId="{AD06C81A-87A6-47A7-8922-8736C9E72DE9}" dt="2023-07-11T14:40:38.675" v="20941"/>
          <ac:spMkLst>
            <pc:docMk/>
            <pc:sldMk cId="426025451" sldId="284"/>
            <ac:spMk id="12" creationId="{3193525D-B24C-F9F5-B521-300343E71BE8}"/>
          </ac:spMkLst>
        </pc:spChg>
        <pc:spChg chg="replST">
          <ac:chgData name="Nesta van der Schaaf" userId="b6341301b05cd47e" providerId="LiveId" clId="{AD06C81A-87A6-47A7-8922-8736C9E72DE9}" dt="2023-07-11T14:40:38.676" v="20942"/>
          <ac:spMkLst>
            <pc:docMk/>
            <pc:sldMk cId="426025451" sldId="284"/>
            <ac:spMk id="13" creationId="{A3B479C0-B5DE-1EE1-8379-723C0CCE1604}"/>
          </ac:spMkLst>
        </pc:spChg>
        <pc:spChg chg="replST">
          <ac:chgData name="Nesta van der Schaaf" userId="b6341301b05cd47e" providerId="LiveId" clId="{AD06C81A-87A6-47A7-8922-8736C9E72DE9}" dt="2023-07-11T14:40:38.676" v="20943"/>
          <ac:spMkLst>
            <pc:docMk/>
            <pc:sldMk cId="426025451" sldId="284"/>
            <ac:spMk id="15" creationId="{77E08B09-65AD-0D0C-2177-51FD2A4D7F8E}"/>
          </ac:spMkLst>
        </pc:spChg>
        <pc:spChg chg="replST">
          <ac:chgData name="Nesta van der Schaaf" userId="b6341301b05cd47e" providerId="LiveId" clId="{AD06C81A-87A6-47A7-8922-8736C9E72DE9}" dt="2023-07-11T14:40:38.676" v="20944"/>
          <ac:spMkLst>
            <pc:docMk/>
            <pc:sldMk cId="426025451" sldId="284"/>
            <ac:spMk id="16" creationId="{0D16CC77-4469-4D66-708E-FF1D57616FE8}"/>
          </ac:spMkLst>
        </pc:spChg>
        <pc:spChg chg="replST">
          <ac:chgData name="Nesta van der Schaaf" userId="b6341301b05cd47e" providerId="LiveId" clId="{AD06C81A-87A6-47A7-8922-8736C9E72DE9}" dt="2023-07-11T14:40:38.676" v="20945"/>
          <ac:spMkLst>
            <pc:docMk/>
            <pc:sldMk cId="426025451" sldId="284"/>
            <ac:spMk id="17" creationId="{32A47B86-63A4-A56E-C8DC-6344B114B67E}"/>
          </ac:spMkLst>
        </pc:spChg>
        <pc:spChg chg="replST">
          <ac:chgData name="Nesta van der Schaaf" userId="b6341301b05cd47e" providerId="LiveId" clId="{AD06C81A-87A6-47A7-8922-8736C9E72DE9}" dt="2023-07-11T14:40:38.676" v="20946"/>
          <ac:spMkLst>
            <pc:docMk/>
            <pc:sldMk cId="426025451" sldId="284"/>
            <ac:spMk id="18" creationId="{0C08DAFC-ECE8-E9A2-3A56-E1AA58A68DBB}"/>
          </ac:spMkLst>
        </pc:spChg>
        <pc:spChg chg="replST">
          <ac:chgData name="Nesta van der Schaaf" userId="b6341301b05cd47e" providerId="LiveId" clId="{AD06C81A-87A6-47A7-8922-8736C9E72DE9}" dt="2023-07-11T14:40:38.676" v="20947"/>
          <ac:spMkLst>
            <pc:docMk/>
            <pc:sldMk cId="426025451" sldId="284"/>
            <ac:spMk id="19" creationId="{0507654E-BC06-5AD9-CB4E-451B95B8C157}"/>
          </ac:spMkLst>
        </pc:spChg>
        <pc:spChg chg="replST">
          <ac:chgData name="Nesta van der Schaaf" userId="b6341301b05cd47e" providerId="LiveId" clId="{AD06C81A-87A6-47A7-8922-8736C9E72DE9}" dt="2023-07-11T14:40:38.676" v="20948"/>
          <ac:spMkLst>
            <pc:docMk/>
            <pc:sldMk cId="426025451" sldId="284"/>
            <ac:spMk id="20" creationId="{05AE3C9B-71A2-C432-B675-9577A9E64B7C}"/>
          </ac:spMkLst>
        </pc:spChg>
        <pc:spChg chg="replST">
          <ac:chgData name="Nesta van der Schaaf" userId="b6341301b05cd47e" providerId="LiveId" clId="{AD06C81A-87A6-47A7-8922-8736C9E72DE9}" dt="2023-07-11T14:40:38.677" v="20949"/>
          <ac:spMkLst>
            <pc:docMk/>
            <pc:sldMk cId="426025451" sldId="284"/>
            <ac:spMk id="21" creationId="{B015A20E-EBFA-0548-8D40-FD59D8227524}"/>
          </ac:spMkLst>
        </pc:spChg>
        <pc:spChg chg="replST">
          <ac:chgData name="Nesta van der Schaaf" userId="b6341301b05cd47e" providerId="LiveId" clId="{AD06C81A-87A6-47A7-8922-8736C9E72DE9}" dt="2023-07-11T14:40:38.677" v="20950"/>
          <ac:spMkLst>
            <pc:docMk/>
            <pc:sldMk cId="426025451" sldId="284"/>
            <ac:spMk id="22" creationId="{E832BA50-3D9F-27AD-B1BD-A7AED6031E08}"/>
          </ac:spMkLst>
        </pc:spChg>
        <pc:spChg chg="replST">
          <ac:chgData name="Nesta van der Schaaf" userId="b6341301b05cd47e" providerId="LiveId" clId="{AD06C81A-87A6-47A7-8922-8736C9E72DE9}" dt="2023-07-11T14:40:38.677" v="20951"/>
          <ac:spMkLst>
            <pc:docMk/>
            <pc:sldMk cId="426025451" sldId="284"/>
            <ac:spMk id="23" creationId="{56A753B7-D93F-C304-3678-59FD88628FBE}"/>
          </ac:spMkLst>
        </pc:spChg>
        <pc:spChg chg="replST">
          <ac:chgData name="Nesta van der Schaaf" userId="b6341301b05cd47e" providerId="LiveId" clId="{AD06C81A-87A6-47A7-8922-8736C9E72DE9}" dt="2023-07-11T14:40:38.677" v="20952"/>
          <ac:spMkLst>
            <pc:docMk/>
            <pc:sldMk cId="426025451" sldId="284"/>
            <ac:spMk id="24" creationId="{DD78DE20-C7C9-D8DF-0B2E-5710595AC406}"/>
          </ac:spMkLst>
        </pc:spChg>
        <pc:spChg chg="del mod topLvl">
          <ac:chgData name="Nesta van der Schaaf" userId="b6341301b05cd47e" providerId="LiveId" clId="{AD06C81A-87A6-47A7-8922-8736C9E72DE9}" dt="2023-07-11T14:41:23.014" v="21056" actId="478"/>
          <ac:spMkLst>
            <pc:docMk/>
            <pc:sldMk cId="426025451" sldId="284"/>
            <ac:spMk id="27" creationId="{CD9D647A-C836-0FF2-1D9B-A9992E89FB3B}"/>
          </ac:spMkLst>
        </pc:spChg>
        <pc:spChg chg="del mod topLvl">
          <ac:chgData name="Nesta van der Schaaf" userId="b6341301b05cd47e" providerId="LiveId" clId="{AD06C81A-87A6-47A7-8922-8736C9E72DE9}" dt="2023-07-11T14:41:23.005" v="21042" actId="478"/>
          <ac:spMkLst>
            <pc:docMk/>
            <pc:sldMk cId="426025451" sldId="284"/>
            <ac:spMk id="28" creationId="{95D2F56B-D029-FF25-FD40-2C195FF6FB09}"/>
          </ac:spMkLst>
        </pc:spChg>
        <pc:spChg chg="del mod">
          <ac:chgData name="Nesta van der Schaaf" userId="b6341301b05cd47e" providerId="LiveId" clId="{AD06C81A-87A6-47A7-8922-8736C9E72DE9}" dt="2023-07-11T14:41:23.005" v="21041" actId="478"/>
          <ac:spMkLst>
            <pc:docMk/>
            <pc:sldMk cId="426025451" sldId="284"/>
            <ac:spMk id="29" creationId="{B1F79455-FD98-15F1-818C-9A8B465310A3}"/>
          </ac:spMkLst>
        </pc:spChg>
        <pc:spChg chg="del mod">
          <ac:chgData name="Nesta van der Schaaf" userId="b6341301b05cd47e" providerId="LiveId" clId="{AD06C81A-87A6-47A7-8922-8736C9E72DE9}" dt="2023-07-11T14:41:23.005" v="21040" actId="478"/>
          <ac:spMkLst>
            <pc:docMk/>
            <pc:sldMk cId="426025451" sldId="284"/>
            <ac:spMk id="30" creationId="{F002B439-02F9-FB36-E35F-3B8F5760996F}"/>
          </ac:spMkLst>
        </pc:spChg>
        <pc:spChg chg="del mod">
          <ac:chgData name="Nesta van der Schaaf" userId="b6341301b05cd47e" providerId="LiveId" clId="{AD06C81A-87A6-47A7-8922-8736C9E72DE9}" dt="2023-07-11T14:41:23.005" v="21039" actId="478"/>
          <ac:spMkLst>
            <pc:docMk/>
            <pc:sldMk cId="426025451" sldId="284"/>
            <ac:spMk id="31" creationId="{A1512DDD-337E-001A-B9F4-5105421DCDBE}"/>
          </ac:spMkLst>
        </pc:spChg>
        <pc:spChg chg="del mod">
          <ac:chgData name="Nesta van der Schaaf" userId="b6341301b05cd47e" providerId="LiveId" clId="{AD06C81A-87A6-47A7-8922-8736C9E72DE9}" dt="2023-07-11T14:41:23.004" v="21038" actId="478"/>
          <ac:spMkLst>
            <pc:docMk/>
            <pc:sldMk cId="426025451" sldId="284"/>
            <ac:spMk id="32" creationId="{8448CBA2-C360-E13C-578E-F4101496061F}"/>
          </ac:spMkLst>
        </pc:spChg>
        <pc:spChg chg="del mod">
          <ac:chgData name="Nesta van der Schaaf" userId="b6341301b05cd47e" providerId="LiveId" clId="{AD06C81A-87A6-47A7-8922-8736C9E72DE9}" dt="2023-07-11T14:41:23.004" v="21037" actId="478"/>
          <ac:spMkLst>
            <pc:docMk/>
            <pc:sldMk cId="426025451" sldId="284"/>
            <ac:spMk id="33" creationId="{3180B927-07C9-11FA-0E0A-AC07F2C2B318}"/>
          </ac:spMkLst>
        </pc:spChg>
        <pc:spChg chg="del mod">
          <ac:chgData name="Nesta van der Schaaf" userId="b6341301b05cd47e" providerId="LiveId" clId="{AD06C81A-87A6-47A7-8922-8736C9E72DE9}" dt="2023-07-11T14:41:23.004" v="21036" actId="478"/>
          <ac:spMkLst>
            <pc:docMk/>
            <pc:sldMk cId="426025451" sldId="284"/>
            <ac:spMk id="55" creationId="{11B53D07-FCB6-E927-4D70-807F99BF8237}"/>
          </ac:spMkLst>
        </pc:spChg>
        <pc:spChg chg="del mod">
          <ac:chgData name="Nesta van der Schaaf" userId="b6341301b05cd47e" providerId="LiveId" clId="{AD06C81A-87A6-47A7-8922-8736C9E72DE9}" dt="2023-07-11T14:41:23.003" v="21035" actId="478"/>
          <ac:spMkLst>
            <pc:docMk/>
            <pc:sldMk cId="426025451" sldId="284"/>
            <ac:spMk id="56" creationId="{3CFB3893-7540-DF5D-935E-CC4669C8462B}"/>
          </ac:spMkLst>
        </pc:spChg>
        <pc:spChg chg="mod">
          <ac:chgData name="Nesta van der Schaaf" userId="b6341301b05cd47e" providerId="LiveId" clId="{AD06C81A-87A6-47A7-8922-8736C9E72DE9}" dt="2023-07-11T14:41:01.145" v="20957"/>
          <ac:spMkLst>
            <pc:docMk/>
            <pc:sldMk cId="426025451" sldId="284"/>
            <ac:spMk id="58" creationId="{315F08A7-FD0E-4912-AD58-D4E15EB43D99}"/>
          </ac:spMkLst>
        </pc:spChg>
        <pc:spChg chg="mod">
          <ac:chgData name="Nesta van der Schaaf" userId="b6341301b05cd47e" providerId="LiveId" clId="{AD06C81A-87A6-47A7-8922-8736C9E72DE9}" dt="2023-07-11T14:41:01.145" v="20957"/>
          <ac:spMkLst>
            <pc:docMk/>
            <pc:sldMk cId="426025451" sldId="284"/>
            <ac:spMk id="59" creationId="{8A105129-39FA-A1A6-7EA9-61B613F58835}"/>
          </ac:spMkLst>
        </pc:spChg>
        <pc:spChg chg="mod">
          <ac:chgData name="Nesta van der Schaaf" userId="b6341301b05cd47e" providerId="LiveId" clId="{AD06C81A-87A6-47A7-8922-8736C9E72DE9}" dt="2023-07-11T14:41:01.145" v="20957"/>
          <ac:spMkLst>
            <pc:docMk/>
            <pc:sldMk cId="426025451" sldId="284"/>
            <ac:spMk id="60" creationId="{4A42C8FB-C28F-F987-2D7D-263F35CFF1E8}"/>
          </ac:spMkLst>
        </pc:spChg>
        <pc:spChg chg="mod">
          <ac:chgData name="Nesta van der Schaaf" userId="b6341301b05cd47e" providerId="LiveId" clId="{AD06C81A-87A6-47A7-8922-8736C9E72DE9}" dt="2023-07-11T14:41:01.145" v="20957"/>
          <ac:spMkLst>
            <pc:docMk/>
            <pc:sldMk cId="426025451" sldId="284"/>
            <ac:spMk id="61" creationId="{21F5D06C-863A-A85C-F18B-C962433FEC3B}"/>
          </ac:spMkLst>
        </pc:spChg>
        <pc:spChg chg="mod">
          <ac:chgData name="Nesta van der Schaaf" userId="b6341301b05cd47e" providerId="LiveId" clId="{AD06C81A-87A6-47A7-8922-8736C9E72DE9}" dt="2023-07-11T14:41:01.145" v="20957"/>
          <ac:spMkLst>
            <pc:docMk/>
            <pc:sldMk cId="426025451" sldId="284"/>
            <ac:spMk id="62" creationId="{11821409-BB8F-BB81-BE86-5895BA8FFFA9}"/>
          </ac:spMkLst>
        </pc:spChg>
        <pc:spChg chg="mod">
          <ac:chgData name="Nesta van der Schaaf" userId="b6341301b05cd47e" providerId="LiveId" clId="{AD06C81A-87A6-47A7-8922-8736C9E72DE9}" dt="2023-07-11T14:41:01.145" v="20957"/>
          <ac:spMkLst>
            <pc:docMk/>
            <pc:sldMk cId="426025451" sldId="284"/>
            <ac:spMk id="63" creationId="{15DF8B9F-E647-324D-6E3D-31B0782A2BB2}"/>
          </ac:spMkLst>
        </pc:spChg>
        <pc:spChg chg="mod">
          <ac:chgData name="Nesta van der Schaaf" userId="b6341301b05cd47e" providerId="LiveId" clId="{AD06C81A-87A6-47A7-8922-8736C9E72DE9}" dt="2023-07-11T14:41:01.145" v="20957"/>
          <ac:spMkLst>
            <pc:docMk/>
            <pc:sldMk cId="426025451" sldId="284"/>
            <ac:spMk id="256" creationId="{B8C7BED6-EC77-6A34-06F4-87CDCCFB680B}"/>
          </ac:spMkLst>
        </pc:spChg>
        <pc:spChg chg="mod">
          <ac:chgData name="Nesta van der Schaaf" userId="b6341301b05cd47e" providerId="LiveId" clId="{AD06C81A-87A6-47A7-8922-8736C9E72DE9}" dt="2023-07-11T14:41:01.145" v="20957"/>
          <ac:spMkLst>
            <pc:docMk/>
            <pc:sldMk cId="426025451" sldId="284"/>
            <ac:spMk id="257" creationId="{32245477-663D-DA6E-EAC1-DE768FB0BFAB}"/>
          </ac:spMkLst>
        </pc:spChg>
        <pc:spChg chg="mod">
          <ac:chgData name="Nesta van der Schaaf" userId="b6341301b05cd47e" providerId="LiveId" clId="{AD06C81A-87A6-47A7-8922-8736C9E72DE9}" dt="2023-07-11T14:41:01.145" v="20957"/>
          <ac:spMkLst>
            <pc:docMk/>
            <pc:sldMk cId="426025451" sldId="284"/>
            <ac:spMk id="258" creationId="{2B70500B-FB7A-6DAE-58B4-F692109B9AD9}"/>
          </ac:spMkLst>
        </pc:spChg>
        <pc:spChg chg="add mod">
          <ac:chgData name="Nesta van der Schaaf" userId="b6341301b05cd47e" providerId="LiveId" clId="{AD06C81A-87A6-47A7-8922-8736C9E72DE9}" dt="2023-07-11T15:51:00.790" v="22433" actId="1076"/>
          <ac:spMkLst>
            <pc:docMk/>
            <pc:sldMk cId="426025451" sldId="284"/>
            <ac:spMk id="259" creationId="{7BB4929A-2B5B-8175-6F29-8DC0852EDA5A}"/>
          </ac:spMkLst>
        </pc:spChg>
        <pc:spChg chg="add mod">
          <ac:chgData name="Nesta van der Schaaf" userId="b6341301b05cd47e" providerId="LiveId" clId="{AD06C81A-87A6-47A7-8922-8736C9E72DE9}" dt="2023-07-11T15:51:00.790" v="22433" actId="1076"/>
          <ac:spMkLst>
            <pc:docMk/>
            <pc:sldMk cId="426025451" sldId="284"/>
            <ac:spMk id="260" creationId="{85C046CD-2930-604D-7467-2BB9D7E87D5A}"/>
          </ac:spMkLst>
        </pc:spChg>
        <pc:spChg chg="del mod topLvl replST">
          <ac:chgData name="Nesta van der Schaaf" userId="b6341301b05cd47e" providerId="LiveId" clId="{AD06C81A-87A6-47A7-8922-8736C9E72DE9}" dt="2023-07-11T14:42:28.498" v="21163" actId="478"/>
          <ac:spMkLst>
            <pc:docMk/>
            <pc:sldMk cId="426025451" sldId="284"/>
            <ac:spMk id="264" creationId="{C55EBF60-B9DF-C8D4-97F6-CEA10D4F2896}"/>
          </ac:spMkLst>
        </pc:spChg>
        <pc:spChg chg="del mod topLvl replST">
          <ac:chgData name="Nesta van der Schaaf" userId="b6341301b05cd47e" providerId="LiveId" clId="{AD06C81A-87A6-47A7-8922-8736C9E72DE9}" dt="2023-07-11T14:42:28.488" v="21149" actId="478"/>
          <ac:spMkLst>
            <pc:docMk/>
            <pc:sldMk cId="426025451" sldId="284"/>
            <ac:spMk id="265" creationId="{1CA2C9C5-BB52-B6FF-BF45-0429E44D9AE4}"/>
          </ac:spMkLst>
        </pc:spChg>
        <pc:spChg chg="del mod replST">
          <ac:chgData name="Nesta van der Schaaf" userId="b6341301b05cd47e" providerId="LiveId" clId="{AD06C81A-87A6-47A7-8922-8736C9E72DE9}" dt="2023-07-11T14:42:28.488" v="21148" actId="478"/>
          <ac:spMkLst>
            <pc:docMk/>
            <pc:sldMk cId="426025451" sldId="284"/>
            <ac:spMk id="266" creationId="{A7E54B55-25D1-47A2-1C84-2BB331CF76CE}"/>
          </ac:spMkLst>
        </pc:spChg>
        <pc:spChg chg="del mod replST">
          <ac:chgData name="Nesta van der Schaaf" userId="b6341301b05cd47e" providerId="LiveId" clId="{AD06C81A-87A6-47A7-8922-8736C9E72DE9}" dt="2023-07-11T14:42:28.488" v="21147" actId="478"/>
          <ac:spMkLst>
            <pc:docMk/>
            <pc:sldMk cId="426025451" sldId="284"/>
            <ac:spMk id="267" creationId="{500B7FE6-8679-EAB7-E89C-47E6E9E26889}"/>
          </ac:spMkLst>
        </pc:spChg>
        <pc:spChg chg="del mod replST">
          <ac:chgData name="Nesta van der Schaaf" userId="b6341301b05cd47e" providerId="LiveId" clId="{AD06C81A-87A6-47A7-8922-8736C9E72DE9}" dt="2023-07-11T14:42:28.488" v="21146" actId="478"/>
          <ac:spMkLst>
            <pc:docMk/>
            <pc:sldMk cId="426025451" sldId="284"/>
            <ac:spMk id="268" creationId="{0F0C807E-C838-32AB-92B1-579AFBFB61C1}"/>
          </ac:spMkLst>
        </pc:spChg>
        <pc:spChg chg="del mod replST">
          <ac:chgData name="Nesta van der Schaaf" userId="b6341301b05cd47e" providerId="LiveId" clId="{AD06C81A-87A6-47A7-8922-8736C9E72DE9}" dt="2023-07-11T14:42:28.487" v="21145" actId="478"/>
          <ac:spMkLst>
            <pc:docMk/>
            <pc:sldMk cId="426025451" sldId="284"/>
            <ac:spMk id="269" creationId="{9E9B01A3-1E1C-C221-C89D-961F99396B4D}"/>
          </ac:spMkLst>
        </pc:spChg>
        <pc:spChg chg="del mod replST">
          <ac:chgData name="Nesta van der Schaaf" userId="b6341301b05cd47e" providerId="LiveId" clId="{AD06C81A-87A6-47A7-8922-8736C9E72DE9}" dt="2023-07-11T14:42:28.487" v="21144" actId="478"/>
          <ac:spMkLst>
            <pc:docMk/>
            <pc:sldMk cId="426025451" sldId="284"/>
            <ac:spMk id="270" creationId="{BB733637-256D-3819-098E-7E18647E2D01}"/>
          </ac:spMkLst>
        </pc:spChg>
        <pc:spChg chg="del mod replST">
          <ac:chgData name="Nesta van der Schaaf" userId="b6341301b05cd47e" providerId="LiveId" clId="{AD06C81A-87A6-47A7-8922-8736C9E72DE9}" dt="2023-07-11T14:42:28.487" v="21143" actId="478"/>
          <ac:spMkLst>
            <pc:docMk/>
            <pc:sldMk cId="426025451" sldId="284"/>
            <ac:spMk id="271" creationId="{CD9DB0F6-4F5E-D121-4B28-919EDE00807C}"/>
          </ac:spMkLst>
        </pc:spChg>
        <pc:spChg chg="del mod replST">
          <ac:chgData name="Nesta van der Schaaf" userId="b6341301b05cd47e" providerId="LiveId" clId="{AD06C81A-87A6-47A7-8922-8736C9E72DE9}" dt="2023-07-11T14:42:28.487" v="21142" actId="478"/>
          <ac:spMkLst>
            <pc:docMk/>
            <pc:sldMk cId="426025451" sldId="284"/>
            <ac:spMk id="272" creationId="{F3830939-9915-F9F5-F684-ECA0BE702362}"/>
          </ac:spMkLst>
        </pc:spChg>
        <pc:spChg chg="del mod replST">
          <ac:chgData name="Nesta van der Schaaf" userId="b6341301b05cd47e" providerId="LiveId" clId="{AD06C81A-87A6-47A7-8922-8736C9E72DE9}" dt="2023-07-11T14:42:28.486" v="21141" actId="478"/>
          <ac:spMkLst>
            <pc:docMk/>
            <pc:sldMk cId="426025451" sldId="284"/>
            <ac:spMk id="273" creationId="{EDA51F8B-48B9-E671-6155-06343A8E2FC3}"/>
          </ac:spMkLst>
        </pc:spChg>
        <pc:spChg chg="del mod replST">
          <ac:chgData name="Nesta van der Schaaf" userId="b6341301b05cd47e" providerId="LiveId" clId="{AD06C81A-87A6-47A7-8922-8736C9E72DE9}" dt="2023-07-11T14:42:28.486" v="21140" actId="478"/>
          <ac:spMkLst>
            <pc:docMk/>
            <pc:sldMk cId="426025451" sldId="284"/>
            <ac:spMk id="274" creationId="{2FD3E365-805A-C70A-0E34-60FAA128E378}"/>
          </ac:spMkLst>
        </pc:spChg>
        <pc:spChg chg="del mod replST">
          <ac:chgData name="Nesta van der Schaaf" userId="b6341301b05cd47e" providerId="LiveId" clId="{AD06C81A-87A6-47A7-8922-8736C9E72DE9}" dt="2023-07-11T14:42:28.486" v="21139" actId="478"/>
          <ac:spMkLst>
            <pc:docMk/>
            <pc:sldMk cId="426025451" sldId="284"/>
            <ac:spMk id="275" creationId="{B4FA8120-93C2-0D2D-8EC0-5F1637C80C56}"/>
          </ac:spMkLst>
        </pc:spChg>
        <pc:spChg chg="del mod replST">
          <ac:chgData name="Nesta van der Schaaf" userId="b6341301b05cd47e" providerId="LiveId" clId="{AD06C81A-87A6-47A7-8922-8736C9E72DE9}" dt="2023-07-11T14:42:28.485" v="21138" actId="478"/>
          <ac:spMkLst>
            <pc:docMk/>
            <pc:sldMk cId="426025451" sldId="284"/>
            <ac:spMk id="276" creationId="{44191410-B5EE-659F-3742-4BC2DB7EA492}"/>
          </ac:spMkLst>
        </pc:spChg>
        <pc:spChg chg="del">
          <ac:chgData name="Nesta van der Schaaf" userId="b6341301b05cd47e" providerId="LiveId" clId="{AD06C81A-87A6-47A7-8922-8736C9E72DE9}" dt="2023-07-11T14:34:53.992" v="20862" actId="478"/>
          <ac:spMkLst>
            <pc:docMk/>
            <pc:sldMk cId="426025451" sldId="284"/>
            <ac:spMk id="291" creationId="{81CBE119-8A88-B560-0E53-6B582C707E33}"/>
          </ac:spMkLst>
        </pc:spChg>
        <pc:spChg chg="del">
          <ac:chgData name="Nesta van der Schaaf" userId="b6341301b05cd47e" providerId="LiveId" clId="{AD06C81A-87A6-47A7-8922-8736C9E72DE9}" dt="2023-07-11T14:34:55.362" v="20865" actId="478"/>
          <ac:spMkLst>
            <pc:docMk/>
            <pc:sldMk cId="426025451" sldId="284"/>
            <ac:spMk id="292" creationId="{3A362D2D-69C9-126C-1B35-C13A3917F2F8}"/>
          </ac:spMkLst>
        </pc:spChg>
        <pc:spChg chg="mod replST">
          <ac:chgData name="Nesta van der Schaaf" userId="b6341301b05cd47e" providerId="LiveId" clId="{AD06C81A-87A6-47A7-8922-8736C9E72DE9}" dt="2023-07-11T14:42:28.489" v="21150" actId="108"/>
          <ac:spMkLst>
            <pc:docMk/>
            <pc:sldMk cId="426025451" sldId="284"/>
            <ac:spMk id="293" creationId="{357CADAF-E7C8-6B48-1841-09E1B593B810}"/>
          </ac:spMkLst>
        </pc:spChg>
        <pc:spChg chg="mod replST">
          <ac:chgData name="Nesta van der Schaaf" userId="b6341301b05cd47e" providerId="LiveId" clId="{AD06C81A-87A6-47A7-8922-8736C9E72DE9}" dt="2023-07-11T14:42:28.490" v="21151" actId="108"/>
          <ac:spMkLst>
            <pc:docMk/>
            <pc:sldMk cId="426025451" sldId="284"/>
            <ac:spMk id="294" creationId="{1CAF6B4E-325B-DDDB-8329-1298C708E902}"/>
          </ac:spMkLst>
        </pc:spChg>
        <pc:spChg chg="mod replST">
          <ac:chgData name="Nesta van der Schaaf" userId="b6341301b05cd47e" providerId="LiveId" clId="{AD06C81A-87A6-47A7-8922-8736C9E72DE9}" dt="2023-07-11T14:42:28.491" v="21152" actId="108"/>
          <ac:spMkLst>
            <pc:docMk/>
            <pc:sldMk cId="426025451" sldId="284"/>
            <ac:spMk id="295" creationId="{F998A34E-2BC8-C450-A21E-D7E7274B0338}"/>
          </ac:spMkLst>
        </pc:spChg>
        <pc:spChg chg="mod replST">
          <ac:chgData name="Nesta van der Schaaf" userId="b6341301b05cd47e" providerId="LiveId" clId="{AD06C81A-87A6-47A7-8922-8736C9E72DE9}" dt="2023-07-11T14:42:28.491" v="21153" actId="108"/>
          <ac:spMkLst>
            <pc:docMk/>
            <pc:sldMk cId="426025451" sldId="284"/>
            <ac:spMk id="296" creationId="{4AC302A1-C8A5-E41A-CDE0-A463688EB56C}"/>
          </ac:spMkLst>
        </pc:spChg>
        <pc:spChg chg="mod replST">
          <ac:chgData name="Nesta van der Schaaf" userId="b6341301b05cd47e" providerId="LiveId" clId="{AD06C81A-87A6-47A7-8922-8736C9E72DE9}" dt="2023-07-11T14:42:28.492" v="21154" actId="108"/>
          <ac:spMkLst>
            <pc:docMk/>
            <pc:sldMk cId="426025451" sldId="284"/>
            <ac:spMk id="297" creationId="{F808AE8C-846F-7051-6963-1A6E929FB8DD}"/>
          </ac:spMkLst>
        </pc:spChg>
        <pc:spChg chg="mod replST">
          <ac:chgData name="Nesta van der Schaaf" userId="b6341301b05cd47e" providerId="LiveId" clId="{AD06C81A-87A6-47A7-8922-8736C9E72DE9}" dt="2023-07-11T14:42:28.493" v="21155" actId="108"/>
          <ac:spMkLst>
            <pc:docMk/>
            <pc:sldMk cId="426025451" sldId="284"/>
            <ac:spMk id="298" creationId="{34E8F915-5373-4303-6704-81E0ED7883A5}"/>
          </ac:spMkLst>
        </pc:spChg>
        <pc:spChg chg="mod replST">
          <ac:chgData name="Nesta van der Schaaf" userId="b6341301b05cd47e" providerId="LiveId" clId="{AD06C81A-87A6-47A7-8922-8736C9E72DE9}" dt="2023-07-11T14:42:28.493" v="21156" actId="108"/>
          <ac:spMkLst>
            <pc:docMk/>
            <pc:sldMk cId="426025451" sldId="284"/>
            <ac:spMk id="299" creationId="{43DF0F2C-37C7-3AA4-45F7-5C84F0DE7E9E}"/>
          </ac:spMkLst>
        </pc:spChg>
        <pc:spChg chg="mod replST">
          <ac:chgData name="Nesta van der Schaaf" userId="b6341301b05cd47e" providerId="LiveId" clId="{AD06C81A-87A6-47A7-8922-8736C9E72DE9}" dt="2023-07-11T14:42:28.494" v="21157" actId="108"/>
          <ac:spMkLst>
            <pc:docMk/>
            <pc:sldMk cId="426025451" sldId="284"/>
            <ac:spMk id="300" creationId="{6A074212-498E-2C25-2B90-83240998CC67}"/>
          </ac:spMkLst>
        </pc:spChg>
        <pc:spChg chg="mod replST">
          <ac:chgData name="Nesta van der Schaaf" userId="b6341301b05cd47e" providerId="LiveId" clId="{AD06C81A-87A6-47A7-8922-8736C9E72DE9}" dt="2023-07-11T14:42:28.495" v="21158" actId="108"/>
          <ac:spMkLst>
            <pc:docMk/>
            <pc:sldMk cId="426025451" sldId="284"/>
            <ac:spMk id="301" creationId="{BF8310D2-ED31-C5C7-AB8B-A40C3077DB8B}"/>
          </ac:spMkLst>
        </pc:spChg>
        <pc:spChg chg="mod replST">
          <ac:chgData name="Nesta van der Schaaf" userId="b6341301b05cd47e" providerId="LiveId" clId="{AD06C81A-87A6-47A7-8922-8736C9E72DE9}" dt="2023-07-11T14:42:28.495" v="21159" actId="108"/>
          <ac:spMkLst>
            <pc:docMk/>
            <pc:sldMk cId="426025451" sldId="284"/>
            <ac:spMk id="302" creationId="{A015B9A7-61FE-50DD-04BE-2CF7799B3DED}"/>
          </ac:spMkLst>
        </pc:spChg>
        <pc:spChg chg="mod replST">
          <ac:chgData name="Nesta van der Schaaf" userId="b6341301b05cd47e" providerId="LiveId" clId="{AD06C81A-87A6-47A7-8922-8736C9E72DE9}" dt="2023-07-11T14:42:28.496" v="21160" actId="108"/>
          <ac:spMkLst>
            <pc:docMk/>
            <pc:sldMk cId="426025451" sldId="284"/>
            <ac:spMk id="303" creationId="{4BA832CC-4CF0-0027-3824-B7B2B5C4644F}"/>
          </ac:spMkLst>
        </pc:spChg>
        <pc:spChg chg="mod replST">
          <ac:chgData name="Nesta van der Schaaf" userId="b6341301b05cd47e" providerId="LiveId" clId="{AD06C81A-87A6-47A7-8922-8736C9E72DE9}" dt="2023-07-11T14:42:28.497" v="21161" actId="108"/>
          <ac:spMkLst>
            <pc:docMk/>
            <pc:sldMk cId="426025451" sldId="284"/>
            <ac:spMk id="314" creationId="{974EC859-A876-6620-F3F1-F06DC4401410}"/>
          </ac:spMkLst>
        </pc:spChg>
        <pc:spChg chg="mod replST">
          <ac:chgData name="Nesta van der Schaaf" userId="b6341301b05cd47e" providerId="LiveId" clId="{AD06C81A-87A6-47A7-8922-8736C9E72DE9}" dt="2023-07-11T14:42:28.498" v="21162" actId="108"/>
          <ac:spMkLst>
            <pc:docMk/>
            <pc:sldMk cId="426025451" sldId="284"/>
            <ac:spMk id="315" creationId="{64AF406C-29AF-235D-56DF-0B82F897C941}"/>
          </ac:spMkLst>
        </pc:spChg>
        <pc:spChg chg="del topLvl replST">
          <ac:chgData name="Nesta van der Schaaf" userId="b6341301b05cd47e" providerId="LiveId" clId="{AD06C81A-87A6-47A7-8922-8736C9E72DE9}" dt="2023-07-11T14:43:28.868" v="21350" actId="478"/>
          <ac:spMkLst>
            <pc:docMk/>
            <pc:sldMk cId="426025451" sldId="284"/>
            <ac:spMk id="335" creationId="{6868BAD8-3C5F-8F42-2C9C-876620CA66D6}"/>
          </ac:spMkLst>
        </pc:spChg>
        <pc:spChg chg="del topLvl replST">
          <ac:chgData name="Nesta van der Schaaf" userId="b6341301b05cd47e" providerId="LiveId" clId="{AD06C81A-87A6-47A7-8922-8736C9E72DE9}" dt="2023-07-11T14:43:28.859" v="21336" actId="478"/>
          <ac:spMkLst>
            <pc:docMk/>
            <pc:sldMk cId="426025451" sldId="284"/>
            <ac:spMk id="336" creationId="{67F2DD67-2C85-135B-57C0-262078ECEE74}"/>
          </ac:spMkLst>
        </pc:spChg>
        <pc:spChg chg="del replST">
          <ac:chgData name="Nesta van der Schaaf" userId="b6341301b05cd47e" providerId="LiveId" clId="{AD06C81A-87A6-47A7-8922-8736C9E72DE9}" dt="2023-07-11T14:43:28.859" v="21335" actId="478"/>
          <ac:spMkLst>
            <pc:docMk/>
            <pc:sldMk cId="426025451" sldId="284"/>
            <ac:spMk id="338" creationId="{38DD2CB3-D5F1-79E5-827A-309A94FE017E}"/>
          </ac:spMkLst>
        </pc:spChg>
        <pc:spChg chg="del replST">
          <ac:chgData name="Nesta van der Schaaf" userId="b6341301b05cd47e" providerId="LiveId" clId="{AD06C81A-87A6-47A7-8922-8736C9E72DE9}" dt="2023-07-11T14:43:28.857" v="21334" actId="478"/>
          <ac:spMkLst>
            <pc:docMk/>
            <pc:sldMk cId="426025451" sldId="284"/>
            <ac:spMk id="339" creationId="{8A4C97DF-C4D5-5644-59A4-F407D779A8DE}"/>
          </ac:spMkLst>
        </pc:spChg>
        <pc:spChg chg="del replST">
          <ac:chgData name="Nesta van der Schaaf" userId="b6341301b05cd47e" providerId="LiveId" clId="{AD06C81A-87A6-47A7-8922-8736C9E72DE9}" dt="2023-07-11T14:43:28.857" v="21333" actId="478"/>
          <ac:spMkLst>
            <pc:docMk/>
            <pc:sldMk cId="426025451" sldId="284"/>
            <ac:spMk id="340" creationId="{FFA3ED02-2A1E-CEF7-B065-936D0B40D299}"/>
          </ac:spMkLst>
        </pc:spChg>
        <pc:spChg chg="del replST">
          <ac:chgData name="Nesta van der Schaaf" userId="b6341301b05cd47e" providerId="LiveId" clId="{AD06C81A-87A6-47A7-8922-8736C9E72DE9}" dt="2023-07-11T14:43:28.857" v="21332" actId="478"/>
          <ac:spMkLst>
            <pc:docMk/>
            <pc:sldMk cId="426025451" sldId="284"/>
            <ac:spMk id="341" creationId="{4CA158B7-84F0-9810-90DD-0ADAB949B80B}"/>
          </ac:spMkLst>
        </pc:spChg>
        <pc:spChg chg="del replST">
          <ac:chgData name="Nesta van der Schaaf" userId="b6341301b05cd47e" providerId="LiveId" clId="{AD06C81A-87A6-47A7-8922-8736C9E72DE9}" dt="2023-07-11T14:43:28.857" v="21331" actId="478"/>
          <ac:spMkLst>
            <pc:docMk/>
            <pc:sldMk cId="426025451" sldId="284"/>
            <ac:spMk id="342" creationId="{F0A33A50-468A-6EFF-8560-01393C109CD7}"/>
          </ac:spMkLst>
        </pc:spChg>
        <pc:spChg chg="del replST">
          <ac:chgData name="Nesta van der Schaaf" userId="b6341301b05cd47e" providerId="LiveId" clId="{AD06C81A-87A6-47A7-8922-8736C9E72DE9}" dt="2023-07-11T14:43:28.857" v="21330" actId="478"/>
          <ac:spMkLst>
            <pc:docMk/>
            <pc:sldMk cId="426025451" sldId="284"/>
            <ac:spMk id="343" creationId="{66458F18-A4BA-B380-1B84-F8F95AB25317}"/>
          </ac:spMkLst>
        </pc:spChg>
        <pc:spChg chg="del replST">
          <ac:chgData name="Nesta van der Schaaf" userId="b6341301b05cd47e" providerId="LiveId" clId="{AD06C81A-87A6-47A7-8922-8736C9E72DE9}" dt="2023-07-11T14:43:28.856" v="21329" actId="478"/>
          <ac:spMkLst>
            <pc:docMk/>
            <pc:sldMk cId="426025451" sldId="284"/>
            <ac:spMk id="345" creationId="{AA39C2D9-6F4C-BA0F-17B0-DB820E81E5F8}"/>
          </ac:spMkLst>
        </pc:spChg>
        <pc:spChg chg="del replST">
          <ac:chgData name="Nesta van der Schaaf" userId="b6341301b05cd47e" providerId="LiveId" clId="{AD06C81A-87A6-47A7-8922-8736C9E72DE9}" dt="2023-07-11T14:43:28.856" v="21328" actId="478"/>
          <ac:spMkLst>
            <pc:docMk/>
            <pc:sldMk cId="426025451" sldId="284"/>
            <ac:spMk id="346" creationId="{872E87A1-F4D4-DC4A-7015-7F51568EA4E9}"/>
          </ac:spMkLst>
        </pc:spChg>
        <pc:spChg chg="del replST">
          <ac:chgData name="Nesta van der Schaaf" userId="b6341301b05cd47e" providerId="LiveId" clId="{AD06C81A-87A6-47A7-8922-8736C9E72DE9}" dt="2023-07-11T14:43:28.856" v="21327" actId="478"/>
          <ac:spMkLst>
            <pc:docMk/>
            <pc:sldMk cId="426025451" sldId="284"/>
            <ac:spMk id="347" creationId="{E8C5BA76-25C2-675B-A245-EC8D387E7439}"/>
          </ac:spMkLst>
        </pc:spChg>
        <pc:spChg chg="del replST">
          <ac:chgData name="Nesta van der Schaaf" userId="b6341301b05cd47e" providerId="LiveId" clId="{AD06C81A-87A6-47A7-8922-8736C9E72DE9}" dt="2023-07-11T14:43:28.855" v="21326" actId="478"/>
          <ac:spMkLst>
            <pc:docMk/>
            <pc:sldMk cId="426025451" sldId="284"/>
            <ac:spMk id="348" creationId="{5FEEB022-7AFF-77E6-C230-68C9E1149D5C}"/>
          </ac:spMkLst>
        </pc:spChg>
        <pc:spChg chg="del replST">
          <ac:chgData name="Nesta van der Schaaf" userId="b6341301b05cd47e" providerId="LiveId" clId="{AD06C81A-87A6-47A7-8922-8736C9E72DE9}" dt="2023-07-11T14:43:28.855" v="21325" actId="478"/>
          <ac:spMkLst>
            <pc:docMk/>
            <pc:sldMk cId="426025451" sldId="284"/>
            <ac:spMk id="349" creationId="{CC41B2EC-E552-AE25-AA7C-C7487F7C8503}"/>
          </ac:spMkLst>
        </pc:spChg>
        <pc:spChg chg="mod replST">
          <ac:chgData name="Nesta van der Schaaf" userId="b6341301b05cd47e" providerId="LiveId" clId="{AD06C81A-87A6-47A7-8922-8736C9E72DE9}" dt="2023-07-11T14:43:28.860" v="21337" actId="108"/>
          <ac:spMkLst>
            <pc:docMk/>
            <pc:sldMk cId="426025451" sldId="284"/>
            <ac:spMk id="354" creationId="{00A9B407-A076-E229-1C95-76783BA59095}"/>
          </ac:spMkLst>
        </pc:spChg>
        <pc:spChg chg="mod replST">
          <ac:chgData name="Nesta van der Schaaf" userId="b6341301b05cd47e" providerId="LiveId" clId="{AD06C81A-87A6-47A7-8922-8736C9E72DE9}" dt="2023-07-11T14:43:28.861" v="21338" actId="108"/>
          <ac:spMkLst>
            <pc:docMk/>
            <pc:sldMk cId="426025451" sldId="284"/>
            <ac:spMk id="355" creationId="{F6D0D7AA-A862-1113-DD35-D2AEFA31B585}"/>
          </ac:spMkLst>
        </pc:spChg>
        <pc:spChg chg="mod replST">
          <ac:chgData name="Nesta van der Schaaf" userId="b6341301b05cd47e" providerId="LiveId" clId="{AD06C81A-87A6-47A7-8922-8736C9E72DE9}" dt="2023-07-11T14:43:28.861" v="21339" actId="108"/>
          <ac:spMkLst>
            <pc:docMk/>
            <pc:sldMk cId="426025451" sldId="284"/>
            <ac:spMk id="356" creationId="{EE6BCD15-F653-9A11-94C0-733438139C26}"/>
          </ac:spMkLst>
        </pc:spChg>
        <pc:spChg chg="mod replST">
          <ac:chgData name="Nesta van der Schaaf" userId="b6341301b05cd47e" providerId="LiveId" clId="{AD06C81A-87A6-47A7-8922-8736C9E72DE9}" dt="2023-07-11T14:43:28.862" v="21340" actId="108"/>
          <ac:spMkLst>
            <pc:docMk/>
            <pc:sldMk cId="426025451" sldId="284"/>
            <ac:spMk id="357" creationId="{0FB769FD-8507-279A-6076-7B5F7EE2B321}"/>
          </ac:spMkLst>
        </pc:spChg>
        <pc:spChg chg="mod replST">
          <ac:chgData name="Nesta van der Schaaf" userId="b6341301b05cd47e" providerId="LiveId" clId="{AD06C81A-87A6-47A7-8922-8736C9E72DE9}" dt="2023-07-11T14:43:28.863" v="21341" actId="108"/>
          <ac:spMkLst>
            <pc:docMk/>
            <pc:sldMk cId="426025451" sldId="284"/>
            <ac:spMk id="358" creationId="{A07D6788-02F6-D640-13A5-3717FF3DA765}"/>
          </ac:spMkLst>
        </pc:spChg>
        <pc:spChg chg="mod replST">
          <ac:chgData name="Nesta van der Schaaf" userId="b6341301b05cd47e" providerId="LiveId" clId="{AD06C81A-87A6-47A7-8922-8736C9E72DE9}" dt="2023-07-11T14:43:28.863" v="21342" actId="108"/>
          <ac:spMkLst>
            <pc:docMk/>
            <pc:sldMk cId="426025451" sldId="284"/>
            <ac:spMk id="359" creationId="{02C59732-4F4E-BEDE-6A75-384D17FC8A52}"/>
          </ac:spMkLst>
        </pc:spChg>
        <pc:spChg chg="mod replST">
          <ac:chgData name="Nesta van der Schaaf" userId="b6341301b05cd47e" providerId="LiveId" clId="{AD06C81A-87A6-47A7-8922-8736C9E72DE9}" dt="2023-07-11T14:43:28.864" v="21343" actId="108"/>
          <ac:spMkLst>
            <pc:docMk/>
            <pc:sldMk cId="426025451" sldId="284"/>
            <ac:spMk id="360" creationId="{1EFCB51C-CE0F-C795-E601-86F420607FEF}"/>
          </ac:spMkLst>
        </pc:spChg>
        <pc:spChg chg="mod replST">
          <ac:chgData name="Nesta van der Schaaf" userId="b6341301b05cd47e" providerId="LiveId" clId="{AD06C81A-87A6-47A7-8922-8736C9E72DE9}" dt="2023-07-11T14:43:28.865" v="21344" actId="108"/>
          <ac:spMkLst>
            <pc:docMk/>
            <pc:sldMk cId="426025451" sldId="284"/>
            <ac:spMk id="361" creationId="{8769F713-E79A-654A-0E31-8EC666670333}"/>
          </ac:spMkLst>
        </pc:spChg>
        <pc:spChg chg="mod replST">
          <ac:chgData name="Nesta van der Schaaf" userId="b6341301b05cd47e" providerId="LiveId" clId="{AD06C81A-87A6-47A7-8922-8736C9E72DE9}" dt="2023-07-11T14:43:28.865" v="21345" actId="108"/>
          <ac:spMkLst>
            <pc:docMk/>
            <pc:sldMk cId="426025451" sldId="284"/>
            <ac:spMk id="362" creationId="{8FD779F8-26E1-3C98-483C-B41FFAFBC081}"/>
          </ac:spMkLst>
        </pc:spChg>
        <pc:spChg chg="mod replST">
          <ac:chgData name="Nesta van der Schaaf" userId="b6341301b05cd47e" providerId="LiveId" clId="{AD06C81A-87A6-47A7-8922-8736C9E72DE9}" dt="2023-07-11T14:43:28.866" v="21346" actId="108"/>
          <ac:spMkLst>
            <pc:docMk/>
            <pc:sldMk cId="426025451" sldId="284"/>
            <ac:spMk id="363" creationId="{A23F1F4F-3537-496A-A074-F2CCA1A81E6D}"/>
          </ac:spMkLst>
        </pc:spChg>
        <pc:spChg chg="mod replST">
          <ac:chgData name="Nesta van der Schaaf" userId="b6341301b05cd47e" providerId="LiveId" clId="{AD06C81A-87A6-47A7-8922-8736C9E72DE9}" dt="2023-07-11T14:43:28.867" v="21347" actId="108"/>
          <ac:spMkLst>
            <pc:docMk/>
            <pc:sldMk cId="426025451" sldId="284"/>
            <ac:spMk id="364" creationId="{5C7FBFAD-D4A4-E27F-728B-531CE8AABC27}"/>
          </ac:spMkLst>
        </pc:spChg>
        <pc:spChg chg="mod replST">
          <ac:chgData name="Nesta van der Schaaf" userId="b6341301b05cd47e" providerId="LiveId" clId="{AD06C81A-87A6-47A7-8922-8736C9E72DE9}" dt="2023-07-11T14:43:28.867" v="21348" actId="108"/>
          <ac:spMkLst>
            <pc:docMk/>
            <pc:sldMk cId="426025451" sldId="284"/>
            <ac:spMk id="365" creationId="{E4F48B8D-1697-8E33-2A4F-E072A2A15726}"/>
          </ac:spMkLst>
        </pc:spChg>
        <pc:spChg chg="mod replST">
          <ac:chgData name="Nesta van der Schaaf" userId="b6341301b05cd47e" providerId="LiveId" clId="{AD06C81A-87A6-47A7-8922-8736C9E72DE9}" dt="2023-07-11T14:43:28.868" v="21349" actId="108"/>
          <ac:spMkLst>
            <pc:docMk/>
            <pc:sldMk cId="426025451" sldId="284"/>
            <ac:spMk id="366" creationId="{48FE3D29-37BF-4FFE-FE24-07F16B821FF9}"/>
          </ac:spMkLst>
        </pc:spChg>
        <pc:spChg chg="del">
          <ac:chgData name="Nesta van der Schaaf" userId="b6341301b05cd47e" providerId="LiveId" clId="{AD06C81A-87A6-47A7-8922-8736C9E72DE9}" dt="2023-07-11T14:34:52.808" v="20860" actId="478"/>
          <ac:spMkLst>
            <pc:docMk/>
            <pc:sldMk cId="426025451" sldId="284"/>
            <ac:spMk id="394" creationId="{0E3CB6F0-7DB3-C84A-F0DE-9440EC51313B}"/>
          </ac:spMkLst>
        </pc:spChg>
        <pc:spChg chg="del">
          <ac:chgData name="Nesta van der Schaaf" userId="b6341301b05cd47e" providerId="LiveId" clId="{AD06C81A-87A6-47A7-8922-8736C9E72DE9}" dt="2023-07-11T14:34:55.787" v="20866" actId="478"/>
          <ac:spMkLst>
            <pc:docMk/>
            <pc:sldMk cId="426025451" sldId="284"/>
            <ac:spMk id="396" creationId="{9CAEFA1B-5F8E-8311-A6FB-1C96F1200499}"/>
          </ac:spMkLst>
        </pc:spChg>
        <pc:spChg chg="mod topLvl">
          <ac:chgData name="Nesta van der Schaaf" userId="b6341301b05cd47e" providerId="LiveId" clId="{AD06C81A-87A6-47A7-8922-8736C9E72DE9}" dt="2023-07-11T14:48:26.484" v="21635" actId="164"/>
          <ac:spMkLst>
            <pc:docMk/>
            <pc:sldMk cId="426025451" sldId="284"/>
            <ac:spMk id="446" creationId="{40B1DC64-7658-5EF3-2FBA-922508CD65E1}"/>
          </ac:spMkLst>
        </pc:spChg>
        <pc:spChg chg="mod topLvl">
          <ac:chgData name="Nesta van der Schaaf" userId="b6341301b05cd47e" providerId="LiveId" clId="{AD06C81A-87A6-47A7-8922-8736C9E72DE9}" dt="2023-07-11T14:48:26.484" v="21635" actId="164"/>
          <ac:spMkLst>
            <pc:docMk/>
            <pc:sldMk cId="426025451" sldId="284"/>
            <ac:spMk id="447" creationId="{48FECE4D-A4A1-A9BD-7CAA-DB9F69C823CB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49" creationId="{B9382E29-5199-978F-6921-E4C0EA8FDC7E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50" creationId="{AAA8B403-7497-3B3E-B195-2452E8F3CE01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51" creationId="{4D38EEFD-392D-EFBA-57E9-34C038F74C09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52" creationId="{E46D5C8A-42F4-1023-6689-8603C07177FC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53" creationId="{E9F8C4CA-4B69-1DC9-EC39-137A7E4DBA1F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54" creationId="{084579BD-36F2-ECD9-9D74-0FB8AB7B8FD0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55" creationId="{0DC52B16-8775-4E3E-A08E-BFD2AD09308F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56" creationId="{820ACB6C-3CF7-F1FE-A3F0-7E8604AAEE61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57" creationId="{705EC91D-B427-DC35-4775-C39DC3BCEF14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58" creationId="{BC704AEC-EFA6-6D8F-C6BF-3CDCB781BED3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59" creationId="{9BD461B7-9622-394C-3706-D67D6F9155F5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60" creationId="{BDB23ECC-39AC-50EB-2462-DAC0FE11B890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61" creationId="{D78A39BA-EB72-BD3D-66D2-FFD99EB5453F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62" creationId="{53E488E1-73F5-3875-9574-78BE52F49C97}"/>
          </ac:spMkLst>
        </pc:spChg>
        <pc:spChg chg="mod">
          <ac:chgData name="Nesta van der Schaaf" userId="b6341301b05cd47e" providerId="LiveId" clId="{AD06C81A-87A6-47A7-8922-8736C9E72DE9}" dt="2023-07-11T14:45:56.124" v="21373" actId="165"/>
          <ac:spMkLst>
            <pc:docMk/>
            <pc:sldMk cId="426025451" sldId="284"/>
            <ac:spMk id="463" creationId="{16996084-75D2-14B1-22D5-C1D3CD38BA42}"/>
          </ac:spMkLst>
        </pc:spChg>
        <pc:spChg chg="del topLvl replST">
          <ac:chgData name="Nesta van der Schaaf" userId="b6341301b05cd47e" providerId="LiveId" clId="{AD06C81A-87A6-47A7-8922-8736C9E72DE9}" dt="2023-07-11T14:47:37.516" v="21560" actId="478"/>
          <ac:spMkLst>
            <pc:docMk/>
            <pc:sldMk cId="426025451" sldId="284"/>
            <ac:spMk id="467" creationId="{333E6AA1-A9C1-8301-844A-EF2CF705F0CB}"/>
          </ac:spMkLst>
        </pc:spChg>
        <pc:spChg chg="del topLvl replST">
          <ac:chgData name="Nesta van der Schaaf" userId="b6341301b05cd47e" providerId="LiveId" clId="{AD06C81A-87A6-47A7-8922-8736C9E72DE9}" dt="2023-07-11T14:47:37.505" v="21545" actId="478"/>
          <ac:spMkLst>
            <pc:docMk/>
            <pc:sldMk cId="426025451" sldId="284"/>
            <ac:spMk id="468" creationId="{86BC8807-9866-325F-49FC-776FC1A637B3}"/>
          </ac:spMkLst>
        </pc:spChg>
        <pc:spChg chg="del replST">
          <ac:chgData name="Nesta van der Schaaf" userId="b6341301b05cd47e" providerId="LiveId" clId="{AD06C81A-87A6-47A7-8922-8736C9E72DE9}" dt="2023-07-11T14:47:37.505" v="21544" actId="478"/>
          <ac:spMkLst>
            <pc:docMk/>
            <pc:sldMk cId="426025451" sldId="284"/>
            <ac:spMk id="469" creationId="{4138116B-4787-7835-1511-C116A3FB2C87}"/>
          </ac:spMkLst>
        </pc:spChg>
        <pc:spChg chg="del replST">
          <ac:chgData name="Nesta van der Schaaf" userId="b6341301b05cd47e" providerId="LiveId" clId="{AD06C81A-87A6-47A7-8922-8736C9E72DE9}" dt="2023-07-11T14:47:37.504" v="21543" actId="478"/>
          <ac:spMkLst>
            <pc:docMk/>
            <pc:sldMk cId="426025451" sldId="284"/>
            <ac:spMk id="470" creationId="{1F381673-AFD1-0B9A-14FC-0FA013CDCC16}"/>
          </ac:spMkLst>
        </pc:spChg>
        <pc:spChg chg="del replST">
          <ac:chgData name="Nesta van der Schaaf" userId="b6341301b05cd47e" providerId="LiveId" clId="{AD06C81A-87A6-47A7-8922-8736C9E72DE9}" dt="2023-07-11T14:47:37.504" v="21542" actId="478"/>
          <ac:spMkLst>
            <pc:docMk/>
            <pc:sldMk cId="426025451" sldId="284"/>
            <ac:spMk id="471" creationId="{90363200-2468-C9EA-0310-823AC6EF6854}"/>
          </ac:spMkLst>
        </pc:spChg>
        <pc:spChg chg="del replST">
          <ac:chgData name="Nesta van der Schaaf" userId="b6341301b05cd47e" providerId="LiveId" clId="{AD06C81A-87A6-47A7-8922-8736C9E72DE9}" dt="2023-07-11T14:47:37.504" v="21541" actId="478"/>
          <ac:spMkLst>
            <pc:docMk/>
            <pc:sldMk cId="426025451" sldId="284"/>
            <ac:spMk id="472" creationId="{C13BFAC2-CAD1-CBAF-4DC7-2AD65773ECBC}"/>
          </ac:spMkLst>
        </pc:spChg>
        <pc:spChg chg="del replST">
          <ac:chgData name="Nesta van der Schaaf" userId="b6341301b05cd47e" providerId="LiveId" clId="{AD06C81A-87A6-47A7-8922-8736C9E72DE9}" dt="2023-07-11T14:47:37.504" v="21540" actId="478"/>
          <ac:spMkLst>
            <pc:docMk/>
            <pc:sldMk cId="426025451" sldId="284"/>
            <ac:spMk id="474" creationId="{0C93B383-DC15-9D05-A635-05C22F99AF6E}"/>
          </ac:spMkLst>
        </pc:spChg>
        <pc:spChg chg="del replST">
          <ac:chgData name="Nesta van der Schaaf" userId="b6341301b05cd47e" providerId="LiveId" clId="{AD06C81A-87A6-47A7-8922-8736C9E72DE9}" dt="2023-07-11T14:47:37.503" v="21539" actId="478"/>
          <ac:spMkLst>
            <pc:docMk/>
            <pc:sldMk cId="426025451" sldId="284"/>
            <ac:spMk id="475" creationId="{27F2F983-A895-06E4-A25A-00EADC51B0B5}"/>
          </ac:spMkLst>
        </pc:spChg>
        <pc:spChg chg="del replST">
          <ac:chgData name="Nesta van der Schaaf" userId="b6341301b05cd47e" providerId="LiveId" clId="{AD06C81A-87A6-47A7-8922-8736C9E72DE9}" dt="2023-07-11T14:47:37.503" v="21538" actId="478"/>
          <ac:spMkLst>
            <pc:docMk/>
            <pc:sldMk cId="426025451" sldId="284"/>
            <ac:spMk id="476" creationId="{9172B826-2760-F0A3-EEDB-13D82F8ECE68}"/>
          </ac:spMkLst>
        </pc:spChg>
        <pc:spChg chg="del replST">
          <ac:chgData name="Nesta van der Schaaf" userId="b6341301b05cd47e" providerId="LiveId" clId="{AD06C81A-87A6-47A7-8922-8736C9E72DE9}" dt="2023-07-11T14:47:37.503" v="21537" actId="478"/>
          <ac:spMkLst>
            <pc:docMk/>
            <pc:sldMk cId="426025451" sldId="284"/>
            <ac:spMk id="477" creationId="{8900D9D8-7761-AF38-44A9-473C09D9E160}"/>
          </ac:spMkLst>
        </pc:spChg>
        <pc:spChg chg="del replST">
          <ac:chgData name="Nesta van der Schaaf" userId="b6341301b05cd47e" providerId="LiveId" clId="{AD06C81A-87A6-47A7-8922-8736C9E72DE9}" dt="2023-07-11T14:47:37.502" v="21536" actId="478"/>
          <ac:spMkLst>
            <pc:docMk/>
            <pc:sldMk cId="426025451" sldId="284"/>
            <ac:spMk id="478" creationId="{993534E5-59AD-97D0-E1BA-972DBC9A30C1}"/>
          </ac:spMkLst>
        </pc:spChg>
        <pc:spChg chg="del replST">
          <ac:chgData name="Nesta van der Schaaf" userId="b6341301b05cd47e" providerId="LiveId" clId="{AD06C81A-87A6-47A7-8922-8736C9E72DE9}" dt="2023-07-11T14:47:37.502" v="21535" actId="478"/>
          <ac:spMkLst>
            <pc:docMk/>
            <pc:sldMk cId="426025451" sldId="284"/>
            <ac:spMk id="480" creationId="{87CAEE1C-884A-9044-D081-1867C68D62E5}"/>
          </ac:spMkLst>
        </pc:spChg>
        <pc:spChg chg="del replST">
          <ac:chgData name="Nesta van der Schaaf" userId="b6341301b05cd47e" providerId="LiveId" clId="{AD06C81A-87A6-47A7-8922-8736C9E72DE9}" dt="2023-07-11T14:47:37.502" v="21534" actId="478"/>
          <ac:spMkLst>
            <pc:docMk/>
            <pc:sldMk cId="426025451" sldId="284"/>
            <ac:spMk id="481" creationId="{EBCD319E-118B-2183-2F71-9EC834208026}"/>
          </ac:spMkLst>
        </pc:spChg>
        <pc:spChg chg="del replST">
          <ac:chgData name="Nesta van der Schaaf" userId="b6341301b05cd47e" providerId="LiveId" clId="{AD06C81A-87A6-47A7-8922-8736C9E72DE9}" dt="2023-07-11T14:47:37.501" v="21533" actId="478"/>
          <ac:spMkLst>
            <pc:docMk/>
            <pc:sldMk cId="426025451" sldId="284"/>
            <ac:spMk id="482" creationId="{B6AB81CC-9B66-783B-528A-09CED11510C2}"/>
          </ac:spMkLst>
        </pc:spChg>
        <pc:spChg chg="mod replST">
          <ac:chgData name="Nesta van der Schaaf" userId="b6341301b05cd47e" providerId="LiveId" clId="{AD06C81A-87A6-47A7-8922-8736C9E72DE9}" dt="2023-07-11T14:47:37.506" v="21546" actId="108"/>
          <ac:spMkLst>
            <pc:docMk/>
            <pc:sldMk cId="426025451" sldId="284"/>
            <ac:spMk id="487" creationId="{0367DB9D-EB0B-C566-6D97-E29B16CD8E18}"/>
          </ac:spMkLst>
        </pc:spChg>
        <pc:spChg chg="mod replST">
          <ac:chgData name="Nesta van der Schaaf" userId="b6341301b05cd47e" providerId="LiveId" clId="{AD06C81A-87A6-47A7-8922-8736C9E72DE9}" dt="2023-07-11T14:47:37.508" v="21547" actId="108"/>
          <ac:spMkLst>
            <pc:docMk/>
            <pc:sldMk cId="426025451" sldId="284"/>
            <ac:spMk id="488" creationId="{879958B5-2825-0BE3-81D6-49BCB41BEDAC}"/>
          </ac:spMkLst>
        </pc:spChg>
        <pc:spChg chg="mod replST">
          <ac:chgData name="Nesta van der Schaaf" userId="b6341301b05cd47e" providerId="LiveId" clId="{AD06C81A-87A6-47A7-8922-8736C9E72DE9}" dt="2023-07-11T14:47:37.508" v="21548" actId="108"/>
          <ac:spMkLst>
            <pc:docMk/>
            <pc:sldMk cId="426025451" sldId="284"/>
            <ac:spMk id="489" creationId="{A4CAF7B9-D023-FD79-0DE5-94836F1442FC}"/>
          </ac:spMkLst>
        </pc:spChg>
        <pc:spChg chg="mod replST">
          <ac:chgData name="Nesta van der Schaaf" userId="b6341301b05cd47e" providerId="LiveId" clId="{AD06C81A-87A6-47A7-8922-8736C9E72DE9}" dt="2023-07-11T14:47:37.509" v="21549" actId="108"/>
          <ac:spMkLst>
            <pc:docMk/>
            <pc:sldMk cId="426025451" sldId="284"/>
            <ac:spMk id="490" creationId="{D1A5D007-F451-85A5-D504-AB839DA2E2F0}"/>
          </ac:spMkLst>
        </pc:spChg>
        <pc:spChg chg="mod replST">
          <ac:chgData name="Nesta van der Schaaf" userId="b6341301b05cd47e" providerId="LiveId" clId="{AD06C81A-87A6-47A7-8922-8736C9E72DE9}" dt="2023-07-11T14:47:37.510" v="21550" actId="108"/>
          <ac:spMkLst>
            <pc:docMk/>
            <pc:sldMk cId="426025451" sldId="284"/>
            <ac:spMk id="491" creationId="{1237227B-4179-D567-6807-6C16D990D259}"/>
          </ac:spMkLst>
        </pc:spChg>
        <pc:spChg chg="mod replST">
          <ac:chgData name="Nesta van der Schaaf" userId="b6341301b05cd47e" providerId="LiveId" clId="{AD06C81A-87A6-47A7-8922-8736C9E72DE9}" dt="2023-07-11T14:47:37.510" v="21551" actId="108"/>
          <ac:spMkLst>
            <pc:docMk/>
            <pc:sldMk cId="426025451" sldId="284"/>
            <ac:spMk id="492" creationId="{C5204ACD-6363-9939-95A5-468946CCB465}"/>
          </ac:spMkLst>
        </pc:spChg>
        <pc:spChg chg="mod replST">
          <ac:chgData name="Nesta van der Schaaf" userId="b6341301b05cd47e" providerId="LiveId" clId="{AD06C81A-87A6-47A7-8922-8736C9E72DE9}" dt="2023-07-11T14:47:37.511" v="21552" actId="108"/>
          <ac:spMkLst>
            <pc:docMk/>
            <pc:sldMk cId="426025451" sldId="284"/>
            <ac:spMk id="494" creationId="{D95CF55A-98BC-A7C1-4546-8C26372ACDDE}"/>
          </ac:spMkLst>
        </pc:spChg>
        <pc:spChg chg="mod replST">
          <ac:chgData name="Nesta van der Schaaf" userId="b6341301b05cd47e" providerId="LiveId" clId="{AD06C81A-87A6-47A7-8922-8736C9E72DE9}" dt="2023-07-11T14:47:37.512" v="21553" actId="108"/>
          <ac:spMkLst>
            <pc:docMk/>
            <pc:sldMk cId="426025451" sldId="284"/>
            <ac:spMk id="495" creationId="{C29BCDE8-8FD8-E0AD-9E4B-7975C0EC7B0C}"/>
          </ac:spMkLst>
        </pc:spChg>
        <pc:spChg chg="mod replST">
          <ac:chgData name="Nesta van der Schaaf" userId="b6341301b05cd47e" providerId="LiveId" clId="{AD06C81A-87A6-47A7-8922-8736C9E72DE9}" dt="2023-07-11T14:47:37.512" v="21554" actId="108"/>
          <ac:spMkLst>
            <pc:docMk/>
            <pc:sldMk cId="426025451" sldId="284"/>
            <ac:spMk id="496" creationId="{C41A3BF5-3F11-439F-A179-F21AB084D3AD}"/>
          </ac:spMkLst>
        </pc:spChg>
        <pc:spChg chg="mod replST">
          <ac:chgData name="Nesta van der Schaaf" userId="b6341301b05cd47e" providerId="LiveId" clId="{AD06C81A-87A6-47A7-8922-8736C9E72DE9}" dt="2023-07-11T14:47:37.513" v="21555" actId="108"/>
          <ac:spMkLst>
            <pc:docMk/>
            <pc:sldMk cId="426025451" sldId="284"/>
            <ac:spMk id="497" creationId="{62DD315D-F525-A997-6080-C9DD865D877D}"/>
          </ac:spMkLst>
        </pc:spChg>
        <pc:spChg chg="mod replST">
          <ac:chgData name="Nesta van der Schaaf" userId="b6341301b05cd47e" providerId="LiveId" clId="{AD06C81A-87A6-47A7-8922-8736C9E72DE9}" dt="2023-07-11T14:47:37.514" v="21556" actId="108"/>
          <ac:spMkLst>
            <pc:docMk/>
            <pc:sldMk cId="426025451" sldId="284"/>
            <ac:spMk id="498" creationId="{D75657D4-70C9-14FE-0FDB-DE23A426FAFC}"/>
          </ac:spMkLst>
        </pc:spChg>
        <pc:spChg chg="mod replST">
          <ac:chgData name="Nesta van der Schaaf" userId="b6341301b05cd47e" providerId="LiveId" clId="{AD06C81A-87A6-47A7-8922-8736C9E72DE9}" dt="2023-07-11T14:47:37.514" v="21557" actId="108"/>
          <ac:spMkLst>
            <pc:docMk/>
            <pc:sldMk cId="426025451" sldId="284"/>
            <ac:spMk id="500" creationId="{E7832150-68AD-62F7-2B94-F891E2FD8905}"/>
          </ac:spMkLst>
        </pc:spChg>
        <pc:spChg chg="mod replST">
          <ac:chgData name="Nesta van der Schaaf" userId="b6341301b05cd47e" providerId="LiveId" clId="{AD06C81A-87A6-47A7-8922-8736C9E72DE9}" dt="2023-07-11T14:47:37.515" v="21558" actId="108"/>
          <ac:spMkLst>
            <pc:docMk/>
            <pc:sldMk cId="426025451" sldId="284"/>
            <ac:spMk id="501" creationId="{95E863D8-A432-F28A-383A-3400FDEA4F9C}"/>
          </ac:spMkLst>
        </pc:spChg>
        <pc:spChg chg="mod replST">
          <ac:chgData name="Nesta van der Schaaf" userId="b6341301b05cd47e" providerId="LiveId" clId="{AD06C81A-87A6-47A7-8922-8736C9E72DE9}" dt="2023-07-11T14:47:37.516" v="21559" actId="108"/>
          <ac:spMkLst>
            <pc:docMk/>
            <pc:sldMk cId="426025451" sldId="284"/>
            <ac:spMk id="502" creationId="{C5088182-9814-97EF-F02C-52BFA0C13291}"/>
          </ac:spMkLst>
        </pc:spChg>
        <pc:spChg chg="replST">
          <ac:chgData name="Nesta van der Schaaf" userId="b6341301b05cd47e" providerId="LiveId" clId="{AD06C81A-87A6-47A7-8922-8736C9E72DE9}" dt="2023-07-11T14:48:09.165" v="21621"/>
          <ac:spMkLst>
            <pc:docMk/>
            <pc:sldMk cId="426025451" sldId="284"/>
            <ac:spMk id="522" creationId="{039E8FF2-140C-2FC5-90C4-124C1EA4021A}"/>
          </ac:spMkLst>
        </pc:spChg>
        <pc:spChg chg="replST">
          <ac:chgData name="Nesta van der Schaaf" userId="b6341301b05cd47e" providerId="LiveId" clId="{AD06C81A-87A6-47A7-8922-8736C9E72DE9}" dt="2023-07-11T14:48:09.166" v="21622"/>
          <ac:spMkLst>
            <pc:docMk/>
            <pc:sldMk cId="426025451" sldId="284"/>
            <ac:spMk id="524" creationId="{04AD40CC-996E-889A-A4E8-140C7D1976BE}"/>
          </ac:spMkLst>
        </pc:spChg>
        <pc:spChg chg="replST">
          <ac:chgData name="Nesta van der Schaaf" userId="b6341301b05cd47e" providerId="LiveId" clId="{AD06C81A-87A6-47A7-8922-8736C9E72DE9}" dt="2023-07-11T14:48:09.166" v="21623"/>
          <ac:spMkLst>
            <pc:docMk/>
            <pc:sldMk cId="426025451" sldId="284"/>
            <ac:spMk id="525" creationId="{B9256A48-CA8F-566D-D1B4-838383024FD2}"/>
          </ac:spMkLst>
        </pc:spChg>
        <pc:spChg chg="replST">
          <ac:chgData name="Nesta van der Schaaf" userId="b6341301b05cd47e" providerId="LiveId" clId="{AD06C81A-87A6-47A7-8922-8736C9E72DE9}" dt="2023-07-11T14:48:09.166" v="21624"/>
          <ac:spMkLst>
            <pc:docMk/>
            <pc:sldMk cId="426025451" sldId="284"/>
            <ac:spMk id="526" creationId="{B2A136A2-E3F6-2EFB-25E5-A949F78542E4}"/>
          </ac:spMkLst>
        </pc:spChg>
        <pc:spChg chg="replST">
          <ac:chgData name="Nesta van der Schaaf" userId="b6341301b05cd47e" providerId="LiveId" clId="{AD06C81A-87A6-47A7-8922-8736C9E72DE9}" dt="2023-07-11T14:48:09.166" v="21625"/>
          <ac:spMkLst>
            <pc:docMk/>
            <pc:sldMk cId="426025451" sldId="284"/>
            <ac:spMk id="527" creationId="{7292AB24-4D6F-1D32-4CC0-F81D4F5F0AD0}"/>
          </ac:spMkLst>
        </pc:spChg>
        <pc:spChg chg="replST">
          <ac:chgData name="Nesta van der Schaaf" userId="b6341301b05cd47e" providerId="LiveId" clId="{AD06C81A-87A6-47A7-8922-8736C9E72DE9}" dt="2023-07-11T14:48:09.166" v="21626"/>
          <ac:spMkLst>
            <pc:docMk/>
            <pc:sldMk cId="426025451" sldId="284"/>
            <ac:spMk id="529" creationId="{03F83E1E-545F-0AA3-9139-070E961AECDF}"/>
          </ac:spMkLst>
        </pc:spChg>
        <pc:spChg chg="replST">
          <ac:chgData name="Nesta van der Schaaf" userId="b6341301b05cd47e" providerId="LiveId" clId="{AD06C81A-87A6-47A7-8922-8736C9E72DE9}" dt="2023-07-11T14:48:09.166" v="21627"/>
          <ac:spMkLst>
            <pc:docMk/>
            <pc:sldMk cId="426025451" sldId="284"/>
            <ac:spMk id="530" creationId="{CED2EF9C-7CB7-04C9-6D3E-ED2907D08602}"/>
          </ac:spMkLst>
        </pc:spChg>
        <pc:spChg chg="replST">
          <ac:chgData name="Nesta van der Schaaf" userId="b6341301b05cd47e" providerId="LiveId" clId="{AD06C81A-87A6-47A7-8922-8736C9E72DE9}" dt="2023-07-11T14:48:09.166" v="21628"/>
          <ac:spMkLst>
            <pc:docMk/>
            <pc:sldMk cId="426025451" sldId="284"/>
            <ac:spMk id="531" creationId="{138325E2-65CE-F308-87B6-7FBBE64D3458}"/>
          </ac:spMkLst>
        </pc:spChg>
        <pc:spChg chg="replST">
          <ac:chgData name="Nesta van der Schaaf" userId="b6341301b05cd47e" providerId="LiveId" clId="{AD06C81A-87A6-47A7-8922-8736C9E72DE9}" dt="2023-07-11T14:48:09.166" v="21629"/>
          <ac:spMkLst>
            <pc:docMk/>
            <pc:sldMk cId="426025451" sldId="284"/>
            <ac:spMk id="532" creationId="{2E4F0D50-E8D1-00DC-8ACD-438E57F2B5E7}"/>
          </ac:spMkLst>
        </pc:spChg>
        <pc:spChg chg="replST">
          <ac:chgData name="Nesta van der Schaaf" userId="b6341301b05cd47e" providerId="LiveId" clId="{AD06C81A-87A6-47A7-8922-8736C9E72DE9}" dt="2023-07-11T14:48:09.167" v="21630"/>
          <ac:spMkLst>
            <pc:docMk/>
            <pc:sldMk cId="426025451" sldId="284"/>
            <ac:spMk id="533" creationId="{163BA286-160E-7E0D-773B-0EBF4619A371}"/>
          </ac:spMkLst>
        </pc:spChg>
        <pc:spChg chg="replST">
          <ac:chgData name="Nesta van der Schaaf" userId="b6341301b05cd47e" providerId="LiveId" clId="{AD06C81A-87A6-47A7-8922-8736C9E72DE9}" dt="2023-07-11T14:48:09.167" v="21631"/>
          <ac:spMkLst>
            <pc:docMk/>
            <pc:sldMk cId="426025451" sldId="284"/>
            <ac:spMk id="534" creationId="{5222BFB4-8F70-4DEB-931F-E86805A597B2}"/>
          </ac:spMkLst>
        </pc:spChg>
        <pc:spChg chg="add mod ord">
          <ac:chgData name="Nesta van der Schaaf" userId="b6341301b05cd47e" providerId="LiveId" clId="{AD06C81A-87A6-47A7-8922-8736C9E72DE9}" dt="2023-07-11T14:49:46.891" v="21645" actId="164"/>
          <ac:spMkLst>
            <pc:docMk/>
            <pc:sldMk cId="426025451" sldId="284"/>
            <ac:spMk id="537" creationId="{2E87381E-62A1-5932-CE5A-CE765FD53CCD}"/>
          </ac:spMkLst>
        </pc:spChg>
        <pc:spChg chg="replST">
          <ac:chgData name="Nesta van der Schaaf" userId="b6341301b05cd47e" providerId="LiveId" clId="{AD06C81A-87A6-47A7-8922-8736C9E72DE9}" dt="2023-07-11T14:51:59.200" v="21713"/>
          <ac:spMkLst>
            <pc:docMk/>
            <pc:sldMk cId="426025451" sldId="284"/>
            <ac:spMk id="543" creationId="{D5C11B88-FFFD-ABBB-3671-FC8BC6C0D196}"/>
          </ac:spMkLst>
        </pc:spChg>
        <pc:spChg chg="replST">
          <ac:chgData name="Nesta van der Schaaf" userId="b6341301b05cd47e" providerId="LiveId" clId="{AD06C81A-87A6-47A7-8922-8736C9E72DE9}" dt="2023-07-11T14:51:59.200" v="21714"/>
          <ac:spMkLst>
            <pc:docMk/>
            <pc:sldMk cId="426025451" sldId="284"/>
            <ac:spMk id="544" creationId="{D8FC3CE9-E94C-F7A9-A4A7-653B3A54225D}"/>
          </ac:spMkLst>
        </pc:spChg>
        <pc:spChg chg="replST">
          <ac:chgData name="Nesta van der Schaaf" userId="b6341301b05cd47e" providerId="LiveId" clId="{AD06C81A-87A6-47A7-8922-8736C9E72DE9}" dt="2023-07-11T14:51:59.200" v="21715"/>
          <ac:spMkLst>
            <pc:docMk/>
            <pc:sldMk cId="426025451" sldId="284"/>
            <ac:spMk id="545" creationId="{EEDB21DD-A50C-396C-55DF-1E2F04180311}"/>
          </ac:spMkLst>
        </pc:spChg>
        <pc:spChg chg="replST">
          <ac:chgData name="Nesta van der Schaaf" userId="b6341301b05cd47e" providerId="LiveId" clId="{AD06C81A-87A6-47A7-8922-8736C9E72DE9}" dt="2023-07-11T14:51:59.200" v="21716"/>
          <ac:spMkLst>
            <pc:docMk/>
            <pc:sldMk cId="426025451" sldId="284"/>
            <ac:spMk id="546" creationId="{9AB07D5A-A3D1-5808-0F5D-69FAB1B3A39D}"/>
          </ac:spMkLst>
        </pc:spChg>
        <pc:spChg chg="replST">
          <ac:chgData name="Nesta van der Schaaf" userId="b6341301b05cd47e" providerId="LiveId" clId="{AD06C81A-87A6-47A7-8922-8736C9E72DE9}" dt="2023-07-11T14:51:59.200" v="21717"/>
          <ac:spMkLst>
            <pc:docMk/>
            <pc:sldMk cId="426025451" sldId="284"/>
            <ac:spMk id="547" creationId="{C54152A9-00EB-C5F6-0650-FEE5D670D3C8}"/>
          </ac:spMkLst>
        </pc:spChg>
        <pc:spChg chg="replST">
          <ac:chgData name="Nesta van der Schaaf" userId="b6341301b05cd47e" providerId="LiveId" clId="{AD06C81A-87A6-47A7-8922-8736C9E72DE9}" dt="2023-07-11T14:51:59.201" v="21718"/>
          <ac:spMkLst>
            <pc:docMk/>
            <pc:sldMk cId="426025451" sldId="284"/>
            <ac:spMk id="548" creationId="{DCAC2F50-A0A3-6C5B-0FB9-626EE6188EB6}"/>
          </ac:spMkLst>
        </pc:spChg>
        <pc:spChg chg="replST">
          <ac:chgData name="Nesta van der Schaaf" userId="b6341301b05cd47e" providerId="LiveId" clId="{AD06C81A-87A6-47A7-8922-8736C9E72DE9}" dt="2023-07-11T14:51:59.201" v="21719"/>
          <ac:spMkLst>
            <pc:docMk/>
            <pc:sldMk cId="426025451" sldId="284"/>
            <ac:spMk id="549" creationId="{C5E994B4-6E94-8FA9-2B4E-FB53F1AFD218}"/>
          </ac:spMkLst>
        </pc:spChg>
        <pc:spChg chg="replST">
          <ac:chgData name="Nesta van der Schaaf" userId="b6341301b05cd47e" providerId="LiveId" clId="{AD06C81A-87A6-47A7-8922-8736C9E72DE9}" dt="2023-07-11T14:51:59.201" v="21720"/>
          <ac:spMkLst>
            <pc:docMk/>
            <pc:sldMk cId="426025451" sldId="284"/>
            <ac:spMk id="550" creationId="{36766518-6B5F-0AEB-A636-2828E575427F}"/>
          </ac:spMkLst>
        </pc:spChg>
        <pc:spChg chg="replST">
          <ac:chgData name="Nesta van der Schaaf" userId="b6341301b05cd47e" providerId="LiveId" clId="{AD06C81A-87A6-47A7-8922-8736C9E72DE9}" dt="2023-07-11T14:51:59.201" v="21721"/>
          <ac:spMkLst>
            <pc:docMk/>
            <pc:sldMk cId="426025451" sldId="284"/>
            <ac:spMk id="551" creationId="{F5E24CE7-3211-9E73-FCE5-208619CC08DF}"/>
          </ac:spMkLst>
        </pc:spChg>
        <pc:spChg chg="replST">
          <ac:chgData name="Nesta van der Schaaf" userId="b6341301b05cd47e" providerId="LiveId" clId="{AD06C81A-87A6-47A7-8922-8736C9E72DE9}" dt="2023-07-11T14:51:59.201" v="21722"/>
          <ac:spMkLst>
            <pc:docMk/>
            <pc:sldMk cId="426025451" sldId="284"/>
            <ac:spMk id="552" creationId="{01983866-B34C-1B0C-05F3-417D5C34DC2F}"/>
          </ac:spMkLst>
        </pc:spChg>
        <pc:spChg chg="replST">
          <ac:chgData name="Nesta van der Schaaf" userId="b6341301b05cd47e" providerId="LiveId" clId="{AD06C81A-87A6-47A7-8922-8736C9E72DE9}" dt="2023-07-11T14:51:59.201" v="21723"/>
          <ac:spMkLst>
            <pc:docMk/>
            <pc:sldMk cId="426025451" sldId="284"/>
            <ac:spMk id="553" creationId="{4E3A600F-1A53-BFE1-AB13-1EC39610E44D}"/>
          </ac:spMkLst>
        </pc:spChg>
        <pc:spChg chg="replST">
          <ac:chgData name="Nesta van der Schaaf" userId="b6341301b05cd47e" providerId="LiveId" clId="{AD06C81A-87A6-47A7-8922-8736C9E72DE9}" dt="2023-07-11T14:51:59.201" v="21724"/>
          <ac:spMkLst>
            <pc:docMk/>
            <pc:sldMk cId="426025451" sldId="284"/>
            <ac:spMk id="554" creationId="{35178EF8-A350-F54E-B494-C62833963231}"/>
          </ac:spMkLst>
        </pc:spChg>
        <pc:spChg chg="replST">
          <ac:chgData name="Nesta van der Schaaf" userId="b6341301b05cd47e" providerId="LiveId" clId="{AD06C81A-87A6-47A7-8922-8736C9E72DE9}" dt="2023-07-11T14:51:59.201" v="21725"/>
          <ac:spMkLst>
            <pc:docMk/>
            <pc:sldMk cId="426025451" sldId="284"/>
            <ac:spMk id="555" creationId="{092C0F33-139D-2E9F-51AC-A810002AF9D1}"/>
          </ac:spMkLst>
        </pc:spChg>
        <pc:spChg chg="replST">
          <ac:chgData name="Nesta van der Schaaf" userId="b6341301b05cd47e" providerId="LiveId" clId="{AD06C81A-87A6-47A7-8922-8736C9E72DE9}" dt="2023-07-11T14:52:28.645" v="21780"/>
          <ac:spMkLst>
            <pc:docMk/>
            <pc:sldMk cId="426025451" sldId="284"/>
            <ac:spMk id="560" creationId="{CBE6B9A5-70E1-CE90-4EF4-5AC997BB9B11}"/>
          </ac:spMkLst>
        </pc:spChg>
        <pc:spChg chg="replST">
          <ac:chgData name="Nesta van der Schaaf" userId="b6341301b05cd47e" providerId="LiveId" clId="{AD06C81A-87A6-47A7-8922-8736C9E72DE9}" dt="2023-07-11T14:52:28.645" v="21781"/>
          <ac:spMkLst>
            <pc:docMk/>
            <pc:sldMk cId="426025451" sldId="284"/>
            <ac:spMk id="561" creationId="{8B38C29C-A86D-080F-D14C-D56C815D2362}"/>
          </ac:spMkLst>
        </pc:spChg>
        <pc:spChg chg="replST">
          <ac:chgData name="Nesta van der Schaaf" userId="b6341301b05cd47e" providerId="LiveId" clId="{AD06C81A-87A6-47A7-8922-8736C9E72DE9}" dt="2023-07-11T14:52:28.645" v="21782"/>
          <ac:spMkLst>
            <pc:docMk/>
            <pc:sldMk cId="426025451" sldId="284"/>
            <ac:spMk id="562" creationId="{A475D675-0AE0-8CBC-AF0B-45A7000546AF}"/>
          </ac:spMkLst>
        </pc:spChg>
        <pc:spChg chg="replST">
          <ac:chgData name="Nesta van der Schaaf" userId="b6341301b05cd47e" providerId="LiveId" clId="{AD06C81A-87A6-47A7-8922-8736C9E72DE9}" dt="2023-07-11T14:52:28.645" v="21783"/>
          <ac:spMkLst>
            <pc:docMk/>
            <pc:sldMk cId="426025451" sldId="284"/>
            <ac:spMk id="563" creationId="{0904032F-663C-E49A-12D5-3487BAAD1A92}"/>
          </ac:spMkLst>
        </pc:spChg>
        <pc:spChg chg="replST">
          <ac:chgData name="Nesta van der Schaaf" userId="b6341301b05cd47e" providerId="LiveId" clId="{AD06C81A-87A6-47A7-8922-8736C9E72DE9}" dt="2023-07-11T14:52:28.646" v="21784"/>
          <ac:spMkLst>
            <pc:docMk/>
            <pc:sldMk cId="426025451" sldId="284"/>
            <ac:spMk id="564" creationId="{45C6021D-D711-9555-C172-FF19858B34DA}"/>
          </ac:spMkLst>
        </pc:spChg>
        <pc:spChg chg="replST">
          <ac:chgData name="Nesta van der Schaaf" userId="b6341301b05cd47e" providerId="LiveId" clId="{AD06C81A-87A6-47A7-8922-8736C9E72DE9}" dt="2023-07-11T14:52:28.646" v="21785"/>
          <ac:spMkLst>
            <pc:docMk/>
            <pc:sldMk cId="426025451" sldId="284"/>
            <ac:spMk id="565" creationId="{70F835B3-84AC-0F85-C083-AF5AD055E017}"/>
          </ac:spMkLst>
        </pc:spChg>
        <pc:spChg chg="replST">
          <ac:chgData name="Nesta van der Schaaf" userId="b6341301b05cd47e" providerId="LiveId" clId="{AD06C81A-87A6-47A7-8922-8736C9E72DE9}" dt="2023-07-11T14:52:28.646" v="21786"/>
          <ac:spMkLst>
            <pc:docMk/>
            <pc:sldMk cId="426025451" sldId="284"/>
            <ac:spMk id="567" creationId="{8C558726-AE38-A98C-EC73-15BBCE89FE01}"/>
          </ac:spMkLst>
        </pc:spChg>
        <pc:spChg chg="replST">
          <ac:chgData name="Nesta van der Schaaf" userId="b6341301b05cd47e" providerId="LiveId" clId="{AD06C81A-87A6-47A7-8922-8736C9E72DE9}" dt="2023-07-11T14:52:28.646" v="21787"/>
          <ac:spMkLst>
            <pc:docMk/>
            <pc:sldMk cId="426025451" sldId="284"/>
            <ac:spMk id="568" creationId="{11C6E1D1-648F-EDD0-76C4-1CB6D9C2D385}"/>
          </ac:spMkLst>
        </pc:spChg>
        <pc:spChg chg="replST">
          <ac:chgData name="Nesta van der Schaaf" userId="b6341301b05cd47e" providerId="LiveId" clId="{AD06C81A-87A6-47A7-8922-8736C9E72DE9}" dt="2023-07-11T14:52:28.646" v="21788"/>
          <ac:spMkLst>
            <pc:docMk/>
            <pc:sldMk cId="426025451" sldId="284"/>
            <ac:spMk id="569" creationId="{AFBED7E8-858D-6755-03B1-CFF46803F8DA}"/>
          </ac:spMkLst>
        </pc:spChg>
        <pc:spChg chg="replST">
          <ac:chgData name="Nesta van der Schaaf" userId="b6341301b05cd47e" providerId="LiveId" clId="{AD06C81A-87A6-47A7-8922-8736C9E72DE9}" dt="2023-07-11T14:52:42.290" v="21842"/>
          <ac:spMkLst>
            <pc:docMk/>
            <pc:sldMk cId="426025451" sldId="284"/>
            <ac:spMk id="574" creationId="{F6183290-9364-458F-22C3-133302132666}"/>
          </ac:spMkLst>
        </pc:spChg>
        <pc:spChg chg="replST">
          <ac:chgData name="Nesta van der Schaaf" userId="b6341301b05cd47e" providerId="LiveId" clId="{AD06C81A-87A6-47A7-8922-8736C9E72DE9}" dt="2023-07-11T14:52:42.290" v="21843"/>
          <ac:spMkLst>
            <pc:docMk/>
            <pc:sldMk cId="426025451" sldId="284"/>
            <ac:spMk id="575" creationId="{E78FF4EF-6890-275B-14A3-5C99C37A8409}"/>
          </ac:spMkLst>
        </pc:spChg>
        <pc:spChg chg="replST">
          <ac:chgData name="Nesta van der Schaaf" userId="b6341301b05cd47e" providerId="LiveId" clId="{AD06C81A-87A6-47A7-8922-8736C9E72DE9}" dt="2023-07-11T14:52:42.291" v="21844"/>
          <ac:spMkLst>
            <pc:docMk/>
            <pc:sldMk cId="426025451" sldId="284"/>
            <ac:spMk id="576" creationId="{E88568C0-3727-BECD-317E-FF0431C76602}"/>
          </ac:spMkLst>
        </pc:spChg>
        <pc:spChg chg="replST">
          <ac:chgData name="Nesta van der Schaaf" userId="b6341301b05cd47e" providerId="LiveId" clId="{AD06C81A-87A6-47A7-8922-8736C9E72DE9}" dt="2023-07-11T14:52:42.291" v="21845"/>
          <ac:spMkLst>
            <pc:docMk/>
            <pc:sldMk cId="426025451" sldId="284"/>
            <ac:spMk id="577" creationId="{9D7A4E5A-C1EB-0C6D-7664-0AEDC9109374}"/>
          </ac:spMkLst>
        </pc:spChg>
        <pc:spChg chg="replST">
          <ac:chgData name="Nesta van der Schaaf" userId="b6341301b05cd47e" providerId="LiveId" clId="{AD06C81A-87A6-47A7-8922-8736C9E72DE9}" dt="2023-07-11T14:52:42.291" v="21846"/>
          <ac:spMkLst>
            <pc:docMk/>
            <pc:sldMk cId="426025451" sldId="284"/>
            <ac:spMk id="578" creationId="{45AC11B0-5726-312A-0F54-140A59C20BA8}"/>
          </ac:spMkLst>
        </pc:spChg>
        <pc:spChg chg="replST">
          <ac:chgData name="Nesta van der Schaaf" userId="b6341301b05cd47e" providerId="LiveId" clId="{AD06C81A-87A6-47A7-8922-8736C9E72DE9}" dt="2023-07-11T14:52:42.291" v="21847"/>
          <ac:spMkLst>
            <pc:docMk/>
            <pc:sldMk cId="426025451" sldId="284"/>
            <ac:spMk id="579" creationId="{1BD51019-AF00-19BC-FAEE-32640629B112}"/>
          </ac:spMkLst>
        </pc:spChg>
        <pc:spChg chg="replST">
          <ac:chgData name="Nesta van der Schaaf" userId="b6341301b05cd47e" providerId="LiveId" clId="{AD06C81A-87A6-47A7-8922-8736C9E72DE9}" dt="2023-07-11T14:52:42.291" v="21848"/>
          <ac:spMkLst>
            <pc:docMk/>
            <pc:sldMk cId="426025451" sldId="284"/>
            <ac:spMk id="581" creationId="{03CDA406-C7B5-C9B1-A2D1-B49F7A4A6928}"/>
          </ac:spMkLst>
        </pc:spChg>
        <pc:spChg chg="replST">
          <ac:chgData name="Nesta van der Schaaf" userId="b6341301b05cd47e" providerId="LiveId" clId="{AD06C81A-87A6-47A7-8922-8736C9E72DE9}" dt="2023-07-11T14:52:42.291" v="21849"/>
          <ac:spMkLst>
            <pc:docMk/>
            <pc:sldMk cId="426025451" sldId="284"/>
            <ac:spMk id="582" creationId="{DEBD9922-D85F-6E5A-5C18-274FE46302EB}"/>
          </ac:spMkLst>
        </pc:spChg>
        <pc:spChg chg="replST">
          <ac:chgData name="Nesta van der Schaaf" userId="b6341301b05cd47e" providerId="LiveId" clId="{AD06C81A-87A6-47A7-8922-8736C9E72DE9}" dt="2023-07-11T14:52:42.291" v="21850"/>
          <ac:spMkLst>
            <pc:docMk/>
            <pc:sldMk cId="426025451" sldId="284"/>
            <ac:spMk id="583" creationId="{15858939-B3EF-54BA-7830-7F6FA2650313}"/>
          </ac:spMkLst>
        </pc:spChg>
        <pc:spChg chg="add mod ord">
          <ac:chgData name="Nesta van der Schaaf" userId="b6341301b05cd47e" providerId="LiveId" clId="{AD06C81A-87A6-47A7-8922-8736C9E72DE9}" dt="2023-07-11T14:54:47.114" v="21930" actId="164"/>
          <ac:spMkLst>
            <pc:docMk/>
            <pc:sldMk cId="426025451" sldId="284"/>
            <ac:spMk id="585" creationId="{808A67D3-D459-67F3-3EB3-E28BBA431B86}"/>
          </ac:spMkLst>
        </pc:spChg>
        <pc:spChg chg="add del mod">
          <ac:chgData name="Nesta van der Schaaf" userId="b6341301b05cd47e" providerId="LiveId" clId="{AD06C81A-87A6-47A7-8922-8736C9E72DE9}" dt="2023-07-11T14:54:24.638" v="21905" actId="478"/>
          <ac:spMkLst>
            <pc:docMk/>
            <pc:sldMk cId="426025451" sldId="284"/>
            <ac:spMk id="586" creationId="{6CEBD54A-8E7E-3125-5F36-3FE4B4F7AA11}"/>
          </ac:spMkLst>
        </pc:spChg>
        <pc:spChg chg="add mod ord">
          <ac:chgData name="Nesta van der Schaaf" userId="b6341301b05cd47e" providerId="LiveId" clId="{AD06C81A-87A6-47A7-8922-8736C9E72DE9}" dt="2023-07-11T14:54:40.650" v="21925" actId="164"/>
          <ac:spMkLst>
            <pc:docMk/>
            <pc:sldMk cId="426025451" sldId="284"/>
            <ac:spMk id="587" creationId="{C23FD7D8-2FA6-FF7C-FD06-BD9D356051FB}"/>
          </ac:spMkLst>
        </pc:spChg>
        <pc:spChg chg="add mod ord">
          <ac:chgData name="Nesta van der Schaaf" userId="b6341301b05cd47e" providerId="LiveId" clId="{AD06C81A-87A6-47A7-8922-8736C9E72DE9}" dt="2023-07-11T15:19:04.738" v="22282" actId="1076"/>
          <ac:spMkLst>
            <pc:docMk/>
            <pc:sldMk cId="426025451" sldId="284"/>
            <ac:spMk id="593" creationId="{93E4C833-9003-3757-BAF2-7A4204CCA766}"/>
          </ac:spMkLst>
        </pc:spChg>
        <pc:spChg chg="add del mod">
          <ac:chgData name="Nesta van der Schaaf" userId="b6341301b05cd47e" providerId="LiveId" clId="{AD06C81A-87A6-47A7-8922-8736C9E72DE9}" dt="2023-07-11T15:05:15.947" v="22123" actId="478"/>
          <ac:spMkLst>
            <pc:docMk/>
            <pc:sldMk cId="426025451" sldId="284"/>
            <ac:spMk id="594" creationId="{705F3A86-ABA1-CB7E-B282-82DC1856F780}"/>
          </ac:spMkLst>
        </pc:spChg>
        <pc:spChg chg="add mod">
          <ac:chgData name="Nesta van der Schaaf" userId="b6341301b05cd47e" providerId="LiveId" clId="{AD06C81A-87A6-47A7-8922-8736C9E72DE9}" dt="2023-07-11T15:19:04.738" v="22282" actId="1076"/>
          <ac:spMkLst>
            <pc:docMk/>
            <pc:sldMk cId="426025451" sldId="284"/>
            <ac:spMk id="595" creationId="{2CAC940D-4065-A6DD-40EF-9BF99A8407AA}"/>
          </ac:spMkLst>
        </pc:spChg>
        <pc:spChg chg="mod">
          <ac:chgData name="Nesta van der Schaaf" userId="b6341301b05cd47e" providerId="LiveId" clId="{AD06C81A-87A6-47A7-8922-8736C9E72DE9}" dt="2023-07-11T14:58:32.896" v="21939"/>
          <ac:spMkLst>
            <pc:docMk/>
            <pc:sldMk cId="426025451" sldId="284"/>
            <ac:spMk id="597" creationId="{7339D7E0-7B91-6B05-97F7-46F253588E11}"/>
          </ac:spMkLst>
        </pc:spChg>
        <pc:spChg chg="mod">
          <ac:chgData name="Nesta van der Schaaf" userId="b6341301b05cd47e" providerId="LiveId" clId="{AD06C81A-87A6-47A7-8922-8736C9E72DE9}" dt="2023-07-11T14:58:32.896" v="21939"/>
          <ac:spMkLst>
            <pc:docMk/>
            <pc:sldMk cId="426025451" sldId="284"/>
            <ac:spMk id="598" creationId="{F7B7B47D-160F-F4B6-D18A-15DDA3D68604}"/>
          </ac:spMkLst>
        </pc:spChg>
        <pc:spChg chg="add del mod">
          <ac:chgData name="Nesta van der Schaaf" userId="b6341301b05cd47e" providerId="LiveId" clId="{AD06C81A-87A6-47A7-8922-8736C9E72DE9}" dt="2023-07-11T15:04:37.025" v="22111" actId="478"/>
          <ac:spMkLst>
            <pc:docMk/>
            <pc:sldMk cId="426025451" sldId="284"/>
            <ac:spMk id="599" creationId="{77185C8A-C2D8-84A0-4BAD-049A02281681}"/>
          </ac:spMkLst>
        </pc:spChg>
        <pc:spChg chg="add del mod">
          <ac:chgData name="Nesta van der Schaaf" userId="b6341301b05cd47e" providerId="LiveId" clId="{AD06C81A-87A6-47A7-8922-8736C9E72DE9}" dt="2023-07-11T15:04:53.290" v="22115" actId="478"/>
          <ac:spMkLst>
            <pc:docMk/>
            <pc:sldMk cId="426025451" sldId="284"/>
            <ac:spMk id="600" creationId="{E2368059-9C09-5214-5AC3-B27B1C265934}"/>
          </ac:spMkLst>
        </pc:spChg>
        <pc:spChg chg="add mod">
          <ac:chgData name="Nesta van der Schaaf" userId="b6341301b05cd47e" providerId="LiveId" clId="{AD06C81A-87A6-47A7-8922-8736C9E72DE9}" dt="2023-07-11T15:19:04.738" v="22282" actId="1076"/>
          <ac:spMkLst>
            <pc:docMk/>
            <pc:sldMk cId="426025451" sldId="284"/>
            <ac:spMk id="602" creationId="{137D5563-848A-9B41-3917-B430F0526382}"/>
          </ac:spMkLst>
        </pc:spChg>
        <pc:spChg chg="add mod">
          <ac:chgData name="Nesta van der Schaaf" userId="b6341301b05cd47e" providerId="LiveId" clId="{AD06C81A-87A6-47A7-8922-8736C9E72DE9}" dt="2023-07-11T15:19:04.738" v="22282" actId="1076"/>
          <ac:spMkLst>
            <pc:docMk/>
            <pc:sldMk cId="426025451" sldId="284"/>
            <ac:spMk id="603" creationId="{EE44AD01-1B29-A259-9313-09AC9757FE1F}"/>
          </ac:spMkLst>
        </pc:spChg>
        <pc:spChg chg="add del mod">
          <ac:chgData name="Nesta van der Schaaf" userId="b6341301b05cd47e" providerId="LiveId" clId="{AD06C81A-87A6-47A7-8922-8736C9E72DE9}" dt="2023-07-11T15:05:40.579" v="22130" actId="478"/>
          <ac:spMkLst>
            <pc:docMk/>
            <pc:sldMk cId="426025451" sldId="284"/>
            <ac:spMk id="607" creationId="{6B808254-7BC1-3FB5-F19A-248AAEBEE3B6}"/>
          </ac:spMkLst>
        </pc:spChg>
        <pc:spChg chg="add mod ord">
          <ac:chgData name="Nesta van der Schaaf" userId="b6341301b05cd47e" providerId="LiveId" clId="{AD06C81A-87A6-47A7-8922-8736C9E72DE9}" dt="2023-07-11T15:19:04.738" v="22282" actId="1076"/>
          <ac:spMkLst>
            <pc:docMk/>
            <pc:sldMk cId="426025451" sldId="284"/>
            <ac:spMk id="608" creationId="{8109ABCD-0106-4E36-E9D3-6AD03437498B}"/>
          </ac:spMkLst>
        </pc:spChg>
        <pc:spChg chg="replST">
          <ac:chgData name="Nesta van der Schaaf" userId="b6341301b05cd47e" providerId="LiveId" clId="{AD06C81A-87A6-47A7-8922-8736C9E72DE9}" dt="2023-07-11T15:06:14.547" v="22173"/>
          <ac:spMkLst>
            <pc:docMk/>
            <pc:sldMk cId="426025451" sldId="284"/>
            <ac:spMk id="612" creationId="{B0803D7D-FEE6-67D4-FE7B-B8C8238CFD68}"/>
          </ac:spMkLst>
        </pc:spChg>
        <pc:spChg chg="replST">
          <ac:chgData name="Nesta van der Schaaf" userId="b6341301b05cd47e" providerId="LiveId" clId="{AD06C81A-87A6-47A7-8922-8736C9E72DE9}" dt="2023-07-11T15:06:14.547" v="22174"/>
          <ac:spMkLst>
            <pc:docMk/>
            <pc:sldMk cId="426025451" sldId="284"/>
            <ac:spMk id="613" creationId="{F1BB606B-9F5D-B099-84B2-957A1D0BEC49}"/>
          </ac:spMkLst>
        </pc:spChg>
        <pc:spChg chg="replST">
          <ac:chgData name="Nesta van der Schaaf" userId="b6341301b05cd47e" providerId="LiveId" clId="{AD06C81A-87A6-47A7-8922-8736C9E72DE9}" dt="2023-07-11T15:06:14.547" v="22175"/>
          <ac:spMkLst>
            <pc:docMk/>
            <pc:sldMk cId="426025451" sldId="284"/>
            <ac:spMk id="614" creationId="{B51D22F6-0293-E134-BD79-3BC65174EC1A}"/>
          </ac:spMkLst>
        </pc:spChg>
        <pc:spChg chg="replST">
          <ac:chgData name="Nesta van der Schaaf" userId="b6341301b05cd47e" providerId="LiveId" clId="{AD06C81A-87A6-47A7-8922-8736C9E72DE9}" dt="2023-07-11T15:06:34.822" v="22220"/>
          <ac:spMkLst>
            <pc:docMk/>
            <pc:sldMk cId="426025451" sldId="284"/>
            <ac:spMk id="620" creationId="{49D4147A-35DF-364E-16FA-0F86B474CD4F}"/>
          </ac:spMkLst>
        </pc:spChg>
        <pc:spChg chg="replST">
          <ac:chgData name="Nesta van der Schaaf" userId="b6341301b05cd47e" providerId="LiveId" clId="{AD06C81A-87A6-47A7-8922-8736C9E72DE9}" dt="2023-07-11T15:06:34.823" v="22221"/>
          <ac:spMkLst>
            <pc:docMk/>
            <pc:sldMk cId="426025451" sldId="284"/>
            <ac:spMk id="621" creationId="{8871D471-89FE-5343-B059-D892AEF7FAD8}"/>
          </ac:spMkLst>
        </pc:spChg>
        <pc:spChg chg="replST">
          <ac:chgData name="Nesta van der Schaaf" userId="b6341301b05cd47e" providerId="LiveId" clId="{AD06C81A-87A6-47A7-8922-8736C9E72DE9}" dt="2023-07-11T15:06:34.823" v="22222"/>
          <ac:spMkLst>
            <pc:docMk/>
            <pc:sldMk cId="426025451" sldId="284"/>
            <ac:spMk id="622" creationId="{E5AB2151-5F92-FCD4-B08F-7810178F413F}"/>
          </ac:spMkLst>
        </pc:spChg>
        <pc:spChg chg="replST">
          <ac:chgData name="Nesta van der Schaaf" userId="b6341301b05cd47e" providerId="LiveId" clId="{AD06C81A-87A6-47A7-8922-8736C9E72DE9}" dt="2023-07-11T15:07:02.725" v="22262"/>
          <ac:spMkLst>
            <pc:docMk/>
            <pc:sldMk cId="426025451" sldId="284"/>
            <ac:spMk id="627" creationId="{2AD0377D-8982-BFEB-A682-9A48891159A4}"/>
          </ac:spMkLst>
        </pc:spChg>
        <pc:spChg chg="replST">
          <ac:chgData name="Nesta van der Schaaf" userId="b6341301b05cd47e" providerId="LiveId" clId="{AD06C81A-87A6-47A7-8922-8736C9E72DE9}" dt="2023-07-11T15:07:02.725" v="22263"/>
          <ac:spMkLst>
            <pc:docMk/>
            <pc:sldMk cId="426025451" sldId="284"/>
            <ac:spMk id="628" creationId="{65C58391-AFC6-9F5D-5D36-72204D47DEF2}"/>
          </ac:spMkLst>
        </pc:spChg>
        <pc:grpChg chg="mod replST">
          <ac:chgData name="Nesta van der Schaaf" userId="b6341301b05cd47e" providerId="LiveId" clId="{AD06C81A-87A6-47A7-8922-8736C9E72DE9}" dt="2023-07-11T15:51:00.790" v="22433" actId="1076"/>
          <ac:grpSpMkLst>
            <pc:docMk/>
            <pc:sldMk cId="426025451" sldId="284"/>
            <ac:grpSpMk id="25" creationId="{CD0E31FD-E57A-7C1E-9513-CC8638C781F0}"/>
          </ac:grpSpMkLst>
        </pc:grpChg>
        <pc:grpChg chg="add del mod">
          <ac:chgData name="Nesta van der Schaaf" userId="b6341301b05cd47e" providerId="LiveId" clId="{AD06C81A-87A6-47A7-8922-8736C9E72DE9}" dt="2023-07-11T14:41:23.005" v="21042" actId="478"/>
          <ac:grpSpMkLst>
            <pc:docMk/>
            <pc:sldMk cId="426025451" sldId="284"/>
            <ac:grpSpMk id="26" creationId="{110E5584-E168-683E-BA27-D5B9161A18EE}"/>
          </ac:grpSpMkLst>
        </pc:grpChg>
        <pc:grpChg chg="del">
          <ac:chgData name="Nesta van der Schaaf" userId="b6341301b05cd47e" providerId="LiveId" clId="{AD06C81A-87A6-47A7-8922-8736C9E72DE9}" dt="2023-07-11T14:34:52.283" v="20859" actId="478"/>
          <ac:grpSpMkLst>
            <pc:docMk/>
            <pc:sldMk cId="426025451" sldId="284"/>
            <ac:grpSpMk id="54" creationId="{AA8EE54B-CB57-8494-7D27-FCC130F85629}"/>
          </ac:grpSpMkLst>
        </pc:grpChg>
        <pc:grpChg chg="add mod">
          <ac:chgData name="Nesta van der Schaaf" userId="b6341301b05cd47e" providerId="LiveId" clId="{AD06C81A-87A6-47A7-8922-8736C9E72DE9}" dt="2023-07-11T15:51:00.790" v="22433" actId="1076"/>
          <ac:grpSpMkLst>
            <pc:docMk/>
            <pc:sldMk cId="426025451" sldId="284"/>
            <ac:grpSpMk id="57" creationId="{1F477577-2CC3-3DA6-21DC-BD151DA9CE33}"/>
          </ac:grpSpMkLst>
        </pc:grpChg>
        <pc:grpChg chg="del mod ord replST">
          <ac:chgData name="Nesta van der Schaaf" userId="b6341301b05cd47e" providerId="LiveId" clId="{AD06C81A-87A6-47A7-8922-8736C9E72DE9}" dt="2023-07-11T14:42:28.488" v="21149" actId="478"/>
          <ac:grpSpMkLst>
            <pc:docMk/>
            <pc:sldMk cId="426025451" sldId="284"/>
            <ac:grpSpMk id="277" creationId="{2532C32E-C2B6-8FDC-DEA3-93837F16E481}"/>
          </ac:grpSpMkLst>
        </pc:grpChg>
        <pc:grpChg chg="del">
          <ac:chgData name="Nesta van der Schaaf" userId="b6341301b05cd47e" providerId="LiveId" clId="{AD06C81A-87A6-47A7-8922-8736C9E72DE9}" dt="2023-07-11T14:41:23.015" v="21057" actId="478"/>
          <ac:grpSpMkLst>
            <pc:docMk/>
            <pc:sldMk cId="426025451" sldId="284"/>
            <ac:grpSpMk id="278" creationId="{8E1481CD-B0DA-5216-5152-17934FFDCBE9}"/>
          </ac:grpSpMkLst>
        </pc:grpChg>
        <pc:grpChg chg="del">
          <ac:chgData name="Nesta van der Schaaf" userId="b6341301b05cd47e" providerId="LiveId" clId="{AD06C81A-87A6-47A7-8922-8736C9E72DE9}" dt="2023-07-11T14:34:54.913" v="20864" actId="478"/>
          <ac:grpSpMkLst>
            <pc:docMk/>
            <pc:sldMk cId="426025451" sldId="284"/>
            <ac:grpSpMk id="304" creationId="{A27D7E32-0D57-BFAD-245F-D667487F783E}"/>
          </ac:grpSpMkLst>
        </pc:grpChg>
        <pc:grpChg chg="del mod ord replST">
          <ac:chgData name="Nesta van der Schaaf" userId="b6341301b05cd47e" providerId="LiveId" clId="{AD06C81A-87A6-47A7-8922-8736C9E72DE9}" dt="2023-07-11T14:43:19.727" v="21248" actId="478"/>
          <ac:grpSpMkLst>
            <pc:docMk/>
            <pc:sldMk cId="426025451" sldId="284"/>
            <ac:grpSpMk id="316" creationId="{CCF679D2-00A4-6149-C2F2-0DCDD50B15AA}"/>
          </ac:grpSpMkLst>
        </pc:grpChg>
        <pc:grpChg chg="del">
          <ac:chgData name="Nesta van der Schaaf" userId="b6341301b05cd47e" providerId="LiveId" clId="{AD06C81A-87A6-47A7-8922-8736C9E72DE9}" dt="2023-07-11T14:42:28.498" v="21164" actId="478"/>
          <ac:grpSpMkLst>
            <pc:docMk/>
            <pc:sldMk cId="426025451" sldId="284"/>
            <ac:grpSpMk id="317" creationId="{B9685E72-B556-3EAC-BAB3-3690024B2186}"/>
          </ac:grpSpMkLst>
        </pc:grpChg>
        <pc:grpChg chg="del mod replST">
          <ac:chgData name="Nesta van der Schaaf" userId="b6341301b05cd47e" providerId="LiveId" clId="{AD06C81A-87A6-47A7-8922-8736C9E72DE9}" dt="2023-07-11T14:43:28.859" v="21336" actId="478"/>
          <ac:grpSpMkLst>
            <pc:docMk/>
            <pc:sldMk cId="426025451" sldId="284"/>
            <ac:grpSpMk id="350" creationId="{20441BBD-3DE0-08DA-9A7C-51EC7C7F36DB}"/>
          </ac:grpSpMkLst>
        </pc:grpChg>
        <pc:grpChg chg="mod ord replST">
          <ac:chgData name="Nesta van der Schaaf" userId="b6341301b05cd47e" providerId="LiveId" clId="{AD06C81A-87A6-47A7-8922-8736C9E72DE9}" dt="2023-07-11T15:51:00.790" v="22433" actId="1076"/>
          <ac:grpSpMkLst>
            <pc:docMk/>
            <pc:sldMk cId="426025451" sldId="284"/>
            <ac:grpSpMk id="367" creationId="{A9ACDF85-6E9C-5BC8-B698-2EE6C5D2311E}"/>
          </ac:grpSpMkLst>
        </pc:grpChg>
        <pc:grpChg chg="del">
          <ac:chgData name="Nesta van der Schaaf" userId="b6341301b05cd47e" providerId="LiveId" clId="{AD06C81A-87A6-47A7-8922-8736C9E72DE9}" dt="2023-07-11T14:43:28.869" v="21351" actId="478"/>
          <ac:grpSpMkLst>
            <pc:docMk/>
            <pc:sldMk cId="426025451" sldId="284"/>
            <ac:grpSpMk id="368" creationId="{58D4D23D-F496-ED68-2807-FA22448D547C}"/>
          </ac:grpSpMkLst>
        </pc:grpChg>
        <pc:grpChg chg="del">
          <ac:chgData name="Nesta van der Schaaf" userId="b6341301b05cd47e" providerId="LiveId" clId="{AD06C81A-87A6-47A7-8922-8736C9E72DE9}" dt="2023-07-11T14:35:00.522" v="20869" actId="478"/>
          <ac:grpSpMkLst>
            <pc:docMk/>
            <pc:sldMk cId="426025451" sldId="284"/>
            <ac:grpSpMk id="375" creationId="{E7AFE623-3D88-F026-8313-45C4FACB5978}"/>
          </ac:grpSpMkLst>
        </pc:grpChg>
        <pc:grpChg chg="del">
          <ac:chgData name="Nesta van der Schaaf" userId="b6341301b05cd47e" providerId="LiveId" clId="{AD06C81A-87A6-47A7-8922-8736C9E72DE9}" dt="2023-07-11T14:34:54.469" v="20863" actId="478"/>
          <ac:grpSpMkLst>
            <pc:docMk/>
            <pc:sldMk cId="426025451" sldId="284"/>
            <ac:grpSpMk id="393" creationId="{8D566A9F-EA6E-C788-7D01-AD017BCE9C36}"/>
          </ac:grpSpMkLst>
        </pc:grpChg>
        <pc:grpChg chg="del">
          <ac:chgData name="Nesta van der Schaaf" userId="b6341301b05cd47e" providerId="LiveId" clId="{AD06C81A-87A6-47A7-8922-8736C9E72DE9}" dt="2023-07-11T14:34:56.889" v="20868" actId="478"/>
          <ac:grpSpMkLst>
            <pc:docMk/>
            <pc:sldMk cId="426025451" sldId="284"/>
            <ac:grpSpMk id="425" creationId="{3A170B77-7A5A-D92B-A892-CE759420F6C5}"/>
          </ac:grpSpMkLst>
        </pc:grpChg>
        <pc:grpChg chg="del">
          <ac:chgData name="Nesta van der Schaaf" userId="b6341301b05cd47e" providerId="LiveId" clId="{AD06C81A-87A6-47A7-8922-8736C9E72DE9}" dt="2023-07-11T14:34:50.680" v="20858" actId="478"/>
          <ac:grpSpMkLst>
            <pc:docMk/>
            <pc:sldMk cId="426025451" sldId="284"/>
            <ac:grpSpMk id="439" creationId="{0A88A97D-BC73-7734-46B5-C14834DC157D}"/>
          </ac:grpSpMkLst>
        </pc:grpChg>
        <pc:grpChg chg="add del mod">
          <ac:chgData name="Nesta van der Schaaf" userId="b6341301b05cd47e" providerId="LiveId" clId="{AD06C81A-87A6-47A7-8922-8736C9E72DE9}" dt="2023-07-11T14:45:56.124" v="21373" actId="165"/>
          <ac:grpSpMkLst>
            <pc:docMk/>
            <pc:sldMk cId="426025451" sldId="284"/>
            <ac:grpSpMk id="445" creationId="{0083F7CF-1684-3947-41E9-FBC608FAA2D9}"/>
          </ac:grpSpMkLst>
        </pc:grpChg>
        <pc:grpChg chg="del mod topLvl">
          <ac:chgData name="Nesta van der Schaaf" userId="b6341301b05cd47e" providerId="LiveId" clId="{AD06C81A-87A6-47A7-8922-8736C9E72DE9}" dt="2023-07-11T14:45:57.446" v="21374" actId="478"/>
          <ac:grpSpMkLst>
            <pc:docMk/>
            <pc:sldMk cId="426025451" sldId="284"/>
            <ac:grpSpMk id="448" creationId="{2E349268-3183-B914-2A6B-5BB6D3D3F8BA}"/>
          </ac:grpSpMkLst>
        </pc:grpChg>
        <pc:grpChg chg="del mod replST">
          <ac:chgData name="Nesta van der Schaaf" userId="b6341301b05cd47e" providerId="LiveId" clId="{AD06C81A-87A6-47A7-8922-8736C9E72DE9}" dt="2023-07-11T14:47:37.505" v="21545" actId="478"/>
          <ac:grpSpMkLst>
            <pc:docMk/>
            <pc:sldMk cId="426025451" sldId="284"/>
            <ac:grpSpMk id="483" creationId="{69742859-454A-61AF-AD41-FB8B97781DF9}"/>
          </ac:grpSpMkLst>
        </pc:grpChg>
        <pc:grpChg chg="mod ord replST">
          <ac:chgData name="Nesta van der Schaaf" userId="b6341301b05cd47e" providerId="LiveId" clId="{AD06C81A-87A6-47A7-8922-8736C9E72DE9}" dt="2023-07-11T14:48:26.484" v="21635" actId="164"/>
          <ac:grpSpMkLst>
            <pc:docMk/>
            <pc:sldMk cId="426025451" sldId="284"/>
            <ac:grpSpMk id="503" creationId="{6C15197F-8D19-245E-17D5-0098087EDDE2}"/>
          </ac:grpSpMkLst>
        </pc:grpChg>
        <pc:grpChg chg="del">
          <ac:chgData name="Nesta van der Schaaf" userId="b6341301b05cd47e" providerId="LiveId" clId="{AD06C81A-87A6-47A7-8922-8736C9E72DE9}" dt="2023-07-11T14:47:37.516" v="21561" actId="478"/>
          <ac:grpSpMkLst>
            <pc:docMk/>
            <pc:sldMk cId="426025451" sldId="284"/>
            <ac:grpSpMk id="504" creationId="{AC128D3B-A395-2A97-7EDE-A63F0FEE4930}"/>
          </ac:grpSpMkLst>
        </pc:grpChg>
        <pc:grpChg chg="mod replST">
          <ac:chgData name="Nesta van der Schaaf" userId="b6341301b05cd47e" providerId="LiveId" clId="{AD06C81A-87A6-47A7-8922-8736C9E72DE9}" dt="2023-07-11T14:49:46.891" v="21645" actId="164"/>
          <ac:grpSpMkLst>
            <pc:docMk/>
            <pc:sldMk cId="426025451" sldId="284"/>
            <ac:grpSpMk id="535" creationId="{0CB9C0ED-5ECB-6B04-E732-1C9A310107A2}"/>
          </ac:grpSpMkLst>
        </pc:grpChg>
        <pc:grpChg chg="add mod">
          <ac:chgData name="Nesta van der Schaaf" userId="b6341301b05cd47e" providerId="LiveId" clId="{AD06C81A-87A6-47A7-8922-8736C9E72DE9}" dt="2023-07-11T15:51:46.677" v="22441" actId="1076"/>
          <ac:grpSpMkLst>
            <pc:docMk/>
            <pc:sldMk cId="426025451" sldId="284"/>
            <ac:grpSpMk id="536" creationId="{B5E99B85-3BDF-71B7-B702-94BC9E250E6D}"/>
          </ac:grpSpMkLst>
        </pc:grpChg>
        <pc:grpChg chg="add mod">
          <ac:chgData name="Nesta van der Schaaf" userId="b6341301b05cd47e" providerId="LiveId" clId="{AD06C81A-87A6-47A7-8922-8736C9E72DE9}" dt="2023-07-11T15:51:52.693" v="22444" actId="1076"/>
          <ac:grpSpMkLst>
            <pc:docMk/>
            <pc:sldMk cId="426025451" sldId="284"/>
            <ac:grpSpMk id="538" creationId="{46DE5522-D236-FBF5-4B93-93FB17146CA3}"/>
          </ac:grpSpMkLst>
        </pc:grpChg>
        <pc:grpChg chg="mod replST">
          <ac:chgData name="Nesta van der Schaaf" userId="b6341301b05cd47e" providerId="LiveId" clId="{AD06C81A-87A6-47A7-8922-8736C9E72DE9}" dt="2023-07-11T14:54:40.650" v="21925" actId="164"/>
          <ac:grpSpMkLst>
            <pc:docMk/>
            <pc:sldMk cId="426025451" sldId="284"/>
            <ac:grpSpMk id="556" creationId="{C0746C42-43B2-5D78-123E-30EF94F02BDE}"/>
          </ac:grpSpMkLst>
        </pc:grpChg>
        <pc:grpChg chg="mod replST">
          <ac:chgData name="Nesta van der Schaaf" userId="b6341301b05cd47e" providerId="LiveId" clId="{AD06C81A-87A6-47A7-8922-8736C9E72DE9}" dt="2023-07-11T14:54:47.114" v="21930" actId="164"/>
          <ac:grpSpMkLst>
            <pc:docMk/>
            <pc:sldMk cId="426025451" sldId="284"/>
            <ac:grpSpMk id="570" creationId="{87938A6B-1E03-14B6-CCAB-0A3035097CE0}"/>
          </ac:grpSpMkLst>
        </pc:grpChg>
        <pc:grpChg chg="del mod replST">
          <ac:chgData name="Nesta van der Schaaf" userId="b6341301b05cd47e" providerId="LiveId" clId="{AD06C81A-87A6-47A7-8922-8736C9E72DE9}" dt="2023-07-11T14:54:18.054" v="21903" actId="478"/>
          <ac:grpSpMkLst>
            <pc:docMk/>
            <pc:sldMk cId="426025451" sldId="284"/>
            <ac:grpSpMk id="584" creationId="{2666209D-DA84-44C6-3EA9-A59CC58D5DA1}"/>
          </ac:grpSpMkLst>
        </pc:grpChg>
        <pc:grpChg chg="add mod">
          <ac:chgData name="Nesta van der Schaaf" userId="b6341301b05cd47e" providerId="LiveId" clId="{AD06C81A-87A6-47A7-8922-8736C9E72DE9}" dt="2023-07-11T15:52:02.041" v="22446" actId="1076"/>
          <ac:grpSpMkLst>
            <pc:docMk/>
            <pc:sldMk cId="426025451" sldId="284"/>
            <ac:grpSpMk id="588" creationId="{9C17BF67-0888-C7C1-2F16-4BDC8B029A28}"/>
          </ac:grpSpMkLst>
        </pc:grpChg>
        <pc:grpChg chg="add mod">
          <ac:chgData name="Nesta van der Schaaf" userId="b6341301b05cd47e" providerId="LiveId" clId="{AD06C81A-87A6-47A7-8922-8736C9E72DE9}" dt="2023-07-11T14:54:54.627" v="21933" actId="1076"/>
          <ac:grpSpMkLst>
            <pc:docMk/>
            <pc:sldMk cId="426025451" sldId="284"/>
            <ac:grpSpMk id="589" creationId="{97657F03-DC3F-B6F8-7D18-6CF180C485AC}"/>
          </ac:grpSpMkLst>
        </pc:grpChg>
        <pc:grpChg chg="add del mod">
          <ac:chgData name="Nesta van der Schaaf" userId="b6341301b05cd47e" providerId="LiveId" clId="{AD06C81A-87A6-47A7-8922-8736C9E72DE9}" dt="2023-07-11T15:03:55.916" v="22108" actId="478"/>
          <ac:grpSpMkLst>
            <pc:docMk/>
            <pc:sldMk cId="426025451" sldId="284"/>
            <ac:grpSpMk id="596" creationId="{E0E91EBB-4183-7953-F7F7-393CB1EACA71}"/>
          </ac:grpSpMkLst>
        </pc:grpChg>
        <pc:grpChg chg="mod replST">
          <ac:chgData name="Nesta van der Schaaf" userId="b6341301b05cd47e" providerId="LiveId" clId="{AD06C81A-87A6-47A7-8922-8736C9E72DE9}" dt="2023-07-11T15:19:04.738" v="22282" actId="1076"/>
          <ac:grpSpMkLst>
            <pc:docMk/>
            <pc:sldMk cId="426025451" sldId="284"/>
            <ac:grpSpMk id="615" creationId="{8963719D-4509-FAB7-3762-109683D5739B}"/>
          </ac:grpSpMkLst>
        </pc:grpChg>
        <pc:grpChg chg="mod replST">
          <ac:chgData name="Nesta van der Schaaf" userId="b6341301b05cd47e" providerId="LiveId" clId="{AD06C81A-87A6-47A7-8922-8736C9E72DE9}" dt="2023-07-11T15:19:04.738" v="22282" actId="1076"/>
          <ac:grpSpMkLst>
            <pc:docMk/>
            <pc:sldMk cId="426025451" sldId="284"/>
            <ac:grpSpMk id="623" creationId="{B202F6D6-BF93-2C8D-4CE2-73E7B5D6EC24}"/>
          </ac:grpSpMkLst>
        </pc:grpChg>
        <pc:grpChg chg="mod replST">
          <ac:chgData name="Nesta van der Schaaf" userId="b6341301b05cd47e" providerId="LiveId" clId="{AD06C81A-87A6-47A7-8922-8736C9E72DE9}" dt="2023-07-11T15:19:04.738" v="22282" actId="1076"/>
          <ac:grpSpMkLst>
            <pc:docMk/>
            <pc:sldMk cId="426025451" sldId="284"/>
            <ac:grpSpMk id="629" creationId="{D4CF7534-E5CE-1D72-2103-938A96050245}"/>
          </ac:grpSpMkLst>
        </pc:grpChg>
        <pc:picChg chg="mod">
          <ac:chgData name="Nesta van der Schaaf" userId="b6341301b05cd47e" providerId="LiveId" clId="{AD06C81A-87A6-47A7-8922-8736C9E72DE9}" dt="2023-07-11T14:40:38.662" v="20873" actId="14100"/>
          <ac:picMkLst>
            <pc:docMk/>
            <pc:sldMk cId="426025451" sldId="284"/>
            <ac:picMk id="5" creationId="{D4768551-E279-C11F-6ADD-A815F29C7866}"/>
          </ac:picMkLst>
        </pc:picChg>
        <pc:picChg chg="mod">
          <ac:chgData name="Nesta van der Schaaf" userId="b6341301b05cd47e" providerId="LiveId" clId="{AD06C81A-87A6-47A7-8922-8736C9E72DE9}" dt="2023-07-11T14:41:22.988" v="20961" actId="14100"/>
          <ac:picMkLst>
            <pc:docMk/>
            <pc:sldMk cId="426025451" sldId="284"/>
            <ac:picMk id="262" creationId="{D84B6A7B-EC80-2152-7406-412470A47A03}"/>
          </ac:picMkLst>
        </pc:picChg>
        <pc:picChg chg="mod">
          <ac:chgData name="Nesta van der Schaaf" userId="b6341301b05cd47e" providerId="LiveId" clId="{AD06C81A-87A6-47A7-8922-8736C9E72DE9}" dt="2023-07-11T14:42:28.470" v="21064" actId="14100"/>
          <ac:picMkLst>
            <pc:docMk/>
            <pc:sldMk cId="426025451" sldId="284"/>
            <ac:picMk id="289" creationId="{165E9769-35A4-6200-0FA1-CBB7C0267D82}"/>
          </ac:picMkLst>
        </pc:picChg>
        <pc:picChg chg="mod">
          <ac:chgData name="Nesta van der Schaaf" userId="b6341301b05cd47e" providerId="LiveId" clId="{AD06C81A-87A6-47A7-8922-8736C9E72DE9}" dt="2023-07-11T14:43:05.381" v="21170" actId="14100"/>
          <ac:picMkLst>
            <pc:docMk/>
            <pc:sldMk cId="426025451" sldId="284"/>
            <ac:picMk id="333" creationId="{0AD1998D-B5E5-B94E-486D-A0D305C28CB0}"/>
          </ac:picMkLst>
        </pc:picChg>
        <pc:picChg chg="mod">
          <ac:chgData name="Nesta van der Schaaf" userId="b6341301b05cd47e" providerId="LiveId" clId="{AD06C81A-87A6-47A7-8922-8736C9E72DE9}" dt="2023-07-11T14:43:28.842" v="21254" actId="14100"/>
          <ac:picMkLst>
            <pc:docMk/>
            <pc:sldMk cId="426025451" sldId="284"/>
            <ac:picMk id="352" creationId="{33A9E069-1B56-43D0-74F3-E8508ABF752D}"/>
          </ac:picMkLst>
        </pc:picChg>
        <pc:picChg chg="mod">
          <ac:chgData name="Nesta van der Schaaf" userId="b6341301b05cd47e" providerId="LiveId" clId="{AD06C81A-87A6-47A7-8922-8736C9E72DE9}" dt="2023-07-11T14:47:18.722" v="21378" actId="14100"/>
          <ac:picMkLst>
            <pc:docMk/>
            <pc:sldMk cId="426025451" sldId="284"/>
            <ac:picMk id="465" creationId="{E3D8D304-66A3-06CE-6283-AFAA8406A6E9}"/>
          </ac:picMkLst>
        </pc:picChg>
        <pc:picChg chg="mod">
          <ac:chgData name="Nesta van der Schaaf" userId="b6341301b05cd47e" providerId="LiveId" clId="{AD06C81A-87A6-47A7-8922-8736C9E72DE9}" dt="2023-07-11T14:47:37.486" v="21459" actId="14100"/>
          <ac:picMkLst>
            <pc:docMk/>
            <pc:sldMk cId="426025451" sldId="284"/>
            <ac:picMk id="485" creationId="{999A75C5-3EA1-8E10-F5A3-B72F6DE620D1}"/>
          </ac:picMkLst>
        </pc:picChg>
        <pc:picChg chg="mod">
          <ac:chgData name="Nesta van der Schaaf" userId="b6341301b05cd47e" providerId="LiveId" clId="{AD06C81A-87A6-47A7-8922-8736C9E72DE9}" dt="2023-07-11T14:48:09.156" v="21570" actId="14100"/>
          <ac:picMkLst>
            <pc:docMk/>
            <pc:sldMk cId="426025451" sldId="284"/>
            <ac:picMk id="520" creationId="{1C8AAD8B-7C6A-B3F7-C6EF-6A8179AA270E}"/>
          </ac:picMkLst>
        </pc:picChg>
        <pc:picChg chg="mod">
          <ac:chgData name="Nesta van der Schaaf" userId="b6341301b05cd47e" providerId="LiveId" clId="{AD06C81A-87A6-47A7-8922-8736C9E72DE9}" dt="2023-07-11T14:51:59.189" v="21658" actId="14100"/>
          <ac:picMkLst>
            <pc:docMk/>
            <pc:sldMk cId="426025451" sldId="284"/>
            <ac:picMk id="541" creationId="{6542B10C-22F8-9692-90F7-B09929E20122}"/>
          </ac:picMkLst>
        </pc:picChg>
        <pc:picChg chg="mod">
          <ac:chgData name="Nesta van der Schaaf" userId="b6341301b05cd47e" providerId="LiveId" clId="{AD06C81A-87A6-47A7-8922-8736C9E72DE9}" dt="2023-07-11T14:52:28.636" v="21733" actId="14100"/>
          <ac:picMkLst>
            <pc:docMk/>
            <pc:sldMk cId="426025451" sldId="284"/>
            <ac:picMk id="558" creationId="{352D1897-A5E1-35C3-122D-B9C99D6B4FE3}"/>
          </ac:picMkLst>
        </pc:picChg>
        <pc:picChg chg="mod">
          <ac:chgData name="Nesta van der Schaaf" userId="b6341301b05cd47e" providerId="LiveId" clId="{AD06C81A-87A6-47A7-8922-8736C9E72DE9}" dt="2023-07-11T14:52:42.280" v="21795" actId="14100"/>
          <ac:picMkLst>
            <pc:docMk/>
            <pc:sldMk cId="426025451" sldId="284"/>
            <ac:picMk id="572" creationId="{2ED55BD8-2851-34A8-6739-04F11D0B2DDE}"/>
          </ac:picMkLst>
        </pc:picChg>
        <pc:picChg chg="mod">
          <ac:chgData name="Nesta van der Schaaf" userId="b6341301b05cd47e" providerId="LiveId" clId="{AD06C81A-87A6-47A7-8922-8736C9E72DE9}" dt="2023-07-11T15:06:14.541" v="22138" actId="14100"/>
          <ac:picMkLst>
            <pc:docMk/>
            <pc:sldMk cId="426025451" sldId="284"/>
            <ac:picMk id="610" creationId="{51AF0107-A937-2908-8555-F596188A8E51}"/>
          </ac:picMkLst>
        </pc:picChg>
        <pc:picChg chg="mod">
          <ac:chgData name="Nesta van der Schaaf" userId="b6341301b05cd47e" providerId="LiveId" clId="{AD06C81A-87A6-47A7-8922-8736C9E72DE9}" dt="2023-07-11T15:06:34.816" v="22185" actId="14100"/>
          <ac:picMkLst>
            <pc:docMk/>
            <pc:sldMk cId="426025451" sldId="284"/>
            <ac:picMk id="618" creationId="{501A6B48-B351-CC62-8786-32D481FAD10B}"/>
          </ac:picMkLst>
        </pc:picChg>
        <pc:picChg chg="mod">
          <ac:chgData name="Nesta van der Schaaf" userId="b6341301b05cd47e" providerId="LiveId" clId="{AD06C81A-87A6-47A7-8922-8736C9E72DE9}" dt="2023-07-11T15:07:02.719" v="22229" actId="14100"/>
          <ac:picMkLst>
            <pc:docMk/>
            <pc:sldMk cId="426025451" sldId="284"/>
            <ac:picMk id="625" creationId="{FE98ED64-6543-43DD-2627-E2C51090CB2C}"/>
          </ac:picMkLst>
        </pc:picChg>
        <pc:inkChg chg="add mod">
          <ac:chgData name="Nesta van der Schaaf" userId="b6341301b05cd47e" providerId="LiveId" clId="{AD06C81A-87A6-47A7-8922-8736C9E72DE9}" dt="2023-07-11T15:51:43.502" v="22440" actId="692"/>
          <ac:inkMkLst>
            <pc:docMk/>
            <pc:sldMk cId="426025451" sldId="284"/>
            <ac:inkMk id="5" creationId="{EB004083-FF7F-F45C-29AD-5BEACA71CCD0}"/>
          </ac:inkMkLst>
        </pc:inkChg>
        <pc:inkChg chg="del">
          <ac:chgData name="Nesta van der Schaaf" userId="b6341301b05cd47e" providerId="LiveId" clId="{AD06C81A-87A6-47A7-8922-8736C9E72DE9}" dt="2023-07-11T14:34:53.525" v="20861" actId="478"/>
          <ac:inkMkLst>
            <pc:docMk/>
            <pc:sldMk cId="426025451" sldId="284"/>
            <ac:inkMk id="395" creationId="{B16B80C3-BC2F-96B3-46AE-2103812877A8}"/>
          </ac:inkMkLst>
        </pc:inkChg>
        <pc:inkChg chg="del">
          <ac:chgData name="Nesta van der Schaaf" userId="b6341301b05cd47e" providerId="LiveId" clId="{AD06C81A-87A6-47A7-8922-8736C9E72DE9}" dt="2023-07-11T14:34:56.433" v="20867" actId="478"/>
          <ac:inkMkLst>
            <pc:docMk/>
            <pc:sldMk cId="426025451" sldId="284"/>
            <ac:inkMk id="426" creationId="{F7097988-0AC2-8951-AFF6-EF488660F6E5}"/>
          </ac:inkMkLst>
        </pc:inkChg>
        <pc:inkChg chg="add mod">
          <ac:chgData name="Nesta van der Schaaf" userId="b6341301b05cd47e" providerId="LiveId" clId="{AD06C81A-87A6-47A7-8922-8736C9E72DE9}" dt="2023-07-11T15:51:49.180" v="22442" actId="1076"/>
          <ac:inkMkLst>
            <pc:docMk/>
            <pc:sldMk cId="426025451" sldId="284"/>
            <ac:inkMk id="539" creationId="{0E653D67-4CA9-BFB0-DBD3-CE8922F85334}"/>
          </ac:inkMkLst>
        </pc:inkChg>
        <pc:inkChg chg="add del">
          <ac:chgData name="Nesta van der Schaaf" userId="b6341301b05cd47e" providerId="LiveId" clId="{AD06C81A-87A6-47A7-8922-8736C9E72DE9}" dt="2023-07-11T14:55:01.700" v="21935" actId="9405"/>
          <ac:inkMkLst>
            <pc:docMk/>
            <pc:sldMk cId="426025451" sldId="284"/>
            <ac:inkMk id="590" creationId="{4973B261-3D16-B8E6-AD67-E8B03E29FEA3}"/>
          </ac:inkMkLst>
        </pc:inkChg>
        <pc:inkChg chg="add del mod">
          <ac:chgData name="Nesta van der Schaaf" userId="b6341301b05cd47e" providerId="LiveId" clId="{AD06C81A-87A6-47A7-8922-8736C9E72DE9}" dt="2023-07-11T15:51:13.649" v="22435" actId="478"/>
          <ac:inkMkLst>
            <pc:docMk/>
            <pc:sldMk cId="426025451" sldId="284"/>
            <ac:inkMk id="591" creationId="{C0D30984-BB8E-EE03-5367-0116F758BC0A}"/>
          </ac:inkMkLst>
        </pc:inkChg>
        <pc:inkChg chg="add mod">
          <ac:chgData name="Nesta van der Schaaf" userId="b6341301b05cd47e" providerId="LiveId" clId="{AD06C81A-87A6-47A7-8922-8736C9E72DE9}" dt="2023-07-11T15:52:00.404" v="22445" actId="1076"/>
          <ac:inkMkLst>
            <pc:docMk/>
            <pc:sldMk cId="426025451" sldId="284"/>
            <ac:inkMk id="592" creationId="{9B72E8E0-E079-EE84-AEBC-C94999151380}"/>
          </ac:inkMkLst>
        </pc:inkChg>
        <pc:cxnChg chg="add mod">
          <ac:chgData name="Nesta van der Schaaf" userId="b6341301b05cd47e" providerId="LiveId" clId="{AD06C81A-87A6-47A7-8922-8736C9E72DE9}" dt="2023-07-11T15:19:04.738" v="22282" actId="1076"/>
          <ac:cxnSpMkLst>
            <pc:docMk/>
            <pc:sldMk cId="426025451" sldId="284"/>
            <ac:cxnSpMk id="601" creationId="{5123436A-9893-98B6-64FF-7AB777333B92}"/>
          </ac:cxnSpMkLst>
        </pc:cxnChg>
      </pc:sldChg>
      <pc:sldChg chg="addSp delSp modSp add mod modAnim">
        <pc:chgData name="Nesta van der Schaaf" userId="b6341301b05cd47e" providerId="LiveId" clId="{AD06C81A-87A6-47A7-8922-8736C9E72DE9}" dt="2023-07-11T18:49:23.362" v="24324"/>
        <pc:sldMkLst>
          <pc:docMk/>
          <pc:sldMk cId="3295064682" sldId="285"/>
        </pc:sldMkLst>
        <pc:spChg chg="del">
          <ac:chgData name="Nesta van der Schaaf" userId="b6341301b05cd47e" providerId="LiveId" clId="{AD06C81A-87A6-47A7-8922-8736C9E72DE9}" dt="2023-07-11T15:52:29.156" v="22450" actId="478"/>
          <ac:spMkLst>
            <pc:docMk/>
            <pc:sldMk cId="3295064682" sldId="285"/>
            <ac:spMk id="3" creationId="{76F9EA37-373A-0A9E-A42E-B48E08ED551B}"/>
          </ac:spMkLst>
        </pc:spChg>
        <pc:spChg chg="del topLvl">
          <ac:chgData name="Nesta van der Schaaf" userId="b6341301b05cd47e" providerId="LiveId" clId="{AD06C81A-87A6-47A7-8922-8736C9E72DE9}" dt="2023-07-11T15:52:52.257" v="22595" actId="478"/>
          <ac:spMkLst>
            <pc:docMk/>
            <pc:sldMk cId="3295064682" sldId="285"/>
            <ac:spMk id="7" creationId="{B5758EBB-5583-31E4-4E82-EAA58621FE68}"/>
          </ac:spMkLst>
        </pc:spChg>
        <pc:spChg chg="del topLvl">
          <ac:chgData name="Nesta van der Schaaf" userId="b6341301b05cd47e" providerId="LiveId" clId="{AD06C81A-87A6-47A7-8922-8736C9E72DE9}" dt="2023-07-11T15:52:52.244" v="22575" actId="478"/>
          <ac:spMkLst>
            <pc:docMk/>
            <pc:sldMk cId="3295064682" sldId="285"/>
            <ac:spMk id="8" creationId="{02FB5FD0-3196-6227-AFE5-BE7409C90934}"/>
          </ac:spMkLst>
        </pc:spChg>
        <pc:spChg chg="del">
          <ac:chgData name="Nesta van der Schaaf" userId="b6341301b05cd47e" providerId="LiveId" clId="{AD06C81A-87A6-47A7-8922-8736C9E72DE9}" dt="2023-07-11T15:52:52.244" v="22574" actId="478"/>
          <ac:spMkLst>
            <pc:docMk/>
            <pc:sldMk cId="3295064682" sldId="285"/>
            <ac:spMk id="9" creationId="{FDFD7766-130F-D7C5-C5A5-04563F859B37}"/>
          </ac:spMkLst>
        </pc:spChg>
        <pc:spChg chg="del">
          <ac:chgData name="Nesta van der Schaaf" userId="b6341301b05cd47e" providerId="LiveId" clId="{AD06C81A-87A6-47A7-8922-8736C9E72DE9}" dt="2023-07-11T15:52:52.243" v="22573" actId="478"/>
          <ac:spMkLst>
            <pc:docMk/>
            <pc:sldMk cId="3295064682" sldId="285"/>
            <ac:spMk id="10" creationId="{59379787-9AA6-EFFE-1445-EF5AEE6CD006}"/>
          </ac:spMkLst>
        </pc:spChg>
        <pc:spChg chg="del">
          <ac:chgData name="Nesta van der Schaaf" userId="b6341301b05cd47e" providerId="LiveId" clId="{AD06C81A-87A6-47A7-8922-8736C9E72DE9}" dt="2023-07-11T15:52:52.243" v="22572" actId="478"/>
          <ac:spMkLst>
            <pc:docMk/>
            <pc:sldMk cId="3295064682" sldId="285"/>
            <ac:spMk id="11" creationId="{42A66718-36AF-7DC1-FB0C-9CF5B67AA9FD}"/>
          </ac:spMkLst>
        </pc:spChg>
        <pc:spChg chg="del">
          <ac:chgData name="Nesta van der Schaaf" userId="b6341301b05cd47e" providerId="LiveId" clId="{AD06C81A-87A6-47A7-8922-8736C9E72DE9}" dt="2023-07-11T15:52:52.243" v="22571" actId="478"/>
          <ac:spMkLst>
            <pc:docMk/>
            <pc:sldMk cId="3295064682" sldId="285"/>
            <ac:spMk id="12" creationId="{3193525D-B24C-F9F5-B521-300343E71BE8}"/>
          </ac:spMkLst>
        </pc:spChg>
        <pc:spChg chg="del">
          <ac:chgData name="Nesta van der Schaaf" userId="b6341301b05cd47e" providerId="LiveId" clId="{AD06C81A-87A6-47A7-8922-8736C9E72DE9}" dt="2023-07-11T15:52:52.243" v="22570" actId="478"/>
          <ac:spMkLst>
            <pc:docMk/>
            <pc:sldMk cId="3295064682" sldId="285"/>
            <ac:spMk id="13" creationId="{A3B479C0-B5DE-1EE1-8379-723C0CCE1604}"/>
          </ac:spMkLst>
        </pc:spChg>
        <pc:spChg chg="del">
          <ac:chgData name="Nesta van der Schaaf" userId="b6341301b05cd47e" providerId="LiveId" clId="{AD06C81A-87A6-47A7-8922-8736C9E72DE9}" dt="2023-07-11T15:52:52.242" v="22569" actId="478"/>
          <ac:spMkLst>
            <pc:docMk/>
            <pc:sldMk cId="3295064682" sldId="285"/>
            <ac:spMk id="15" creationId="{77E08B09-65AD-0D0C-2177-51FD2A4D7F8E}"/>
          </ac:spMkLst>
        </pc:spChg>
        <pc:spChg chg="del">
          <ac:chgData name="Nesta van der Schaaf" userId="b6341301b05cd47e" providerId="LiveId" clId="{AD06C81A-87A6-47A7-8922-8736C9E72DE9}" dt="2023-07-11T15:52:52.242" v="22568" actId="478"/>
          <ac:spMkLst>
            <pc:docMk/>
            <pc:sldMk cId="3295064682" sldId="285"/>
            <ac:spMk id="16" creationId="{0D16CC77-4469-4D66-708E-FF1D57616FE8}"/>
          </ac:spMkLst>
        </pc:spChg>
        <pc:spChg chg="del">
          <ac:chgData name="Nesta van der Schaaf" userId="b6341301b05cd47e" providerId="LiveId" clId="{AD06C81A-87A6-47A7-8922-8736C9E72DE9}" dt="2023-07-11T15:52:52.242" v="22567" actId="478"/>
          <ac:spMkLst>
            <pc:docMk/>
            <pc:sldMk cId="3295064682" sldId="285"/>
            <ac:spMk id="17" creationId="{32A47B86-63A4-A56E-C8DC-6344B114B67E}"/>
          </ac:spMkLst>
        </pc:spChg>
        <pc:spChg chg="del">
          <ac:chgData name="Nesta van der Schaaf" userId="b6341301b05cd47e" providerId="LiveId" clId="{AD06C81A-87A6-47A7-8922-8736C9E72DE9}" dt="2023-07-11T15:52:52.241" v="22566" actId="478"/>
          <ac:spMkLst>
            <pc:docMk/>
            <pc:sldMk cId="3295064682" sldId="285"/>
            <ac:spMk id="18" creationId="{0C08DAFC-ECE8-E9A2-3A56-E1AA58A68DBB}"/>
          </ac:spMkLst>
        </pc:spChg>
        <pc:spChg chg="del">
          <ac:chgData name="Nesta van der Schaaf" userId="b6341301b05cd47e" providerId="LiveId" clId="{AD06C81A-87A6-47A7-8922-8736C9E72DE9}" dt="2023-07-11T15:52:52.241" v="22565" actId="478"/>
          <ac:spMkLst>
            <pc:docMk/>
            <pc:sldMk cId="3295064682" sldId="285"/>
            <ac:spMk id="19" creationId="{0507654E-BC06-5AD9-CB4E-451B95B8C157}"/>
          </ac:spMkLst>
        </pc:spChg>
        <pc:spChg chg="del">
          <ac:chgData name="Nesta van der Schaaf" userId="b6341301b05cd47e" providerId="LiveId" clId="{AD06C81A-87A6-47A7-8922-8736C9E72DE9}" dt="2023-07-11T15:52:52.241" v="22564" actId="478"/>
          <ac:spMkLst>
            <pc:docMk/>
            <pc:sldMk cId="3295064682" sldId="285"/>
            <ac:spMk id="20" creationId="{05AE3C9B-71A2-C432-B675-9577A9E64B7C}"/>
          </ac:spMkLst>
        </pc:spChg>
        <pc:spChg chg="del">
          <ac:chgData name="Nesta van der Schaaf" userId="b6341301b05cd47e" providerId="LiveId" clId="{AD06C81A-87A6-47A7-8922-8736C9E72DE9}" dt="2023-07-11T15:52:52.241" v="22563" actId="478"/>
          <ac:spMkLst>
            <pc:docMk/>
            <pc:sldMk cId="3295064682" sldId="285"/>
            <ac:spMk id="21" creationId="{B015A20E-EBFA-0548-8D40-FD59D8227524}"/>
          </ac:spMkLst>
        </pc:spChg>
        <pc:spChg chg="del">
          <ac:chgData name="Nesta van der Schaaf" userId="b6341301b05cd47e" providerId="LiveId" clId="{AD06C81A-87A6-47A7-8922-8736C9E72DE9}" dt="2023-07-11T15:52:52.241" v="22562" actId="478"/>
          <ac:spMkLst>
            <pc:docMk/>
            <pc:sldMk cId="3295064682" sldId="285"/>
            <ac:spMk id="22" creationId="{E832BA50-3D9F-27AD-B1BD-A7AED6031E08}"/>
          </ac:spMkLst>
        </pc:spChg>
        <pc:spChg chg="del">
          <ac:chgData name="Nesta van der Schaaf" userId="b6341301b05cd47e" providerId="LiveId" clId="{AD06C81A-87A6-47A7-8922-8736C9E72DE9}" dt="2023-07-11T15:52:52.240" v="22561" actId="478"/>
          <ac:spMkLst>
            <pc:docMk/>
            <pc:sldMk cId="3295064682" sldId="285"/>
            <ac:spMk id="23" creationId="{56A753B7-D93F-C304-3678-59FD88628FBE}"/>
          </ac:spMkLst>
        </pc:spChg>
        <pc:spChg chg="del">
          <ac:chgData name="Nesta van der Schaaf" userId="b6341301b05cd47e" providerId="LiveId" clId="{AD06C81A-87A6-47A7-8922-8736C9E72DE9}" dt="2023-07-11T15:52:52.240" v="22560" actId="478"/>
          <ac:spMkLst>
            <pc:docMk/>
            <pc:sldMk cId="3295064682" sldId="285"/>
            <ac:spMk id="24" creationId="{DD78DE20-C7C9-D8DF-0B2E-5710595AC406}"/>
          </ac:spMkLst>
        </pc:spChg>
        <pc:spChg chg="mod replST">
          <ac:chgData name="Nesta van der Schaaf" userId="b6341301b05cd47e" providerId="LiveId" clId="{AD06C81A-87A6-47A7-8922-8736C9E72DE9}" dt="2023-07-11T15:52:52.245" v="22576" actId="108"/>
          <ac:spMkLst>
            <pc:docMk/>
            <pc:sldMk cId="3295064682" sldId="285"/>
            <ac:spMk id="28" creationId="{2E47E5BF-A7EA-40BD-6CB4-8B194DC7E0BD}"/>
          </ac:spMkLst>
        </pc:spChg>
        <pc:spChg chg="mod replST">
          <ac:chgData name="Nesta van der Schaaf" userId="b6341301b05cd47e" providerId="LiveId" clId="{AD06C81A-87A6-47A7-8922-8736C9E72DE9}" dt="2023-07-11T15:52:52.245" v="22577" actId="108"/>
          <ac:spMkLst>
            <pc:docMk/>
            <pc:sldMk cId="3295064682" sldId="285"/>
            <ac:spMk id="29" creationId="{910ED300-4C26-5902-3ED3-D3422F749020}"/>
          </ac:spMkLst>
        </pc:spChg>
        <pc:spChg chg="mod replST">
          <ac:chgData name="Nesta van der Schaaf" userId="b6341301b05cd47e" providerId="LiveId" clId="{AD06C81A-87A6-47A7-8922-8736C9E72DE9}" dt="2023-07-11T15:52:52.246" v="22578" actId="108"/>
          <ac:spMkLst>
            <pc:docMk/>
            <pc:sldMk cId="3295064682" sldId="285"/>
            <ac:spMk id="30" creationId="{949CAF8E-F9C4-FAA1-FA7A-7C96133FA551}"/>
          </ac:spMkLst>
        </pc:spChg>
        <pc:spChg chg="mod replST">
          <ac:chgData name="Nesta van der Schaaf" userId="b6341301b05cd47e" providerId="LiveId" clId="{AD06C81A-87A6-47A7-8922-8736C9E72DE9}" dt="2023-07-11T15:52:52.247" v="22579" actId="108"/>
          <ac:spMkLst>
            <pc:docMk/>
            <pc:sldMk cId="3295064682" sldId="285"/>
            <ac:spMk id="31" creationId="{C783A831-F19D-C79A-4DA6-539E5C421114}"/>
          </ac:spMkLst>
        </pc:spChg>
        <pc:spChg chg="mod replST">
          <ac:chgData name="Nesta van der Schaaf" userId="b6341301b05cd47e" providerId="LiveId" clId="{AD06C81A-87A6-47A7-8922-8736C9E72DE9}" dt="2023-07-11T15:52:52.247" v="22580" actId="108"/>
          <ac:spMkLst>
            <pc:docMk/>
            <pc:sldMk cId="3295064682" sldId="285"/>
            <ac:spMk id="32" creationId="{4DA77F78-FFA6-9C20-10FE-9E065391F3CB}"/>
          </ac:spMkLst>
        </pc:spChg>
        <pc:spChg chg="mod replST">
          <ac:chgData name="Nesta van der Schaaf" userId="b6341301b05cd47e" providerId="LiveId" clId="{AD06C81A-87A6-47A7-8922-8736C9E72DE9}" dt="2023-07-11T15:52:52.248" v="22581" actId="108"/>
          <ac:spMkLst>
            <pc:docMk/>
            <pc:sldMk cId="3295064682" sldId="285"/>
            <ac:spMk id="33" creationId="{058BA5CA-A053-219E-0308-B9DBE372A0B0}"/>
          </ac:spMkLst>
        </pc:spChg>
        <pc:spChg chg="mod replST">
          <ac:chgData name="Nesta van der Schaaf" userId="b6341301b05cd47e" providerId="LiveId" clId="{AD06C81A-87A6-47A7-8922-8736C9E72DE9}" dt="2023-07-11T15:52:52.249" v="22582" actId="108"/>
          <ac:spMkLst>
            <pc:docMk/>
            <pc:sldMk cId="3295064682" sldId="285"/>
            <ac:spMk id="34" creationId="{34DD358E-7198-509F-D52C-4996D5F808AB}"/>
          </ac:spMkLst>
        </pc:spChg>
        <pc:spChg chg="mod replST">
          <ac:chgData name="Nesta van der Schaaf" userId="b6341301b05cd47e" providerId="LiveId" clId="{AD06C81A-87A6-47A7-8922-8736C9E72DE9}" dt="2023-07-11T15:52:52.249" v="22583" actId="108"/>
          <ac:spMkLst>
            <pc:docMk/>
            <pc:sldMk cId="3295064682" sldId="285"/>
            <ac:spMk id="35" creationId="{1F21F89D-E6B1-00D5-5AF0-885AE53A5602}"/>
          </ac:spMkLst>
        </pc:spChg>
        <pc:spChg chg="mod replST">
          <ac:chgData name="Nesta van der Schaaf" userId="b6341301b05cd47e" providerId="LiveId" clId="{AD06C81A-87A6-47A7-8922-8736C9E72DE9}" dt="2023-07-11T15:52:52.250" v="22584" actId="108"/>
          <ac:spMkLst>
            <pc:docMk/>
            <pc:sldMk cId="3295064682" sldId="285"/>
            <ac:spMk id="36" creationId="{4A982457-C57B-6343-0D98-4243581D70D2}"/>
          </ac:spMkLst>
        </pc:spChg>
        <pc:spChg chg="mod replST">
          <ac:chgData name="Nesta van der Schaaf" userId="b6341301b05cd47e" providerId="LiveId" clId="{AD06C81A-87A6-47A7-8922-8736C9E72DE9}" dt="2023-07-11T15:52:52.251" v="22585" actId="108"/>
          <ac:spMkLst>
            <pc:docMk/>
            <pc:sldMk cId="3295064682" sldId="285"/>
            <ac:spMk id="37" creationId="{F1A30FCD-6BA9-20DC-0A1D-146F0842B030}"/>
          </ac:spMkLst>
        </pc:spChg>
        <pc:spChg chg="mod replST">
          <ac:chgData name="Nesta van der Schaaf" userId="b6341301b05cd47e" providerId="LiveId" clId="{AD06C81A-87A6-47A7-8922-8736C9E72DE9}" dt="2023-07-11T15:52:52.251" v="22586" actId="108"/>
          <ac:spMkLst>
            <pc:docMk/>
            <pc:sldMk cId="3295064682" sldId="285"/>
            <ac:spMk id="38" creationId="{7523FAD9-7D86-4190-AB53-FA6C285E4AFE}"/>
          </ac:spMkLst>
        </pc:spChg>
        <pc:spChg chg="mod replST">
          <ac:chgData name="Nesta van der Schaaf" userId="b6341301b05cd47e" providerId="LiveId" clId="{AD06C81A-87A6-47A7-8922-8736C9E72DE9}" dt="2023-07-11T15:52:52.252" v="22587" actId="108"/>
          <ac:spMkLst>
            <pc:docMk/>
            <pc:sldMk cId="3295064682" sldId="285"/>
            <ac:spMk id="39" creationId="{37A004C0-C04B-4A0D-EEE1-4D860BA6CA3E}"/>
          </ac:spMkLst>
        </pc:spChg>
        <pc:spChg chg="mod replST">
          <ac:chgData name="Nesta van der Schaaf" userId="b6341301b05cd47e" providerId="LiveId" clId="{AD06C81A-87A6-47A7-8922-8736C9E72DE9}" dt="2023-07-11T15:52:52.252" v="22588" actId="108"/>
          <ac:spMkLst>
            <pc:docMk/>
            <pc:sldMk cId="3295064682" sldId="285"/>
            <ac:spMk id="40" creationId="{72EE12F7-ED91-70DA-7A6A-7B5E7BA7F644}"/>
          </ac:spMkLst>
        </pc:spChg>
        <pc:spChg chg="mod replST">
          <ac:chgData name="Nesta van der Schaaf" userId="b6341301b05cd47e" providerId="LiveId" clId="{AD06C81A-87A6-47A7-8922-8736C9E72DE9}" dt="2023-07-11T15:52:52.254" v="22589" actId="108"/>
          <ac:spMkLst>
            <pc:docMk/>
            <pc:sldMk cId="3295064682" sldId="285"/>
            <ac:spMk id="41" creationId="{EEF5B347-40B6-F28A-2FC1-06E27E343EBE}"/>
          </ac:spMkLst>
        </pc:spChg>
        <pc:spChg chg="mod replST">
          <ac:chgData name="Nesta van der Schaaf" userId="b6341301b05cd47e" providerId="LiveId" clId="{AD06C81A-87A6-47A7-8922-8736C9E72DE9}" dt="2023-07-11T15:52:52.255" v="22590" actId="108"/>
          <ac:spMkLst>
            <pc:docMk/>
            <pc:sldMk cId="3295064682" sldId="285"/>
            <ac:spMk id="42" creationId="{4B80CF82-275E-2A2B-0F80-ECA4EA31BAE5}"/>
          </ac:spMkLst>
        </pc:spChg>
        <pc:spChg chg="mod replST">
          <ac:chgData name="Nesta van der Schaaf" userId="b6341301b05cd47e" providerId="LiveId" clId="{AD06C81A-87A6-47A7-8922-8736C9E72DE9}" dt="2023-07-11T15:52:52.255" v="22591" actId="108"/>
          <ac:spMkLst>
            <pc:docMk/>
            <pc:sldMk cId="3295064682" sldId="285"/>
            <ac:spMk id="43" creationId="{2C029E8D-6759-36F2-98A8-83C0E18E4F24}"/>
          </ac:spMkLst>
        </pc:spChg>
        <pc:spChg chg="mod replST">
          <ac:chgData name="Nesta van der Schaaf" userId="b6341301b05cd47e" providerId="LiveId" clId="{AD06C81A-87A6-47A7-8922-8736C9E72DE9}" dt="2023-07-11T15:52:52.256" v="22592" actId="108"/>
          <ac:spMkLst>
            <pc:docMk/>
            <pc:sldMk cId="3295064682" sldId="285"/>
            <ac:spMk id="44" creationId="{D782106B-61E4-E367-9C47-974F42F7CF53}"/>
          </ac:spMkLst>
        </pc:spChg>
        <pc:spChg chg="mod replST">
          <ac:chgData name="Nesta van der Schaaf" userId="b6341301b05cd47e" providerId="LiveId" clId="{AD06C81A-87A6-47A7-8922-8736C9E72DE9}" dt="2023-07-11T15:52:52.256" v="22593" actId="108"/>
          <ac:spMkLst>
            <pc:docMk/>
            <pc:sldMk cId="3295064682" sldId="285"/>
            <ac:spMk id="45" creationId="{1BAE0564-05B4-C332-780C-96404366654A}"/>
          </ac:spMkLst>
        </pc:spChg>
        <pc:spChg chg="mod replST">
          <ac:chgData name="Nesta van der Schaaf" userId="b6341301b05cd47e" providerId="LiveId" clId="{AD06C81A-87A6-47A7-8922-8736C9E72DE9}" dt="2023-07-11T15:52:52.257" v="22594" actId="108"/>
          <ac:spMkLst>
            <pc:docMk/>
            <pc:sldMk cId="3295064682" sldId="285"/>
            <ac:spMk id="46" creationId="{033848A0-ED79-6D23-2650-19EE7867C0C4}"/>
          </ac:spMkLst>
        </pc:spChg>
        <pc:spChg chg="add mod ord">
          <ac:chgData name="Nesta van der Schaaf" userId="b6341301b05cd47e" providerId="LiveId" clId="{AD06C81A-87A6-47A7-8922-8736C9E72DE9}" dt="2023-07-11T15:53:08.913" v="22601" actId="167"/>
          <ac:spMkLst>
            <pc:docMk/>
            <pc:sldMk cId="3295064682" sldId="285"/>
            <ac:spMk id="457" creationId="{9B186769-7BE7-1CB8-3758-A6112FB1ED49}"/>
          </ac:spMkLst>
        </pc:spChg>
        <pc:spChg chg="mod topLvl">
          <ac:chgData name="Nesta van der Schaaf" userId="b6341301b05cd47e" providerId="LiveId" clId="{AD06C81A-87A6-47A7-8922-8736C9E72DE9}" dt="2023-07-11T15:55:02.327" v="22838" actId="164"/>
          <ac:spMkLst>
            <pc:docMk/>
            <pc:sldMk cId="3295064682" sldId="285"/>
            <ac:spMk id="459" creationId="{1BB97631-4504-ABE4-7F84-E1B27F6348FA}"/>
          </ac:spMkLst>
        </pc:spChg>
        <pc:spChg chg="mod topLvl">
          <ac:chgData name="Nesta van der Schaaf" userId="b6341301b05cd47e" providerId="LiveId" clId="{AD06C81A-87A6-47A7-8922-8736C9E72DE9}" dt="2023-07-11T15:55:02.327" v="22838" actId="164"/>
          <ac:spMkLst>
            <pc:docMk/>
            <pc:sldMk cId="3295064682" sldId="285"/>
            <ac:spMk id="460" creationId="{429F3649-45B3-6234-A21A-07534C84E5CD}"/>
          </ac:spMkLst>
        </pc:spChg>
        <pc:spChg chg="mod">
          <ac:chgData name="Nesta van der Schaaf" userId="b6341301b05cd47e" providerId="LiveId" clId="{AD06C81A-87A6-47A7-8922-8736C9E72DE9}" dt="2023-07-11T15:53:30.998" v="22605" actId="165"/>
          <ac:spMkLst>
            <pc:docMk/>
            <pc:sldMk cId="3295064682" sldId="285"/>
            <ac:spMk id="462" creationId="{AC442379-D9C4-6CB2-2D94-90DBB6619D2E}"/>
          </ac:spMkLst>
        </pc:spChg>
        <pc:spChg chg="mod">
          <ac:chgData name="Nesta van der Schaaf" userId="b6341301b05cd47e" providerId="LiveId" clId="{AD06C81A-87A6-47A7-8922-8736C9E72DE9}" dt="2023-07-11T15:53:30.998" v="22605" actId="165"/>
          <ac:spMkLst>
            <pc:docMk/>
            <pc:sldMk cId="3295064682" sldId="285"/>
            <ac:spMk id="463" creationId="{C0585289-B60A-3946-B82F-90347B23CCEA}"/>
          </ac:spMkLst>
        </pc:spChg>
        <pc:spChg chg="mod">
          <ac:chgData name="Nesta van der Schaaf" userId="b6341301b05cd47e" providerId="LiveId" clId="{AD06C81A-87A6-47A7-8922-8736C9E72DE9}" dt="2023-07-11T15:53:30.998" v="22605" actId="165"/>
          <ac:spMkLst>
            <pc:docMk/>
            <pc:sldMk cId="3295064682" sldId="285"/>
            <ac:spMk id="464" creationId="{B677118E-C676-F73D-4B2B-CF0648EB7213}"/>
          </ac:spMkLst>
        </pc:spChg>
        <pc:spChg chg="mod replST">
          <ac:chgData name="Nesta van der Schaaf" userId="b6341301b05cd47e" providerId="LiveId" clId="{AD06C81A-87A6-47A7-8922-8736C9E72DE9}" dt="2023-07-11T15:55:02.327" v="22838" actId="164"/>
          <ac:spMkLst>
            <pc:docMk/>
            <pc:sldMk cId="3295064682" sldId="285"/>
            <ac:spMk id="467" creationId="{2C3B9240-91D3-E173-5B17-514258CAF259}"/>
          </ac:spMkLst>
        </pc:spChg>
        <pc:spChg chg="replST">
          <ac:chgData name="Nesta van der Schaaf" userId="b6341301b05cd47e" providerId="LiveId" clId="{AD06C81A-87A6-47A7-8922-8736C9E72DE9}" dt="2023-07-11T15:54:15.483" v="22728"/>
          <ac:spMkLst>
            <pc:docMk/>
            <pc:sldMk cId="3295064682" sldId="285"/>
            <ac:spMk id="471" creationId="{4991ABF0-0391-3AB7-0A8C-7EE68F62C0A3}"/>
          </ac:spMkLst>
        </pc:spChg>
        <pc:spChg chg="replST">
          <ac:chgData name="Nesta van der Schaaf" userId="b6341301b05cd47e" providerId="LiveId" clId="{AD06C81A-87A6-47A7-8922-8736C9E72DE9}" dt="2023-07-11T15:54:15.483" v="22729"/>
          <ac:spMkLst>
            <pc:docMk/>
            <pc:sldMk cId="3295064682" sldId="285"/>
            <ac:spMk id="472" creationId="{42280DFC-5CEF-27BF-A882-5D3E1D0A4C2F}"/>
          </ac:spMkLst>
        </pc:spChg>
        <pc:spChg chg="replST">
          <ac:chgData name="Nesta van der Schaaf" userId="b6341301b05cd47e" providerId="LiveId" clId="{AD06C81A-87A6-47A7-8922-8736C9E72DE9}" dt="2023-07-11T15:54:15.483" v="22730"/>
          <ac:spMkLst>
            <pc:docMk/>
            <pc:sldMk cId="3295064682" sldId="285"/>
            <ac:spMk id="473" creationId="{B0AEA720-0025-2D8E-D5E0-EE08A8E2F927}"/>
          </ac:spMkLst>
        </pc:spChg>
        <pc:spChg chg="replST">
          <ac:chgData name="Nesta van der Schaaf" userId="b6341301b05cd47e" providerId="LiveId" clId="{AD06C81A-87A6-47A7-8922-8736C9E72DE9}" dt="2023-07-11T15:54:24.603" v="22773"/>
          <ac:spMkLst>
            <pc:docMk/>
            <pc:sldMk cId="3295064682" sldId="285"/>
            <ac:spMk id="478" creationId="{9AB26FA5-0445-9F5B-CE41-1B7C6AF568C1}"/>
          </ac:spMkLst>
        </pc:spChg>
        <pc:spChg chg="replST">
          <ac:chgData name="Nesta van der Schaaf" userId="b6341301b05cd47e" providerId="LiveId" clId="{AD06C81A-87A6-47A7-8922-8736C9E72DE9}" dt="2023-07-11T15:54:24.603" v="22774"/>
          <ac:spMkLst>
            <pc:docMk/>
            <pc:sldMk cId="3295064682" sldId="285"/>
            <ac:spMk id="479" creationId="{E4B7CA82-9244-9E25-190C-841840845B8F}"/>
          </ac:spMkLst>
        </pc:spChg>
        <pc:spChg chg="replST">
          <ac:chgData name="Nesta van der Schaaf" userId="b6341301b05cd47e" providerId="LiveId" clId="{AD06C81A-87A6-47A7-8922-8736C9E72DE9}" dt="2023-07-11T15:54:24.603" v="22775"/>
          <ac:spMkLst>
            <pc:docMk/>
            <pc:sldMk cId="3295064682" sldId="285"/>
            <ac:spMk id="480" creationId="{F6B1584D-6129-B680-C4E6-B2D1E6ACF86D}"/>
          </ac:spMkLst>
        </pc:spChg>
        <pc:spChg chg="replST">
          <ac:chgData name="Nesta van der Schaaf" userId="b6341301b05cd47e" providerId="LiveId" clId="{AD06C81A-87A6-47A7-8922-8736C9E72DE9}" dt="2023-07-11T15:54:37.975" v="22821"/>
          <ac:spMkLst>
            <pc:docMk/>
            <pc:sldMk cId="3295064682" sldId="285"/>
            <ac:spMk id="485" creationId="{8AD7B554-DCB5-8F53-9285-2EF829C6F89E}"/>
          </ac:spMkLst>
        </pc:spChg>
        <pc:spChg chg="replST">
          <ac:chgData name="Nesta van der Schaaf" userId="b6341301b05cd47e" providerId="LiveId" clId="{AD06C81A-87A6-47A7-8922-8736C9E72DE9}" dt="2023-07-11T15:54:37.975" v="22822"/>
          <ac:spMkLst>
            <pc:docMk/>
            <pc:sldMk cId="3295064682" sldId="285"/>
            <ac:spMk id="486" creationId="{85251A1E-D730-74F5-92FA-57A3DAFA279D}"/>
          </ac:spMkLst>
        </pc:spChg>
        <pc:spChg chg="replST">
          <ac:chgData name="Nesta van der Schaaf" userId="b6341301b05cd47e" providerId="LiveId" clId="{AD06C81A-87A6-47A7-8922-8736C9E72DE9}" dt="2023-07-11T15:54:37.975" v="22823"/>
          <ac:spMkLst>
            <pc:docMk/>
            <pc:sldMk cId="3295064682" sldId="285"/>
            <ac:spMk id="493" creationId="{C243BEEE-EA47-77B9-8CE1-529D59177702}"/>
          </ac:spMkLst>
        </pc:spChg>
        <pc:spChg chg="replST">
          <ac:chgData name="Nesta van der Schaaf" userId="b6341301b05cd47e" providerId="LiveId" clId="{AD06C81A-87A6-47A7-8922-8736C9E72DE9}" dt="2023-07-11T15:54:37.975" v="22824"/>
          <ac:spMkLst>
            <pc:docMk/>
            <pc:sldMk cId="3295064682" sldId="285"/>
            <ac:spMk id="499" creationId="{FC7F0715-8E7E-23D4-FE3D-1F63F35014C3}"/>
          </ac:spMkLst>
        </pc:spChg>
        <pc:spChg chg="replST">
          <ac:chgData name="Nesta van der Schaaf" userId="b6341301b05cd47e" providerId="LiveId" clId="{AD06C81A-87A6-47A7-8922-8736C9E72DE9}" dt="2023-07-11T15:54:37.975" v="22825"/>
          <ac:spMkLst>
            <pc:docMk/>
            <pc:sldMk cId="3295064682" sldId="285"/>
            <ac:spMk id="504" creationId="{F61B03BD-891E-0502-96EA-B3FA1D21D416}"/>
          </ac:spMkLst>
        </pc:spChg>
        <pc:spChg chg="mod topLvl">
          <ac:chgData name="Nesta van der Schaaf" userId="b6341301b05cd47e" providerId="LiveId" clId="{AD06C81A-87A6-47A7-8922-8736C9E72DE9}" dt="2023-07-11T15:55:40.860" v="22855" actId="1076"/>
          <ac:spMkLst>
            <pc:docMk/>
            <pc:sldMk cId="3295064682" sldId="285"/>
            <ac:spMk id="508" creationId="{34812E55-8F44-FF77-4B6D-5FB116EA4FCD}"/>
          </ac:spMkLst>
        </pc:spChg>
        <pc:spChg chg="del mod topLvl">
          <ac:chgData name="Nesta van der Schaaf" userId="b6341301b05cd47e" providerId="LiveId" clId="{AD06C81A-87A6-47A7-8922-8736C9E72DE9}" dt="2023-07-11T15:55:23.158" v="22847" actId="478"/>
          <ac:spMkLst>
            <pc:docMk/>
            <pc:sldMk cId="3295064682" sldId="285"/>
            <ac:spMk id="510" creationId="{68AEEC1C-A726-1BCA-7337-FA126308DE01}"/>
          </ac:spMkLst>
        </pc:spChg>
        <pc:spChg chg="mod">
          <ac:chgData name="Nesta van der Schaaf" userId="b6341301b05cd47e" providerId="LiveId" clId="{AD06C81A-87A6-47A7-8922-8736C9E72DE9}" dt="2023-07-11T15:55:21.918" v="22846" actId="165"/>
          <ac:spMkLst>
            <pc:docMk/>
            <pc:sldMk cId="3295064682" sldId="285"/>
            <ac:spMk id="511" creationId="{6FD3D489-AC0C-7FB3-C612-3A1A86F93C68}"/>
          </ac:spMkLst>
        </pc:spChg>
        <pc:spChg chg="mod">
          <ac:chgData name="Nesta van der Schaaf" userId="b6341301b05cd47e" providerId="LiveId" clId="{AD06C81A-87A6-47A7-8922-8736C9E72DE9}" dt="2023-07-11T15:55:21.918" v="22846" actId="165"/>
          <ac:spMkLst>
            <pc:docMk/>
            <pc:sldMk cId="3295064682" sldId="285"/>
            <ac:spMk id="512" creationId="{9A8D503E-7A93-4B6D-A389-7CEA4E1BA561}"/>
          </ac:spMkLst>
        </pc:spChg>
        <pc:spChg chg="mod topLvl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14" creationId="{51F54401-8BCB-CB6F-337A-894A59684E2D}"/>
          </ac:spMkLst>
        </pc:spChg>
        <pc:spChg chg="mod topLvl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15" creationId="{5E0C08A9-3A78-43AE-E702-AD1EF73E3604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17" creationId="{9A419316-774D-A00B-A8CD-862F5A848025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18" creationId="{ECB01324-6EA3-39FE-90B9-57A64A5BB11A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19" creationId="{D38FD566-F522-A386-77C4-7E7AA0CD5E68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20" creationId="{C372ABBE-912A-642D-8D8C-A39D44900C6B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21" creationId="{23D2FDF8-BF52-0038-E206-D3A3F5FDA5BD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23" creationId="{AACDB1FD-9C4D-1A18-4245-49A6161E19D9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28" creationId="{5D66CAA5-20EE-9B37-061A-0E089347C1D6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40" creationId="{51C8118B-43F7-01E9-82B6-4C77C20048BE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41" creationId="{C91902A7-799B-FDAE-F715-8940E061AFB2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42" creationId="{3521B0F4-DF1E-C174-8F4C-429FEF3DA543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57" creationId="{91786B07-2EDB-7984-20BE-AF2EC1AF6BC5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58" creationId="{161B2273-51A9-EC1A-3B44-0510CBC2DE00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59" creationId="{F1885327-064B-81EA-C294-706937BE955C}"/>
          </ac:spMkLst>
        </pc:spChg>
        <pc:spChg chg="mod">
          <ac:chgData name="Nesta van der Schaaf" userId="b6341301b05cd47e" providerId="LiveId" clId="{AD06C81A-87A6-47A7-8922-8736C9E72DE9}" dt="2023-07-11T15:56:19.172" v="22864" actId="165"/>
          <ac:spMkLst>
            <pc:docMk/>
            <pc:sldMk cId="3295064682" sldId="285"/>
            <ac:spMk id="566" creationId="{01B471CC-FFD9-B215-85D3-3A0A3A08CA9C}"/>
          </ac:spMkLst>
        </pc:spChg>
        <pc:spChg chg="replST">
          <ac:chgData name="Nesta van der Schaaf" userId="b6341301b05cd47e" providerId="LiveId" clId="{AD06C81A-87A6-47A7-8922-8736C9E72DE9}" dt="2023-07-11T15:56:47.279" v="22930"/>
          <ac:spMkLst>
            <pc:docMk/>
            <pc:sldMk cId="3295064682" sldId="285"/>
            <ac:spMk id="574" creationId="{FEBCEF2D-7B12-FB93-17FD-C6041DDBA1E6}"/>
          </ac:spMkLst>
        </pc:spChg>
        <pc:spChg chg="replST">
          <ac:chgData name="Nesta van der Schaaf" userId="b6341301b05cd47e" providerId="LiveId" clId="{AD06C81A-87A6-47A7-8922-8736C9E72DE9}" dt="2023-07-11T15:56:47.279" v="22931"/>
          <ac:spMkLst>
            <pc:docMk/>
            <pc:sldMk cId="3295064682" sldId="285"/>
            <ac:spMk id="575" creationId="{E715D893-382B-61A1-4EE4-2230EFBE1722}"/>
          </ac:spMkLst>
        </pc:spChg>
        <pc:spChg chg="replST">
          <ac:chgData name="Nesta van der Schaaf" userId="b6341301b05cd47e" providerId="LiveId" clId="{AD06C81A-87A6-47A7-8922-8736C9E72DE9}" dt="2023-07-11T15:56:47.279" v="22932"/>
          <ac:spMkLst>
            <pc:docMk/>
            <pc:sldMk cId="3295064682" sldId="285"/>
            <ac:spMk id="576" creationId="{EBC6241D-9111-821B-D763-558155B5CE0F}"/>
          </ac:spMkLst>
        </pc:spChg>
        <pc:spChg chg="replST">
          <ac:chgData name="Nesta van der Schaaf" userId="b6341301b05cd47e" providerId="LiveId" clId="{AD06C81A-87A6-47A7-8922-8736C9E72DE9}" dt="2023-07-11T15:56:47.279" v="22933"/>
          <ac:spMkLst>
            <pc:docMk/>
            <pc:sldMk cId="3295064682" sldId="285"/>
            <ac:spMk id="577" creationId="{67B87B40-B734-C35E-AA6B-34EFC74CF06A}"/>
          </ac:spMkLst>
        </pc:spChg>
        <pc:spChg chg="replST">
          <ac:chgData name="Nesta van der Schaaf" userId="b6341301b05cd47e" providerId="LiveId" clId="{AD06C81A-87A6-47A7-8922-8736C9E72DE9}" dt="2023-07-11T15:56:47.279" v="22934"/>
          <ac:spMkLst>
            <pc:docMk/>
            <pc:sldMk cId="3295064682" sldId="285"/>
            <ac:spMk id="578" creationId="{7677315F-5C81-192A-CE2B-ECC08AD8A053}"/>
          </ac:spMkLst>
        </pc:spChg>
        <pc:spChg chg="replST">
          <ac:chgData name="Nesta van der Schaaf" userId="b6341301b05cd47e" providerId="LiveId" clId="{AD06C81A-87A6-47A7-8922-8736C9E72DE9}" dt="2023-07-11T15:56:47.280" v="22935"/>
          <ac:spMkLst>
            <pc:docMk/>
            <pc:sldMk cId="3295064682" sldId="285"/>
            <ac:spMk id="579" creationId="{B4462199-737A-24C2-9DEA-E472CB3E7FE2}"/>
          </ac:spMkLst>
        </pc:spChg>
        <pc:spChg chg="replST">
          <ac:chgData name="Nesta van der Schaaf" userId="b6341301b05cd47e" providerId="LiveId" clId="{AD06C81A-87A6-47A7-8922-8736C9E72DE9}" dt="2023-07-11T15:56:47.280" v="22936"/>
          <ac:spMkLst>
            <pc:docMk/>
            <pc:sldMk cId="3295064682" sldId="285"/>
            <ac:spMk id="580" creationId="{C981506D-2E58-13D9-43B2-C3E62312FA77}"/>
          </ac:spMkLst>
        </pc:spChg>
        <pc:spChg chg="replST">
          <ac:chgData name="Nesta van der Schaaf" userId="b6341301b05cd47e" providerId="LiveId" clId="{AD06C81A-87A6-47A7-8922-8736C9E72DE9}" dt="2023-07-11T15:56:47.280" v="22937"/>
          <ac:spMkLst>
            <pc:docMk/>
            <pc:sldMk cId="3295064682" sldId="285"/>
            <ac:spMk id="581" creationId="{D6E010BC-5510-92EF-81E7-0120B0CE1A09}"/>
          </ac:spMkLst>
        </pc:spChg>
        <pc:spChg chg="replST">
          <ac:chgData name="Nesta van der Schaaf" userId="b6341301b05cd47e" providerId="LiveId" clId="{AD06C81A-87A6-47A7-8922-8736C9E72DE9}" dt="2023-07-11T15:56:47.280" v="22938"/>
          <ac:spMkLst>
            <pc:docMk/>
            <pc:sldMk cId="3295064682" sldId="285"/>
            <ac:spMk id="582" creationId="{CF43C18F-794F-FE50-3949-7FDBF6642B17}"/>
          </ac:spMkLst>
        </pc:spChg>
        <pc:spChg chg="replST">
          <ac:chgData name="Nesta van der Schaaf" userId="b6341301b05cd47e" providerId="LiveId" clId="{AD06C81A-87A6-47A7-8922-8736C9E72DE9}" dt="2023-07-11T15:56:47.280" v="22939"/>
          <ac:spMkLst>
            <pc:docMk/>
            <pc:sldMk cId="3295064682" sldId="285"/>
            <ac:spMk id="583" creationId="{B2F8BDF0-EC21-A1B7-6EB8-D12C2B40510A}"/>
          </ac:spMkLst>
        </pc:spChg>
        <pc:spChg chg="replST">
          <ac:chgData name="Nesta van der Schaaf" userId="b6341301b05cd47e" providerId="LiveId" clId="{AD06C81A-87A6-47A7-8922-8736C9E72DE9}" dt="2023-07-11T15:56:47.280" v="22940"/>
          <ac:spMkLst>
            <pc:docMk/>
            <pc:sldMk cId="3295064682" sldId="285"/>
            <ac:spMk id="584" creationId="{8B6A6D6B-4FBB-369D-1AC3-8737AE8914A9}"/>
          </ac:spMkLst>
        </pc:spChg>
        <pc:spChg chg="replST">
          <ac:chgData name="Nesta van der Schaaf" userId="b6341301b05cd47e" providerId="LiveId" clId="{AD06C81A-87A6-47A7-8922-8736C9E72DE9}" dt="2023-07-11T15:56:47.280" v="22941"/>
          <ac:spMkLst>
            <pc:docMk/>
            <pc:sldMk cId="3295064682" sldId="285"/>
            <ac:spMk id="586" creationId="{EF5DF3EA-A518-E3CB-C3A2-07DB77D4C8B9}"/>
          </ac:spMkLst>
        </pc:spChg>
        <pc:spChg chg="replST">
          <ac:chgData name="Nesta van der Schaaf" userId="b6341301b05cd47e" providerId="LiveId" clId="{AD06C81A-87A6-47A7-8922-8736C9E72DE9}" dt="2023-07-11T15:56:47.280" v="22942"/>
          <ac:spMkLst>
            <pc:docMk/>
            <pc:sldMk cId="3295064682" sldId="285"/>
            <ac:spMk id="590" creationId="{F90E043C-C170-E690-A65C-F2CE9A2D855D}"/>
          </ac:spMkLst>
        </pc:spChg>
        <pc:spChg chg="replST">
          <ac:chgData name="Nesta van der Schaaf" userId="b6341301b05cd47e" providerId="LiveId" clId="{AD06C81A-87A6-47A7-8922-8736C9E72DE9}" dt="2023-07-11T15:56:47.280" v="22943"/>
          <ac:spMkLst>
            <pc:docMk/>
            <pc:sldMk cId="3295064682" sldId="285"/>
            <ac:spMk id="591" creationId="{EE97922C-4285-2701-3837-EC87BFBDF620}"/>
          </ac:spMkLst>
        </pc:spChg>
        <pc:spChg chg="replST">
          <ac:chgData name="Nesta van der Schaaf" userId="b6341301b05cd47e" providerId="LiveId" clId="{AD06C81A-87A6-47A7-8922-8736C9E72DE9}" dt="2023-07-11T15:56:47.280" v="22944"/>
          <ac:spMkLst>
            <pc:docMk/>
            <pc:sldMk cId="3295064682" sldId="285"/>
            <ac:spMk id="594" creationId="{953D2F2C-17E1-5E09-DC4C-AD2AA0A8D225}"/>
          </ac:spMkLst>
        </pc:spChg>
        <pc:spChg chg="replST">
          <ac:chgData name="Nesta van der Schaaf" userId="b6341301b05cd47e" providerId="LiveId" clId="{AD06C81A-87A6-47A7-8922-8736C9E72DE9}" dt="2023-07-11T15:56:47.280" v="22945"/>
          <ac:spMkLst>
            <pc:docMk/>
            <pc:sldMk cId="3295064682" sldId="285"/>
            <ac:spMk id="596" creationId="{AF7235A4-69E9-F291-FE58-00C13587CB9D}"/>
          </ac:spMkLst>
        </pc:spChg>
        <pc:spChg chg="mod topLvl">
          <ac:chgData name="Nesta van der Schaaf" userId="b6341301b05cd47e" providerId="LiveId" clId="{AD06C81A-87A6-47A7-8922-8736C9E72DE9}" dt="2023-07-11T15:57:20.793" v="23005" actId="164"/>
          <ac:spMkLst>
            <pc:docMk/>
            <pc:sldMk cId="3295064682" sldId="285"/>
            <ac:spMk id="599" creationId="{2B367B4A-A25B-E94E-FA1B-849CA82881D0}"/>
          </ac:spMkLst>
        </pc:spChg>
        <pc:spChg chg="del mod topLvl">
          <ac:chgData name="Nesta van der Schaaf" userId="b6341301b05cd47e" providerId="LiveId" clId="{AD06C81A-87A6-47A7-8922-8736C9E72DE9}" dt="2023-07-11T15:57:15.857" v="23001" actId="478"/>
          <ac:spMkLst>
            <pc:docMk/>
            <pc:sldMk cId="3295064682" sldId="285"/>
            <ac:spMk id="604" creationId="{CC519271-A617-0CDC-C7B1-255EB614963D}"/>
          </ac:spMkLst>
        </pc:spChg>
        <pc:spChg chg="del mod topLvl">
          <ac:chgData name="Nesta van der Schaaf" userId="b6341301b05cd47e" providerId="LiveId" clId="{AD06C81A-87A6-47A7-8922-8736C9E72DE9}" dt="2023-07-11T15:57:15.855" v="22997" actId="478"/>
          <ac:spMkLst>
            <pc:docMk/>
            <pc:sldMk cId="3295064682" sldId="285"/>
            <ac:spMk id="605" creationId="{5EEECA7B-1AE5-88BF-784B-ADB9C5A1E907}"/>
          </ac:spMkLst>
        </pc:spChg>
        <pc:spChg chg="del mod">
          <ac:chgData name="Nesta van der Schaaf" userId="b6341301b05cd47e" providerId="LiveId" clId="{AD06C81A-87A6-47A7-8922-8736C9E72DE9}" dt="2023-07-11T15:57:15.855" v="22996" actId="478"/>
          <ac:spMkLst>
            <pc:docMk/>
            <pc:sldMk cId="3295064682" sldId="285"/>
            <ac:spMk id="606" creationId="{6F15AF16-7FE5-DD28-8A4A-D58CE75A944F}"/>
          </ac:spMkLst>
        </pc:spChg>
        <pc:spChg chg="mod replST">
          <ac:chgData name="Nesta van der Schaaf" userId="b6341301b05cd47e" providerId="LiveId" clId="{AD06C81A-87A6-47A7-8922-8736C9E72DE9}" dt="2023-07-11T15:57:15.856" v="22998" actId="108"/>
          <ac:spMkLst>
            <pc:docMk/>
            <pc:sldMk cId="3295064682" sldId="285"/>
            <ac:spMk id="611" creationId="{4EEC1CA5-7321-82F9-0AB7-596E12F5C46F}"/>
          </ac:spMkLst>
        </pc:spChg>
        <pc:spChg chg="mod replST">
          <ac:chgData name="Nesta van der Schaaf" userId="b6341301b05cd47e" providerId="LiveId" clId="{AD06C81A-87A6-47A7-8922-8736C9E72DE9}" dt="2023-07-11T15:57:15.857" v="22999" actId="108"/>
          <ac:spMkLst>
            <pc:docMk/>
            <pc:sldMk cId="3295064682" sldId="285"/>
            <ac:spMk id="616" creationId="{2C1DD4CB-8656-AFD8-95CA-134BE011BDDF}"/>
          </ac:spMkLst>
        </pc:spChg>
        <pc:spChg chg="mod replST">
          <ac:chgData name="Nesta van der Schaaf" userId="b6341301b05cd47e" providerId="LiveId" clId="{AD06C81A-87A6-47A7-8922-8736C9E72DE9}" dt="2023-07-11T15:57:15.857" v="23000" actId="108"/>
          <ac:spMkLst>
            <pc:docMk/>
            <pc:sldMk cId="3295064682" sldId="285"/>
            <ac:spMk id="617" creationId="{A9379613-0A20-2572-2D83-C86DD80CCF71}"/>
          </ac:spMkLst>
        </pc:spChg>
        <pc:grpChg chg="del">
          <ac:chgData name="Nesta van der Schaaf" userId="b6341301b05cd47e" providerId="LiveId" clId="{AD06C81A-87A6-47A7-8922-8736C9E72DE9}" dt="2023-07-11T15:52:52.244" v="22575" actId="478"/>
          <ac:grpSpMkLst>
            <pc:docMk/>
            <pc:sldMk cId="3295064682" sldId="285"/>
            <ac:grpSpMk id="25" creationId="{CD0E31FD-E57A-7C1E-9513-CC8638C781F0}"/>
          </ac:grpSpMkLst>
        </pc:grpChg>
        <pc:grpChg chg="mod ord replST">
          <ac:chgData name="Nesta van der Schaaf" userId="b6341301b05cd47e" providerId="LiveId" clId="{AD06C81A-87A6-47A7-8922-8736C9E72DE9}" dt="2023-07-11T15:52:52.258" v="22598" actId="962"/>
          <ac:grpSpMkLst>
            <pc:docMk/>
            <pc:sldMk cId="3295064682" sldId="285"/>
            <ac:grpSpMk id="47" creationId="{66BC3F96-0AF5-7505-224A-AA2BEA80DA94}"/>
          </ac:grpSpMkLst>
        </pc:grpChg>
        <pc:grpChg chg="del">
          <ac:chgData name="Nesta van der Schaaf" userId="b6341301b05cd47e" providerId="LiveId" clId="{AD06C81A-87A6-47A7-8922-8736C9E72DE9}" dt="2023-07-11T15:52:52.258" v="22596" actId="478"/>
          <ac:grpSpMkLst>
            <pc:docMk/>
            <pc:sldMk cId="3295064682" sldId="285"/>
            <ac:grpSpMk id="48" creationId="{E7A7ADD0-AE7A-26CD-F94B-EE09FF4C89DC}"/>
          </ac:grpSpMkLst>
        </pc:grpChg>
        <pc:grpChg chg="add del mod">
          <ac:chgData name="Nesta van der Schaaf" userId="b6341301b05cd47e" providerId="LiveId" clId="{AD06C81A-87A6-47A7-8922-8736C9E72DE9}" dt="2023-07-11T15:53:30.998" v="22605" actId="165"/>
          <ac:grpSpMkLst>
            <pc:docMk/>
            <pc:sldMk cId="3295064682" sldId="285"/>
            <ac:grpSpMk id="458" creationId="{4F5BC34A-8950-1BB3-D874-98269D149843}"/>
          </ac:grpSpMkLst>
        </pc:grpChg>
        <pc:grpChg chg="del mod topLvl">
          <ac:chgData name="Nesta van der Schaaf" userId="b6341301b05cd47e" providerId="LiveId" clId="{AD06C81A-87A6-47A7-8922-8736C9E72DE9}" dt="2023-07-11T15:53:32.640" v="22606" actId="478"/>
          <ac:grpSpMkLst>
            <pc:docMk/>
            <pc:sldMk cId="3295064682" sldId="285"/>
            <ac:grpSpMk id="461" creationId="{D10A015B-F5F0-FD0D-11BA-48531E93FD65}"/>
          </ac:grpSpMkLst>
        </pc:grpChg>
        <pc:grpChg chg="del mod replST">
          <ac:chgData name="Nesta van der Schaaf" userId="b6341301b05cd47e" providerId="LiveId" clId="{AD06C81A-87A6-47A7-8922-8736C9E72DE9}" dt="2023-07-11T15:54:18.140" v="22734" actId="478"/>
          <ac:grpSpMkLst>
            <pc:docMk/>
            <pc:sldMk cId="3295064682" sldId="285"/>
            <ac:grpSpMk id="474" creationId="{4B424983-0994-A290-B156-9E39CFF9F400}"/>
          </ac:grpSpMkLst>
        </pc:grpChg>
        <pc:grpChg chg="mod replST">
          <ac:chgData name="Nesta van der Schaaf" userId="b6341301b05cd47e" providerId="LiveId" clId="{AD06C81A-87A6-47A7-8922-8736C9E72DE9}" dt="2023-07-11T15:55:02.327" v="22838" actId="164"/>
          <ac:grpSpMkLst>
            <pc:docMk/>
            <pc:sldMk cId="3295064682" sldId="285"/>
            <ac:grpSpMk id="481" creationId="{5E98F1CF-2CFA-854E-0922-7439BF5CEFE6}"/>
          </ac:grpSpMkLst>
        </pc:grpChg>
        <pc:grpChg chg="mod replST">
          <ac:chgData name="Nesta van der Schaaf" userId="b6341301b05cd47e" providerId="LiveId" clId="{AD06C81A-87A6-47A7-8922-8736C9E72DE9}" dt="2023-07-11T15:55:02.327" v="22838" actId="164"/>
          <ac:grpSpMkLst>
            <pc:docMk/>
            <pc:sldMk cId="3295064682" sldId="285"/>
            <ac:grpSpMk id="505" creationId="{3B9BE892-6520-6A64-DE6B-9D1663393C0B}"/>
          </ac:grpSpMkLst>
        </pc:grpChg>
        <pc:grpChg chg="add mod">
          <ac:chgData name="Nesta van der Schaaf" userId="b6341301b05cd47e" providerId="LiveId" clId="{AD06C81A-87A6-47A7-8922-8736C9E72DE9}" dt="2023-07-11T16:02:40.301" v="23017" actId="1076"/>
          <ac:grpSpMkLst>
            <pc:docMk/>
            <pc:sldMk cId="3295064682" sldId="285"/>
            <ac:grpSpMk id="506" creationId="{B026DE25-FFD8-5561-B22C-76EC1F1A827B}"/>
          </ac:grpSpMkLst>
        </pc:grpChg>
        <pc:grpChg chg="add del mod">
          <ac:chgData name="Nesta van der Schaaf" userId="b6341301b05cd47e" providerId="LiveId" clId="{AD06C81A-87A6-47A7-8922-8736C9E72DE9}" dt="2023-07-11T15:55:21.918" v="22846" actId="165"/>
          <ac:grpSpMkLst>
            <pc:docMk/>
            <pc:sldMk cId="3295064682" sldId="285"/>
            <ac:grpSpMk id="507" creationId="{A25077C2-3725-C784-61B0-2C06EB36E11F}"/>
          </ac:grpSpMkLst>
        </pc:grpChg>
        <pc:grpChg chg="del mod topLvl">
          <ac:chgData name="Nesta van der Schaaf" userId="b6341301b05cd47e" providerId="LiveId" clId="{AD06C81A-87A6-47A7-8922-8736C9E72DE9}" dt="2023-07-11T15:55:23.963" v="22848" actId="478"/>
          <ac:grpSpMkLst>
            <pc:docMk/>
            <pc:sldMk cId="3295064682" sldId="285"/>
            <ac:grpSpMk id="509" creationId="{520DED1F-A167-3F82-9A81-BBB5F8E424FA}"/>
          </ac:grpSpMkLst>
        </pc:grpChg>
        <pc:grpChg chg="add del mod">
          <ac:chgData name="Nesta van der Schaaf" userId="b6341301b05cd47e" providerId="LiveId" clId="{AD06C81A-87A6-47A7-8922-8736C9E72DE9}" dt="2023-07-11T15:56:19.172" v="22864" actId="165"/>
          <ac:grpSpMkLst>
            <pc:docMk/>
            <pc:sldMk cId="3295064682" sldId="285"/>
            <ac:grpSpMk id="513" creationId="{BCA27F1D-505B-64C3-BD1C-4EAB2497B06F}"/>
          </ac:grpSpMkLst>
        </pc:grpChg>
        <pc:grpChg chg="del mod topLvl">
          <ac:chgData name="Nesta van der Schaaf" userId="b6341301b05cd47e" providerId="LiveId" clId="{AD06C81A-87A6-47A7-8922-8736C9E72DE9}" dt="2023-07-11T15:56:21.127" v="22865" actId="478"/>
          <ac:grpSpMkLst>
            <pc:docMk/>
            <pc:sldMk cId="3295064682" sldId="285"/>
            <ac:grpSpMk id="516" creationId="{A88536D1-6107-ABC9-FD3A-F1A9C0A8C291}"/>
          </ac:grpSpMkLst>
        </pc:grpChg>
        <pc:grpChg chg="del">
          <ac:chgData name="Nesta van der Schaaf" userId="b6341301b05cd47e" providerId="LiveId" clId="{AD06C81A-87A6-47A7-8922-8736C9E72DE9}" dt="2023-07-11T15:52:30.402" v="22451" actId="478"/>
          <ac:grpSpMkLst>
            <pc:docMk/>
            <pc:sldMk cId="3295064682" sldId="285"/>
            <ac:grpSpMk id="536" creationId="{B5E99B85-3BDF-71B7-B702-94BC9E250E6D}"/>
          </ac:grpSpMkLst>
        </pc:grpChg>
        <pc:grpChg chg="del">
          <ac:chgData name="Nesta van der Schaaf" userId="b6341301b05cd47e" providerId="LiveId" clId="{AD06C81A-87A6-47A7-8922-8736C9E72DE9}" dt="2023-07-11T15:52:32.867" v="22453" actId="478"/>
          <ac:grpSpMkLst>
            <pc:docMk/>
            <pc:sldMk cId="3295064682" sldId="285"/>
            <ac:grpSpMk id="538" creationId="{46DE5522-D236-FBF5-4B93-93FB17146CA3}"/>
          </ac:grpSpMkLst>
        </pc:grpChg>
        <pc:grpChg chg="del">
          <ac:chgData name="Nesta van der Schaaf" userId="b6341301b05cd47e" providerId="LiveId" clId="{AD06C81A-87A6-47A7-8922-8736C9E72DE9}" dt="2023-07-11T15:52:36.988" v="22456" actId="478"/>
          <ac:grpSpMkLst>
            <pc:docMk/>
            <pc:sldMk cId="3295064682" sldId="285"/>
            <ac:grpSpMk id="588" creationId="{9C17BF67-0888-C7C1-2F16-4BDC8B029A28}"/>
          </ac:grpSpMkLst>
        </pc:grpChg>
        <pc:grpChg chg="del">
          <ac:chgData name="Nesta van der Schaaf" userId="b6341301b05cd47e" providerId="LiveId" clId="{AD06C81A-87A6-47A7-8922-8736C9E72DE9}" dt="2023-07-11T15:52:35.524" v="22454" actId="478"/>
          <ac:grpSpMkLst>
            <pc:docMk/>
            <pc:sldMk cId="3295064682" sldId="285"/>
            <ac:grpSpMk id="589" creationId="{97657F03-DC3F-B6F8-7D18-6CF180C485AC}"/>
          </ac:grpSpMkLst>
        </pc:grpChg>
        <pc:grpChg chg="mod replST">
          <ac:chgData name="Nesta van der Schaaf" userId="b6341301b05cd47e" providerId="LiveId" clId="{AD06C81A-87A6-47A7-8922-8736C9E72DE9}" dt="2023-07-11T15:56:51.948" v="22948" actId="1076"/>
          <ac:grpSpMkLst>
            <pc:docMk/>
            <pc:sldMk cId="3295064682" sldId="285"/>
            <ac:grpSpMk id="597" creationId="{411EC8A0-A0DC-CD0A-FD2E-87BC3826F3BE}"/>
          </ac:grpSpMkLst>
        </pc:grpChg>
        <pc:grpChg chg="add del mod">
          <ac:chgData name="Nesta van der Schaaf" userId="b6341301b05cd47e" providerId="LiveId" clId="{AD06C81A-87A6-47A7-8922-8736C9E72DE9}" dt="2023-07-11T15:57:06.236" v="22951" actId="165"/>
          <ac:grpSpMkLst>
            <pc:docMk/>
            <pc:sldMk cId="3295064682" sldId="285"/>
            <ac:grpSpMk id="598" creationId="{FB0F2CB5-B422-C386-A6ED-C54EB318700A}"/>
          </ac:grpSpMkLst>
        </pc:grpChg>
        <pc:grpChg chg="del mod topLvl">
          <ac:chgData name="Nesta van der Schaaf" userId="b6341301b05cd47e" providerId="LiveId" clId="{AD06C81A-87A6-47A7-8922-8736C9E72DE9}" dt="2023-07-11T15:57:15.855" v="22997" actId="478"/>
          <ac:grpSpMkLst>
            <pc:docMk/>
            <pc:sldMk cId="3295064682" sldId="285"/>
            <ac:grpSpMk id="600" creationId="{E35A2EA5-5342-4181-5004-67406225EF58}"/>
          </ac:grpSpMkLst>
        </pc:grpChg>
        <pc:grpChg chg="mod ord replST">
          <ac:chgData name="Nesta van der Schaaf" userId="b6341301b05cd47e" providerId="LiveId" clId="{AD06C81A-87A6-47A7-8922-8736C9E72DE9}" dt="2023-07-11T15:57:20.793" v="23005" actId="164"/>
          <ac:grpSpMkLst>
            <pc:docMk/>
            <pc:sldMk cId="3295064682" sldId="285"/>
            <ac:grpSpMk id="618" creationId="{79ADB2CF-0E13-B7EF-9AB3-557D74C01DAF}"/>
          </ac:grpSpMkLst>
        </pc:grpChg>
        <pc:grpChg chg="del">
          <ac:chgData name="Nesta van der Schaaf" userId="b6341301b05cd47e" providerId="LiveId" clId="{AD06C81A-87A6-47A7-8922-8736C9E72DE9}" dt="2023-07-11T15:57:15.858" v="23002" actId="478"/>
          <ac:grpSpMkLst>
            <pc:docMk/>
            <pc:sldMk cId="3295064682" sldId="285"/>
            <ac:grpSpMk id="619" creationId="{BB352354-CF22-361F-92AA-A8675B10D99D}"/>
          </ac:grpSpMkLst>
        </pc:grpChg>
        <pc:grpChg chg="add mod">
          <ac:chgData name="Nesta van der Schaaf" userId="b6341301b05cd47e" providerId="LiveId" clId="{AD06C81A-87A6-47A7-8922-8736C9E72DE9}" dt="2023-07-11T16:02:26.442" v="23016" actId="1076"/>
          <ac:grpSpMkLst>
            <pc:docMk/>
            <pc:sldMk cId="3295064682" sldId="285"/>
            <ac:grpSpMk id="630" creationId="{D2CE95F2-C6E2-4524-6F51-A824C056860F}"/>
          </ac:grpSpMkLst>
        </pc:grpChg>
        <pc:picChg chg="mod">
          <ac:chgData name="Nesta van der Schaaf" userId="b6341301b05cd47e" providerId="LiveId" clId="{AD06C81A-87A6-47A7-8922-8736C9E72DE9}" dt="2023-07-11T15:52:52.220" v="22460" actId="14100"/>
          <ac:picMkLst>
            <pc:docMk/>
            <pc:sldMk cId="3295064682" sldId="285"/>
            <ac:picMk id="26" creationId="{10A2035D-4593-62F0-70B9-5E4942DA58E9}"/>
          </ac:picMkLst>
        </pc:picChg>
        <pc:picChg chg="mod">
          <ac:chgData name="Nesta van der Schaaf" userId="b6341301b05cd47e" providerId="LiveId" clId="{AD06C81A-87A6-47A7-8922-8736C9E72DE9}" dt="2023-07-11T15:54:03.120" v="22668" actId="14100"/>
          <ac:picMkLst>
            <pc:docMk/>
            <pc:sldMk cId="3295064682" sldId="285"/>
            <ac:picMk id="466" creationId="{2C3B9240-91D3-E173-5B17-514258CAF259}"/>
          </ac:picMkLst>
        </pc:picChg>
        <pc:picChg chg="mod">
          <ac:chgData name="Nesta van der Schaaf" userId="b6341301b05cd47e" providerId="LiveId" clId="{AD06C81A-87A6-47A7-8922-8736C9E72DE9}" dt="2023-07-11T15:54:15.477" v="22693" actId="14100"/>
          <ac:picMkLst>
            <pc:docMk/>
            <pc:sldMk cId="3295064682" sldId="285"/>
            <ac:picMk id="469" creationId="{BA695A50-DD9C-F02C-9141-EF7E8691A54B}"/>
          </ac:picMkLst>
        </pc:picChg>
        <pc:picChg chg="mod">
          <ac:chgData name="Nesta van der Schaaf" userId="b6341301b05cd47e" providerId="LiveId" clId="{AD06C81A-87A6-47A7-8922-8736C9E72DE9}" dt="2023-07-11T15:54:24.598" v="22738" actId="14100"/>
          <ac:picMkLst>
            <pc:docMk/>
            <pc:sldMk cId="3295064682" sldId="285"/>
            <ac:picMk id="476" creationId="{F810BBDF-5314-1FBD-0D20-548AB50F71D6}"/>
          </ac:picMkLst>
        </pc:picChg>
        <pc:picChg chg="mod">
          <ac:chgData name="Nesta van der Schaaf" userId="b6341301b05cd47e" providerId="LiveId" clId="{AD06C81A-87A6-47A7-8922-8736C9E72DE9}" dt="2023-07-11T15:54:37.967" v="22782" actId="14100"/>
          <ac:picMkLst>
            <pc:docMk/>
            <pc:sldMk cId="3295064682" sldId="285"/>
            <ac:picMk id="483" creationId="{1DB96607-7C1D-E95B-77C0-02331BF52AAE}"/>
          </ac:picMkLst>
        </pc:picChg>
        <pc:picChg chg="mod">
          <ac:chgData name="Nesta van der Schaaf" userId="b6341301b05cd47e" providerId="LiveId" clId="{AD06C81A-87A6-47A7-8922-8736C9E72DE9}" dt="2023-07-11T15:56:47.266" v="22869" actId="14100"/>
          <ac:picMkLst>
            <pc:docMk/>
            <pc:sldMk cId="3295064682" sldId="285"/>
            <ac:picMk id="572" creationId="{BD1465A1-9C15-BE2A-08AE-27D4000E67AA}"/>
          </ac:picMkLst>
        </pc:picChg>
        <pc:picChg chg="mod">
          <ac:chgData name="Nesta van der Schaaf" userId="b6341301b05cd47e" providerId="LiveId" clId="{AD06C81A-87A6-47A7-8922-8736C9E72DE9}" dt="2023-07-11T15:57:15.847" v="22955" actId="14100"/>
          <ac:picMkLst>
            <pc:docMk/>
            <pc:sldMk cId="3295064682" sldId="285"/>
            <ac:picMk id="609" creationId="{95FED175-59C3-42F3-2309-A3050C96C16F}"/>
          </ac:picMkLst>
        </pc:picChg>
        <pc:inkChg chg="del">
          <ac:chgData name="Nesta van der Schaaf" userId="b6341301b05cd47e" providerId="LiveId" clId="{AD06C81A-87A6-47A7-8922-8736C9E72DE9}" dt="2023-07-11T15:52:24.089" v="22449" actId="478"/>
          <ac:inkMkLst>
            <pc:docMk/>
            <pc:sldMk cId="3295064682" sldId="285"/>
            <ac:inkMk id="5" creationId="{EB004083-FF7F-F45C-29AD-5BEACA71CCD0}"/>
          </ac:inkMkLst>
        </pc:inkChg>
        <pc:inkChg chg="del">
          <ac:chgData name="Nesta van der Schaaf" userId="b6341301b05cd47e" providerId="LiveId" clId="{AD06C81A-87A6-47A7-8922-8736C9E72DE9}" dt="2023-07-11T15:52:32.137" v="22452" actId="478"/>
          <ac:inkMkLst>
            <pc:docMk/>
            <pc:sldMk cId="3295064682" sldId="285"/>
            <ac:inkMk id="539" creationId="{0E653D67-4CA9-BFB0-DBD3-CE8922F85334}"/>
          </ac:inkMkLst>
        </pc:inkChg>
        <pc:inkChg chg="del">
          <ac:chgData name="Nesta van der Schaaf" userId="b6341301b05cd47e" providerId="LiveId" clId="{AD06C81A-87A6-47A7-8922-8736C9E72DE9}" dt="2023-07-11T15:52:36.570" v="22455" actId="478"/>
          <ac:inkMkLst>
            <pc:docMk/>
            <pc:sldMk cId="3295064682" sldId="285"/>
            <ac:inkMk id="592" creationId="{9B72E8E0-E079-EE84-AEBC-C94999151380}"/>
          </ac:inkMkLst>
        </pc:inkChg>
        <pc:inkChg chg="add del">
          <ac:chgData name="Nesta van der Schaaf" userId="b6341301b05cd47e" providerId="LiveId" clId="{AD06C81A-87A6-47A7-8922-8736C9E72DE9}" dt="2023-07-11T15:57:33.979" v="23010" actId="9405"/>
          <ac:inkMkLst>
            <pc:docMk/>
            <pc:sldMk cId="3295064682" sldId="285"/>
            <ac:inkMk id="631" creationId="{BDD70995-5341-44CC-DACB-D54B3ED2F6B8}"/>
          </ac:inkMkLst>
        </pc:inkChg>
        <pc:inkChg chg="add mod">
          <ac:chgData name="Nesta van der Schaaf" userId="b6341301b05cd47e" providerId="LiveId" clId="{AD06C81A-87A6-47A7-8922-8736C9E72DE9}" dt="2023-07-11T16:02:22.516" v="23015" actId="1076"/>
          <ac:inkMkLst>
            <pc:docMk/>
            <pc:sldMk cId="3295064682" sldId="285"/>
            <ac:inkMk id="632" creationId="{C7D5E361-30BC-E513-0AF1-796E88329055}"/>
          </ac:inkMkLst>
        </pc:inkChg>
      </pc:sldChg>
      <pc:sldChg chg="addSp delSp modSp add del mod">
        <pc:chgData name="Nesta van der Schaaf" userId="b6341301b05cd47e" providerId="LiveId" clId="{AD06C81A-87A6-47A7-8922-8736C9E72DE9}" dt="2023-07-11T15:52:08.076" v="22447" actId="47"/>
        <pc:sldMkLst>
          <pc:docMk/>
          <pc:sldMk cId="4252403139" sldId="285"/>
        </pc:sldMkLst>
        <pc:spChg chg="add 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3" creationId="{5C5A25B1-4D84-08FC-5CEA-36DA7DA6DD46}"/>
          </ac:spMkLst>
        </pc:spChg>
        <pc:spChg chg="add 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5" creationId="{F0C01C2F-8CB1-EC61-A349-979D8D82DB21}"/>
          </ac:spMkLst>
        </pc:spChg>
        <pc:spChg chg="add 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6" creationId="{627F16A2-666F-D443-241A-8F2059A46B06}"/>
          </ac:spMkLst>
        </pc:spChg>
        <pc:spChg chg="del topLvl">
          <ac:chgData name="Nesta van der Schaaf" userId="b6341301b05cd47e" providerId="LiveId" clId="{AD06C81A-87A6-47A7-8922-8736C9E72DE9}" dt="2023-07-11T15:50:21.577" v="22425" actId="478"/>
          <ac:spMkLst>
            <pc:docMk/>
            <pc:sldMk cId="4252403139" sldId="285"/>
            <ac:spMk id="7" creationId="{B5758EBB-5583-31E4-4E82-EAA58621FE68}"/>
          </ac:spMkLst>
        </pc:spChg>
        <pc:spChg chg="del topLvl">
          <ac:chgData name="Nesta van der Schaaf" userId="b6341301b05cd47e" providerId="LiveId" clId="{AD06C81A-87A6-47A7-8922-8736C9E72DE9}" dt="2023-07-11T15:50:21.563" v="22405" actId="478"/>
          <ac:spMkLst>
            <pc:docMk/>
            <pc:sldMk cId="4252403139" sldId="285"/>
            <ac:spMk id="8" creationId="{02FB5FD0-3196-6227-AFE5-BE7409C90934}"/>
          </ac:spMkLst>
        </pc:spChg>
        <pc:spChg chg="del">
          <ac:chgData name="Nesta van der Schaaf" userId="b6341301b05cd47e" providerId="LiveId" clId="{AD06C81A-87A6-47A7-8922-8736C9E72DE9}" dt="2023-07-11T15:50:21.563" v="22404" actId="478"/>
          <ac:spMkLst>
            <pc:docMk/>
            <pc:sldMk cId="4252403139" sldId="285"/>
            <ac:spMk id="9" creationId="{FDFD7766-130F-D7C5-C5A5-04563F859B37}"/>
          </ac:spMkLst>
        </pc:spChg>
        <pc:spChg chg="del">
          <ac:chgData name="Nesta van der Schaaf" userId="b6341301b05cd47e" providerId="LiveId" clId="{AD06C81A-87A6-47A7-8922-8736C9E72DE9}" dt="2023-07-11T15:50:21.563" v="22403" actId="478"/>
          <ac:spMkLst>
            <pc:docMk/>
            <pc:sldMk cId="4252403139" sldId="285"/>
            <ac:spMk id="10" creationId="{59379787-9AA6-EFFE-1445-EF5AEE6CD006}"/>
          </ac:spMkLst>
        </pc:spChg>
        <pc:spChg chg="del">
          <ac:chgData name="Nesta van der Schaaf" userId="b6341301b05cd47e" providerId="LiveId" clId="{AD06C81A-87A6-47A7-8922-8736C9E72DE9}" dt="2023-07-11T15:50:21.563" v="22402" actId="478"/>
          <ac:spMkLst>
            <pc:docMk/>
            <pc:sldMk cId="4252403139" sldId="285"/>
            <ac:spMk id="11" creationId="{42A66718-36AF-7DC1-FB0C-9CF5B67AA9FD}"/>
          </ac:spMkLst>
        </pc:spChg>
        <pc:spChg chg="del">
          <ac:chgData name="Nesta van der Schaaf" userId="b6341301b05cd47e" providerId="LiveId" clId="{AD06C81A-87A6-47A7-8922-8736C9E72DE9}" dt="2023-07-11T15:50:21.561" v="22401" actId="478"/>
          <ac:spMkLst>
            <pc:docMk/>
            <pc:sldMk cId="4252403139" sldId="285"/>
            <ac:spMk id="12" creationId="{3193525D-B24C-F9F5-B521-300343E71BE8}"/>
          </ac:spMkLst>
        </pc:spChg>
        <pc:spChg chg="del">
          <ac:chgData name="Nesta van der Schaaf" userId="b6341301b05cd47e" providerId="LiveId" clId="{AD06C81A-87A6-47A7-8922-8736C9E72DE9}" dt="2023-07-11T15:50:21.561" v="22400" actId="478"/>
          <ac:spMkLst>
            <pc:docMk/>
            <pc:sldMk cId="4252403139" sldId="285"/>
            <ac:spMk id="13" creationId="{A3B479C0-B5DE-1EE1-8379-723C0CCE1604}"/>
          </ac:spMkLst>
        </pc:spChg>
        <pc:spChg chg="del">
          <ac:chgData name="Nesta van der Schaaf" userId="b6341301b05cd47e" providerId="LiveId" clId="{AD06C81A-87A6-47A7-8922-8736C9E72DE9}" dt="2023-07-11T15:50:21.561" v="22399" actId="478"/>
          <ac:spMkLst>
            <pc:docMk/>
            <pc:sldMk cId="4252403139" sldId="285"/>
            <ac:spMk id="15" creationId="{77E08B09-65AD-0D0C-2177-51FD2A4D7F8E}"/>
          </ac:spMkLst>
        </pc:spChg>
        <pc:spChg chg="del">
          <ac:chgData name="Nesta van der Schaaf" userId="b6341301b05cd47e" providerId="LiveId" clId="{AD06C81A-87A6-47A7-8922-8736C9E72DE9}" dt="2023-07-11T15:50:21.561" v="22398" actId="478"/>
          <ac:spMkLst>
            <pc:docMk/>
            <pc:sldMk cId="4252403139" sldId="285"/>
            <ac:spMk id="16" creationId="{0D16CC77-4469-4D66-708E-FF1D57616FE8}"/>
          </ac:spMkLst>
        </pc:spChg>
        <pc:spChg chg="del">
          <ac:chgData name="Nesta van der Schaaf" userId="b6341301b05cd47e" providerId="LiveId" clId="{AD06C81A-87A6-47A7-8922-8736C9E72DE9}" dt="2023-07-11T15:50:21.561" v="22397" actId="478"/>
          <ac:spMkLst>
            <pc:docMk/>
            <pc:sldMk cId="4252403139" sldId="285"/>
            <ac:spMk id="17" creationId="{32A47B86-63A4-A56E-C8DC-6344B114B67E}"/>
          </ac:spMkLst>
        </pc:spChg>
        <pc:spChg chg="del">
          <ac:chgData name="Nesta van der Schaaf" userId="b6341301b05cd47e" providerId="LiveId" clId="{AD06C81A-87A6-47A7-8922-8736C9E72DE9}" dt="2023-07-11T15:50:21.560" v="22396" actId="478"/>
          <ac:spMkLst>
            <pc:docMk/>
            <pc:sldMk cId="4252403139" sldId="285"/>
            <ac:spMk id="18" creationId="{0C08DAFC-ECE8-E9A2-3A56-E1AA58A68DBB}"/>
          </ac:spMkLst>
        </pc:spChg>
        <pc:spChg chg="del">
          <ac:chgData name="Nesta van der Schaaf" userId="b6341301b05cd47e" providerId="LiveId" clId="{AD06C81A-87A6-47A7-8922-8736C9E72DE9}" dt="2023-07-11T15:50:21.560" v="22395" actId="478"/>
          <ac:spMkLst>
            <pc:docMk/>
            <pc:sldMk cId="4252403139" sldId="285"/>
            <ac:spMk id="19" creationId="{0507654E-BC06-5AD9-CB4E-451B95B8C157}"/>
          </ac:spMkLst>
        </pc:spChg>
        <pc:spChg chg="del">
          <ac:chgData name="Nesta van der Schaaf" userId="b6341301b05cd47e" providerId="LiveId" clId="{AD06C81A-87A6-47A7-8922-8736C9E72DE9}" dt="2023-07-11T15:50:21.560" v="22394" actId="478"/>
          <ac:spMkLst>
            <pc:docMk/>
            <pc:sldMk cId="4252403139" sldId="285"/>
            <ac:spMk id="20" creationId="{05AE3C9B-71A2-C432-B675-9577A9E64B7C}"/>
          </ac:spMkLst>
        </pc:spChg>
        <pc:spChg chg="del">
          <ac:chgData name="Nesta van der Schaaf" userId="b6341301b05cd47e" providerId="LiveId" clId="{AD06C81A-87A6-47A7-8922-8736C9E72DE9}" dt="2023-07-11T15:50:21.560" v="22393" actId="478"/>
          <ac:spMkLst>
            <pc:docMk/>
            <pc:sldMk cId="4252403139" sldId="285"/>
            <ac:spMk id="21" creationId="{B015A20E-EBFA-0548-8D40-FD59D8227524}"/>
          </ac:spMkLst>
        </pc:spChg>
        <pc:spChg chg="del">
          <ac:chgData name="Nesta van der Schaaf" userId="b6341301b05cd47e" providerId="LiveId" clId="{AD06C81A-87A6-47A7-8922-8736C9E72DE9}" dt="2023-07-11T15:50:21.559" v="22392" actId="478"/>
          <ac:spMkLst>
            <pc:docMk/>
            <pc:sldMk cId="4252403139" sldId="285"/>
            <ac:spMk id="22" creationId="{E832BA50-3D9F-27AD-B1BD-A7AED6031E08}"/>
          </ac:spMkLst>
        </pc:spChg>
        <pc:spChg chg="del">
          <ac:chgData name="Nesta van der Schaaf" userId="b6341301b05cd47e" providerId="LiveId" clId="{AD06C81A-87A6-47A7-8922-8736C9E72DE9}" dt="2023-07-11T15:50:21.559" v="22391" actId="478"/>
          <ac:spMkLst>
            <pc:docMk/>
            <pc:sldMk cId="4252403139" sldId="285"/>
            <ac:spMk id="23" creationId="{56A753B7-D93F-C304-3678-59FD88628FBE}"/>
          </ac:spMkLst>
        </pc:spChg>
        <pc:spChg chg="del">
          <ac:chgData name="Nesta van der Schaaf" userId="b6341301b05cd47e" providerId="LiveId" clId="{AD06C81A-87A6-47A7-8922-8736C9E72DE9}" dt="2023-07-11T15:50:21.559" v="22390" actId="478"/>
          <ac:spMkLst>
            <pc:docMk/>
            <pc:sldMk cId="4252403139" sldId="285"/>
            <ac:spMk id="24" creationId="{DD78DE20-C7C9-D8DF-0B2E-5710595AC406}"/>
          </ac:spMkLst>
        </pc:spChg>
        <pc:spChg chg="add 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27" creationId="{9B11B744-23EF-D616-CEB2-D04D8AAFC4CD}"/>
          </ac:spMkLst>
        </pc:spChg>
        <pc:spChg chg="add 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28" creationId="{F20537DB-0D7C-8328-2E92-552DEE7E89BE}"/>
          </ac:spMkLst>
        </pc:spChg>
        <pc:spChg chg="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30" creationId="{FF376516-1FBB-A1CF-A3EB-69B57C84241E}"/>
          </ac:spMkLst>
        </pc:spChg>
        <pc:spChg chg="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31" creationId="{34A76C59-EDE2-55F6-60E0-48F03C8364EC}"/>
          </ac:spMkLst>
        </pc:spChg>
        <pc:spChg chg="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32" creationId="{142DE1D2-1396-B54B-222B-B5EA00AF183D}"/>
          </ac:spMkLst>
        </pc:spChg>
        <pc:spChg chg="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34" creationId="{03246095-A545-C396-E095-00DBCAE343A9}"/>
          </ac:spMkLst>
        </pc:spChg>
        <pc:spChg chg="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35" creationId="{D9BB7F9D-50D6-1063-A246-B9D2254E5705}"/>
          </ac:spMkLst>
        </pc:spChg>
        <pc:spChg chg="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36" creationId="{B6092940-5AAE-A176-03F6-D1D6834D3E86}"/>
          </ac:spMkLst>
        </pc:spChg>
        <pc:spChg chg="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38" creationId="{413F6495-1289-3076-836E-0BC5DD7041D9}"/>
          </ac:spMkLst>
        </pc:spChg>
        <pc:spChg chg="mod">
          <ac:chgData name="Nesta van der Schaaf" userId="b6341301b05cd47e" providerId="LiveId" clId="{AD06C81A-87A6-47A7-8922-8736C9E72DE9}" dt="2023-07-11T15:19:12.988" v="22284"/>
          <ac:spMkLst>
            <pc:docMk/>
            <pc:sldMk cId="4252403139" sldId="285"/>
            <ac:spMk id="39" creationId="{F41C8B78-0E54-BA4F-A661-699E91EE4DF5}"/>
          </ac:spMkLst>
        </pc:spChg>
        <pc:spChg chg="mod replST">
          <ac:chgData name="Nesta van der Schaaf" userId="b6341301b05cd47e" providerId="LiveId" clId="{AD06C81A-87A6-47A7-8922-8736C9E72DE9}" dt="2023-07-11T15:50:21.565" v="22406" actId="108"/>
          <ac:spMkLst>
            <pc:docMk/>
            <pc:sldMk cId="4252403139" sldId="285"/>
            <ac:spMk id="43" creationId="{73AAB855-5903-E36D-B4B8-0757D3F3ABE5}"/>
          </ac:spMkLst>
        </pc:spChg>
        <pc:spChg chg="mod replST">
          <ac:chgData name="Nesta van der Schaaf" userId="b6341301b05cd47e" providerId="LiveId" clId="{AD06C81A-87A6-47A7-8922-8736C9E72DE9}" dt="2023-07-11T15:50:21.565" v="22407" actId="108"/>
          <ac:spMkLst>
            <pc:docMk/>
            <pc:sldMk cId="4252403139" sldId="285"/>
            <ac:spMk id="44" creationId="{F61EDF26-DE36-097B-2EF7-2AFBEBB8ACE0}"/>
          </ac:spMkLst>
        </pc:spChg>
        <pc:spChg chg="mod replST">
          <ac:chgData name="Nesta van der Schaaf" userId="b6341301b05cd47e" providerId="LiveId" clId="{AD06C81A-87A6-47A7-8922-8736C9E72DE9}" dt="2023-07-11T15:50:21.566" v="22408" actId="108"/>
          <ac:spMkLst>
            <pc:docMk/>
            <pc:sldMk cId="4252403139" sldId="285"/>
            <ac:spMk id="45" creationId="{B84B2801-70B7-36F9-15B8-52F31C6E6271}"/>
          </ac:spMkLst>
        </pc:spChg>
        <pc:spChg chg="mod replST">
          <ac:chgData name="Nesta van der Schaaf" userId="b6341301b05cd47e" providerId="LiveId" clId="{AD06C81A-87A6-47A7-8922-8736C9E72DE9}" dt="2023-07-11T15:50:21.567" v="22409" actId="108"/>
          <ac:spMkLst>
            <pc:docMk/>
            <pc:sldMk cId="4252403139" sldId="285"/>
            <ac:spMk id="46" creationId="{46C37D55-C59A-8C07-EC4B-00873ABF49AB}"/>
          </ac:spMkLst>
        </pc:spChg>
        <pc:spChg chg="mod replST">
          <ac:chgData name="Nesta van der Schaaf" userId="b6341301b05cd47e" providerId="LiveId" clId="{AD06C81A-87A6-47A7-8922-8736C9E72DE9}" dt="2023-07-11T15:50:21.568" v="22410" actId="108"/>
          <ac:spMkLst>
            <pc:docMk/>
            <pc:sldMk cId="4252403139" sldId="285"/>
            <ac:spMk id="47" creationId="{8D5C2F63-ADAE-2FFF-7E24-6298549BD3B3}"/>
          </ac:spMkLst>
        </pc:spChg>
        <pc:spChg chg="mod replST">
          <ac:chgData name="Nesta van der Schaaf" userId="b6341301b05cd47e" providerId="LiveId" clId="{AD06C81A-87A6-47A7-8922-8736C9E72DE9}" dt="2023-07-11T15:50:21.568" v="22411" actId="108"/>
          <ac:spMkLst>
            <pc:docMk/>
            <pc:sldMk cId="4252403139" sldId="285"/>
            <ac:spMk id="48" creationId="{6C2B3932-DD79-D278-9A67-6E701A691763}"/>
          </ac:spMkLst>
        </pc:spChg>
        <pc:spChg chg="mod replST">
          <ac:chgData name="Nesta van der Schaaf" userId="b6341301b05cd47e" providerId="LiveId" clId="{AD06C81A-87A6-47A7-8922-8736C9E72DE9}" dt="2023-07-11T15:50:21.569" v="22412" actId="108"/>
          <ac:spMkLst>
            <pc:docMk/>
            <pc:sldMk cId="4252403139" sldId="285"/>
            <ac:spMk id="49" creationId="{7435FD6B-B0AE-F4D8-341C-F8B526F8C938}"/>
          </ac:spMkLst>
        </pc:spChg>
        <pc:spChg chg="mod replST">
          <ac:chgData name="Nesta van der Schaaf" userId="b6341301b05cd47e" providerId="LiveId" clId="{AD06C81A-87A6-47A7-8922-8736C9E72DE9}" dt="2023-07-11T15:50:21.569" v="22413" actId="108"/>
          <ac:spMkLst>
            <pc:docMk/>
            <pc:sldMk cId="4252403139" sldId="285"/>
            <ac:spMk id="50" creationId="{42F4D694-FCE4-B077-D36C-66810BA1B87C}"/>
          </ac:spMkLst>
        </pc:spChg>
        <pc:spChg chg="mod replST">
          <ac:chgData name="Nesta van der Schaaf" userId="b6341301b05cd47e" providerId="LiveId" clId="{AD06C81A-87A6-47A7-8922-8736C9E72DE9}" dt="2023-07-11T15:50:21.570" v="22414" actId="108"/>
          <ac:spMkLst>
            <pc:docMk/>
            <pc:sldMk cId="4252403139" sldId="285"/>
            <ac:spMk id="51" creationId="{EBB901DB-4CDE-EA6C-ECDD-5EB8D43D42EA}"/>
          </ac:spMkLst>
        </pc:spChg>
        <pc:spChg chg="mod replST">
          <ac:chgData name="Nesta van der Schaaf" userId="b6341301b05cd47e" providerId="LiveId" clId="{AD06C81A-87A6-47A7-8922-8736C9E72DE9}" dt="2023-07-11T15:50:21.571" v="22415" actId="108"/>
          <ac:spMkLst>
            <pc:docMk/>
            <pc:sldMk cId="4252403139" sldId="285"/>
            <ac:spMk id="52" creationId="{585ADC0E-A90B-012D-84F8-5804548E03E0}"/>
          </ac:spMkLst>
        </pc:spChg>
        <pc:spChg chg="mod replST">
          <ac:chgData name="Nesta van der Schaaf" userId="b6341301b05cd47e" providerId="LiveId" clId="{AD06C81A-87A6-47A7-8922-8736C9E72DE9}" dt="2023-07-11T15:50:21.571" v="22416" actId="108"/>
          <ac:spMkLst>
            <pc:docMk/>
            <pc:sldMk cId="4252403139" sldId="285"/>
            <ac:spMk id="53" creationId="{ACCC563E-C97B-998F-FDCD-131DB8E08F61}"/>
          </ac:spMkLst>
        </pc:spChg>
        <pc:spChg chg="mod replST">
          <ac:chgData name="Nesta van der Schaaf" userId="b6341301b05cd47e" providerId="LiveId" clId="{AD06C81A-87A6-47A7-8922-8736C9E72DE9}" dt="2023-07-11T15:50:21.572" v="22417" actId="108"/>
          <ac:spMkLst>
            <pc:docMk/>
            <pc:sldMk cId="4252403139" sldId="285"/>
            <ac:spMk id="54" creationId="{D3E47721-4C76-3C8C-46B1-7B66FF1A7B54}"/>
          </ac:spMkLst>
        </pc:spChg>
        <pc:spChg chg="mod replST">
          <ac:chgData name="Nesta van der Schaaf" userId="b6341301b05cd47e" providerId="LiveId" clId="{AD06C81A-87A6-47A7-8922-8736C9E72DE9}" dt="2023-07-11T15:50:21.573" v="22418" actId="108"/>
          <ac:spMkLst>
            <pc:docMk/>
            <pc:sldMk cId="4252403139" sldId="285"/>
            <ac:spMk id="55" creationId="{3C9B57EC-3616-EA01-28A4-43DD96C0FC1C}"/>
          </ac:spMkLst>
        </pc:spChg>
        <pc:spChg chg="mod replST">
          <ac:chgData name="Nesta van der Schaaf" userId="b6341301b05cd47e" providerId="LiveId" clId="{AD06C81A-87A6-47A7-8922-8736C9E72DE9}" dt="2023-07-11T15:50:21.573" v="22419" actId="108"/>
          <ac:spMkLst>
            <pc:docMk/>
            <pc:sldMk cId="4252403139" sldId="285"/>
            <ac:spMk id="56" creationId="{7244C299-33A5-3F08-1EE0-10DF8E71B647}"/>
          </ac:spMkLst>
        </pc:spChg>
        <pc:spChg chg="mod replST">
          <ac:chgData name="Nesta van der Schaaf" userId="b6341301b05cd47e" providerId="LiveId" clId="{AD06C81A-87A6-47A7-8922-8736C9E72DE9}" dt="2023-07-11T15:50:21.574" v="22420" actId="108"/>
          <ac:spMkLst>
            <pc:docMk/>
            <pc:sldMk cId="4252403139" sldId="285"/>
            <ac:spMk id="261" creationId="{AF1975BB-BA9A-5505-BBD3-5A69B3FFEC28}"/>
          </ac:spMkLst>
        </pc:spChg>
        <pc:spChg chg="mod replST">
          <ac:chgData name="Nesta van der Schaaf" userId="b6341301b05cd47e" providerId="LiveId" clId="{AD06C81A-87A6-47A7-8922-8736C9E72DE9}" dt="2023-07-11T15:50:21.575" v="22421" actId="108"/>
          <ac:spMkLst>
            <pc:docMk/>
            <pc:sldMk cId="4252403139" sldId="285"/>
            <ac:spMk id="262" creationId="{B203200B-17B7-9D6E-77DF-AA317279FF0B}"/>
          </ac:spMkLst>
        </pc:spChg>
        <pc:spChg chg="mod replST">
          <ac:chgData name="Nesta van der Schaaf" userId="b6341301b05cd47e" providerId="LiveId" clId="{AD06C81A-87A6-47A7-8922-8736C9E72DE9}" dt="2023-07-11T15:50:21.575" v="22422" actId="108"/>
          <ac:spMkLst>
            <pc:docMk/>
            <pc:sldMk cId="4252403139" sldId="285"/>
            <ac:spMk id="263" creationId="{60942C6A-16BE-62F3-6C6A-3FF0E03FC534}"/>
          </ac:spMkLst>
        </pc:spChg>
        <pc:spChg chg="mod replST">
          <ac:chgData name="Nesta van der Schaaf" userId="b6341301b05cd47e" providerId="LiveId" clId="{AD06C81A-87A6-47A7-8922-8736C9E72DE9}" dt="2023-07-11T15:50:21.576" v="22423" actId="108"/>
          <ac:spMkLst>
            <pc:docMk/>
            <pc:sldMk cId="4252403139" sldId="285"/>
            <ac:spMk id="264" creationId="{7192BEC8-F6E0-9F97-820B-AAF0B286AB69}"/>
          </ac:spMkLst>
        </pc:spChg>
        <pc:spChg chg="mod replST">
          <ac:chgData name="Nesta van der Schaaf" userId="b6341301b05cd47e" providerId="LiveId" clId="{AD06C81A-87A6-47A7-8922-8736C9E72DE9}" dt="2023-07-11T15:50:21.576" v="22424" actId="108"/>
          <ac:spMkLst>
            <pc:docMk/>
            <pc:sldMk cId="4252403139" sldId="285"/>
            <ac:spMk id="265" creationId="{56BBFBDB-B263-7A4B-F4BD-B901C0BDDAA4}"/>
          </ac:spMkLst>
        </pc:spChg>
        <pc:spChg chg="add mod ord">
          <ac:chgData name="Nesta van der Schaaf" userId="b6341301b05cd47e" providerId="LiveId" clId="{AD06C81A-87A6-47A7-8922-8736C9E72DE9}" dt="2023-07-11T15:50:31.596" v="22431" actId="167"/>
          <ac:spMkLst>
            <pc:docMk/>
            <pc:sldMk cId="4252403139" sldId="285"/>
            <ac:spMk id="285" creationId="{DCF2C706-5612-C957-B226-8F8E3B28E101}"/>
          </ac:spMkLst>
        </pc:spChg>
        <pc:spChg chg="mod">
          <ac:chgData name="Nesta van der Schaaf" userId="b6341301b05cd47e" providerId="LiveId" clId="{AD06C81A-87A6-47A7-8922-8736C9E72DE9}" dt="2023-07-11T15:08:45.670" v="22277" actId="6549"/>
          <ac:spMkLst>
            <pc:docMk/>
            <pc:sldMk cId="4252403139" sldId="285"/>
            <ac:spMk id="585" creationId="{808A67D3-D459-67F3-3EB3-E28BBA431B86}"/>
          </ac:spMkLst>
        </pc:spChg>
        <pc:spChg chg="del">
          <ac:chgData name="Nesta van der Schaaf" userId="b6341301b05cd47e" providerId="LiveId" clId="{AD06C81A-87A6-47A7-8922-8736C9E72DE9}" dt="2023-07-11T15:19:12.727" v="22283" actId="478"/>
          <ac:spMkLst>
            <pc:docMk/>
            <pc:sldMk cId="4252403139" sldId="285"/>
            <ac:spMk id="593" creationId="{93E4C833-9003-3757-BAF2-7A4204CCA766}"/>
          </ac:spMkLst>
        </pc:spChg>
        <pc:spChg chg="del">
          <ac:chgData name="Nesta van der Schaaf" userId="b6341301b05cd47e" providerId="LiveId" clId="{AD06C81A-87A6-47A7-8922-8736C9E72DE9}" dt="2023-07-11T15:19:12.727" v="22283" actId="478"/>
          <ac:spMkLst>
            <pc:docMk/>
            <pc:sldMk cId="4252403139" sldId="285"/>
            <ac:spMk id="595" creationId="{2CAC940D-4065-A6DD-40EF-9BF99A8407AA}"/>
          </ac:spMkLst>
        </pc:spChg>
        <pc:spChg chg="del">
          <ac:chgData name="Nesta van der Schaaf" userId="b6341301b05cd47e" providerId="LiveId" clId="{AD06C81A-87A6-47A7-8922-8736C9E72DE9}" dt="2023-07-11T15:19:12.727" v="22283" actId="478"/>
          <ac:spMkLst>
            <pc:docMk/>
            <pc:sldMk cId="4252403139" sldId="285"/>
            <ac:spMk id="602" creationId="{137D5563-848A-9B41-3917-B430F0526382}"/>
          </ac:spMkLst>
        </pc:spChg>
        <pc:spChg chg="del">
          <ac:chgData name="Nesta van der Schaaf" userId="b6341301b05cd47e" providerId="LiveId" clId="{AD06C81A-87A6-47A7-8922-8736C9E72DE9}" dt="2023-07-11T15:19:12.727" v="22283" actId="478"/>
          <ac:spMkLst>
            <pc:docMk/>
            <pc:sldMk cId="4252403139" sldId="285"/>
            <ac:spMk id="603" creationId="{EE44AD01-1B29-A259-9313-09AC9757FE1F}"/>
          </ac:spMkLst>
        </pc:spChg>
        <pc:spChg chg="del">
          <ac:chgData name="Nesta van der Schaaf" userId="b6341301b05cd47e" providerId="LiveId" clId="{AD06C81A-87A6-47A7-8922-8736C9E72DE9}" dt="2023-07-11T15:19:12.727" v="22283" actId="478"/>
          <ac:spMkLst>
            <pc:docMk/>
            <pc:sldMk cId="4252403139" sldId="285"/>
            <ac:spMk id="608" creationId="{8109ABCD-0106-4E36-E9D3-6AD03437498B}"/>
          </ac:spMkLst>
        </pc:spChg>
        <pc:grpChg chg="del">
          <ac:chgData name="Nesta van der Schaaf" userId="b6341301b05cd47e" providerId="LiveId" clId="{AD06C81A-87A6-47A7-8922-8736C9E72DE9}" dt="2023-07-11T15:50:21.563" v="22405" actId="478"/>
          <ac:grpSpMkLst>
            <pc:docMk/>
            <pc:sldMk cId="4252403139" sldId="285"/>
            <ac:grpSpMk id="25" creationId="{CD0E31FD-E57A-7C1E-9513-CC8638C781F0}"/>
          </ac:grpSpMkLst>
        </pc:grpChg>
        <pc:grpChg chg="add mod">
          <ac:chgData name="Nesta van der Schaaf" userId="b6341301b05cd47e" providerId="LiveId" clId="{AD06C81A-87A6-47A7-8922-8736C9E72DE9}" dt="2023-07-11T15:19:12.988" v="22284"/>
          <ac:grpSpMkLst>
            <pc:docMk/>
            <pc:sldMk cId="4252403139" sldId="285"/>
            <ac:grpSpMk id="29" creationId="{322E655C-A199-5F59-09F3-A66C14F760B0}"/>
          </ac:grpSpMkLst>
        </pc:grpChg>
        <pc:grpChg chg="add mod">
          <ac:chgData name="Nesta van der Schaaf" userId="b6341301b05cd47e" providerId="LiveId" clId="{AD06C81A-87A6-47A7-8922-8736C9E72DE9}" dt="2023-07-11T15:19:12.988" v="22284"/>
          <ac:grpSpMkLst>
            <pc:docMk/>
            <pc:sldMk cId="4252403139" sldId="285"/>
            <ac:grpSpMk id="33" creationId="{7ED64553-A260-EE46-8DD5-7903EA963321}"/>
          </ac:grpSpMkLst>
        </pc:grpChg>
        <pc:grpChg chg="add mod">
          <ac:chgData name="Nesta van der Schaaf" userId="b6341301b05cd47e" providerId="LiveId" clId="{AD06C81A-87A6-47A7-8922-8736C9E72DE9}" dt="2023-07-11T15:19:12.988" v="22284"/>
          <ac:grpSpMkLst>
            <pc:docMk/>
            <pc:sldMk cId="4252403139" sldId="285"/>
            <ac:grpSpMk id="37" creationId="{53CFFB5C-6C11-7149-A781-3D4198CD9ABD}"/>
          </ac:grpSpMkLst>
        </pc:grpChg>
        <pc:grpChg chg="mod ord replST">
          <ac:chgData name="Nesta van der Schaaf" userId="b6341301b05cd47e" providerId="LiveId" clId="{AD06C81A-87A6-47A7-8922-8736C9E72DE9}" dt="2023-07-11T15:50:21.579" v="22428" actId="962"/>
          <ac:grpSpMkLst>
            <pc:docMk/>
            <pc:sldMk cId="4252403139" sldId="285"/>
            <ac:grpSpMk id="266" creationId="{F75B0865-7A08-606C-EDB1-5A7DD4BB398E}"/>
          </ac:grpSpMkLst>
        </pc:grpChg>
        <pc:grpChg chg="del">
          <ac:chgData name="Nesta van der Schaaf" userId="b6341301b05cd47e" providerId="LiveId" clId="{AD06C81A-87A6-47A7-8922-8736C9E72DE9}" dt="2023-07-11T15:50:21.578" v="22426" actId="478"/>
          <ac:grpSpMkLst>
            <pc:docMk/>
            <pc:sldMk cId="4252403139" sldId="285"/>
            <ac:grpSpMk id="267" creationId="{3346FD37-F656-0180-0F84-9DCB018AAB58}"/>
          </ac:grpSpMkLst>
        </pc:grpChg>
        <pc:grpChg chg="del">
          <ac:chgData name="Nesta van der Schaaf" userId="b6341301b05cd47e" providerId="LiveId" clId="{AD06C81A-87A6-47A7-8922-8736C9E72DE9}" dt="2023-07-11T15:08:44.896" v="22276" actId="478"/>
          <ac:grpSpMkLst>
            <pc:docMk/>
            <pc:sldMk cId="4252403139" sldId="285"/>
            <ac:grpSpMk id="536" creationId="{B5E99B85-3BDF-71B7-B702-94BC9E250E6D}"/>
          </ac:grpSpMkLst>
        </pc:grpChg>
        <pc:grpChg chg="del">
          <ac:chgData name="Nesta van der Schaaf" userId="b6341301b05cd47e" providerId="LiveId" clId="{AD06C81A-87A6-47A7-8922-8736C9E72DE9}" dt="2023-07-11T15:08:42.919" v="22274" actId="478"/>
          <ac:grpSpMkLst>
            <pc:docMk/>
            <pc:sldMk cId="4252403139" sldId="285"/>
            <ac:grpSpMk id="538" creationId="{46DE5522-D236-FBF5-4B93-93FB17146CA3}"/>
          </ac:grpSpMkLst>
        </pc:grpChg>
        <pc:grpChg chg="del">
          <ac:chgData name="Nesta van der Schaaf" userId="b6341301b05cd47e" providerId="LiveId" clId="{AD06C81A-87A6-47A7-8922-8736C9E72DE9}" dt="2023-07-11T15:08:47.575" v="22280" actId="478"/>
          <ac:grpSpMkLst>
            <pc:docMk/>
            <pc:sldMk cId="4252403139" sldId="285"/>
            <ac:grpSpMk id="588" creationId="{9C17BF67-0888-C7C1-2F16-4BDC8B029A28}"/>
          </ac:grpSpMkLst>
        </pc:grpChg>
        <pc:grpChg chg="del">
          <ac:chgData name="Nesta van der Schaaf" userId="b6341301b05cd47e" providerId="LiveId" clId="{AD06C81A-87A6-47A7-8922-8736C9E72DE9}" dt="2023-07-11T15:08:46.349" v="22278" actId="478"/>
          <ac:grpSpMkLst>
            <pc:docMk/>
            <pc:sldMk cId="4252403139" sldId="285"/>
            <ac:grpSpMk id="589" creationId="{97657F03-DC3F-B6F8-7D18-6CF180C485AC}"/>
          </ac:grpSpMkLst>
        </pc:grpChg>
        <pc:grpChg chg="del">
          <ac:chgData name="Nesta van der Schaaf" userId="b6341301b05cd47e" providerId="LiveId" clId="{AD06C81A-87A6-47A7-8922-8736C9E72DE9}" dt="2023-07-11T15:19:12.727" v="22283" actId="478"/>
          <ac:grpSpMkLst>
            <pc:docMk/>
            <pc:sldMk cId="4252403139" sldId="285"/>
            <ac:grpSpMk id="615" creationId="{8963719D-4509-FAB7-3762-109683D5739B}"/>
          </ac:grpSpMkLst>
        </pc:grpChg>
        <pc:grpChg chg="del">
          <ac:chgData name="Nesta van der Schaaf" userId="b6341301b05cd47e" providerId="LiveId" clId="{AD06C81A-87A6-47A7-8922-8736C9E72DE9}" dt="2023-07-11T15:19:12.727" v="22283" actId="478"/>
          <ac:grpSpMkLst>
            <pc:docMk/>
            <pc:sldMk cId="4252403139" sldId="285"/>
            <ac:grpSpMk id="623" creationId="{B202F6D6-BF93-2C8D-4CE2-73E7B5D6EC24}"/>
          </ac:grpSpMkLst>
        </pc:grpChg>
        <pc:grpChg chg="del">
          <ac:chgData name="Nesta van der Schaaf" userId="b6341301b05cd47e" providerId="LiveId" clId="{AD06C81A-87A6-47A7-8922-8736C9E72DE9}" dt="2023-07-11T15:19:12.727" v="22283" actId="478"/>
          <ac:grpSpMkLst>
            <pc:docMk/>
            <pc:sldMk cId="4252403139" sldId="285"/>
            <ac:grpSpMk id="629" creationId="{D4CF7534-E5CE-1D72-2103-938A96050245}"/>
          </ac:grpSpMkLst>
        </pc:grpChg>
        <pc:picChg chg="mod">
          <ac:chgData name="Nesta van der Schaaf" userId="b6341301b05cd47e" providerId="LiveId" clId="{AD06C81A-87A6-47A7-8922-8736C9E72DE9}" dt="2023-07-11T15:50:21.535" v="22288" actId="14100"/>
          <ac:picMkLst>
            <pc:docMk/>
            <pc:sldMk cId="4252403139" sldId="285"/>
            <ac:picMk id="41" creationId="{E39E90E3-2B6A-842D-84C2-D9F0196BAE65}"/>
          </ac:picMkLst>
        </pc:picChg>
        <pc:inkChg chg="del">
          <ac:chgData name="Nesta van der Schaaf" userId="b6341301b05cd47e" providerId="LiveId" clId="{AD06C81A-87A6-47A7-8922-8736C9E72DE9}" dt="2023-07-11T15:08:43.369" v="22275" actId="478"/>
          <ac:inkMkLst>
            <pc:docMk/>
            <pc:sldMk cId="4252403139" sldId="285"/>
            <ac:inkMk id="539" creationId="{0E653D67-4CA9-BFB0-DBD3-CE8922F85334}"/>
          </ac:inkMkLst>
        </pc:inkChg>
        <pc:inkChg chg="del">
          <ac:chgData name="Nesta van der Schaaf" userId="b6341301b05cd47e" providerId="LiveId" clId="{AD06C81A-87A6-47A7-8922-8736C9E72DE9}" dt="2023-07-11T15:08:46.853" v="22279" actId="478"/>
          <ac:inkMkLst>
            <pc:docMk/>
            <pc:sldMk cId="4252403139" sldId="285"/>
            <ac:inkMk id="591" creationId="{C0D30984-BB8E-EE03-5367-0116F758BC0A}"/>
          </ac:inkMkLst>
        </pc:inkChg>
        <pc:inkChg chg="del">
          <ac:chgData name="Nesta van der Schaaf" userId="b6341301b05cd47e" providerId="LiveId" clId="{AD06C81A-87A6-47A7-8922-8736C9E72DE9}" dt="2023-07-11T15:08:48.291" v="22281" actId="478"/>
          <ac:inkMkLst>
            <pc:docMk/>
            <pc:sldMk cId="4252403139" sldId="285"/>
            <ac:inkMk id="592" creationId="{9B72E8E0-E079-EE84-AEBC-C94999151380}"/>
          </ac:inkMkLst>
        </pc:inkChg>
        <pc:cxnChg chg="add mod">
          <ac:chgData name="Nesta van der Schaaf" userId="b6341301b05cd47e" providerId="LiveId" clId="{AD06C81A-87A6-47A7-8922-8736C9E72DE9}" dt="2023-07-11T15:19:12.988" v="22284"/>
          <ac:cxnSpMkLst>
            <pc:docMk/>
            <pc:sldMk cId="4252403139" sldId="285"/>
            <ac:cxnSpMk id="26" creationId="{0339F497-4428-8BB5-13DE-AF7E759F9176}"/>
          </ac:cxnSpMkLst>
        </pc:cxnChg>
        <pc:cxnChg chg="del mod">
          <ac:chgData name="Nesta van der Schaaf" userId="b6341301b05cd47e" providerId="LiveId" clId="{AD06C81A-87A6-47A7-8922-8736C9E72DE9}" dt="2023-07-11T15:19:12.727" v="22283" actId="478"/>
          <ac:cxnSpMkLst>
            <pc:docMk/>
            <pc:sldMk cId="4252403139" sldId="285"/>
            <ac:cxnSpMk id="601" creationId="{5123436A-9893-98B6-64FF-7AB777333B92}"/>
          </ac:cxnSpMkLst>
        </pc:cxnChg>
      </pc:sldChg>
      <pc:sldChg chg="new del">
        <pc:chgData name="Nesta van der Schaaf" userId="b6341301b05cd47e" providerId="LiveId" clId="{AD06C81A-87A6-47A7-8922-8736C9E72DE9}" dt="2023-07-11T16:16:32.785" v="23442" actId="47"/>
        <pc:sldMkLst>
          <pc:docMk/>
          <pc:sldMk cId="249048273" sldId="286"/>
        </pc:sldMkLst>
      </pc:sldChg>
      <pc:sldChg chg="addSp delSp modSp add mod">
        <pc:chgData name="Nesta van der Schaaf" userId="b6341301b05cd47e" providerId="LiveId" clId="{AD06C81A-87A6-47A7-8922-8736C9E72DE9}" dt="2023-07-14T18:02:48.460" v="33134" actId="20577"/>
        <pc:sldMkLst>
          <pc:docMk/>
          <pc:sldMk cId="2425235340" sldId="286"/>
        </pc:sldMkLst>
        <pc:spChg chg="mod">
          <ac:chgData name="Nesta van der Schaaf" userId="b6341301b05cd47e" providerId="LiveId" clId="{AD06C81A-87A6-47A7-8922-8736C9E72DE9}" dt="2023-07-11T16:16:46.800" v="23461" actId="20577"/>
          <ac:spMkLst>
            <pc:docMk/>
            <pc:sldMk cId="2425235340" sldId="286"/>
            <ac:spMk id="2" creationId="{F759FACC-06CD-BDFA-C298-0F57DF88FEF1}"/>
          </ac:spMkLst>
        </pc:spChg>
        <pc:spChg chg="add mod">
          <ac:chgData name="Nesta van der Schaaf" userId="b6341301b05cd47e" providerId="LiveId" clId="{AD06C81A-87A6-47A7-8922-8736C9E72DE9}" dt="2023-07-14T18:02:48.460" v="33134" actId="20577"/>
          <ac:spMkLst>
            <pc:docMk/>
            <pc:sldMk cId="2425235340" sldId="286"/>
            <ac:spMk id="3" creationId="{6C1D6A73-E856-6074-A362-1986916430C9}"/>
          </ac:spMkLst>
        </pc:spChg>
        <pc:spChg chg="del">
          <ac:chgData name="Nesta van der Schaaf" userId="b6341301b05cd47e" providerId="LiveId" clId="{AD06C81A-87A6-47A7-8922-8736C9E72DE9}" dt="2023-07-11T16:16:37.932" v="23445" actId="478"/>
          <ac:spMkLst>
            <pc:docMk/>
            <pc:sldMk cId="2425235340" sldId="286"/>
            <ac:spMk id="259" creationId="{7BB4929A-2B5B-8175-6F29-8DC0852EDA5A}"/>
          </ac:spMkLst>
        </pc:spChg>
        <pc:spChg chg="del">
          <ac:chgData name="Nesta van der Schaaf" userId="b6341301b05cd47e" providerId="LiveId" clId="{AD06C81A-87A6-47A7-8922-8736C9E72DE9}" dt="2023-07-11T16:16:40.306" v="23446" actId="478"/>
          <ac:spMkLst>
            <pc:docMk/>
            <pc:sldMk cId="2425235340" sldId="286"/>
            <ac:spMk id="260" creationId="{85C046CD-2930-604D-7467-2BB9D7E87D5A}"/>
          </ac:spMkLst>
        </pc:spChg>
        <pc:spChg chg="del">
          <ac:chgData name="Nesta van der Schaaf" userId="b6341301b05cd47e" providerId="LiveId" clId="{AD06C81A-87A6-47A7-8922-8736C9E72DE9}" dt="2023-07-11T16:16:40.306" v="23446" actId="478"/>
          <ac:spMkLst>
            <pc:docMk/>
            <pc:sldMk cId="2425235340" sldId="286"/>
            <ac:spMk id="457" creationId="{9B186769-7BE7-1CB8-3758-A6112FB1ED49}"/>
          </ac:spMkLst>
        </pc:spChg>
        <pc:spChg chg="del">
          <ac:chgData name="Nesta van der Schaaf" userId="b6341301b05cd47e" providerId="LiveId" clId="{AD06C81A-87A6-47A7-8922-8736C9E72DE9}" dt="2023-07-11T16:16:40.306" v="23446" actId="478"/>
          <ac:spMkLst>
            <pc:docMk/>
            <pc:sldMk cId="2425235340" sldId="286"/>
            <ac:spMk id="508" creationId="{34812E55-8F44-FF77-4B6D-5FB116EA4FCD}"/>
          </ac:spMkLst>
        </pc:spChg>
        <pc:spChg chg="del">
          <ac:chgData name="Nesta van der Schaaf" userId="b6341301b05cd47e" providerId="LiveId" clId="{AD06C81A-87A6-47A7-8922-8736C9E72DE9}" dt="2023-07-11T16:16:40.306" v="23446" actId="478"/>
          <ac:spMkLst>
            <pc:docMk/>
            <pc:sldMk cId="2425235340" sldId="286"/>
            <ac:spMk id="514" creationId="{51F54401-8BCB-CB6F-337A-894A59684E2D}"/>
          </ac:spMkLst>
        </pc:spChg>
        <pc:spChg chg="del">
          <ac:chgData name="Nesta van der Schaaf" userId="b6341301b05cd47e" providerId="LiveId" clId="{AD06C81A-87A6-47A7-8922-8736C9E72DE9}" dt="2023-07-11T16:16:40.306" v="23446" actId="478"/>
          <ac:spMkLst>
            <pc:docMk/>
            <pc:sldMk cId="2425235340" sldId="286"/>
            <ac:spMk id="515" creationId="{5E0C08A9-3A78-43AE-E702-AD1EF73E3604}"/>
          </ac:spMkLst>
        </pc:spChg>
        <pc:spChg chg="del">
          <ac:chgData name="Nesta van der Schaaf" userId="b6341301b05cd47e" providerId="LiveId" clId="{AD06C81A-87A6-47A7-8922-8736C9E72DE9}" dt="2023-07-11T16:16:40.306" v="23446" actId="478"/>
          <ac:spMkLst>
            <pc:docMk/>
            <pc:sldMk cId="2425235340" sldId="286"/>
            <ac:spMk id="593" creationId="{93E4C833-9003-3757-BAF2-7A4204CCA766}"/>
          </ac:spMkLst>
        </pc:spChg>
        <pc:spChg chg="del">
          <ac:chgData name="Nesta van der Schaaf" userId="b6341301b05cd47e" providerId="LiveId" clId="{AD06C81A-87A6-47A7-8922-8736C9E72DE9}" dt="2023-07-11T16:16:42.207" v="23448" actId="478"/>
          <ac:spMkLst>
            <pc:docMk/>
            <pc:sldMk cId="2425235340" sldId="286"/>
            <ac:spMk id="595" creationId="{2CAC940D-4065-A6DD-40EF-9BF99A8407AA}"/>
          </ac:spMkLst>
        </pc:spChg>
        <pc:spChg chg="del">
          <ac:chgData name="Nesta van der Schaaf" userId="b6341301b05cd47e" providerId="LiveId" clId="{AD06C81A-87A6-47A7-8922-8736C9E72DE9}" dt="2023-07-11T16:16:40.306" v="23446" actId="478"/>
          <ac:spMkLst>
            <pc:docMk/>
            <pc:sldMk cId="2425235340" sldId="286"/>
            <ac:spMk id="602" creationId="{137D5563-848A-9B41-3917-B430F0526382}"/>
          </ac:spMkLst>
        </pc:spChg>
        <pc:spChg chg="del">
          <ac:chgData name="Nesta van der Schaaf" userId="b6341301b05cd47e" providerId="LiveId" clId="{AD06C81A-87A6-47A7-8922-8736C9E72DE9}" dt="2023-07-11T16:16:40.306" v="23446" actId="478"/>
          <ac:spMkLst>
            <pc:docMk/>
            <pc:sldMk cId="2425235340" sldId="286"/>
            <ac:spMk id="603" creationId="{EE44AD01-1B29-A259-9313-09AC9757FE1F}"/>
          </ac:spMkLst>
        </pc:spChg>
        <pc:spChg chg="del">
          <ac:chgData name="Nesta van der Schaaf" userId="b6341301b05cd47e" providerId="LiveId" clId="{AD06C81A-87A6-47A7-8922-8736C9E72DE9}" dt="2023-07-11T16:16:41.517" v="23447" actId="478"/>
          <ac:spMkLst>
            <pc:docMk/>
            <pc:sldMk cId="2425235340" sldId="286"/>
            <ac:spMk id="608" creationId="{8109ABCD-0106-4E36-E9D3-6AD03437498B}"/>
          </ac:spMkLst>
        </pc:spChg>
        <pc:grpChg chg="del">
          <ac:chgData name="Nesta van der Schaaf" userId="b6341301b05cd47e" providerId="LiveId" clId="{AD06C81A-87A6-47A7-8922-8736C9E72DE9}" dt="2023-07-11T16:16:37.323" v="23444" actId="478"/>
          <ac:grpSpMkLst>
            <pc:docMk/>
            <pc:sldMk cId="2425235340" sldId="286"/>
            <ac:grpSpMk id="47" creationId="{66BC3F96-0AF5-7505-224A-AA2BEA80DA94}"/>
          </ac:grpSpMkLst>
        </pc:grpChg>
        <pc:grpChg chg="del">
          <ac:chgData name="Nesta van der Schaaf" userId="b6341301b05cd47e" providerId="LiveId" clId="{AD06C81A-87A6-47A7-8922-8736C9E72DE9}" dt="2023-07-11T16:16:40.306" v="23446" actId="478"/>
          <ac:grpSpMkLst>
            <pc:docMk/>
            <pc:sldMk cId="2425235340" sldId="286"/>
            <ac:grpSpMk id="57" creationId="{1F477577-2CC3-3DA6-21DC-BD151DA9CE33}"/>
          </ac:grpSpMkLst>
        </pc:grpChg>
        <pc:grpChg chg="del">
          <ac:chgData name="Nesta van der Schaaf" userId="b6341301b05cd47e" providerId="LiveId" clId="{AD06C81A-87A6-47A7-8922-8736C9E72DE9}" dt="2023-07-11T16:16:40.306" v="23446" actId="478"/>
          <ac:grpSpMkLst>
            <pc:docMk/>
            <pc:sldMk cId="2425235340" sldId="286"/>
            <ac:grpSpMk id="367" creationId="{A9ACDF85-6E9C-5BC8-B698-2EE6C5D2311E}"/>
          </ac:grpSpMkLst>
        </pc:grpChg>
        <pc:grpChg chg="del">
          <ac:chgData name="Nesta van der Schaaf" userId="b6341301b05cd47e" providerId="LiveId" clId="{AD06C81A-87A6-47A7-8922-8736C9E72DE9}" dt="2023-07-11T16:16:40.306" v="23446" actId="478"/>
          <ac:grpSpMkLst>
            <pc:docMk/>
            <pc:sldMk cId="2425235340" sldId="286"/>
            <ac:grpSpMk id="506" creationId="{B026DE25-FFD8-5561-B22C-76EC1F1A827B}"/>
          </ac:grpSpMkLst>
        </pc:grpChg>
        <pc:grpChg chg="del">
          <ac:chgData name="Nesta van der Schaaf" userId="b6341301b05cd47e" providerId="LiveId" clId="{AD06C81A-87A6-47A7-8922-8736C9E72DE9}" dt="2023-07-11T16:16:40.306" v="23446" actId="478"/>
          <ac:grpSpMkLst>
            <pc:docMk/>
            <pc:sldMk cId="2425235340" sldId="286"/>
            <ac:grpSpMk id="597" creationId="{411EC8A0-A0DC-CD0A-FD2E-87BC3826F3BE}"/>
          </ac:grpSpMkLst>
        </pc:grpChg>
        <pc:grpChg chg="del">
          <ac:chgData name="Nesta van der Schaaf" userId="b6341301b05cd47e" providerId="LiveId" clId="{AD06C81A-87A6-47A7-8922-8736C9E72DE9}" dt="2023-07-11T16:16:40.306" v="23446" actId="478"/>
          <ac:grpSpMkLst>
            <pc:docMk/>
            <pc:sldMk cId="2425235340" sldId="286"/>
            <ac:grpSpMk id="615" creationId="{8963719D-4509-FAB7-3762-109683D5739B}"/>
          </ac:grpSpMkLst>
        </pc:grpChg>
        <pc:grpChg chg="del">
          <ac:chgData name="Nesta van der Schaaf" userId="b6341301b05cd47e" providerId="LiveId" clId="{AD06C81A-87A6-47A7-8922-8736C9E72DE9}" dt="2023-07-11T16:16:40.306" v="23446" actId="478"/>
          <ac:grpSpMkLst>
            <pc:docMk/>
            <pc:sldMk cId="2425235340" sldId="286"/>
            <ac:grpSpMk id="623" creationId="{B202F6D6-BF93-2C8D-4CE2-73E7B5D6EC24}"/>
          </ac:grpSpMkLst>
        </pc:grpChg>
        <pc:grpChg chg="del">
          <ac:chgData name="Nesta van der Schaaf" userId="b6341301b05cd47e" providerId="LiveId" clId="{AD06C81A-87A6-47A7-8922-8736C9E72DE9}" dt="2023-07-11T16:16:40.306" v="23446" actId="478"/>
          <ac:grpSpMkLst>
            <pc:docMk/>
            <pc:sldMk cId="2425235340" sldId="286"/>
            <ac:grpSpMk id="629" creationId="{D4CF7534-E5CE-1D72-2103-938A96050245}"/>
          </ac:grpSpMkLst>
        </pc:grpChg>
        <pc:grpChg chg="del">
          <ac:chgData name="Nesta van der Schaaf" userId="b6341301b05cd47e" providerId="LiveId" clId="{AD06C81A-87A6-47A7-8922-8736C9E72DE9}" dt="2023-07-11T16:16:40.306" v="23446" actId="478"/>
          <ac:grpSpMkLst>
            <pc:docMk/>
            <pc:sldMk cId="2425235340" sldId="286"/>
            <ac:grpSpMk id="630" creationId="{D2CE95F2-C6E2-4524-6F51-A824C056860F}"/>
          </ac:grpSpMkLst>
        </pc:grpChg>
        <pc:inkChg chg="del">
          <ac:chgData name="Nesta van der Schaaf" userId="b6341301b05cd47e" providerId="LiveId" clId="{AD06C81A-87A6-47A7-8922-8736C9E72DE9}" dt="2023-07-11T16:16:40.306" v="23446" actId="478"/>
          <ac:inkMkLst>
            <pc:docMk/>
            <pc:sldMk cId="2425235340" sldId="286"/>
            <ac:inkMk id="632" creationId="{C7D5E361-30BC-E513-0AF1-796E88329055}"/>
          </ac:inkMkLst>
        </pc:inkChg>
        <pc:cxnChg chg="del mod">
          <ac:chgData name="Nesta van der Schaaf" userId="b6341301b05cd47e" providerId="LiveId" clId="{AD06C81A-87A6-47A7-8922-8736C9E72DE9}" dt="2023-07-11T16:16:40.306" v="23446" actId="478"/>
          <ac:cxnSpMkLst>
            <pc:docMk/>
            <pc:sldMk cId="2425235340" sldId="286"/>
            <ac:cxnSpMk id="601" creationId="{5123436A-9893-98B6-64FF-7AB777333B92}"/>
          </ac:cxnSpMkLst>
        </pc:cxnChg>
      </pc:sldChg>
      <pc:sldChg chg="addSp delSp modSp new mod">
        <pc:chgData name="Nesta van der Schaaf" userId="b6341301b05cd47e" providerId="LiveId" clId="{AD06C81A-87A6-47A7-8922-8736C9E72DE9}" dt="2023-07-11T16:39:35.839" v="23902" actId="1076"/>
        <pc:sldMkLst>
          <pc:docMk/>
          <pc:sldMk cId="2637483042" sldId="287"/>
        </pc:sldMkLst>
        <pc:spChg chg="mod">
          <ac:chgData name="Nesta van der Schaaf" userId="b6341301b05cd47e" providerId="LiveId" clId="{AD06C81A-87A6-47A7-8922-8736C9E72DE9}" dt="2023-07-11T16:36:15.447" v="23883" actId="20577"/>
          <ac:spMkLst>
            <pc:docMk/>
            <pc:sldMk cId="2637483042" sldId="287"/>
            <ac:spMk id="2" creationId="{B6B89F7C-1997-67DE-7820-4057CEF10D06}"/>
          </ac:spMkLst>
        </pc:spChg>
        <pc:spChg chg="del">
          <ac:chgData name="Nesta van der Schaaf" userId="b6341301b05cd47e" providerId="LiveId" clId="{AD06C81A-87A6-47A7-8922-8736C9E72DE9}" dt="2023-07-11T16:19:15.859" v="23631" actId="478"/>
          <ac:spMkLst>
            <pc:docMk/>
            <pc:sldMk cId="2637483042" sldId="287"/>
            <ac:spMk id="3" creationId="{05CFC684-0F9A-AF94-0938-A55EECEDA165}"/>
          </ac:spMkLst>
        </pc:spChg>
        <pc:spChg chg="del">
          <ac:chgData name="Nesta van der Schaaf" userId="b6341301b05cd47e" providerId="LiveId" clId="{AD06C81A-87A6-47A7-8922-8736C9E72DE9}" dt="2023-07-11T16:39:18.845" v="23900" actId="478"/>
          <ac:spMkLst>
            <pc:docMk/>
            <pc:sldMk cId="2637483042" sldId="287"/>
            <ac:spMk id="4" creationId="{2EDE49C3-665E-BD9F-D5E4-41DED12B1ABF}"/>
          </ac:spMkLst>
        </pc:spChg>
        <pc:spChg chg="add mod">
          <ac:chgData name="Nesta van der Schaaf" userId="b6341301b05cd47e" providerId="LiveId" clId="{AD06C81A-87A6-47A7-8922-8736C9E72DE9}" dt="2023-07-11T16:39:35.839" v="23902" actId="1076"/>
          <ac:spMkLst>
            <pc:docMk/>
            <pc:sldMk cId="2637483042" sldId="287"/>
            <ac:spMk id="6" creationId="{78A72D17-318B-62BE-CDCC-340B3E3DB0FD}"/>
          </ac:spMkLst>
        </pc:spChg>
      </pc:sldChg>
      <pc:sldChg chg="addSp delSp modSp add mod ord">
        <pc:chgData name="Nesta van der Schaaf" userId="b6341301b05cd47e" providerId="LiveId" clId="{AD06C81A-87A6-47A7-8922-8736C9E72DE9}" dt="2023-07-12T08:44:24.516" v="24623" actId="20577"/>
        <pc:sldMkLst>
          <pc:docMk/>
          <pc:sldMk cId="2468375532" sldId="288"/>
        </pc:sldMkLst>
        <pc:spChg chg="mod">
          <ac:chgData name="Nesta van der Schaaf" userId="b6341301b05cd47e" providerId="LiveId" clId="{AD06C81A-87A6-47A7-8922-8736C9E72DE9}" dt="2023-07-12T08:44:24.516" v="24623" actId="20577"/>
          <ac:spMkLst>
            <pc:docMk/>
            <pc:sldMk cId="2468375532" sldId="288"/>
            <ac:spMk id="2" creationId="{F759FACC-06CD-BDFA-C298-0F57DF88FEF1}"/>
          </ac:spMkLst>
        </pc:spChg>
        <pc:spChg chg="mod">
          <ac:chgData name="Nesta van der Schaaf" userId="b6341301b05cd47e" providerId="LiveId" clId="{AD06C81A-87A6-47A7-8922-8736C9E72DE9}" dt="2023-07-11T18:18:58.127" v="24130" actId="14100"/>
          <ac:spMkLst>
            <pc:docMk/>
            <pc:sldMk cId="2468375532" sldId="288"/>
            <ac:spMk id="7" creationId="{C797A009-4B78-C266-5D3A-D16822D3F39B}"/>
          </ac:spMkLst>
        </pc:spChg>
        <pc:spChg chg="mod">
          <ac:chgData name="Nesta van der Schaaf" userId="b6341301b05cd47e" providerId="LiveId" clId="{AD06C81A-87A6-47A7-8922-8736C9E72DE9}" dt="2023-07-11T18:18:54.638" v="24129" actId="14100"/>
          <ac:spMkLst>
            <pc:docMk/>
            <pc:sldMk cId="2468375532" sldId="288"/>
            <ac:spMk id="8" creationId="{EEA4D6E5-777B-22AD-2F1C-974141E21193}"/>
          </ac:spMkLst>
        </pc:spChg>
        <pc:spChg chg="replST">
          <ac:chgData name="Nesta van der Schaaf" userId="b6341301b05cd47e" providerId="LiveId" clId="{AD06C81A-87A6-47A7-8922-8736C9E72DE9}" dt="2023-07-11T18:18:44.254" v="24098"/>
          <ac:spMkLst>
            <pc:docMk/>
            <pc:sldMk cId="2468375532" sldId="288"/>
            <ac:spMk id="10" creationId="{CC5F7746-B1B4-4062-A367-A6404045300B}"/>
          </ac:spMkLst>
        </pc:spChg>
        <pc:spChg chg="replST">
          <ac:chgData name="Nesta van der Schaaf" userId="b6341301b05cd47e" providerId="LiveId" clId="{AD06C81A-87A6-47A7-8922-8736C9E72DE9}" dt="2023-07-11T18:18:44.255" v="24099"/>
          <ac:spMkLst>
            <pc:docMk/>
            <pc:sldMk cId="2468375532" sldId="288"/>
            <ac:spMk id="11" creationId="{8E036A29-AF74-2448-EC95-97B5722A29E6}"/>
          </ac:spMkLst>
        </pc:spChg>
        <pc:spChg chg="replST">
          <ac:chgData name="Nesta van der Schaaf" userId="b6341301b05cd47e" providerId="LiveId" clId="{AD06C81A-87A6-47A7-8922-8736C9E72DE9}" dt="2023-07-11T18:18:44.255" v="24100"/>
          <ac:spMkLst>
            <pc:docMk/>
            <pc:sldMk cId="2468375532" sldId="288"/>
            <ac:spMk id="12" creationId="{B8FB190B-F12A-B2D9-F63C-4A1E0F0DE998}"/>
          </ac:spMkLst>
        </pc:spChg>
        <pc:spChg chg="replST">
          <ac:chgData name="Nesta van der Schaaf" userId="b6341301b05cd47e" providerId="LiveId" clId="{AD06C81A-87A6-47A7-8922-8736C9E72DE9}" dt="2023-07-11T18:18:44.255" v="24101"/>
          <ac:spMkLst>
            <pc:docMk/>
            <pc:sldMk cId="2468375532" sldId="288"/>
            <ac:spMk id="13" creationId="{26C46B3E-9071-5FFA-4823-3F0FC7BDF6E5}"/>
          </ac:spMkLst>
        </pc:spChg>
        <pc:spChg chg="replST">
          <ac:chgData name="Nesta van der Schaaf" userId="b6341301b05cd47e" providerId="LiveId" clId="{AD06C81A-87A6-47A7-8922-8736C9E72DE9}" dt="2023-07-11T18:18:44.255" v="24102"/>
          <ac:spMkLst>
            <pc:docMk/>
            <pc:sldMk cId="2468375532" sldId="288"/>
            <ac:spMk id="15" creationId="{17E675D6-5856-7CE6-7AA5-92039E1AE8CA}"/>
          </ac:spMkLst>
        </pc:spChg>
        <pc:spChg chg="replST">
          <ac:chgData name="Nesta van der Schaaf" userId="b6341301b05cd47e" providerId="LiveId" clId="{AD06C81A-87A6-47A7-8922-8736C9E72DE9}" dt="2023-07-11T18:18:44.255" v="24103"/>
          <ac:spMkLst>
            <pc:docMk/>
            <pc:sldMk cId="2468375532" sldId="288"/>
            <ac:spMk id="16" creationId="{0043BDD7-22B4-16CD-7270-02531565D6F0}"/>
          </ac:spMkLst>
        </pc:spChg>
        <pc:spChg chg="replST">
          <ac:chgData name="Nesta van der Schaaf" userId="b6341301b05cd47e" providerId="LiveId" clId="{AD06C81A-87A6-47A7-8922-8736C9E72DE9}" dt="2023-07-11T18:18:44.255" v="24104"/>
          <ac:spMkLst>
            <pc:docMk/>
            <pc:sldMk cId="2468375532" sldId="288"/>
            <ac:spMk id="17" creationId="{5A629441-AB9D-1549-D71E-437D54935A9B}"/>
          </ac:spMkLst>
        </pc:spChg>
        <pc:spChg chg="replST">
          <ac:chgData name="Nesta van der Schaaf" userId="b6341301b05cd47e" providerId="LiveId" clId="{AD06C81A-87A6-47A7-8922-8736C9E72DE9}" dt="2023-07-11T18:18:44.256" v="24105"/>
          <ac:spMkLst>
            <pc:docMk/>
            <pc:sldMk cId="2468375532" sldId="288"/>
            <ac:spMk id="18" creationId="{C1F0F574-4E76-E631-C4C7-FBF781F3CD2A}"/>
          </ac:spMkLst>
        </pc:spChg>
        <pc:spChg chg="replST">
          <ac:chgData name="Nesta van der Schaaf" userId="b6341301b05cd47e" providerId="LiveId" clId="{AD06C81A-87A6-47A7-8922-8736C9E72DE9}" dt="2023-07-11T18:18:44.256" v="24106"/>
          <ac:spMkLst>
            <pc:docMk/>
            <pc:sldMk cId="2468375532" sldId="288"/>
            <ac:spMk id="19" creationId="{59C8928E-7B41-27B0-0860-3761F1A26AAD}"/>
          </ac:spMkLst>
        </pc:spChg>
        <pc:spChg chg="replST">
          <ac:chgData name="Nesta van der Schaaf" userId="b6341301b05cd47e" providerId="LiveId" clId="{AD06C81A-87A6-47A7-8922-8736C9E72DE9}" dt="2023-07-11T18:18:44.256" v="24107"/>
          <ac:spMkLst>
            <pc:docMk/>
            <pc:sldMk cId="2468375532" sldId="288"/>
            <ac:spMk id="21" creationId="{7A41D4C4-948A-FD20-4007-BFAE90909AC3}"/>
          </ac:spMkLst>
        </pc:spChg>
        <pc:spChg chg="replST">
          <ac:chgData name="Nesta van der Schaaf" userId="b6341301b05cd47e" providerId="LiveId" clId="{AD06C81A-87A6-47A7-8922-8736C9E72DE9}" dt="2023-07-11T18:18:44.256" v="24108"/>
          <ac:spMkLst>
            <pc:docMk/>
            <pc:sldMk cId="2468375532" sldId="288"/>
            <ac:spMk id="22" creationId="{04073724-CFB1-2841-4ED5-F7BFFB508D02}"/>
          </ac:spMkLst>
        </pc:spChg>
        <pc:spChg chg="replST">
          <ac:chgData name="Nesta van der Schaaf" userId="b6341301b05cd47e" providerId="LiveId" clId="{AD06C81A-87A6-47A7-8922-8736C9E72DE9}" dt="2023-07-11T18:18:44.256" v="24109"/>
          <ac:spMkLst>
            <pc:docMk/>
            <pc:sldMk cId="2468375532" sldId="288"/>
            <ac:spMk id="23" creationId="{07A82B85-8B57-E2D7-08F3-3A6D40A58922}"/>
          </ac:spMkLst>
        </pc:spChg>
        <pc:spChg chg="replST">
          <ac:chgData name="Nesta van der Schaaf" userId="b6341301b05cd47e" providerId="LiveId" clId="{AD06C81A-87A6-47A7-8922-8736C9E72DE9}" dt="2023-07-11T18:18:44.256" v="24110"/>
          <ac:spMkLst>
            <pc:docMk/>
            <pc:sldMk cId="2468375532" sldId="288"/>
            <ac:spMk id="24" creationId="{ADC3882E-2EE2-1F29-5EB8-9752C5021B39}"/>
          </ac:spMkLst>
        </pc:spChg>
        <pc:spChg chg="replST">
          <ac:chgData name="Nesta van der Schaaf" userId="b6341301b05cd47e" providerId="LiveId" clId="{AD06C81A-87A6-47A7-8922-8736C9E72DE9}" dt="2023-07-11T18:18:44.256" v="24111"/>
          <ac:spMkLst>
            <pc:docMk/>
            <pc:sldMk cId="2468375532" sldId="288"/>
            <ac:spMk id="25" creationId="{2A472047-AD80-6751-7D9D-54E3A56B6495}"/>
          </ac:spMkLst>
        </pc:spChg>
        <pc:spChg chg="replST">
          <ac:chgData name="Nesta van der Schaaf" userId="b6341301b05cd47e" providerId="LiveId" clId="{AD06C81A-87A6-47A7-8922-8736C9E72DE9}" dt="2023-07-11T18:18:44.257" v="24112"/>
          <ac:spMkLst>
            <pc:docMk/>
            <pc:sldMk cId="2468375532" sldId="288"/>
            <ac:spMk id="26" creationId="{0E5F15C8-2342-6825-B447-7FE1F6E2D306}"/>
          </ac:spMkLst>
        </pc:spChg>
        <pc:spChg chg="replST">
          <ac:chgData name="Nesta van der Schaaf" userId="b6341301b05cd47e" providerId="LiveId" clId="{AD06C81A-87A6-47A7-8922-8736C9E72DE9}" dt="2023-07-11T18:18:44.257" v="24113"/>
          <ac:spMkLst>
            <pc:docMk/>
            <pc:sldMk cId="2468375532" sldId="288"/>
            <ac:spMk id="27" creationId="{95CF6BB0-4792-4A2F-BE06-DAD6D13E6F4C}"/>
          </ac:spMkLst>
        </pc:spChg>
        <pc:spChg chg="replST">
          <ac:chgData name="Nesta van der Schaaf" userId="b6341301b05cd47e" providerId="LiveId" clId="{AD06C81A-87A6-47A7-8922-8736C9E72DE9}" dt="2023-07-11T18:18:44.257" v="24114"/>
          <ac:spMkLst>
            <pc:docMk/>
            <pc:sldMk cId="2468375532" sldId="288"/>
            <ac:spMk id="28" creationId="{F0776E2A-1E57-B9BF-4099-F4D9790D1279}"/>
          </ac:spMkLst>
        </pc:spChg>
        <pc:spChg chg="replST">
          <ac:chgData name="Nesta van der Schaaf" userId="b6341301b05cd47e" providerId="LiveId" clId="{AD06C81A-87A6-47A7-8922-8736C9E72DE9}" dt="2023-07-11T18:18:44.257" v="24115"/>
          <ac:spMkLst>
            <pc:docMk/>
            <pc:sldMk cId="2468375532" sldId="288"/>
            <ac:spMk id="29" creationId="{5DFE71FC-D52C-9CB4-9E46-1251E268B751}"/>
          </ac:spMkLst>
        </pc:spChg>
        <pc:spChg chg="replST">
          <ac:chgData name="Nesta van der Schaaf" userId="b6341301b05cd47e" providerId="LiveId" clId="{AD06C81A-87A6-47A7-8922-8736C9E72DE9}" dt="2023-07-11T18:18:44.257" v="24116"/>
          <ac:spMkLst>
            <pc:docMk/>
            <pc:sldMk cId="2468375532" sldId="288"/>
            <ac:spMk id="31" creationId="{11AC6956-E13F-709A-47B1-BDE52A4D56B0}"/>
          </ac:spMkLst>
        </pc:spChg>
        <pc:spChg chg="replST">
          <ac:chgData name="Nesta van der Schaaf" userId="b6341301b05cd47e" providerId="LiveId" clId="{AD06C81A-87A6-47A7-8922-8736C9E72DE9}" dt="2023-07-11T18:18:44.257" v="24117"/>
          <ac:spMkLst>
            <pc:docMk/>
            <pc:sldMk cId="2468375532" sldId="288"/>
            <ac:spMk id="32" creationId="{1D710BB4-F48E-FF0A-56C7-9246D54EA589}"/>
          </ac:spMkLst>
        </pc:spChg>
        <pc:spChg chg="replST">
          <ac:chgData name="Nesta van der Schaaf" userId="b6341301b05cd47e" providerId="LiveId" clId="{AD06C81A-87A6-47A7-8922-8736C9E72DE9}" dt="2023-07-11T18:18:44.258" v="24118"/>
          <ac:spMkLst>
            <pc:docMk/>
            <pc:sldMk cId="2468375532" sldId="288"/>
            <ac:spMk id="33" creationId="{01A6F328-56BF-A411-F4E2-6E0845D3FFE6}"/>
          </ac:spMkLst>
        </pc:spChg>
        <pc:spChg chg="replST">
          <ac:chgData name="Nesta van der Schaaf" userId="b6341301b05cd47e" providerId="LiveId" clId="{AD06C81A-87A6-47A7-8922-8736C9E72DE9}" dt="2023-07-11T18:18:44.258" v="24119"/>
          <ac:spMkLst>
            <pc:docMk/>
            <pc:sldMk cId="2468375532" sldId="288"/>
            <ac:spMk id="34" creationId="{669D7725-2FF9-A05D-3B16-7ECB24ABEAFE}"/>
          </ac:spMkLst>
        </pc:spChg>
        <pc:spChg chg="replST">
          <ac:chgData name="Nesta van der Schaaf" userId="b6341301b05cd47e" providerId="LiveId" clId="{AD06C81A-87A6-47A7-8922-8736C9E72DE9}" dt="2023-07-11T18:18:44.258" v="24120"/>
          <ac:spMkLst>
            <pc:docMk/>
            <pc:sldMk cId="2468375532" sldId="288"/>
            <ac:spMk id="35" creationId="{671D1C6B-5540-9EFB-A5D8-0686ED31B1AF}"/>
          </ac:spMkLst>
        </pc:spChg>
        <pc:spChg chg="replST">
          <ac:chgData name="Nesta van der Schaaf" userId="b6341301b05cd47e" providerId="LiveId" clId="{AD06C81A-87A6-47A7-8922-8736C9E72DE9}" dt="2023-07-11T18:18:44.258" v="24121"/>
          <ac:spMkLst>
            <pc:docMk/>
            <pc:sldMk cId="2468375532" sldId="288"/>
            <ac:spMk id="37" creationId="{665CDDDA-A377-56DD-A5FD-021CD3D9A667}"/>
          </ac:spMkLst>
        </pc:spChg>
        <pc:spChg chg="replST">
          <ac:chgData name="Nesta van der Schaaf" userId="b6341301b05cd47e" providerId="LiveId" clId="{AD06C81A-87A6-47A7-8922-8736C9E72DE9}" dt="2023-07-11T18:18:44.258" v="24122"/>
          <ac:spMkLst>
            <pc:docMk/>
            <pc:sldMk cId="2468375532" sldId="288"/>
            <ac:spMk id="38" creationId="{D1FF38C5-4DB3-2B3C-6C46-08C809DB603A}"/>
          </ac:spMkLst>
        </pc:spChg>
        <pc:spChg chg="replST">
          <ac:chgData name="Nesta van der Schaaf" userId="b6341301b05cd47e" providerId="LiveId" clId="{AD06C81A-87A6-47A7-8922-8736C9E72DE9}" dt="2023-07-11T18:18:44.258" v="24123"/>
          <ac:spMkLst>
            <pc:docMk/>
            <pc:sldMk cId="2468375532" sldId="288"/>
            <ac:spMk id="39" creationId="{466CE430-ADFF-5AEC-325A-FEE6072960B6}"/>
          </ac:spMkLst>
        </pc:spChg>
        <pc:spChg chg="replST">
          <ac:chgData name="Nesta van der Schaaf" userId="b6341301b05cd47e" providerId="LiveId" clId="{AD06C81A-87A6-47A7-8922-8736C9E72DE9}" dt="2023-07-11T18:19:37.015" v="24202"/>
          <ac:spMkLst>
            <pc:docMk/>
            <pc:sldMk cId="2468375532" sldId="288"/>
            <ac:spMk id="44" creationId="{A49F5147-AA18-DA0E-3FA1-F50671798B4F}"/>
          </ac:spMkLst>
        </pc:spChg>
        <pc:spChg chg="replST">
          <ac:chgData name="Nesta van der Schaaf" userId="b6341301b05cd47e" providerId="LiveId" clId="{AD06C81A-87A6-47A7-8922-8736C9E72DE9}" dt="2023-07-11T18:19:37.015" v="24203"/>
          <ac:spMkLst>
            <pc:docMk/>
            <pc:sldMk cId="2468375532" sldId="288"/>
            <ac:spMk id="45" creationId="{97506986-E2BA-1D57-8BA4-5B8D93753ECF}"/>
          </ac:spMkLst>
        </pc:spChg>
        <pc:spChg chg="replST">
          <ac:chgData name="Nesta van der Schaaf" userId="b6341301b05cd47e" providerId="LiveId" clId="{AD06C81A-87A6-47A7-8922-8736C9E72DE9}" dt="2023-07-11T18:19:37.015" v="24204"/>
          <ac:spMkLst>
            <pc:docMk/>
            <pc:sldMk cId="2468375532" sldId="288"/>
            <ac:spMk id="46" creationId="{41771FA4-E44D-A118-02EE-B349E5AD8C17}"/>
          </ac:spMkLst>
        </pc:spChg>
        <pc:spChg chg="mod topLvl">
          <ac:chgData name="Nesta van der Schaaf" userId="b6341301b05cd47e" providerId="LiveId" clId="{AD06C81A-87A6-47A7-8922-8736C9E72DE9}" dt="2023-07-11T18:21:14.385" v="24271" actId="1076"/>
          <ac:spMkLst>
            <pc:docMk/>
            <pc:sldMk cId="2468375532" sldId="288"/>
            <ac:spMk id="51" creationId="{C387A6B8-48E7-6A4F-EC5A-B548247716B2}"/>
          </ac:spMkLst>
        </pc:spChg>
        <pc:spChg chg="mod">
          <ac:chgData name="Nesta van der Schaaf" userId="b6341301b05cd47e" providerId="LiveId" clId="{AD06C81A-87A6-47A7-8922-8736C9E72DE9}" dt="2023-07-11T18:20:34.241" v="24220" actId="165"/>
          <ac:spMkLst>
            <pc:docMk/>
            <pc:sldMk cId="2468375532" sldId="288"/>
            <ac:spMk id="53" creationId="{EEFC0B5A-247A-75E9-FBD0-15158FAC9CB5}"/>
          </ac:spMkLst>
        </pc:spChg>
        <pc:spChg chg="mod">
          <ac:chgData name="Nesta van der Schaaf" userId="b6341301b05cd47e" providerId="LiveId" clId="{AD06C81A-87A6-47A7-8922-8736C9E72DE9}" dt="2023-07-11T18:20:34.241" v="24220" actId="165"/>
          <ac:spMkLst>
            <pc:docMk/>
            <pc:sldMk cId="2468375532" sldId="288"/>
            <ac:spMk id="54" creationId="{0A9C0846-E029-E3AE-A46E-AAEA814C38C6}"/>
          </ac:spMkLst>
        </pc:spChg>
        <pc:spChg chg="mod">
          <ac:chgData name="Nesta van der Schaaf" userId="b6341301b05cd47e" providerId="LiveId" clId="{AD06C81A-87A6-47A7-8922-8736C9E72DE9}" dt="2023-07-11T18:20:34.241" v="24220" actId="165"/>
          <ac:spMkLst>
            <pc:docMk/>
            <pc:sldMk cId="2468375532" sldId="288"/>
            <ac:spMk id="55" creationId="{8BFF25C4-1D66-6CBC-9BAB-A7271D87E34C}"/>
          </ac:spMkLst>
        </pc:spChg>
        <pc:spChg chg="mod">
          <ac:chgData name="Nesta van der Schaaf" userId="b6341301b05cd47e" providerId="LiveId" clId="{AD06C81A-87A6-47A7-8922-8736C9E72DE9}" dt="2023-07-11T18:19:52.047" v="24211" actId="164"/>
          <ac:spMkLst>
            <pc:docMk/>
            <pc:sldMk cId="2468375532" sldId="288"/>
            <ac:spMk id="342" creationId="{063FC7E2-FA2C-42BE-BF08-A8E8CAB17130}"/>
          </ac:spMkLst>
        </pc:spChg>
        <pc:grpChg chg="mod replST">
          <ac:chgData name="Nesta van der Schaaf" userId="b6341301b05cd47e" providerId="LiveId" clId="{AD06C81A-87A6-47A7-8922-8736C9E72DE9}" dt="2023-07-11T18:19:02.622" v="24131" actId="1076"/>
          <ac:grpSpMkLst>
            <pc:docMk/>
            <pc:sldMk cId="2468375532" sldId="288"/>
            <ac:grpSpMk id="40" creationId="{7EE65D4B-2291-7B6D-1185-92AE66501A86}"/>
          </ac:grpSpMkLst>
        </pc:grpChg>
        <pc:grpChg chg="mod replST">
          <ac:chgData name="Nesta van der Schaaf" userId="b6341301b05cd47e" providerId="LiveId" clId="{AD06C81A-87A6-47A7-8922-8736C9E72DE9}" dt="2023-07-11T18:19:52.047" v="24211" actId="164"/>
          <ac:grpSpMkLst>
            <pc:docMk/>
            <pc:sldMk cId="2468375532" sldId="288"/>
            <ac:grpSpMk id="47" creationId="{4662B694-6D64-B814-8A5B-51118D2B6605}"/>
          </ac:grpSpMkLst>
        </pc:grpChg>
        <pc:grpChg chg="add mod">
          <ac:chgData name="Nesta van der Schaaf" userId="b6341301b05cd47e" providerId="LiveId" clId="{AD06C81A-87A6-47A7-8922-8736C9E72DE9}" dt="2023-07-11T18:20:21.750" v="24217" actId="1076"/>
          <ac:grpSpMkLst>
            <pc:docMk/>
            <pc:sldMk cId="2468375532" sldId="288"/>
            <ac:grpSpMk id="48" creationId="{CBB2981A-6B56-6319-63CE-848F11DA47E7}"/>
          </ac:grpSpMkLst>
        </pc:grpChg>
        <pc:grpChg chg="add del mod">
          <ac:chgData name="Nesta van der Schaaf" userId="b6341301b05cd47e" providerId="LiveId" clId="{AD06C81A-87A6-47A7-8922-8736C9E72DE9}" dt="2023-07-11T18:20:34.241" v="24220" actId="165"/>
          <ac:grpSpMkLst>
            <pc:docMk/>
            <pc:sldMk cId="2468375532" sldId="288"/>
            <ac:grpSpMk id="50" creationId="{AAEBCB3D-847A-FDE8-7B43-2C1ADCC45376}"/>
          </ac:grpSpMkLst>
        </pc:grpChg>
        <pc:grpChg chg="del mod topLvl">
          <ac:chgData name="Nesta van der Schaaf" userId="b6341301b05cd47e" providerId="LiveId" clId="{AD06C81A-87A6-47A7-8922-8736C9E72DE9}" dt="2023-07-11T18:20:36.743" v="24221" actId="478"/>
          <ac:grpSpMkLst>
            <pc:docMk/>
            <pc:sldMk cId="2468375532" sldId="288"/>
            <ac:grpSpMk id="52" creationId="{EEA84628-CC92-0DFD-D866-EE5DC8D402A3}"/>
          </ac:grpSpMkLst>
        </pc:grpChg>
        <pc:grpChg chg="del">
          <ac:chgData name="Nesta van der Schaaf" userId="b6341301b05cd47e" providerId="LiveId" clId="{AD06C81A-87A6-47A7-8922-8736C9E72DE9}" dt="2023-07-11T18:18:49.333" v="24127" actId="478"/>
          <ac:grpSpMkLst>
            <pc:docMk/>
            <pc:sldMk cId="2468375532" sldId="288"/>
            <ac:grpSpMk id="341" creationId="{227579F3-D0FE-DEF8-DAA3-8C8F2A55D2C6}"/>
          </ac:grpSpMkLst>
        </pc:grpChg>
        <pc:picChg chg="mod">
          <ac:chgData name="Nesta van der Schaaf" userId="b6341301b05cd47e" providerId="LiveId" clId="{AD06C81A-87A6-47A7-8922-8736C9E72DE9}" dt="2023-07-11T18:18:44.230" v="24017" actId="14100"/>
          <ac:picMkLst>
            <pc:docMk/>
            <pc:sldMk cId="2468375532" sldId="288"/>
            <ac:picMk id="5" creationId="{A23BDD9C-D6A3-600D-35CF-674DA0EEBA6B}"/>
          </ac:picMkLst>
        </pc:picChg>
        <pc:picChg chg="mod">
          <ac:chgData name="Nesta van der Schaaf" userId="b6341301b05cd47e" providerId="LiveId" clId="{AD06C81A-87A6-47A7-8922-8736C9E72DE9}" dt="2023-07-11T18:19:37.008" v="24167" actId="14100"/>
          <ac:picMkLst>
            <pc:docMk/>
            <pc:sldMk cId="2468375532" sldId="288"/>
            <ac:picMk id="42" creationId="{F70EF301-F22C-F4FE-D32A-694462FCA7C9}"/>
          </ac:picMkLst>
        </pc:picChg>
        <pc:inkChg chg="add mod">
          <ac:chgData name="Nesta van der Schaaf" userId="b6341301b05cd47e" providerId="LiveId" clId="{AD06C81A-87A6-47A7-8922-8736C9E72DE9}" dt="2023-07-11T18:20:20.065" v="24216" actId="1076"/>
          <ac:inkMkLst>
            <pc:docMk/>
            <pc:sldMk cId="2468375532" sldId="288"/>
            <ac:inkMk id="49" creationId="{7A626ADA-A22E-44D6-94D6-C3709A8EA45E}"/>
          </ac:inkMkLst>
        </pc:inkChg>
        <pc:inkChg chg="add del">
          <ac:chgData name="Nesta van der Schaaf" userId="b6341301b05cd47e" providerId="LiveId" clId="{AD06C81A-87A6-47A7-8922-8736C9E72DE9}" dt="2023-07-11T18:20:59.660" v="24268" actId="9405"/>
          <ac:inkMkLst>
            <pc:docMk/>
            <pc:sldMk cId="2468375532" sldId="288"/>
            <ac:inkMk id="56" creationId="{3BB55D03-3D4B-FD0E-756C-E2049D4BDED5}"/>
          </ac:inkMkLst>
        </pc:inkChg>
        <pc:inkChg chg="add mod">
          <ac:chgData name="Nesta van der Schaaf" userId="b6341301b05cd47e" providerId="LiveId" clId="{AD06C81A-87A6-47A7-8922-8736C9E72DE9}" dt="2023-07-11T18:21:21.185" v="24273" actId="688"/>
          <ac:inkMkLst>
            <pc:docMk/>
            <pc:sldMk cId="2468375532" sldId="288"/>
            <ac:inkMk id="57" creationId="{68BB5AC3-C0C3-3B0A-5572-1E4D81A82BE0}"/>
          </ac:inkMkLst>
        </pc:inkChg>
        <pc:inkChg chg="del">
          <ac:chgData name="Nesta van der Schaaf" userId="b6341301b05cd47e" providerId="LiveId" clId="{AD06C81A-87A6-47A7-8922-8736C9E72DE9}" dt="2023-07-11T18:19:14.838" v="24134" actId="478"/>
          <ac:inkMkLst>
            <pc:docMk/>
            <pc:sldMk cId="2468375532" sldId="288"/>
            <ac:inkMk id="343" creationId="{72F96267-B2D4-E042-B6E2-6C23EE79FC43}"/>
          </ac:inkMkLst>
        </pc:inkChg>
      </pc:sldChg>
      <pc:sldChg chg="addSp delSp modSp add mod modAnim">
        <pc:chgData name="Nesta van der Schaaf" userId="b6341301b05cd47e" providerId="LiveId" clId="{AD06C81A-87A6-47A7-8922-8736C9E72DE9}" dt="2023-07-12T09:51:52.965" v="26211"/>
        <pc:sldMkLst>
          <pc:docMk/>
          <pc:sldMk cId="3790023809" sldId="289"/>
        </pc:sldMkLst>
        <pc:spChg chg="mod">
          <ac:chgData name="Nesta van der Schaaf" userId="b6341301b05cd47e" providerId="LiveId" clId="{AD06C81A-87A6-47A7-8922-8736C9E72DE9}" dt="2023-07-12T08:44:29.892" v="24637" actId="20577"/>
          <ac:spMkLst>
            <pc:docMk/>
            <pc:sldMk cId="3790023809" sldId="289"/>
            <ac:spMk id="2" creationId="{F759FACC-06CD-BDFA-C298-0F57DF88FEF1}"/>
          </ac:spMkLst>
        </pc:spChg>
        <pc:spChg chg="del">
          <ac:chgData name="Nesta van der Schaaf" userId="b6341301b05cd47e" providerId="LiveId" clId="{AD06C81A-87A6-47A7-8922-8736C9E72DE9}" dt="2023-07-12T08:49:18.835" v="25116" actId="478"/>
          <ac:spMkLst>
            <pc:docMk/>
            <pc:sldMk cId="3790023809" sldId="289"/>
            <ac:spMk id="7" creationId="{C797A009-4B78-C266-5D3A-D16822D3F39B}"/>
          </ac:spMkLst>
        </pc:spChg>
        <pc:spChg chg="del">
          <ac:chgData name="Nesta van der Schaaf" userId="b6341301b05cd47e" providerId="LiveId" clId="{AD06C81A-87A6-47A7-8922-8736C9E72DE9}" dt="2023-07-12T08:49:18.244" v="25115" actId="478"/>
          <ac:spMkLst>
            <pc:docMk/>
            <pc:sldMk cId="3790023809" sldId="289"/>
            <ac:spMk id="8" creationId="{EEA4D6E5-777B-22AD-2F1C-974141E21193}"/>
          </ac:spMkLst>
        </pc:spChg>
        <pc:spChg chg="replST">
          <ac:chgData name="Nesta van der Schaaf" userId="b6341301b05cd47e" providerId="LiveId" clId="{AD06C81A-87A6-47A7-8922-8736C9E72DE9}" dt="2023-07-12T08:46:38.775" v="24700"/>
          <ac:spMkLst>
            <pc:docMk/>
            <pc:sldMk cId="3790023809" sldId="289"/>
            <ac:spMk id="20" creationId="{F149B3E2-A6C1-0432-2DAB-480CAB09FB3C}"/>
          </ac:spMkLst>
        </pc:spChg>
        <pc:spChg chg="replST">
          <ac:chgData name="Nesta van der Schaaf" userId="b6341301b05cd47e" providerId="LiveId" clId="{AD06C81A-87A6-47A7-8922-8736C9E72DE9}" dt="2023-07-12T08:46:38.775" v="24701"/>
          <ac:spMkLst>
            <pc:docMk/>
            <pc:sldMk cId="3790023809" sldId="289"/>
            <ac:spMk id="30" creationId="{E4277879-D209-44EC-F406-E54835113ECE}"/>
          </ac:spMkLst>
        </pc:spChg>
        <pc:spChg chg="replST">
          <ac:chgData name="Nesta van der Schaaf" userId="b6341301b05cd47e" providerId="LiveId" clId="{AD06C81A-87A6-47A7-8922-8736C9E72DE9}" dt="2023-07-12T08:46:38.775" v="24702"/>
          <ac:spMkLst>
            <pc:docMk/>
            <pc:sldMk cId="3790023809" sldId="289"/>
            <ac:spMk id="36" creationId="{73AE08F0-EEF5-23BC-F4F1-2D82AD6021E8}"/>
          </ac:spMkLst>
        </pc:spChg>
        <pc:spChg chg="replST">
          <ac:chgData name="Nesta van der Schaaf" userId="b6341301b05cd47e" providerId="LiveId" clId="{AD06C81A-87A6-47A7-8922-8736C9E72DE9}" dt="2023-07-12T08:46:38.776" v="24703"/>
          <ac:spMkLst>
            <pc:docMk/>
            <pc:sldMk cId="3790023809" sldId="289"/>
            <ac:spMk id="41" creationId="{72B844A3-51CC-D81B-EAED-865ED1A98497}"/>
          </ac:spMkLst>
        </pc:spChg>
        <pc:spChg chg="replST">
          <ac:chgData name="Nesta van der Schaaf" userId="b6341301b05cd47e" providerId="LiveId" clId="{AD06C81A-87A6-47A7-8922-8736C9E72DE9}" dt="2023-07-12T08:46:38.776" v="24704"/>
          <ac:spMkLst>
            <pc:docMk/>
            <pc:sldMk cId="3790023809" sldId="289"/>
            <ac:spMk id="42" creationId="{F970BF38-8554-EABC-ECF2-0D11869C9CC6}"/>
          </ac:spMkLst>
        </pc:spChg>
        <pc:spChg chg="replST">
          <ac:chgData name="Nesta van der Schaaf" userId="b6341301b05cd47e" providerId="LiveId" clId="{AD06C81A-87A6-47A7-8922-8736C9E72DE9}" dt="2023-07-12T08:46:38.776" v="24705"/>
          <ac:spMkLst>
            <pc:docMk/>
            <pc:sldMk cId="3790023809" sldId="289"/>
            <ac:spMk id="43" creationId="{A94CA49F-3B7F-C676-FD8A-CF5913EA28AC}"/>
          </ac:spMkLst>
        </pc:spChg>
        <pc:spChg chg="replST">
          <ac:chgData name="Nesta van der Schaaf" userId="b6341301b05cd47e" providerId="LiveId" clId="{AD06C81A-87A6-47A7-8922-8736C9E72DE9}" dt="2023-07-12T08:46:38.776" v="24706"/>
          <ac:spMkLst>
            <pc:docMk/>
            <pc:sldMk cId="3790023809" sldId="289"/>
            <ac:spMk id="50" creationId="{FE7526FB-F166-6064-7DAE-D6A42866B4EF}"/>
          </ac:spMkLst>
        </pc:spChg>
        <pc:spChg chg="del">
          <ac:chgData name="Nesta van der Schaaf" userId="b6341301b05cd47e" providerId="LiveId" clId="{AD06C81A-87A6-47A7-8922-8736C9E72DE9}" dt="2023-07-12T08:49:12.516" v="25112" actId="478"/>
          <ac:spMkLst>
            <pc:docMk/>
            <pc:sldMk cId="3790023809" sldId="289"/>
            <ac:spMk id="51" creationId="{C387A6B8-48E7-6A4F-EC5A-B548247716B2}"/>
          </ac:spMkLst>
        </pc:spChg>
        <pc:spChg chg="replST">
          <ac:chgData name="Nesta van der Schaaf" userId="b6341301b05cd47e" providerId="LiveId" clId="{AD06C81A-87A6-47A7-8922-8736C9E72DE9}" dt="2023-07-12T08:46:38.776" v="24707"/>
          <ac:spMkLst>
            <pc:docMk/>
            <pc:sldMk cId="3790023809" sldId="289"/>
            <ac:spMk id="52" creationId="{178323F1-D2D6-24CD-FEB8-A56FC1D97964}"/>
          </ac:spMkLst>
        </pc:spChg>
        <pc:spChg chg="replST">
          <ac:chgData name="Nesta van der Schaaf" userId="b6341301b05cd47e" providerId="LiveId" clId="{AD06C81A-87A6-47A7-8922-8736C9E72DE9}" dt="2023-07-12T08:46:38.776" v="24708"/>
          <ac:spMkLst>
            <pc:docMk/>
            <pc:sldMk cId="3790023809" sldId="289"/>
            <ac:spMk id="53" creationId="{A24A3873-B520-6FFD-740C-BC73A5CF4FAD}"/>
          </ac:spMkLst>
        </pc:spChg>
        <pc:spChg chg="replST">
          <ac:chgData name="Nesta van der Schaaf" userId="b6341301b05cd47e" providerId="LiveId" clId="{AD06C81A-87A6-47A7-8922-8736C9E72DE9}" dt="2023-07-12T08:46:38.776" v="24709"/>
          <ac:spMkLst>
            <pc:docMk/>
            <pc:sldMk cId="3790023809" sldId="289"/>
            <ac:spMk id="55" creationId="{5C47FA28-9023-57BD-CA78-EF0DCAA47701}"/>
          </ac:spMkLst>
        </pc:spChg>
        <pc:spChg chg="replST">
          <ac:chgData name="Nesta van der Schaaf" userId="b6341301b05cd47e" providerId="LiveId" clId="{AD06C81A-87A6-47A7-8922-8736C9E72DE9}" dt="2023-07-12T08:46:38.776" v="24710"/>
          <ac:spMkLst>
            <pc:docMk/>
            <pc:sldMk cId="3790023809" sldId="289"/>
            <ac:spMk id="56" creationId="{41CC16D3-C60C-D4B6-302C-A473DFC7EA15}"/>
          </ac:spMkLst>
        </pc:spChg>
        <pc:spChg chg="replST">
          <ac:chgData name="Nesta van der Schaaf" userId="b6341301b05cd47e" providerId="LiveId" clId="{AD06C81A-87A6-47A7-8922-8736C9E72DE9}" dt="2023-07-12T08:46:38.777" v="24711"/>
          <ac:spMkLst>
            <pc:docMk/>
            <pc:sldMk cId="3790023809" sldId="289"/>
            <ac:spMk id="58" creationId="{23411130-8B5F-F121-EE3E-A2AE81E66DD5}"/>
          </ac:spMkLst>
        </pc:spChg>
        <pc:spChg chg="replST">
          <ac:chgData name="Nesta van der Schaaf" userId="b6341301b05cd47e" providerId="LiveId" clId="{AD06C81A-87A6-47A7-8922-8736C9E72DE9}" dt="2023-07-12T08:46:38.777" v="24712"/>
          <ac:spMkLst>
            <pc:docMk/>
            <pc:sldMk cId="3790023809" sldId="289"/>
            <ac:spMk id="59" creationId="{BA254C4A-295A-120D-B8C3-E7A25B1E8DE1}"/>
          </ac:spMkLst>
        </pc:spChg>
        <pc:spChg chg="replST">
          <ac:chgData name="Nesta van der Schaaf" userId="b6341301b05cd47e" providerId="LiveId" clId="{AD06C81A-87A6-47A7-8922-8736C9E72DE9}" dt="2023-07-12T08:46:38.777" v="24713"/>
          <ac:spMkLst>
            <pc:docMk/>
            <pc:sldMk cId="3790023809" sldId="289"/>
            <ac:spMk id="60" creationId="{C36EFD54-92BC-4F37-16B8-2F41F56524E0}"/>
          </ac:spMkLst>
        </pc:spChg>
        <pc:spChg chg="replST">
          <ac:chgData name="Nesta van der Schaaf" userId="b6341301b05cd47e" providerId="LiveId" clId="{AD06C81A-87A6-47A7-8922-8736C9E72DE9}" dt="2023-07-12T08:46:38.777" v="24714"/>
          <ac:spMkLst>
            <pc:docMk/>
            <pc:sldMk cId="3790023809" sldId="289"/>
            <ac:spMk id="61" creationId="{B1489DCE-0DBD-EA8E-CBE6-1D3F8402BEFF}"/>
          </ac:spMkLst>
        </pc:spChg>
        <pc:spChg chg="replST">
          <ac:chgData name="Nesta van der Schaaf" userId="b6341301b05cd47e" providerId="LiveId" clId="{AD06C81A-87A6-47A7-8922-8736C9E72DE9}" dt="2023-07-12T08:48:17.304" v="24780"/>
          <ac:spMkLst>
            <pc:docMk/>
            <pc:sldMk cId="3790023809" sldId="289"/>
            <ac:spMk id="323" creationId="{7E097020-9308-C470-840B-A51CCA17D701}"/>
          </ac:spMkLst>
        </pc:spChg>
        <pc:spChg chg="replST">
          <ac:chgData name="Nesta van der Schaaf" userId="b6341301b05cd47e" providerId="LiveId" clId="{AD06C81A-87A6-47A7-8922-8736C9E72DE9}" dt="2023-07-12T08:48:17.304" v="24781"/>
          <ac:spMkLst>
            <pc:docMk/>
            <pc:sldMk cId="3790023809" sldId="289"/>
            <ac:spMk id="324" creationId="{BA6E47E3-1B29-37C8-D0C6-2E0DE02CD2CA}"/>
          </ac:spMkLst>
        </pc:spChg>
        <pc:spChg chg="replST">
          <ac:chgData name="Nesta van der Schaaf" userId="b6341301b05cd47e" providerId="LiveId" clId="{AD06C81A-87A6-47A7-8922-8736C9E72DE9}" dt="2023-07-12T08:48:17.304" v="24782"/>
          <ac:spMkLst>
            <pc:docMk/>
            <pc:sldMk cId="3790023809" sldId="289"/>
            <ac:spMk id="325" creationId="{A10504DB-8FDC-CFD9-A912-411332C90F85}"/>
          </ac:spMkLst>
        </pc:spChg>
        <pc:spChg chg="replST">
          <ac:chgData name="Nesta van der Schaaf" userId="b6341301b05cd47e" providerId="LiveId" clId="{AD06C81A-87A6-47A7-8922-8736C9E72DE9}" dt="2023-07-12T08:48:17.304" v="24783"/>
          <ac:spMkLst>
            <pc:docMk/>
            <pc:sldMk cId="3790023809" sldId="289"/>
            <ac:spMk id="326" creationId="{ADD954BA-E562-F489-32AB-2870325FA656}"/>
          </ac:spMkLst>
        </pc:spChg>
        <pc:spChg chg="replST">
          <ac:chgData name="Nesta van der Schaaf" userId="b6341301b05cd47e" providerId="LiveId" clId="{AD06C81A-87A6-47A7-8922-8736C9E72DE9}" dt="2023-07-12T08:48:17.305" v="24784"/>
          <ac:spMkLst>
            <pc:docMk/>
            <pc:sldMk cId="3790023809" sldId="289"/>
            <ac:spMk id="327" creationId="{8F26E8C7-8F31-E0CE-69DB-041CB8232CD6}"/>
          </ac:spMkLst>
        </pc:spChg>
        <pc:spChg chg="replST">
          <ac:chgData name="Nesta van der Schaaf" userId="b6341301b05cd47e" providerId="LiveId" clId="{AD06C81A-87A6-47A7-8922-8736C9E72DE9}" dt="2023-07-12T08:48:17.305" v="24785"/>
          <ac:spMkLst>
            <pc:docMk/>
            <pc:sldMk cId="3790023809" sldId="289"/>
            <ac:spMk id="328" creationId="{4C9FE1E3-EDA3-F5BF-2624-F413C4F0B378}"/>
          </ac:spMkLst>
        </pc:spChg>
        <pc:spChg chg="replST">
          <ac:chgData name="Nesta van der Schaaf" userId="b6341301b05cd47e" providerId="LiveId" clId="{AD06C81A-87A6-47A7-8922-8736C9E72DE9}" dt="2023-07-12T08:48:17.305" v="24786"/>
          <ac:spMkLst>
            <pc:docMk/>
            <pc:sldMk cId="3790023809" sldId="289"/>
            <ac:spMk id="329" creationId="{63812955-9AFF-2C22-BAD4-870E1D9174B7}"/>
          </ac:spMkLst>
        </pc:spChg>
        <pc:spChg chg="replST">
          <ac:chgData name="Nesta van der Schaaf" userId="b6341301b05cd47e" providerId="LiveId" clId="{AD06C81A-87A6-47A7-8922-8736C9E72DE9}" dt="2023-07-12T08:48:17.305" v="24787"/>
          <ac:spMkLst>
            <pc:docMk/>
            <pc:sldMk cId="3790023809" sldId="289"/>
            <ac:spMk id="330" creationId="{02B49DD3-E89F-FE51-47A0-CEC2AD2C5CD8}"/>
          </ac:spMkLst>
        </pc:spChg>
        <pc:spChg chg="replST">
          <ac:chgData name="Nesta van der Schaaf" userId="b6341301b05cd47e" providerId="LiveId" clId="{AD06C81A-87A6-47A7-8922-8736C9E72DE9}" dt="2023-07-12T08:48:17.305" v="24788"/>
          <ac:spMkLst>
            <pc:docMk/>
            <pc:sldMk cId="3790023809" sldId="289"/>
            <ac:spMk id="331" creationId="{F1B75A45-1853-BA5D-B89D-16EB479A4D89}"/>
          </ac:spMkLst>
        </pc:spChg>
        <pc:spChg chg="replST">
          <ac:chgData name="Nesta van der Schaaf" userId="b6341301b05cd47e" providerId="LiveId" clId="{AD06C81A-87A6-47A7-8922-8736C9E72DE9}" dt="2023-07-12T08:48:17.305" v="24789"/>
          <ac:spMkLst>
            <pc:docMk/>
            <pc:sldMk cId="3790023809" sldId="289"/>
            <ac:spMk id="333" creationId="{DA73103D-0A50-A615-E606-F45C32DB0CE3}"/>
          </ac:spMkLst>
        </pc:spChg>
        <pc:spChg chg="replST">
          <ac:chgData name="Nesta van der Schaaf" userId="b6341301b05cd47e" providerId="LiveId" clId="{AD06C81A-87A6-47A7-8922-8736C9E72DE9}" dt="2023-07-12T08:48:17.305" v="24790"/>
          <ac:spMkLst>
            <pc:docMk/>
            <pc:sldMk cId="3790023809" sldId="289"/>
            <ac:spMk id="334" creationId="{AD475FA4-07A8-F8A6-3D76-895877DE3638}"/>
          </ac:spMkLst>
        </pc:spChg>
        <pc:spChg chg="replST">
          <ac:chgData name="Nesta van der Schaaf" userId="b6341301b05cd47e" providerId="LiveId" clId="{AD06C81A-87A6-47A7-8922-8736C9E72DE9}" dt="2023-07-12T08:48:17.305" v="24791"/>
          <ac:spMkLst>
            <pc:docMk/>
            <pc:sldMk cId="3790023809" sldId="289"/>
            <ac:spMk id="335" creationId="{25E9D3BD-739B-DC81-617A-86FF62BD2AA5}"/>
          </ac:spMkLst>
        </pc:spChg>
        <pc:spChg chg="replST">
          <ac:chgData name="Nesta van der Schaaf" userId="b6341301b05cd47e" providerId="LiveId" clId="{AD06C81A-87A6-47A7-8922-8736C9E72DE9}" dt="2023-07-12T08:48:17.306" v="24792"/>
          <ac:spMkLst>
            <pc:docMk/>
            <pc:sldMk cId="3790023809" sldId="289"/>
            <ac:spMk id="336" creationId="{418A45B7-74AF-B879-12F9-485C25F7258F}"/>
          </ac:spMkLst>
        </pc:spChg>
        <pc:spChg chg="replST">
          <ac:chgData name="Nesta van der Schaaf" userId="b6341301b05cd47e" providerId="LiveId" clId="{AD06C81A-87A6-47A7-8922-8736C9E72DE9}" dt="2023-07-12T08:48:17.306" v="24793"/>
          <ac:spMkLst>
            <pc:docMk/>
            <pc:sldMk cId="3790023809" sldId="289"/>
            <ac:spMk id="337" creationId="{3AAF77C1-F064-BBE4-FF50-57CCAB0B42BB}"/>
          </ac:spMkLst>
        </pc:spChg>
        <pc:spChg chg="replST">
          <ac:chgData name="Nesta van der Schaaf" userId="b6341301b05cd47e" providerId="LiveId" clId="{AD06C81A-87A6-47A7-8922-8736C9E72DE9}" dt="2023-07-12T08:48:17.306" v="24794"/>
          <ac:spMkLst>
            <pc:docMk/>
            <pc:sldMk cId="3790023809" sldId="289"/>
            <ac:spMk id="338" creationId="{3220C2DB-F6DD-48A0-7AF3-8445666F2B7D}"/>
          </ac:spMkLst>
        </pc:spChg>
        <pc:spChg chg="del mod topLvl">
          <ac:chgData name="Nesta van der Schaaf" userId="b6341301b05cd47e" providerId="LiveId" clId="{AD06C81A-87A6-47A7-8922-8736C9E72DE9}" dt="2023-07-12T08:49:20.177" v="25118" actId="478"/>
          <ac:spMkLst>
            <pc:docMk/>
            <pc:sldMk cId="3790023809" sldId="289"/>
            <ac:spMk id="342" creationId="{063FC7E2-FA2C-42BE-BF08-A8E8CAB17130}"/>
          </ac:spMkLst>
        </pc:spChg>
        <pc:spChg chg="add del mod topLvl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45" creationId="{48630342-B1C3-AB6C-2016-74D2CC893D37}"/>
          </ac:spMkLst>
        </pc:spChg>
        <pc:spChg chg="add del mod topLvl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46" creationId="{1A1EAEA4-9092-D1DD-7A09-DFEC86EE58AE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47" creationId="{BE516524-D72C-13E6-EFB9-F744350DECD7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48" creationId="{39648D60-218D-9284-FADA-3F83055ADCAD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49" creationId="{E922DCF0-6228-0AC6-5670-5F797413D902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50" creationId="{6D520C75-EFDC-AD98-6B25-8FAADF3305E3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51" creationId="{E1BFA2A1-CA3B-0514-1435-521ED923099E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52" creationId="{8B25FEF7-8BA2-E36D-0456-07EEA32E03EC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53" creationId="{527D1672-8D5B-61A3-13CE-9892DE2DE67B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55" creationId="{B427104C-E816-F1DE-5A58-F047E599E3EB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56" creationId="{2C586134-2D32-D5D9-A78B-BCC5B96F221F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57" creationId="{E06A302A-EDE5-12B1-B852-8B37057D73AD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58" creationId="{7A438C17-3FC6-51D7-C794-C0363413F95B}"/>
          </ac:spMkLst>
        </pc:spChg>
        <pc:spChg chg="add del mod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59" creationId="{B2CBEB84-2329-0367-BD8E-D547FA4BB010}"/>
          </ac:spMkLst>
        </pc:spChg>
        <pc:spChg chg="add del rep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60" creationId="{A6DC9956-514A-32C1-2460-C25446BD189E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66" creationId="{D3FE446D-D4F3-0782-58B4-1B184D563F4A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67" creationId="{CE32FC34-E0C9-DC62-5C6B-D94651ED0340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68" creationId="{A4ECB4DD-0E65-C4FE-D763-929E3AD872D1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69" creationId="{441F3D7A-5108-EE16-D9AA-56A6BCE63EA0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70" creationId="{48792BB9-EDF7-61CF-8162-5338CBF5521A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71" creationId="{AF7EE32A-690E-B538-1976-30DD4D363618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72" creationId="{4DE6DC14-3734-17F4-0A62-EC05DCA4DE8C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73" creationId="{B74D7858-F1FF-9BD4-E563-8680155290F6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74" creationId="{67E62BCA-1FE8-5AB9-9670-244915A0671A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75" creationId="{FC90FDFB-D11A-5B1A-AF07-B455F1E542FB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77" creationId="{F3119D6D-986A-1370-785D-A75B7CF4230D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78" creationId="{ECE4E859-D581-A84B-2256-F140C153203D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79" creationId="{B17E0594-BEBD-826F-30B5-0BB9FCCE9480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80" creationId="{A669AFC5-302D-9F9F-9518-33316E1D518D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81" creationId="{3140987D-C936-7789-BED6-7F7C7F49A9B7}"/>
          </ac:spMkLst>
        </pc:spChg>
        <pc:spChg chg="mod replST delST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82" creationId="{DAF61EAB-2D99-F5A5-248B-971A817120CC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85" creationId="{5339764D-92AD-381D-D4BB-39B2337F91AE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86" creationId="{5CD35C16-8054-AFEF-461D-8ACC06E9C693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87" creationId="{EBD261C7-D430-746F-7B79-6FB5991F8DCC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88" creationId="{460F0519-2B0B-3DF6-2CCC-C1F59AF21C8D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89" creationId="{09E134C6-3835-0926-6157-1B16F06E9417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90" creationId="{1BA90C30-9A00-E2E7-4AEA-BDBB9DA852EB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91" creationId="{C0FC733B-D7AB-0EBA-14B9-D9E8422AAB9A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92" creationId="{17D7234D-C564-22D5-6CA6-BCDC12297149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93" creationId="{1A46727D-7CB6-B1C4-78E9-7CD7072A76C5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94" creationId="{88EF93EB-17F4-BC2B-0293-9F0DB8A33DB7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95" creationId="{1430D227-82F6-28C8-BB12-3583F8D36942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96" creationId="{FC2E220B-395F-275D-2417-D1312D1B243A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97" creationId="{2D6BE5FB-7B3B-93F6-D7C0-8ECF445110DC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98" creationId="{74D7D18F-DE35-886F-1FC6-CA9F5A9E8B4E}"/>
          </ac:spMkLst>
        </pc:spChg>
        <pc:spChg chg="mod">
          <ac:chgData name="Nesta van der Schaaf" userId="b6341301b05cd47e" providerId="LiveId" clId="{AD06C81A-87A6-47A7-8922-8736C9E72DE9}" dt="2023-07-12T08:49:06.171" v="25110"/>
          <ac:spMkLst>
            <pc:docMk/>
            <pc:sldMk cId="3790023809" sldId="289"/>
            <ac:spMk id="399" creationId="{5BED517F-E62A-431F-2841-69E0EAEB932A}"/>
          </ac:spMkLst>
        </pc:spChg>
        <pc:spChg chg="add mod">
          <ac:chgData name="Nesta van der Schaaf" userId="b6341301b05cd47e" providerId="LiveId" clId="{AD06C81A-87A6-47A7-8922-8736C9E72DE9}" dt="2023-07-12T08:53:38.625" v="25493" actId="164"/>
          <ac:spMkLst>
            <pc:docMk/>
            <pc:sldMk cId="3790023809" sldId="289"/>
            <ac:spMk id="400" creationId="{B85B119B-6649-742F-CF45-666A42CACC01}"/>
          </ac:spMkLst>
        </pc:spChg>
        <pc:spChg chg="replST">
          <ac:chgData name="Nesta van der Schaaf" userId="b6341301b05cd47e" providerId="LiveId" clId="{AD06C81A-87A6-47A7-8922-8736C9E72DE9}" dt="2023-07-12T08:50:48.175" v="25203"/>
          <ac:spMkLst>
            <pc:docMk/>
            <pc:sldMk cId="3790023809" sldId="289"/>
            <ac:spMk id="405" creationId="{3C6D29A9-F71A-C279-577B-A0E4ED6E0D81}"/>
          </ac:spMkLst>
        </pc:spChg>
        <pc:spChg chg="replST">
          <ac:chgData name="Nesta van der Schaaf" userId="b6341301b05cd47e" providerId="LiveId" clId="{AD06C81A-87A6-47A7-8922-8736C9E72DE9}" dt="2023-07-12T08:50:48.175" v="25204"/>
          <ac:spMkLst>
            <pc:docMk/>
            <pc:sldMk cId="3790023809" sldId="289"/>
            <ac:spMk id="406" creationId="{ECA7E9A5-518E-4436-9622-2C1762769B38}"/>
          </ac:spMkLst>
        </pc:spChg>
        <pc:spChg chg="replST">
          <ac:chgData name="Nesta van der Schaaf" userId="b6341301b05cd47e" providerId="LiveId" clId="{AD06C81A-87A6-47A7-8922-8736C9E72DE9}" dt="2023-07-12T08:50:48.175" v="25205"/>
          <ac:spMkLst>
            <pc:docMk/>
            <pc:sldMk cId="3790023809" sldId="289"/>
            <ac:spMk id="407" creationId="{CB6529C1-D706-EE90-18DA-575010568A9E}"/>
          </ac:spMkLst>
        </pc:spChg>
        <pc:spChg chg="replST">
          <ac:chgData name="Nesta van der Schaaf" userId="b6341301b05cd47e" providerId="LiveId" clId="{AD06C81A-87A6-47A7-8922-8736C9E72DE9}" dt="2023-07-12T08:50:48.175" v="25206"/>
          <ac:spMkLst>
            <pc:docMk/>
            <pc:sldMk cId="3790023809" sldId="289"/>
            <ac:spMk id="408" creationId="{7E12476D-5DDF-FC55-9699-45374C3496D0}"/>
          </ac:spMkLst>
        </pc:spChg>
        <pc:spChg chg="replST">
          <ac:chgData name="Nesta van der Schaaf" userId="b6341301b05cd47e" providerId="LiveId" clId="{AD06C81A-87A6-47A7-8922-8736C9E72DE9}" dt="2023-07-12T08:50:48.175" v="25207"/>
          <ac:spMkLst>
            <pc:docMk/>
            <pc:sldMk cId="3790023809" sldId="289"/>
            <ac:spMk id="409" creationId="{614EB37B-335A-013F-3520-F116A5416172}"/>
          </ac:spMkLst>
        </pc:spChg>
        <pc:spChg chg="replST">
          <ac:chgData name="Nesta van der Schaaf" userId="b6341301b05cd47e" providerId="LiveId" clId="{AD06C81A-87A6-47A7-8922-8736C9E72DE9}" dt="2023-07-12T08:50:48.175" v="25208"/>
          <ac:spMkLst>
            <pc:docMk/>
            <pc:sldMk cId="3790023809" sldId="289"/>
            <ac:spMk id="410" creationId="{5D482872-4ABE-8CEC-8CE9-6E872EDAC362}"/>
          </ac:spMkLst>
        </pc:spChg>
        <pc:spChg chg="replST">
          <ac:chgData name="Nesta van der Schaaf" userId="b6341301b05cd47e" providerId="LiveId" clId="{AD06C81A-87A6-47A7-8922-8736C9E72DE9}" dt="2023-07-12T08:50:48.176" v="25209"/>
          <ac:spMkLst>
            <pc:docMk/>
            <pc:sldMk cId="3790023809" sldId="289"/>
            <ac:spMk id="411" creationId="{80A40415-D961-7F0F-E70A-0995FBB67334}"/>
          </ac:spMkLst>
        </pc:spChg>
        <pc:spChg chg="replST">
          <ac:chgData name="Nesta van der Schaaf" userId="b6341301b05cd47e" providerId="LiveId" clId="{AD06C81A-87A6-47A7-8922-8736C9E72DE9}" dt="2023-07-12T08:50:48.176" v="25210"/>
          <ac:spMkLst>
            <pc:docMk/>
            <pc:sldMk cId="3790023809" sldId="289"/>
            <ac:spMk id="412" creationId="{0DE16735-D4CC-27B2-8C89-7D5B7EC1BC06}"/>
          </ac:spMkLst>
        </pc:spChg>
        <pc:spChg chg="replST">
          <ac:chgData name="Nesta van der Schaaf" userId="b6341301b05cd47e" providerId="LiveId" clId="{AD06C81A-87A6-47A7-8922-8736C9E72DE9}" dt="2023-07-12T08:50:48.176" v="25211"/>
          <ac:spMkLst>
            <pc:docMk/>
            <pc:sldMk cId="3790023809" sldId="289"/>
            <ac:spMk id="413" creationId="{3DC59AFD-2258-D7DC-BFD8-8DE3F8DADEAD}"/>
          </ac:spMkLst>
        </pc:spChg>
        <pc:spChg chg="replST">
          <ac:chgData name="Nesta van der Schaaf" userId="b6341301b05cd47e" providerId="LiveId" clId="{AD06C81A-87A6-47A7-8922-8736C9E72DE9}" dt="2023-07-12T08:50:48.176" v="25212"/>
          <ac:spMkLst>
            <pc:docMk/>
            <pc:sldMk cId="3790023809" sldId="289"/>
            <ac:spMk id="415" creationId="{45E62512-2E2E-078D-A986-0AAC8F2A9509}"/>
          </ac:spMkLst>
        </pc:spChg>
        <pc:spChg chg="replST">
          <ac:chgData name="Nesta van der Schaaf" userId="b6341301b05cd47e" providerId="LiveId" clId="{AD06C81A-87A6-47A7-8922-8736C9E72DE9}" dt="2023-07-12T08:50:48.176" v="25213"/>
          <ac:spMkLst>
            <pc:docMk/>
            <pc:sldMk cId="3790023809" sldId="289"/>
            <ac:spMk id="416" creationId="{FEAA1064-01DB-14B4-3DD5-74B976D33AAF}"/>
          </ac:spMkLst>
        </pc:spChg>
        <pc:spChg chg="replST">
          <ac:chgData name="Nesta van der Schaaf" userId="b6341301b05cd47e" providerId="LiveId" clId="{AD06C81A-87A6-47A7-8922-8736C9E72DE9}" dt="2023-07-12T08:50:48.176" v="25214"/>
          <ac:spMkLst>
            <pc:docMk/>
            <pc:sldMk cId="3790023809" sldId="289"/>
            <ac:spMk id="417" creationId="{F874B482-A454-F470-2834-BC74F54C939E}"/>
          </ac:spMkLst>
        </pc:spChg>
        <pc:spChg chg="replST">
          <ac:chgData name="Nesta van der Schaaf" userId="b6341301b05cd47e" providerId="LiveId" clId="{AD06C81A-87A6-47A7-8922-8736C9E72DE9}" dt="2023-07-12T08:50:48.176" v="25215"/>
          <ac:spMkLst>
            <pc:docMk/>
            <pc:sldMk cId="3790023809" sldId="289"/>
            <ac:spMk id="418" creationId="{4C58AFAC-89C1-1230-BD5B-EA85021B9192}"/>
          </ac:spMkLst>
        </pc:spChg>
        <pc:spChg chg="replST">
          <ac:chgData name="Nesta van der Schaaf" userId="b6341301b05cd47e" providerId="LiveId" clId="{AD06C81A-87A6-47A7-8922-8736C9E72DE9}" dt="2023-07-12T08:50:48.176" v="25216"/>
          <ac:spMkLst>
            <pc:docMk/>
            <pc:sldMk cId="3790023809" sldId="289"/>
            <ac:spMk id="419" creationId="{AAD5CC7E-A3DE-F1E6-6DF8-7660A889237A}"/>
          </ac:spMkLst>
        </pc:spChg>
        <pc:spChg chg="replST">
          <ac:chgData name="Nesta van der Schaaf" userId="b6341301b05cd47e" providerId="LiveId" clId="{AD06C81A-87A6-47A7-8922-8736C9E72DE9}" dt="2023-07-12T08:50:48.176" v="25217"/>
          <ac:spMkLst>
            <pc:docMk/>
            <pc:sldMk cId="3790023809" sldId="289"/>
            <ac:spMk id="420" creationId="{C5C20BE7-3795-751B-5C35-A62082D02460}"/>
          </ac:spMkLst>
        </pc:spChg>
        <pc:spChg chg="del topLvl replST">
          <ac:chgData name="Nesta van der Schaaf" userId="b6341301b05cd47e" providerId="LiveId" clId="{AD06C81A-87A6-47A7-8922-8736C9E72DE9}" dt="2023-07-12T08:52:17.337" v="25394" actId="478"/>
          <ac:spMkLst>
            <pc:docMk/>
            <pc:sldMk cId="3790023809" sldId="289"/>
            <ac:spMk id="425" creationId="{CC3E4C05-6B8F-B40E-F6D1-A88843179B1E}"/>
          </ac:spMkLst>
        </pc:spChg>
        <pc:spChg chg="del topLvl replST">
          <ac:chgData name="Nesta van der Schaaf" userId="b6341301b05cd47e" providerId="LiveId" clId="{AD06C81A-87A6-47A7-8922-8736C9E72DE9}" dt="2023-07-12T08:52:17.328" v="25380" actId="478"/>
          <ac:spMkLst>
            <pc:docMk/>
            <pc:sldMk cId="3790023809" sldId="289"/>
            <ac:spMk id="426" creationId="{35595AA0-5B50-9C81-CD67-708E6DC1EAA3}"/>
          </ac:spMkLst>
        </pc:spChg>
        <pc:spChg chg="del replST">
          <ac:chgData name="Nesta van der Schaaf" userId="b6341301b05cd47e" providerId="LiveId" clId="{AD06C81A-87A6-47A7-8922-8736C9E72DE9}" dt="2023-07-12T08:52:17.328" v="25379" actId="478"/>
          <ac:spMkLst>
            <pc:docMk/>
            <pc:sldMk cId="3790023809" sldId="289"/>
            <ac:spMk id="427" creationId="{FDF06183-1884-F57F-186B-0E3E68A53828}"/>
          </ac:spMkLst>
        </pc:spChg>
        <pc:spChg chg="del replST">
          <ac:chgData name="Nesta van der Schaaf" userId="b6341301b05cd47e" providerId="LiveId" clId="{AD06C81A-87A6-47A7-8922-8736C9E72DE9}" dt="2023-07-12T08:52:17.328" v="25378" actId="478"/>
          <ac:spMkLst>
            <pc:docMk/>
            <pc:sldMk cId="3790023809" sldId="289"/>
            <ac:spMk id="428" creationId="{59FF22CD-935C-4603-C4C8-0B6FC7A5A325}"/>
          </ac:spMkLst>
        </pc:spChg>
        <pc:spChg chg="del replST">
          <ac:chgData name="Nesta van der Schaaf" userId="b6341301b05cd47e" providerId="LiveId" clId="{AD06C81A-87A6-47A7-8922-8736C9E72DE9}" dt="2023-07-12T08:52:17.328" v="25377" actId="478"/>
          <ac:spMkLst>
            <pc:docMk/>
            <pc:sldMk cId="3790023809" sldId="289"/>
            <ac:spMk id="429" creationId="{B649AB55-C906-8481-D5DF-54D0F90AD09C}"/>
          </ac:spMkLst>
        </pc:spChg>
        <pc:spChg chg="del replST">
          <ac:chgData name="Nesta van der Schaaf" userId="b6341301b05cd47e" providerId="LiveId" clId="{AD06C81A-87A6-47A7-8922-8736C9E72DE9}" dt="2023-07-12T08:52:17.327" v="25376" actId="478"/>
          <ac:spMkLst>
            <pc:docMk/>
            <pc:sldMk cId="3790023809" sldId="289"/>
            <ac:spMk id="430" creationId="{A41795C6-D1B1-F6D5-749F-DDE3C3B5FBC7}"/>
          </ac:spMkLst>
        </pc:spChg>
        <pc:spChg chg="del replST">
          <ac:chgData name="Nesta van der Schaaf" userId="b6341301b05cd47e" providerId="LiveId" clId="{AD06C81A-87A6-47A7-8922-8736C9E72DE9}" dt="2023-07-12T08:52:17.327" v="25375" actId="478"/>
          <ac:spMkLst>
            <pc:docMk/>
            <pc:sldMk cId="3790023809" sldId="289"/>
            <ac:spMk id="431" creationId="{DA7E078A-110A-AF59-F510-3DABACCA296B}"/>
          </ac:spMkLst>
        </pc:spChg>
        <pc:spChg chg="del replST">
          <ac:chgData name="Nesta van der Schaaf" userId="b6341301b05cd47e" providerId="LiveId" clId="{AD06C81A-87A6-47A7-8922-8736C9E72DE9}" dt="2023-07-12T08:52:17.327" v="25374" actId="478"/>
          <ac:spMkLst>
            <pc:docMk/>
            <pc:sldMk cId="3790023809" sldId="289"/>
            <ac:spMk id="432" creationId="{0986EFE1-65E4-34E9-3284-8A8D58322F91}"/>
          </ac:spMkLst>
        </pc:spChg>
        <pc:spChg chg="del replST">
          <ac:chgData name="Nesta van der Schaaf" userId="b6341301b05cd47e" providerId="LiveId" clId="{AD06C81A-87A6-47A7-8922-8736C9E72DE9}" dt="2023-07-12T08:52:17.327" v="25373" actId="478"/>
          <ac:spMkLst>
            <pc:docMk/>
            <pc:sldMk cId="3790023809" sldId="289"/>
            <ac:spMk id="433" creationId="{8238A1A4-518A-F988-1001-5EEB6A79E258}"/>
          </ac:spMkLst>
        </pc:spChg>
        <pc:spChg chg="del replST">
          <ac:chgData name="Nesta van der Schaaf" userId="b6341301b05cd47e" providerId="LiveId" clId="{AD06C81A-87A6-47A7-8922-8736C9E72DE9}" dt="2023-07-12T08:52:17.326" v="25372" actId="478"/>
          <ac:spMkLst>
            <pc:docMk/>
            <pc:sldMk cId="3790023809" sldId="289"/>
            <ac:spMk id="434" creationId="{6129B8D6-F21C-AF42-5581-B7717F4C8493}"/>
          </ac:spMkLst>
        </pc:spChg>
        <pc:spChg chg="del replST">
          <ac:chgData name="Nesta van der Schaaf" userId="b6341301b05cd47e" providerId="LiveId" clId="{AD06C81A-87A6-47A7-8922-8736C9E72DE9}" dt="2023-07-12T08:52:17.326" v="25371" actId="478"/>
          <ac:spMkLst>
            <pc:docMk/>
            <pc:sldMk cId="3790023809" sldId="289"/>
            <ac:spMk id="435" creationId="{CD74D0EF-752B-F07F-B1E9-D27B20F1F8F8}"/>
          </ac:spMkLst>
        </pc:spChg>
        <pc:spChg chg="del replST">
          <ac:chgData name="Nesta van der Schaaf" userId="b6341301b05cd47e" providerId="LiveId" clId="{AD06C81A-87A6-47A7-8922-8736C9E72DE9}" dt="2023-07-12T08:52:17.326" v="25370" actId="478"/>
          <ac:spMkLst>
            <pc:docMk/>
            <pc:sldMk cId="3790023809" sldId="289"/>
            <ac:spMk id="436" creationId="{87171A6A-A8C8-AD7D-E0D4-2F674B7CBAC6}"/>
          </ac:spMkLst>
        </pc:spChg>
        <pc:spChg chg="del replST">
          <ac:chgData name="Nesta van der Schaaf" userId="b6341301b05cd47e" providerId="LiveId" clId="{AD06C81A-87A6-47A7-8922-8736C9E72DE9}" dt="2023-07-12T08:52:17.325" v="25369" actId="478"/>
          <ac:spMkLst>
            <pc:docMk/>
            <pc:sldMk cId="3790023809" sldId="289"/>
            <ac:spMk id="437" creationId="{E77EB3B5-A41C-F6E6-39F0-C65EB2F957D7}"/>
          </ac:spMkLst>
        </pc:spChg>
        <pc:spChg chg="mod replST">
          <ac:chgData name="Nesta van der Schaaf" userId="b6341301b05cd47e" providerId="LiveId" clId="{AD06C81A-87A6-47A7-8922-8736C9E72DE9}" dt="2023-07-12T08:52:17.329" v="25381" actId="108"/>
          <ac:spMkLst>
            <pc:docMk/>
            <pc:sldMk cId="3790023809" sldId="289"/>
            <ac:spMk id="442" creationId="{713B69AE-9F4B-5439-C59C-F3B3CBF55221}"/>
          </ac:spMkLst>
        </pc:spChg>
        <pc:spChg chg="mod replST">
          <ac:chgData name="Nesta van der Schaaf" userId="b6341301b05cd47e" providerId="LiveId" clId="{AD06C81A-87A6-47A7-8922-8736C9E72DE9}" dt="2023-07-12T08:52:17.330" v="25382" actId="108"/>
          <ac:spMkLst>
            <pc:docMk/>
            <pc:sldMk cId="3790023809" sldId="289"/>
            <ac:spMk id="443" creationId="{780EDB84-CAFA-8C07-BC5F-1FDCDC810389}"/>
          </ac:spMkLst>
        </pc:spChg>
        <pc:spChg chg="mod replST">
          <ac:chgData name="Nesta van der Schaaf" userId="b6341301b05cd47e" providerId="LiveId" clId="{AD06C81A-87A6-47A7-8922-8736C9E72DE9}" dt="2023-07-12T08:52:17.331" v="25383" actId="108"/>
          <ac:spMkLst>
            <pc:docMk/>
            <pc:sldMk cId="3790023809" sldId="289"/>
            <ac:spMk id="444" creationId="{F4FDC23A-D472-2ABD-1E46-A6F4E8F9F02F}"/>
          </ac:spMkLst>
        </pc:spChg>
        <pc:spChg chg="mod replST">
          <ac:chgData name="Nesta van der Schaaf" userId="b6341301b05cd47e" providerId="LiveId" clId="{AD06C81A-87A6-47A7-8922-8736C9E72DE9}" dt="2023-07-12T08:52:17.331" v="25384" actId="108"/>
          <ac:spMkLst>
            <pc:docMk/>
            <pc:sldMk cId="3790023809" sldId="289"/>
            <ac:spMk id="445" creationId="{22A08740-7798-E0C2-5BC2-C0245CE7628E}"/>
          </ac:spMkLst>
        </pc:spChg>
        <pc:spChg chg="mod replST">
          <ac:chgData name="Nesta van der Schaaf" userId="b6341301b05cd47e" providerId="LiveId" clId="{AD06C81A-87A6-47A7-8922-8736C9E72DE9}" dt="2023-07-12T08:52:17.332" v="25385" actId="108"/>
          <ac:spMkLst>
            <pc:docMk/>
            <pc:sldMk cId="3790023809" sldId="289"/>
            <ac:spMk id="446" creationId="{43E06BCA-4CB2-5749-7C11-C15804C52AD8}"/>
          </ac:spMkLst>
        </pc:spChg>
        <pc:spChg chg="mod replST">
          <ac:chgData name="Nesta van der Schaaf" userId="b6341301b05cd47e" providerId="LiveId" clId="{AD06C81A-87A6-47A7-8922-8736C9E72DE9}" dt="2023-07-12T08:52:17.333" v="25386" actId="108"/>
          <ac:spMkLst>
            <pc:docMk/>
            <pc:sldMk cId="3790023809" sldId="289"/>
            <ac:spMk id="447" creationId="{E33C78DB-22DF-5057-FF56-34E6B4D49687}"/>
          </ac:spMkLst>
        </pc:spChg>
        <pc:spChg chg="mod replST">
          <ac:chgData name="Nesta van der Schaaf" userId="b6341301b05cd47e" providerId="LiveId" clId="{AD06C81A-87A6-47A7-8922-8736C9E72DE9}" dt="2023-07-12T08:52:17.333" v="25387" actId="108"/>
          <ac:spMkLst>
            <pc:docMk/>
            <pc:sldMk cId="3790023809" sldId="289"/>
            <ac:spMk id="448" creationId="{EA8F1D79-87EB-10BD-ED0C-530FAB2A1E78}"/>
          </ac:spMkLst>
        </pc:spChg>
        <pc:spChg chg="mod replST">
          <ac:chgData name="Nesta van der Schaaf" userId="b6341301b05cd47e" providerId="LiveId" clId="{AD06C81A-87A6-47A7-8922-8736C9E72DE9}" dt="2023-07-12T08:52:17.334" v="25388" actId="108"/>
          <ac:spMkLst>
            <pc:docMk/>
            <pc:sldMk cId="3790023809" sldId="289"/>
            <ac:spMk id="449" creationId="{B71AC0C1-5170-0F41-19AF-9F011C7BA947}"/>
          </ac:spMkLst>
        </pc:spChg>
        <pc:spChg chg="mod replST">
          <ac:chgData name="Nesta van der Schaaf" userId="b6341301b05cd47e" providerId="LiveId" clId="{AD06C81A-87A6-47A7-8922-8736C9E72DE9}" dt="2023-07-12T08:52:17.334" v="25389" actId="108"/>
          <ac:spMkLst>
            <pc:docMk/>
            <pc:sldMk cId="3790023809" sldId="289"/>
            <ac:spMk id="450" creationId="{5121E5FC-CFF1-0D90-069D-D345F75BC205}"/>
          </ac:spMkLst>
        </pc:spChg>
        <pc:spChg chg="mod replST">
          <ac:chgData name="Nesta van der Schaaf" userId="b6341301b05cd47e" providerId="LiveId" clId="{AD06C81A-87A6-47A7-8922-8736C9E72DE9}" dt="2023-07-12T08:52:17.335" v="25390" actId="108"/>
          <ac:spMkLst>
            <pc:docMk/>
            <pc:sldMk cId="3790023809" sldId="289"/>
            <ac:spMk id="451" creationId="{95C0CD76-069D-F64E-4F3E-A3E58CCE4213}"/>
          </ac:spMkLst>
        </pc:spChg>
        <pc:spChg chg="mod replST">
          <ac:chgData name="Nesta van der Schaaf" userId="b6341301b05cd47e" providerId="LiveId" clId="{AD06C81A-87A6-47A7-8922-8736C9E72DE9}" dt="2023-07-12T08:52:17.336" v="25391" actId="108"/>
          <ac:spMkLst>
            <pc:docMk/>
            <pc:sldMk cId="3790023809" sldId="289"/>
            <ac:spMk id="452" creationId="{43AC9D81-CDF3-2C06-741B-9B23570DE9D2}"/>
          </ac:spMkLst>
        </pc:spChg>
        <pc:spChg chg="mod replST">
          <ac:chgData name="Nesta van der Schaaf" userId="b6341301b05cd47e" providerId="LiveId" clId="{AD06C81A-87A6-47A7-8922-8736C9E72DE9}" dt="2023-07-12T08:52:17.336" v="25392" actId="108"/>
          <ac:spMkLst>
            <pc:docMk/>
            <pc:sldMk cId="3790023809" sldId="289"/>
            <ac:spMk id="453" creationId="{B0AD107C-BF68-99E0-2676-BD2CCFD2D4CF}"/>
          </ac:spMkLst>
        </pc:spChg>
        <pc:spChg chg="mod replST">
          <ac:chgData name="Nesta van der Schaaf" userId="b6341301b05cd47e" providerId="LiveId" clId="{AD06C81A-87A6-47A7-8922-8736C9E72DE9}" dt="2023-07-12T08:52:17.337" v="25393" actId="108"/>
          <ac:spMkLst>
            <pc:docMk/>
            <pc:sldMk cId="3790023809" sldId="289"/>
            <ac:spMk id="454" creationId="{C42C95C5-E8C8-0797-0C4C-BD1F7C8D9361}"/>
          </ac:spMkLst>
        </pc:spChg>
        <pc:spChg chg="mod replST">
          <ac:chgData name="Nesta van der Schaaf" userId="b6341301b05cd47e" providerId="LiveId" clId="{AD06C81A-87A6-47A7-8922-8736C9E72DE9}" dt="2023-07-12T08:53:38.625" v="25493" actId="164"/>
          <ac:spMkLst>
            <pc:docMk/>
            <pc:sldMk cId="3790023809" sldId="289"/>
            <ac:spMk id="472" creationId="{4E1E8CEA-A65D-629D-7FB5-AB080A2C87AA}"/>
          </ac:spMkLst>
        </pc:spChg>
        <pc:spChg chg="add mod ord">
          <ac:chgData name="Nesta van der Schaaf" userId="b6341301b05cd47e" providerId="LiveId" clId="{AD06C81A-87A6-47A7-8922-8736C9E72DE9}" dt="2023-07-12T08:53:38.625" v="25493" actId="164"/>
          <ac:spMkLst>
            <pc:docMk/>
            <pc:sldMk cId="3790023809" sldId="289"/>
            <ac:spMk id="473" creationId="{6C41EA69-5F31-7FD8-5DA9-30E3599437A4}"/>
          </ac:spMkLst>
        </pc:spChg>
        <pc:spChg chg="add del mod">
          <ac:chgData name="Nesta van der Schaaf" userId="b6341301b05cd47e" providerId="LiveId" clId="{AD06C81A-87A6-47A7-8922-8736C9E72DE9}" dt="2023-07-12T08:58:53.122" v="25503" actId="47"/>
          <ac:spMkLst>
            <pc:docMk/>
            <pc:sldMk cId="3790023809" sldId="289"/>
            <ac:spMk id="475" creationId="{606E7D32-6319-1882-7D77-DA5EEFE3053E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78" creationId="{B4129C34-2B42-AD35-B925-0E46EFCFE11E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79" creationId="{CE54F9C5-6D5F-7A68-C0D0-8146A25D790E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81" creationId="{5B1A9193-9AAE-6D50-CE2B-4DF90C3D6BF7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82" creationId="{8DC0A88F-EBBC-0E9A-FA6B-B3B88AAA8ADE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83" creationId="{009037F0-D4D7-820A-2D07-882DF93C734E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84" creationId="{3B4891D6-EB0F-8DD7-B0D3-F24B7ED6BE4A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85" creationId="{FD42F5A5-802E-DCB9-8B3F-1ABBE00839F1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86" creationId="{7E83D7DC-2E1F-DB65-42C6-C6C0A5ECFB38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87" creationId="{CEB7B43A-987F-828D-8A85-4C3D6313015A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88" creationId="{355CF122-F9F1-21B6-AF6B-56DC7F8CA4AF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89" creationId="{50ACECB4-BD8B-B819-85B0-46E4A221DE66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90" creationId="{D584B254-4D3E-651D-BBCF-6A2671209BBF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91" creationId="{C7B9E0EB-22F5-B695-D402-A621007540F1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92" creationId="{19D1D57B-9487-BD41-6BA5-76D61B3760BB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93" creationId="{A5662ABC-8A4E-0A1F-4689-23578FEFB50D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94" creationId="{CD87715C-87B2-CA80-081A-CF4E3538E8C0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95" creationId="{618D8ECA-2FFC-C982-1D98-D9663151C62F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96" creationId="{72EC148C-8F07-91D2-BB78-D1DBA2E1053C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97" creationId="{6FCA0A81-7D13-52CE-2F33-76D6223C0841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98" creationId="{0B1A9303-4C33-578F-D645-EAF0BBA20A3D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499" creationId="{188C6D69-0C8E-9E3E-79A5-4EB812ACA92D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00" creationId="{32DB95C1-A05B-7115-61E3-143CA67F2800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01" creationId="{725F868E-3076-8A34-87C6-3F919300D283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02" creationId="{A8E6271C-765E-79E2-F1D6-C5E896DF9B09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03" creationId="{C9B3186F-D3F6-3151-89CF-3C0CBFDC597E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04" creationId="{7C5B972B-7065-5F27-EB56-B238AE1B6B0B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05" creationId="{5EE73F6A-DCB0-D6EE-1173-3B8F8F3D83ED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06" creationId="{81FE7C59-C842-C826-1B98-B788F8DDC4E4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07" creationId="{5E5181AC-99B7-6982-21CC-B5555BF1F616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08" creationId="{800EC991-02BD-9541-F5A4-2C40F094E92F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09" creationId="{302BD487-C711-16E5-DA31-4A4B1B167945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10" creationId="{220F7723-4A1A-C1EB-C66E-FC3C143B820E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11" creationId="{B40A427D-2801-9A45-5AED-8D214EB21D33}"/>
          </ac:spMkLst>
        </pc:spChg>
        <pc:spChg chg="mod">
          <ac:chgData name="Nesta van der Schaaf" userId="b6341301b05cd47e" providerId="LiveId" clId="{AD06C81A-87A6-47A7-8922-8736C9E72DE9}" dt="2023-07-12T08:58:46.214" v="25498"/>
          <ac:spMkLst>
            <pc:docMk/>
            <pc:sldMk cId="3790023809" sldId="289"/>
            <ac:spMk id="512" creationId="{66C663CF-F65F-7E9C-0D27-03D98A871476}"/>
          </ac:spMkLst>
        </pc:spChg>
        <pc:spChg chg="del mod topLvl">
          <ac:chgData name="Nesta van der Schaaf" userId="b6341301b05cd47e" providerId="LiveId" clId="{AD06C81A-87A6-47A7-8922-8736C9E72DE9}" dt="2023-07-12T08:59:02.332" v="25507" actId="478"/>
          <ac:spMkLst>
            <pc:docMk/>
            <pc:sldMk cId="3790023809" sldId="289"/>
            <ac:spMk id="515" creationId="{731953C1-5C39-81AD-8FF8-134CFFFF8680}"/>
          </ac:spMkLst>
        </pc:spChg>
        <pc:spChg chg="mod topLvl">
          <ac:chgData name="Nesta van der Schaaf" userId="b6341301b05cd47e" providerId="LiveId" clId="{AD06C81A-87A6-47A7-8922-8736C9E72DE9}" dt="2023-07-12T09:42:43.919" v="26209" actId="20577"/>
          <ac:spMkLst>
            <pc:docMk/>
            <pc:sldMk cId="3790023809" sldId="289"/>
            <ac:spMk id="516" creationId="{64ADC276-17BB-47DF-AD20-6705C3B8B941}"/>
          </ac:spMkLst>
        </pc:spChg>
        <pc:spChg chg="del mod topLvl">
          <ac:chgData name="Nesta van der Schaaf" userId="b6341301b05cd47e" providerId="LiveId" clId="{AD06C81A-87A6-47A7-8922-8736C9E72DE9}" dt="2023-07-12T08:59:08.123" v="25511" actId="478"/>
          <ac:spMkLst>
            <pc:docMk/>
            <pc:sldMk cId="3790023809" sldId="289"/>
            <ac:spMk id="518" creationId="{F304611F-3BF9-46DB-A257-22348C06DFDE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19" creationId="{3BF75C42-6E29-540C-6CD4-DD27944DA0CC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20" creationId="{16EEC3EF-D9A5-11B2-DFE8-9E92015DFC51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21" creationId="{F61C81EF-BD78-AD3A-5DFC-1A6E992D2A3C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22" creationId="{B919E888-D902-325F-E2D2-7FE231D0EB9D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23" creationId="{FAAF35E2-B3DC-BF42-EF95-C77F4696520E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24" creationId="{6C7155CB-3E85-3446-149A-D17FB7F06788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25" creationId="{C3793FBC-9192-A6C7-0541-AAD998A1203D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26" creationId="{8F1F84FA-1D01-061E-89AD-138C13C11B0D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27" creationId="{C0B1E38B-5D62-31A3-6A1C-F726E179DE16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28" creationId="{DC6753CB-6EA4-F672-7667-F00E91E8BF9F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29" creationId="{D585DC30-24D4-4022-7277-48E97F23724B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30" creationId="{F63C3CB4-E58F-6FFA-CC39-24B84A5A2B21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31" creationId="{76AF5B20-F942-E24B-6F75-9673DB52140E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32" creationId="{9E187BD4-579E-4839-7FEF-61E801DF40B5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33" creationId="{8989522E-816B-872F-1D90-3B00D50DDEA6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34" creationId="{E50CC92E-024C-6B47-50FE-2058DA41714E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35" creationId="{FE9CE9CB-9373-53DE-4DF2-C92A202FC37D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36" creationId="{7D711EBB-5D49-9369-8EA6-E41E89EB6D8C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37" creationId="{C4D59875-D8F4-EB2B-5FB7-BC609BA668A5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38" creationId="{8DF5CF42-BC22-C191-336E-893373DFA3B4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39" creationId="{DA8AE8E6-F937-D589-41B4-F3B15862E174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40" creationId="{7DC2DEF1-DA16-D3D4-C399-5D355F48C2BF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41" creationId="{CC91296F-622F-7627-FF2E-2FC955A47721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42" creationId="{45D6E19D-3D98-DB5C-AFBA-61B5EC7DA7F6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43" creationId="{977897B2-6F85-E1A2-D267-F3169742AFD4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44" creationId="{4229C194-9E7F-91C7-8C9D-0767B24061E9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45" creationId="{4E3FBADB-D276-2113-DB0F-2EC1C60ED17D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46" creationId="{147361DA-20D9-EB52-0120-A45ACDC3C50B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47" creationId="{75CADD9A-D686-C81A-FBE3-8A76FAC58BD3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48" creationId="{F188AD3B-539E-27D3-93AB-56897225B0B3}"/>
          </ac:spMkLst>
        </pc:spChg>
        <pc:spChg chg="mod">
          <ac:chgData name="Nesta van der Schaaf" userId="b6341301b05cd47e" providerId="LiveId" clId="{AD06C81A-87A6-47A7-8922-8736C9E72DE9}" dt="2023-07-12T08:59:06.793" v="25510" actId="165"/>
          <ac:spMkLst>
            <pc:docMk/>
            <pc:sldMk cId="3790023809" sldId="289"/>
            <ac:spMk id="549" creationId="{2E365695-BA1E-0FA8-A6B7-8C4FEFF38E6A}"/>
          </ac:spMkLst>
        </pc:spChg>
        <pc:spChg chg="replST">
          <ac:chgData name="Nesta van der Schaaf" userId="b6341301b05cd47e" providerId="LiveId" clId="{AD06C81A-87A6-47A7-8922-8736C9E72DE9}" dt="2023-07-12T09:00:41.610" v="25582"/>
          <ac:spMkLst>
            <pc:docMk/>
            <pc:sldMk cId="3790023809" sldId="289"/>
            <ac:spMk id="553" creationId="{C94A2123-4D83-4134-39F1-5E1E40512832}"/>
          </ac:spMkLst>
        </pc:spChg>
        <pc:spChg chg="replST">
          <ac:chgData name="Nesta van der Schaaf" userId="b6341301b05cd47e" providerId="LiveId" clId="{AD06C81A-87A6-47A7-8922-8736C9E72DE9}" dt="2023-07-12T09:00:41.610" v="25583"/>
          <ac:spMkLst>
            <pc:docMk/>
            <pc:sldMk cId="3790023809" sldId="289"/>
            <ac:spMk id="554" creationId="{73530A7F-7C58-BE5D-F109-CA659A3F10B6}"/>
          </ac:spMkLst>
        </pc:spChg>
        <pc:spChg chg="replST">
          <ac:chgData name="Nesta van der Schaaf" userId="b6341301b05cd47e" providerId="LiveId" clId="{AD06C81A-87A6-47A7-8922-8736C9E72DE9}" dt="2023-07-12T09:00:41.610" v="25584"/>
          <ac:spMkLst>
            <pc:docMk/>
            <pc:sldMk cId="3790023809" sldId="289"/>
            <ac:spMk id="555" creationId="{C40AC30D-9382-029F-B0DB-F4BCF1482532}"/>
          </ac:spMkLst>
        </pc:spChg>
        <pc:spChg chg="replST">
          <ac:chgData name="Nesta van der Schaaf" userId="b6341301b05cd47e" providerId="LiveId" clId="{AD06C81A-87A6-47A7-8922-8736C9E72DE9}" dt="2023-07-12T09:00:41.610" v="25585"/>
          <ac:spMkLst>
            <pc:docMk/>
            <pc:sldMk cId="3790023809" sldId="289"/>
            <ac:spMk id="556" creationId="{4EC0A461-9E2F-3447-849D-EA48AAF398C6}"/>
          </ac:spMkLst>
        </pc:spChg>
        <pc:spChg chg="replST">
          <ac:chgData name="Nesta van der Schaaf" userId="b6341301b05cd47e" providerId="LiveId" clId="{AD06C81A-87A6-47A7-8922-8736C9E72DE9}" dt="2023-07-12T09:00:41.610" v="25586"/>
          <ac:spMkLst>
            <pc:docMk/>
            <pc:sldMk cId="3790023809" sldId="289"/>
            <ac:spMk id="557" creationId="{E6FACC26-DBAB-4384-196D-AF73D616A82B}"/>
          </ac:spMkLst>
        </pc:spChg>
        <pc:spChg chg="replST">
          <ac:chgData name="Nesta van der Schaaf" userId="b6341301b05cd47e" providerId="LiveId" clId="{AD06C81A-87A6-47A7-8922-8736C9E72DE9}" dt="2023-07-12T09:00:41.610" v="25587"/>
          <ac:spMkLst>
            <pc:docMk/>
            <pc:sldMk cId="3790023809" sldId="289"/>
            <ac:spMk id="558" creationId="{ECFDBCE4-343C-CFD7-FBA3-8B970A9E8EA4}"/>
          </ac:spMkLst>
        </pc:spChg>
        <pc:spChg chg="replST">
          <ac:chgData name="Nesta van der Schaaf" userId="b6341301b05cd47e" providerId="LiveId" clId="{AD06C81A-87A6-47A7-8922-8736C9E72DE9}" dt="2023-07-12T09:00:41.611" v="25588"/>
          <ac:spMkLst>
            <pc:docMk/>
            <pc:sldMk cId="3790023809" sldId="289"/>
            <ac:spMk id="559" creationId="{81C50F4A-86EE-0103-89E6-FD7FBADDBE50}"/>
          </ac:spMkLst>
        </pc:spChg>
        <pc:spChg chg="replST">
          <ac:chgData name="Nesta van der Schaaf" userId="b6341301b05cd47e" providerId="LiveId" clId="{AD06C81A-87A6-47A7-8922-8736C9E72DE9}" dt="2023-07-12T09:00:41.611" v="25589"/>
          <ac:spMkLst>
            <pc:docMk/>
            <pc:sldMk cId="3790023809" sldId="289"/>
            <ac:spMk id="560" creationId="{7B77D808-0C70-B8DF-B7B5-C5E0E3812E04}"/>
          </ac:spMkLst>
        </pc:spChg>
        <pc:spChg chg="replST">
          <ac:chgData name="Nesta van der Schaaf" userId="b6341301b05cd47e" providerId="LiveId" clId="{AD06C81A-87A6-47A7-8922-8736C9E72DE9}" dt="2023-07-12T09:00:41.611" v="25590"/>
          <ac:spMkLst>
            <pc:docMk/>
            <pc:sldMk cId="3790023809" sldId="289"/>
            <ac:spMk id="561" creationId="{844E82CF-75A2-7359-0E32-041C6BF5C23D}"/>
          </ac:spMkLst>
        </pc:spChg>
        <pc:spChg chg="replST">
          <ac:chgData name="Nesta van der Schaaf" userId="b6341301b05cd47e" providerId="LiveId" clId="{AD06C81A-87A6-47A7-8922-8736C9E72DE9}" dt="2023-07-12T09:00:41.611" v="25591"/>
          <ac:spMkLst>
            <pc:docMk/>
            <pc:sldMk cId="3790023809" sldId="289"/>
            <ac:spMk id="562" creationId="{0A72166A-48E6-C1C6-A7FB-1F350E11E0F2}"/>
          </ac:spMkLst>
        </pc:spChg>
        <pc:spChg chg="replST">
          <ac:chgData name="Nesta van der Schaaf" userId="b6341301b05cd47e" providerId="LiveId" clId="{AD06C81A-87A6-47A7-8922-8736C9E72DE9}" dt="2023-07-12T09:00:41.611" v="25592"/>
          <ac:spMkLst>
            <pc:docMk/>
            <pc:sldMk cId="3790023809" sldId="289"/>
            <ac:spMk id="563" creationId="{4E9EB219-4D23-5C97-A897-859F492D5C53}"/>
          </ac:spMkLst>
        </pc:spChg>
        <pc:spChg chg="replST">
          <ac:chgData name="Nesta van der Schaaf" userId="b6341301b05cd47e" providerId="LiveId" clId="{AD06C81A-87A6-47A7-8922-8736C9E72DE9}" dt="2023-07-12T09:00:41.611" v="25593"/>
          <ac:spMkLst>
            <pc:docMk/>
            <pc:sldMk cId="3790023809" sldId="289"/>
            <ac:spMk id="564" creationId="{8116A887-0D50-2AF2-6D43-2E31EBDCD271}"/>
          </ac:spMkLst>
        </pc:spChg>
        <pc:spChg chg="replST">
          <ac:chgData name="Nesta van der Schaaf" userId="b6341301b05cd47e" providerId="LiveId" clId="{AD06C81A-87A6-47A7-8922-8736C9E72DE9}" dt="2023-07-12T09:00:41.611" v="25594"/>
          <ac:spMkLst>
            <pc:docMk/>
            <pc:sldMk cId="3790023809" sldId="289"/>
            <ac:spMk id="565" creationId="{585FBE80-F4A9-952B-703C-23AE85812554}"/>
          </ac:spMkLst>
        </pc:spChg>
        <pc:spChg chg="replST">
          <ac:chgData name="Nesta van der Schaaf" userId="b6341301b05cd47e" providerId="LiveId" clId="{AD06C81A-87A6-47A7-8922-8736C9E72DE9}" dt="2023-07-12T09:00:41.612" v="25595"/>
          <ac:spMkLst>
            <pc:docMk/>
            <pc:sldMk cId="3790023809" sldId="289"/>
            <ac:spMk id="566" creationId="{9AAA1E91-4A41-3BEC-C40C-7976B5D06FCA}"/>
          </ac:spMkLst>
        </pc:spChg>
        <pc:spChg chg="replST">
          <ac:chgData name="Nesta van der Schaaf" userId="b6341301b05cd47e" providerId="LiveId" clId="{AD06C81A-87A6-47A7-8922-8736C9E72DE9}" dt="2023-07-12T09:00:41.612" v="25596"/>
          <ac:spMkLst>
            <pc:docMk/>
            <pc:sldMk cId="3790023809" sldId="289"/>
            <ac:spMk id="567" creationId="{C13C24A0-B65A-0918-52EF-006B219D1852}"/>
          </ac:spMkLst>
        </pc:spChg>
        <pc:spChg chg="replST">
          <ac:chgData name="Nesta van der Schaaf" userId="b6341301b05cd47e" providerId="LiveId" clId="{AD06C81A-87A6-47A7-8922-8736C9E72DE9}" dt="2023-07-12T09:00:41.612" v="25597"/>
          <ac:spMkLst>
            <pc:docMk/>
            <pc:sldMk cId="3790023809" sldId="289"/>
            <ac:spMk id="568" creationId="{E01A5E0B-642C-E492-7413-F7F132D921C9}"/>
          </ac:spMkLst>
        </pc:spChg>
        <pc:spChg chg="replST">
          <ac:chgData name="Nesta van der Schaaf" userId="b6341301b05cd47e" providerId="LiveId" clId="{AD06C81A-87A6-47A7-8922-8736C9E72DE9}" dt="2023-07-12T09:00:41.612" v="25598"/>
          <ac:spMkLst>
            <pc:docMk/>
            <pc:sldMk cId="3790023809" sldId="289"/>
            <ac:spMk id="569" creationId="{3BB94CDC-9B3E-1261-F920-FBF75FA8C15B}"/>
          </ac:spMkLst>
        </pc:spChg>
        <pc:spChg chg="replST">
          <ac:chgData name="Nesta van der Schaaf" userId="b6341301b05cd47e" providerId="LiveId" clId="{AD06C81A-87A6-47A7-8922-8736C9E72DE9}" dt="2023-07-12T09:00:41.612" v="25599"/>
          <ac:spMkLst>
            <pc:docMk/>
            <pc:sldMk cId="3790023809" sldId="289"/>
            <ac:spMk id="570" creationId="{C58D8E81-88AD-1D19-378B-341A2D37885C}"/>
          </ac:spMkLst>
        </pc:spChg>
        <pc:spChg chg="del topLvl replST">
          <ac:chgData name="Nesta van der Schaaf" userId="b6341301b05cd47e" providerId="LiveId" clId="{AD06C81A-87A6-47A7-8922-8736C9E72DE9}" dt="2023-07-12T09:03:23.027" v="25783" actId="478"/>
          <ac:spMkLst>
            <pc:docMk/>
            <pc:sldMk cId="3790023809" sldId="289"/>
            <ac:spMk id="575" creationId="{ED8241E0-7A45-00C3-DC46-ABC98E8CC081}"/>
          </ac:spMkLst>
        </pc:spChg>
        <pc:spChg chg="del topLvl replST">
          <ac:chgData name="Nesta van der Schaaf" userId="b6341301b05cd47e" providerId="LiveId" clId="{AD06C81A-87A6-47A7-8922-8736C9E72DE9}" dt="2023-07-12T09:03:23.020" v="25773" actId="478"/>
          <ac:spMkLst>
            <pc:docMk/>
            <pc:sldMk cId="3790023809" sldId="289"/>
            <ac:spMk id="576" creationId="{50433518-9CFC-3154-A9CC-721FB85E8435}"/>
          </ac:spMkLst>
        </pc:spChg>
        <pc:spChg chg="del replST">
          <ac:chgData name="Nesta van der Schaaf" userId="b6341301b05cd47e" providerId="LiveId" clId="{AD06C81A-87A6-47A7-8922-8736C9E72DE9}" dt="2023-07-12T09:03:23.020" v="25772" actId="478"/>
          <ac:spMkLst>
            <pc:docMk/>
            <pc:sldMk cId="3790023809" sldId="289"/>
            <ac:spMk id="577" creationId="{DD022EF8-AAC7-3CCE-D38B-679273195099}"/>
          </ac:spMkLst>
        </pc:spChg>
        <pc:spChg chg="del replST">
          <ac:chgData name="Nesta van der Schaaf" userId="b6341301b05cd47e" providerId="LiveId" clId="{AD06C81A-87A6-47A7-8922-8736C9E72DE9}" dt="2023-07-12T09:03:23.020" v="25771" actId="478"/>
          <ac:spMkLst>
            <pc:docMk/>
            <pc:sldMk cId="3790023809" sldId="289"/>
            <ac:spMk id="578" creationId="{FAA15C4C-100D-5F10-B21F-2E32F8CF4B00}"/>
          </ac:spMkLst>
        </pc:spChg>
        <pc:spChg chg="del replST">
          <ac:chgData name="Nesta van der Schaaf" userId="b6341301b05cd47e" providerId="LiveId" clId="{AD06C81A-87A6-47A7-8922-8736C9E72DE9}" dt="2023-07-12T09:03:23.019" v="25770" actId="478"/>
          <ac:spMkLst>
            <pc:docMk/>
            <pc:sldMk cId="3790023809" sldId="289"/>
            <ac:spMk id="579" creationId="{BF310A95-03D9-469C-B89E-26BF69A6525E}"/>
          </ac:spMkLst>
        </pc:spChg>
        <pc:spChg chg="del replST">
          <ac:chgData name="Nesta van der Schaaf" userId="b6341301b05cd47e" providerId="LiveId" clId="{AD06C81A-87A6-47A7-8922-8736C9E72DE9}" dt="2023-07-12T09:03:23.019" v="25769" actId="478"/>
          <ac:spMkLst>
            <pc:docMk/>
            <pc:sldMk cId="3790023809" sldId="289"/>
            <ac:spMk id="580" creationId="{6B2D9449-5ADD-BA04-C841-85BDE5926B04}"/>
          </ac:spMkLst>
        </pc:spChg>
        <pc:spChg chg="del replST">
          <ac:chgData name="Nesta van der Schaaf" userId="b6341301b05cd47e" providerId="LiveId" clId="{AD06C81A-87A6-47A7-8922-8736C9E72DE9}" dt="2023-07-12T09:03:23.019" v="25768" actId="478"/>
          <ac:spMkLst>
            <pc:docMk/>
            <pc:sldMk cId="3790023809" sldId="289"/>
            <ac:spMk id="581" creationId="{5E0370A8-2459-7E8F-7623-53D5042EB7C6}"/>
          </ac:spMkLst>
        </pc:spChg>
        <pc:spChg chg="del replST">
          <ac:chgData name="Nesta van der Schaaf" userId="b6341301b05cd47e" providerId="LiveId" clId="{AD06C81A-87A6-47A7-8922-8736C9E72DE9}" dt="2023-07-12T09:03:23.019" v="25767" actId="478"/>
          <ac:spMkLst>
            <pc:docMk/>
            <pc:sldMk cId="3790023809" sldId="289"/>
            <ac:spMk id="582" creationId="{84ED3A88-8F36-994D-0646-8A51A8F5DB95}"/>
          </ac:spMkLst>
        </pc:spChg>
        <pc:spChg chg="del replST">
          <ac:chgData name="Nesta van der Schaaf" userId="b6341301b05cd47e" providerId="LiveId" clId="{AD06C81A-87A6-47A7-8922-8736C9E72DE9}" dt="2023-07-12T09:03:23.018" v="25766" actId="478"/>
          <ac:spMkLst>
            <pc:docMk/>
            <pc:sldMk cId="3790023809" sldId="289"/>
            <ac:spMk id="583" creationId="{29A797FC-C639-3269-5E59-2365502431BF}"/>
          </ac:spMkLst>
        </pc:spChg>
        <pc:spChg chg="del replST">
          <ac:chgData name="Nesta van der Schaaf" userId="b6341301b05cd47e" providerId="LiveId" clId="{AD06C81A-87A6-47A7-8922-8736C9E72DE9}" dt="2023-07-12T09:03:23.018" v="25765" actId="478"/>
          <ac:spMkLst>
            <pc:docMk/>
            <pc:sldMk cId="3790023809" sldId="289"/>
            <ac:spMk id="584" creationId="{61C5417B-E902-7FD8-1FA5-4EA9FC83645B}"/>
          </ac:spMkLst>
        </pc:spChg>
        <pc:spChg chg="del replST">
          <ac:chgData name="Nesta van der Schaaf" userId="b6341301b05cd47e" providerId="LiveId" clId="{AD06C81A-87A6-47A7-8922-8736C9E72DE9}" dt="2023-07-12T09:03:23.018" v="25764" actId="478"/>
          <ac:spMkLst>
            <pc:docMk/>
            <pc:sldMk cId="3790023809" sldId="289"/>
            <ac:spMk id="585" creationId="{A5417D36-A29B-D0F3-C8CB-84AEDBCFEE1E}"/>
          </ac:spMkLst>
        </pc:spChg>
        <pc:spChg chg="del replST">
          <ac:chgData name="Nesta van der Schaaf" userId="b6341301b05cd47e" providerId="LiveId" clId="{AD06C81A-87A6-47A7-8922-8736C9E72DE9}" dt="2023-07-12T09:03:23.017" v="25763" actId="478"/>
          <ac:spMkLst>
            <pc:docMk/>
            <pc:sldMk cId="3790023809" sldId="289"/>
            <ac:spMk id="586" creationId="{73F760C6-A641-E475-6789-22ADD9D958C9}"/>
          </ac:spMkLst>
        </pc:spChg>
        <pc:spChg chg="del replST">
          <ac:chgData name="Nesta van der Schaaf" userId="b6341301b05cd47e" providerId="LiveId" clId="{AD06C81A-87A6-47A7-8922-8736C9E72DE9}" dt="2023-07-12T09:03:23.017" v="25762" actId="478"/>
          <ac:spMkLst>
            <pc:docMk/>
            <pc:sldMk cId="3790023809" sldId="289"/>
            <ac:spMk id="587" creationId="{67C09BEE-FF64-7409-4CC5-67656DEDD82D}"/>
          </ac:spMkLst>
        </pc:spChg>
        <pc:spChg chg="del replST">
          <ac:chgData name="Nesta van der Schaaf" userId="b6341301b05cd47e" providerId="LiveId" clId="{AD06C81A-87A6-47A7-8922-8736C9E72DE9}" dt="2023-07-12T09:03:23.017" v="25761" actId="478"/>
          <ac:spMkLst>
            <pc:docMk/>
            <pc:sldMk cId="3790023809" sldId="289"/>
            <ac:spMk id="588" creationId="{31945605-AF86-DA70-9112-338DCB056404}"/>
          </ac:spMkLst>
        </pc:spChg>
        <pc:spChg chg="del replST">
          <ac:chgData name="Nesta van der Schaaf" userId="b6341301b05cd47e" providerId="LiveId" clId="{AD06C81A-87A6-47A7-8922-8736C9E72DE9}" dt="2023-07-12T09:03:23.016" v="25760" actId="478"/>
          <ac:spMkLst>
            <pc:docMk/>
            <pc:sldMk cId="3790023809" sldId="289"/>
            <ac:spMk id="589" creationId="{E628DA74-82A3-9C86-9A8C-DCFB3ED9B4A0}"/>
          </ac:spMkLst>
        </pc:spChg>
        <pc:spChg chg="del replST">
          <ac:chgData name="Nesta van der Schaaf" userId="b6341301b05cd47e" providerId="LiveId" clId="{AD06C81A-87A6-47A7-8922-8736C9E72DE9}" dt="2023-07-12T09:03:23.016" v="25759" actId="478"/>
          <ac:spMkLst>
            <pc:docMk/>
            <pc:sldMk cId="3790023809" sldId="289"/>
            <ac:spMk id="590" creationId="{1743AC37-7BFA-9876-7BE6-7CABF9832A48}"/>
          </ac:spMkLst>
        </pc:spChg>
        <pc:spChg chg="del replST">
          <ac:chgData name="Nesta van der Schaaf" userId="b6341301b05cd47e" providerId="LiveId" clId="{AD06C81A-87A6-47A7-8922-8736C9E72DE9}" dt="2023-07-12T09:03:23.016" v="25758" actId="478"/>
          <ac:spMkLst>
            <pc:docMk/>
            <pc:sldMk cId="3790023809" sldId="289"/>
            <ac:spMk id="591" creationId="{EE40BC74-52D1-7013-E653-13869BBC1923}"/>
          </ac:spMkLst>
        </pc:spChg>
        <pc:spChg chg="del replST">
          <ac:chgData name="Nesta van der Schaaf" userId="b6341301b05cd47e" providerId="LiveId" clId="{AD06C81A-87A6-47A7-8922-8736C9E72DE9}" dt="2023-07-12T09:03:23.015" v="25757" actId="478"/>
          <ac:spMkLst>
            <pc:docMk/>
            <pc:sldMk cId="3790023809" sldId="289"/>
            <ac:spMk id="592" creationId="{EF5F66DA-2ACF-9673-F7B1-F80F9828CBF5}"/>
          </ac:spMkLst>
        </pc:spChg>
        <pc:spChg chg="del mod topLvl replST">
          <ac:chgData name="Nesta van der Schaaf" userId="b6341301b05cd47e" providerId="LiveId" clId="{AD06C81A-87A6-47A7-8922-8736C9E72DE9}" dt="2023-07-12T09:20:47.555" v="25975" actId="478"/>
          <ac:spMkLst>
            <pc:docMk/>
            <pc:sldMk cId="3790023809" sldId="289"/>
            <ac:spMk id="597" creationId="{568A2BF4-42B5-F19F-6F3F-7D45053BFA6D}"/>
          </ac:spMkLst>
        </pc:spChg>
        <pc:spChg chg="del mod topLvl replST">
          <ac:chgData name="Nesta van der Schaaf" userId="b6341301b05cd47e" providerId="LiveId" clId="{AD06C81A-87A6-47A7-8922-8736C9E72DE9}" dt="2023-07-12T09:20:47.546" v="25961" actId="478"/>
          <ac:spMkLst>
            <pc:docMk/>
            <pc:sldMk cId="3790023809" sldId="289"/>
            <ac:spMk id="598" creationId="{F24BA3B2-2DD5-D2DC-3F88-963CFCC54892}"/>
          </ac:spMkLst>
        </pc:spChg>
        <pc:spChg chg="del mod replST">
          <ac:chgData name="Nesta van der Schaaf" userId="b6341301b05cd47e" providerId="LiveId" clId="{AD06C81A-87A6-47A7-8922-8736C9E72DE9}" dt="2023-07-12T09:20:47.545" v="25960" actId="478"/>
          <ac:spMkLst>
            <pc:docMk/>
            <pc:sldMk cId="3790023809" sldId="289"/>
            <ac:spMk id="599" creationId="{3340649F-BD3A-EA2D-6B89-3375A2CC70E0}"/>
          </ac:spMkLst>
        </pc:spChg>
        <pc:spChg chg="del mod replST">
          <ac:chgData name="Nesta van der Schaaf" userId="b6341301b05cd47e" providerId="LiveId" clId="{AD06C81A-87A6-47A7-8922-8736C9E72DE9}" dt="2023-07-12T09:20:47.545" v="25959" actId="478"/>
          <ac:spMkLst>
            <pc:docMk/>
            <pc:sldMk cId="3790023809" sldId="289"/>
            <ac:spMk id="600" creationId="{1EE8BECF-A814-C2E8-153F-06871EC964CA}"/>
          </ac:spMkLst>
        </pc:spChg>
        <pc:spChg chg="del mod replST">
          <ac:chgData name="Nesta van der Schaaf" userId="b6341301b05cd47e" providerId="LiveId" clId="{AD06C81A-87A6-47A7-8922-8736C9E72DE9}" dt="2023-07-12T09:20:47.544" v="25958" actId="478"/>
          <ac:spMkLst>
            <pc:docMk/>
            <pc:sldMk cId="3790023809" sldId="289"/>
            <ac:spMk id="601" creationId="{FC8553AB-2E2E-33A3-3655-4F60EE0AA2A9}"/>
          </ac:spMkLst>
        </pc:spChg>
        <pc:spChg chg="del mod replST">
          <ac:chgData name="Nesta van der Schaaf" userId="b6341301b05cd47e" providerId="LiveId" clId="{AD06C81A-87A6-47A7-8922-8736C9E72DE9}" dt="2023-07-12T09:20:47.544" v="25957" actId="478"/>
          <ac:spMkLst>
            <pc:docMk/>
            <pc:sldMk cId="3790023809" sldId="289"/>
            <ac:spMk id="602" creationId="{7F008D3D-C384-082D-0C3C-4528A0D1B581}"/>
          </ac:spMkLst>
        </pc:spChg>
        <pc:spChg chg="del mod replST">
          <ac:chgData name="Nesta van der Schaaf" userId="b6341301b05cd47e" providerId="LiveId" clId="{AD06C81A-87A6-47A7-8922-8736C9E72DE9}" dt="2023-07-12T09:20:47.544" v="25956" actId="478"/>
          <ac:spMkLst>
            <pc:docMk/>
            <pc:sldMk cId="3790023809" sldId="289"/>
            <ac:spMk id="603" creationId="{16C6BD0F-DEC1-2F69-6514-D6E9B3EEAAA6}"/>
          </ac:spMkLst>
        </pc:spChg>
        <pc:spChg chg="del mod replST">
          <ac:chgData name="Nesta van der Schaaf" userId="b6341301b05cd47e" providerId="LiveId" clId="{AD06C81A-87A6-47A7-8922-8736C9E72DE9}" dt="2023-07-12T09:20:47.544" v="25955" actId="478"/>
          <ac:spMkLst>
            <pc:docMk/>
            <pc:sldMk cId="3790023809" sldId="289"/>
            <ac:spMk id="604" creationId="{F868B198-8004-1FFC-7146-44D447CFF9BF}"/>
          </ac:spMkLst>
        </pc:spChg>
        <pc:spChg chg="del mod replST">
          <ac:chgData name="Nesta van der Schaaf" userId="b6341301b05cd47e" providerId="LiveId" clId="{AD06C81A-87A6-47A7-8922-8736C9E72DE9}" dt="2023-07-12T09:20:47.543" v="25954" actId="478"/>
          <ac:spMkLst>
            <pc:docMk/>
            <pc:sldMk cId="3790023809" sldId="289"/>
            <ac:spMk id="605" creationId="{F9B97E9B-A090-3DDF-46BB-3A416E9E20F7}"/>
          </ac:spMkLst>
        </pc:spChg>
        <pc:spChg chg="mod replST">
          <ac:chgData name="Nesta van der Schaaf" userId="b6341301b05cd47e" providerId="LiveId" clId="{AD06C81A-87A6-47A7-8922-8736C9E72DE9}" dt="2023-07-12T09:20:47.546" v="25962" actId="108"/>
          <ac:spMkLst>
            <pc:docMk/>
            <pc:sldMk cId="3790023809" sldId="289"/>
            <ac:spMk id="629" creationId="{8B23C0CC-9449-282B-0DC2-08C8FA45A5C1}"/>
          </ac:spMkLst>
        </pc:spChg>
        <pc:spChg chg="mod replST">
          <ac:chgData name="Nesta van der Schaaf" userId="b6341301b05cd47e" providerId="LiveId" clId="{AD06C81A-87A6-47A7-8922-8736C9E72DE9}" dt="2023-07-12T09:20:47.547" v="25963" actId="108"/>
          <ac:spMkLst>
            <pc:docMk/>
            <pc:sldMk cId="3790023809" sldId="289"/>
            <ac:spMk id="630" creationId="{31B10D64-6C13-AC3F-4D8F-0B4575EC603C}"/>
          </ac:spMkLst>
        </pc:spChg>
        <pc:spChg chg="mod replST">
          <ac:chgData name="Nesta van der Schaaf" userId="b6341301b05cd47e" providerId="LiveId" clId="{AD06C81A-87A6-47A7-8922-8736C9E72DE9}" dt="2023-07-12T09:20:47.548" v="25964" actId="108"/>
          <ac:spMkLst>
            <pc:docMk/>
            <pc:sldMk cId="3790023809" sldId="289"/>
            <ac:spMk id="631" creationId="{6835498D-5B2F-7342-833F-55B8D1FEA0BC}"/>
          </ac:spMkLst>
        </pc:spChg>
        <pc:spChg chg="mod replST">
          <ac:chgData name="Nesta van der Schaaf" userId="b6341301b05cd47e" providerId="LiveId" clId="{AD06C81A-87A6-47A7-8922-8736C9E72DE9}" dt="2023-07-12T09:20:47.549" v="25965" actId="108"/>
          <ac:spMkLst>
            <pc:docMk/>
            <pc:sldMk cId="3790023809" sldId="289"/>
            <ac:spMk id="632" creationId="{81F15E9E-FCD9-248D-D6C1-8FE54C062286}"/>
          </ac:spMkLst>
        </pc:spChg>
        <pc:spChg chg="mod replST">
          <ac:chgData name="Nesta van der Schaaf" userId="b6341301b05cd47e" providerId="LiveId" clId="{AD06C81A-87A6-47A7-8922-8736C9E72DE9}" dt="2023-07-12T09:20:47.549" v="25966" actId="108"/>
          <ac:spMkLst>
            <pc:docMk/>
            <pc:sldMk cId="3790023809" sldId="289"/>
            <ac:spMk id="633" creationId="{DE99BA9F-E003-4071-AD90-DC3EA8B1C22D}"/>
          </ac:spMkLst>
        </pc:spChg>
        <pc:spChg chg="mod replST">
          <ac:chgData name="Nesta van der Schaaf" userId="b6341301b05cd47e" providerId="LiveId" clId="{AD06C81A-87A6-47A7-8922-8736C9E72DE9}" dt="2023-07-12T09:20:47.550" v="25967" actId="108"/>
          <ac:spMkLst>
            <pc:docMk/>
            <pc:sldMk cId="3790023809" sldId="289"/>
            <ac:spMk id="634" creationId="{276C6C72-8BA1-113A-897A-D6EF538988B4}"/>
          </ac:spMkLst>
        </pc:spChg>
        <pc:spChg chg="mod replST">
          <ac:chgData name="Nesta van der Schaaf" userId="b6341301b05cd47e" providerId="LiveId" clId="{AD06C81A-87A6-47A7-8922-8736C9E72DE9}" dt="2023-07-12T09:20:47.551" v="25968" actId="108"/>
          <ac:spMkLst>
            <pc:docMk/>
            <pc:sldMk cId="3790023809" sldId="289"/>
            <ac:spMk id="635" creationId="{9054DD21-97A0-49D5-7570-3C288F472B0D}"/>
          </ac:spMkLst>
        </pc:spChg>
        <pc:spChg chg="mod replST">
          <ac:chgData name="Nesta van der Schaaf" userId="b6341301b05cd47e" providerId="LiveId" clId="{AD06C81A-87A6-47A7-8922-8736C9E72DE9}" dt="2023-07-12T09:20:47.551" v="25969" actId="108"/>
          <ac:spMkLst>
            <pc:docMk/>
            <pc:sldMk cId="3790023809" sldId="289"/>
            <ac:spMk id="636" creationId="{0A1D0904-079A-E047-3347-2BD6DC812380}"/>
          </ac:spMkLst>
        </pc:spChg>
        <pc:spChg chg="mod replST">
          <ac:chgData name="Nesta van der Schaaf" userId="b6341301b05cd47e" providerId="LiveId" clId="{AD06C81A-87A6-47A7-8922-8736C9E72DE9}" dt="2023-07-12T09:20:47.552" v="25970" actId="108"/>
          <ac:spMkLst>
            <pc:docMk/>
            <pc:sldMk cId="3790023809" sldId="289"/>
            <ac:spMk id="637" creationId="{FF9185D3-CCCB-9D17-CF5C-46F7035B3F6F}"/>
          </ac:spMkLst>
        </pc:spChg>
        <pc:spChg chg="mod replST">
          <ac:chgData name="Nesta van der Schaaf" userId="b6341301b05cd47e" providerId="LiveId" clId="{AD06C81A-87A6-47A7-8922-8736C9E72DE9}" dt="2023-07-12T09:20:47.552" v="25971" actId="108"/>
          <ac:spMkLst>
            <pc:docMk/>
            <pc:sldMk cId="3790023809" sldId="289"/>
            <ac:spMk id="638" creationId="{278B929C-14EF-6E3C-4242-216C3B89D2EE}"/>
          </ac:spMkLst>
        </pc:spChg>
        <pc:spChg chg="mod replST">
          <ac:chgData name="Nesta van der Schaaf" userId="b6341301b05cd47e" providerId="LiveId" clId="{AD06C81A-87A6-47A7-8922-8736C9E72DE9}" dt="2023-07-12T09:20:47.553" v="25972" actId="108"/>
          <ac:spMkLst>
            <pc:docMk/>
            <pc:sldMk cId="3790023809" sldId="289"/>
            <ac:spMk id="639" creationId="{545714CB-A706-837E-5FBD-D719FCF5E724}"/>
          </ac:spMkLst>
        </pc:spChg>
        <pc:spChg chg="mod replST">
          <ac:chgData name="Nesta van der Schaaf" userId="b6341301b05cd47e" providerId="LiveId" clId="{AD06C81A-87A6-47A7-8922-8736C9E72DE9}" dt="2023-07-12T09:20:47.554" v="25973" actId="108"/>
          <ac:spMkLst>
            <pc:docMk/>
            <pc:sldMk cId="3790023809" sldId="289"/>
            <ac:spMk id="640" creationId="{0D5C712B-6AF0-1B04-0109-952D69BCEB5D}"/>
          </ac:spMkLst>
        </pc:spChg>
        <pc:spChg chg="mod replST">
          <ac:chgData name="Nesta van der Schaaf" userId="b6341301b05cd47e" providerId="LiveId" clId="{AD06C81A-87A6-47A7-8922-8736C9E72DE9}" dt="2023-07-12T09:20:47.554" v="25974" actId="108"/>
          <ac:spMkLst>
            <pc:docMk/>
            <pc:sldMk cId="3790023809" sldId="289"/>
            <ac:spMk id="641" creationId="{54C456B4-E3C6-4D4E-F156-11442AEAEE20}"/>
          </ac:spMkLst>
        </pc:spChg>
        <pc:spChg chg="replST">
          <ac:chgData name="Nesta van der Schaaf" userId="b6341301b05cd47e" providerId="LiveId" clId="{AD06C81A-87A6-47A7-8922-8736C9E72DE9}" dt="2023-07-12T09:37:12.293" v="26089"/>
          <ac:spMkLst>
            <pc:docMk/>
            <pc:sldMk cId="3790023809" sldId="289"/>
            <ac:spMk id="656" creationId="{581CCD31-2C7C-BAE9-476F-8F46A61C35D9}"/>
          </ac:spMkLst>
        </pc:spChg>
        <pc:spChg chg="replST">
          <ac:chgData name="Nesta van der Schaaf" userId="b6341301b05cd47e" providerId="LiveId" clId="{AD06C81A-87A6-47A7-8922-8736C9E72DE9}" dt="2023-07-12T09:37:12.293" v="26090"/>
          <ac:spMkLst>
            <pc:docMk/>
            <pc:sldMk cId="3790023809" sldId="289"/>
            <ac:spMk id="658" creationId="{EDBB7C43-C083-787F-E4F7-FF742A10E3F8}"/>
          </ac:spMkLst>
        </pc:spChg>
        <pc:spChg chg="replST">
          <ac:chgData name="Nesta van der Schaaf" userId="b6341301b05cd47e" providerId="LiveId" clId="{AD06C81A-87A6-47A7-8922-8736C9E72DE9}" dt="2023-07-12T09:37:12.293" v="26091"/>
          <ac:spMkLst>
            <pc:docMk/>
            <pc:sldMk cId="3790023809" sldId="289"/>
            <ac:spMk id="659" creationId="{338C6AD3-9BA2-CCD2-FF5C-CE9422254382}"/>
          </ac:spMkLst>
        </pc:spChg>
        <pc:spChg chg="replST">
          <ac:chgData name="Nesta van der Schaaf" userId="b6341301b05cd47e" providerId="LiveId" clId="{AD06C81A-87A6-47A7-8922-8736C9E72DE9}" dt="2023-07-12T09:37:12.293" v="26092"/>
          <ac:spMkLst>
            <pc:docMk/>
            <pc:sldMk cId="3790023809" sldId="289"/>
            <ac:spMk id="660" creationId="{C22CFE1F-6E5C-84E6-AF0C-DBE60344CA8F}"/>
          </ac:spMkLst>
        </pc:spChg>
        <pc:spChg chg="replST">
          <ac:chgData name="Nesta van der Schaaf" userId="b6341301b05cd47e" providerId="LiveId" clId="{AD06C81A-87A6-47A7-8922-8736C9E72DE9}" dt="2023-07-12T09:37:12.294" v="26093"/>
          <ac:spMkLst>
            <pc:docMk/>
            <pc:sldMk cId="3790023809" sldId="289"/>
            <ac:spMk id="661" creationId="{CDF88F14-7494-BE5E-5C7D-C2C272E2F8CA}"/>
          </ac:spMkLst>
        </pc:spChg>
        <pc:spChg chg="replST">
          <ac:chgData name="Nesta van der Schaaf" userId="b6341301b05cd47e" providerId="LiveId" clId="{AD06C81A-87A6-47A7-8922-8736C9E72DE9}" dt="2023-07-12T09:37:12.294" v="26094"/>
          <ac:spMkLst>
            <pc:docMk/>
            <pc:sldMk cId="3790023809" sldId="289"/>
            <ac:spMk id="662" creationId="{498C8BB8-33B9-6B0E-EE42-96C4AE7279CB}"/>
          </ac:spMkLst>
        </pc:spChg>
        <pc:spChg chg="replST">
          <ac:chgData name="Nesta van der Schaaf" userId="b6341301b05cd47e" providerId="LiveId" clId="{AD06C81A-87A6-47A7-8922-8736C9E72DE9}" dt="2023-07-12T09:37:12.294" v="26095"/>
          <ac:spMkLst>
            <pc:docMk/>
            <pc:sldMk cId="3790023809" sldId="289"/>
            <ac:spMk id="663" creationId="{C37395E4-DFF9-C077-62AD-CE01182C8ACD}"/>
          </ac:spMkLst>
        </pc:spChg>
        <pc:spChg chg="replST">
          <ac:chgData name="Nesta van der Schaaf" userId="b6341301b05cd47e" providerId="LiveId" clId="{AD06C81A-87A6-47A7-8922-8736C9E72DE9}" dt="2023-07-12T09:37:12.294" v="26096"/>
          <ac:spMkLst>
            <pc:docMk/>
            <pc:sldMk cId="3790023809" sldId="289"/>
            <ac:spMk id="664" creationId="{A4D492C7-49B1-0934-E9AC-CB0A114545DA}"/>
          </ac:spMkLst>
        </pc:spChg>
        <pc:spChg chg="replST">
          <ac:chgData name="Nesta van der Schaaf" userId="b6341301b05cd47e" providerId="LiveId" clId="{AD06C81A-87A6-47A7-8922-8736C9E72DE9}" dt="2023-07-12T09:37:12.294" v="26097"/>
          <ac:spMkLst>
            <pc:docMk/>
            <pc:sldMk cId="3790023809" sldId="289"/>
            <ac:spMk id="665" creationId="{B798CE13-B35F-7F04-7E98-773F904E1B8C}"/>
          </ac:spMkLst>
        </pc:spChg>
        <pc:spChg chg="replST">
          <ac:chgData name="Nesta van der Schaaf" userId="b6341301b05cd47e" providerId="LiveId" clId="{AD06C81A-87A6-47A7-8922-8736C9E72DE9}" dt="2023-07-12T09:37:12.294" v="26098"/>
          <ac:spMkLst>
            <pc:docMk/>
            <pc:sldMk cId="3790023809" sldId="289"/>
            <ac:spMk id="666" creationId="{B293498A-C9B7-3F13-DAAE-6887DE24519F}"/>
          </ac:spMkLst>
        </pc:spChg>
        <pc:spChg chg="replST">
          <ac:chgData name="Nesta van der Schaaf" userId="b6341301b05cd47e" providerId="LiveId" clId="{AD06C81A-87A6-47A7-8922-8736C9E72DE9}" dt="2023-07-12T09:37:12.294" v="26099"/>
          <ac:spMkLst>
            <pc:docMk/>
            <pc:sldMk cId="3790023809" sldId="289"/>
            <ac:spMk id="667" creationId="{910048C0-5EB9-3B25-30DA-487C5F44FDA3}"/>
          </ac:spMkLst>
        </pc:spChg>
        <pc:spChg chg="replST">
          <ac:chgData name="Nesta van der Schaaf" userId="b6341301b05cd47e" providerId="LiveId" clId="{AD06C81A-87A6-47A7-8922-8736C9E72DE9}" dt="2023-07-12T09:37:12.295" v="26100"/>
          <ac:spMkLst>
            <pc:docMk/>
            <pc:sldMk cId="3790023809" sldId="289"/>
            <ac:spMk id="668" creationId="{317668C3-AF8C-6A5F-1389-BA15F469562D}"/>
          </ac:spMkLst>
        </pc:spChg>
        <pc:spChg chg="replST">
          <ac:chgData name="Nesta van der Schaaf" userId="b6341301b05cd47e" providerId="LiveId" clId="{AD06C81A-87A6-47A7-8922-8736C9E72DE9}" dt="2023-07-12T09:37:12.295" v="26101"/>
          <ac:spMkLst>
            <pc:docMk/>
            <pc:sldMk cId="3790023809" sldId="289"/>
            <ac:spMk id="669" creationId="{13020BE3-C7BA-D4BA-3FEF-B1C83F1FA7CF}"/>
          </ac:spMkLst>
        </pc:spChg>
        <pc:spChg chg="replST">
          <ac:chgData name="Nesta van der Schaaf" userId="b6341301b05cd47e" providerId="LiveId" clId="{AD06C81A-87A6-47A7-8922-8736C9E72DE9}" dt="2023-07-12T09:37:12.295" v="26102"/>
          <ac:spMkLst>
            <pc:docMk/>
            <pc:sldMk cId="3790023809" sldId="289"/>
            <ac:spMk id="671" creationId="{891BF40C-4577-0982-5666-A271B8363D87}"/>
          </ac:spMkLst>
        </pc:spChg>
        <pc:spChg chg="replST">
          <ac:chgData name="Nesta van der Schaaf" userId="b6341301b05cd47e" providerId="LiveId" clId="{AD06C81A-87A6-47A7-8922-8736C9E72DE9}" dt="2023-07-12T09:37:12.295" v="26103"/>
          <ac:spMkLst>
            <pc:docMk/>
            <pc:sldMk cId="3790023809" sldId="289"/>
            <ac:spMk id="672" creationId="{8502B48A-5C72-1E9D-5CAA-74E37E51DB50}"/>
          </ac:spMkLst>
        </pc:spChg>
        <pc:spChg chg="replST">
          <ac:chgData name="Nesta van der Schaaf" userId="b6341301b05cd47e" providerId="LiveId" clId="{AD06C81A-87A6-47A7-8922-8736C9E72DE9}" dt="2023-07-12T09:37:12.295" v="26104"/>
          <ac:spMkLst>
            <pc:docMk/>
            <pc:sldMk cId="3790023809" sldId="289"/>
            <ac:spMk id="673" creationId="{98BEAAB8-EAB1-F218-710E-9D33A430D6DC}"/>
          </ac:spMkLst>
        </pc:spChg>
        <pc:spChg chg="replST">
          <ac:chgData name="Nesta van der Schaaf" userId="b6341301b05cd47e" providerId="LiveId" clId="{AD06C81A-87A6-47A7-8922-8736C9E72DE9}" dt="2023-07-12T09:37:12.295" v="26105"/>
          <ac:spMkLst>
            <pc:docMk/>
            <pc:sldMk cId="3790023809" sldId="289"/>
            <ac:spMk id="674" creationId="{78335D0A-D224-8A1F-DA9B-C1B4BB0CA70D}"/>
          </ac:spMkLst>
        </pc:spChg>
        <pc:spChg chg="replST">
          <ac:chgData name="Nesta van der Schaaf" userId="b6341301b05cd47e" providerId="LiveId" clId="{AD06C81A-87A6-47A7-8922-8736C9E72DE9}" dt="2023-07-12T09:37:12.296" v="26106"/>
          <ac:spMkLst>
            <pc:docMk/>
            <pc:sldMk cId="3790023809" sldId="289"/>
            <ac:spMk id="675" creationId="{C729FB11-B61D-D314-5529-380562288A15}"/>
          </ac:spMkLst>
        </pc:spChg>
        <pc:spChg chg="replST">
          <ac:chgData name="Nesta van der Schaaf" userId="b6341301b05cd47e" providerId="LiveId" clId="{AD06C81A-87A6-47A7-8922-8736C9E72DE9}" dt="2023-07-12T09:37:12.296" v="26107"/>
          <ac:spMkLst>
            <pc:docMk/>
            <pc:sldMk cId="3790023809" sldId="289"/>
            <ac:spMk id="676" creationId="{4FB2F9A0-1409-5E46-A433-8A97C8FF430A}"/>
          </ac:spMkLst>
        </pc:spChg>
        <pc:spChg chg="replST">
          <ac:chgData name="Nesta van der Schaaf" userId="b6341301b05cd47e" providerId="LiveId" clId="{AD06C81A-87A6-47A7-8922-8736C9E72DE9}" dt="2023-07-12T09:37:12.296" v="26108"/>
          <ac:spMkLst>
            <pc:docMk/>
            <pc:sldMk cId="3790023809" sldId="289"/>
            <ac:spMk id="677" creationId="{3B5EE4E2-F4B2-BF9E-6DA6-B2DB9FBE359B}"/>
          </ac:spMkLst>
        </pc:spChg>
        <pc:spChg chg="replST">
          <ac:chgData name="Nesta van der Schaaf" userId="b6341301b05cd47e" providerId="LiveId" clId="{AD06C81A-87A6-47A7-8922-8736C9E72DE9}" dt="2023-07-12T09:37:12.296" v="26109"/>
          <ac:spMkLst>
            <pc:docMk/>
            <pc:sldMk cId="3790023809" sldId="289"/>
            <ac:spMk id="678" creationId="{1EF07B13-43C7-473D-D9A2-23640B859827}"/>
          </ac:spMkLst>
        </pc:spChg>
        <pc:spChg chg="replST">
          <ac:chgData name="Nesta van der Schaaf" userId="b6341301b05cd47e" providerId="LiveId" clId="{AD06C81A-87A6-47A7-8922-8736C9E72DE9}" dt="2023-07-12T09:37:12.296" v="26110"/>
          <ac:spMkLst>
            <pc:docMk/>
            <pc:sldMk cId="3790023809" sldId="289"/>
            <ac:spMk id="679" creationId="{0F82A5F9-6879-6EBF-D1C8-461E81F5C83F}"/>
          </ac:spMkLst>
        </pc:spChg>
        <pc:spChg chg="replST">
          <ac:chgData name="Nesta van der Schaaf" userId="b6341301b05cd47e" providerId="LiveId" clId="{AD06C81A-87A6-47A7-8922-8736C9E72DE9}" dt="2023-07-12T09:37:12.296" v="26111"/>
          <ac:spMkLst>
            <pc:docMk/>
            <pc:sldMk cId="3790023809" sldId="289"/>
            <ac:spMk id="680" creationId="{00A1FE66-24AD-A703-6DD1-DE9789673E9D}"/>
          </ac:spMkLst>
        </pc:spChg>
        <pc:spChg chg="replST">
          <ac:chgData name="Nesta van der Schaaf" userId="b6341301b05cd47e" providerId="LiveId" clId="{AD06C81A-87A6-47A7-8922-8736C9E72DE9}" dt="2023-07-12T09:37:12.296" v="26112"/>
          <ac:spMkLst>
            <pc:docMk/>
            <pc:sldMk cId="3790023809" sldId="289"/>
            <ac:spMk id="682" creationId="{EAB26ECE-0B9A-F444-BD67-3A815029C5E3}"/>
          </ac:spMkLst>
        </pc:spChg>
        <pc:spChg chg="replST">
          <ac:chgData name="Nesta van der Schaaf" userId="b6341301b05cd47e" providerId="LiveId" clId="{AD06C81A-87A6-47A7-8922-8736C9E72DE9}" dt="2023-07-12T09:37:12.297" v="26113"/>
          <ac:spMkLst>
            <pc:docMk/>
            <pc:sldMk cId="3790023809" sldId="289"/>
            <ac:spMk id="683" creationId="{236C0384-423C-5FBE-AC4B-54D08C53199F}"/>
          </ac:spMkLst>
        </pc:spChg>
        <pc:spChg chg="replST">
          <ac:chgData name="Nesta van der Schaaf" userId="b6341301b05cd47e" providerId="LiveId" clId="{AD06C81A-87A6-47A7-8922-8736C9E72DE9}" dt="2023-07-12T09:37:12.297" v="26114"/>
          <ac:spMkLst>
            <pc:docMk/>
            <pc:sldMk cId="3790023809" sldId="289"/>
            <ac:spMk id="684" creationId="{982D6400-28D2-70B8-C642-248D9E454613}"/>
          </ac:spMkLst>
        </pc:spChg>
        <pc:spChg chg="replST">
          <ac:chgData name="Nesta van der Schaaf" userId="b6341301b05cd47e" providerId="LiveId" clId="{AD06C81A-87A6-47A7-8922-8736C9E72DE9}" dt="2023-07-12T09:37:12.297" v="26115"/>
          <ac:spMkLst>
            <pc:docMk/>
            <pc:sldMk cId="3790023809" sldId="289"/>
            <ac:spMk id="685" creationId="{95751273-6AC3-6EBC-B0A2-9F1ECF34ECBA}"/>
          </ac:spMkLst>
        </pc:spChg>
        <pc:spChg chg="replST">
          <ac:chgData name="Nesta van der Schaaf" userId="b6341301b05cd47e" providerId="LiveId" clId="{AD06C81A-87A6-47A7-8922-8736C9E72DE9}" dt="2023-07-12T09:37:12.297" v="26116"/>
          <ac:spMkLst>
            <pc:docMk/>
            <pc:sldMk cId="3790023809" sldId="289"/>
            <ac:spMk id="686" creationId="{5BC52678-AEDC-947F-A143-5DF7A66CC963}"/>
          </ac:spMkLst>
        </pc:spChg>
        <pc:spChg chg="replST">
          <ac:chgData name="Nesta van der Schaaf" userId="b6341301b05cd47e" providerId="LiveId" clId="{AD06C81A-87A6-47A7-8922-8736C9E72DE9}" dt="2023-07-12T09:37:12.297" v="26117"/>
          <ac:spMkLst>
            <pc:docMk/>
            <pc:sldMk cId="3790023809" sldId="289"/>
            <ac:spMk id="687" creationId="{8BC20231-9583-B731-3311-ACB6080D546C}"/>
          </ac:spMkLst>
        </pc:spChg>
        <pc:spChg chg="replST">
          <ac:chgData name="Nesta van der Schaaf" userId="b6341301b05cd47e" providerId="LiveId" clId="{AD06C81A-87A6-47A7-8922-8736C9E72DE9}" dt="2023-07-12T09:37:12.297" v="26118"/>
          <ac:spMkLst>
            <pc:docMk/>
            <pc:sldMk cId="3790023809" sldId="289"/>
            <ac:spMk id="688" creationId="{FE6D188E-03B9-9BA4-7776-EEF03519074C}"/>
          </ac:spMkLst>
        </pc:spChg>
        <pc:spChg chg="replST">
          <ac:chgData name="Nesta van der Schaaf" userId="b6341301b05cd47e" providerId="LiveId" clId="{AD06C81A-87A6-47A7-8922-8736C9E72DE9}" dt="2023-07-12T09:37:12.297" v="26119"/>
          <ac:spMkLst>
            <pc:docMk/>
            <pc:sldMk cId="3790023809" sldId="289"/>
            <ac:spMk id="689" creationId="{60148708-522D-4137-7A6A-A1172E9BB49F}"/>
          </ac:spMkLst>
        </pc:spChg>
        <pc:spChg chg="replST">
          <ac:chgData name="Nesta van der Schaaf" userId="b6341301b05cd47e" providerId="LiveId" clId="{AD06C81A-87A6-47A7-8922-8736C9E72DE9}" dt="2023-07-12T09:37:12.298" v="26120"/>
          <ac:spMkLst>
            <pc:docMk/>
            <pc:sldMk cId="3790023809" sldId="289"/>
            <ac:spMk id="690" creationId="{DFF7A630-BFF3-EAA8-566F-005C70882994}"/>
          </ac:spMkLst>
        </pc:spChg>
        <pc:spChg chg="replST">
          <ac:chgData name="Nesta van der Schaaf" userId="b6341301b05cd47e" providerId="LiveId" clId="{AD06C81A-87A6-47A7-8922-8736C9E72DE9}" dt="2023-07-12T09:37:12.298" v="26121"/>
          <ac:spMkLst>
            <pc:docMk/>
            <pc:sldMk cId="3790023809" sldId="289"/>
            <ac:spMk id="692" creationId="{166EBB1B-6805-2A97-3331-3458BAC5306E}"/>
          </ac:spMkLst>
        </pc:spChg>
        <pc:spChg chg="replST">
          <ac:chgData name="Nesta van der Schaaf" userId="b6341301b05cd47e" providerId="LiveId" clId="{AD06C81A-87A6-47A7-8922-8736C9E72DE9}" dt="2023-07-12T09:37:12.298" v="26122"/>
          <ac:spMkLst>
            <pc:docMk/>
            <pc:sldMk cId="3790023809" sldId="289"/>
            <ac:spMk id="693" creationId="{0D22CAEC-3593-DAA7-110A-F107183777B6}"/>
          </ac:spMkLst>
        </pc:spChg>
        <pc:spChg chg="replST">
          <ac:chgData name="Nesta van der Schaaf" userId="b6341301b05cd47e" providerId="LiveId" clId="{AD06C81A-87A6-47A7-8922-8736C9E72DE9}" dt="2023-07-12T09:37:12.298" v="26123"/>
          <ac:spMkLst>
            <pc:docMk/>
            <pc:sldMk cId="3790023809" sldId="289"/>
            <ac:spMk id="694" creationId="{7886A2C3-8FD0-7F90-C061-8A746E3DB816}"/>
          </ac:spMkLst>
        </pc:spChg>
        <pc:spChg chg="replST">
          <ac:chgData name="Nesta van der Schaaf" userId="b6341301b05cd47e" providerId="LiveId" clId="{AD06C81A-87A6-47A7-8922-8736C9E72DE9}" dt="2023-07-12T09:37:12.298" v="26124"/>
          <ac:spMkLst>
            <pc:docMk/>
            <pc:sldMk cId="3790023809" sldId="289"/>
            <ac:spMk id="695" creationId="{F84F9D1B-7F08-3FCA-2ABC-107D6FCF434C}"/>
          </ac:spMkLst>
        </pc:spChg>
        <pc:spChg chg="replST">
          <ac:chgData name="Nesta van der Schaaf" userId="b6341301b05cd47e" providerId="LiveId" clId="{AD06C81A-87A6-47A7-8922-8736C9E72DE9}" dt="2023-07-12T09:37:12.298" v="26125"/>
          <ac:spMkLst>
            <pc:docMk/>
            <pc:sldMk cId="3790023809" sldId="289"/>
            <ac:spMk id="696" creationId="{43E587F3-4223-A067-46FA-B94259479C1D}"/>
          </ac:spMkLst>
        </pc:spChg>
        <pc:spChg chg="replST">
          <ac:chgData name="Nesta van der Schaaf" userId="b6341301b05cd47e" providerId="LiveId" clId="{AD06C81A-87A6-47A7-8922-8736C9E72DE9}" dt="2023-07-12T09:37:12.299" v="26126"/>
          <ac:spMkLst>
            <pc:docMk/>
            <pc:sldMk cId="3790023809" sldId="289"/>
            <ac:spMk id="697" creationId="{E985E02B-EDB6-0FE5-A9A5-CE189FDFA95F}"/>
          </ac:spMkLst>
        </pc:spChg>
        <pc:spChg chg="mod topLvl">
          <ac:chgData name="Nesta van der Schaaf" userId="b6341301b05cd47e" providerId="LiveId" clId="{AD06C81A-87A6-47A7-8922-8736C9E72DE9}" dt="2023-07-12T09:38:44.168" v="26205" actId="164"/>
          <ac:spMkLst>
            <pc:docMk/>
            <pc:sldMk cId="3790023809" sldId="289"/>
            <ac:spMk id="701" creationId="{DA4AE15D-44FD-6696-9DEB-FEC4C3672CD1}"/>
          </ac:spMkLst>
        </pc:spChg>
        <pc:spChg chg="del mod topLvl">
          <ac:chgData name="Nesta van der Schaaf" userId="b6341301b05cd47e" providerId="LiveId" clId="{AD06C81A-87A6-47A7-8922-8736C9E72DE9}" dt="2023-07-12T09:38:11.788" v="26155" actId="478"/>
          <ac:spMkLst>
            <pc:docMk/>
            <pc:sldMk cId="3790023809" sldId="289"/>
            <ac:spMk id="702" creationId="{57C7FB82-BCD8-404E-331B-83F6450DDE92}"/>
          </ac:spMkLst>
        </pc:spChg>
        <pc:spChg chg="mod topLvl">
          <ac:chgData name="Nesta van der Schaaf" userId="b6341301b05cd47e" providerId="LiveId" clId="{AD06C81A-87A6-47A7-8922-8736C9E72DE9}" dt="2023-07-12T09:38:44.168" v="26205" actId="164"/>
          <ac:spMkLst>
            <pc:docMk/>
            <pc:sldMk cId="3790023809" sldId="289"/>
            <ac:spMk id="704" creationId="{14326360-E551-CC16-CADD-C7EEDC37BEDD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05" creationId="{87F2614D-8812-37A0-9C42-10FCE5D78693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06" creationId="{31A198DC-048B-B096-5C99-8BAF3DA9B441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07" creationId="{DAF5ACBB-D010-67FE-83C6-BB3DA4085DAF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08" creationId="{A71111E5-B476-AD73-89E8-EAFBB1F4C07F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09" creationId="{D7E70065-DBED-590D-33D2-C81385EF16EC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10" creationId="{70F79395-3E8A-9A7E-387E-C3A7E8D38599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11" creationId="{556A104A-C087-C853-C453-C2DB82E31327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12" creationId="{467C28A1-57FF-3DAA-B5DF-545CB9CE7318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13" creationId="{83AF60C2-BFA8-B4CF-25EA-483F384DD6B7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14" creationId="{11CDB1DD-CB70-F894-D980-423F87EE52CD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15" creationId="{07177671-B2B7-4FD0-F92E-A715C2D62DD6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16" creationId="{57005985-D48C-9986-AA57-EEBC6FF4B054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17" creationId="{C243340A-0AD0-761D-2177-6DF245BF6470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18" creationId="{700532AB-C0F8-0805-5EB3-EC956212FCAD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19" creationId="{A034E452-376E-F501-0719-B464C17629BF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20" creationId="{55D82C03-0147-90F6-E1D4-0C1F7AA50987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21" creationId="{A8398A91-9A67-B6C6-FB61-AA3DE9549E67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22" creationId="{C52DB5BD-8B1C-CF0C-7837-BEF13E1AE214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23" creationId="{850A1A1F-C4E3-8D75-CD4E-4683A808611E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24" creationId="{2538BD53-4674-57BE-3E41-586CB5BEA280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25" creationId="{C21E1760-DC14-DB30-C3F0-F91739D483DF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26" creationId="{053FA316-65E4-CEE3-DC8A-FA60206D49E3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27" creationId="{558A2FA9-9FFC-8205-1FAF-08FA6E25CCDD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28" creationId="{0DB422E3-A3C8-E94C-3618-3DDA8556FAF9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29" creationId="{54BC3663-AB4A-92DD-BFDC-B70B3BF3AF2E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30" creationId="{1B362996-410F-6334-C874-E8C1F4FA6539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31" creationId="{84072E25-B615-6634-E5C6-1B73D9298556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32" creationId="{947C71C2-A26F-4DB9-DE6F-B65B3BD77BF3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33" creationId="{C6EE8A80-833B-A6CF-4E4D-FEF5C8993CF2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34" creationId="{ED7A3A9B-AE36-E42B-3DBF-DD53DE1907A5}"/>
          </ac:spMkLst>
        </pc:spChg>
        <pc:spChg chg="mod">
          <ac:chgData name="Nesta van der Schaaf" userId="b6341301b05cd47e" providerId="LiveId" clId="{AD06C81A-87A6-47A7-8922-8736C9E72DE9}" dt="2023-07-12T09:38:07.400" v="26153" actId="165"/>
          <ac:spMkLst>
            <pc:docMk/>
            <pc:sldMk cId="3790023809" sldId="289"/>
            <ac:spMk id="735" creationId="{B1B1DC31-D7C9-2152-7047-1CC97DD0FDAF}"/>
          </ac:spMkLst>
        </pc:spChg>
        <pc:spChg chg="replST">
          <ac:chgData name="Nesta van der Schaaf" userId="b6341301b05cd47e" providerId="LiveId" clId="{AD06C81A-87A6-47A7-8922-8736C9E72DE9}" dt="2023-07-12T09:38:35.867" v="26199"/>
          <ac:spMkLst>
            <pc:docMk/>
            <pc:sldMk cId="3790023809" sldId="289"/>
            <ac:spMk id="739" creationId="{344BA432-B5E2-E376-6D51-9731C5DE1960}"/>
          </ac:spMkLst>
        </pc:spChg>
        <pc:spChg chg="replST">
          <ac:chgData name="Nesta van der Schaaf" userId="b6341301b05cd47e" providerId="LiveId" clId="{AD06C81A-87A6-47A7-8922-8736C9E72DE9}" dt="2023-07-12T09:38:35.867" v="26200"/>
          <ac:spMkLst>
            <pc:docMk/>
            <pc:sldMk cId="3790023809" sldId="289"/>
            <ac:spMk id="740" creationId="{CA815F41-75E2-B396-9472-CB0515761CE1}"/>
          </ac:spMkLst>
        </pc:spChg>
        <pc:spChg chg="replST">
          <ac:chgData name="Nesta van der Schaaf" userId="b6341301b05cd47e" providerId="LiveId" clId="{AD06C81A-87A6-47A7-8922-8736C9E72DE9}" dt="2023-07-12T09:38:35.867" v="26201"/>
          <ac:spMkLst>
            <pc:docMk/>
            <pc:sldMk cId="3790023809" sldId="289"/>
            <ac:spMk id="741" creationId="{F08BDF89-79DF-58C2-9959-080B928623A4}"/>
          </ac:spMkLst>
        </pc:spChg>
        <pc:grpChg chg="del">
          <ac:chgData name="Nesta van der Schaaf" userId="b6341301b05cd47e" providerId="LiveId" clId="{AD06C81A-87A6-47A7-8922-8736C9E72DE9}" dt="2023-07-12T08:49:15.979" v="25114" actId="478"/>
          <ac:grpSpMkLst>
            <pc:docMk/>
            <pc:sldMk cId="3790023809" sldId="289"/>
            <ac:grpSpMk id="40" creationId="{7EE65D4B-2291-7B6D-1185-92AE66501A86}"/>
          </ac:grpSpMkLst>
        </pc:grpChg>
        <pc:grpChg chg="del topLvl">
          <ac:chgData name="Nesta van der Schaaf" userId="b6341301b05cd47e" providerId="LiveId" clId="{AD06C81A-87A6-47A7-8922-8736C9E72DE9}" dt="2023-07-12T08:49:21.665" v="25120" actId="478"/>
          <ac:grpSpMkLst>
            <pc:docMk/>
            <pc:sldMk cId="3790023809" sldId="289"/>
            <ac:grpSpMk id="47" creationId="{4662B694-6D64-B814-8A5B-51118D2B6605}"/>
          </ac:grpSpMkLst>
        </pc:grpChg>
        <pc:grpChg chg="del">
          <ac:chgData name="Nesta van der Schaaf" userId="b6341301b05cd47e" providerId="LiveId" clId="{AD06C81A-87A6-47A7-8922-8736C9E72DE9}" dt="2023-07-12T08:49:20.177" v="25118" actId="478"/>
          <ac:grpSpMkLst>
            <pc:docMk/>
            <pc:sldMk cId="3790023809" sldId="289"/>
            <ac:grpSpMk id="48" creationId="{CBB2981A-6B56-6319-63CE-848F11DA47E7}"/>
          </ac:grpSpMkLst>
        </pc:grpChg>
        <pc:grpChg chg="del mod replST">
          <ac:chgData name="Nesta van der Schaaf" userId="b6341301b05cd47e" providerId="LiveId" clId="{AD06C81A-87A6-47A7-8922-8736C9E72DE9}" dt="2023-07-12T08:48:22.431" v="24798" actId="478"/>
          <ac:grpSpMkLst>
            <pc:docMk/>
            <pc:sldMk cId="3790023809" sldId="289"/>
            <ac:grpSpMk id="62" creationId="{772078CC-09B0-722A-CF85-07DE69C46C42}"/>
          </ac:grpSpMkLst>
        </pc:grpChg>
        <pc:grpChg chg="del mod replST">
          <ac:chgData name="Nesta van der Schaaf" userId="b6341301b05cd47e" providerId="LiveId" clId="{AD06C81A-87A6-47A7-8922-8736C9E72DE9}" dt="2023-07-12T08:48:25.456" v="24799" actId="478"/>
          <ac:grpSpMkLst>
            <pc:docMk/>
            <pc:sldMk cId="3790023809" sldId="289"/>
            <ac:grpSpMk id="339" creationId="{8EB6FC9C-4886-8497-53D6-34BDC562562F}"/>
          </ac:grpSpMkLst>
        </pc:grpChg>
        <pc:grpChg chg="add del mod replST">
          <ac:chgData name="Nesta van der Schaaf" userId="b6341301b05cd47e" providerId="LiveId" clId="{AD06C81A-87A6-47A7-8922-8736C9E72DE9}" dt="2023-07-12T08:50:36.114" v="25140" actId="478"/>
          <ac:grpSpMkLst>
            <pc:docMk/>
            <pc:sldMk cId="3790023809" sldId="289"/>
            <ac:grpSpMk id="361" creationId="{05A2DB2B-071F-5AA8-D352-0B77386E3BAE}"/>
          </ac:grpSpMkLst>
        </pc:grpChg>
        <pc:grpChg chg="add del mod">
          <ac:chgData name="Nesta van der Schaaf" userId="b6341301b05cd47e" providerId="LiveId" clId="{AD06C81A-87A6-47A7-8922-8736C9E72DE9}" dt="2023-07-12T08:49:08.819" v="25111" actId="478"/>
          <ac:grpSpMkLst>
            <pc:docMk/>
            <pc:sldMk cId="3790023809" sldId="289"/>
            <ac:grpSpMk id="364" creationId="{D23C5E85-928B-BF6F-30FA-1F86F1010AF2}"/>
          </ac:grpSpMkLst>
        </pc:grpChg>
        <pc:grpChg chg="add mod">
          <ac:chgData name="Nesta van der Schaaf" userId="b6341301b05cd47e" providerId="LiveId" clId="{AD06C81A-87A6-47A7-8922-8736C9E72DE9}" dt="2023-07-12T08:49:06.171" v="25110"/>
          <ac:grpSpMkLst>
            <pc:docMk/>
            <pc:sldMk cId="3790023809" sldId="289"/>
            <ac:grpSpMk id="365" creationId="{A74988B5-CFE2-3FC9-CE8D-4FBF9D9116CD}"/>
          </ac:grpSpMkLst>
        </pc:grpChg>
        <pc:grpChg chg="add mod">
          <ac:chgData name="Nesta van der Schaaf" userId="b6341301b05cd47e" providerId="LiveId" clId="{AD06C81A-87A6-47A7-8922-8736C9E72DE9}" dt="2023-07-12T08:49:06.171" v="25110"/>
          <ac:grpSpMkLst>
            <pc:docMk/>
            <pc:sldMk cId="3790023809" sldId="289"/>
            <ac:grpSpMk id="376" creationId="{8B842132-61E9-C067-C5EE-F3A1D4DBD102}"/>
          </ac:grpSpMkLst>
        </pc:grpChg>
        <pc:grpChg chg="mod ord replST delST">
          <ac:chgData name="Nesta van der Schaaf" userId="b6341301b05cd47e" providerId="LiveId" clId="{AD06C81A-87A6-47A7-8922-8736C9E72DE9}" dt="2023-07-12T08:49:06.171" v="25110"/>
          <ac:grpSpMkLst>
            <pc:docMk/>
            <pc:sldMk cId="3790023809" sldId="289"/>
            <ac:grpSpMk id="383" creationId="{4DE68FD0-B283-FEE1-6278-A15F9CB9DDC4}"/>
          </ac:grpSpMkLst>
        </pc:grpChg>
        <pc:grpChg chg="add del mod">
          <ac:chgData name="Nesta van der Schaaf" userId="b6341301b05cd47e" providerId="LiveId" clId="{AD06C81A-87A6-47A7-8922-8736C9E72DE9}" dt="2023-07-12T08:49:06.171" v="25110"/>
          <ac:grpSpMkLst>
            <pc:docMk/>
            <pc:sldMk cId="3790023809" sldId="289"/>
            <ac:grpSpMk id="384" creationId="{5E741891-9A13-7E17-9FF1-C1B6437C5C1E}"/>
          </ac:grpSpMkLst>
        </pc:grpChg>
        <pc:grpChg chg="mod replST">
          <ac:chgData name="Nesta van der Schaaf" userId="b6341301b05cd47e" providerId="LiveId" clId="{AD06C81A-87A6-47A7-8922-8736C9E72DE9}" dt="2023-07-12T08:50:50.897" v="25220" actId="1076"/>
          <ac:grpSpMkLst>
            <pc:docMk/>
            <pc:sldMk cId="3790023809" sldId="289"/>
            <ac:grpSpMk id="421" creationId="{FDF192F0-DD45-F6D4-0589-4B344C79051C}"/>
          </ac:grpSpMkLst>
        </pc:grpChg>
        <pc:grpChg chg="del mod replST">
          <ac:chgData name="Nesta van der Schaaf" userId="b6341301b05cd47e" providerId="LiveId" clId="{AD06C81A-87A6-47A7-8922-8736C9E72DE9}" dt="2023-07-12T08:52:17.328" v="25380" actId="478"/>
          <ac:grpSpMkLst>
            <pc:docMk/>
            <pc:sldMk cId="3790023809" sldId="289"/>
            <ac:grpSpMk id="438" creationId="{A3E60C5B-8150-5492-5B0E-07467502406A}"/>
          </ac:grpSpMkLst>
        </pc:grpChg>
        <pc:grpChg chg="mod ord replST">
          <ac:chgData name="Nesta van der Schaaf" userId="b6341301b05cd47e" providerId="LiveId" clId="{AD06C81A-87A6-47A7-8922-8736C9E72DE9}" dt="2023-07-12T08:53:38.625" v="25493" actId="164"/>
          <ac:grpSpMkLst>
            <pc:docMk/>
            <pc:sldMk cId="3790023809" sldId="289"/>
            <ac:grpSpMk id="455" creationId="{4E418E06-CF15-9B8D-6386-A2DCB7BB6BC8}"/>
          </ac:grpSpMkLst>
        </pc:grpChg>
        <pc:grpChg chg="del">
          <ac:chgData name="Nesta van der Schaaf" userId="b6341301b05cd47e" providerId="LiveId" clId="{AD06C81A-87A6-47A7-8922-8736C9E72DE9}" dt="2023-07-12T08:52:17.338" v="25395" actId="478"/>
          <ac:grpSpMkLst>
            <pc:docMk/>
            <pc:sldMk cId="3790023809" sldId="289"/>
            <ac:grpSpMk id="456" creationId="{17702761-C02C-32A7-3175-13DA5EC6E8D3}"/>
          </ac:grpSpMkLst>
        </pc:grpChg>
        <pc:grpChg chg="add mod">
          <ac:chgData name="Nesta van der Schaaf" userId="b6341301b05cd47e" providerId="LiveId" clId="{AD06C81A-87A6-47A7-8922-8736C9E72DE9}" dt="2023-07-12T08:53:42.772" v="25494" actId="1076"/>
          <ac:grpSpMkLst>
            <pc:docMk/>
            <pc:sldMk cId="3790023809" sldId="289"/>
            <ac:grpSpMk id="474" creationId="{7B09E89C-D19D-D82F-A23C-30713D80D6A7}"/>
          </ac:grpSpMkLst>
        </pc:grpChg>
        <pc:grpChg chg="add del mod">
          <ac:chgData name="Nesta van der Schaaf" userId="b6341301b05cd47e" providerId="LiveId" clId="{AD06C81A-87A6-47A7-8922-8736C9E72DE9}" dt="2023-07-12T08:58:49.322" v="25501"/>
          <ac:grpSpMkLst>
            <pc:docMk/>
            <pc:sldMk cId="3790023809" sldId="289"/>
            <ac:grpSpMk id="476" creationId="{A3D7E610-FBC6-A944-A2B6-92F42AA7176B}"/>
          </ac:grpSpMkLst>
        </pc:grpChg>
        <pc:grpChg chg="mod">
          <ac:chgData name="Nesta van der Schaaf" userId="b6341301b05cd47e" providerId="LiveId" clId="{AD06C81A-87A6-47A7-8922-8736C9E72DE9}" dt="2023-07-12T08:58:46.214" v="25498"/>
          <ac:grpSpMkLst>
            <pc:docMk/>
            <pc:sldMk cId="3790023809" sldId="289"/>
            <ac:grpSpMk id="477" creationId="{A86A3B30-E0E3-1D25-E32E-4F26F7A83168}"/>
          </ac:grpSpMkLst>
        </pc:grpChg>
        <pc:grpChg chg="mod">
          <ac:chgData name="Nesta van der Schaaf" userId="b6341301b05cd47e" providerId="LiveId" clId="{AD06C81A-87A6-47A7-8922-8736C9E72DE9}" dt="2023-07-12T08:58:46.214" v="25498"/>
          <ac:grpSpMkLst>
            <pc:docMk/>
            <pc:sldMk cId="3790023809" sldId="289"/>
            <ac:grpSpMk id="480" creationId="{8FB71A5E-7B4E-D686-D78A-7C08FD8E6306}"/>
          </ac:grpSpMkLst>
        </pc:grpChg>
        <pc:grpChg chg="add del mod">
          <ac:chgData name="Nesta van der Schaaf" userId="b6341301b05cd47e" providerId="LiveId" clId="{AD06C81A-87A6-47A7-8922-8736C9E72DE9}" dt="2023-07-12T08:59:00.889" v="25506" actId="165"/>
          <ac:grpSpMkLst>
            <pc:docMk/>
            <pc:sldMk cId="3790023809" sldId="289"/>
            <ac:grpSpMk id="513" creationId="{5BB37B5F-047C-37D8-999F-07D5EBA539CD}"/>
          </ac:grpSpMkLst>
        </pc:grpChg>
        <pc:grpChg chg="add del mod topLvl">
          <ac:chgData name="Nesta van der Schaaf" userId="b6341301b05cd47e" providerId="LiveId" clId="{AD06C81A-87A6-47A7-8922-8736C9E72DE9}" dt="2023-07-12T08:59:06.793" v="25510" actId="165"/>
          <ac:grpSpMkLst>
            <pc:docMk/>
            <pc:sldMk cId="3790023809" sldId="289"/>
            <ac:grpSpMk id="514" creationId="{51F59638-134E-6A6F-BACB-2E4564BDF0B1}"/>
          </ac:grpSpMkLst>
        </pc:grpChg>
        <pc:grpChg chg="del mod topLvl">
          <ac:chgData name="Nesta van der Schaaf" userId="b6341301b05cd47e" providerId="LiveId" clId="{AD06C81A-87A6-47A7-8922-8736C9E72DE9}" dt="2023-07-12T08:59:09" v="25512" actId="478"/>
          <ac:grpSpMkLst>
            <pc:docMk/>
            <pc:sldMk cId="3790023809" sldId="289"/>
            <ac:grpSpMk id="517" creationId="{20AFB8FC-030E-8706-34D0-40AAD0B1B00A}"/>
          </ac:grpSpMkLst>
        </pc:grpChg>
        <pc:grpChg chg="del mod replST">
          <ac:chgData name="Nesta van der Schaaf" userId="b6341301b05cd47e" providerId="LiveId" clId="{AD06C81A-87A6-47A7-8922-8736C9E72DE9}" dt="2023-07-12T09:01:05.066" v="25692" actId="478"/>
          <ac:grpSpMkLst>
            <pc:docMk/>
            <pc:sldMk cId="3790023809" sldId="289"/>
            <ac:grpSpMk id="571" creationId="{E8C02251-8E9F-81E7-A0BD-45FF81664FCF}"/>
          </ac:grpSpMkLst>
        </pc:grpChg>
        <pc:grpChg chg="del mod replST">
          <ac:chgData name="Nesta van der Schaaf" userId="b6341301b05cd47e" providerId="LiveId" clId="{AD06C81A-87A6-47A7-8922-8736C9E72DE9}" dt="2023-07-12T09:03:23.020" v="25773" actId="478"/>
          <ac:grpSpMkLst>
            <pc:docMk/>
            <pc:sldMk cId="3790023809" sldId="289"/>
            <ac:grpSpMk id="593" creationId="{ACB89C01-6D25-2721-31B4-F90B9F401DB6}"/>
          </ac:grpSpMkLst>
        </pc:grpChg>
        <pc:grpChg chg="del mod ord replST">
          <ac:chgData name="Nesta van der Schaaf" userId="b6341301b05cd47e" providerId="LiveId" clId="{AD06C81A-87A6-47A7-8922-8736C9E72DE9}" dt="2023-07-12T09:20:47.546" v="25961" actId="478"/>
          <ac:grpSpMkLst>
            <pc:docMk/>
            <pc:sldMk cId="3790023809" sldId="289"/>
            <ac:grpSpMk id="606" creationId="{DDC41D36-0A71-C54B-D4F3-524BB1DF3476}"/>
          </ac:grpSpMkLst>
        </pc:grpChg>
        <pc:grpChg chg="del">
          <ac:chgData name="Nesta van der Schaaf" userId="b6341301b05cd47e" providerId="LiveId" clId="{AD06C81A-87A6-47A7-8922-8736C9E72DE9}" dt="2023-07-12T09:03:23.027" v="25784" actId="478"/>
          <ac:grpSpMkLst>
            <pc:docMk/>
            <pc:sldMk cId="3790023809" sldId="289"/>
            <ac:grpSpMk id="607" creationId="{8C498902-6CD4-D963-BDB6-E8E7923AF8ED}"/>
          </ac:grpSpMkLst>
        </pc:grpChg>
        <pc:grpChg chg="mod ord replST">
          <ac:chgData name="Nesta van der Schaaf" userId="b6341301b05cd47e" providerId="LiveId" clId="{AD06C81A-87A6-47A7-8922-8736C9E72DE9}" dt="2023-07-12T09:38:53.283" v="26207" actId="164"/>
          <ac:grpSpMkLst>
            <pc:docMk/>
            <pc:sldMk cId="3790023809" sldId="289"/>
            <ac:grpSpMk id="642" creationId="{250CFE2C-211C-A776-6991-A26D1E04D3E9}"/>
          </ac:grpSpMkLst>
        </pc:grpChg>
        <pc:grpChg chg="del">
          <ac:chgData name="Nesta van der Schaaf" userId="b6341301b05cd47e" providerId="LiveId" clId="{AD06C81A-87A6-47A7-8922-8736C9E72DE9}" dt="2023-07-12T09:20:47.555" v="25976" actId="478"/>
          <ac:grpSpMkLst>
            <pc:docMk/>
            <pc:sldMk cId="3790023809" sldId="289"/>
            <ac:grpSpMk id="643" creationId="{6FF8F570-7DE7-6CCA-DC69-4B050DCF179C}"/>
          </ac:grpSpMkLst>
        </pc:grpChg>
        <pc:grpChg chg="mod replST">
          <ac:chgData name="Nesta van der Schaaf" userId="b6341301b05cd47e" providerId="LiveId" clId="{AD06C81A-87A6-47A7-8922-8736C9E72DE9}" dt="2023-07-12T09:38:53.283" v="26207" actId="164"/>
          <ac:grpSpMkLst>
            <pc:docMk/>
            <pc:sldMk cId="3790023809" sldId="289"/>
            <ac:grpSpMk id="698" creationId="{A3652727-C7B2-5402-BF96-ED87F0C08222}"/>
          </ac:grpSpMkLst>
        </pc:grpChg>
        <pc:grpChg chg="add del mod">
          <ac:chgData name="Nesta van der Schaaf" userId="b6341301b05cd47e" providerId="LiveId" clId="{AD06C81A-87A6-47A7-8922-8736C9E72DE9}" dt="2023-07-12T09:38:00.229" v="26150" actId="165"/>
          <ac:grpSpMkLst>
            <pc:docMk/>
            <pc:sldMk cId="3790023809" sldId="289"/>
            <ac:grpSpMk id="699" creationId="{BDE26DEA-9C3E-976D-4F06-CB8898FFE3D3}"/>
          </ac:grpSpMkLst>
        </pc:grpChg>
        <pc:grpChg chg="del mod topLvl">
          <ac:chgData name="Nesta van der Schaaf" userId="b6341301b05cd47e" providerId="LiveId" clId="{AD06C81A-87A6-47A7-8922-8736C9E72DE9}" dt="2023-07-12T09:38:07.400" v="26153" actId="165"/>
          <ac:grpSpMkLst>
            <pc:docMk/>
            <pc:sldMk cId="3790023809" sldId="289"/>
            <ac:grpSpMk id="700" creationId="{918E1698-035A-0F03-91EB-96B9DAC0E574}"/>
          </ac:grpSpMkLst>
        </pc:grpChg>
        <pc:grpChg chg="del mod topLvl">
          <ac:chgData name="Nesta van der Schaaf" userId="b6341301b05cd47e" providerId="LiveId" clId="{AD06C81A-87A6-47A7-8922-8736C9E72DE9}" dt="2023-07-12T09:38:12.541" v="26156" actId="478"/>
          <ac:grpSpMkLst>
            <pc:docMk/>
            <pc:sldMk cId="3790023809" sldId="289"/>
            <ac:grpSpMk id="703" creationId="{EA5E9104-3521-637A-A98C-18F70FF90D1E}"/>
          </ac:grpSpMkLst>
        </pc:grpChg>
        <pc:grpChg chg="mod replST">
          <ac:chgData name="Nesta van der Schaaf" userId="b6341301b05cd47e" providerId="LiveId" clId="{AD06C81A-87A6-47A7-8922-8736C9E72DE9}" dt="2023-07-12T09:38:44.168" v="26205" actId="164"/>
          <ac:grpSpMkLst>
            <pc:docMk/>
            <pc:sldMk cId="3790023809" sldId="289"/>
            <ac:grpSpMk id="742" creationId="{D37890FC-7DE2-031B-6C72-1CE178DC9D32}"/>
          </ac:grpSpMkLst>
        </pc:grpChg>
        <pc:grpChg chg="add mod">
          <ac:chgData name="Nesta van der Schaaf" userId="b6341301b05cd47e" providerId="LiveId" clId="{AD06C81A-87A6-47A7-8922-8736C9E72DE9}" dt="2023-07-12T09:38:53.283" v="26207" actId="164"/>
          <ac:grpSpMkLst>
            <pc:docMk/>
            <pc:sldMk cId="3790023809" sldId="289"/>
            <ac:grpSpMk id="743" creationId="{D42BA5F9-4365-8617-5794-BBD0836AB9DB}"/>
          </ac:grpSpMkLst>
        </pc:grpChg>
        <pc:grpChg chg="add mod">
          <ac:chgData name="Nesta van der Schaaf" userId="b6341301b05cd47e" providerId="LiveId" clId="{AD06C81A-87A6-47A7-8922-8736C9E72DE9}" dt="2023-07-12T09:38:59.529" v="26208" actId="1076"/>
          <ac:grpSpMkLst>
            <pc:docMk/>
            <pc:sldMk cId="3790023809" sldId="289"/>
            <ac:grpSpMk id="744" creationId="{DB7FFAF5-05A6-B061-3A4E-0F5157BD3B43}"/>
          </ac:grpSpMkLst>
        </pc:grpChg>
        <pc:picChg chg="mod">
          <ac:chgData name="Nesta van der Schaaf" userId="b6341301b05cd47e" providerId="LiveId" clId="{AD06C81A-87A6-47A7-8922-8736C9E72DE9}" dt="2023-07-12T08:46:38.761" v="24641" actId="14100"/>
          <ac:picMkLst>
            <pc:docMk/>
            <pc:sldMk cId="3790023809" sldId="289"/>
            <ac:picMk id="5" creationId="{27AB3D79-A418-40CE-E5B9-CF41232CD5DA}"/>
          </ac:picMkLst>
        </pc:picChg>
        <pc:picChg chg="mod">
          <ac:chgData name="Nesta van der Schaaf" userId="b6341301b05cd47e" providerId="LiveId" clId="{AD06C81A-87A6-47A7-8922-8736C9E72DE9}" dt="2023-07-12T08:48:17.291" v="24721" actId="14100"/>
          <ac:picMkLst>
            <pc:docMk/>
            <pc:sldMk cId="3790023809" sldId="289"/>
            <ac:picMk id="320" creationId="{36513C67-A952-F814-780C-2C1D22422B71}"/>
          </ac:picMkLst>
        </pc:picChg>
        <pc:picChg chg="mod">
          <ac:chgData name="Nesta van der Schaaf" userId="b6341301b05cd47e" providerId="LiveId" clId="{AD06C81A-87A6-47A7-8922-8736C9E72DE9}" dt="2023-07-12T08:48:44.825" v="24803" actId="14100"/>
          <ac:picMkLst>
            <pc:docMk/>
            <pc:sldMk cId="3790023809" sldId="289"/>
            <ac:picMk id="341" creationId="{ADF6A5FC-13E3-3D3D-9F72-F199127B5143}"/>
          </ac:picMkLst>
        </pc:picChg>
        <pc:picChg chg="mod">
          <ac:chgData name="Nesta van der Schaaf" userId="b6341301b05cd47e" providerId="LiveId" clId="{AD06C81A-87A6-47A7-8922-8736C9E72DE9}" dt="2023-07-12T08:49:04.282" v="24883" actId="14100"/>
          <ac:picMkLst>
            <pc:docMk/>
            <pc:sldMk cId="3790023809" sldId="289"/>
            <ac:picMk id="363" creationId="{CD775B3D-A052-8F73-E955-42597F812F15}"/>
          </ac:picMkLst>
        </pc:picChg>
        <pc:picChg chg="mod">
          <ac:chgData name="Nesta van der Schaaf" userId="b6341301b05cd47e" providerId="LiveId" clId="{AD06C81A-87A6-47A7-8922-8736C9E72DE9}" dt="2023-07-12T08:50:48.163" v="25144" actId="14100"/>
          <ac:picMkLst>
            <pc:docMk/>
            <pc:sldMk cId="3790023809" sldId="289"/>
            <ac:picMk id="402" creationId="{50CC5A01-B25E-5CBC-DF0E-963A36BE56A0}"/>
          </ac:picMkLst>
        </pc:picChg>
        <pc:picChg chg="mod">
          <ac:chgData name="Nesta van der Schaaf" userId="b6341301b05cd47e" providerId="LiveId" clId="{AD06C81A-87A6-47A7-8922-8736C9E72DE9}" dt="2023-07-12T08:52:09.885" v="25224" actId="14100"/>
          <ac:picMkLst>
            <pc:docMk/>
            <pc:sldMk cId="3790023809" sldId="289"/>
            <ac:picMk id="423" creationId="{AC617719-80ED-3529-38B1-B5105651A61C}"/>
          </ac:picMkLst>
        </pc:picChg>
        <pc:picChg chg="mod">
          <ac:chgData name="Nesta van der Schaaf" userId="b6341301b05cd47e" providerId="LiveId" clId="{AD06C81A-87A6-47A7-8922-8736C9E72DE9}" dt="2023-07-12T08:52:17.311" v="25298" actId="14100"/>
          <ac:picMkLst>
            <pc:docMk/>
            <pc:sldMk cId="3790023809" sldId="289"/>
            <ac:picMk id="440" creationId="{C4287E19-A4B2-5DC8-A32A-CCCF23E7C354}"/>
          </ac:picMkLst>
        </pc:picChg>
        <pc:picChg chg="mod">
          <ac:chgData name="Nesta van der Schaaf" userId="b6341301b05cd47e" providerId="LiveId" clId="{AD06C81A-87A6-47A7-8922-8736C9E72DE9}" dt="2023-07-12T08:52:49.549" v="25464" actId="14100"/>
          <ac:picMkLst>
            <pc:docMk/>
            <pc:sldMk cId="3790023809" sldId="289"/>
            <ac:picMk id="471" creationId="{4E1E8CEA-A65D-629D-7FB5-AB080A2C87AA}"/>
          </ac:picMkLst>
        </pc:picChg>
        <pc:picChg chg="mod">
          <ac:chgData name="Nesta van der Schaaf" userId="b6341301b05cd47e" providerId="LiveId" clId="{AD06C81A-87A6-47A7-8922-8736C9E72DE9}" dt="2023-07-12T09:00:41.596" v="25517" actId="14100"/>
          <ac:picMkLst>
            <pc:docMk/>
            <pc:sldMk cId="3790023809" sldId="289"/>
            <ac:picMk id="551" creationId="{488DFB06-72D6-807C-0FAD-6614D9241A15}"/>
          </ac:picMkLst>
        </pc:picChg>
        <pc:picChg chg="mod">
          <ac:chgData name="Nesta van der Schaaf" userId="b6341301b05cd47e" providerId="LiveId" clId="{AD06C81A-87A6-47A7-8922-8736C9E72DE9}" dt="2023-07-12T09:00:59.642" v="25606" actId="14100"/>
          <ac:picMkLst>
            <pc:docMk/>
            <pc:sldMk cId="3790023809" sldId="289"/>
            <ac:picMk id="573" creationId="{D35B76DA-5F65-068B-1B63-BED043510FD7}"/>
          </ac:picMkLst>
        </pc:picChg>
        <pc:picChg chg="mod">
          <ac:chgData name="Nesta van der Schaaf" userId="b6341301b05cd47e" providerId="LiveId" clId="{AD06C81A-87A6-47A7-8922-8736C9E72DE9}" dt="2023-07-12T09:03:23.004" v="25698" actId="14100"/>
          <ac:picMkLst>
            <pc:docMk/>
            <pc:sldMk cId="3790023809" sldId="289"/>
            <ac:picMk id="595" creationId="{7DD78E3E-EDB2-A136-363F-D882F71AF606}"/>
          </ac:picMkLst>
        </pc:picChg>
        <pc:picChg chg="mod">
          <ac:chgData name="Nesta van der Schaaf" userId="b6341301b05cd47e" providerId="LiveId" clId="{AD06C81A-87A6-47A7-8922-8736C9E72DE9}" dt="2023-07-12T09:20:47.528" v="25883" actId="14100"/>
          <ac:picMkLst>
            <pc:docMk/>
            <pc:sldMk cId="3790023809" sldId="289"/>
            <ac:picMk id="627" creationId="{F274FA57-A03B-1624-9A08-919FEF8E6ECD}"/>
          </ac:picMkLst>
        </pc:picChg>
        <pc:picChg chg="mod">
          <ac:chgData name="Nesta van der Schaaf" userId="b6341301b05cd47e" providerId="LiveId" clId="{AD06C81A-87A6-47A7-8922-8736C9E72DE9}" dt="2023-07-12T09:37:12.265" v="25984" actId="14100"/>
          <ac:picMkLst>
            <pc:docMk/>
            <pc:sldMk cId="3790023809" sldId="289"/>
            <ac:picMk id="654" creationId="{104148BE-B997-2B67-CAE2-DE18FA1C96D7}"/>
          </ac:picMkLst>
        </pc:picChg>
        <pc:picChg chg="mod">
          <ac:chgData name="Nesta van der Schaaf" userId="b6341301b05cd47e" providerId="LiveId" clId="{AD06C81A-87A6-47A7-8922-8736C9E72DE9}" dt="2023-07-12T09:38:35.860" v="26164" actId="14100"/>
          <ac:picMkLst>
            <pc:docMk/>
            <pc:sldMk cId="3790023809" sldId="289"/>
            <ac:picMk id="737" creationId="{9F77D53F-ABA9-078B-553E-CC3884FA2598}"/>
          </ac:picMkLst>
        </pc:picChg>
        <pc:inkChg chg="del">
          <ac:chgData name="Nesta van der Schaaf" userId="b6341301b05cd47e" providerId="LiveId" clId="{AD06C81A-87A6-47A7-8922-8736C9E72DE9}" dt="2023-07-12T08:49:21.120" v="25119" actId="478"/>
          <ac:inkMkLst>
            <pc:docMk/>
            <pc:sldMk cId="3790023809" sldId="289"/>
            <ac:inkMk id="49" creationId="{7A626ADA-A22E-44D6-94D6-C3709A8EA45E}"/>
          </ac:inkMkLst>
        </pc:inkChg>
        <pc:inkChg chg="del">
          <ac:chgData name="Nesta van der Schaaf" userId="b6341301b05cd47e" providerId="LiveId" clId="{AD06C81A-87A6-47A7-8922-8736C9E72DE9}" dt="2023-07-12T08:49:13.135" v="25113" actId="478"/>
          <ac:inkMkLst>
            <pc:docMk/>
            <pc:sldMk cId="3790023809" sldId="289"/>
            <ac:inkMk id="57" creationId="{68BB5AC3-C0C3-3B0A-5572-1E4D81A82BE0}"/>
          </ac:inkMkLst>
        </pc:inkChg>
      </pc:sldChg>
      <pc:sldChg chg="addSp delSp modSp add mod modAnim">
        <pc:chgData name="Nesta van der Schaaf" userId="b6341301b05cd47e" providerId="LiveId" clId="{AD06C81A-87A6-47A7-8922-8736C9E72DE9}" dt="2023-07-13T08:49:08.065" v="32055" actId="114"/>
        <pc:sldMkLst>
          <pc:docMk/>
          <pc:sldMk cId="1537770899" sldId="290"/>
        </pc:sldMkLst>
        <pc:spChg chg="mod">
          <ac:chgData name="Nesta van der Schaaf" userId="b6341301b05cd47e" providerId="LiveId" clId="{AD06C81A-87A6-47A7-8922-8736C9E72DE9}" dt="2023-07-11T21:06:00.906" v="24427" actId="164"/>
          <ac:spMkLst>
            <pc:docMk/>
            <pc:sldMk cId="1537770899" sldId="290"/>
            <ac:spMk id="3" creationId="{7C3014B6-C7BD-A102-FE51-BC79325A401D}"/>
          </ac:spMkLst>
        </pc:spChg>
        <pc:spChg chg="mod">
          <ac:chgData name="Nesta van der Schaaf" userId="b6341301b05cd47e" providerId="LiveId" clId="{AD06C81A-87A6-47A7-8922-8736C9E72DE9}" dt="2023-07-11T21:06:00.906" v="24427" actId="164"/>
          <ac:spMkLst>
            <pc:docMk/>
            <pc:sldMk cId="1537770899" sldId="290"/>
            <ac:spMk id="5" creationId="{0FC9646B-92C8-2979-0F73-756BCD858ED0}"/>
          </ac:spMkLst>
        </pc:spChg>
        <pc:spChg chg="mod">
          <ac:chgData name="Nesta van der Schaaf" userId="b6341301b05cd47e" providerId="LiveId" clId="{AD06C81A-87A6-47A7-8922-8736C9E72DE9}" dt="2023-07-11T21:06:00.906" v="24427" actId="164"/>
          <ac:spMkLst>
            <pc:docMk/>
            <pc:sldMk cId="1537770899" sldId="290"/>
            <ac:spMk id="7" creationId="{BCDE7018-C5CD-08B3-27D0-93AAFD805949}"/>
          </ac:spMkLst>
        </pc:spChg>
        <pc:spChg chg="mod">
          <ac:chgData name="Nesta van der Schaaf" userId="b6341301b05cd47e" providerId="LiveId" clId="{AD06C81A-87A6-47A7-8922-8736C9E72DE9}" dt="2023-07-11T21:06:00.906" v="24427" actId="164"/>
          <ac:spMkLst>
            <pc:docMk/>
            <pc:sldMk cId="1537770899" sldId="290"/>
            <ac:spMk id="8" creationId="{B7F1AEA9-806E-ABC6-927D-BA59EDE21CD8}"/>
          </ac:spMkLst>
        </pc:spChg>
        <pc:spChg chg="mod topLvl">
          <ac:chgData name="Nesta van der Schaaf" userId="b6341301b05cd47e" providerId="LiveId" clId="{AD06C81A-87A6-47A7-8922-8736C9E72DE9}" dt="2023-07-13T08:49:08.065" v="32055" actId="114"/>
          <ac:spMkLst>
            <pc:docMk/>
            <pc:sldMk cId="1537770899" sldId="290"/>
            <ac:spMk id="10" creationId="{32075F08-0764-C8FF-86FB-C9B6607AD6CC}"/>
          </ac:spMkLst>
        </pc:spChg>
        <pc:spChg chg="del mod topLvl">
          <ac:chgData name="Nesta van der Schaaf" userId="b6341301b05cd47e" providerId="LiveId" clId="{AD06C81A-87A6-47A7-8922-8736C9E72DE9}" dt="2023-07-11T21:06:45.282" v="24464" actId="478"/>
          <ac:spMkLst>
            <pc:docMk/>
            <pc:sldMk cId="1537770899" sldId="290"/>
            <ac:spMk id="12" creationId="{CE8D7800-219E-4FF9-644F-42FF450773AC}"/>
          </ac:spMkLst>
        </pc:spChg>
        <pc:spChg chg="mod">
          <ac:chgData name="Nesta van der Schaaf" userId="b6341301b05cd47e" providerId="LiveId" clId="{AD06C81A-87A6-47A7-8922-8736C9E72DE9}" dt="2023-07-11T21:06:43.056" v="24462" actId="165"/>
          <ac:spMkLst>
            <pc:docMk/>
            <pc:sldMk cId="1537770899" sldId="290"/>
            <ac:spMk id="16" creationId="{DCD58428-86F9-130B-F87E-F9AEA7D32513}"/>
          </ac:spMkLst>
        </pc:spChg>
        <pc:spChg chg="mod">
          <ac:chgData name="Nesta van der Schaaf" userId="b6341301b05cd47e" providerId="LiveId" clId="{AD06C81A-87A6-47A7-8922-8736C9E72DE9}" dt="2023-07-11T21:06:00.906" v="24427" actId="164"/>
          <ac:spMkLst>
            <pc:docMk/>
            <pc:sldMk cId="1537770899" sldId="290"/>
            <ac:spMk id="17" creationId="{45ECE7EA-1E87-0429-26BB-B13B6A1ECF73}"/>
          </ac:spMkLst>
        </pc:spChg>
        <pc:spChg chg="mod">
          <ac:chgData name="Nesta van der Schaaf" userId="b6341301b05cd47e" providerId="LiveId" clId="{AD06C81A-87A6-47A7-8922-8736C9E72DE9}" dt="2023-07-11T21:06:43.056" v="24462" actId="165"/>
          <ac:spMkLst>
            <pc:docMk/>
            <pc:sldMk cId="1537770899" sldId="290"/>
            <ac:spMk id="18" creationId="{61F80A51-25A5-4380-5745-60A924F04941}"/>
          </ac:spMkLst>
        </pc:spChg>
        <pc:spChg chg="mod replST">
          <ac:chgData name="Nesta van der Schaaf" userId="b6341301b05cd47e" providerId="LiveId" clId="{AD06C81A-87A6-47A7-8922-8736C9E72DE9}" dt="2023-07-13T08:48:24.331" v="31997" actId="165"/>
          <ac:spMkLst>
            <pc:docMk/>
            <pc:sldMk cId="1537770899" sldId="290"/>
            <ac:spMk id="23" creationId="{2015F2B6-95A3-8173-2F27-B99417AA9B83}"/>
          </ac:spMkLst>
        </pc:spChg>
        <pc:spChg chg="mod replST">
          <ac:chgData name="Nesta van der Schaaf" userId="b6341301b05cd47e" providerId="LiveId" clId="{AD06C81A-87A6-47A7-8922-8736C9E72DE9}" dt="2023-07-13T08:48:24.331" v="31997" actId="165"/>
          <ac:spMkLst>
            <pc:docMk/>
            <pc:sldMk cId="1537770899" sldId="290"/>
            <ac:spMk id="24" creationId="{C14248CC-539D-EF1B-36CF-8E0FCA5EE456}"/>
          </ac:spMkLst>
        </pc:spChg>
        <pc:spChg chg="mod replST">
          <ac:chgData name="Nesta van der Schaaf" userId="b6341301b05cd47e" providerId="LiveId" clId="{AD06C81A-87A6-47A7-8922-8736C9E72DE9}" dt="2023-07-13T08:48:24.331" v="31997" actId="165"/>
          <ac:spMkLst>
            <pc:docMk/>
            <pc:sldMk cId="1537770899" sldId="290"/>
            <ac:spMk id="26" creationId="{9F8D1380-8401-0B4E-DBD4-93E80F90F169}"/>
          </ac:spMkLst>
        </pc:spChg>
        <pc:spChg chg="mod replST">
          <ac:chgData name="Nesta van der Schaaf" userId="b6341301b05cd47e" providerId="LiveId" clId="{AD06C81A-87A6-47A7-8922-8736C9E72DE9}" dt="2023-07-13T08:48:24.331" v="31997" actId="165"/>
          <ac:spMkLst>
            <pc:docMk/>
            <pc:sldMk cId="1537770899" sldId="290"/>
            <ac:spMk id="27" creationId="{017ABA89-04EE-224D-4F84-48C983C9EFFD}"/>
          </ac:spMkLst>
        </pc:spChg>
        <pc:spChg chg="mod replST">
          <ac:chgData name="Nesta van der Schaaf" userId="b6341301b05cd47e" providerId="LiveId" clId="{AD06C81A-87A6-47A7-8922-8736C9E72DE9}" dt="2023-07-13T08:48:24.331" v="31997" actId="165"/>
          <ac:spMkLst>
            <pc:docMk/>
            <pc:sldMk cId="1537770899" sldId="290"/>
            <ac:spMk id="28" creationId="{B975B4A2-443E-A233-DD18-8BAA3513B339}"/>
          </ac:spMkLst>
        </pc:spChg>
        <pc:spChg chg="mod replST">
          <ac:chgData name="Nesta van der Schaaf" userId="b6341301b05cd47e" providerId="LiveId" clId="{AD06C81A-87A6-47A7-8922-8736C9E72DE9}" dt="2023-07-13T08:48:24.331" v="31997" actId="165"/>
          <ac:spMkLst>
            <pc:docMk/>
            <pc:sldMk cId="1537770899" sldId="290"/>
            <ac:spMk id="29" creationId="{58990FF1-CA4A-E996-F064-FA8DA72106A7}"/>
          </ac:spMkLst>
        </pc:spChg>
        <pc:spChg chg="mod">
          <ac:chgData name="Nesta van der Schaaf" userId="b6341301b05cd47e" providerId="LiveId" clId="{AD06C81A-87A6-47A7-8922-8736C9E72DE9}" dt="2023-07-11T21:06:00.906" v="24427" actId="164"/>
          <ac:spMkLst>
            <pc:docMk/>
            <pc:sldMk cId="1537770899" sldId="290"/>
            <ac:spMk id="243" creationId="{134C9E4A-1B76-3A7D-FEDC-D0ADB962A1B4}"/>
          </ac:spMkLst>
        </pc:spChg>
        <pc:grpChg chg="add mod">
          <ac:chgData name="Nesta van der Schaaf" userId="b6341301b05cd47e" providerId="LiveId" clId="{AD06C81A-87A6-47A7-8922-8736C9E72DE9}" dt="2023-07-11T21:06:00.906" v="24427" actId="164"/>
          <ac:grpSpMkLst>
            <pc:docMk/>
            <pc:sldMk cId="1537770899" sldId="290"/>
            <ac:grpSpMk id="6" creationId="{D404BC3A-A0B3-C9C2-61A6-DB6D1C1988D9}"/>
          </ac:grpSpMkLst>
        </pc:grpChg>
        <pc:grpChg chg="add del mod">
          <ac:chgData name="Nesta van der Schaaf" userId="b6341301b05cd47e" providerId="LiveId" clId="{AD06C81A-87A6-47A7-8922-8736C9E72DE9}" dt="2023-07-11T21:06:43.056" v="24462" actId="165"/>
          <ac:grpSpMkLst>
            <pc:docMk/>
            <pc:sldMk cId="1537770899" sldId="290"/>
            <ac:grpSpMk id="9" creationId="{98399BB6-B9E8-B149-F56A-7466FD7A736D}"/>
          </ac:grpSpMkLst>
        </pc:grpChg>
        <pc:grpChg chg="del mod topLvl">
          <ac:chgData name="Nesta van der Schaaf" userId="b6341301b05cd47e" providerId="LiveId" clId="{AD06C81A-87A6-47A7-8922-8736C9E72DE9}" dt="2023-07-11T21:06:44.576" v="24463" actId="478"/>
          <ac:grpSpMkLst>
            <pc:docMk/>
            <pc:sldMk cId="1537770899" sldId="290"/>
            <ac:grpSpMk id="11" creationId="{6E03779A-25A2-3D18-5F02-6756AB5971D5}"/>
          </ac:grpSpMkLst>
        </pc:grpChg>
        <pc:grpChg chg="mod">
          <ac:chgData name="Nesta van der Schaaf" userId="b6341301b05cd47e" providerId="LiveId" clId="{AD06C81A-87A6-47A7-8922-8736C9E72DE9}" dt="2023-07-11T21:06:00.906" v="24427" actId="164"/>
          <ac:grpSpMkLst>
            <pc:docMk/>
            <pc:sldMk cId="1537770899" sldId="290"/>
            <ac:grpSpMk id="19" creationId="{B54E28E8-40A1-D7E0-8368-BBB10AF38A95}"/>
          </ac:grpSpMkLst>
        </pc:grpChg>
        <pc:grpChg chg="del mod topLvl replST">
          <ac:chgData name="Nesta van der Schaaf" userId="b6341301b05cd47e" providerId="LiveId" clId="{AD06C81A-87A6-47A7-8922-8736C9E72DE9}" dt="2023-07-13T08:48:25.992" v="31998" actId="478"/>
          <ac:grpSpMkLst>
            <pc:docMk/>
            <pc:sldMk cId="1537770899" sldId="290"/>
            <ac:grpSpMk id="30" creationId="{7608CBB1-B12A-0340-D7B8-50B0CA07DAA4}"/>
          </ac:grpSpMkLst>
        </pc:grpChg>
        <pc:grpChg chg="add del mod">
          <ac:chgData name="Nesta van der Schaaf" userId="b6341301b05cd47e" providerId="LiveId" clId="{AD06C81A-87A6-47A7-8922-8736C9E72DE9}" dt="2023-07-13T08:48:24.331" v="31997" actId="165"/>
          <ac:grpSpMkLst>
            <pc:docMk/>
            <pc:sldMk cId="1537770899" sldId="290"/>
            <ac:grpSpMk id="31" creationId="{F92095CD-6692-AD29-5612-E30D008AA7CF}"/>
          </ac:grpSpMkLst>
        </pc:grpChg>
        <pc:grpChg chg="mod">
          <ac:chgData name="Nesta van der Schaaf" userId="b6341301b05cd47e" providerId="LiveId" clId="{AD06C81A-87A6-47A7-8922-8736C9E72DE9}" dt="2023-07-11T21:06:00.906" v="24427" actId="164"/>
          <ac:grpSpMkLst>
            <pc:docMk/>
            <pc:sldMk cId="1537770899" sldId="290"/>
            <ac:grpSpMk id="38" creationId="{837A26F5-8287-F25E-0545-43294DA493E4}"/>
          </ac:grpSpMkLst>
        </pc:grpChg>
        <pc:grpChg chg="mod">
          <ac:chgData name="Nesta van der Schaaf" userId="b6341301b05cd47e" providerId="LiveId" clId="{AD06C81A-87A6-47A7-8922-8736C9E72DE9}" dt="2023-07-11T21:07:49.919" v="24581" actId="1076"/>
          <ac:grpSpMkLst>
            <pc:docMk/>
            <pc:sldMk cId="1537770899" sldId="290"/>
            <ac:grpSpMk id="242" creationId="{6C39413C-19F3-3633-24A0-E3D1A7FAE49E}"/>
          </ac:grpSpMkLst>
        </pc:grpChg>
        <pc:grpChg chg="mod">
          <ac:chgData name="Nesta van der Schaaf" userId="b6341301b05cd47e" providerId="LiveId" clId="{AD06C81A-87A6-47A7-8922-8736C9E72DE9}" dt="2023-07-11T21:07:41.030" v="24578" actId="1076"/>
          <ac:grpSpMkLst>
            <pc:docMk/>
            <pc:sldMk cId="1537770899" sldId="290"/>
            <ac:grpSpMk id="251" creationId="{D291266A-6311-A206-EC1D-1E329E104BB9}"/>
          </ac:grpSpMkLst>
        </pc:grpChg>
        <pc:picChg chg="mod">
          <ac:chgData name="Nesta van der Schaaf" userId="b6341301b05cd47e" providerId="LiveId" clId="{AD06C81A-87A6-47A7-8922-8736C9E72DE9}" dt="2023-07-11T21:07:17.392" v="24503" actId="14100"/>
          <ac:picMkLst>
            <pc:docMk/>
            <pc:sldMk cId="1537770899" sldId="290"/>
            <ac:picMk id="21" creationId="{30735A8A-C8A8-A99F-ABB9-4879BF66CB4A}"/>
          </ac:picMkLst>
        </pc:picChg>
      </pc:sldChg>
      <pc:sldChg chg="addSp delSp modSp add mod modAnim">
        <pc:chgData name="Nesta van der Schaaf" userId="b6341301b05cd47e" providerId="LiveId" clId="{AD06C81A-87A6-47A7-8922-8736C9E72DE9}" dt="2023-07-12T10:32:48.832" v="28185" actId="1076"/>
        <pc:sldMkLst>
          <pc:docMk/>
          <pc:sldMk cId="2644087449" sldId="291"/>
        </pc:sldMkLst>
        <pc:spChg chg="replST">
          <ac:chgData name="Nesta van der Schaaf" userId="b6341301b05cd47e" providerId="LiveId" clId="{AD06C81A-87A6-47A7-8922-8736C9E72DE9}" dt="2023-07-12T09:53:15.395" v="26305"/>
          <ac:spMkLst>
            <pc:docMk/>
            <pc:sldMk cId="2644087449" sldId="291"/>
            <ac:spMk id="8" creationId="{5BE06F08-2411-7D97-7F73-738E7073D73F}"/>
          </ac:spMkLst>
        </pc:spChg>
        <pc:spChg chg="replST">
          <ac:chgData name="Nesta van der Schaaf" userId="b6341301b05cd47e" providerId="LiveId" clId="{AD06C81A-87A6-47A7-8922-8736C9E72DE9}" dt="2023-07-12T09:53:15.395" v="26306"/>
          <ac:spMkLst>
            <pc:docMk/>
            <pc:sldMk cId="2644087449" sldId="291"/>
            <ac:spMk id="9" creationId="{568C35D2-19C4-5E35-A2A0-ABEE536AF96D}"/>
          </ac:spMkLst>
        </pc:spChg>
        <pc:spChg chg="replST">
          <ac:chgData name="Nesta van der Schaaf" userId="b6341301b05cd47e" providerId="LiveId" clId="{AD06C81A-87A6-47A7-8922-8736C9E72DE9}" dt="2023-07-12T09:53:15.395" v="26307"/>
          <ac:spMkLst>
            <pc:docMk/>
            <pc:sldMk cId="2644087449" sldId="291"/>
            <ac:spMk id="10" creationId="{B8B001A5-765B-0B15-C1BC-5E45139287EB}"/>
          </ac:spMkLst>
        </pc:spChg>
        <pc:spChg chg="replST">
          <ac:chgData name="Nesta van der Schaaf" userId="b6341301b05cd47e" providerId="LiveId" clId="{AD06C81A-87A6-47A7-8922-8736C9E72DE9}" dt="2023-07-12T09:53:15.396" v="26308"/>
          <ac:spMkLst>
            <pc:docMk/>
            <pc:sldMk cId="2644087449" sldId="291"/>
            <ac:spMk id="11" creationId="{C79546EF-9C45-C2B4-7D7F-4CEB0331BB7E}"/>
          </ac:spMkLst>
        </pc:spChg>
        <pc:spChg chg="replST">
          <ac:chgData name="Nesta van der Schaaf" userId="b6341301b05cd47e" providerId="LiveId" clId="{AD06C81A-87A6-47A7-8922-8736C9E72DE9}" dt="2023-07-12T09:53:15.396" v="26309"/>
          <ac:spMkLst>
            <pc:docMk/>
            <pc:sldMk cId="2644087449" sldId="291"/>
            <ac:spMk id="12" creationId="{C853F641-893B-C4AF-0B3E-38437CDB0776}"/>
          </ac:spMkLst>
        </pc:spChg>
        <pc:spChg chg="replST">
          <ac:chgData name="Nesta van der Schaaf" userId="b6341301b05cd47e" providerId="LiveId" clId="{AD06C81A-87A6-47A7-8922-8736C9E72DE9}" dt="2023-07-12T09:53:15.396" v="26310"/>
          <ac:spMkLst>
            <pc:docMk/>
            <pc:sldMk cId="2644087449" sldId="291"/>
            <ac:spMk id="13" creationId="{58275060-D646-D577-7B8F-75FD6358286B}"/>
          </ac:spMkLst>
        </pc:spChg>
        <pc:spChg chg="replST">
          <ac:chgData name="Nesta van der Schaaf" userId="b6341301b05cd47e" providerId="LiveId" clId="{AD06C81A-87A6-47A7-8922-8736C9E72DE9}" dt="2023-07-12T09:53:15.396" v="26311"/>
          <ac:spMkLst>
            <pc:docMk/>
            <pc:sldMk cId="2644087449" sldId="291"/>
            <ac:spMk id="15" creationId="{2ADF724D-C57C-EBDB-6FDA-7C1D5CF017B0}"/>
          </ac:spMkLst>
        </pc:spChg>
        <pc:spChg chg="replST">
          <ac:chgData name="Nesta van der Schaaf" userId="b6341301b05cd47e" providerId="LiveId" clId="{AD06C81A-87A6-47A7-8922-8736C9E72DE9}" dt="2023-07-12T09:53:15.396" v="26312"/>
          <ac:spMkLst>
            <pc:docMk/>
            <pc:sldMk cId="2644087449" sldId="291"/>
            <ac:spMk id="16" creationId="{369C11C3-6C83-23EC-0D88-354E08505E77}"/>
          </ac:spMkLst>
        </pc:spChg>
        <pc:spChg chg="replST">
          <ac:chgData name="Nesta van der Schaaf" userId="b6341301b05cd47e" providerId="LiveId" clId="{AD06C81A-87A6-47A7-8922-8736C9E72DE9}" dt="2023-07-12T09:53:15.396" v="26313"/>
          <ac:spMkLst>
            <pc:docMk/>
            <pc:sldMk cId="2644087449" sldId="291"/>
            <ac:spMk id="17" creationId="{37F9F5F6-FD22-800D-C248-1E45030918B8}"/>
          </ac:spMkLst>
        </pc:spChg>
        <pc:spChg chg="replST">
          <ac:chgData name="Nesta van der Schaaf" userId="b6341301b05cd47e" providerId="LiveId" clId="{AD06C81A-87A6-47A7-8922-8736C9E72DE9}" dt="2023-07-12T09:53:15.396" v="26314"/>
          <ac:spMkLst>
            <pc:docMk/>
            <pc:sldMk cId="2644087449" sldId="291"/>
            <ac:spMk id="18" creationId="{9EDEECD5-214A-E6F8-6F10-167B448313BD}"/>
          </ac:spMkLst>
        </pc:spChg>
        <pc:spChg chg="replST">
          <ac:chgData name="Nesta van der Schaaf" userId="b6341301b05cd47e" providerId="LiveId" clId="{AD06C81A-87A6-47A7-8922-8736C9E72DE9}" dt="2023-07-12T09:53:15.397" v="26315"/>
          <ac:spMkLst>
            <pc:docMk/>
            <pc:sldMk cId="2644087449" sldId="291"/>
            <ac:spMk id="19" creationId="{5E757DAA-8FB0-01CA-A41C-1A07BB1E2874}"/>
          </ac:spMkLst>
        </pc:spChg>
        <pc:spChg chg="replST">
          <ac:chgData name="Nesta van der Schaaf" userId="b6341301b05cd47e" providerId="LiveId" clId="{AD06C81A-87A6-47A7-8922-8736C9E72DE9}" dt="2023-07-12T09:53:15.397" v="26316"/>
          <ac:spMkLst>
            <pc:docMk/>
            <pc:sldMk cId="2644087449" sldId="291"/>
            <ac:spMk id="21" creationId="{94FDF275-4928-60FA-DAC4-1BA720FA257F}"/>
          </ac:spMkLst>
        </pc:spChg>
        <pc:spChg chg="replST">
          <ac:chgData name="Nesta van der Schaaf" userId="b6341301b05cd47e" providerId="LiveId" clId="{AD06C81A-87A6-47A7-8922-8736C9E72DE9}" dt="2023-07-12T09:53:15.397" v="26317"/>
          <ac:spMkLst>
            <pc:docMk/>
            <pc:sldMk cId="2644087449" sldId="291"/>
            <ac:spMk id="22" creationId="{2452BB9B-9D3C-8025-80CB-C3B6351E4BDA}"/>
          </ac:spMkLst>
        </pc:spChg>
        <pc:spChg chg="replST">
          <ac:chgData name="Nesta van der Schaaf" userId="b6341301b05cd47e" providerId="LiveId" clId="{AD06C81A-87A6-47A7-8922-8736C9E72DE9}" dt="2023-07-12T09:53:15.397" v="26318"/>
          <ac:spMkLst>
            <pc:docMk/>
            <pc:sldMk cId="2644087449" sldId="291"/>
            <ac:spMk id="23" creationId="{56221EA6-B310-0F97-EEA8-4FB7343A79AE}"/>
          </ac:spMkLst>
        </pc:spChg>
        <pc:spChg chg="replST">
          <ac:chgData name="Nesta van der Schaaf" userId="b6341301b05cd47e" providerId="LiveId" clId="{AD06C81A-87A6-47A7-8922-8736C9E72DE9}" dt="2023-07-12T09:53:15.397" v="26319"/>
          <ac:spMkLst>
            <pc:docMk/>
            <pc:sldMk cId="2644087449" sldId="291"/>
            <ac:spMk id="24" creationId="{C50D5044-191C-A311-7E0F-1EE619AB4F0F}"/>
          </ac:spMkLst>
        </pc:spChg>
        <pc:spChg chg="replST">
          <ac:chgData name="Nesta van der Schaaf" userId="b6341301b05cd47e" providerId="LiveId" clId="{AD06C81A-87A6-47A7-8922-8736C9E72DE9}" dt="2023-07-12T09:53:15.397" v="26320"/>
          <ac:spMkLst>
            <pc:docMk/>
            <pc:sldMk cId="2644087449" sldId="291"/>
            <ac:spMk id="25" creationId="{19EB85C9-56BE-BAC4-3AE8-4DE8B3630C56}"/>
          </ac:spMkLst>
        </pc:spChg>
        <pc:spChg chg="replST">
          <ac:chgData name="Nesta van der Schaaf" userId="b6341301b05cd47e" providerId="LiveId" clId="{AD06C81A-87A6-47A7-8922-8736C9E72DE9}" dt="2023-07-12T09:53:15.397" v="26321"/>
          <ac:spMkLst>
            <pc:docMk/>
            <pc:sldMk cId="2644087449" sldId="291"/>
            <ac:spMk id="26" creationId="{5BF63DDA-E310-A4F7-99D9-C6E16E7C91ED}"/>
          </ac:spMkLst>
        </pc:spChg>
        <pc:spChg chg="replST">
          <ac:chgData name="Nesta van der Schaaf" userId="b6341301b05cd47e" providerId="LiveId" clId="{AD06C81A-87A6-47A7-8922-8736C9E72DE9}" dt="2023-07-12T09:54:17.140" v="26394"/>
          <ac:spMkLst>
            <pc:docMk/>
            <pc:sldMk cId="2644087449" sldId="291"/>
            <ac:spMk id="31" creationId="{EF428624-442D-B0AA-5C5F-2EEAD47654FF}"/>
          </ac:spMkLst>
        </pc:spChg>
        <pc:spChg chg="replST">
          <ac:chgData name="Nesta van der Schaaf" userId="b6341301b05cd47e" providerId="LiveId" clId="{AD06C81A-87A6-47A7-8922-8736C9E72DE9}" dt="2023-07-12T09:54:17.140" v="26395"/>
          <ac:spMkLst>
            <pc:docMk/>
            <pc:sldMk cId="2644087449" sldId="291"/>
            <ac:spMk id="32" creationId="{599E3291-DFE9-8D21-7B5C-87914E529D68}"/>
          </ac:spMkLst>
        </pc:spChg>
        <pc:spChg chg="replST">
          <ac:chgData name="Nesta van der Schaaf" userId="b6341301b05cd47e" providerId="LiveId" clId="{AD06C81A-87A6-47A7-8922-8736C9E72DE9}" dt="2023-07-12T09:54:17.140" v="26396"/>
          <ac:spMkLst>
            <pc:docMk/>
            <pc:sldMk cId="2644087449" sldId="291"/>
            <ac:spMk id="33" creationId="{6D680F3F-E5BA-1E2E-63FB-9667D2600164}"/>
          </ac:spMkLst>
        </pc:spChg>
        <pc:spChg chg="replST">
          <ac:chgData name="Nesta van der Schaaf" userId="b6341301b05cd47e" providerId="LiveId" clId="{AD06C81A-87A6-47A7-8922-8736C9E72DE9}" dt="2023-07-12T09:54:17.140" v="26397"/>
          <ac:spMkLst>
            <pc:docMk/>
            <pc:sldMk cId="2644087449" sldId="291"/>
            <ac:spMk id="34" creationId="{DFAD5E0D-A06D-0BF7-74FC-E0C1A7F02F2F}"/>
          </ac:spMkLst>
        </pc:spChg>
        <pc:spChg chg="replST">
          <ac:chgData name="Nesta van der Schaaf" userId="b6341301b05cd47e" providerId="LiveId" clId="{AD06C81A-87A6-47A7-8922-8736C9E72DE9}" dt="2023-07-12T09:54:17.140" v="26398"/>
          <ac:spMkLst>
            <pc:docMk/>
            <pc:sldMk cId="2644087449" sldId="291"/>
            <ac:spMk id="35" creationId="{875ECA49-7703-1F50-FF2A-C46FE322269C}"/>
          </ac:spMkLst>
        </pc:spChg>
        <pc:spChg chg="replST">
          <ac:chgData name="Nesta van der Schaaf" userId="b6341301b05cd47e" providerId="LiveId" clId="{AD06C81A-87A6-47A7-8922-8736C9E72DE9}" dt="2023-07-12T09:54:17.140" v="26399"/>
          <ac:spMkLst>
            <pc:docMk/>
            <pc:sldMk cId="2644087449" sldId="291"/>
            <ac:spMk id="36" creationId="{2B6D98A3-9965-87BE-7BF1-AEC0EE55B4FA}"/>
          </ac:spMkLst>
        </pc:spChg>
        <pc:spChg chg="replST">
          <ac:chgData name="Nesta van der Schaaf" userId="b6341301b05cd47e" providerId="LiveId" clId="{AD06C81A-87A6-47A7-8922-8736C9E72DE9}" dt="2023-07-12T09:54:17.140" v="26400"/>
          <ac:spMkLst>
            <pc:docMk/>
            <pc:sldMk cId="2644087449" sldId="291"/>
            <ac:spMk id="37" creationId="{54783AA5-C72F-0CF3-697E-1D98FB3B9533}"/>
          </ac:spMkLst>
        </pc:spChg>
        <pc:spChg chg="replST">
          <ac:chgData name="Nesta van der Schaaf" userId="b6341301b05cd47e" providerId="LiveId" clId="{AD06C81A-87A6-47A7-8922-8736C9E72DE9}" dt="2023-07-12T09:54:17.141" v="26401"/>
          <ac:spMkLst>
            <pc:docMk/>
            <pc:sldMk cId="2644087449" sldId="291"/>
            <ac:spMk id="38" creationId="{E180A4E9-591E-F3FA-8A83-78E3A03FA047}"/>
          </ac:spMkLst>
        </pc:spChg>
        <pc:spChg chg="replST">
          <ac:chgData name="Nesta van der Schaaf" userId="b6341301b05cd47e" providerId="LiveId" clId="{AD06C81A-87A6-47A7-8922-8736C9E72DE9}" dt="2023-07-12T09:54:17.141" v="26402"/>
          <ac:spMkLst>
            <pc:docMk/>
            <pc:sldMk cId="2644087449" sldId="291"/>
            <ac:spMk id="39" creationId="{BDA38AB8-4B27-CFDD-DABC-5B9322A88CC0}"/>
          </ac:spMkLst>
        </pc:spChg>
        <pc:spChg chg="replST">
          <ac:chgData name="Nesta van der Schaaf" userId="b6341301b05cd47e" providerId="LiveId" clId="{AD06C81A-87A6-47A7-8922-8736C9E72DE9}" dt="2023-07-12T09:54:17.141" v="26403"/>
          <ac:spMkLst>
            <pc:docMk/>
            <pc:sldMk cId="2644087449" sldId="291"/>
            <ac:spMk id="40" creationId="{CCC5C894-F0F4-6A89-173A-1952238125F1}"/>
          </ac:spMkLst>
        </pc:spChg>
        <pc:spChg chg="replST">
          <ac:chgData name="Nesta van der Schaaf" userId="b6341301b05cd47e" providerId="LiveId" clId="{AD06C81A-87A6-47A7-8922-8736C9E72DE9}" dt="2023-07-12T09:54:17.141" v="26404"/>
          <ac:spMkLst>
            <pc:docMk/>
            <pc:sldMk cId="2644087449" sldId="291"/>
            <ac:spMk id="41" creationId="{5BF18FEC-32A2-6BB8-2DC7-785D60847952}"/>
          </ac:spMkLst>
        </pc:spChg>
        <pc:spChg chg="replST">
          <ac:chgData name="Nesta van der Schaaf" userId="b6341301b05cd47e" providerId="LiveId" clId="{AD06C81A-87A6-47A7-8922-8736C9E72DE9}" dt="2023-07-12T09:54:17.141" v="26405"/>
          <ac:spMkLst>
            <pc:docMk/>
            <pc:sldMk cId="2644087449" sldId="291"/>
            <ac:spMk id="42" creationId="{7EEA0D08-1DAD-F66F-E3EC-72A69A461F27}"/>
          </ac:spMkLst>
        </pc:spChg>
        <pc:spChg chg="replST">
          <ac:chgData name="Nesta van der Schaaf" userId="b6341301b05cd47e" providerId="LiveId" clId="{AD06C81A-87A6-47A7-8922-8736C9E72DE9}" dt="2023-07-12T09:54:17.141" v="26406"/>
          <ac:spMkLst>
            <pc:docMk/>
            <pc:sldMk cId="2644087449" sldId="291"/>
            <ac:spMk id="43" creationId="{896F534B-797A-B308-C1B0-B6F951695030}"/>
          </ac:spMkLst>
        </pc:spChg>
        <pc:spChg chg="replST">
          <ac:chgData name="Nesta van der Schaaf" userId="b6341301b05cd47e" providerId="LiveId" clId="{AD06C81A-87A6-47A7-8922-8736C9E72DE9}" dt="2023-07-12T09:54:29.642" v="26468"/>
          <ac:spMkLst>
            <pc:docMk/>
            <pc:sldMk cId="2644087449" sldId="291"/>
            <ac:spMk id="48" creationId="{EF22E917-1615-99E5-0001-F6B6DB594DBB}"/>
          </ac:spMkLst>
        </pc:spChg>
        <pc:spChg chg="replST">
          <ac:chgData name="Nesta van der Schaaf" userId="b6341301b05cd47e" providerId="LiveId" clId="{AD06C81A-87A6-47A7-8922-8736C9E72DE9}" dt="2023-07-12T09:54:29.642" v="26469"/>
          <ac:spMkLst>
            <pc:docMk/>
            <pc:sldMk cId="2644087449" sldId="291"/>
            <ac:spMk id="49" creationId="{F0A1869B-995B-E2F3-3336-AE8BFBCDD122}"/>
          </ac:spMkLst>
        </pc:spChg>
        <pc:spChg chg="replST">
          <ac:chgData name="Nesta van der Schaaf" userId="b6341301b05cd47e" providerId="LiveId" clId="{AD06C81A-87A6-47A7-8922-8736C9E72DE9}" dt="2023-07-12T09:54:29.642" v="26470"/>
          <ac:spMkLst>
            <pc:docMk/>
            <pc:sldMk cId="2644087449" sldId="291"/>
            <ac:spMk id="50" creationId="{20C1120F-8B2D-3D38-EB55-9699860A8D6D}"/>
          </ac:spMkLst>
        </pc:spChg>
        <pc:spChg chg="replST">
          <ac:chgData name="Nesta van der Schaaf" userId="b6341301b05cd47e" providerId="LiveId" clId="{AD06C81A-87A6-47A7-8922-8736C9E72DE9}" dt="2023-07-12T09:54:29.642" v="26471"/>
          <ac:spMkLst>
            <pc:docMk/>
            <pc:sldMk cId="2644087449" sldId="291"/>
            <ac:spMk id="51" creationId="{657A3A38-46FB-8188-895F-10B8C814BBF4}"/>
          </ac:spMkLst>
        </pc:spChg>
        <pc:spChg chg="replST">
          <ac:chgData name="Nesta van der Schaaf" userId="b6341301b05cd47e" providerId="LiveId" clId="{AD06C81A-87A6-47A7-8922-8736C9E72DE9}" dt="2023-07-12T09:54:29.642" v="26472"/>
          <ac:spMkLst>
            <pc:docMk/>
            <pc:sldMk cId="2644087449" sldId="291"/>
            <ac:spMk id="52" creationId="{EE0CD034-C035-F311-F59C-856B0E35E7F5}"/>
          </ac:spMkLst>
        </pc:spChg>
        <pc:spChg chg="replST">
          <ac:chgData name="Nesta van der Schaaf" userId="b6341301b05cd47e" providerId="LiveId" clId="{AD06C81A-87A6-47A7-8922-8736C9E72DE9}" dt="2023-07-12T09:54:29.643" v="26473"/>
          <ac:spMkLst>
            <pc:docMk/>
            <pc:sldMk cId="2644087449" sldId="291"/>
            <ac:spMk id="53" creationId="{F0366C15-AFA5-4812-31FE-1473CB74709A}"/>
          </ac:spMkLst>
        </pc:spChg>
        <pc:spChg chg="replST">
          <ac:chgData name="Nesta van der Schaaf" userId="b6341301b05cd47e" providerId="LiveId" clId="{AD06C81A-87A6-47A7-8922-8736C9E72DE9}" dt="2023-07-12T09:54:29.643" v="26474"/>
          <ac:spMkLst>
            <pc:docMk/>
            <pc:sldMk cId="2644087449" sldId="291"/>
            <ac:spMk id="54" creationId="{B091A07F-D046-9430-7E3C-E137C48017E9}"/>
          </ac:spMkLst>
        </pc:spChg>
        <pc:spChg chg="replST">
          <ac:chgData name="Nesta van der Schaaf" userId="b6341301b05cd47e" providerId="LiveId" clId="{AD06C81A-87A6-47A7-8922-8736C9E72DE9}" dt="2023-07-12T09:54:29.643" v="26475"/>
          <ac:spMkLst>
            <pc:docMk/>
            <pc:sldMk cId="2644087449" sldId="291"/>
            <ac:spMk id="55" creationId="{3363912F-6362-297C-E0D8-BAD279DD1AF8}"/>
          </ac:spMkLst>
        </pc:spChg>
        <pc:spChg chg="replST">
          <ac:chgData name="Nesta van der Schaaf" userId="b6341301b05cd47e" providerId="LiveId" clId="{AD06C81A-87A6-47A7-8922-8736C9E72DE9}" dt="2023-07-12T09:54:29.643" v="26476"/>
          <ac:spMkLst>
            <pc:docMk/>
            <pc:sldMk cId="2644087449" sldId="291"/>
            <ac:spMk id="56" creationId="{B5BB8D86-790E-0AF2-0EF0-D512E80BD8A2}"/>
          </ac:spMkLst>
        </pc:spChg>
        <pc:spChg chg="replST">
          <ac:chgData name="Nesta van der Schaaf" userId="b6341301b05cd47e" providerId="LiveId" clId="{AD06C81A-87A6-47A7-8922-8736C9E72DE9}" dt="2023-07-12T09:54:29.643" v="26477"/>
          <ac:spMkLst>
            <pc:docMk/>
            <pc:sldMk cId="2644087449" sldId="291"/>
            <ac:spMk id="57" creationId="{2D23A574-4377-9097-7BD8-64154346E15D}"/>
          </ac:spMkLst>
        </pc:spChg>
        <pc:spChg chg="replST">
          <ac:chgData name="Nesta van der Schaaf" userId="b6341301b05cd47e" providerId="LiveId" clId="{AD06C81A-87A6-47A7-8922-8736C9E72DE9}" dt="2023-07-12T09:54:29.643" v="26478"/>
          <ac:spMkLst>
            <pc:docMk/>
            <pc:sldMk cId="2644087449" sldId="291"/>
            <ac:spMk id="58" creationId="{1D59CD18-9562-C856-4E85-033198B823BA}"/>
          </ac:spMkLst>
        </pc:spChg>
        <pc:spChg chg="replST">
          <ac:chgData name="Nesta van der Schaaf" userId="b6341301b05cd47e" providerId="LiveId" clId="{AD06C81A-87A6-47A7-8922-8736C9E72DE9}" dt="2023-07-12T09:54:29.643" v="26479"/>
          <ac:spMkLst>
            <pc:docMk/>
            <pc:sldMk cId="2644087449" sldId="291"/>
            <ac:spMk id="59" creationId="{10389F10-CF33-0145-A44C-D11ABC562978}"/>
          </ac:spMkLst>
        </pc:spChg>
        <pc:spChg chg="replST">
          <ac:chgData name="Nesta van der Schaaf" userId="b6341301b05cd47e" providerId="LiveId" clId="{AD06C81A-87A6-47A7-8922-8736C9E72DE9}" dt="2023-07-12T09:54:29.644" v="26480"/>
          <ac:spMkLst>
            <pc:docMk/>
            <pc:sldMk cId="2644087449" sldId="291"/>
            <ac:spMk id="60" creationId="{2BF436F8-B880-A9D2-E971-C51379A086C3}"/>
          </ac:spMkLst>
        </pc:spChg>
        <pc:spChg chg="mod topLvl">
          <ac:chgData name="Nesta van der Schaaf" userId="b6341301b05cd47e" providerId="LiveId" clId="{AD06C81A-87A6-47A7-8922-8736C9E72DE9}" dt="2023-07-12T09:56:03.212" v="26649" actId="164"/>
          <ac:spMkLst>
            <pc:docMk/>
            <pc:sldMk cId="2644087449" sldId="291"/>
            <ac:spMk id="400" creationId="{B85B119B-6649-742F-CF45-666A42CACC01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42" creationId="{713B69AE-9F4B-5439-C59C-F3B3CBF55221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43" creationId="{780EDB84-CAFA-8C07-BC5F-1FDCDC810389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44" creationId="{F4FDC23A-D472-2ABD-1E46-A6F4E8F9F02F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45" creationId="{22A08740-7798-E0C2-5BC2-C0245CE7628E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46" creationId="{43E06BCA-4CB2-5749-7C11-C15804C52AD8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47" creationId="{E33C78DB-22DF-5057-FF56-34E6B4D49687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48" creationId="{EA8F1D79-87EB-10BD-ED0C-530FAB2A1E78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49" creationId="{B71AC0C1-5170-0F41-19AF-9F011C7BA947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50" creationId="{5121E5FC-CFF1-0D90-069D-D345F75BC205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51" creationId="{95C0CD76-069D-F64E-4F3E-A3E58CCE4213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52" creationId="{43AC9D81-CDF3-2C06-741B-9B23570DE9D2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53" creationId="{B0AD107C-BF68-99E0-2676-BD2CCFD2D4CF}"/>
          </ac:spMkLst>
        </pc:spChg>
        <pc:spChg chg="mod">
          <ac:chgData name="Nesta van der Schaaf" userId="b6341301b05cd47e" providerId="LiveId" clId="{AD06C81A-87A6-47A7-8922-8736C9E72DE9}" dt="2023-07-12T09:53:39.665" v="26328" actId="165"/>
          <ac:spMkLst>
            <pc:docMk/>
            <pc:sldMk cId="2644087449" sldId="291"/>
            <ac:spMk id="454" creationId="{C42C95C5-E8C8-0797-0C4C-BD1F7C8D9361}"/>
          </ac:spMkLst>
        </pc:spChg>
        <pc:spChg chg="mod replST">
          <ac:chgData name="Nesta van der Schaaf" userId="b6341301b05cd47e" providerId="LiveId" clId="{AD06C81A-87A6-47A7-8922-8736C9E72DE9}" dt="2023-07-12T09:56:03.212" v="26649" actId="164"/>
          <ac:spMkLst>
            <pc:docMk/>
            <pc:sldMk cId="2644087449" sldId="291"/>
            <ac:spMk id="456" creationId="{C99DB74F-DCAC-E1C9-28D1-2628AEC8D92E}"/>
          </ac:spMkLst>
        </pc:spChg>
        <pc:spChg chg="replST">
          <ac:chgData name="Nesta van der Schaaf" userId="b6341301b05cd47e" providerId="LiveId" clId="{AD06C81A-87A6-47A7-8922-8736C9E72DE9}" dt="2023-07-12T09:54:57.464" v="26546"/>
          <ac:spMkLst>
            <pc:docMk/>
            <pc:sldMk cId="2644087449" sldId="291"/>
            <ac:spMk id="460" creationId="{EAF8D545-6D8C-1FDC-33A2-3D310B56E0A2}"/>
          </ac:spMkLst>
        </pc:spChg>
        <pc:spChg chg="replST">
          <ac:chgData name="Nesta van der Schaaf" userId="b6341301b05cd47e" providerId="LiveId" clId="{AD06C81A-87A6-47A7-8922-8736C9E72DE9}" dt="2023-07-12T09:54:57.465" v="26547"/>
          <ac:spMkLst>
            <pc:docMk/>
            <pc:sldMk cId="2644087449" sldId="291"/>
            <ac:spMk id="461" creationId="{CA719682-FDC0-024B-804F-5236ED622E80}"/>
          </ac:spMkLst>
        </pc:spChg>
        <pc:spChg chg="replST">
          <ac:chgData name="Nesta van der Schaaf" userId="b6341301b05cd47e" providerId="LiveId" clId="{AD06C81A-87A6-47A7-8922-8736C9E72DE9}" dt="2023-07-12T09:55:06.949" v="26603"/>
          <ac:spMkLst>
            <pc:docMk/>
            <pc:sldMk cId="2644087449" sldId="291"/>
            <ac:spMk id="466" creationId="{8A972917-CC77-A490-311A-3154FD75891B}"/>
          </ac:spMkLst>
        </pc:spChg>
        <pc:spChg chg="replST">
          <ac:chgData name="Nesta van der Schaaf" userId="b6341301b05cd47e" providerId="LiveId" clId="{AD06C81A-87A6-47A7-8922-8736C9E72DE9}" dt="2023-07-12T09:55:06.949" v="26604"/>
          <ac:spMkLst>
            <pc:docMk/>
            <pc:sldMk cId="2644087449" sldId="291"/>
            <ac:spMk id="467" creationId="{23CF9ED1-5FF8-48B0-53ED-6208EAEF7C90}"/>
          </ac:spMkLst>
        </pc:spChg>
        <pc:spChg chg="replST">
          <ac:chgData name="Nesta van der Schaaf" userId="b6341301b05cd47e" providerId="LiveId" clId="{AD06C81A-87A6-47A7-8922-8736C9E72DE9}" dt="2023-07-12T09:55:06.949" v="26605"/>
          <ac:spMkLst>
            <pc:docMk/>
            <pc:sldMk cId="2644087449" sldId="291"/>
            <ac:spMk id="468" creationId="{A7FCCD04-4CBB-728E-9BF8-851B7FCA6DDE}"/>
          </ac:spMkLst>
        </pc:spChg>
        <pc:spChg chg="replST">
          <ac:chgData name="Nesta van der Schaaf" userId="b6341301b05cd47e" providerId="LiveId" clId="{AD06C81A-87A6-47A7-8922-8736C9E72DE9}" dt="2023-07-12T09:55:06.949" v="26606"/>
          <ac:spMkLst>
            <pc:docMk/>
            <pc:sldMk cId="2644087449" sldId="291"/>
            <ac:spMk id="469" creationId="{C0AD1182-21A7-A144-8297-F6C5890A3DDF}"/>
          </ac:spMkLst>
        </pc:spChg>
        <pc:spChg chg="replST">
          <ac:chgData name="Nesta van der Schaaf" userId="b6341301b05cd47e" providerId="LiveId" clId="{AD06C81A-87A6-47A7-8922-8736C9E72DE9}" dt="2023-07-12T09:55:06.950" v="26607"/>
          <ac:spMkLst>
            <pc:docMk/>
            <pc:sldMk cId="2644087449" sldId="291"/>
            <ac:spMk id="470" creationId="{47F79DBA-F599-05F3-4919-4EBBECB6AA48}"/>
          </ac:spMkLst>
        </pc:spChg>
        <pc:spChg chg="replST">
          <ac:chgData name="Nesta van der Schaaf" userId="b6341301b05cd47e" providerId="LiveId" clId="{AD06C81A-87A6-47A7-8922-8736C9E72DE9}" dt="2023-07-12T09:55:06.950" v="26608"/>
          <ac:spMkLst>
            <pc:docMk/>
            <pc:sldMk cId="2644087449" sldId="291"/>
            <ac:spMk id="471" creationId="{6819A28F-1FFC-5618-DF29-B64C22A389B1}"/>
          </ac:spMkLst>
        </pc:spChg>
        <pc:spChg chg="del mod topLvl">
          <ac:chgData name="Nesta van der Schaaf" userId="b6341301b05cd47e" providerId="LiveId" clId="{AD06C81A-87A6-47A7-8922-8736C9E72DE9}" dt="2023-07-12T09:54:01.542" v="26334" actId="478"/>
          <ac:spMkLst>
            <pc:docMk/>
            <pc:sldMk cId="2644087449" sldId="291"/>
            <ac:spMk id="472" creationId="{4E1E8CEA-A65D-629D-7FB5-AB080A2C87AA}"/>
          </ac:spMkLst>
        </pc:spChg>
        <pc:spChg chg="mod topLvl">
          <ac:chgData name="Nesta van der Schaaf" userId="b6341301b05cd47e" providerId="LiveId" clId="{AD06C81A-87A6-47A7-8922-8736C9E72DE9}" dt="2023-07-12T09:56:03.212" v="26649" actId="164"/>
          <ac:spMkLst>
            <pc:docMk/>
            <pc:sldMk cId="2644087449" sldId="291"/>
            <ac:spMk id="473" creationId="{6C41EA69-5F31-7FD8-5DA9-30E3599437A4}"/>
          </ac:spMkLst>
        </pc:spChg>
        <pc:spChg chg="replST">
          <ac:chgData name="Nesta van der Schaaf" userId="b6341301b05cd47e" providerId="LiveId" clId="{AD06C81A-87A6-47A7-8922-8736C9E72DE9}" dt="2023-07-12T09:55:06.950" v="26609"/>
          <ac:spMkLst>
            <pc:docMk/>
            <pc:sldMk cId="2644087449" sldId="291"/>
            <ac:spMk id="475" creationId="{8167A98D-C221-55E8-5806-58A585141D93}"/>
          </ac:spMkLst>
        </pc:spChg>
        <pc:spChg chg="replST">
          <ac:chgData name="Nesta van der Schaaf" userId="b6341301b05cd47e" providerId="LiveId" clId="{AD06C81A-87A6-47A7-8922-8736C9E72DE9}" dt="2023-07-12T09:55:06.950" v="26610"/>
          <ac:spMkLst>
            <pc:docMk/>
            <pc:sldMk cId="2644087449" sldId="291"/>
            <ac:spMk id="476" creationId="{EBB55085-AFB7-B489-2717-55050FBE7476}"/>
          </ac:spMkLst>
        </pc:spChg>
        <pc:spChg chg="replST">
          <ac:chgData name="Nesta van der Schaaf" userId="b6341301b05cd47e" providerId="LiveId" clId="{AD06C81A-87A6-47A7-8922-8736C9E72DE9}" dt="2023-07-12T09:55:06.950" v="26611"/>
          <ac:spMkLst>
            <pc:docMk/>
            <pc:sldMk cId="2644087449" sldId="291"/>
            <ac:spMk id="477" creationId="{CA2B71A3-9B10-ED3A-A46E-3D0ADA6A6BC9}"/>
          </ac:spMkLst>
        </pc:spChg>
        <pc:spChg chg="replST">
          <ac:chgData name="Nesta van der Schaaf" userId="b6341301b05cd47e" providerId="LiveId" clId="{AD06C81A-87A6-47A7-8922-8736C9E72DE9}" dt="2023-07-12T09:55:06.950" v="26612"/>
          <ac:spMkLst>
            <pc:docMk/>
            <pc:sldMk cId="2644087449" sldId="291"/>
            <ac:spMk id="478" creationId="{DF8600B3-5111-F0EC-82F9-D6EB5CF66C45}"/>
          </ac:spMkLst>
        </pc:spChg>
        <pc:spChg chg="add mod topLvl">
          <ac:chgData name="Nesta van der Schaaf" userId="b6341301b05cd47e" providerId="LiveId" clId="{AD06C81A-87A6-47A7-8922-8736C9E72DE9}" dt="2023-07-12T10:32:48.832" v="28185" actId="1076"/>
          <ac:spMkLst>
            <pc:docMk/>
            <pc:sldMk cId="2644087449" sldId="291"/>
            <ac:spMk id="480" creationId="{3E0D8F5E-7953-AD08-227A-1B4D17DED4B9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485" creationId="{A5B9E01E-6BD0-9B92-82AB-774ABA57F587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486" creationId="{58D3C477-C74F-70A1-9A11-F18ED956070E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487" creationId="{94A51835-28BA-FAB5-2E4A-824B5663A182}"/>
          </ac:spMkLst>
        </pc:spChg>
        <pc:spChg chg="replST">
          <ac:chgData name="Nesta van der Schaaf" userId="b6341301b05cd47e" providerId="LiveId" clId="{AD06C81A-87A6-47A7-8922-8736C9E72DE9}" dt="2023-07-12T09:57:54.703" v="26745"/>
          <ac:spMkLst>
            <pc:docMk/>
            <pc:sldMk cId="2644087449" sldId="291"/>
            <ac:spMk id="492" creationId="{BE918CC2-18A4-6595-34B4-160F2712556A}"/>
          </ac:spMkLst>
        </pc:spChg>
        <pc:spChg chg="replST">
          <ac:chgData name="Nesta van der Schaaf" userId="b6341301b05cd47e" providerId="LiveId" clId="{AD06C81A-87A6-47A7-8922-8736C9E72DE9}" dt="2023-07-12T09:57:54.703" v="26746"/>
          <ac:spMkLst>
            <pc:docMk/>
            <pc:sldMk cId="2644087449" sldId="291"/>
            <ac:spMk id="493" creationId="{847B1B49-47CF-0612-22B5-DC87C547BFBE}"/>
          </ac:spMkLst>
        </pc:spChg>
        <pc:spChg chg="replST">
          <ac:chgData name="Nesta van der Schaaf" userId="b6341301b05cd47e" providerId="LiveId" clId="{AD06C81A-87A6-47A7-8922-8736C9E72DE9}" dt="2023-07-12T09:57:54.703" v="26747"/>
          <ac:spMkLst>
            <pc:docMk/>
            <pc:sldMk cId="2644087449" sldId="291"/>
            <ac:spMk id="494" creationId="{74438071-CC4F-10B7-9305-E92577674A05}"/>
          </ac:spMkLst>
        </pc:spChg>
        <pc:spChg chg="replST">
          <ac:chgData name="Nesta van der Schaaf" userId="b6341301b05cd47e" providerId="LiveId" clId="{AD06C81A-87A6-47A7-8922-8736C9E72DE9}" dt="2023-07-12T09:58:12.604" v="26793"/>
          <ac:spMkLst>
            <pc:docMk/>
            <pc:sldMk cId="2644087449" sldId="291"/>
            <ac:spMk id="499" creationId="{3121A21F-14AF-1306-4073-09975E5E736A}"/>
          </ac:spMkLst>
        </pc:spChg>
        <pc:spChg chg="replST">
          <ac:chgData name="Nesta van der Schaaf" userId="b6341301b05cd47e" providerId="LiveId" clId="{AD06C81A-87A6-47A7-8922-8736C9E72DE9}" dt="2023-07-12T09:58:12.604" v="26794"/>
          <ac:spMkLst>
            <pc:docMk/>
            <pc:sldMk cId="2644087449" sldId="291"/>
            <ac:spMk id="500" creationId="{169AB717-459F-DE02-AC74-0F6DCA19B3A4}"/>
          </ac:spMkLst>
        </pc:spChg>
        <pc:spChg chg="replST">
          <ac:chgData name="Nesta van der Schaaf" userId="b6341301b05cd47e" providerId="LiveId" clId="{AD06C81A-87A6-47A7-8922-8736C9E72DE9}" dt="2023-07-12T09:58:12.604" v="26795"/>
          <ac:spMkLst>
            <pc:docMk/>
            <pc:sldMk cId="2644087449" sldId="291"/>
            <ac:spMk id="501" creationId="{8617BCE6-FC9C-7E91-80E8-241D832862F3}"/>
          </ac:spMkLst>
        </pc:spChg>
        <pc:spChg chg="replST">
          <ac:chgData name="Nesta van der Schaaf" userId="b6341301b05cd47e" providerId="LiveId" clId="{AD06C81A-87A6-47A7-8922-8736C9E72DE9}" dt="2023-07-12T09:58:12.604" v="26796"/>
          <ac:spMkLst>
            <pc:docMk/>
            <pc:sldMk cId="2644087449" sldId="291"/>
            <ac:spMk id="502" creationId="{F79A6654-405C-6627-8355-FED65CCADADE}"/>
          </ac:spMkLst>
        </pc:spChg>
        <pc:spChg chg="replST">
          <ac:chgData name="Nesta van der Schaaf" userId="b6341301b05cd47e" providerId="LiveId" clId="{AD06C81A-87A6-47A7-8922-8736C9E72DE9}" dt="2023-07-12T09:58:12.604" v="26797"/>
          <ac:spMkLst>
            <pc:docMk/>
            <pc:sldMk cId="2644087449" sldId="291"/>
            <ac:spMk id="503" creationId="{259101EF-C9B1-B995-11E9-CFD0823C0412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08" creationId="{73E331D0-F90D-2373-6918-C4584C4B0B79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09" creationId="{C1D6BF21-8FF5-76D1-4649-8DCE41F17C1D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10" creationId="{CC00781D-D47B-45ED-8654-A61C61E98C8C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11" creationId="{EBC7840F-C775-301A-D300-2C48F4D13E88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12" creationId="{4F029195-E4C9-8264-4F23-C7DA869B49F6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13" creationId="{9EB0837E-7EC4-778A-EB1A-B7404736DF77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14" creationId="{7E97A1E5-4C0C-A8CB-4EDD-656DF64A4B37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15" creationId="{71110BEB-0DFD-349C-4AB7-ADF9E44791CE}"/>
          </ac:spMkLst>
        </pc:spChg>
        <pc:spChg chg="mod topLvl">
          <ac:chgData name="Nesta van der Schaaf" userId="b6341301b05cd47e" providerId="LiveId" clId="{AD06C81A-87A6-47A7-8922-8736C9E72DE9}" dt="2023-07-12T10:10:38.406" v="27695" actId="164"/>
          <ac:spMkLst>
            <pc:docMk/>
            <pc:sldMk cId="2644087449" sldId="291"/>
            <ac:spMk id="516" creationId="{64ADC276-17BB-47DF-AD20-6705C3B8B941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17" creationId="{2107A52A-7959-DDE0-D3CA-3D815EDCB9F5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18" creationId="{04ECAF45-3636-AB54-C050-F42F257E0340}"/>
          </ac:spMkLst>
        </pc:spChg>
        <pc:spChg chg="replST">
          <ac:chgData name="Nesta van der Schaaf" userId="b6341301b05cd47e" providerId="LiveId" clId="{AD06C81A-87A6-47A7-8922-8736C9E72DE9}" dt="2023-07-12T09:59:14.536" v="27010"/>
          <ac:spMkLst>
            <pc:docMk/>
            <pc:sldMk cId="2644087449" sldId="291"/>
            <ac:spMk id="523" creationId="{7521E678-3D8E-2465-5129-AFF04BA15398}"/>
          </ac:spMkLst>
        </pc:spChg>
        <pc:spChg chg="replST">
          <ac:chgData name="Nesta van der Schaaf" userId="b6341301b05cd47e" providerId="LiveId" clId="{AD06C81A-87A6-47A7-8922-8736C9E72DE9}" dt="2023-07-12T09:59:14.536" v="27011"/>
          <ac:spMkLst>
            <pc:docMk/>
            <pc:sldMk cId="2644087449" sldId="291"/>
            <ac:spMk id="524" creationId="{9F18CC7C-8D13-E83A-193E-8C00C77CECC6}"/>
          </ac:spMkLst>
        </pc:spChg>
        <pc:spChg chg="replST">
          <ac:chgData name="Nesta van der Schaaf" userId="b6341301b05cd47e" providerId="LiveId" clId="{AD06C81A-87A6-47A7-8922-8736C9E72DE9}" dt="2023-07-12T09:59:14.536" v="27012"/>
          <ac:spMkLst>
            <pc:docMk/>
            <pc:sldMk cId="2644087449" sldId="291"/>
            <ac:spMk id="525" creationId="{1F5515FC-C4FC-3DBB-0838-1B89EBE5F8BB}"/>
          </ac:spMkLst>
        </pc:spChg>
        <pc:spChg chg="replST">
          <ac:chgData name="Nesta van der Schaaf" userId="b6341301b05cd47e" providerId="LiveId" clId="{AD06C81A-87A6-47A7-8922-8736C9E72DE9}" dt="2023-07-12T09:59:14.536" v="27013"/>
          <ac:spMkLst>
            <pc:docMk/>
            <pc:sldMk cId="2644087449" sldId="291"/>
            <ac:spMk id="526" creationId="{B6A0EC5A-5022-ACE9-9FA8-B35D632C015E}"/>
          </ac:spMkLst>
        </pc:spChg>
        <pc:spChg chg="replST">
          <ac:chgData name="Nesta van der Schaaf" userId="b6341301b05cd47e" providerId="LiveId" clId="{AD06C81A-87A6-47A7-8922-8736C9E72DE9}" dt="2023-07-12T09:59:14.537" v="27014"/>
          <ac:spMkLst>
            <pc:docMk/>
            <pc:sldMk cId="2644087449" sldId="291"/>
            <ac:spMk id="527" creationId="{559C1D67-4FF2-BCFC-7E8A-A59159D72D58}"/>
          </ac:spMkLst>
        </pc:spChg>
        <pc:spChg chg="replST">
          <ac:chgData name="Nesta van der Schaaf" userId="b6341301b05cd47e" providerId="LiveId" clId="{AD06C81A-87A6-47A7-8922-8736C9E72DE9}" dt="2023-07-12T09:59:14.537" v="27015"/>
          <ac:spMkLst>
            <pc:docMk/>
            <pc:sldMk cId="2644087449" sldId="291"/>
            <ac:spMk id="528" creationId="{B415C658-0A66-82EC-9187-A87BA2F81B6A}"/>
          </ac:spMkLst>
        </pc:spChg>
        <pc:spChg chg="replST">
          <ac:chgData name="Nesta van der Schaaf" userId="b6341301b05cd47e" providerId="LiveId" clId="{AD06C81A-87A6-47A7-8922-8736C9E72DE9}" dt="2023-07-12T09:59:14.537" v="27016"/>
          <ac:spMkLst>
            <pc:docMk/>
            <pc:sldMk cId="2644087449" sldId="291"/>
            <ac:spMk id="529" creationId="{D02AD77F-1958-63BB-A2B6-8571AE90249A}"/>
          </ac:spMkLst>
        </pc:spChg>
        <pc:spChg chg="replST">
          <ac:chgData name="Nesta van der Schaaf" userId="b6341301b05cd47e" providerId="LiveId" clId="{AD06C81A-87A6-47A7-8922-8736C9E72DE9}" dt="2023-07-12T09:59:14.537" v="27017"/>
          <ac:spMkLst>
            <pc:docMk/>
            <pc:sldMk cId="2644087449" sldId="291"/>
            <ac:spMk id="530" creationId="{5A4B6A1A-6F4E-6D6F-F2F4-27F4A3FB8854}"/>
          </ac:spMkLst>
        </pc:spChg>
        <pc:spChg chg="replST">
          <ac:chgData name="Nesta van der Schaaf" userId="b6341301b05cd47e" providerId="LiveId" clId="{AD06C81A-87A6-47A7-8922-8736C9E72DE9}" dt="2023-07-12T09:59:14.537" v="27018"/>
          <ac:spMkLst>
            <pc:docMk/>
            <pc:sldMk cId="2644087449" sldId="291"/>
            <ac:spMk id="531" creationId="{B5732FED-76B7-3230-68CA-97820F0979B4}"/>
          </ac:spMkLst>
        </pc:spChg>
        <pc:spChg chg="replST">
          <ac:chgData name="Nesta van der Schaaf" userId="b6341301b05cd47e" providerId="LiveId" clId="{AD06C81A-87A6-47A7-8922-8736C9E72DE9}" dt="2023-07-12T09:59:14.537" v="27019"/>
          <ac:spMkLst>
            <pc:docMk/>
            <pc:sldMk cId="2644087449" sldId="291"/>
            <ac:spMk id="532" creationId="{B405E5AA-33D3-2CE7-BBE8-FB97911104EA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37" creationId="{787CDF11-0144-0DB7-9D55-B3A0719547C3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38" creationId="{1A0871FD-2975-6D0E-1124-4986991D8F15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39" creationId="{E1F84F19-F4B2-1E71-CA1E-4424211E8C1F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40" creationId="{5ECFF935-FD76-028D-3319-098051D487F5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41" creationId="{E98146EF-4C97-D197-D87A-6930D21B05BD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42" creationId="{F7AA16B0-DBB7-EB7F-23A5-9F076CA5B8DC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43" creationId="{F8C1CA73-BCD4-AE1D-F515-A0779D9CC94F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44" creationId="{B82BCFE9-E452-3063-9E9F-5C2AC6530470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45" creationId="{F070E782-A4EA-E520-C76E-ECFDDC29AD1E}"/>
          </ac:spMkLst>
        </pc:spChg>
        <pc:spChg chg="mod replST">
          <ac:chgData name="Nesta van der Schaaf" userId="b6341301b05cd47e" providerId="LiveId" clId="{AD06C81A-87A6-47A7-8922-8736C9E72DE9}" dt="2023-07-12T10:32:31.715" v="28182" actId="165"/>
          <ac:spMkLst>
            <pc:docMk/>
            <pc:sldMk cId="2644087449" sldId="291"/>
            <ac:spMk id="546" creationId="{CF7C87B3-F42C-E98F-75A8-030F0E9C4F33}"/>
          </ac:spMkLst>
        </pc:spChg>
        <pc:spChg chg="add mod ord topLvl">
          <ac:chgData name="Nesta van der Schaaf" userId="b6341301b05cd47e" providerId="LiveId" clId="{AD06C81A-87A6-47A7-8922-8736C9E72DE9}" dt="2023-07-12T10:32:45.587" v="28184" actId="2085"/>
          <ac:spMkLst>
            <pc:docMk/>
            <pc:sldMk cId="2644087449" sldId="291"/>
            <ac:spMk id="548" creationId="{2B8383FF-8E1B-2922-B8ED-FA7B73EA7016}"/>
          </ac:spMkLst>
        </pc:spChg>
        <pc:spChg chg="replST">
          <ac:chgData name="Nesta van der Schaaf" userId="b6341301b05cd47e" providerId="LiveId" clId="{AD06C81A-87A6-47A7-8922-8736C9E72DE9}" dt="2023-07-12T10:01:46.114" v="27154"/>
          <ac:spMkLst>
            <pc:docMk/>
            <pc:sldMk cId="2644087449" sldId="291"/>
            <ac:spMk id="553" creationId="{25CD088A-B9C0-9B7E-77E1-601F617329AB}"/>
          </ac:spMkLst>
        </pc:spChg>
        <pc:spChg chg="replST">
          <ac:chgData name="Nesta van der Schaaf" userId="b6341301b05cd47e" providerId="LiveId" clId="{AD06C81A-87A6-47A7-8922-8736C9E72DE9}" dt="2023-07-12T10:01:46.115" v="27155"/>
          <ac:spMkLst>
            <pc:docMk/>
            <pc:sldMk cId="2644087449" sldId="291"/>
            <ac:spMk id="554" creationId="{15F39B13-8DFB-70FC-08FF-074FE281E4F3}"/>
          </ac:spMkLst>
        </pc:spChg>
        <pc:spChg chg="replST">
          <ac:chgData name="Nesta van der Schaaf" userId="b6341301b05cd47e" providerId="LiveId" clId="{AD06C81A-87A6-47A7-8922-8736C9E72DE9}" dt="2023-07-12T10:01:46.115" v="27156"/>
          <ac:spMkLst>
            <pc:docMk/>
            <pc:sldMk cId="2644087449" sldId="291"/>
            <ac:spMk id="555" creationId="{D3DB3836-CACB-267D-CC15-10F11D45C38A}"/>
          </ac:spMkLst>
        </pc:spChg>
        <pc:spChg chg="replST">
          <ac:chgData name="Nesta van der Schaaf" userId="b6341301b05cd47e" providerId="LiveId" clId="{AD06C81A-87A6-47A7-8922-8736C9E72DE9}" dt="2023-07-12T10:01:46.115" v="27157"/>
          <ac:spMkLst>
            <pc:docMk/>
            <pc:sldMk cId="2644087449" sldId="291"/>
            <ac:spMk id="556" creationId="{E32FBCC7-BA07-1DEB-D001-DD6C91C7754F}"/>
          </ac:spMkLst>
        </pc:spChg>
        <pc:spChg chg="replST">
          <ac:chgData name="Nesta van der Schaaf" userId="b6341301b05cd47e" providerId="LiveId" clId="{AD06C81A-87A6-47A7-8922-8736C9E72DE9}" dt="2023-07-12T10:01:46.115" v="27158"/>
          <ac:spMkLst>
            <pc:docMk/>
            <pc:sldMk cId="2644087449" sldId="291"/>
            <ac:spMk id="557" creationId="{8D89DDD4-B3EE-35ED-B35C-0A69BC9D3E80}"/>
          </ac:spMkLst>
        </pc:spChg>
        <pc:spChg chg="replST">
          <ac:chgData name="Nesta van der Schaaf" userId="b6341301b05cd47e" providerId="LiveId" clId="{AD06C81A-87A6-47A7-8922-8736C9E72DE9}" dt="2023-07-12T10:01:46.115" v="27159"/>
          <ac:spMkLst>
            <pc:docMk/>
            <pc:sldMk cId="2644087449" sldId="291"/>
            <ac:spMk id="558" creationId="{21DF6685-922F-62A4-D8F9-A4DB44AD8183}"/>
          </ac:spMkLst>
        </pc:spChg>
        <pc:spChg chg="replST">
          <ac:chgData name="Nesta van der Schaaf" userId="b6341301b05cd47e" providerId="LiveId" clId="{AD06C81A-87A6-47A7-8922-8736C9E72DE9}" dt="2023-07-12T10:02:00.064" v="27208"/>
          <ac:spMkLst>
            <pc:docMk/>
            <pc:sldMk cId="2644087449" sldId="291"/>
            <ac:spMk id="563" creationId="{4AC4993F-AD5C-A813-0774-70897A16C24E}"/>
          </ac:spMkLst>
        </pc:spChg>
        <pc:spChg chg="replST">
          <ac:chgData name="Nesta van der Schaaf" userId="b6341301b05cd47e" providerId="LiveId" clId="{AD06C81A-87A6-47A7-8922-8736C9E72DE9}" dt="2023-07-12T10:02:00.064" v="27209"/>
          <ac:spMkLst>
            <pc:docMk/>
            <pc:sldMk cId="2644087449" sldId="291"/>
            <ac:spMk id="564" creationId="{19FEC8DE-ADA5-CAAC-E5C7-1705C6764779}"/>
          </ac:spMkLst>
        </pc:spChg>
        <pc:spChg chg="replST">
          <ac:chgData name="Nesta van der Schaaf" userId="b6341301b05cd47e" providerId="LiveId" clId="{AD06C81A-87A6-47A7-8922-8736C9E72DE9}" dt="2023-07-12T10:02:00.064" v="27210"/>
          <ac:spMkLst>
            <pc:docMk/>
            <pc:sldMk cId="2644087449" sldId="291"/>
            <ac:spMk id="565" creationId="{508B4BCC-15A1-E2E8-BABA-0CF9E702B54B}"/>
          </ac:spMkLst>
        </pc:spChg>
        <pc:spChg chg="replST">
          <ac:chgData name="Nesta van der Schaaf" userId="b6341301b05cd47e" providerId="LiveId" clId="{AD06C81A-87A6-47A7-8922-8736C9E72DE9}" dt="2023-07-12T10:02:00.064" v="27211"/>
          <ac:spMkLst>
            <pc:docMk/>
            <pc:sldMk cId="2644087449" sldId="291"/>
            <ac:spMk id="566" creationId="{6630677B-7E30-3226-9436-FBA5EF43BBBC}"/>
          </ac:spMkLst>
        </pc:spChg>
        <pc:spChg chg="replST">
          <ac:chgData name="Nesta van der Schaaf" userId="b6341301b05cd47e" providerId="LiveId" clId="{AD06C81A-87A6-47A7-8922-8736C9E72DE9}" dt="2023-07-12T10:02:00.065" v="27212"/>
          <ac:spMkLst>
            <pc:docMk/>
            <pc:sldMk cId="2644087449" sldId="291"/>
            <ac:spMk id="567" creationId="{A13AE702-8323-494A-DE31-90079050AED0}"/>
          </ac:spMkLst>
        </pc:spChg>
        <pc:spChg chg="replST">
          <ac:chgData name="Nesta van der Schaaf" userId="b6341301b05cd47e" providerId="LiveId" clId="{AD06C81A-87A6-47A7-8922-8736C9E72DE9}" dt="2023-07-12T10:02:00.065" v="27213"/>
          <ac:spMkLst>
            <pc:docMk/>
            <pc:sldMk cId="2644087449" sldId="291"/>
            <ac:spMk id="568" creationId="{EBE002C3-A5A4-B811-BE40-02AB8394C99E}"/>
          </ac:spMkLst>
        </pc:spChg>
        <pc:spChg chg="replST">
          <ac:chgData name="Nesta van der Schaaf" userId="b6341301b05cd47e" providerId="LiveId" clId="{AD06C81A-87A6-47A7-8922-8736C9E72DE9}" dt="2023-07-12T10:02:26.521" v="27307"/>
          <ac:spMkLst>
            <pc:docMk/>
            <pc:sldMk cId="2644087449" sldId="291"/>
            <ac:spMk id="573" creationId="{FC072B6A-4EBF-683F-15E1-561003B5FB3D}"/>
          </ac:spMkLst>
        </pc:spChg>
        <pc:spChg chg="replST">
          <ac:chgData name="Nesta van der Schaaf" userId="b6341301b05cd47e" providerId="LiveId" clId="{AD06C81A-87A6-47A7-8922-8736C9E72DE9}" dt="2023-07-12T10:02:26.521" v="27308"/>
          <ac:spMkLst>
            <pc:docMk/>
            <pc:sldMk cId="2644087449" sldId="291"/>
            <ac:spMk id="574" creationId="{DD82FC16-1D81-E298-D985-A61DF456C560}"/>
          </ac:spMkLst>
        </pc:spChg>
        <pc:spChg chg="replST">
          <ac:chgData name="Nesta van der Schaaf" userId="b6341301b05cd47e" providerId="LiveId" clId="{AD06C81A-87A6-47A7-8922-8736C9E72DE9}" dt="2023-07-12T10:02:26.521" v="27309"/>
          <ac:spMkLst>
            <pc:docMk/>
            <pc:sldMk cId="2644087449" sldId="291"/>
            <ac:spMk id="575" creationId="{19FF8FC8-6EC4-0DCA-C239-8324FC2118E8}"/>
          </ac:spMkLst>
        </pc:spChg>
        <pc:spChg chg="replST">
          <ac:chgData name="Nesta van der Schaaf" userId="b6341301b05cd47e" providerId="LiveId" clId="{AD06C81A-87A6-47A7-8922-8736C9E72DE9}" dt="2023-07-12T10:02:26.521" v="27310"/>
          <ac:spMkLst>
            <pc:docMk/>
            <pc:sldMk cId="2644087449" sldId="291"/>
            <ac:spMk id="576" creationId="{29C944CD-363B-33DC-EC75-7EE3BE183FDD}"/>
          </ac:spMkLst>
        </pc:spChg>
        <pc:spChg chg="replST">
          <ac:chgData name="Nesta van der Schaaf" userId="b6341301b05cd47e" providerId="LiveId" clId="{AD06C81A-87A6-47A7-8922-8736C9E72DE9}" dt="2023-07-12T10:02:26.521" v="27311"/>
          <ac:spMkLst>
            <pc:docMk/>
            <pc:sldMk cId="2644087449" sldId="291"/>
            <ac:spMk id="577" creationId="{17F9A965-AF05-043E-B4A2-B303E64C6D90}"/>
          </ac:spMkLst>
        </pc:spChg>
        <pc:spChg chg="replST">
          <ac:chgData name="Nesta van der Schaaf" userId="b6341301b05cd47e" providerId="LiveId" clId="{AD06C81A-87A6-47A7-8922-8736C9E72DE9}" dt="2023-07-12T10:02:26.522" v="27312"/>
          <ac:spMkLst>
            <pc:docMk/>
            <pc:sldMk cId="2644087449" sldId="291"/>
            <ac:spMk id="578" creationId="{6ECE15F7-42FC-A825-05B1-6A711FC8C524}"/>
          </ac:spMkLst>
        </pc:spChg>
        <pc:spChg chg="replST">
          <ac:chgData name="Nesta van der Schaaf" userId="b6341301b05cd47e" providerId="LiveId" clId="{AD06C81A-87A6-47A7-8922-8736C9E72DE9}" dt="2023-07-12T10:02:26.522" v="27313"/>
          <ac:spMkLst>
            <pc:docMk/>
            <pc:sldMk cId="2644087449" sldId="291"/>
            <ac:spMk id="579" creationId="{D92E3767-F429-834A-88E6-C4CDBC4C0BC1}"/>
          </ac:spMkLst>
        </pc:spChg>
        <pc:spChg chg="replST">
          <ac:chgData name="Nesta van der Schaaf" userId="b6341301b05cd47e" providerId="LiveId" clId="{AD06C81A-87A6-47A7-8922-8736C9E72DE9}" dt="2023-07-12T10:02:26.522" v="27314"/>
          <ac:spMkLst>
            <pc:docMk/>
            <pc:sldMk cId="2644087449" sldId="291"/>
            <ac:spMk id="580" creationId="{E0A1E9CE-601F-FDFC-22A6-31B30F9E16A4}"/>
          </ac:spMkLst>
        </pc:spChg>
        <pc:spChg chg="replST">
          <ac:chgData name="Nesta van der Schaaf" userId="b6341301b05cd47e" providerId="LiveId" clId="{AD06C81A-87A6-47A7-8922-8736C9E72DE9}" dt="2023-07-12T10:02:26.522" v="27315"/>
          <ac:spMkLst>
            <pc:docMk/>
            <pc:sldMk cId="2644087449" sldId="291"/>
            <ac:spMk id="581" creationId="{C538A889-167F-F1A9-902D-24E9DA65EEDB}"/>
          </ac:spMkLst>
        </pc:spChg>
        <pc:spChg chg="replST">
          <ac:chgData name="Nesta van der Schaaf" userId="b6341301b05cd47e" providerId="LiveId" clId="{AD06C81A-87A6-47A7-8922-8736C9E72DE9}" dt="2023-07-12T10:02:26.522" v="27316"/>
          <ac:spMkLst>
            <pc:docMk/>
            <pc:sldMk cId="2644087449" sldId="291"/>
            <ac:spMk id="582" creationId="{8F527754-62AC-4EED-127E-C71EFD04A46D}"/>
          </ac:spMkLst>
        </pc:spChg>
        <pc:spChg chg="add mod">
          <ac:chgData name="Nesta van der Schaaf" userId="b6341301b05cd47e" providerId="LiveId" clId="{AD06C81A-87A6-47A7-8922-8736C9E72DE9}" dt="2023-07-12T10:04:02.074" v="27456" actId="164"/>
          <ac:spMkLst>
            <pc:docMk/>
            <pc:sldMk cId="2644087449" sldId="291"/>
            <ac:spMk id="584" creationId="{D6E4F014-929F-9EC0-EDAA-82828CCDD1ED}"/>
          </ac:spMkLst>
        </pc:spChg>
        <pc:spChg chg="replST">
          <ac:chgData name="Nesta van der Schaaf" userId="b6341301b05cd47e" providerId="LiveId" clId="{AD06C81A-87A6-47A7-8922-8736C9E72DE9}" dt="2023-07-12T10:03:34.641" v="27420"/>
          <ac:spMkLst>
            <pc:docMk/>
            <pc:sldMk cId="2644087449" sldId="291"/>
            <ac:spMk id="588" creationId="{0408DC08-16A0-E3B0-E8FE-D1292A67961B}"/>
          </ac:spMkLst>
        </pc:spChg>
        <pc:spChg chg="replST">
          <ac:chgData name="Nesta van der Schaaf" userId="b6341301b05cd47e" providerId="LiveId" clId="{AD06C81A-87A6-47A7-8922-8736C9E72DE9}" dt="2023-07-12T10:03:34.641" v="27421"/>
          <ac:spMkLst>
            <pc:docMk/>
            <pc:sldMk cId="2644087449" sldId="291"/>
            <ac:spMk id="589" creationId="{0B7D7A38-1762-8F66-B65A-AAB264648AD8}"/>
          </ac:spMkLst>
        </pc:spChg>
        <pc:spChg chg="add del mod">
          <ac:chgData name="Nesta van der Schaaf" userId="b6341301b05cd47e" providerId="LiveId" clId="{AD06C81A-87A6-47A7-8922-8736C9E72DE9}" dt="2023-07-12T10:04:22.005" v="27461"/>
          <ac:spMkLst>
            <pc:docMk/>
            <pc:sldMk cId="2644087449" sldId="291"/>
            <ac:spMk id="592" creationId="{67247C1A-F116-79D1-29BF-BA8B487A752D}"/>
          </ac:spMkLst>
        </pc:spChg>
        <pc:spChg chg="add del mod">
          <ac:chgData name="Nesta van der Schaaf" userId="b6341301b05cd47e" providerId="LiveId" clId="{AD06C81A-87A6-47A7-8922-8736C9E72DE9}" dt="2023-07-12T10:04:22.005" v="27461"/>
          <ac:spMkLst>
            <pc:docMk/>
            <pc:sldMk cId="2644087449" sldId="291"/>
            <ac:spMk id="593" creationId="{2E7B4227-30E5-27C5-5D9F-0F63C9587DB7}"/>
          </ac:spMkLst>
        </pc:spChg>
        <pc:spChg chg="add mod ord">
          <ac:chgData name="Nesta van der Schaaf" userId="b6341301b05cd47e" providerId="LiveId" clId="{AD06C81A-87A6-47A7-8922-8736C9E72DE9}" dt="2023-07-12T10:09:44.490" v="27690" actId="164"/>
          <ac:spMkLst>
            <pc:docMk/>
            <pc:sldMk cId="2644087449" sldId="291"/>
            <ac:spMk id="594" creationId="{810E9E55-153F-8C59-B0C3-9B13D239E5A2}"/>
          </ac:spMkLst>
        </pc:spChg>
        <pc:spChg chg="add del mod">
          <ac:chgData name="Nesta van der Schaaf" userId="b6341301b05cd47e" providerId="LiveId" clId="{AD06C81A-87A6-47A7-8922-8736C9E72DE9}" dt="2023-07-12T10:10:44.067" v="27698" actId="478"/>
          <ac:spMkLst>
            <pc:docMk/>
            <pc:sldMk cId="2644087449" sldId="291"/>
            <ac:spMk id="595" creationId="{0AB54ED2-67E6-A068-C3EF-E325A3508E97}"/>
          </ac:spMkLst>
        </pc:spChg>
        <pc:spChg chg="add mod">
          <ac:chgData name="Nesta van der Schaaf" userId="b6341301b05cd47e" providerId="LiveId" clId="{AD06C81A-87A6-47A7-8922-8736C9E72DE9}" dt="2023-07-12T10:05:03.286" v="27471" actId="1076"/>
          <ac:spMkLst>
            <pc:docMk/>
            <pc:sldMk cId="2644087449" sldId="291"/>
            <ac:spMk id="596" creationId="{2FEC4CA9-94B5-83AD-D9F0-461EE5FD96CD}"/>
          </ac:spMkLst>
        </pc:spChg>
        <pc:spChg chg="add mod">
          <ac:chgData name="Nesta van der Schaaf" userId="b6341301b05cd47e" providerId="LiveId" clId="{AD06C81A-87A6-47A7-8922-8736C9E72DE9}" dt="2023-07-12T10:09:44.490" v="27690" actId="164"/>
          <ac:spMkLst>
            <pc:docMk/>
            <pc:sldMk cId="2644087449" sldId="291"/>
            <ac:spMk id="597" creationId="{6444A141-3892-AD98-A03F-5E716F8FDCEB}"/>
          </ac:spMkLst>
        </pc:spChg>
        <pc:spChg chg="mod replST">
          <ac:chgData name="Nesta van der Schaaf" userId="b6341301b05cd47e" providerId="LiveId" clId="{AD06C81A-87A6-47A7-8922-8736C9E72DE9}" dt="2023-07-12T10:09:44.490" v="27690" actId="164"/>
          <ac:spMkLst>
            <pc:docMk/>
            <pc:sldMk cId="2644087449" sldId="291"/>
            <ac:spMk id="600" creationId="{46AFC8A3-0D0D-30DF-8489-87144EF86FB2}"/>
          </ac:spMkLst>
        </pc:spChg>
        <pc:spChg chg="add mod">
          <ac:chgData name="Nesta van der Schaaf" userId="b6341301b05cd47e" providerId="LiveId" clId="{AD06C81A-87A6-47A7-8922-8736C9E72DE9}" dt="2023-07-12T10:09:44.490" v="27690" actId="164"/>
          <ac:spMkLst>
            <pc:docMk/>
            <pc:sldMk cId="2644087449" sldId="291"/>
            <ac:spMk id="601" creationId="{F97BF9BE-2C78-F7B8-E243-EF700551F65D}"/>
          </ac:spMkLst>
        </pc:spChg>
        <pc:spChg chg="mod replST">
          <ac:chgData name="Nesta van der Schaaf" userId="b6341301b05cd47e" providerId="LiveId" clId="{AD06C81A-87A6-47A7-8922-8736C9E72DE9}" dt="2023-07-12T10:09:44.490" v="27690" actId="164"/>
          <ac:spMkLst>
            <pc:docMk/>
            <pc:sldMk cId="2644087449" sldId="291"/>
            <ac:spMk id="604" creationId="{FE880629-4466-5C18-B86D-D467F37FB05E}"/>
          </ac:spMkLst>
        </pc:spChg>
        <pc:spChg chg="add mod ord">
          <ac:chgData name="Nesta van der Schaaf" userId="b6341301b05cd47e" providerId="LiveId" clId="{AD06C81A-87A6-47A7-8922-8736C9E72DE9}" dt="2023-07-12T10:09:44.490" v="27690" actId="164"/>
          <ac:spMkLst>
            <pc:docMk/>
            <pc:sldMk cId="2644087449" sldId="291"/>
            <ac:spMk id="605" creationId="{A9E392FB-8640-37C4-F1DE-23CFB7C6A2AE}"/>
          </ac:spMkLst>
        </pc:spChg>
        <pc:spChg chg="replST">
          <ac:chgData name="Nesta van der Schaaf" userId="b6341301b05cd47e" providerId="LiveId" clId="{AD06C81A-87A6-47A7-8922-8736C9E72DE9}" dt="2023-07-12T10:08:01.065" v="27579"/>
          <ac:spMkLst>
            <pc:docMk/>
            <pc:sldMk cId="2644087449" sldId="291"/>
            <ac:spMk id="609" creationId="{9BE9970D-73D6-AFEB-6793-165CDDF9A055}"/>
          </ac:spMkLst>
        </pc:spChg>
        <pc:spChg chg="replST">
          <ac:chgData name="Nesta van der Schaaf" userId="b6341301b05cd47e" providerId="LiveId" clId="{AD06C81A-87A6-47A7-8922-8736C9E72DE9}" dt="2023-07-12T10:08:01.065" v="27580"/>
          <ac:spMkLst>
            <pc:docMk/>
            <pc:sldMk cId="2644087449" sldId="291"/>
            <ac:spMk id="610" creationId="{7B31220D-CD06-0610-B964-F07BC6314FD2}"/>
          </ac:spMkLst>
        </pc:spChg>
        <pc:spChg chg="replST">
          <ac:chgData name="Nesta van der Schaaf" userId="b6341301b05cd47e" providerId="LiveId" clId="{AD06C81A-87A6-47A7-8922-8736C9E72DE9}" dt="2023-07-12T10:08:16.878" v="27622"/>
          <ac:spMkLst>
            <pc:docMk/>
            <pc:sldMk cId="2644087449" sldId="291"/>
            <ac:spMk id="615" creationId="{554F3CF4-6671-672C-A1B8-E77E486A26CD}"/>
          </ac:spMkLst>
        </pc:spChg>
        <pc:spChg chg="replST">
          <ac:chgData name="Nesta van der Schaaf" userId="b6341301b05cd47e" providerId="LiveId" clId="{AD06C81A-87A6-47A7-8922-8736C9E72DE9}" dt="2023-07-12T10:08:16.878" v="27623"/>
          <ac:spMkLst>
            <pc:docMk/>
            <pc:sldMk cId="2644087449" sldId="291"/>
            <ac:spMk id="616" creationId="{CB0B99FC-26C0-A8AD-CD17-229C27952BC3}"/>
          </ac:spMkLst>
        </pc:spChg>
        <pc:spChg chg="replST">
          <ac:chgData name="Nesta van der Schaaf" userId="b6341301b05cd47e" providerId="LiveId" clId="{AD06C81A-87A6-47A7-8922-8736C9E72DE9}" dt="2023-07-12T10:08:32.642" v="27663"/>
          <ac:spMkLst>
            <pc:docMk/>
            <pc:sldMk cId="2644087449" sldId="291"/>
            <ac:spMk id="621" creationId="{630ACD3D-8C01-C2C5-4DB2-A0BB8BB1EDCC}"/>
          </ac:spMkLst>
        </pc:spChg>
        <pc:spChg chg="replST">
          <ac:chgData name="Nesta van der Schaaf" userId="b6341301b05cd47e" providerId="LiveId" clId="{AD06C81A-87A6-47A7-8922-8736C9E72DE9}" dt="2023-07-12T10:08:32.642" v="27664"/>
          <ac:spMkLst>
            <pc:docMk/>
            <pc:sldMk cId="2644087449" sldId="291"/>
            <ac:spMk id="622" creationId="{4BA93D80-4FD1-3548-3F76-4A59C8D98F16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29" creationId="{8B23C0CC-9449-282B-0DC2-08C8FA45A5C1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30" creationId="{31B10D64-6C13-AC3F-4D8F-0B4575EC603C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31" creationId="{6835498D-5B2F-7342-833F-55B8D1FEA0BC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32" creationId="{81F15E9E-FCD9-248D-D6C1-8FE54C062286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33" creationId="{DE99BA9F-E003-4071-AD90-DC3EA8B1C22D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34" creationId="{276C6C72-8BA1-113A-897A-D6EF538988B4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35" creationId="{9054DD21-97A0-49D5-7570-3C288F472B0D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36" creationId="{0A1D0904-079A-E047-3347-2BD6DC812380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37" creationId="{FF9185D3-CCCB-9D17-CF5C-46F7035B3F6F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38" creationId="{278B929C-14EF-6E3C-4242-216C3B89D2EE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39" creationId="{545714CB-A706-837E-5FBD-D719FCF5E724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40" creationId="{0D5C712B-6AF0-1B04-0109-952D69BCEB5D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41" creationId="{54C456B4-E3C6-4D4E-F156-11442AEAEE20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56" creationId="{581CCD31-2C7C-BAE9-476F-8F46A61C35D9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58" creationId="{EDBB7C43-C083-787F-E4F7-FF742A10E3F8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59" creationId="{338C6AD3-9BA2-CCD2-FF5C-CE9422254382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60" creationId="{C22CFE1F-6E5C-84E6-AF0C-DBE60344CA8F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61" creationId="{CDF88F14-7494-BE5E-5C7D-C2C272E2F8CA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62" creationId="{498C8BB8-33B9-6B0E-EE42-96C4AE7279CB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63" creationId="{C37395E4-DFF9-C077-62AD-CE01182C8ACD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64" creationId="{A4D492C7-49B1-0934-E9AC-CB0A114545DA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65" creationId="{B798CE13-B35F-7F04-7E98-773F904E1B8C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66" creationId="{B293498A-C9B7-3F13-DAAE-6887DE24519F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67" creationId="{910048C0-5EB9-3B25-30DA-487C5F44FDA3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68" creationId="{317668C3-AF8C-6A5F-1389-BA15F469562D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69" creationId="{13020BE3-C7BA-D4BA-3FEF-B1C83F1FA7CF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71" creationId="{891BF40C-4577-0982-5666-A271B8363D87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72" creationId="{8502B48A-5C72-1E9D-5CAA-74E37E51DB50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73" creationId="{98BEAAB8-EAB1-F218-710E-9D33A430D6DC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74" creationId="{78335D0A-D224-8A1F-DA9B-C1B4BB0CA70D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75" creationId="{C729FB11-B61D-D314-5529-380562288A15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76" creationId="{4FB2F9A0-1409-5E46-A433-8A97C8FF430A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77" creationId="{3B5EE4E2-F4B2-BF9E-6DA6-B2DB9FBE359B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78" creationId="{1EF07B13-43C7-473D-D9A2-23640B859827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79" creationId="{0F82A5F9-6879-6EBF-D1C8-461E81F5C83F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80" creationId="{00A1FE66-24AD-A703-6DD1-DE9789673E9D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82" creationId="{EAB26ECE-0B9A-F444-BD67-3A815029C5E3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83" creationId="{236C0384-423C-5FBE-AC4B-54D08C53199F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84" creationId="{982D6400-28D2-70B8-C642-248D9E454613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85" creationId="{95751273-6AC3-6EBC-B0A2-9F1ECF34ECBA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86" creationId="{5BC52678-AEDC-947F-A143-5DF7A66CC963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87" creationId="{8BC20231-9583-B731-3311-ACB6080D546C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88" creationId="{FE6D188E-03B9-9BA4-7776-EEF03519074C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89" creationId="{60148708-522D-4137-7A6A-A1172E9BB49F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90" creationId="{DFF7A630-BFF3-EAA8-566F-005C70882994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92" creationId="{166EBB1B-6805-2A97-3331-3458BAC5306E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93" creationId="{0D22CAEC-3593-DAA7-110A-F107183777B6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94" creationId="{7886A2C3-8FD0-7F90-C061-8A746E3DB816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95" creationId="{F84F9D1B-7F08-3FCA-2ABC-107D6FCF434C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96" creationId="{43E587F3-4223-A067-46FA-B94259479C1D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697" creationId="{E985E02B-EDB6-0FE5-A9A5-CE189FDFA95F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701" creationId="{DA4AE15D-44FD-6696-9DEB-FEC4C3672CD1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704" creationId="{14326360-E551-CC16-CADD-C7EEDC37BEDD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739" creationId="{344BA432-B5E2-E376-6D51-9731C5DE1960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740" creationId="{CA815F41-75E2-B396-9472-CB0515761CE1}"/>
          </ac:spMkLst>
        </pc:spChg>
        <pc:spChg chg="mod">
          <ac:chgData name="Nesta van der Schaaf" userId="b6341301b05cd47e" providerId="LiveId" clId="{AD06C81A-87A6-47A7-8922-8736C9E72DE9}" dt="2023-07-12T09:53:45" v="26329" actId="165"/>
          <ac:spMkLst>
            <pc:docMk/>
            <pc:sldMk cId="2644087449" sldId="291"/>
            <ac:spMk id="741" creationId="{F08BDF89-79DF-58C2-9959-080B928623A4}"/>
          </ac:spMkLst>
        </pc:spChg>
        <pc:grpChg chg="mod replST">
          <ac:chgData name="Nesta van der Schaaf" userId="b6341301b05cd47e" providerId="LiveId" clId="{AD06C81A-87A6-47A7-8922-8736C9E72DE9}" dt="2023-07-12T09:53:23.778" v="26325" actId="1076"/>
          <ac:grpSpMkLst>
            <pc:docMk/>
            <pc:sldMk cId="2644087449" sldId="291"/>
            <ac:grpSpMk id="27" creationId="{D787A33B-B2FA-2708-4B03-5B8009D7E377}"/>
          </ac:grpSpMkLst>
        </pc:grpChg>
        <pc:grpChg chg="del mod replST">
          <ac:chgData name="Nesta van der Schaaf" userId="b6341301b05cd47e" providerId="LiveId" clId="{AD06C81A-87A6-47A7-8922-8736C9E72DE9}" dt="2023-07-12T09:54:18.838" v="26409" actId="478"/>
          <ac:grpSpMkLst>
            <pc:docMk/>
            <pc:sldMk cId="2644087449" sldId="291"/>
            <ac:grpSpMk id="44" creationId="{CD04992B-3E5A-8889-A773-52DD81ACFE8E}"/>
          </ac:grpSpMkLst>
        </pc:grpChg>
        <pc:grpChg chg="mod replST">
          <ac:chgData name="Nesta van der Schaaf" userId="b6341301b05cd47e" providerId="LiveId" clId="{AD06C81A-87A6-47A7-8922-8736C9E72DE9}" dt="2023-07-12T09:56:03.212" v="26649" actId="164"/>
          <ac:grpSpMkLst>
            <pc:docMk/>
            <pc:sldMk cId="2644087449" sldId="291"/>
            <ac:grpSpMk id="61" creationId="{B0D3AB8E-0F79-3E06-4FBE-40AA1723E756}"/>
          </ac:grpSpMkLst>
        </pc:grpChg>
        <pc:grpChg chg="del">
          <ac:chgData name="Nesta van der Schaaf" userId="b6341301b05cd47e" providerId="LiveId" clId="{AD06C81A-87A6-47A7-8922-8736C9E72DE9}" dt="2023-07-12T09:53:24.763" v="26326" actId="478"/>
          <ac:grpSpMkLst>
            <pc:docMk/>
            <pc:sldMk cId="2644087449" sldId="291"/>
            <ac:grpSpMk id="421" creationId="{FDF192F0-DD45-F6D4-0589-4B344C79051C}"/>
          </ac:grpSpMkLst>
        </pc:grpChg>
        <pc:grpChg chg="del mod topLvl">
          <ac:chgData name="Nesta van der Schaaf" userId="b6341301b05cd47e" providerId="LiveId" clId="{AD06C81A-87A6-47A7-8922-8736C9E72DE9}" dt="2023-07-12T09:54:00.231" v="26333" actId="478"/>
          <ac:grpSpMkLst>
            <pc:docMk/>
            <pc:sldMk cId="2644087449" sldId="291"/>
            <ac:grpSpMk id="455" creationId="{4E418E06-CF15-9B8D-6386-A2DCB7BB6BC8}"/>
          </ac:grpSpMkLst>
        </pc:grpChg>
        <pc:grpChg chg="del mod replST">
          <ac:chgData name="Nesta van der Schaaf" userId="b6341301b05cd47e" providerId="LiveId" clId="{AD06C81A-87A6-47A7-8922-8736C9E72DE9}" dt="2023-07-12T09:54:59.606" v="26550" actId="478"/>
          <ac:grpSpMkLst>
            <pc:docMk/>
            <pc:sldMk cId="2644087449" sldId="291"/>
            <ac:grpSpMk id="462" creationId="{B0870CE4-F389-5EBF-861B-A6AD9AA817EE}"/>
          </ac:grpSpMkLst>
        </pc:grpChg>
        <pc:grpChg chg="del mod">
          <ac:chgData name="Nesta van der Schaaf" userId="b6341301b05cd47e" providerId="LiveId" clId="{AD06C81A-87A6-47A7-8922-8736C9E72DE9}" dt="2023-07-12T09:53:39.665" v="26328" actId="165"/>
          <ac:grpSpMkLst>
            <pc:docMk/>
            <pc:sldMk cId="2644087449" sldId="291"/>
            <ac:grpSpMk id="474" creationId="{7B09E89C-D19D-D82F-A23C-30713D80D6A7}"/>
          </ac:grpSpMkLst>
        </pc:grpChg>
        <pc:grpChg chg="mod replST">
          <ac:chgData name="Nesta van der Schaaf" userId="b6341301b05cd47e" providerId="LiveId" clId="{AD06C81A-87A6-47A7-8922-8736C9E72DE9}" dt="2023-07-12T09:56:03.212" v="26649" actId="164"/>
          <ac:grpSpMkLst>
            <pc:docMk/>
            <pc:sldMk cId="2644087449" sldId="291"/>
            <ac:grpSpMk id="479" creationId="{8F680BF1-B9A8-FBA1-14E2-C9BA99663E3C}"/>
          </ac:grpSpMkLst>
        </pc:grpChg>
        <pc:grpChg chg="add mod">
          <ac:chgData name="Nesta van der Schaaf" userId="b6341301b05cd47e" providerId="LiveId" clId="{AD06C81A-87A6-47A7-8922-8736C9E72DE9}" dt="2023-07-12T10:08:42.612" v="27678" actId="1076"/>
          <ac:grpSpMkLst>
            <pc:docMk/>
            <pc:sldMk cId="2644087449" sldId="291"/>
            <ac:grpSpMk id="481" creationId="{5F28881E-FC4A-F0D6-6318-C17C03E26D14}"/>
          </ac:grpSpMkLst>
        </pc:grpChg>
        <pc:grpChg chg="mod topLvl replST">
          <ac:chgData name="Nesta van der Schaaf" userId="b6341301b05cd47e" providerId="LiveId" clId="{AD06C81A-87A6-47A7-8922-8736C9E72DE9}" dt="2023-07-12T10:32:31.715" v="28182" actId="165"/>
          <ac:grpSpMkLst>
            <pc:docMk/>
            <pc:sldMk cId="2644087449" sldId="291"/>
            <ac:grpSpMk id="488" creationId="{EBBFB399-95DD-A1F2-2613-DF31BC071D69}"/>
          </ac:grpSpMkLst>
        </pc:grpChg>
        <pc:grpChg chg="del mod replST">
          <ac:chgData name="Nesta van der Schaaf" userId="b6341301b05cd47e" providerId="LiveId" clId="{AD06C81A-87A6-47A7-8922-8736C9E72DE9}" dt="2023-07-12T09:58:33.734" v="26832" actId="478"/>
          <ac:grpSpMkLst>
            <pc:docMk/>
            <pc:sldMk cId="2644087449" sldId="291"/>
            <ac:grpSpMk id="495" creationId="{3519EAEE-8F62-7C84-D5A0-103CD45BF3C8}"/>
          </ac:grpSpMkLst>
        </pc:grpChg>
        <pc:grpChg chg="del mod replST">
          <ac:chgData name="Nesta van der Schaaf" userId="b6341301b05cd47e" providerId="LiveId" clId="{AD06C81A-87A6-47A7-8922-8736C9E72DE9}" dt="2023-07-12T09:58:32.121" v="26831" actId="478"/>
          <ac:grpSpMkLst>
            <pc:docMk/>
            <pc:sldMk cId="2644087449" sldId="291"/>
            <ac:grpSpMk id="504" creationId="{41E21331-D94C-72C7-F333-281B7E4E41A3}"/>
          </ac:grpSpMkLst>
        </pc:grpChg>
        <pc:grpChg chg="mod topLvl replST">
          <ac:chgData name="Nesta van der Schaaf" userId="b6341301b05cd47e" providerId="LiveId" clId="{AD06C81A-87A6-47A7-8922-8736C9E72DE9}" dt="2023-07-12T10:32:31.715" v="28182" actId="165"/>
          <ac:grpSpMkLst>
            <pc:docMk/>
            <pc:sldMk cId="2644087449" sldId="291"/>
            <ac:grpSpMk id="519" creationId="{EB779E4E-F32A-1435-DD69-7F0397494C9E}"/>
          </ac:grpSpMkLst>
        </pc:grpChg>
        <pc:grpChg chg="del mod replST">
          <ac:chgData name="Nesta van der Schaaf" userId="b6341301b05cd47e" providerId="LiveId" clId="{AD06C81A-87A6-47A7-8922-8736C9E72DE9}" dt="2023-07-12T09:59:25.592" v="27023" actId="478"/>
          <ac:grpSpMkLst>
            <pc:docMk/>
            <pc:sldMk cId="2644087449" sldId="291"/>
            <ac:grpSpMk id="533" creationId="{CA35ED16-6380-8F6D-BC12-8A2ED0985745}"/>
          </ac:grpSpMkLst>
        </pc:grpChg>
        <pc:grpChg chg="mod topLvl replST">
          <ac:chgData name="Nesta van der Schaaf" userId="b6341301b05cd47e" providerId="LiveId" clId="{AD06C81A-87A6-47A7-8922-8736C9E72DE9}" dt="2023-07-12T10:32:31.715" v="28182" actId="165"/>
          <ac:grpSpMkLst>
            <pc:docMk/>
            <pc:sldMk cId="2644087449" sldId="291"/>
            <ac:grpSpMk id="547" creationId="{ACCCE517-388E-B5E8-729B-DE3491BB9727}"/>
          </ac:grpSpMkLst>
        </pc:grpChg>
        <pc:grpChg chg="add del mod">
          <ac:chgData name="Nesta van der Schaaf" userId="b6341301b05cd47e" providerId="LiveId" clId="{AD06C81A-87A6-47A7-8922-8736C9E72DE9}" dt="2023-07-12T10:32:31.715" v="28182" actId="165"/>
          <ac:grpSpMkLst>
            <pc:docMk/>
            <pc:sldMk cId="2644087449" sldId="291"/>
            <ac:grpSpMk id="549" creationId="{BF1C2311-816B-01E3-4820-3B675AFAB0ED}"/>
          </ac:grpSpMkLst>
        </pc:grpChg>
        <pc:grpChg chg="del mod replST">
          <ac:chgData name="Nesta van der Schaaf" userId="b6341301b05cd47e" providerId="LiveId" clId="{AD06C81A-87A6-47A7-8922-8736C9E72DE9}" dt="2023-07-12T10:01:51.413" v="27163" actId="478"/>
          <ac:grpSpMkLst>
            <pc:docMk/>
            <pc:sldMk cId="2644087449" sldId="291"/>
            <ac:grpSpMk id="559" creationId="{603EE98D-0F1D-56F3-6437-EAAB68479EC7}"/>
          </ac:grpSpMkLst>
        </pc:grpChg>
        <pc:grpChg chg="mod replST">
          <ac:chgData name="Nesta van der Schaaf" userId="b6341301b05cd47e" providerId="LiveId" clId="{AD06C81A-87A6-47A7-8922-8736C9E72DE9}" dt="2023-07-12T10:10:38.406" v="27695" actId="164"/>
          <ac:grpSpMkLst>
            <pc:docMk/>
            <pc:sldMk cId="2644087449" sldId="291"/>
            <ac:grpSpMk id="569" creationId="{6B570654-394D-CFB6-4BE9-8F0BDFCC1702}"/>
          </ac:grpSpMkLst>
        </pc:grpChg>
        <pc:grpChg chg="mod replST">
          <ac:chgData name="Nesta van der Schaaf" userId="b6341301b05cd47e" providerId="LiveId" clId="{AD06C81A-87A6-47A7-8922-8736C9E72DE9}" dt="2023-07-12T10:10:38.406" v="27695" actId="164"/>
          <ac:grpSpMkLst>
            <pc:docMk/>
            <pc:sldMk cId="2644087449" sldId="291"/>
            <ac:grpSpMk id="583" creationId="{1BAD5D38-6450-4415-545A-A32A7BE8F0C1}"/>
          </ac:grpSpMkLst>
        </pc:grpChg>
        <pc:grpChg chg="mod replST">
          <ac:chgData name="Nesta van der Schaaf" userId="b6341301b05cd47e" providerId="LiveId" clId="{AD06C81A-87A6-47A7-8922-8736C9E72DE9}" dt="2023-07-12T10:04:02.074" v="27456" actId="164"/>
          <ac:grpSpMkLst>
            <pc:docMk/>
            <pc:sldMk cId="2644087449" sldId="291"/>
            <ac:grpSpMk id="590" creationId="{75CC7D0A-B87F-A1D7-76FF-A7A61F19DC57}"/>
          </ac:grpSpMkLst>
        </pc:grpChg>
        <pc:grpChg chg="add mod">
          <ac:chgData name="Nesta van der Schaaf" userId="b6341301b05cd47e" providerId="LiveId" clId="{AD06C81A-87A6-47A7-8922-8736C9E72DE9}" dt="2023-07-12T10:09:26.982" v="27689" actId="1076"/>
          <ac:grpSpMkLst>
            <pc:docMk/>
            <pc:sldMk cId="2644087449" sldId="291"/>
            <ac:grpSpMk id="591" creationId="{AB68C3FB-CF3B-986B-A9A5-AF5991C31CDE}"/>
          </ac:grpSpMkLst>
        </pc:grpChg>
        <pc:grpChg chg="mod replST">
          <ac:chgData name="Nesta van der Schaaf" userId="b6341301b05cd47e" providerId="LiveId" clId="{AD06C81A-87A6-47A7-8922-8736C9E72DE9}" dt="2023-07-12T10:09:44.490" v="27690" actId="164"/>
          <ac:grpSpMkLst>
            <pc:docMk/>
            <pc:sldMk cId="2644087449" sldId="291"/>
            <ac:grpSpMk id="611" creationId="{713B3DE0-63FA-EA57-F049-B84F1DFF011C}"/>
          </ac:grpSpMkLst>
        </pc:grpChg>
        <pc:grpChg chg="mod replST">
          <ac:chgData name="Nesta van der Schaaf" userId="b6341301b05cd47e" providerId="LiveId" clId="{AD06C81A-87A6-47A7-8922-8736C9E72DE9}" dt="2023-07-12T10:09:44.490" v="27690" actId="164"/>
          <ac:grpSpMkLst>
            <pc:docMk/>
            <pc:sldMk cId="2644087449" sldId="291"/>
            <ac:grpSpMk id="617" creationId="{B288C966-576E-231B-8DC3-7C455CBEF16B}"/>
          </ac:grpSpMkLst>
        </pc:grpChg>
        <pc:grpChg chg="mod replST">
          <ac:chgData name="Nesta van der Schaaf" userId="b6341301b05cd47e" providerId="LiveId" clId="{AD06C81A-87A6-47A7-8922-8736C9E72DE9}" dt="2023-07-12T10:09:44.490" v="27690" actId="164"/>
          <ac:grpSpMkLst>
            <pc:docMk/>
            <pc:sldMk cId="2644087449" sldId="291"/>
            <ac:grpSpMk id="623" creationId="{EEB50572-306B-DEB1-EF52-F1F1DB27B216}"/>
          </ac:grpSpMkLst>
        </pc:grpChg>
        <pc:grpChg chg="add mod">
          <ac:chgData name="Nesta van der Schaaf" userId="b6341301b05cd47e" providerId="LiveId" clId="{AD06C81A-87A6-47A7-8922-8736C9E72DE9}" dt="2023-07-12T10:09:46.454" v="27691" actId="1076"/>
          <ac:grpSpMkLst>
            <pc:docMk/>
            <pc:sldMk cId="2644087449" sldId="291"/>
            <ac:grpSpMk id="624" creationId="{867C417D-1DA7-B20D-542F-2C354B7890DC}"/>
          </ac:grpSpMkLst>
        </pc:grpChg>
        <pc:grpChg chg="add mod">
          <ac:chgData name="Nesta van der Schaaf" userId="b6341301b05cd47e" providerId="LiveId" clId="{AD06C81A-87A6-47A7-8922-8736C9E72DE9}" dt="2023-07-12T10:10:38.406" v="27695" actId="164"/>
          <ac:grpSpMkLst>
            <pc:docMk/>
            <pc:sldMk cId="2644087449" sldId="291"/>
            <ac:grpSpMk id="625" creationId="{D1917E5C-D12B-07F6-C8A5-00E407346331}"/>
          </ac:grpSpMkLst>
        </pc:grpChg>
        <pc:grpChg chg="del mod topLvl">
          <ac:chgData name="Nesta van der Schaaf" userId="b6341301b05cd47e" providerId="LiveId" clId="{AD06C81A-87A6-47A7-8922-8736C9E72DE9}" dt="2023-07-12T09:53:47.261" v="26330" actId="478"/>
          <ac:grpSpMkLst>
            <pc:docMk/>
            <pc:sldMk cId="2644087449" sldId="291"/>
            <ac:grpSpMk id="642" creationId="{250CFE2C-211C-A776-6991-A26D1E04D3E9}"/>
          </ac:grpSpMkLst>
        </pc:grpChg>
        <pc:grpChg chg="del mod topLvl">
          <ac:chgData name="Nesta van der Schaaf" userId="b6341301b05cd47e" providerId="LiveId" clId="{AD06C81A-87A6-47A7-8922-8736C9E72DE9}" dt="2023-07-12T09:53:52.897" v="26331" actId="478"/>
          <ac:grpSpMkLst>
            <pc:docMk/>
            <pc:sldMk cId="2644087449" sldId="291"/>
            <ac:grpSpMk id="698" creationId="{A3652727-C7B2-5402-BF96-ED87F0C08222}"/>
          </ac:grpSpMkLst>
        </pc:grpChg>
        <pc:grpChg chg="mod">
          <ac:chgData name="Nesta van der Schaaf" userId="b6341301b05cd47e" providerId="LiveId" clId="{AD06C81A-87A6-47A7-8922-8736C9E72DE9}" dt="2023-07-12T09:53:45" v="26329" actId="165"/>
          <ac:grpSpMkLst>
            <pc:docMk/>
            <pc:sldMk cId="2644087449" sldId="291"/>
            <ac:grpSpMk id="742" creationId="{D37890FC-7DE2-031B-6C72-1CE178DC9D32}"/>
          </ac:grpSpMkLst>
        </pc:grpChg>
        <pc:grpChg chg="del mod topLvl">
          <ac:chgData name="Nesta van der Schaaf" userId="b6341301b05cd47e" providerId="LiveId" clId="{AD06C81A-87A6-47A7-8922-8736C9E72DE9}" dt="2023-07-12T10:10:43.466" v="27697" actId="478"/>
          <ac:grpSpMkLst>
            <pc:docMk/>
            <pc:sldMk cId="2644087449" sldId="291"/>
            <ac:grpSpMk id="743" creationId="{D42BA5F9-4365-8617-5794-BBD0836AB9DB}"/>
          </ac:grpSpMkLst>
        </pc:grpChg>
        <pc:grpChg chg="del">
          <ac:chgData name="Nesta van der Schaaf" userId="b6341301b05cd47e" providerId="LiveId" clId="{AD06C81A-87A6-47A7-8922-8736C9E72DE9}" dt="2023-07-12T09:53:45" v="26329" actId="165"/>
          <ac:grpSpMkLst>
            <pc:docMk/>
            <pc:sldMk cId="2644087449" sldId="291"/>
            <ac:grpSpMk id="744" creationId="{DB7FFAF5-05A6-B061-3A4E-0F5157BD3B43}"/>
          </ac:grpSpMkLst>
        </pc:grpChg>
        <pc:picChg chg="mod">
          <ac:chgData name="Nesta van der Schaaf" userId="b6341301b05cd47e" providerId="LiveId" clId="{AD06C81A-87A6-47A7-8922-8736C9E72DE9}" dt="2023-07-12T09:53:15.377" v="26242" actId="14100"/>
          <ac:picMkLst>
            <pc:docMk/>
            <pc:sldMk cId="2644087449" sldId="291"/>
            <ac:picMk id="5" creationId="{A719CEEE-687D-7C34-3A93-0069E8AC32B2}"/>
          </ac:picMkLst>
        </pc:picChg>
        <pc:picChg chg="mod">
          <ac:chgData name="Nesta van der Schaaf" userId="b6341301b05cd47e" providerId="LiveId" clId="{AD06C81A-87A6-47A7-8922-8736C9E72DE9}" dt="2023-07-12T09:54:17.126" v="26339" actId="14100"/>
          <ac:picMkLst>
            <pc:docMk/>
            <pc:sldMk cId="2644087449" sldId="291"/>
            <ac:picMk id="29" creationId="{98459407-258E-78A3-1CE2-A80CD8786DEC}"/>
          </ac:picMkLst>
        </pc:picChg>
        <pc:picChg chg="mod">
          <ac:chgData name="Nesta van der Schaaf" userId="b6341301b05cd47e" providerId="LiveId" clId="{AD06C81A-87A6-47A7-8922-8736C9E72DE9}" dt="2023-07-12T09:54:29.628" v="26413" actId="14100"/>
          <ac:picMkLst>
            <pc:docMk/>
            <pc:sldMk cId="2644087449" sldId="291"/>
            <ac:picMk id="46" creationId="{FA66685E-C510-D51D-7EC8-A607B98110F7}"/>
          </ac:picMkLst>
        </pc:picChg>
        <pc:picChg chg="mod">
          <ac:chgData name="Nesta van der Schaaf" userId="b6341301b05cd47e" providerId="LiveId" clId="{AD06C81A-87A6-47A7-8922-8736C9E72DE9}" dt="2023-07-12T09:54:45.512" v="26489" actId="14100"/>
          <ac:picMkLst>
            <pc:docMk/>
            <pc:sldMk cId="2644087449" sldId="291"/>
            <ac:picMk id="63" creationId="{C99DB74F-DCAC-E1C9-28D1-2628AEC8D92E}"/>
          </ac:picMkLst>
        </pc:picChg>
        <pc:picChg chg="mod">
          <ac:chgData name="Nesta van der Schaaf" userId="b6341301b05cd47e" providerId="LiveId" clId="{AD06C81A-87A6-47A7-8922-8736C9E72DE9}" dt="2023-07-12T09:54:57.457" v="26513" actId="14100"/>
          <ac:picMkLst>
            <pc:docMk/>
            <pc:sldMk cId="2644087449" sldId="291"/>
            <ac:picMk id="458" creationId="{8ABFDD23-8F09-3682-3300-A2F1FF79BAD8}"/>
          </ac:picMkLst>
        </pc:picChg>
        <pc:picChg chg="mod">
          <ac:chgData name="Nesta van der Schaaf" userId="b6341301b05cd47e" providerId="LiveId" clId="{AD06C81A-87A6-47A7-8922-8736C9E72DE9}" dt="2023-07-12T09:55:06.938" v="26554" actId="14100"/>
          <ac:picMkLst>
            <pc:docMk/>
            <pc:sldMk cId="2644087449" sldId="291"/>
            <ac:picMk id="464" creationId="{CDD03288-F0F2-857D-0EE6-00152857A112}"/>
          </ac:picMkLst>
        </pc:picChg>
        <pc:picChg chg="mod">
          <ac:chgData name="Nesta van der Schaaf" userId="b6341301b05cd47e" providerId="LiveId" clId="{AD06C81A-87A6-47A7-8922-8736C9E72DE9}" dt="2023-07-12T09:57:23.369" v="26655" actId="14100"/>
          <ac:picMkLst>
            <pc:docMk/>
            <pc:sldMk cId="2644087449" sldId="291"/>
            <ac:picMk id="483" creationId="{AD5A9861-49FC-8A1C-4432-2EC25FB213DD}"/>
          </ac:picMkLst>
        </pc:picChg>
        <pc:picChg chg="mod">
          <ac:chgData name="Nesta van der Schaaf" userId="b6341301b05cd47e" providerId="LiveId" clId="{AD06C81A-87A6-47A7-8922-8736C9E72DE9}" dt="2023-07-12T09:57:54.694" v="26710" actId="14100"/>
          <ac:picMkLst>
            <pc:docMk/>
            <pc:sldMk cId="2644087449" sldId="291"/>
            <ac:picMk id="490" creationId="{B6827A74-0258-56D6-AF89-EEFCB6C2AC6C}"/>
          </ac:picMkLst>
        </pc:picChg>
        <pc:picChg chg="mod">
          <ac:chgData name="Nesta van der Schaaf" userId="b6341301b05cd47e" providerId="LiveId" clId="{AD06C81A-87A6-47A7-8922-8736C9E72DE9}" dt="2023-07-12T09:58:12.594" v="26754" actId="14100"/>
          <ac:picMkLst>
            <pc:docMk/>
            <pc:sldMk cId="2644087449" sldId="291"/>
            <ac:picMk id="497" creationId="{35D88B0D-0F8C-EBDD-917E-68D15F4C35BE}"/>
          </ac:picMkLst>
        </pc:picChg>
        <pc:picChg chg="mod">
          <ac:chgData name="Nesta van der Schaaf" userId="b6341301b05cd47e" providerId="LiveId" clId="{AD06C81A-87A6-47A7-8922-8736C9E72DE9}" dt="2023-07-12T09:58:44.403" v="26836" actId="14100"/>
          <ac:picMkLst>
            <pc:docMk/>
            <pc:sldMk cId="2644087449" sldId="291"/>
            <ac:picMk id="506" creationId="{9EEC3EA2-6586-BBDC-6645-956567A591E1}"/>
          </ac:picMkLst>
        </pc:picChg>
        <pc:picChg chg="mod">
          <ac:chgData name="Nesta van der Schaaf" userId="b6341301b05cd47e" providerId="LiveId" clId="{AD06C81A-87A6-47A7-8922-8736C9E72DE9}" dt="2023-07-12T09:59:14.524" v="26961" actId="14100"/>
          <ac:picMkLst>
            <pc:docMk/>
            <pc:sldMk cId="2644087449" sldId="291"/>
            <ac:picMk id="521" creationId="{C1D91FD5-686A-C0C5-9036-BC0EF4613244}"/>
          </ac:picMkLst>
        </pc:picChg>
        <pc:picChg chg="mod">
          <ac:chgData name="Nesta van der Schaaf" userId="b6341301b05cd47e" providerId="LiveId" clId="{AD06C81A-87A6-47A7-8922-8736C9E72DE9}" dt="2023-07-12T09:59:30.966" v="27027" actId="14100"/>
          <ac:picMkLst>
            <pc:docMk/>
            <pc:sldMk cId="2644087449" sldId="291"/>
            <ac:picMk id="535" creationId="{8E479C8E-E1BB-286F-D3C9-5ED7989E8602}"/>
          </ac:picMkLst>
        </pc:picChg>
        <pc:picChg chg="mod">
          <ac:chgData name="Nesta van der Schaaf" userId="b6341301b05cd47e" providerId="LiveId" clId="{AD06C81A-87A6-47A7-8922-8736C9E72DE9}" dt="2023-07-12T10:01:46.105" v="27113" actId="14100"/>
          <ac:picMkLst>
            <pc:docMk/>
            <pc:sldMk cId="2644087449" sldId="291"/>
            <ac:picMk id="551" creationId="{85009C57-D76C-F142-F260-43B463C24A97}"/>
          </ac:picMkLst>
        </pc:picChg>
        <pc:picChg chg="mod">
          <ac:chgData name="Nesta van der Schaaf" userId="b6341301b05cd47e" providerId="LiveId" clId="{AD06C81A-87A6-47A7-8922-8736C9E72DE9}" dt="2023-07-12T10:02:00.055" v="27167" actId="14100"/>
          <ac:picMkLst>
            <pc:docMk/>
            <pc:sldMk cId="2644087449" sldId="291"/>
            <ac:picMk id="561" creationId="{2D402D6A-5E64-554D-0DB0-56A8E511FC1F}"/>
          </ac:picMkLst>
        </pc:picChg>
        <pc:picChg chg="mod">
          <ac:chgData name="Nesta van der Schaaf" userId="b6341301b05cd47e" providerId="LiveId" clId="{AD06C81A-87A6-47A7-8922-8736C9E72DE9}" dt="2023-07-12T10:02:26.508" v="27258" actId="14100"/>
          <ac:picMkLst>
            <pc:docMk/>
            <pc:sldMk cId="2644087449" sldId="291"/>
            <ac:picMk id="571" creationId="{7C011318-8A2F-C05D-8188-E9FE95764635}"/>
          </ac:picMkLst>
        </pc:picChg>
        <pc:picChg chg="mod">
          <ac:chgData name="Nesta van der Schaaf" userId="b6341301b05cd47e" providerId="LiveId" clId="{AD06C81A-87A6-47A7-8922-8736C9E72DE9}" dt="2023-07-12T10:03:34.633" v="27387" actId="14100"/>
          <ac:picMkLst>
            <pc:docMk/>
            <pc:sldMk cId="2644087449" sldId="291"/>
            <ac:picMk id="586" creationId="{02DD0F89-9C15-3BDE-87C8-1764F8DBEAAE}"/>
          </ac:picMkLst>
        </pc:picChg>
        <pc:picChg chg="mod">
          <ac:chgData name="Nesta van der Schaaf" userId="b6341301b05cd47e" providerId="LiveId" clId="{AD06C81A-87A6-47A7-8922-8736C9E72DE9}" dt="2023-07-12T10:05:51.345" v="27480" actId="14100"/>
          <ac:picMkLst>
            <pc:docMk/>
            <pc:sldMk cId="2644087449" sldId="291"/>
            <ac:picMk id="599" creationId="{46AFC8A3-0D0D-30DF-8489-87144EF86FB2}"/>
          </ac:picMkLst>
        </pc:picChg>
        <pc:picChg chg="mod">
          <ac:chgData name="Nesta van der Schaaf" userId="b6341301b05cd47e" providerId="LiveId" clId="{AD06C81A-87A6-47A7-8922-8736C9E72DE9}" dt="2023-07-12T10:06:15.153" v="27508" actId="14100"/>
          <ac:picMkLst>
            <pc:docMk/>
            <pc:sldMk cId="2644087449" sldId="291"/>
            <ac:picMk id="603" creationId="{FE880629-4466-5C18-B86D-D467F37FB05E}"/>
          </ac:picMkLst>
        </pc:picChg>
        <pc:picChg chg="mod">
          <ac:chgData name="Nesta van der Schaaf" userId="b6341301b05cd47e" providerId="LiveId" clId="{AD06C81A-87A6-47A7-8922-8736C9E72DE9}" dt="2023-07-12T10:08:01.058" v="27546" actId="14100"/>
          <ac:picMkLst>
            <pc:docMk/>
            <pc:sldMk cId="2644087449" sldId="291"/>
            <ac:picMk id="607" creationId="{4CBE1673-6299-9441-5DAC-0A8A648454F2}"/>
          </ac:picMkLst>
        </pc:picChg>
        <pc:picChg chg="mod">
          <ac:chgData name="Nesta van der Schaaf" userId="b6341301b05cd47e" providerId="LiveId" clId="{AD06C81A-87A6-47A7-8922-8736C9E72DE9}" dt="2023-07-12T10:08:16.870" v="27589" actId="14100"/>
          <ac:picMkLst>
            <pc:docMk/>
            <pc:sldMk cId="2644087449" sldId="291"/>
            <ac:picMk id="613" creationId="{A2CD3A29-D570-67C3-4FF0-E900E0374951}"/>
          </ac:picMkLst>
        </pc:picChg>
        <pc:picChg chg="mod">
          <ac:chgData name="Nesta van der Schaaf" userId="b6341301b05cd47e" providerId="LiveId" clId="{AD06C81A-87A6-47A7-8922-8736C9E72DE9}" dt="2023-07-12T10:08:32.635" v="27630" actId="14100"/>
          <ac:picMkLst>
            <pc:docMk/>
            <pc:sldMk cId="2644087449" sldId="291"/>
            <ac:picMk id="619" creationId="{A366D913-8044-C9A0-6986-F44F0F8A010B}"/>
          </ac:picMkLst>
        </pc:picChg>
      </pc:sldChg>
      <pc:sldChg chg="addSp delSp modSp add mod ord">
        <pc:chgData name="Nesta van der Schaaf" userId="b6341301b05cd47e" providerId="LiveId" clId="{AD06C81A-87A6-47A7-8922-8736C9E72DE9}" dt="2023-07-12T10:31:48.082" v="28177" actId="1076"/>
        <pc:sldMkLst>
          <pc:docMk/>
          <pc:sldMk cId="1876118917" sldId="292"/>
        </pc:sldMkLst>
        <pc:spChg chg="mod">
          <ac:chgData name="Nesta van der Schaaf" userId="b6341301b05cd47e" providerId="LiveId" clId="{AD06C81A-87A6-47A7-8922-8736C9E72DE9}" dt="2023-07-12T10:15:21.467" v="27859" actId="20577"/>
          <ac:spMkLst>
            <pc:docMk/>
            <pc:sldMk cId="1876118917" sldId="292"/>
            <ac:spMk id="2" creationId="{F759FACC-06CD-BDFA-C298-0F57DF88FEF1}"/>
          </ac:spMkLst>
        </pc:spChg>
        <pc:spChg chg="mod">
          <ac:chgData name="Nesta van der Schaaf" userId="b6341301b05cd47e" providerId="LiveId" clId="{AD06C81A-87A6-47A7-8922-8736C9E72DE9}" dt="2023-07-12T10:31:32.345" v="28175" actId="164"/>
          <ac:spMkLst>
            <pc:docMk/>
            <pc:sldMk cId="1876118917" sldId="292"/>
            <ac:spMk id="7" creationId="{C797A009-4B78-C266-5D3A-D16822D3F39B}"/>
          </ac:spMkLst>
        </pc:spChg>
        <pc:spChg chg="mod">
          <ac:chgData name="Nesta van der Schaaf" userId="b6341301b05cd47e" providerId="LiveId" clId="{AD06C81A-87A6-47A7-8922-8736C9E72DE9}" dt="2023-07-12T10:31:32.345" v="28175" actId="164"/>
          <ac:spMkLst>
            <pc:docMk/>
            <pc:sldMk cId="1876118917" sldId="292"/>
            <ac:spMk id="8" creationId="{EEA4D6E5-777B-22AD-2F1C-974141E21193}"/>
          </ac:spMkLst>
        </pc:spChg>
        <pc:spChg chg="mod replST">
          <ac:chgData name="Nesta van der Schaaf" userId="b6341301b05cd47e" providerId="LiveId" clId="{AD06C81A-87A6-47A7-8922-8736C9E72DE9}" dt="2023-07-12T10:21:37.299" v="28080" actId="165"/>
          <ac:spMkLst>
            <pc:docMk/>
            <pc:sldMk cId="1876118917" sldId="292"/>
            <ac:spMk id="9" creationId="{6E6A5B89-9EBB-0E5B-AA85-DA16E1095FBD}"/>
          </ac:spMkLst>
        </pc:spChg>
        <pc:spChg chg="mod replST">
          <ac:chgData name="Nesta van der Schaaf" userId="b6341301b05cd47e" providerId="LiveId" clId="{AD06C81A-87A6-47A7-8922-8736C9E72DE9}" dt="2023-07-12T10:21:37.299" v="28080" actId="165"/>
          <ac:spMkLst>
            <pc:docMk/>
            <pc:sldMk cId="1876118917" sldId="292"/>
            <ac:spMk id="20" creationId="{44D47471-B36F-3E9C-E948-D510AAD3C3EE}"/>
          </ac:spMkLst>
        </pc:spChg>
        <pc:spChg chg="mod replST">
          <ac:chgData name="Nesta van der Schaaf" userId="b6341301b05cd47e" providerId="LiveId" clId="{AD06C81A-87A6-47A7-8922-8736C9E72DE9}" dt="2023-07-12T10:21:37.299" v="28080" actId="165"/>
          <ac:spMkLst>
            <pc:docMk/>
            <pc:sldMk cId="1876118917" sldId="292"/>
            <ac:spMk id="30" creationId="{7070335F-2156-8FEC-1630-AAC5B3A2BE2D}"/>
          </ac:spMkLst>
        </pc:spChg>
        <pc:spChg chg="mod">
          <ac:chgData name="Nesta van der Schaaf" userId="b6341301b05cd47e" providerId="LiveId" clId="{AD06C81A-87A6-47A7-8922-8736C9E72DE9}" dt="2023-07-12T10:14:49.684" v="27837" actId="165"/>
          <ac:spMkLst>
            <pc:docMk/>
            <pc:sldMk cId="1876118917" sldId="292"/>
            <ac:spMk id="44" creationId="{A49F5147-AA18-DA0E-3FA1-F50671798B4F}"/>
          </ac:spMkLst>
        </pc:spChg>
        <pc:spChg chg="mod">
          <ac:chgData name="Nesta van der Schaaf" userId="b6341301b05cd47e" providerId="LiveId" clId="{AD06C81A-87A6-47A7-8922-8736C9E72DE9}" dt="2023-07-12T10:14:49.684" v="27837" actId="165"/>
          <ac:spMkLst>
            <pc:docMk/>
            <pc:sldMk cId="1876118917" sldId="292"/>
            <ac:spMk id="45" creationId="{97506986-E2BA-1D57-8BA4-5B8D93753ECF}"/>
          </ac:spMkLst>
        </pc:spChg>
        <pc:spChg chg="mod">
          <ac:chgData name="Nesta van der Schaaf" userId="b6341301b05cd47e" providerId="LiveId" clId="{AD06C81A-87A6-47A7-8922-8736C9E72DE9}" dt="2023-07-12T10:14:49.684" v="27837" actId="165"/>
          <ac:spMkLst>
            <pc:docMk/>
            <pc:sldMk cId="1876118917" sldId="292"/>
            <ac:spMk id="46" creationId="{41771FA4-E44D-A118-02EE-B349E5AD8C17}"/>
          </ac:spMkLst>
        </pc:spChg>
        <pc:spChg chg="mod topLvl">
          <ac:chgData name="Nesta van der Schaaf" userId="b6341301b05cd47e" providerId="LiveId" clId="{AD06C81A-87A6-47A7-8922-8736C9E72DE9}" dt="2023-07-12T10:31:01.023" v="28168" actId="207"/>
          <ac:spMkLst>
            <pc:docMk/>
            <pc:sldMk cId="1876118917" sldId="292"/>
            <ac:spMk id="51" creationId="{C387A6B8-48E7-6A4F-EC5A-B548247716B2}"/>
          </ac:spMkLst>
        </pc:spChg>
        <pc:spChg chg="del mod replST">
          <ac:chgData name="Nesta van der Schaaf" userId="b6341301b05cd47e" providerId="LiveId" clId="{AD06C81A-87A6-47A7-8922-8736C9E72DE9}" dt="2023-07-12T10:19:52.750" v="28013" actId="478"/>
          <ac:spMkLst>
            <pc:docMk/>
            <pc:sldMk cId="1876118917" sldId="292"/>
            <ac:spMk id="52" creationId="{13043778-8688-E08C-70AD-36057FD6AD88}"/>
          </ac:spMkLst>
        </pc:spChg>
        <pc:spChg chg="del mod replST">
          <ac:chgData name="Nesta van der Schaaf" userId="b6341301b05cd47e" providerId="LiveId" clId="{AD06C81A-87A6-47A7-8922-8736C9E72DE9}" dt="2023-07-12T10:20:11.679" v="28037" actId="478"/>
          <ac:spMkLst>
            <pc:docMk/>
            <pc:sldMk cId="1876118917" sldId="292"/>
            <ac:spMk id="55" creationId="{3B29EE8D-6197-6244-CBA0-6A9F17DA1F6E}"/>
          </ac:spMkLst>
        </pc:spChg>
        <pc:spChg chg="mod replST">
          <ac:chgData name="Nesta van der Schaaf" userId="b6341301b05cd47e" providerId="LiveId" clId="{AD06C81A-87A6-47A7-8922-8736C9E72DE9}" dt="2023-07-12T10:31:48.082" v="28177" actId="1076"/>
          <ac:spMkLst>
            <pc:docMk/>
            <pc:sldMk cId="1876118917" sldId="292"/>
            <ac:spMk id="59" creationId="{D45F3EE0-177B-A12D-A844-7961CE58D6DF}"/>
          </ac:spMkLst>
        </pc:spChg>
        <pc:spChg chg="replST">
          <ac:chgData name="Nesta van der Schaaf" userId="b6341301b05cd47e" providerId="LiveId" clId="{AD06C81A-87A6-47A7-8922-8736C9E72DE9}" dt="2023-07-12T10:28:00.517" v="28138"/>
          <ac:spMkLst>
            <pc:docMk/>
            <pc:sldMk cId="1876118917" sldId="292"/>
            <ac:spMk id="320" creationId="{5A08FD28-F8C2-565B-F6BB-E24508B28B5A}"/>
          </ac:spMkLst>
        </pc:spChg>
        <pc:spChg chg="replST">
          <ac:chgData name="Nesta van der Schaaf" userId="b6341301b05cd47e" providerId="LiveId" clId="{AD06C81A-87A6-47A7-8922-8736C9E72DE9}" dt="2023-07-12T10:28:00.517" v="28139"/>
          <ac:spMkLst>
            <pc:docMk/>
            <pc:sldMk cId="1876118917" sldId="292"/>
            <ac:spMk id="321" creationId="{DDE21D32-13B6-8800-87D1-C105EA4EF63D}"/>
          </ac:spMkLst>
        </pc:spChg>
        <pc:spChg chg="replST">
          <ac:chgData name="Nesta van der Schaaf" userId="b6341301b05cd47e" providerId="LiveId" clId="{AD06C81A-87A6-47A7-8922-8736C9E72DE9}" dt="2023-07-12T10:28:00.517" v="28140"/>
          <ac:spMkLst>
            <pc:docMk/>
            <pc:sldMk cId="1876118917" sldId="292"/>
            <ac:spMk id="322" creationId="{F0ED132D-EEDC-1F95-C622-CB854328D3DC}"/>
          </ac:spMkLst>
        </pc:spChg>
        <pc:spChg chg="replST">
          <ac:chgData name="Nesta van der Schaaf" userId="b6341301b05cd47e" providerId="LiveId" clId="{AD06C81A-87A6-47A7-8922-8736C9E72DE9}" dt="2023-07-12T10:28:00.517" v="28141"/>
          <ac:spMkLst>
            <pc:docMk/>
            <pc:sldMk cId="1876118917" sldId="292"/>
            <ac:spMk id="323" creationId="{FB4B8DD2-3FDE-9E08-0241-F9498819353B}"/>
          </ac:spMkLst>
        </pc:spChg>
        <pc:spChg chg="replST">
          <ac:chgData name="Nesta van der Schaaf" userId="b6341301b05cd47e" providerId="LiveId" clId="{AD06C81A-87A6-47A7-8922-8736C9E72DE9}" dt="2023-07-12T10:28:00.517" v="28142"/>
          <ac:spMkLst>
            <pc:docMk/>
            <pc:sldMk cId="1876118917" sldId="292"/>
            <ac:spMk id="324" creationId="{B49B67CA-A771-644A-9DC1-E200735FA948}"/>
          </ac:spMkLst>
        </pc:spChg>
        <pc:spChg chg="replST">
          <ac:chgData name="Nesta van der Schaaf" userId="b6341301b05cd47e" providerId="LiveId" clId="{AD06C81A-87A6-47A7-8922-8736C9E72DE9}" dt="2023-07-12T10:28:00.517" v="28143"/>
          <ac:spMkLst>
            <pc:docMk/>
            <pc:sldMk cId="1876118917" sldId="292"/>
            <ac:spMk id="325" creationId="{69CDE5B9-AA5A-02F6-6BE7-E743473E06C9}"/>
          </ac:spMkLst>
        </pc:spChg>
        <pc:spChg chg="mod">
          <ac:chgData name="Nesta van der Schaaf" userId="b6341301b05cd47e" providerId="LiveId" clId="{AD06C81A-87A6-47A7-8922-8736C9E72DE9}" dt="2023-07-12T10:28:24.857" v="28153"/>
          <ac:spMkLst>
            <pc:docMk/>
            <pc:sldMk cId="1876118917" sldId="292"/>
            <ac:spMk id="328" creationId="{9BC6361F-856F-A09C-E1AE-AD8EB685A538}"/>
          </ac:spMkLst>
        </pc:spChg>
        <pc:spChg chg="mod">
          <ac:chgData name="Nesta van der Schaaf" userId="b6341301b05cd47e" providerId="LiveId" clId="{AD06C81A-87A6-47A7-8922-8736C9E72DE9}" dt="2023-07-12T10:28:24.857" v="28153"/>
          <ac:spMkLst>
            <pc:docMk/>
            <pc:sldMk cId="1876118917" sldId="292"/>
            <ac:spMk id="329" creationId="{11E750B5-A2F8-879E-0B52-1F865F5D3247}"/>
          </ac:spMkLst>
        </pc:spChg>
        <pc:spChg chg="mod">
          <ac:chgData name="Nesta van der Schaaf" userId="b6341301b05cd47e" providerId="LiveId" clId="{AD06C81A-87A6-47A7-8922-8736C9E72DE9}" dt="2023-07-12T10:28:24.857" v="28153"/>
          <ac:spMkLst>
            <pc:docMk/>
            <pc:sldMk cId="1876118917" sldId="292"/>
            <ac:spMk id="330" creationId="{38B34AD6-CFCD-6CB9-F097-6E36183DD35F}"/>
          </ac:spMkLst>
        </pc:spChg>
        <pc:spChg chg="mod">
          <ac:chgData name="Nesta van der Schaaf" userId="b6341301b05cd47e" providerId="LiveId" clId="{AD06C81A-87A6-47A7-8922-8736C9E72DE9}" dt="2023-07-12T10:28:24.857" v="28153"/>
          <ac:spMkLst>
            <pc:docMk/>
            <pc:sldMk cId="1876118917" sldId="292"/>
            <ac:spMk id="331" creationId="{AE9A7FDD-E24D-1E2D-C522-0F322EB6C2FF}"/>
          </ac:spMkLst>
        </pc:spChg>
        <pc:spChg chg="mod">
          <ac:chgData name="Nesta van der Schaaf" userId="b6341301b05cd47e" providerId="LiveId" clId="{AD06C81A-87A6-47A7-8922-8736C9E72DE9}" dt="2023-07-12T10:28:24.857" v="28153"/>
          <ac:spMkLst>
            <pc:docMk/>
            <pc:sldMk cId="1876118917" sldId="292"/>
            <ac:spMk id="332" creationId="{6DED9AB6-99FC-7E79-D7E2-0284EEDAB709}"/>
          </ac:spMkLst>
        </pc:spChg>
        <pc:spChg chg="mod">
          <ac:chgData name="Nesta van der Schaaf" userId="b6341301b05cd47e" providerId="LiveId" clId="{AD06C81A-87A6-47A7-8922-8736C9E72DE9}" dt="2023-07-12T10:28:24.857" v="28153"/>
          <ac:spMkLst>
            <pc:docMk/>
            <pc:sldMk cId="1876118917" sldId="292"/>
            <ac:spMk id="333" creationId="{CF024497-C926-FDC8-5BFB-B0E3613553CB}"/>
          </ac:spMkLst>
        </pc:spChg>
        <pc:spChg chg="mod">
          <ac:chgData name="Nesta van der Schaaf" userId="b6341301b05cd47e" providerId="LiveId" clId="{AD06C81A-87A6-47A7-8922-8736C9E72DE9}" dt="2023-07-12T10:28:35.248" v="28155"/>
          <ac:spMkLst>
            <pc:docMk/>
            <pc:sldMk cId="1876118917" sldId="292"/>
            <ac:spMk id="335" creationId="{F7C39C49-C9CB-E781-6FBB-5CF1A92049B2}"/>
          </ac:spMkLst>
        </pc:spChg>
        <pc:spChg chg="mod">
          <ac:chgData name="Nesta van der Schaaf" userId="b6341301b05cd47e" providerId="LiveId" clId="{AD06C81A-87A6-47A7-8922-8736C9E72DE9}" dt="2023-07-12T10:28:35.248" v="28155"/>
          <ac:spMkLst>
            <pc:docMk/>
            <pc:sldMk cId="1876118917" sldId="292"/>
            <ac:spMk id="336" creationId="{9804F12A-3663-DC94-2400-E789F6A4A17A}"/>
          </ac:spMkLst>
        </pc:spChg>
        <pc:spChg chg="mod">
          <ac:chgData name="Nesta van der Schaaf" userId="b6341301b05cd47e" providerId="LiveId" clId="{AD06C81A-87A6-47A7-8922-8736C9E72DE9}" dt="2023-07-12T10:28:35.248" v="28155"/>
          <ac:spMkLst>
            <pc:docMk/>
            <pc:sldMk cId="1876118917" sldId="292"/>
            <ac:spMk id="337" creationId="{BA9484A1-6E27-9451-0697-3AD88DA92188}"/>
          </ac:spMkLst>
        </pc:spChg>
        <pc:spChg chg="mod">
          <ac:chgData name="Nesta van der Schaaf" userId="b6341301b05cd47e" providerId="LiveId" clId="{AD06C81A-87A6-47A7-8922-8736C9E72DE9}" dt="2023-07-12T10:28:35.248" v="28155"/>
          <ac:spMkLst>
            <pc:docMk/>
            <pc:sldMk cId="1876118917" sldId="292"/>
            <ac:spMk id="338" creationId="{71825F7C-437E-7C48-792D-3891D904C686}"/>
          </ac:spMkLst>
        </pc:spChg>
        <pc:spChg chg="mod">
          <ac:chgData name="Nesta van der Schaaf" userId="b6341301b05cd47e" providerId="LiveId" clId="{AD06C81A-87A6-47A7-8922-8736C9E72DE9}" dt="2023-07-12T10:28:35.248" v="28155"/>
          <ac:spMkLst>
            <pc:docMk/>
            <pc:sldMk cId="1876118917" sldId="292"/>
            <ac:spMk id="339" creationId="{0C9A99DF-62F6-CD23-8328-6EAFE27EE392}"/>
          </ac:spMkLst>
        </pc:spChg>
        <pc:spChg chg="mod">
          <ac:chgData name="Nesta van der Schaaf" userId="b6341301b05cd47e" providerId="LiveId" clId="{AD06C81A-87A6-47A7-8922-8736C9E72DE9}" dt="2023-07-12T10:28:35.248" v="28155"/>
          <ac:spMkLst>
            <pc:docMk/>
            <pc:sldMk cId="1876118917" sldId="292"/>
            <ac:spMk id="340" creationId="{27644988-F4C8-8F0B-14BF-7D6DBFE8CF7B}"/>
          </ac:spMkLst>
        </pc:spChg>
        <pc:spChg chg="mod topLvl">
          <ac:chgData name="Nesta van der Schaaf" userId="b6341301b05cd47e" providerId="LiveId" clId="{AD06C81A-87A6-47A7-8922-8736C9E72DE9}" dt="2023-07-12T10:31:09.957" v="28171" actId="207"/>
          <ac:spMkLst>
            <pc:docMk/>
            <pc:sldMk cId="1876118917" sldId="292"/>
            <ac:spMk id="342" creationId="{063FC7E2-FA2C-42BE-BF08-A8E8CAB17130}"/>
          </ac:spMkLst>
        </pc:spChg>
        <pc:spChg chg="mod">
          <ac:chgData name="Nesta van der Schaaf" userId="b6341301b05cd47e" providerId="LiveId" clId="{AD06C81A-87A6-47A7-8922-8736C9E72DE9}" dt="2023-07-12T10:28:44.592" v="28158"/>
          <ac:spMkLst>
            <pc:docMk/>
            <pc:sldMk cId="1876118917" sldId="292"/>
            <ac:spMk id="343" creationId="{B9EDA047-EBDD-32EF-87F4-D323C8C7CA1F}"/>
          </ac:spMkLst>
        </pc:spChg>
        <pc:spChg chg="mod">
          <ac:chgData name="Nesta van der Schaaf" userId="b6341301b05cd47e" providerId="LiveId" clId="{AD06C81A-87A6-47A7-8922-8736C9E72DE9}" dt="2023-07-12T10:28:44.592" v="28158"/>
          <ac:spMkLst>
            <pc:docMk/>
            <pc:sldMk cId="1876118917" sldId="292"/>
            <ac:spMk id="344" creationId="{383588A1-BAA4-A5E3-CFDF-D13EFD7B5ADD}"/>
          </ac:spMkLst>
        </pc:spChg>
        <pc:spChg chg="mod">
          <ac:chgData name="Nesta van der Schaaf" userId="b6341301b05cd47e" providerId="LiveId" clId="{AD06C81A-87A6-47A7-8922-8736C9E72DE9}" dt="2023-07-12T10:28:44.592" v="28158"/>
          <ac:spMkLst>
            <pc:docMk/>
            <pc:sldMk cId="1876118917" sldId="292"/>
            <ac:spMk id="345" creationId="{D020C69B-CBE8-E197-F002-FD023A19F1B5}"/>
          </ac:spMkLst>
        </pc:spChg>
        <pc:spChg chg="mod">
          <ac:chgData name="Nesta van der Schaaf" userId="b6341301b05cd47e" providerId="LiveId" clId="{AD06C81A-87A6-47A7-8922-8736C9E72DE9}" dt="2023-07-12T10:28:44.592" v="28158"/>
          <ac:spMkLst>
            <pc:docMk/>
            <pc:sldMk cId="1876118917" sldId="292"/>
            <ac:spMk id="346" creationId="{2B3C2631-6E1D-8D9C-34D6-286B17B91871}"/>
          </ac:spMkLst>
        </pc:spChg>
        <pc:spChg chg="mod">
          <ac:chgData name="Nesta van der Schaaf" userId="b6341301b05cd47e" providerId="LiveId" clId="{AD06C81A-87A6-47A7-8922-8736C9E72DE9}" dt="2023-07-12T10:28:44.592" v="28158"/>
          <ac:spMkLst>
            <pc:docMk/>
            <pc:sldMk cId="1876118917" sldId="292"/>
            <ac:spMk id="347" creationId="{B540B2E5-AB1B-D5AC-B7EC-7418614D836D}"/>
          </ac:spMkLst>
        </pc:spChg>
        <pc:spChg chg="mod">
          <ac:chgData name="Nesta van der Schaaf" userId="b6341301b05cd47e" providerId="LiveId" clId="{AD06C81A-87A6-47A7-8922-8736C9E72DE9}" dt="2023-07-12T10:28:44.592" v="28158"/>
          <ac:spMkLst>
            <pc:docMk/>
            <pc:sldMk cId="1876118917" sldId="292"/>
            <ac:spMk id="348" creationId="{2F42DCD0-F06A-51EB-29CA-38D0E1D2540A}"/>
          </ac:spMkLst>
        </pc:spChg>
        <pc:grpChg chg="mod topLvl replST">
          <ac:chgData name="Nesta van der Schaaf" userId="b6341301b05cd47e" providerId="LiveId" clId="{AD06C81A-87A6-47A7-8922-8736C9E72DE9}" dt="2023-07-12T10:21:51.203" v="28083" actId="164"/>
          <ac:grpSpMkLst>
            <pc:docMk/>
            <pc:sldMk cId="1876118917" sldId="292"/>
            <ac:grpSpMk id="36" creationId="{D4ED2762-3865-1100-C42E-4BBD77C27DD5}"/>
          </ac:grpSpMkLst>
        </pc:grpChg>
        <pc:grpChg chg="del">
          <ac:chgData name="Nesta van der Schaaf" userId="b6341301b05cd47e" providerId="LiveId" clId="{AD06C81A-87A6-47A7-8922-8736C9E72DE9}" dt="2023-07-12T10:13:52.952" v="27783" actId="478"/>
          <ac:grpSpMkLst>
            <pc:docMk/>
            <pc:sldMk cId="1876118917" sldId="292"/>
            <ac:grpSpMk id="40" creationId="{7EE65D4B-2291-7B6D-1185-92AE66501A86}"/>
          </ac:grpSpMkLst>
        </pc:grpChg>
        <pc:grpChg chg="add del mod">
          <ac:chgData name="Nesta van der Schaaf" userId="b6341301b05cd47e" providerId="LiveId" clId="{AD06C81A-87A6-47A7-8922-8736C9E72DE9}" dt="2023-07-12T10:21:37.299" v="28080" actId="165"/>
          <ac:grpSpMkLst>
            <pc:docMk/>
            <pc:sldMk cId="1876118917" sldId="292"/>
            <ac:grpSpMk id="41" creationId="{5D6D7F04-E1EE-BD07-17E7-D92BCD8734C7}"/>
          </ac:grpSpMkLst>
        </pc:grpChg>
        <pc:grpChg chg="add mod">
          <ac:chgData name="Nesta van der Schaaf" userId="b6341301b05cd47e" providerId="LiveId" clId="{AD06C81A-87A6-47A7-8922-8736C9E72DE9}" dt="2023-07-12T10:31:48.082" v="28177" actId="1076"/>
          <ac:grpSpMkLst>
            <pc:docMk/>
            <pc:sldMk cId="1876118917" sldId="292"/>
            <ac:grpSpMk id="42" creationId="{0EC42C15-EFC9-3406-8C94-9CC8FEB7805F}"/>
          </ac:grpSpMkLst>
        </pc:grpChg>
        <pc:grpChg chg="mod topLvl">
          <ac:chgData name="Nesta van der Schaaf" userId="b6341301b05cd47e" providerId="LiveId" clId="{AD06C81A-87A6-47A7-8922-8736C9E72DE9}" dt="2023-07-12T10:19:30.796" v="27986" actId="164"/>
          <ac:grpSpMkLst>
            <pc:docMk/>
            <pc:sldMk cId="1876118917" sldId="292"/>
            <ac:grpSpMk id="47" creationId="{4662B694-6D64-B814-8A5B-51118D2B6605}"/>
          </ac:grpSpMkLst>
        </pc:grpChg>
        <pc:grpChg chg="del mod">
          <ac:chgData name="Nesta van der Schaaf" userId="b6341301b05cd47e" providerId="LiveId" clId="{AD06C81A-87A6-47A7-8922-8736C9E72DE9}" dt="2023-07-12T10:14:49.684" v="27837" actId="165"/>
          <ac:grpSpMkLst>
            <pc:docMk/>
            <pc:sldMk cId="1876118917" sldId="292"/>
            <ac:grpSpMk id="48" creationId="{CBB2981A-6B56-6319-63CE-848F11DA47E7}"/>
          </ac:grpSpMkLst>
        </pc:grpChg>
        <pc:grpChg chg="add mod">
          <ac:chgData name="Nesta van der Schaaf" userId="b6341301b05cd47e" providerId="LiveId" clId="{AD06C81A-87A6-47A7-8922-8736C9E72DE9}" dt="2023-07-12T10:31:48.082" v="28177" actId="1076"/>
          <ac:grpSpMkLst>
            <pc:docMk/>
            <pc:sldMk cId="1876118917" sldId="292"/>
            <ac:grpSpMk id="60" creationId="{8EE03709-60C7-82A4-CB51-8F049F513E2B}"/>
          </ac:grpSpMkLst>
        </pc:grpChg>
        <pc:grpChg chg="mod replST">
          <ac:chgData name="Nesta van der Schaaf" userId="b6341301b05cd47e" providerId="LiveId" clId="{AD06C81A-87A6-47A7-8922-8736C9E72DE9}" dt="2023-07-12T10:31:48.082" v="28177" actId="1076"/>
          <ac:grpSpMkLst>
            <pc:docMk/>
            <pc:sldMk cId="1876118917" sldId="292"/>
            <ac:grpSpMk id="326" creationId="{0FB32354-EF93-204B-549A-D9BD24504115}"/>
          </ac:grpSpMkLst>
        </pc:grpChg>
        <pc:grpChg chg="add mod">
          <ac:chgData name="Nesta van der Schaaf" userId="b6341301b05cd47e" providerId="LiveId" clId="{AD06C81A-87A6-47A7-8922-8736C9E72DE9}" dt="2023-07-12T10:31:48.082" v="28177" actId="1076"/>
          <ac:grpSpMkLst>
            <pc:docMk/>
            <pc:sldMk cId="1876118917" sldId="292"/>
            <ac:grpSpMk id="327" creationId="{DF5FAE6E-2D23-F041-5AEA-CAF1229D3253}"/>
          </ac:grpSpMkLst>
        </pc:grpChg>
        <pc:grpChg chg="add mod">
          <ac:chgData name="Nesta van der Schaaf" userId="b6341301b05cd47e" providerId="LiveId" clId="{AD06C81A-87A6-47A7-8922-8736C9E72DE9}" dt="2023-07-12T10:31:48.082" v="28177" actId="1076"/>
          <ac:grpSpMkLst>
            <pc:docMk/>
            <pc:sldMk cId="1876118917" sldId="292"/>
            <ac:grpSpMk id="334" creationId="{8C0DBAEA-19CD-50F4-90E8-2CA4B2ED4175}"/>
          </ac:grpSpMkLst>
        </pc:grpChg>
        <pc:grpChg chg="add mod">
          <ac:chgData name="Nesta van der Schaaf" userId="b6341301b05cd47e" providerId="LiveId" clId="{AD06C81A-87A6-47A7-8922-8736C9E72DE9}" dt="2023-07-12T10:31:48.082" v="28177" actId="1076"/>
          <ac:grpSpMkLst>
            <pc:docMk/>
            <pc:sldMk cId="1876118917" sldId="292"/>
            <ac:grpSpMk id="341" creationId="{809ADA58-2E0A-CC43-AB1E-7EBFC01A2F94}"/>
          </ac:grpSpMkLst>
        </pc:grpChg>
        <pc:grpChg chg="add mod">
          <ac:chgData name="Nesta van der Schaaf" userId="b6341301b05cd47e" providerId="LiveId" clId="{AD06C81A-87A6-47A7-8922-8736C9E72DE9}" dt="2023-07-12T10:31:48.082" v="28177" actId="1076"/>
          <ac:grpSpMkLst>
            <pc:docMk/>
            <pc:sldMk cId="1876118917" sldId="292"/>
            <ac:grpSpMk id="349" creationId="{0830D483-F725-5629-93B2-817CB036BCF7}"/>
          </ac:grpSpMkLst>
        </pc:grpChg>
        <pc:picChg chg="mod">
          <ac:chgData name="Nesta van der Schaaf" userId="b6341301b05cd47e" providerId="LiveId" clId="{AD06C81A-87A6-47A7-8922-8736C9E72DE9}" dt="2023-07-12T10:12:52.091" v="27713" actId="14100"/>
          <ac:picMkLst>
            <pc:docMk/>
            <pc:sldMk cId="1876118917" sldId="292"/>
            <ac:picMk id="5" creationId="{97C185E0-DD7B-2ED7-8F95-82DB4F72E510}"/>
          </ac:picMkLst>
        </pc:picChg>
        <pc:picChg chg="mod">
          <ac:chgData name="Nesta van der Schaaf" userId="b6341301b05cd47e" providerId="LiveId" clId="{AD06C81A-87A6-47A7-8922-8736C9E72DE9}" dt="2023-07-12T10:19:50.218" v="27992" actId="14100"/>
          <ac:picMkLst>
            <pc:docMk/>
            <pc:sldMk cId="1876118917" sldId="292"/>
            <ac:picMk id="50" creationId="{13043778-8688-E08C-70AD-36057FD6AD88}"/>
          </ac:picMkLst>
        </pc:picChg>
        <pc:picChg chg="mod">
          <ac:chgData name="Nesta van der Schaaf" userId="b6341301b05cd47e" providerId="LiveId" clId="{AD06C81A-87A6-47A7-8922-8736C9E72DE9}" dt="2023-07-12T10:20:09.770" v="28017" actId="14100"/>
          <ac:picMkLst>
            <pc:docMk/>
            <pc:sldMk cId="1876118917" sldId="292"/>
            <ac:picMk id="54" creationId="{3B29EE8D-6197-6244-CBA0-6A9F17DA1F6E}"/>
          </ac:picMkLst>
        </pc:picChg>
        <pc:picChg chg="mod">
          <ac:chgData name="Nesta van der Schaaf" userId="b6341301b05cd47e" providerId="LiveId" clId="{AD06C81A-87A6-47A7-8922-8736C9E72DE9}" dt="2023-07-12T10:20:22.982" v="28041" actId="14100"/>
          <ac:picMkLst>
            <pc:docMk/>
            <pc:sldMk cId="1876118917" sldId="292"/>
            <ac:picMk id="58" creationId="{D45F3EE0-177B-A12D-A844-7961CE58D6DF}"/>
          </ac:picMkLst>
        </pc:picChg>
        <pc:picChg chg="mod">
          <ac:chgData name="Nesta van der Schaaf" userId="b6341301b05cd47e" providerId="LiveId" clId="{AD06C81A-87A6-47A7-8922-8736C9E72DE9}" dt="2023-07-12T10:28:00.508" v="28097" actId="14100"/>
          <ac:picMkLst>
            <pc:docMk/>
            <pc:sldMk cId="1876118917" sldId="292"/>
            <ac:picMk id="62" creationId="{623FE2E6-18EE-DE38-F444-58F26C7BC645}"/>
          </ac:picMkLst>
        </pc:picChg>
        <pc:inkChg chg="del">
          <ac:chgData name="Nesta van der Schaaf" userId="b6341301b05cd47e" providerId="LiveId" clId="{AD06C81A-87A6-47A7-8922-8736C9E72DE9}" dt="2023-07-12T10:12:05.666" v="27703" actId="478"/>
          <ac:inkMkLst>
            <pc:docMk/>
            <pc:sldMk cId="1876118917" sldId="292"/>
            <ac:inkMk id="49" creationId="{7A626ADA-A22E-44D6-94D6-C3709A8EA45E}"/>
          </ac:inkMkLst>
        </pc:inkChg>
        <pc:inkChg chg="del">
          <ac:chgData name="Nesta van der Schaaf" userId="b6341301b05cd47e" providerId="LiveId" clId="{AD06C81A-87A6-47A7-8922-8736C9E72DE9}" dt="2023-07-12T10:12:04.510" v="27702" actId="478"/>
          <ac:inkMkLst>
            <pc:docMk/>
            <pc:sldMk cId="1876118917" sldId="292"/>
            <ac:inkMk id="57" creationId="{68BB5AC3-C0C3-3B0A-5572-1E4D81A82BE0}"/>
          </ac:inkMkLst>
        </pc:inkChg>
      </pc:sldChg>
      <pc:sldChg chg="addSp delSp modSp add mod modAnim modShow">
        <pc:chgData name="Nesta van der Schaaf" userId="b6341301b05cd47e" providerId="LiveId" clId="{AD06C81A-87A6-47A7-8922-8736C9E72DE9}" dt="2023-07-14T15:31:47.691" v="33038" actId="729"/>
        <pc:sldMkLst>
          <pc:docMk/>
          <pc:sldMk cId="1845507383" sldId="293"/>
        </pc:sldMkLst>
        <pc:spChg chg="mod">
          <ac:chgData name="Nesta van der Schaaf" userId="b6341301b05cd47e" providerId="LiveId" clId="{AD06C81A-87A6-47A7-8922-8736C9E72DE9}" dt="2023-07-12T10:56:13.786" v="28886" actId="1076"/>
          <ac:spMkLst>
            <pc:docMk/>
            <pc:sldMk cId="1845507383" sldId="293"/>
            <ac:spMk id="4" creationId="{0D873E15-693C-2233-75CF-36883570C569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6" creationId="{84EB225C-2BE7-4679-8138-28DCF30706E1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7" creationId="{E7C569F0-FC01-F777-B1C4-27D8241CD43F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9" creationId="{1F5C2166-3AA9-E7CC-952E-41648EE8DF40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10" creationId="{856B31D1-5761-FFDD-70E4-4AC5D2C2C01A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11" creationId="{BF2E5C37-287E-17CF-5A8F-999DBB3E6385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12" creationId="{505C4131-7D9C-16ED-508C-283E65919D40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13" creationId="{30D6D7C8-A4E4-DF75-43C1-971BD05665B2}"/>
          </ac:spMkLst>
        </pc:spChg>
        <pc:spChg chg="replST">
          <ac:chgData name="Nesta van der Schaaf" userId="b6341301b05cd47e" providerId="LiveId" clId="{AD06C81A-87A6-47A7-8922-8736C9E72DE9}" dt="2023-07-12T10:51:58.987" v="28656"/>
          <ac:spMkLst>
            <pc:docMk/>
            <pc:sldMk cId="1845507383" sldId="293"/>
            <ac:spMk id="14" creationId="{4CCA04B1-DD6E-0192-B30D-053907965ED0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15" creationId="{70765292-1FA9-5E3F-3333-8E73555ED1CB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16" creationId="{0994A2E1-8230-49C6-9EF6-F226B3A4CDE0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17" creationId="{7176C04B-CB07-7791-6B37-37D7DFA21F08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18" creationId="{1C4F9C26-95C3-9F0D-8F1E-09513C118A05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19" creationId="{E167BB91-FFF9-5929-050B-169750C2C448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20" creationId="{461F6CF7-7268-6C7D-E22D-C523A5B8DEED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21" creationId="{6A301FCD-255A-7BC0-05E2-BFCC4B77D872}"/>
          </ac:spMkLst>
        </pc:spChg>
        <pc:spChg chg="replST">
          <ac:chgData name="Nesta van der Schaaf" userId="b6341301b05cd47e" providerId="LiveId" clId="{AD06C81A-87A6-47A7-8922-8736C9E72DE9}" dt="2023-07-12T10:51:58.987" v="28657"/>
          <ac:spMkLst>
            <pc:docMk/>
            <pc:sldMk cId="1845507383" sldId="293"/>
            <ac:spMk id="23" creationId="{B9AE798C-2CF9-2E44-36CD-2A3F56736745}"/>
          </ac:spMkLst>
        </pc:spChg>
        <pc:spChg chg="mod topLvl">
          <ac:chgData name="Nesta van der Schaaf" userId="b6341301b05cd47e" providerId="LiveId" clId="{AD06C81A-87A6-47A7-8922-8736C9E72DE9}" dt="2023-07-12T10:52:39.904" v="28763" actId="164"/>
          <ac:spMkLst>
            <pc:docMk/>
            <pc:sldMk cId="1845507383" sldId="293"/>
            <ac:spMk id="24" creationId="{4FD0FDFF-F258-5A11-F5A1-84781B7C75E0}"/>
          </ac:spMkLst>
        </pc:spChg>
        <pc:spChg chg="mod topLvl">
          <ac:chgData name="Nesta van der Schaaf" userId="b6341301b05cd47e" providerId="LiveId" clId="{AD06C81A-87A6-47A7-8922-8736C9E72DE9}" dt="2023-07-12T10:52:39.904" v="28763" actId="164"/>
          <ac:spMkLst>
            <pc:docMk/>
            <pc:sldMk cId="1845507383" sldId="293"/>
            <ac:spMk id="25" creationId="{683BB13A-D4DA-4B67-61E0-CDAC6E092F64}"/>
          </ac:spMkLst>
        </pc:spChg>
        <pc:spChg chg="replST">
          <ac:chgData name="Nesta van der Schaaf" userId="b6341301b05cd47e" providerId="LiveId" clId="{AD06C81A-87A6-47A7-8922-8736C9E72DE9}" dt="2023-07-12T10:51:58.988" v="28658"/>
          <ac:spMkLst>
            <pc:docMk/>
            <pc:sldMk cId="1845507383" sldId="293"/>
            <ac:spMk id="26" creationId="{3EAFAFFB-3C0C-F8ED-CF7E-24F0841BE261}"/>
          </ac:spMkLst>
        </pc:spChg>
        <pc:spChg chg="replST">
          <ac:chgData name="Nesta van der Schaaf" userId="b6341301b05cd47e" providerId="LiveId" clId="{AD06C81A-87A6-47A7-8922-8736C9E72DE9}" dt="2023-07-12T10:51:58.988" v="28659"/>
          <ac:spMkLst>
            <pc:docMk/>
            <pc:sldMk cId="1845507383" sldId="293"/>
            <ac:spMk id="27" creationId="{F982454E-33A6-21D9-46B4-914ABCDA9C84}"/>
          </ac:spMkLst>
        </pc:spChg>
        <pc:spChg chg="replST">
          <ac:chgData name="Nesta van der Schaaf" userId="b6341301b05cd47e" providerId="LiveId" clId="{AD06C81A-87A6-47A7-8922-8736C9E72DE9}" dt="2023-07-12T10:51:58.988" v="28660"/>
          <ac:spMkLst>
            <pc:docMk/>
            <pc:sldMk cId="1845507383" sldId="293"/>
            <ac:spMk id="28" creationId="{5A38D26F-39C1-6432-20BD-84D15AA3BB28}"/>
          </ac:spMkLst>
        </pc:spChg>
        <pc:spChg chg="mod">
          <ac:chgData name="Nesta van der Schaaf" userId="b6341301b05cd47e" providerId="LiveId" clId="{AD06C81A-87A6-47A7-8922-8736C9E72DE9}" dt="2023-07-12T12:14:37.445" v="28893"/>
          <ac:spMkLst>
            <pc:docMk/>
            <pc:sldMk cId="1845507383" sldId="293"/>
            <ac:spMk id="29" creationId="{BA0E2F88-D7A5-A8F3-E28C-294FF2A08FEB}"/>
          </ac:spMkLst>
        </pc:spChg>
        <pc:spChg chg="replST">
          <ac:chgData name="Nesta van der Schaaf" userId="b6341301b05cd47e" providerId="LiveId" clId="{AD06C81A-87A6-47A7-8922-8736C9E72DE9}" dt="2023-07-12T10:51:58.988" v="28661"/>
          <ac:spMkLst>
            <pc:docMk/>
            <pc:sldMk cId="1845507383" sldId="293"/>
            <ac:spMk id="30" creationId="{0A68EA35-A9A4-FA59-58F7-94AC8310547E}"/>
          </ac:spMkLst>
        </pc:spChg>
        <pc:spChg chg="replST">
          <ac:chgData name="Nesta van der Schaaf" userId="b6341301b05cd47e" providerId="LiveId" clId="{AD06C81A-87A6-47A7-8922-8736C9E72DE9}" dt="2023-07-12T10:51:58.988" v="28662"/>
          <ac:spMkLst>
            <pc:docMk/>
            <pc:sldMk cId="1845507383" sldId="293"/>
            <ac:spMk id="31" creationId="{F9758E9A-9457-2D1C-B9CD-37E3750B2B54}"/>
          </ac:spMkLst>
        </pc:spChg>
        <pc:spChg chg="replST">
          <ac:chgData name="Nesta van der Schaaf" userId="b6341301b05cd47e" providerId="LiveId" clId="{AD06C81A-87A6-47A7-8922-8736C9E72DE9}" dt="2023-07-12T10:51:58.988" v="28663"/>
          <ac:spMkLst>
            <pc:docMk/>
            <pc:sldMk cId="1845507383" sldId="293"/>
            <ac:spMk id="32" creationId="{765B4E82-AC0A-460F-F572-4523A68159C4}"/>
          </ac:spMkLst>
        </pc:spChg>
        <pc:spChg chg="replST">
          <ac:chgData name="Nesta van der Schaaf" userId="b6341301b05cd47e" providerId="LiveId" clId="{AD06C81A-87A6-47A7-8922-8736C9E72DE9}" dt="2023-07-12T10:51:58.988" v="28664"/>
          <ac:spMkLst>
            <pc:docMk/>
            <pc:sldMk cId="1845507383" sldId="293"/>
            <ac:spMk id="33" creationId="{1101F913-3748-D7C1-6F94-C367D7DED59B}"/>
          </ac:spMkLst>
        </pc:spChg>
        <pc:spChg chg="replST">
          <ac:chgData name="Nesta van der Schaaf" userId="b6341301b05cd47e" providerId="LiveId" clId="{AD06C81A-87A6-47A7-8922-8736C9E72DE9}" dt="2023-07-12T10:51:58.989" v="28665"/>
          <ac:spMkLst>
            <pc:docMk/>
            <pc:sldMk cId="1845507383" sldId="293"/>
            <ac:spMk id="34" creationId="{5F7E922D-1A6C-5285-DFA0-27C461C9F573}"/>
          </ac:spMkLst>
        </pc:spChg>
        <pc:spChg chg="replST">
          <ac:chgData name="Nesta van der Schaaf" userId="b6341301b05cd47e" providerId="LiveId" clId="{AD06C81A-87A6-47A7-8922-8736C9E72DE9}" dt="2023-07-12T10:51:58.989" v="28666"/>
          <ac:spMkLst>
            <pc:docMk/>
            <pc:sldMk cId="1845507383" sldId="293"/>
            <ac:spMk id="35" creationId="{B167757A-5059-4B6A-E608-307198FA14C9}"/>
          </ac:spMkLst>
        </pc:spChg>
        <pc:spChg chg="add mod">
          <ac:chgData name="Nesta van der Schaaf" userId="b6341301b05cd47e" providerId="LiveId" clId="{AD06C81A-87A6-47A7-8922-8736C9E72DE9}" dt="2023-07-12T12:15:20.206" v="28969" actId="164"/>
          <ac:spMkLst>
            <pc:docMk/>
            <pc:sldMk cId="1845507383" sldId="293"/>
            <ac:spMk id="37" creationId="{382DE19C-7D18-00E3-E7C7-11CD2A00EC46}"/>
          </ac:spMkLst>
        </pc:spChg>
        <pc:spChg chg="replST">
          <ac:chgData name="Nesta van der Schaaf" userId="b6341301b05cd47e" providerId="LiveId" clId="{AD06C81A-87A6-47A7-8922-8736C9E72DE9}" dt="2023-07-12T10:52:26.262" v="28745"/>
          <ac:spMkLst>
            <pc:docMk/>
            <pc:sldMk cId="1845507383" sldId="293"/>
            <ac:spMk id="40" creationId="{C0D4FAAB-E422-6027-96A6-3EC0AF866F40}"/>
          </ac:spMkLst>
        </pc:spChg>
        <pc:spChg chg="replST">
          <ac:chgData name="Nesta van der Schaaf" userId="b6341301b05cd47e" providerId="LiveId" clId="{AD06C81A-87A6-47A7-8922-8736C9E72DE9}" dt="2023-07-12T10:52:26.262" v="28746"/>
          <ac:spMkLst>
            <pc:docMk/>
            <pc:sldMk cId="1845507383" sldId="293"/>
            <ac:spMk id="41" creationId="{6A8E82F9-9667-83B6-6182-8F63B59D3D5A}"/>
          </ac:spMkLst>
        </pc:spChg>
        <pc:spChg chg="replST">
          <ac:chgData name="Nesta van der Schaaf" userId="b6341301b05cd47e" providerId="LiveId" clId="{AD06C81A-87A6-47A7-8922-8736C9E72DE9}" dt="2023-07-12T10:52:26.263" v="28747"/>
          <ac:spMkLst>
            <pc:docMk/>
            <pc:sldMk cId="1845507383" sldId="293"/>
            <ac:spMk id="42" creationId="{54E52E1F-EA6C-A747-C8A0-D8D5B85ECF81}"/>
          </ac:spMkLst>
        </pc:spChg>
        <pc:spChg chg="replST">
          <ac:chgData name="Nesta van der Schaaf" userId="b6341301b05cd47e" providerId="LiveId" clId="{AD06C81A-87A6-47A7-8922-8736C9E72DE9}" dt="2023-07-12T10:52:26.263" v="28748"/>
          <ac:spMkLst>
            <pc:docMk/>
            <pc:sldMk cId="1845507383" sldId="293"/>
            <ac:spMk id="43" creationId="{335D6185-FB50-339E-4B06-B766CE85E626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44" creationId="{967DCCA8-B593-958C-6851-D6F15F1349B1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45" creationId="{27F5F772-BB0C-64D6-5A7E-E38FF1D5ED60}"/>
          </ac:spMkLst>
        </pc:spChg>
        <pc:spChg chg="replST">
          <ac:chgData name="Nesta van der Schaaf" userId="b6341301b05cd47e" providerId="LiveId" clId="{AD06C81A-87A6-47A7-8922-8736C9E72DE9}" dt="2023-07-12T12:15:05.245" v="28961"/>
          <ac:spMkLst>
            <pc:docMk/>
            <pc:sldMk cId="1845507383" sldId="293"/>
            <ac:spMk id="45" creationId="{CAC1598F-8CB4-73B1-4D54-A6E11EA9D4BB}"/>
          </ac:spMkLst>
        </pc:spChg>
        <pc:spChg chg="replST">
          <ac:chgData name="Nesta van der Schaaf" userId="b6341301b05cd47e" providerId="LiveId" clId="{AD06C81A-87A6-47A7-8922-8736C9E72DE9}" dt="2023-07-12T12:15:05.245" v="28962"/>
          <ac:spMkLst>
            <pc:docMk/>
            <pc:sldMk cId="1845507383" sldId="293"/>
            <ac:spMk id="46" creationId="{5232F4FB-2165-5C19-D43C-406D10B8D763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46" creationId="{8BA274B1-AD12-CFDD-D5E9-34BE4C7F9697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47" creationId="{4ECEC422-C591-3E9B-5B77-D2BC5E7BE24A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48" creationId="{33D46E8A-E816-0BE7-0B29-A6401ACC4FD6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49" creationId="{E9E428E6-F75A-D444-0661-6DB06DB13389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50" creationId="{E2CB4883-B9A4-2327-4B77-834A9286E767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51" creationId="{CC9991CB-0BBF-BC59-DBD6-43FFF4989BD9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52" creationId="{EABE3200-55D2-E7F6-C815-15FD08D15DEA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53" creationId="{65EB8B8E-2C3C-983E-E4C5-85AB7C90653B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54" creationId="{D90ADBA3-4DFD-1ED0-E0C4-D93EDBD0F04E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55" creationId="{CC184C14-2BD7-A0CC-5C52-E386C9D82EBD}"/>
          </ac:spMkLst>
        </pc:spChg>
        <pc:spChg chg="replST">
          <ac:chgData name="Nesta van der Schaaf" userId="b6341301b05cd47e" providerId="LiveId" clId="{AD06C81A-87A6-47A7-8922-8736C9E72DE9}" dt="2023-07-12T12:16:59.097" v="29021"/>
          <ac:spMkLst>
            <pc:docMk/>
            <pc:sldMk cId="1845507383" sldId="293"/>
            <ac:spMk id="56" creationId="{69A783A9-361A-E0EA-DD3B-672D097DA295}"/>
          </ac:spMkLst>
        </pc:spChg>
        <pc:spChg chg="mod">
          <ac:chgData name="Nesta van der Schaaf" userId="b6341301b05cd47e" providerId="LiveId" clId="{AD06C81A-87A6-47A7-8922-8736C9E72DE9}" dt="2023-07-12T10:52:13.235" v="28685" actId="165"/>
          <ac:spMkLst>
            <pc:docMk/>
            <pc:sldMk cId="1845507383" sldId="293"/>
            <ac:spMk id="56" creationId="{ECBF7FB0-D474-7F44-445F-21D64FF4EA95}"/>
          </ac:spMkLst>
        </pc:spChg>
        <pc:spChg chg="replST">
          <ac:chgData name="Nesta van der Schaaf" userId="b6341301b05cd47e" providerId="LiveId" clId="{AD06C81A-87A6-47A7-8922-8736C9E72DE9}" dt="2023-07-12T12:16:59.097" v="29022"/>
          <ac:spMkLst>
            <pc:docMk/>
            <pc:sldMk cId="1845507383" sldId="293"/>
            <ac:spMk id="57" creationId="{35AF6AE5-FDCA-9344-9CBD-FEEEC3F0E042}"/>
          </ac:spMkLst>
        </pc:spChg>
        <pc:spChg chg="replST">
          <ac:chgData name="Nesta van der Schaaf" userId="b6341301b05cd47e" providerId="LiveId" clId="{AD06C81A-87A6-47A7-8922-8736C9E72DE9}" dt="2023-07-12T12:16:59.097" v="29023"/>
          <ac:spMkLst>
            <pc:docMk/>
            <pc:sldMk cId="1845507383" sldId="293"/>
            <ac:spMk id="58" creationId="{E9FD4940-553D-0FC8-8874-3A588CFA0F57}"/>
          </ac:spMkLst>
        </pc:spChg>
        <pc:spChg chg="replST">
          <ac:chgData name="Nesta van der Schaaf" userId="b6341301b05cd47e" providerId="LiveId" clId="{AD06C81A-87A6-47A7-8922-8736C9E72DE9}" dt="2023-07-12T10:52:26.263" v="28749"/>
          <ac:spMkLst>
            <pc:docMk/>
            <pc:sldMk cId="1845507383" sldId="293"/>
            <ac:spMk id="59" creationId="{193AD6D4-C9AC-BC44-6BF0-B33F69A173AA}"/>
          </ac:spMkLst>
        </pc:spChg>
        <pc:spChg chg="mod topLvl">
          <ac:chgData name="Nesta van der Schaaf" userId="b6341301b05cd47e" providerId="LiveId" clId="{AD06C81A-87A6-47A7-8922-8736C9E72DE9}" dt="2023-07-12T10:56:18.590" v="28887" actId="164"/>
          <ac:spMkLst>
            <pc:docMk/>
            <pc:sldMk cId="1845507383" sldId="293"/>
            <ac:spMk id="60" creationId="{51A2D40B-7F08-FF80-8D35-95338719448B}"/>
          </ac:spMkLst>
        </pc:spChg>
        <pc:spChg chg="mod topLvl">
          <ac:chgData name="Nesta van der Schaaf" userId="b6341301b05cd47e" providerId="LiveId" clId="{AD06C81A-87A6-47A7-8922-8736C9E72DE9}" dt="2023-07-12T12:11:33.666" v="28889" actId="1076"/>
          <ac:spMkLst>
            <pc:docMk/>
            <pc:sldMk cId="1845507383" sldId="293"/>
            <ac:spMk id="61" creationId="{D42910B5-F2CC-2FBF-FEFE-9A1C927258A0}"/>
          </ac:spMkLst>
        </pc:spChg>
        <pc:spChg chg="replST">
          <ac:chgData name="Nesta van der Schaaf" userId="b6341301b05cd47e" providerId="LiveId" clId="{AD06C81A-87A6-47A7-8922-8736C9E72DE9}" dt="2023-07-12T10:52:26.263" v="28750"/>
          <ac:spMkLst>
            <pc:docMk/>
            <pc:sldMk cId="1845507383" sldId="293"/>
            <ac:spMk id="62" creationId="{D7864DE8-46FE-D3E5-F06D-C8F3013B60BE}"/>
          </ac:spMkLst>
        </pc:spChg>
        <pc:spChg chg="replST">
          <ac:chgData name="Nesta van der Schaaf" userId="b6341301b05cd47e" providerId="LiveId" clId="{AD06C81A-87A6-47A7-8922-8736C9E72DE9}" dt="2023-07-12T10:52:26.263" v="28751"/>
          <ac:spMkLst>
            <pc:docMk/>
            <pc:sldMk cId="1845507383" sldId="293"/>
            <ac:spMk id="63" creationId="{D4C354CF-1739-2117-AF4A-B36C62D09363}"/>
          </ac:spMkLst>
        </pc:spChg>
        <pc:spChg chg="replST">
          <ac:chgData name="Nesta van der Schaaf" userId="b6341301b05cd47e" providerId="LiveId" clId="{AD06C81A-87A6-47A7-8922-8736C9E72DE9}" dt="2023-07-12T10:52:26.263" v="28752"/>
          <ac:spMkLst>
            <pc:docMk/>
            <pc:sldMk cId="1845507383" sldId="293"/>
            <ac:spMk id="128" creationId="{6C495E42-B650-EF32-69AA-BB177C2DEE62}"/>
          </ac:spMkLst>
        </pc:spChg>
        <pc:spChg chg="replST">
          <ac:chgData name="Nesta van der Schaaf" userId="b6341301b05cd47e" providerId="LiveId" clId="{AD06C81A-87A6-47A7-8922-8736C9E72DE9}" dt="2023-07-12T10:52:26.263" v="28753"/>
          <ac:spMkLst>
            <pc:docMk/>
            <pc:sldMk cId="1845507383" sldId="293"/>
            <ac:spMk id="129" creationId="{DBB0D20A-5757-5529-E583-4CE2AD0B1105}"/>
          </ac:spMkLst>
        </pc:spChg>
        <pc:spChg chg="replST">
          <ac:chgData name="Nesta van der Schaaf" userId="b6341301b05cd47e" providerId="LiveId" clId="{AD06C81A-87A6-47A7-8922-8736C9E72DE9}" dt="2023-07-12T10:52:26.263" v="28754"/>
          <ac:spMkLst>
            <pc:docMk/>
            <pc:sldMk cId="1845507383" sldId="293"/>
            <ac:spMk id="130" creationId="{FB003820-DC03-959F-89AB-8DADA5B9D452}"/>
          </ac:spMkLst>
        </pc:spChg>
        <pc:spChg chg="replST">
          <ac:chgData name="Nesta van der Schaaf" userId="b6341301b05cd47e" providerId="LiveId" clId="{AD06C81A-87A6-47A7-8922-8736C9E72DE9}" dt="2023-07-12T10:52:26.264" v="28755"/>
          <ac:spMkLst>
            <pc:docMk/>
            <pc:sldMk cId="1845507383" sldId="293"/>
            <ac:spMk id="131" creationId="{E4079655-B9FA-2EE6-DB56-B021DBA702AA}"/>
          </ac:spMkLst>
        </pc:spChg>
        <pc:spChg chg="replST">
          <ac:chgData name="Nesta van der Schaaf" userId="b6341301b05cd47e" providerId="LiveId" clId="{AD06C81A-87A6-47A7-8922-8736C9E72DE9}" dt="2023-07-12T10:52:26.264" v="28756"/>
          <ac:spMkLst>
            <pc:docMk/>
            <pc:sldMk cId="1845507383" sldId="293"/>
            <ac:spMk id="132" creationId="{9894730E-A777-2E88-7241-9A8A31674BA7}"/>
          </ac:spMkLst>
        </pc:spChg>
        <pc:spChg chg="replST">
          <ac:chgData name="Nesta van der Schaaf" userId="b6341301b05cd47e" providerId="LiveId" clId="{AD06C81A-87A6-47A7-8922-8736C9E72DE9}" dt="2023-07-12T10:52:26.264" v="28757"/>
          <ac:spMkLst>
            <pc:docMk/>
            <pc:sldMk cId="1845507383" sldId="293"/>
            <ac:spMk id="133" creationId="{8EF710AD-9CD4-067D-FAB5-557B1FDE9385}"/>
          </ac:spMkLst>
        </pc:spChg>
        <pc:spChg chg="replST">
          <ac:chgData name="Nesta van der Schaaf" userId="b6341301b05cd47e" providerId="LiveId" clId="{AD06C81A-87A6-47A7-8922-8736C9E72DE9}" dt="2023-07-12T12:16:59.097" v="29024"/>
          <ac:spMkLst>
            <pc:docMk/>
            <pc:sldMk cId="1845507383" sldId="293"/>
            <ac:spMk id="136" creationId="{B635B989-5B32-641C-FC61-C48AFDF0B41D}"/>
          </ac:spMkLst>
        </pc:spChg>
        <pc:spChg chg="mod replST">
          <ac:chgData name="Nesta van der Schaaf" userId="b6341301b05cd47e" providerId="LiveId" clId="{AD06C81A-87A6-47A7-8922-8736C9E72DE9}" dt="2023-07-12T10:56:18.590" v="28887" actId="164"/>
          <ac:spMkLst>
            <pc:docMk/>
            <pc:sldMk cId="1845507383" sldId="293"/>
            <ac:spMk id="138" creationId="{30201C77-5611-78FB-58C7-8F9DEE0D7192}"/>
          </ac:spMkLst>
        </pc:spChg>
        <pc:spChg chg="replST">
          <ac:chgData name="Nesta van der Schaaf" userId="b6341301b05cd47e" providerId="LiveId" clId="{AD06C81A-87A6-47A7-8922-8736C9E72DE9}" dt="2023-07-12T10:55:26.692" v="28845"/>
          <ac:spMkLst>
            <pc:docMk/>
            <pc:sldMk cId="1845507383" sldId="293"/>
            <ac:spMk id="142" creationId="{0E72B42E-C774-B8E4-B553-3776E5A7EFED}"/>
          </ac:spMkLst>
        </pc:spChg>
        <pc:spChg chg="replST">
          <ac:chgData name="Nesta van der Schaaf" userId="b6341301b05cd47e" providerId="LiveId" clId="{AD06C81A-87A6-47A7-8922-8736C9E72DE9}" dt="2023-07-12T10:55:26.692" v="28846"/>
          <ac:spMkLst>
            <pc:docMk/>
            <pc:sldMk cId="1845507383" sldId="293"/>
            <ac:spMk id="143" creationId="{93D32F85-8B81-1974-12FD-B4ADF2C82C9A}"/>
          </ac:spMkLst>
        </pc:spChg>
        <pc:spChg chg="del mod topLvl">
          <ac:chgData name="Nesta van der Schaaf" userId="b6341301b05cd47e" providerId="LiveId" clId="{AD06C81A-87A6-47A7-8922-8736C9E72DE9}" dt="2023-07-12T10:53:03.271" v="28765" actId="478"/>
          <ac:spMkLst>
            <pc:docMk/>
            <pc:sldMk cId="1845507383" sldId="293"/>
            <ac:spMk id="145" creationId="{09AE673B-D9FB-9073-695B-283CBC2A85D3}"/>
          </ac:spMkLst>
        </pc:spChg>
        <pc:spChg chg="replST">
          <ac:chgData name="Nesta van der Schaaf" userId="b6341301b05cd47e" providerId="LiveId" clId="{AD06C81A-87A6-47A7-8922-8736C9E72DE9}" dt="2023-07-12T12:17:10.519" v="29065"/>
          <ac:spMkLst>
            <pc:docMk/>
            <pc:sldMk cId="1845507383" sldId="293"/>
            <ac:spMk id="145" creationId="{51B82E8A-83BD-06EA-306E-C75C6736BEFF}"/>
          </ac:spMkLst>
        </pc:spChg>
        <pc:spChg chg="add mod">
          <ac:chgData name="Nesta van der Schaaf" userId="b6341301b05cd47e" providerId="LiveId" clId="{AD06C81A-87A6-47A7-8922-8736C9E72DE9}" dt="2023-07-12T10:56:18.590" v="28887" actId="164"/>
          <ac:spMkLst>
            <pc:docMk/>
            <pc:sldMk cId="1845507383" sldId="293"/>
            <ac:spMk id="146" creationId="{89DC228C-622D-3988-87E0-D3E3D6C1DF17}"/>
          </ac:spMkLst>
        </pc:spChg>
        <pc:spChg chg="replST">
          <ac:chgData name="Nesta van der Schaaf" userId="b6341301b05cd47e" providerId="LiveId" clId="{AD06C81A-87A6-47A7-8922-8736C9E72DE9}" dt="2023-07-12T12:17:10.519" v="29066"/>
          <ac:spMkLst>
            <pc:docMk/>
            <pc:sldMk cId="1845507383" sldId="293"/>
            <ac:spMk id="148" creationId="{40A4E249-1B89-AC92-D3DE-CCCE07794FB8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49" creationId="{ECD58BCA-D568-1903-06AE-D402D5720467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50" creationId="{ACE26D5F-A48F-A8D4-F1D0-43A3172976BA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51" creationId="{54912AAB-A112-4AF9-343E-19CAFC133EC4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52" creationId="{71C85D49-023A-422D-0931-F9183548C073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53" creationId="{2257A5BC-E801-5606-4075-FC4D9C13CEA4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54" creationId="{92EC37FE-AF08-A528-63FF-4ED93DCDD83A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55" creationId="{12ED7CC8-C3B5-789A-BB28-62B7D7D11AF1}"/>
          </ac:spMkLst>
        </pc:spChg>
        <pc:spChg chg="mod replST">
          <ac:chgData name="Nesta van der Schaaf" userId="b6341301b05cd47e" providerId="LiveId" clId="{AD06C81A-87A6-47A7-8922-8736C9E72DE9}" dt="2023-07-12T12:23:04.277" v="29272" actId="1076"/>
          <ac:spMkLst>
            <pc:docMk/>
            <pc:sldMk cId="1845507383" sldId="293"/>
            <ac:spMk id="156" creationId="{B6CA42C6-51AE-A5EA-1E8C-43D67F12F5B2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56" creationId="{E6D12CE3-628E-48C1-47E7-843A3CEA203D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57" creationId="{52FD7207-0D5B-B572-F344-58EE5331D0E0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58" creationId="{2F12D100-616F-9744-1578-652166EA495A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59" creationId="{605094D8-A335-727B-9267-3B0E6711981B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60" creationId="{73385B9C-58D6-A537-EE3A-516DA937F5AC}"/>
          </ac:spMkLst>
        </pc:spChg>
        <pc:spChg chg="replST">
          <ac:chgData name="Nesta van der Schaaf" userId="b6341301b05cd47e" providerId="LiveId" clId="{AD06C81A-87A6-47A7-8922-8736C9E72DE9}" dt="2023-07-12T12:19:06.577" v="29153"/>
          <ac:spMkLst>
            <pc:docMk/>
            <pc:sldMk cId="1845507383" sldId="293"/>
            <ac:spMk id="160" creationId="{FE116FC0-ADE3-CA78-F0C3-FD9F8922B4AB}"/>
          </ac:spMkLst>
        </pc:spChg>
        <pc:spChg chg="replST">
          <ac:chgData name="Nesta van der Schaaf" userId="b6341301b05cd47e" providerId="LiveId" clId="{AD06C81A-87A6-47A7-8922-8736C9E72DE9}" dt="2023-07-12T12:19:06.577" v="29154"/>
          <ac:spMkLst>
            <pc:docMk/>
            <pc:sldMk cId="1845507383" sldId="293"/>
            <ac:spMk id="161" creationId="{852381AE-CA78-0C98-7D15-61EC04C1295B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61" creationId="{9B8C5B74-2BAA-8E4D-961B-6E363D51A738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62" creationId="{AAE30DF8-6DF8-28B4-513C-5550FD9BEB7E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63" creationId="{C5C58407-708E-3C71-03FA-D0DD4499B06E}"/>
          </ac:spMkLst>
        </pc:spChg>
        <pc:spChg chg="mod">
          <ac:chgData name="Nesta van der Schaaf" userId="b6341301b05cd47e" providerId="LiveId" clId="{AD06C81A-87A6-47A7-8922-8736C9E72DE9}" dt="2023-07-12T10:52:48.267" v="28764" actId="165"/>
          <ac:spMkLst>
            <pc:docMk/>
            <pc:sldMk cId="1845507383" sldId="293"/>
            <ac:spMk id="164" creationId="{7282032D-3278-7E35-2FCC-35A708827A2A}"/>
          </ac:spMkLst>
        </pc:spChg>
        <pc:spChg chg="mod replST">
          <ac:chgData name="Nesta van der Schaaf" userId="b6341301b05cd47e" providerId="LiveId" clId="{AD06C81A-87A6-47A7-8922-8736C9E72DE9}" dt="2023-07-12T12:21:11.263" v="29254" actId="165"/>
          <ac:spMkLst>
            <pc:docMk/>
            <pc:sldMk cId="1845507383" sldId="293"/>
            <ac:spMk id="166" creationId="{26938B42-C3F6-B0F6-BA1A-8DEB6DEA3BDC}"/>
          </ac:spMkLst>
        </pc:spChg>
        <pc:spChg chg="mod replST">
          <ac:chgData name="Nesta van der Schaaf" userId="b6341301b05cd47e" providerId="LiveId" clId="{AD06C81A-87A6-47A7-8922-8736C9E72DE9}" dt="2023-07-12T12:21:11.263" v="29254" actId="165"/>
          <ac:spMkLst>
            <pc:docMk/>
            <pc:sldMk cId="1845507383" sldId="293"/>
            <ac:spMk id="167" creationId="{0AA8353B-59EF-8915-D6BC-3F39037FB41F}"/>
          </ac:spMkLst>
        </pc:spChg>
        <pc:spChg chg="mod replST">
          <ac:chgData name="Nesta van der Schaaf" userId="b6341301b05cd47e" providerId="LiveId" clId="{AD06C81A-87A6-47A7-8922-8736C9E72DE9}" dt="2023-07-12T12:21:11.263" v="29254" actId="165"/>
          <ac:spMkLst>
            <pc:docMk/>
            <pc:sldMk cId="1845507383" sldId="293"/>
            <ac:spMk id="168" creationId="{4D753820-0F3E-DC48-0FE7-A2EA829A57BB}"/>
          </ac:spMkLst>
        </pc:spChg>
        <pc:spChg chg="mod replST">
          <ac:chgData name="Nesta van der Schaaf" userId="b6341301b05cd47e" providerId="LiveId" clId="{AD06C81A-87A6-47A7-8922-8736C9E72DE9}" dt="2023-07-12T12:21:11.263" v="29254" actId="165"/>
          <ac:spMkLst>
            <pc:docMk/>
            <pc:sldMk cId="1845507383" sldId="293"/>
            <ac:spMk id="169" creationId="{26A1EBA2-3547-18EA-C220-8DB5AA7DF0FC}"/>
          </ac:spMkLst>
        </pc:spChg>
        <pc:spChg chg="mod replST">
          <ac:chgData name="Nesta van der Schaaf" userId="b6341301b05cd47e" providerId="LiveId" clId="{AD06C81A-87A6-47A7-8922-8736C9E72DE9}" dt="2023-07-12T12:21:11.263" v="29254" actId="165"/>
          <ac:spMkLst>
            <pc:docMk/>
            <pc:sldMk cId="1845507383" sldId="293"/>
            <ac:spMk id="170" creationId="{BFBC1D9E-AEAA-A200-114F-F86E5105EE27}"/>
          </ac:spMkLst>
        </pc:spChg>
        <pc:spChg chg="mod replST">
          <ac:chgData name="Nesta van der Schaaf" userId="b6341301b05cd47e" providerId="LiveId" clId="{AD06C81A-87A6-47A7-8922-8736C9E72DE9}" dt="2023-07-12T12:21:11.263" v="29254" actId="165"/>
          <ac:spMkLst>
            <pc:docMk/>
            <pc:sldMk cId="1845507383" sldId="293"/>
            <ac:spMk id="171" creationId="{722C56AC-24DF-1355-E2CF-1D3621819619}"/>
          </ac:spMkLst>
        </pc:spChg>
        <pc:spChg chg="mod ord topLvl">
          <ac:chgData name="Nesta van der Schaaf" userId="b6341301b05cd47e" providerId="LiveId" clId="{AD06C81A-87A6-47A7-8922-8736C9E72DE9}" dt="2023-07-12T12:21:43.326" v="29262" actId="164"/>
          <ac:spMkLst>
            <pc:docMk/>
            <pc:sldMk cId="1845507383" sldId="293"/>
            <ac:spMk id="174" creationId="{821ED891-C4CE-D6D0-53C0-E1D8122512F5}"/>
          </ac:spMkLst>
        </pc:spChg>
        <pc:spChg chg="mod">
          <ac:chgData name="Nesta van der Schaaf" userId="b6341301b05cd47e" providerId="LiveId" clId="{AD06C81A-87A6-47A7-8922-8736C9E72DE9}" dt="2023-07-12T12:20:21.473" v="29235" actId="165"/>
          <ac:spMkLst>
            <pc:docMk/>
            <pc:sldMk cId="1845507383" sldId="293"/>
            <ac:spMk id="176" creationId="{BC5AB9CF-CCDC-6A57-92DF-4F4A0F42B055}"/>
          </ac:spMkLst>
        </pc:spChg>
        <pc:spChg chg="mod">
          <ac:chgData name="Nesta van der Schaaf" userId="b6341301b05cd47e" providerId="LiveId" clId="{AD06C81A-87A6-47A7-8922-8736C9E72DE9}" dt="2023-07-12T12:20:21.473" v="29235" actId="165"/>
          <ac:spMkLst>
            <pc:docMk/>
            <pc:sldMk cId="1845507383" sldId="293"/>
            <ac:spMk id="177" creationId="{B00959AF-AF04-3158-5DFD-7C80C22D2933}"/>
          </ac:spMkLst>
        </pc:spChg>
        <pc:spChg chg="mod topLvl">
          <ac:chgData name="Nesta van der Schaaf" userId="b6341301b05cd47e" providerId="LiveId" clId="{AD06C81A-87A6-47A7-8922-8736C9E72DE9}" dt="2023-07-12T12:34:48.900" v="29528" actId="164"/>
          <ac:spMkLst>
            <pc:docMk/>
            <pc:sldMk cId="1845507383" sldId="293"/>
            <ac:spMk id="182" creationId="{7DFBF698-C294-ED43-9F5D-536F8883437A}"/>
          </ac:spMkLst>
        </pc:spChg>
        <pc:spChg chg="mod topLvl">
          <ac:chgData name="Nesta van der Schaaf" userId="b6341301b05cd47e" providerId="LiveId" clId="{AD06C81A-87A6-47A7-8922-8736C9E72DE9}" dt="2023-07-12T12:34:48.900" v="29528" actId="164"/>
          <ac:spMkLst>
            <pc:docMk/>
            <pc:sldMk cId="1845507383" sldId="293"/>
            <ac:spMk id="183" creationId="{E764B1F6-A7B9-7325-2E0C-066B9594E43C}"/>
          </ac:spMkLst>
        </pc:spChg>
        <pc:spChg chg="mod">
          <ac:chgData name="Nesta van der Schaaf" userId="b6341301b05cd47e" providerId="LiveId" clId="{AD06C81A-87A6-47A7-8922-8736C9E72DE9}" dt="2023-07-12T12:34:19.324" v="29472" actId="165"/>
          <ac:spMkLst>
            <pc:docMk/>
            <pc:sldMk cId="1845507383" sldId="293"/>
            <ac:spMk id="185" creationId="{CE6A7750-A9A4-E281-EA56-59F8C5CF2FEE}"/>
          </ac:spMkLst>
        </pc:spChg>
        <pc:spChg chg="mod">
          <ac:chgData name="Nesta van der Schaaf" userId="b6341301b05cd47e" providerId="LiveId" clId="{AD06C81A-87A6-47A7-8922-8736C9E72DE9}" dt="2023-07-12T12:34:19.324" v="29472" actId="165"/>
          <ac:spMkLst>
            <pc:docMk/>
            <pc:sldMk cId="1845507383" sldId="293"/>
            <ac:spMk id="186" creationId="{F3B9D4C9-13C9-F088-EB2D-86F0B9681341}"/>
          </ac:spMkLst>
        </pc:spChg>
        <pc:spChg chg="mod">
          <ac:chgData name="Nesta van der Schaaf" userId="b6341301b05cd47e" providerId="LiveId" clId="{AD06C81A-87A6-47A7-8922-8736C9E72DE9}" dt="2023-07-12T12:34:19.324" v="29472" actId="165"/>
          <ac:spMkLst>
            <pc:docMk/>
            <pc:sldMk cId="1845507383" sldId="293"/>
            <ac:spMk id="187" creationId="{EF32112A-6517-AB9D-E4EC-46B078EDE76C}"/>
          </ac:spMkLst>
        </pc:spChg>
        <pc:spChg chg="mod">
          <ac:chgData name="Nesta van der Schaaf" userId="b6341301b05cd47e" providerId="LiveId" clId="{AD06C81A-87A6-47A7-8922-8736C9E72DE9}" dt="2023-07-12T12:34:19.324" v="29472" actId="165"/>
          <ac:spMkLst>
            <pc:docMk/>
            <pc:sldMk cId="1845507383" sldId="293"/>
            <ac:spMk id="191" creationId="{49BEA7ED-7C1F-EE2B-5AAF-4289B03CF291}"/>
          </ac:spMkLst>
        </pc:spChg>
        <pc:spChg chg="mod">
          <ac:chgData name="Nesta van der Schaaf" userId="b6341301b05cd47e" providerId="LiveId" clId="{AD06C81A-87A6-47A7-8922-8736C9E72DE9}" dt="2023-07-12T12:34:19.324" v="29472" actId="165"/>
          <ac:spMkLst>
            <pc:docMk/>
            <pc:sldMk cId="1845507383" sldId="293"/>
            <ac:spMk id="197" creationId="{31291330-6D5E-CA44-C68B-9003AF6AF838}"/>
          </ac:spMkLst>
        </pc:spChg>
        <pc:spChg chg="mod">
          <ac:chgData name="Nesta van der Schaaf" userId="b6341301b05cd47e" providerId="LiveId" clId="{AD06C81A-87A6-47A7-8922-8736C9E72DE9}" dt="2023-07-12T12:34:19.324" v="29472" actId="165"/>
          <ac:spMkLst>
            <pc:docMk/>
            <pc:sldMk cId="1845507383" sldId="293"/>
            <ac:spMk id="203" creationId="{ECBDB8B0-34B7-694C-EC35-B977BDB35DEF}"/>
          </ac:spMkLst>
        </pc:spChg>
        <pc:spChg chg="replST">
          <ac:chgData name="Nesta van der Schaaf" userId="b6341301b05cd47e" providerId="LiveId" clId="{AD06C81A-87A6-47A7-8922-8736C9E72DE9}" dt="2023-07-12T12:34:33.027" v="29516"/>
          <ac:spMkLst>
            <pc:docMk/>
            <pc:sldMk cId="1845507383" sldId="293"/>
            <ac:spMk id="212" creationId="{E5BE5741-53BD-A1CE-BF70-CEFB69B82418}"/>
          </ac:spMkLst>
        </pc:spChg>
        <pc:spChg chg="replST">
          <ac:chgData name="Nesta van der Schaaf" userId="b6341301b05cd47e" providerId="LiveId" clId="{AD06C81A-87A6-47A7-8922-8736C9E72DE9}" dt="2023-07-12T12:34:33.027" v="29517"/>
          <ac:spMkLst>
            <pc:docMk/>
            <pc:sldMk cId="1845507383" sldId="293"/>
            <ac:spMk id="213" creationId="{5673D142-567B-D65E-A24E-8C5C8F51AA84}"/>
          </ac:spMkLst>
        </pc:spChg>
        <pc:spChg chg="replST">
          <ac:chgData name="Nesta van der Schaaf" userId="b6341301b05cd47e" providerId="LiveId" clId="{AD06C81A-87A6-47A7-8922-8736C9E72DE9}" dt="2023-07-12T12:34:33.027" v="29518"/>
          <ac:spMkLst>
            <pc:docMk/>
            <pc:sldMk cId="1845507383" sldId="293"/>
            <ac:spMk id="214" creationId="{332FBC22-006D-C84D-EBC3-733DDCB07D28}"/>
          </ac:spMkLst>
        </pc:spChg>
        <pc:spChg chg="replST">
          <ac:chgData name="Nesta van der Schaaf" userId="b6341301b05cd47e" providerId="LiveId" clId="{AD06C81A-87A6-47A7-8922-8736C9E72DE9}" dt="2023-07-12T12:34:33.027" v="29519"/>
          <ac:spMkLst>
            <pc:docMk/>
            <pc:sldMk cId="1845507383" sldId="293"/>
            <ac:spMk id="215" creationId="{92EFF74A-3D92-7A9C-089D-B153A46CF672}"/>
          </ac:spMkLst>
        </pc:spChg>
        <pc:spChg chg="replST">
          <ac:chgData name="Nesta van der Schaaf" userId="b6341301b05cd47e" providerId="LiveId" clId="{AD06C81A-87A6-47A7-8922-8736C9E72DE9}" dt="2023-07-12T12:34:33.027" v="29520"/>
          <ac:spMkLst>
            <pc:docMk/>
            <pc:sldMk cId="1845507383" sldId="293"/>
            <ac:spMk id="216" creationId="{BC9CA8C6-035E-862F-F97B-4520674A469A}"/>
          </ac:spMkLst>
        </pc:spChg>
        <pc:grpChg chg="add del mod">
          <ac:chgData name="Nesta van der Schaaf" userId="b6341301b05cd47e" providerId="LiveId" clId="{AD06C81A-87A6-47A7-8922-8736C9E72DE9}" dt="2023-07-12T12:14:43.919" v="28895" actId="478"/>
          <ac:grpSpMkLst>
            <pc:docMk/>
            <pc:sldMk cId="1845507383" sldId="293"/>
            <ac:grpSpMk id="5" creationId="{CCE5CC24-0A21-0640-3D3F-04C746C1FF30}"/>
          </ac:grpSpMkLst>
        </pc:grpChg>
        <pc:grpChg chg="mod">
          <ac:chgData name="Nesta van der Schaaf" userId="b6341301b05cd47e" providerId="LiveId" clId="{AD06C81A-87A6-47A7-8922-8736C9E72DE9}" dt="2023-07-12T12:14:37.445" v="28893"/>
          <ac:grpSpMkLst>
            <pc:docMk/>
            <pc:sldMk cId="1845507383" sldId="293"/>
            <ac:grpSpMk id="8" creationId="{36C1F0D2-BBD1-09BC-87B2-06E9AC35A1A6}"/>
          </ac:grpSpMkLst>
        </pc:grpChg>
        <pc:grpChg chg="del">
          <ac:chgData name="Nesta van der Schaaf" userId="b6341301b05cd47e" providerId="LiveId" clId="{AD06C81A-87A6-47A7-8922-8736C9E72DE9}" dt="2023-07-12T10:52:04.156" v="28670" actId="478"/>
          <ac:grpSpMkLst>
            <pc:docMk/>
            <pc:sldMk cId="1845507383" sldId="293"/>
            <ac:grpSpMk id="21" creationId="{9226E657-67BA-B643-56A8-3F7BA1469B98}"/>
          </ac:grpSpMkLst>
        </pc:grpChg>
        <pc:grpChg chg="mod replST">
          <ac:chgData name="Nesta van der Schaaf" userId="b6341301b05cd47e" providerId="LiveId" clId="{AD06C81A-87A6-47A7-8922-8736C9E72DE9}" dt="2023-07-12T10:52:02.636" v="28669" actId="1076"/>
          <ac:grpSpMkLst>
            <pc:docMk/>
            <pc:sldMk cId="1845507383" sldId="293"/>
            <ac:grpSpMk id="36" creationId="{C2513283-1624-3BF0-2433-1D1B2DF2A343}"/>
          </ac:grpSpMkLst>
        </pc:grpChg>
        <pc:grpChg chg="mod replST">
          <ac:chgData name="Nesta van der Schaaf" userId="b6341301b05cd47e" providerId="LiveId" clId="{AD06C81A-87A6-47A7-8922-8736C9E72DE9}" dt="2023-07-12T12:15:20.206" v="28969" actId="164"/>
          <ac:grpSpMkLst>
            <pc:docMk/>
            <pc:sldMk cId="1845507383" sldId="293"/>
            <ac:grpSpMk id="47" creationId="{6B31EFA3-EF3E-9668-A867-425D77E52743}"/>
          </ac:grpSpMkLst>
        </pc:grpChg>
        <pc:grpChg chg="add mod">
          <ac:chgData name="Nesta van der Schaaf" userId="b6341301b05cd47e" providerId="LiveId" clId="{AD06C81A-87A6-47A7-8922-8736C9E72DE9}" dt="2023-07-12T12:22:49.283" v="29269" actId="1076"/>
          <ac:grpSpMkLst>
            <pc:docMk/>
            <pc:sldMk cId="1845507383" sldId="293"/>
            <ac:grpSpMk id="48" creationId="{C6E1DF05-4D3B-AE6E-F3BF-913D4BD5E1D8}"/>
          </ac:grpSpMkLst>
        </pc:grpChg>
        <pc:grpChg chg="del mod topLvl">
          <ac:chgData name="Nesta van der Schaaf" userId="b6341301b05cd47e" providerId="LiveId" clId="{AD06C81A-87A6-47A7-8922-8736C9E72DE9}" dt="2023-07-12T10:52:18.233" v="28686" actId="478"/>
          <ac:grpSpMkLst>
            <pc:docMk/>
            <pc:sldMk cId="1845507383" sldId="293"/>
            <ac:grpSpMk id="57" creationId="{799827F8-2F01-24D4-B8D6-D731EAA167C1}"/>
          </ac:grpSpMkLst>
        </pc:grpChg>
        <pc:grpChg chg="del mod">
          <ac:chgData name="Nesta van der Schaaf" userId="b6341301b05cd47e" providerId="LiveId" clId="{AD06C81A-87A6-47A7-8922-8736C9E72DE9}" dt="2023-07-12T10:52:13.235" v="28685" actId="165"/>
          <ac:grpSpMkLst>
            <pc:docMk/>
            <pc:sldMk cId="1845507383" sldId="293"/>
            <ac:grpSpMk id="58" creationId="{9ED33DAD-213B-5457-B6BC-ABC98C31CFDF}"/>
          </ac:grpSpMkLst>
        </pc:grpChg>
        <pc:grpChg chg="mod replST">
          <ac:chgData name="Nesta van der Schaaf" userId="b6341301b05cd47e" providerId="LiveId" clId="{AD06C81A-87A6-47A7-8922-8736C9E72DE9}" dt="2023-07-12T10:52:39.904" v="28763" actId="164"/>
          <ac:grpSpMkLst>
            <pc:docMk/>
            <pc:sldMk cId="1845507383" sldId="293"/>
            <ac:grpSpMk id="134" creationId="{6BF5B388-2FDC-0834-4B6E-37F56A27B9B1}"/>
          </ac:grpSpMkLst>
        </pc:grpChg>
        <pc:grpChg chg="add mod">
          <ac:chgData name="Nesta van der Schaaf" userId="b6341301b05cd47e" providerId="LiveId" clId="{AD06C81A-87A6-47A7-8922-8736C9E72DE9}" dt="2023-07-12T12:11:53.209" v="28892" actId="1076"/>
          <ac:grpSpMkLst>
            <pc:docMk/>
            <pc:sldMk cId="1845507383" sldId="293"/>
            <ac:grpSpMk id="135" creationId="{EBE732EA-9F57-671F-BC6D-E0913CA5272C}"/>
          </ac:grpSpMkLst>
        </pc:grpChg>
        <pc:grpChg chg="del mod replST">
          <ac:chgData name="Nesta van der Schaaf" userId="b6341301b05cd47e" providerId="LiveId" clId="{AD06C81A-87A6-47A7-8922-8736C9E72DE9}" dt="2023-07-12T12:17:03.587" v="29028" actId="478"/>
          <ac:grpSpMkLst>
            <pc:docMk/>
            <pc:sldMk cId="1845507383" sldId="293"/>
            <ac:grpSpMk id="137" creationId="{AEDBFE4C-E079-4288-F3DA-BFA1A208A1B9}"/>
          </ac:grpSpMkLst>
        </pc:grpChg>
        <pc:grpChg chg="mod replST">
          <ac:chgData name="Nesta van der Schaaf" userId="b6341301b05cd47e" providerId="LiveId" clId="{AD06C81A-87A6-47A7-8922-8736C9E72DE9}" dt="2023-07-12T10:56:18.590" v="28887" actId="164"/>
          <ac:grpSpMkLst>
            <pc:docMk/>
            <pc:sldMk cId="1845507383" sldId="293"/>
            <ac:grpSpMk id="144" creationId="{A5894C25-DA69-C89D-7EF7-950F27D07078}"/>
          </ac:grpSpMkLst>
        </pc:grpChg>
        <pc:grpChg chg="add mod">
          <ac:chgData name="Nesta van der Schaaf" userId="b6341301b05cd47e" providerId="LiveId" clId="{AD06C81A-87A6-47A7-8922-8736C9E72DE9}" dt="2023-07-12T12:11:36.129" v="28890" actId="1076"/>
          <ac:grpSpMkLst>
            <pc:docMk/>
            <pc:sldMk cId="1845507383" sldId="293"/>
            <ac:grpSpMk id="147" creationId="{A46EFB77-D3DE-1E1E-3F66-DBC2A23FFD14}"/>
          </ac:grpSpMkLst>
        </pc:grpChg>
        <pc:grpChg chg="del mod replST">
          <ac:chgData name="Nesta van der Schaaf" userId="b6341301b05cd47e" providerId="LiveId" clId="{AD06C81A-87A6-47A7-8922-8736C9E72DE9}" dt="2023-07-12T12:19:10.395" v="29158" actId="478"/>
          <ac:grpSpMkLst>
            <pc:docMk/>
            <pc:sldMk cId="1845507383" sldId="293"/>
            <ac:grpSpMk id="149" creationId="{F7D3224B-71BC-4329-AED3-A4E481B6E615}"/>
          </ac:grpSpMkLst>
        </pc:grpChg>
        <pc:grpChg chg="mod replST">
          <ac:chgData name="Nesta van der Schaaf" userId="b6341301b05cd47e" providerId="LiveId" clId="{AD06C81A-87A6-47A7-8922-8736C9E72DE9}" dt="2023-07-12T12:23:07.627" v="29274" actId="1076"/>
          <ac:grpSpMkLst>
            <pc:docMk/>
            <pc:sldMk cId="1845507383" sldId="293"/>
            <ac:grpSpMk id="162" creationId="{326D1AD8-2FDB-9B0E-2BCA-CDA014F5C597}"/>
          </ac:grpSpMkLst>
        </pc:grpChg>
        <pc:grpChg chg="del mod topLvl">
          <ac:chgData name="Nesta van der Schaaf" userId="b6341301b05cd47e" providerId="LiveId" clId="{AD06C81A-87A6-47A7-8922-8736C9E72DE9}" dt="2023-07-12T10:53:04.799" v="28766" actId="478"/>
          <ac:grpSpMkLst>
            <pc:docMk/>
            <pc:sldMk cId="1845507383" sldId="293"/>
            <ac:grpSpMk id="165" creationId="{16F11333-C271-4DEC-AC4E-C639E04CB45B}"/>
          </ac:grpSpMkLst>
        </pc:grpChg>
        <pc:grpChg chg="del">
          <ac:chgData name="Nesta van der Schaaf" userId="b6341301b05cd47e" providerId="LiveId" clId="{AD06C81A-87A6-47A7-8922-8736C9E72DE9}" dt="2023-07-12T10:52:48.267" v="28764" actId="165"/>
          <ac:grpSpMkLst>
            <pc:docMk/>
            <pc:sldMk cId="1845507383" sldId="293"/>
            <ac:grpSpMk id="166" creationId="{D62EC6B0-22DA-9D04-E5B1-982E2130F629}"/>
          </ac:grpSpMkLst>
        </pc:grpChg>
        <pc:grpChg chg="mod topLvl replST">
          <ac:chgData name="Nesta van der Schaaf" userId="b6341301b05cd47e" providerId="LiveId" clId="{AD06C81A-87A6-47A7-8922-8736C9E72DE9}" dt="2023-07-12T12:21:43.326" v="29262" actId="164"/>
          <ac:grpSpMkLst>
            <pc:docMk/>
            <pc:sldMk cId="1845507383" sldId="293"/>
            <ac:grpSpMk id="172" creationId="{2B49EE49-262A-8BAE-224D-9E36EDC51AC0}"/>
          </ac:grpSpMkLst>
        </pc:grpChg>
        <pc:grpChg chg="add del mod">
          <ac:chgData name="Nesta van der Schaaf" userId="b6341301b05cd47e" providerId="LiveId" clId="{AD06C81A-87A6-47A7-8922-8736C9E72DE9}" dt="2023-07-12T12:20:21.473" v="29235" actId="165"/>
          <ac:grpSpMkLst>
            <pc:docMk/>
            <pc:sldMk cId="1845507383" sldId="293"/>
            <ac:grpSpMk id="173" creationId="{435772CD-818F-4674-E295-38A405ECE11B}"/>
          </ac:grpSpMkLst>
        </pc:grpChg>
        <pc:grpChg chg="del mod topLvl">
          <ac:chgData name="Nesta van der Schaaf" userId="b6341301b05cd47e" providerId="LiveId" clId="{AD06C81A-87A6-47A7-8922-8736C9E72DE9}" dt="2023-07-12T12:20:23.795" v="29236" actId="478"/>
          <ac:grpSpMkLst>
            <pc:docMk/>
            <pc:sldMk cId="1845507383" sldId="293"/>
            <ac:grpSpMk id="175" creationId="{E1A0D4DD-8C7E-7232-5B1E-35E909CC9CBE}"/>
          </ac:grpSpMkLst>
        </pc:grpChg>
        <pc:grpChg chg="add del mod">
          <ac:chgData name="Nesta van der Schaaf" userId="b6341301b05cd47e" providerId="LiveId" clId="{AD06C81A-87A6-47A7-8922-8736C9E72DE9}" dt="2023-07-12T12:21:11.263" v="29254" actId="165"/>
          <ac:grpSpMkLst>
            <pc:docMk/>
            <pc:sldMk cId="1845507383" sldId="293"/>
            <ac:grpSpMk id="178" creationId="{F4E8FFBE-A45D-8BF5-D4EE-FFBB5B8F5FBD}"/>
          </ac:grpSpMkLst>
        </pc:grpChg>
        <pc:grpChg chg="add mod">
          <ac:chgData name="Nesta van der Schaaf" userId="b6341301b05cd47e" providerId="LiveId" clId="{AD06C81A-87A6-47A7-8922-8736C9E72DE9}" dt="2023-07-12T12:23:06.182" v="29273" actId="1076"/>
          <ac:grpSpMkLst>
            <pc:docMk/>
            <pc:sldMk cId="1845507383" sldId="293"/>
            <ac:grpSpMk id="179" creationId="{C9A642B6-DEFD-45CD-B87F-29FEBC121C05}"/>
          </ac:grpSpMkLst>
        </pc:grpChg>
        <pc:grpChg chg="add mod">
          <ac:chgData name="Nesta van der Schaaf" userId="b6341301b05cd47e" providerId="LiveId" clId="{AD06C81A-87A6-47A7-8922-8736C9E72DE9}" dt="2023-07-12T12:23:02.759" v="29271" actId="1076"/>
          <ac:grpSpMkLst>
            <pc:docMk/>
            <pc:sldMk cId="1845507383" sldId="293"/>
            <ac:grpSpMk id="180" creationId="{3211659D-2EA5-0014-334D-A48CA49A9D3E}"/>
          </ac:grpSpMkLst>
        </pc:grpChg>
        <pc:grpChg chg="add del mod">
          <ac:chgData name="Nesta van der Schaaf" userId="b6341301b05cd47e" providerId="LiveId" clId="{AD06C81A-87A6-47A7-8922-8736C9E72DE9}" dt="2023-07-12T12:34:19.324" v="29472" actId="165"/>
          <ac:grpSpMkLst>
            <pc:docMk/>
            <pc:sldMk cId="1845507383" sldId="293"/>
            <ac:grpSpMk id="181" creationId="{E64E92DD-FD47-F2C7-9F8A-133AE820B073}"/>
          </ac:grpSpMkLst>
        </pc:grpChg>
        <pc:grpChg chg="del mod topLvl">
          <ac:chgData name="Nesta van der Schaaf" userId="b6341301b05cd47e" providerId="LiveId" clId="{AD06C81A-87A6-47A7-8922-8736C9E72DE9}" dt="2023-07-12T12:34:22.880" v="29473" actId="478"/>
          <ac:grpSpMkLst>
            <pc:docMk/>
            <pc:sldMk cId="1845507383" sldId="293"/>
            <ac:grpSpMk id="184" creationId="{5E44D2DB-DA71-1049-9D7C-2ECA59B85DEA}"/>
          </ac:grpSpMkLst>
        </pc:grpChg>
        <pc:grpChg chg="mod replST">
          <ac:chgData name="Nesta van der Schaaf" userId="b6341301b05cd47e" providerId="LiveId" clId="{AD06C81A-87A6-47A7-8922-8736C9E72DE9}" dt="2023-07-12T12:34:48.900" v="29528" actId="164"/>
          <ac:grpSpMkLst>
            <pc:docMk/>
            <pc:sldMk cId="1845507383" sldId="293"/>
            <ac:grpSpMk id="217" creationId="{A17CA523-BA2E-12F3-9817-4A7E23A4804D}"/>
          </ac:grpSpMkLst>
        </pc:grpChg>
        <pc:grpChg chg="add mod">
          <ac:chgData name="Nesta van der Schaaf" userId="b6341301b05cd47e" providerId="LiveId" clId="{AD06C81A-87A6-47A7-8922-8736C9E72DE9}" dt="2023-07-12T12:34:54.943" v="29530" actId="1076"/>
          <ac:grpSpMkLst>
            <pc:docMk/>
            <pc:sldMk cId="1845507383" sldId="293"/>
            <ac:grpSpMk id="219" creationId="{86735BF3-1048-6B63-3190-51FFF0DBCCD4}"/>
          </ac:grpSpMkLst>
        </pc:grpChg>
        <pc:grpChg chg="mod">
          <ac:chgData name="Nesta van der Schaaf" userId="b6341301b05cd47e" providerId="LiveId" clId="{AD06C81A-87A6-47A7-8922-8736C9E72DE9}" dt="2023-07-12T12:19:57.237" v="29214" actId="1076"/>
          <ac:grpSpMkLst>
            <pc:docMk/>
            <pc:sldMk cId="1845507383" sldId="293"/>
            <ac:grpSpMk id="353" creationId="{0D8CB08E-4902-7C1F-EC93-EF009C262A82}"/>
          </ac:grpSpMkLst>
        </pc:grpChg>
        <pc:picChg chg="mod">
          <ac:chgData name="Nesta van der Schaaf" userId="b6341301b05cd47e" providerId="LiveId" clId="{AD06C81A-87A6-47A7-8922-8736C9E72DE9}" dt="2023-07-12T10:51:58.975" v="28605" actId="14100"/>
          <ac:picMkLst>
            <pc:docMk/>
            <pc:sldMk cId="1845507383" sldId="293"/>
            <ac:picMk id="6" creationId="{E7739F70-AF8E-E9B7-52BC-0043BF2AA140}"/>
          </ac:picMkLst>
        </pc:picChg>
        <pc:picChg chg="mod">
          <ac:chgData name="Nesta van der Schaaf" userId="b6341301b05cd47e" providerId="LiveId" clId="{AD06C81A-87A6-47A7-8922-8736C9E72DE9}" dt="2023-07-12T10:52:26.250" v="28690" actId="14100"/>
          <ac:picMkLst>
            <pc:docMk/>
            <pc:sldMk cId="1845507383" sldId="293"/>
            <ac:picMk id="38" creationId="{79A61D77-2F7A-690B-129B-9B2C9411E6E7}"/>
          </ac:picMkLst>
        </pc:picChg>
        <pc:picChg chg="mod">
          <ac:chgData name="Nesta van der Schaaf" userId="b6341301b05cd47e" providerId="LiveId" clId="{AD06C81A-87A6-47A7-8922-8736C9E72DE9}" dt="2023-07-12T12:15:05.238" v="28928" actId="14100"/>
          <ac:picMkLst>
            <pc:docMk/>
            <pc:sldMk cId="1845507383" sldId="293"/>
            <ac:picMk id="39" creationId="{99D767F4-9018-FFFC-B4A4-E3F52DD258FB}"/>
          </ac:picMkLst>
        </pc:picChg>
        <pc:picChg chg="mod">
          <ac:chgData name="Nesta van der Schaaf" userId="b6341301b05cd47e" providerId="LiveId" clId="{AD06C81A-87A6-47A7-8922-8736C9E72DE9}" dt="2023-07-12T12:16:59.090" v="28984" actId="14100"/>
          <ac:picMkLst>
            <pc:docMk/>
            <pc:sldMk cId="1845507383" sldId="293"/>
            <ac:picMk id="54" creationId="{84FA06AF-6EDE-5EA1-E655-F3A07F33D7AE}"/>
          </ac:picMkLst>
        </pc:picChg>
        <pc:picChg chg="mod">
          <ac:chgData name="Nesta van der Schaaf" userId="b6341301b05cd47e" providerId="LiveId" clId="{AD06C81A-87A6-47A7-8922-8736C9E72DE9}" dt="2023-07-12T10:53:24.993" v="28770" actId="14100"/>
          <ac:picMkLst>
            <pc:docMk/>
            <pc:sldMk cId="1845507383" sldId="293"/>
            <ac:picMk id="137" creationId="{30201C77-5611-78FB-58C7-8F9DEE0D7192}"/>
          </ac:picMkLst>
        </pc:picChg>
        <pc:picChg chg="mod">
          <ac:chgData name="Nesta van der Schaaf" userId="b6341301b05cd47e" providerId="LiveId" clId="{AD06C81A-87A6-47A7-8922-8736C9E72DE9}" dt="2023-07-12T10:55:26.684" v="28812" actId="14100"/>
          <ac:picMkLst>
            <pc:docMk/>
            <pc:sldMk cId="1845507383" sldId="293"/>
            <ac:picMk id="140" creationId="{0B95BAA7-2E3E-5EB2-49CA-08FE7E0F06C7}"/>
          </ac:picMkLst>
        </pc:picChg>
        <pc:picChg chg="mod">
          <ac:chgData name="Nesta van der Schaaf" userId="b6341301b05cd47e" providerId="LiveId" clId="{AD06C81A-87A6-47A7-8922-8736C9E72DE9}" dt="2023-07-12T12:17:10.513" v="29032" actId="14100"/>
          <ac:picMkLst>
            <pc:docMk/>
            <pc:sldMk cId="1845507383" sldId="293"/>
            <ac:picMk id="140" creationId="{D0802A03-21C6-A67C-A702-1964A0460945}"/>
          </ac:picMkLst>
        </pc:picChg>
        <pc:picChg chg="mod">
          <ac:chgData name="Nesta van der Schaaf" userId="b6341301b05cd47e" providerId="LiveId" clId="{AD06C81A-87A6-47A7-8922-8736C9E72DE9}" dt="2023-07-12T12:18:51.688" v="29096" actId="14100"/>
          <ac:picMkLst>
            <pc:docMk/>
            <pc:sldMk cId="1845507383" sldId="293"/>
            <ac:picMk id="155" creationId="{B6CA42C6-51AE-A5EA-1E8C-43D67F12F5B2}"/>
          </ac:picMkLst>
        </pc:picChg>
        <pc:picChg chg="mod">
          <ac:chgData name="Nesta van der Schaaf" userId="b6341301b05cd47e" providerId="LiveId" clId="{AD06C81A-87A6-47A7-8922-8736C9E72DE9}" dt="2023-07-12T12:19:06.571" v="29120" actId="14100"/>
          <ac:picMkLst>
            <pc:docMk/>
            <pc:sldMk cId="1845507383" sldId="293"/>
            <ac:picMk id="158" creationId="{84485A1C-1B74-4327-BC8A-9D2BF2A5288B}"/>
          </ac:picMkLst>
        </pc:picChg>
        <pc:picChg chg="mod">
          <ac:chgData name="Nesta van der Schaaf" userId="b6341301b05cd47e" providerId="LiveId" clId="{AD06C81A-87A6-47A7-8922-8736C9E72DE9}" dt="2023-07-12T12:19:54.645" v="29164" actId="14100"/>
          <ac:picMkLst>
            <pc:docMk/>
            <pc:sldMk cId="1845507383" sldId="293"/>
            <ac:picMk id="164" creationId="{755BDEB7-26A7-06E4-B213-3BDB7938551E}"/>
          </ac:picMkLst>
        </pc:picChg>
        <pc:picChg chg="mod">
          <ac:chgData name="Nesta van der Schaaf" userId="b6341301b05cd47e" providerId="LiveId" clId="{AD06C81A-87A6-47A7-8922-8736C9E72DE9}" dt="2023-07-12T12:34:33.020" v="29477" actId="14100"/>
          <ac:picMkLst>
            <pc:docMk/>
            <pc:sldMk cId="1845507383" sldId="293"/>
            <ac:picMk id="210" creationId="{3F59E146-7D59-D502-E88C-AD8CB92D4548}"/>
          </ac:picMkLst>
        </pc:picChg>
        <pc:inkChg chg="add mod">
          <ac:chgData name="Nesta van der Schaaf" userId="b6341301b05cd47e" providerId="LiveId" clId="{AD06C81A-87A6-47A7-8922-8736C9E72DE9}" dt="2023-07-12T12:22:47.910" v="29268" actId="14100"/>
          <ac:inkMkLst>
            <pc:docMk/>
            <pc:sldMk cId="1845507383" sldId="293"/>
            <ac:inkMk id="49" creationId="{2F99EA42-3FBB-37B3-6420-825EF670600A}"/>
          </ac:inkMkLst>
        </pc:inkChg>
        <pc:cxnChg chg="add mod">
          <ac:chgData name="Nesta van der Schaaf" userId="b6341301b05cd47e" providerId="LiveId" clId="{AD06C81A-87A6-47A7-8922-8736C9E72DE9}" dt="2023-07-12T12:23:00.638" v="29270" actId="164"/>
          <ac:cxnSpMkLst>
            <pc:docMk/>
            <pc:sldMk cId="1845507383" sldId="293"/>
            <ac:cxnSpMk id="51" creationId="{922AF554-7949-D4CC-057B-CEEA8709F13E}"/>
          </ac:cxnSpMkLst>
        </pc:cxnChg>
        <pc:cxnChg chg="add mod">
          <ac:chgData name="Nesta van der Schaaf" userId="b6341301b05cd47e" providerId="LiveId" clId="{AD06C81A-87A6-47A7-8922-8736C9E72DE9}" dt="2023-07-12T12:23:00.638" v="29270" actId="164"/>
          <ac:cxnSpMkLst>
            <pc:docMk/>
            <pc:sldMk cId="1845507383" sldId="293"/>
            <ac:cxnSpMk id="150" creationId="{FC1DE526-D40F-CBC3-E917-AF639A9F2695}"/>
          </ac:cxnSpMkLst>
        </pc:cxnChg>
      </pc:sldChg>
      <pc:sldChg chg="add mod modShow">
        <pc:chgData name="Nesta van der Schaaf" userId="b6341301b05cd47e" providerId="LiveId" clId="{AD06C81A-87A6-47A7-8922-8736C9E72DE9}" dt="2023-07-12T18:01:12.899" v="31682" actId="729"/>
        <pc:sldMkLst>
          <pc:docMk/>
          <pc:sldMk cId="903509701" sldId="294"/>
        </pc:sldMkLst>
      </pc:sldChg>
      <pc:sldChg chg="addSp delSp modSp add mod delAnim">
        <pc:chgData name="Nesta van der Schaaf" userId="b6341301b05cd47e" providerId="LiveId" clId="{AD06C81A-87A6-47A7-8922-8736C9E72DE9}" dt="2023-07-14T15:34:08.186" v="33056" actId="478"/>
        <pc:sldMkLst>
          <pc:docMk/>
          <pc:sldMk cId="4206799326" sldId="295"/>
        </pc:sldMkLst>
        <pc:spChg chg="mod">
          <ac:chgData name="Nesta van der Schaaf" userId="b6341301b05cd47e" providerId="LiveId" clId="{AD06C81A-87A6-47A7-8922-8736C9E72DE9}" dt="2023-07-14T15:31:56.235" v="33039" actId="20577"/>
          <ac:spMkLst>
            <pc:docMk/>
            <pc:sldMk cId="4206799326" sldId="295"/>
            <ac:spMk id="3" creationId="{57812B18-9C2F-EEE7-647B-53AE9324D2DE}"/>
          </ac:spMkLst>
        </pc:spChg>
        <pc:spChg chg="del">
          <ac:chgData name="Nesta van der Schaaf" userId="b6341301b05cd47e" providerId="LiveId" clId="{AD06C81A-87A6-47A7-8922-8736C9E72DE9}" dt="2023-07-12T16:37:27.402" v="31135" actId="478"/>
          <ac:spMkLst>
            <pc:docMk/>
            <pc:sldMk cId="4206799326" sldId="295"/>
            <ac:spMk id="4" creationId="{92E6851D-07FA-8491-9D33-82671BA508BD}"/>
          </ac:spMkLst>
        </pc:spChg>
        <pc:picChg chg="add del mod">
          <ac:chgData name="Nesta van der Schaaf" userId="b6341301b05cd47e" providerId="LiveId" clId="{AD06C81A-87A6-47A7-8922-8736C9E72DE9}" dt="2023-07-14T15:32:31.223" v="33043" actId="22"/>
          <ac:picMkLst>
            <pc:docMk/>
            <pc:sldMk cId="4206799326" sldId="295"/>
            <ac:picMk id="6" creationId="{C587D83D-1BC9-366D-AAB3-FB15D626170D}"/>
          </ac:picMkLst>
        </pc:picChg>
        <pc:picChg chg="add del">
          <ac:chgData name="Nesta van der Schaaf" userId="b6341301b05cd47e" providerId="LiveId" clId="{AD06C81A-87A6-47A7-8922-8736C9E72DE9}" dt="2023-07-14T15:32:40.374" v="33045" actId="478"/>
          <ac:picMkLst>
            <pc:docMk/>
            <pc:sldMk cId="4206799326" sldId="295"/>
            <ac:picMk id="8" creationId="{F5689BF8-9719-7219-F423-76A64059680A}"/>
          </ac:picMkLst>
        </pc:picChg>
        <pc:picChg chg="add del mod">
          <ac:chgData name="Nesta van der Schaaf" userId="b6341301b05cd47e" providerId="LiveId" clId="{AD06C81A-87A6-47A7-8922-8736C9E72DE9}" dt="2023-07-14T15:34:08.186" v="33056" actId="478"/>
          <ac:picMkLst>
            <pc:docMk/>
            <pc:sldMk cId="4206799326" sldId="295"/>
            <ac:picMk id="10" creationId="{7F9C263F-4CF5-BA38-99C9-B0D7D7FE4275}"/>
          </ac:picMkLst>
        </pc:picChg>
        <pc:picChg chg="add del mod">
          <ac:chgData name="Nesta van der Schaaf" userId="b6341301b05cd47e" providerId="LiveId" clId="{AD06C81A-87A6-47A7-8922-8736C9E72DE9}" dt="2023-07-14T15:33:57.064" v="33052" actId="22"/>
          <ac:picMkLst>
            <pc:docMk/>
            <pc:sldMk cId="4206799326" sldId="295"/>
            <ac:picMk id="12" creationId="{3D4CBD2E-4EFD-59D9-DD2B-B50CA40AE638}"/>
          </ac:picMkLst>
        </pc:picChg>
        <pc:picChg chg="add del mod">
          <ac:chgData name="Nesta van der Schaaf" userId="b6341301b05cd47e" providerId="LiveId" clId="{AD06C81A-87A6-47A7-8922-8736C9E72DE9}" dt="2023-07-14T15:34:04.694" v="33055" actId="478"/>
          <ac:picMkLst>
            <pc:docMk/>
            <pc:sldMk cId="4206799326" sldId="295"/>
            <ac:picMk id="14" creationId="{CB62B321-6587-718D-072C-F6945A26DEB7}"/>
          </ac:picMkLst>
        </pc:picChg>
      </pc:sldChg>
      <pc:sldChg chg="addSp delSp modSp add mod addAnim delAnim modAnim">
        <pc:chgData name="Nesta van der Schaaf" userId="b6341301b05cd47e" providerId="LiveId" clId="{AD06C81A-87A6-47A7-8922-8736C9E72DE9}" dt="2023-07-13T11:36:48.819" v="32241"/>
        <pc:sldMkLst>
          <pc:docMk/>
          <pc:sldMk cId="335239418" sldId="296"/>
        </pc:sldMkLst>
        <pc:spChg chg="mod">
          <ac:chgData name="Nesta van der Schaaf" userId="b6341301b05cd47e" providerId="LiveId" clId="{AD06C81A-87A6-47A7-8922-8736C9E72DE9}" dt="2023-07-13T11:35:40.956" v="32231" actId="1076"/>
          <ac:spMkLst>
            <pc:docMk/>
            <pc:sldMk cId="335239418" sldId="296"/>
            <ac:spMk id="2" creationId="{F759FACC-06CD-BDFA-C298-0F57DF88FEF1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5" creationId="{14C32C24-3FA0-D83A-FC89-9A4AC9DDBE21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7" creationId="{B1086EA3-D984-94DE-180C-66FC0BCE2BE6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8" creationId="{099F1A6E-52AA-49A3-DF6A-6294C4857B12}"/>
          </ac:spMkLst>
        </pc:spChg>
        <pc:spChg chg="mod">
          <ac:chgData name="Nesta van der Schaaf" userId="b6341301b05cd47e" providerId="LiveId" clId="{AD06C81A-87A6-47A7-8922-8736C9E72DE9}" dt="2023-07-13T11:22:35.150" v="32167" actId="164"/>
          <ac:spMkLst>
            <pc:docMk/>
            <pc:sldMk cId="335239418" sldId="296"/>
            <ac:spMk id="14" creationId="{51682484-CC8A-BE02-4E4A-09FA5B9CEDFD}"/>
          </ac:spMkLst>
        </pc:spChg>
        <pc:spChg chg="mod">
          <ac:chgData name="Nesta van der Schaaf" userId="b6341301b05cd47e" providerId="LiveId" clId="{AD06C81A-87A6-47A7-8922-8736C9E72DE9}" dt="2023-07-13T11:22:35.150" v="32167" actId="164"/>
          <ac:spMkLst>
            <pc:docMk/>
            <pc:sldMk cId="335239418" sldId="296"/>
            <ac:spMk id="15" creationId="{8735B7CF-8D6E-ACA2-80B0-11DE7FFA0C2D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16" creationId="{E149B361-6F58-F8E1-F766-C6A1742E05C9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17" creationId="{899EC958-FECF-FC32-9C16-020DB76DC5A2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18" creationId="{35112E32-B36F-9C55-5720-34B81A1B5D21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19" creationId="{E77F1B0F-D766-B402-BD58-D53340181EDE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20" creationId="{DD30FCC9-0A29-3921-2E77-D6CE3D2D164B}"/>
          </ac:spMkLst>
        </pc:spChg>
        <pc:spChg chg="mod">
          <ac:chgData name="Nesta van der Schaaf" userId="b6341301b05cd47e" providerId="LiveId" clId="{AD06C81A-87A6-47A7-8922-8736C9E72DE9}" dt="2023-07-13T11:30:02.940" v="32189" actId="20577"/>
          <ac:spMkLst>
            <pc:docMk/>
            <pc:sldMk cId="335239418" sldId="296"/>
            <ac:spMk id="22" creationId="{6B28B3F4-3599-E592-94E8-13AE4BB3B30C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23" creationId="{3D43648D-4730-071C-0958-CEC27827FE3F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24" creationId="{5ECF54FB-7CE6-F5E6-0057-5B2379B5BDA4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25" creationId="{43E3B97A-1F42-EED5-C97C-DEE3D9945CB4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27" creationId="{837AC55C-22B9-867A-E8A2-19110DEB2A34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28" creationId="{CC9C7486-58AF-DEC5-1F29-6307BCAB6857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29" creationId="{347522FF-4E5F-46CB-F8A2-506759DD9304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30" creationId="{0744B014-A539-8BAF-9784-35ABE695ED46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32" creationId="{A684A31B-64E8-702B-55B4-2D87AA53154E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33" creationId="{6590C165-48AF-5229-30F8-14846B86BE66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34" creationId="{773B86F3-35CA-0760-5802-F10ED2025A42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45" creationId="{C3A3E664-A70A-4AB3-1856-64E45FC0DF7E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47" creationId="{661FE8D2-2D2D-F833-622B-8F6E584F5596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49" creationId="{DD11B668-916F-16CB-AE1D-0639677B4C01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50" creationId="{F3F1AF88-B3F8-912C-5098-89B7C666CAA7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51" creationId="{9F521EC4-9EBF-02E5-3467-CFD4612784D8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52" creationId="{5B5CB111-5FF9-96F1-D4AC-AB8CB2821257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53" creationId="{94FF1539-CF02-8E96-589F-1D80F37A925C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54" creationId="{8A04D879-A50A-0870-14B1-A33CF3D13206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55" creationId="{A239BB1C-0B7A-7BC8-7039-9A69223E7307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56" creationId="{3B67775F-2726-12ED-057A-804A86D7829C}"/>
          </ac:spMkLst>
        </pc:spChg>
        <pc:spChg chg="mod">
          <ac:chgData name="Nesta van der Schaaf" userId="b6341301b05cd47e" providerId="LiveId" clId="{AD06C81A-87A6-47A7-8922-8736C9E72DE9}" dt="2023-07-13T11:12:32.049" v="32063"/>
          <ac:spMkLst>
            <pc:docMk/>
            <pc:sldMk cId="335239418" sldId="296"/>
            <ac:spMk id="57" creationId="{965995B6-002A-3B0B-0681-7221FFDF6C75}"/>
          </ac:spMkLst>
        </pc:spChg>
        <pc:spChg chg="add del mod">
          <ac:chgData name="Nesta van der Schaaf" userId="b6341301b05cd47e" providerId="LiveId" clId="{AD06C81A-87A6-47A7-8922-8736C9E72DE9}" dt="2023-07-13T11:16:14.572" v="32152" actId="164"/>
          <ac:spMkLst>
            <pc:docMk/>
            <pc:sldMk cId="335239418" sldId="296"/>
            <ac:spMk id="58" creationId="{E948FAC1-9190-6E4A-4633-2B35A21D3C60}"/>
          </ac:spMkLst>
        </pc:spChg>
        <pc:spChg chg="add del mod">
          <ac:chgData name="Nesta van der Schaaf" userId="b6341301b05cd47e" providerId="LiveId" clId="{AD06C81A-87A6-47A7-8922-8736C9E72DE9}" dt="2023-07-13T11:16:14.572" v="32152" actId="164"/>
          <ac:spMkLst>
            <pc:docMk/>
            <pc:sldMk cId="335239418" sldId="296"/>
            <ac:spMk id="59" creationId="{CC4D75CF-9F26-B857-2C20-EEA5A4398993}"/>
          </ac:spMkLst>
        </pc:spChg>
        <pc:spChg chg="mod">
          <ac:chgData name="Nesta van der Schaaf" userId="b6341301b05cd47e" providerId="LiveId" clId="{AD06C81A-87A6-47A7-8922-8736C9E72DE9}" dt="2023-07-13T11:13:21.052" v="32068"/>
          <ac:spMkLst>
            <pc:docMk/>
            <pc:sldMk cId="335239418" sldId="296"/>
            <ac:spMk id="61" creationId="{6878E316-3B73-FFBB-5C3B-355C283809DF}"/>
          </ac:spMkLst>
        </pc:spChg>
        <pc:spChg chg="mod">
          <ac:chgData name="Nesta van der Schaaf" userId="b6341301b05cd47e" providerId="LiveId" clId="{AD06C81A-87A6-47A7-8922-8736C9E72DE9}" dt="2023-07-13T11:13:21.052" v="32068"/>
          <ac:spMkLst>
            <pc:docMk/>
            <pc:sldMk cId="335239418" sldId="296"/>
            <ac:spMk id="64" creationId="{F7D84CD9-3D1B-C630-6D1D-EB6C53F79F39}"/>
          </ac:spMkLst>
        </pc:spChg>
        <pc:spChg chg="mod">
          <ac:chgData name="Nesta van der Schaaf" userId="b6341301b05cd47e" providerId="LiveId" clId="{AD06C81A-87A6-47A7-8922-8736C9E72DE9}" dt="2023-07-13T11:13:21.052" v="32068"/>
          <ac:spMkLst>
            <pc:docMk/>
            <pc:sldMk cId="335239418" sldId="296"/>
            <ac:spMk id="65" creationId="{5785CC28-2C8A-916F-7BCD-990F2BA59D51}"/>
          </ac:spMkLst>
        </pc:spChg>
        <pc:spChg chg="mod">
          <ac:chgData name="Nesta van der Schaaf" userId="b6341301b05cd47e" providerId="LiveId" clId="{AD06C81A-87A6-47A7-8922-8736C9E72DE9}" dt="2023-07-13T11:13:21.052" v="32068"/>
          <ac:spMkLst>
            <pc:docMk/>
            <pc:sldMk cId="335239418" sldId="296"/>
            <ac:spMk id="66" creationId="{C6BD4E06-6065-20EF-B2FA-372508BBB56F}"/>
          </ac:spMkLst>
        </pc:spChg>
        <pc:spChg chg="mod">
          <ac:chgData name="Nesta van der Schaaf" userId="b6341301b05cd47e" providerId="LiveId" clId="{AD06C81A-87A6-47A7-8922-8736C9E72DE9}" dt="2023-07-13T11:13:21.052" v="32068"/>
          <ac:spMkLst>
            <pc:docMk/>
            <pc:sldMk cId="335239418" sldId="296"/>
            <ac:spMk id="67" creationId="{079F604E-2BEC-62C4-BF37-A975936DC635}"/>
          </ac:spMkLst>
        </pc:spChg>
        <pc:spChg chg="mod">
          <ac:chgData name="Nesta van der Schaaf" userId="b6341301b05cd47e" providerId="LiveId" clId="{AD06C81A-87A6-47A7-8922-8736C9E72DE9}" dt="2023-07-13T11:13:21.052" v="32068"/>
          <ac:spMkLst>
            <pc:docMk/>
            <pc:sldMk cId="335239418" sldId="296"/>
            <ac:spMk id="68" creationId="{E28DB94A-95DB-93B5-E081-D2A3FBCAA2FA}"/>
          </ac:spMkLst>
        </pc:spChg>
        <pc:spChg chg="mod">
          <ac:chgData name="Nesta van der Schaaf" userId="b6341301b05cd47e" providerId="LiveId" clId="{AD06C81A-87A6-47A7-8922-8736C9E72DE9}" dt="2023-07-13T11:13:21.052" v="32068"/>
          <ac:spMkLst>
            <pc:docMk/>
            <pc:sldMk cId="335239418" sldId="296"/>
            <ac:spMk id="69" creationId="{D5DCD02A-2CC5-4238-6737-4246ADC55D53}"/>
          </ac:spMkLst>
        </pc:spChg>
        <pc:spChg chg="mod">
          <ac:chgData name="Nesta van der Schaaf" userId="b6341301b05cd47e" providerId="LiveId" clId="{AD06C81A-87A6-47A7-8922-8736C9E72DE9}" dt="2023-07-13T11:13:21.052" v="32068"/>
          <ac:spMkLst>
            <pc:docMk/>
            <pc:sldMk cId="335239418" sldId="296"/>
            <ac:spMk id="70" creationId="{B9EA0E0F-FAEE-28E3-FF37-DECDEA36CF10}"/>
          </ac:spMkLst>
        </pc:spChg>
        <pc:spChg chg="mod">
          <ac:chgData name="Nesta van der Schaaf" userId="b6341301b05cd47e" providerId="LiveId" clId="{AD06C81A-87A6-47A7-8922-8736C9E72DE9}" dt="2023-07-13T11:13:21.052" v="32068"/>
          <ac:spMkLst>
            <pc:docMk/>
            <pc:sldMk cId="335239418" sldId="296"/>
            <ac:spMk id="71" creationId="{9F1F3A1F-DFEE-CA57-67B9-AF214710EFFF}"/>
          </ac:spMkLst>
        </pc:spChg>
        <pc:spChg chg="mod topLvl">
          <ac:chgData name="Nesta van der Schaaf" userId="b6341301b05cd47e" providerId="LiveId" clId="{AD06C81A-87A6-47A7-8922-8736C9E72DE9}" dt="2023-07-13T11:14:10.006" v="32083" actId="164"/>
          <ac:spMkLst>
            <pc:docMk/>
            <pc:sldMk cId="335239418" sldId="296"/>
            <ac:spMk id="73" creationId="{437490AB-21A3-B61C-9E65-287EE26429C8}"/>
          </ac:spMkLst>
        </pc:spChg>
        <pc:spChg chg="mod topLvl">
          <ac:chgData name="Nesta van der Schaaf" userId="b6341301b05cd47e" providerId="LiveId" clId="{AD06C81A-87A6-47A7-8922-8736C9E72DE9}" dt="2023-07-13T11:14:10.006" v="32083" actId="164"/>
          <ac:spMkLst>
            <pc:docMk/>
            <pc:sldMk cId="335239418" sldId="296"/>
            <ac:spMk id="74" creationId="{A28B903D-6B72-C266-8E85-31DAA359EF1E}"/>
          </ac:spMkLst>
        </pc:spChg>
        <pc:spChg chg="mod topLvl">
          <ac:chgData name="Nesta van der Schaaf" userId="b6341301b05cd47e" providerId="LiveId" clId="{AD06C81A-87A6-47A7-8922-8736C9E72DE9}" dt="2023-07-13T11:14:10.006" v="32083" actId="164"/>
          <ac:spMkLst>
            <pc:docMk/>
            <pc:sldMk cId="335239418" sldId="296"/>
            <ac:spMk id="75" creationId="{E0A47388-47C6-C706-DA2A-8E95D6573050}"/>
          </ac:spMkLst>
        </pc:spChg>
        <pc:spChg chg="mod topLvl">
          <ac:chgData name="Nesta van der Schaaf" userId="b6341301b05cd47e" providerId="LiveId" clId="{AD06C81A-87A6-47A7-8922-8736C9E72DE9}" dt="2023-07-13T11:14:10.006" v="32083" actId="164"/>
          <ac:spMkLst>
            <pc:docMk/>
            <pc:sldMk cId="335239418" sldId="296"/>
            <ac:spMk id="76" creationId="{28F274EE-9857-2D9D-8509-9CF38B63D65A}"/>
          </ac:spMkLst>
        </pc:spChg>
        <pc:spChg chg="mod topLvl">
          <ac:chgData name="Nesta van der Schaaf" userId="b6341301b05cd47e" providerId="LiveId" clId="{AD06C81A-87A6-47A7-8922-8736C9E72DE9}" dt="2023-07-13T11:14:10.006" v="32083" actId="164"/>
          <ac:spMkLst>
            <pc:docMk/>
            <pc:sldMk cId="335239418" sldId="296"/>
            <ac:spMk id="77" creationId="{1EDB482A-67CC-D637-2338-920260EC3CB7}"/>
          </ac:spMkLst>
        </pc:spChg>
        <pc:spChg chg="mod">
          <ac:chgData name="Nesta van der Schaaf" userId="b6341301b05cd47e" providerId="LiveId" clId="{AD06C81A-87A6-47A7-8922-8736C9E72DE9}" dt="2023-07-13T11:13:42.685" v="32073" actId="165"/>
          <ac:spMkLst>
            <pc:docMk/>
            <pc:sldMk cId="335239418" sldId="296"/>
            <ac:spMk id="84" creationId="{D0724CFC-5C8E-A3DE-6DBB-BC54E79548B2}"/>
          </ac:spMkLst>
        </pc:spChg>
        <pc:spChg chg="mod">
          <ac:chgData name="Nesta van der Schaaf" userId="b6341301b05cd47e" providerId="LiveId" clId="{AD06C81A-87A6-47A7-8922-8736C9E72DE9}" dt="2023-07-13T11:13:42.685" v="32073" actId="165"/>
          <ac:spMkLst>
            <pc:docMk/>
            <pc:sldMk cId="335239418" sldId="296"/>
            <ac:spMk id="85" creationId="{39D604F6-68DB-72E4-B2A5-0AFF2A46851F}"/>
          </ac:spMkLst>
        </pc:spChg>
        <pc:spChg chg="mod">
          <ac:chgData name="Nesta van der Schaaf" userId="b6341301b05cd47e" providerId="LiveId" clId="{AD06C81A-87A6-47A7-8922-8736C9E72DE9}" dt="2023-07-13T11:13:42.685" v="32073" actId="165"/>
          <ac:spMkLst>
            <pc:docMk/>
            <pc:sldMk cId="335239418" sldId="296"/>
            <ac:spMk id="86" creationId="{A6CEB5F2-6613-148B-8E83-593BA0987083}"/>
          </ac:spMkLst>
        </pc:spChg>
        <pc:spChg chg="mod">
          <ac:chgData name="Nesta van der Schaaf" userId="b6341301b05cd47e" providerId="LiveId" clId="{AD06C81A-87A6-47A7-8922-8736C9E72DE9}" dt="2023-07-13T11:13:42.685" v="32073" actId="165"/>
          <ac:spMkLst>
            <pc:docMk/>
            <pc:sldMk cId="335239418" sldId="296"/>
            <ac:spMk id="87" creationId="{A798559E-AD3E-3FDC-76CE-62040E296679}"/>
          </ac:spMkLst>
        </pc:spChg>
        <pc:spChg chg="mod">
          <ac:chgData name="Nesta van der Schaaf" userId="b6341301b05cd47e" providerId="LiveId" clId="{AD06C81A-87A6-47A7-8922-8736C9E72DE9}" dt="2023-07-13T11:13:42.685" v="32073" actId="165"/>
          <ac:spMkLst>
            <pc:docMk/>
            <pc:sldMk cId="335239418" sldId="296"/>
            <ac:spMk id="88" creationId="{DDA8178B-3653-AC26-84F9-507D51BF96D6}"/>
          </ac:spMkLst>
        </pc:spChg>
        <pc:spChg chg="mod">
          <ac:chgData name="Nesta van der Schaaf" userId="b6341301b05cd47e" providerId="LiveId" clId="{AD06C81A-87A6-47A7-8922-8736C9E72DE9}" dt="2023-07-13T11:13:42.685" v="32073" actId="165"/>
          <ac:spMkLst>
            <pc:docMk/>
            <pc:sldMk cId="335239418" sldId="296"/>
            <ac:spMk id="89" creationId="{F9F1C713-BBC3-6CE3-1DD1-BCD8E685D255}"/>
          </ac:spMkLst>
        </pc:spChg>
        <pc:spChg chg="mod">
          <ac:chgData name="Nesta van der Schaaf" userId="b6341301b05cd47e" providerId="LiveId" clId="{AD06C81A-87A6-47A7-8922-8736C9E72DE9}" dt="2023-07-13T11:13:42.685" v="32073" actId="165"/>
          <ac:spMkLst>
            <pc:docMk/>
            <pc:sldMk cId="335239418" sldId="296"/>
            <ac:spMk id="90" creationId="{1895881B-6055-AA7D-C1C9-4FEA0F54E742}"/>
          </ac:spMkLst>
        </pc:spChg>
        <pc:spChg chg="mod">
          <ac:chgData name="Nesta van der Schaaf" userId="b6341301b05cd47e" providerId="LiveId" clId="{AD06C81A-87A6-47A7-8922-8736C9E72DE9}" dt="2023-07-13T11:13:42.685" v="32073" actId="165"/>
          <ac:spMkLst>
            <pc:docMk/>
            <pc:sldMk cId="335239418" sldId="296"/>
            <ac:spMk id="91" creationId="{9568DEF1-A399-E5AE-ECA4-96B8B8DC0AF1}"/>
          </ac:spMkLst>
        </pc:spChg>
        <pc:spChg chg="mod topLvl">
          <ac:chgData name="Nesta van der Schaaf" userId="b6341301b05cd47e" providerId="LiveId" clId="{AD06C81A-87A6-47A7-8922-8736C9E72DE9}" dt="2023-07-13T11:15:55.056" v="32150" actId="164"/>
          <ac:spMkLst>
            <pc:docMk/>
            <pc:sldMk cId="335239418" sldId="296"/>
            <ac:spMk id="94" creationId="{0D62766F-25EE-856E-96ED-8B3FEC5C56CA}"/>
          </ac:spMkLst>
        </pc:spChg>
        <pc:spChg chg="mod topLvl">
          <ac:chgData name="Nesta van der Schaaf" userId="b6341301b05cd47e" providerId="LiveId" clId="{AD06C81A-87A6-47A7-8922-8736C9E72DE9}" dt="2023-07-13T11:15:55.056" v="32150" actId="164"/>
          <ac:spMkLst>
            <pc:docMk/>
            <pc:sldMk cId="335239418" sldId="296"/>
            <ac:spMk id="95" creationId="{7DCCA48D-5CB5-566A-88B2-FF7C323E6B18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98" creationId="{4ECCCFDF-2E07-B08C-FDEA-A78CDF73E2E7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99" creationId="{49ACF677-67AB-B963-EE53-E682CE492B8C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13" creationId="{080DD679-41CF-1846-5491-6D308AF222F1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14" creationId="{2E41453F-9CE5-38CB-F5D1-1D33C67C05AF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15" creationId="{3C65F96A-1FBA-9CEB-0043-4338539D2F69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16" creationId="{523B7BFB-8833-654B-9D31-E84F06D8429F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17" creationId="{614B9EDF-6D28-A70A-359B-C5FDB843F07D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18" creationId="{633DDD10-8CE8-432B-3C90-BB4759FF7442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19" creationId="{4C4914FE-9493-5598-4387-78830ED272FE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20" creationId="{6DAF2A34-4569-07E6-420F-59042DBA063E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21" creationId="{F467E306-5CF4-7112-1F3D-159FF2E39D58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22" creationId="{774E57C5-4BC4-985F-995C-1427201576DF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23" creationId="{1E6F594E-4EFB-E26C-78C0-F4ED91B4EC91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24" creationId="{0A575B4E-144A-B854-3032-344092B7BF28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25" creationId="{54029985-6CD1-406C-3B07-4C321A6F6B29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26" creationId="{DFB99EBD-B39E-E0F6-447D-920FEB1CCF4E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27" creationId="{BE20602D-7758-3BF7-B4A2-5D363A2D8BB2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28" creationId="{38D1D4EF-E39F-9880-77C9-B2EAA58033BD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29" creationId="{794DC868-971A-0F02-C42A-021492D9F853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30" creationId="{E27467EE-D180-CABD-8137-AACE006CE35B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31" creationId="{8301F1AA-E06C-C023-C3E3-CBBA8369737A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32" creationId="{2A2B9A4C-BEE1-59C9-A1C0-AD0B8A6EC2B8}"/>
          </ac:spMkLst>
        </pc:spChg>
        <pc:spChg chg="mod">
          <ac:chgData name="Nesta van der Schaaf" userId="b6341301b05cd47e" providerId="LiveId" clId="{AD06C81A-87A6-47A7-8922-8736C9E72DE9}" dt="2023-07-13T11:15:01.557" v="32090" actId="165"/>
          <ac:spMkLst>
            <pc:docMk/>
            <pc:sldMk cId="335239418" sldId="296"/>
            <ac:spMk id="133" creationId="{CE4B00BD-3D89-781E-13FA-BF77551E7D90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48" creationId="{7BD542E0-CA31-C7CA-2200-0846D34E22B3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49" creationId="{D51AC541-88A6-581A-0428-47CE56452B28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52" creationId="{8704EBE2-7811-BC02-B6F9-51F7A8247B20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53" creationId="{D260BA75-B094-B638-3EF5-D6BAF3826782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54" creationId="{E06FD387-C021-F106-F80A-272769EEC83C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55" creationId="{9687EA68-2F05-D330-E4D8-26A05BA19116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56" creationId="{FF7D76F9-4E26-1CA1-81A4-9B5084EA7B9C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57" creationId="{1DD1146C-67C5-540B-4BE1-172573626ADB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58" creationId="{01366644-9685-6041-D05E-B5F245698823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59" creationId="{BB370AD4-71C2-BCBB-7273-2BAB58851D88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60" creationId="{62933BDD-667B-328D-AA54-8BD1DF5D18FA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61" creationId="{C2E674C7-37F0-5722-24F4-D9C1E898A3E2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62" creationId="{632E0A0A-05DA-F309-1E07-D25C662D5522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63" creationId="{1F30A406-FE92-6782-B944-4EC29468DA67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64" creationId="{61BA4AD8-2EE6-2DD5-0BA2-2C7DD397CBA7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65" creationId="{D3C775B6-6C2A-81CD-99D8-DC79CBEF4441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66" creationId="{91729FC3-C8BE-AD51-6576-4E4CC30A94F2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67" creationId="{70130468-DE63-15F0-D1B5-F7D87C2F2C87}"/>
          </ac:spMkLst>
        </pc:spChg>
        <pc:spChg chg="mod">
          <ac:chgData name="Nesta van der Schaaf" userId="b6341301b05cd47e" providerId="LiveId" clId="{AD06C81A-87A6-47A7-8922-8736C9E72DE9}" dt="2023-07-13T11:21:31.216" v="32160"/>
          <ac:spMkLst>
            <pc:docMk/>
            <pc:sldMk cId="335239418" sldId="296"/>
            <ac:spMk id="168" creationId="{3FC3481C-B4A6-64D8-46E6-0993A0DC430D}"/>
          </ac:spMkLst>
        </pc:spChg>
        <pc:spChg chg="mod">
          <ac:chgData name="Nesta van der Schaaf" userId="b6341301b05cd47e" providerId="LiveId" clId="{AD06C81A-87A6-47A7-8922-8736C9E72DE9}" dt="2023-07-13T11:22:03.467" v="32165"/>
          <ac:spMkLst>
            <pc:docMk/>
            <pc:sldMk cId="335239418" sldId="296"/>
            <ac:spMk id="170" creationId="{A868C955-C5F7-9DFC-4A32-63562A45C2B6}"/>
          </ac:spMkLst>
        </pc:spChg>
        <pc:spChg chg="mod">
          <ac:chgData name="Nesta van der Schaaf" userId="b6341301b05cd47e" providerId="LiveId" clId="{AD06C81A-87A6-47A7-8922-8736C9E72DE9}" dt="2023-07-13T11:22:03.467" v="32165"/>
          <ac:spMkLst>
            <pc:docMk/>
            <pc:sldMk cId="335239418" sldId="296"/>
            <ac:spMk id="173" creationId="{609C9CBB-1503-8B1F-0405-12C927C055A1}"/>
          </ac:spMkLst>
        </pc:spChg>
        <pc:spChg chg="mod">
          <ac:chgData name="Nesta van der Schaaf" userId="b6341301b05cd47e" providerId="LiveId" clId="{AD06C81A-87A6-47A7-8922-8736C9E72DE9}" dt="2023-07-13T11:22:03.467" v="32165"/>
          <ac:spMkLst>
            <pc:docMk/>
            <pc:sldMk cId="335239418" sldId="296"/>
            <ac:spMk id="174" creationId="{60926381-F159-0857-2B3C-3AF3D7C6E891}"/>
          </ac:spMkLst>
        </pc:spChg>
        <pc:spChg chg="mod">
          <ac:chgData name="Nesta van der Schaaf" userId="b6341301b05cd47e" providerId="LiveId" clId="{AD06C81A-87A6-47A7-8922-8736C9E72DE9}" dt="2023-07-13T11:22:03.467" v="32165"/>
          <ac:spMkLst>
            <pc:docMk/>
            <pc:sldMk cId="335239418" sldId="296"/>
            <ac:spMk id="175" creationId="{45B27ECC-7EC4-1A77-ED49-53DE59A00ED0}"/>
          </ac:spMkLst>
        </pc:spChg>
        <pc:spChg chg="mod">
          <ac:chgData name="Nesta van der Schaaf" userId="b6341301b05cd47e" providerId="LiveId" clId="{AD06C81A-87A6-47A7-8922-8736C9E72DE9}" dt="2023-07-13T11:22:03.467" v="32165"/>
          <ac:spMkLst>
            <pc:docMk/>
            <pc:sldMk cId="335239418" sldId="296"/>
            <ac:spMk id="176" creationId="{AAC3A5CD-8453-681A-5061-46FF6D1ECE50}"/>
          </ac:spMkLst>
        </pc:spChg>
        <pc:spChg chg="mod">
          <ac:chgData name="Nesta van der Schaaf" userId="b6341301b05cd47e" providerId="LiveId" clId="{AD06C81A-87A6-47A7-8922-8736C9E72DE9}" dt="2023-07-13T11:22:03.467" v="32165"/>
          <ac:spMkLst>
            <pc:docMk/>
            <pc:sldMk cId="335239418" sldId="296"/>
            <ac:spMk id="177" creationId="{BDD7562E-587B-5DFC-F3B9-4DA91A58E563}"/>
          </ac:spMkLst>
        </pc:spChg>
        <pc:spChg chg="mod">
          <ac:chgData name="Nesta van der Schaaf" userId="b6341301b05cd47e" providerId="LiveId" clId="{AD06C81A-87A6-47A7-8922-8736C9E72DE9}" dt="2023-07-13T11:22:03.467" v="32165"/>
          <ac:spMkLst>
            <pc:docMk/>
            <pc:sldMk cId="335239418" sldId="296"/>
            <ac:spMk id="178" creationId="{93F7F577-231A-999A-0F78-19DA02B1BA64}"/>
          </ac:spMkLst>
        </pc:spChg>
        <pc:spChg chg="mod">
          <ac:chgData name="Nesta van der Schaaf" userId="b6341301b05cd47e" providerId="LiveId" clId="{AD06C81A-87A6-47A7-8922-8736C9E72DE9}" dt="2023-07-13T11:22:03.467" v="32165"/>
          <ac:spMkLst>
            <pc:docMk/>
            <pc:sldMk cId="335239418" sldId="296"/>
            <ac:spMk id="179" creationId="{34D1DD4E-0793-A093-EE7B-BA5EF5CDB5A8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194" creationId="{A10CC04C-9492-ACF1-6CD8-208DD0FC64D8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195" creationId="{A395ADF8-1367-3AB9-A70E-A84E70C9298B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198" creationId="{D554BEC8-33E3-89FF-C961-06DADC1FE43C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199" creationId="{A45BF382-E47B-2CE3-D1EC-4636ADA46A35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00" creationId="{9D7F2728-DE53-0EBC-FF9F-D901935A566C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01" creationId="{363B0A97-4E9C-2CC5-90CB-5F98651A47A2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02" creationId="{54F065EB-E103-EBAD-B0CA-12CD82F5CDD6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03" creationId="{93AACA23-BCF8-F2A7-0DB8-D6E632740A3E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04" creationId="{9ED5764A-FF6A-54EE-9C80-85727FEEC309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05" creationId="{B96CA25E-7CAC-3BE2-5365-D7F5F7A7AB49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06" creationId="{3249CD3E-5B7D-CE8B-ACA4-D9F414E973F1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07" creationId="{52DE9E44-1929-880F-3394-47DBE84B08AB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08" creationId="{A12EE75A-EED6-8E46-F780-5BC3CEBBE8C1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09" creationId="{9F1A7559-EE7C-FF2B-CCC6-058A376D8708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10" creationId="{0CA0DDB6-FAC9-5CE4-233D-1FE6B3ACCDC3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11" creationId="{0D7ECE20-DA47-75B6-AB1A-7CF1D1D7F366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12" creationId="{5D754907-6CAB-5A17-A587-9275606BC656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13" creationId="{90151A0D-3CA8-E8AF-EB71-9E374645E813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14" creationId="{64D94354-07F1-DA2B-6C43-689621C9D2DE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15" creationId="{8428306A-8435-0A89-05E0-7101FB83CE9A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16" creationId="{F6F7D60F-C271-3743-AB54-2306101C5ACC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17" creationId="{5DA2E29B-AEF0-C408-21CA-CDD511B7A81C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18" creationId="{2B2EA213-3F3C-F75F-768E-7DB93DB83E38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19" creationId="{B81E5D72-3D76-7696-85D7-94932BDCBE98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20" creationId="{D5A3BCE5-644A-5C7C-5C89-65B9B97E4DCD}"/>
          </ac:spMkLst>
        </pc:spChg>
        <pc:spChg chg="mod">
          <ac:chgData name="Nesta van der Schaaf" userId="b6341301b05cd47e" providerId="LiveId" clId="{AD06C81A-87A6-47A7-8922-8736C9E72DE9}" dt="2023-07-13T11:31:12.484" v="32190"/>
          <ac:spMkLst>
            <pc:docMk/>
            <pc:sldMk cId="335239418" sldId="296"/>
            <ac:spMk id="221" creationId="{92EED713-84D2-3A3D-D606-ED3D0F96C091}"/>
          </ac:spMkLst>
        </pc:spChg>
        <pc:spChg chg="add mod">
          <ac:chgData name="Nesta van der Schaaf" userId="b6341301b05cd47e" providerId="LiveId" clId="{AD06C81A-87A6-47A7-8922-8736C9E72DE9}" dt="2023-07-13T11:35:55.196" v="32234" actId="14100"/>
          <ac:spMkLst>
            <pc:docMk/>
            <pc:sldMk cId="335239418" sldId="296"/>
            <ac:spMk id="222" creationId="{4F379A17-FDB3-2018-321F-A954A75CF38A}"/>
          </ac:spMkLst>
        </pc:spChg>
        <pc:spChg chg="add del mod">
          <ac:chgData name="Nesta van der Schaaf" userId="b6341301b05cd47e" providerId="LiveId" clId="{AD06C81A-87A6-47A7-8922-8736C9E72DE9}" dt="2023-07-13T11:35:22.402" v="32217" actId="767"/>
          <ac:spMkLst>
            <pc:docMk/>
            <pc:sldMk cId="335239418" sldId="296"/>
            <ac:spMk id="223" creationId="{9B6D6719-8679-EB89-887A-7AEEE1497971}"/>
          </ac:spMkLst>
        </pc:spChg>
        <pc:spChg chg="add mod">
          <ac:chgData name="Nesta van der Schaaf" userId="b6341301b05cd47e" providerId="LiveId" clId="{AD06C81A-87A6-47A7-8922-8736C9E72DE9}" dt="2023-07-13T11:35:58.669" v="32235" actId="1076"/>
          <ac:spMkLst>
            <pc:docMk/>
            <pc:sldMk cId="335239418" sldId="296"/>
            <ac:spMk id="224" creationId="{5C69BE5E-2F49-D700-8FA6-66AC00A59F3A}"/>
          </ac:spMkLst>
        </pc:spChg>
        <pc:grpChg chg="add del mod">
          <ac:chgData name="Nesta van der Schaaf" userId="b6341301b05cd47e" providerId="LiveId" clId="{AD06C81A-87A6-47A7-8922-8736C9E72DE9}" dt="2023-07-13T11:16:14.572" v="32152" actId="164"/>
          <ac:grpSpMkLst>
            <pc:docMk/>
            <pc:sldMk cId="335239418" sldId="296"/>
            <ac:grpSpMk id="3" creationId="{18C0E197-5580-C000-773B-ABC9E9116E1E}"/>
          </ac:grpSpMkLst>
        </pc:grpChg>
        <pc:grpChg chg="mod">
          <ac:chgData name="Nesta van der Schaaf" userId="b6341301b05cd47e" providerId="LiveId" clId="{AD06C81A-87A6-47A7-8922-8736C9E72DE9}" dt="2023-07-13T11:12:21.278" v="32062" actId="1076"/>
          <ac:grpSpMkLst>
            <pc:docMk/>
            <pc:sldMk cId="335239418" sldId="296"/>
            <ac:grpSpMk id="10" creationId="{75427394-D24D-9234-A838-E40BD0165161}"/>
          </ac:grpSpMkLst>
        </pc:grpChg>
        <pc:grpChg chg="mod">
          <ac:chgData name="Nesta van der Schaaf" userId="b6341301b05cd47e" providerId="LiveId" clId="{AD06C81A-87A6-47A7-8922-8736C9E72DE9}" dt="2023-07-13T11:12:21.278" v="32062" actId="1076"/>
          <ac:grpSpMkLst>
            <pc:docMk/>
            <pc:sldMk cId="335239418" sldId="296"/>
            <ac:grpSpMk id="13" creationId="{6E952227-650C-8B16-948C-42E5FA778240}"/>
          </ac:grpSpMkLst>
        </pc:grpChg>
        <pc:grpChg chg="add del mod">
          <ac:chgData name="Nesta van der Schaaf" userId="b6341301b05cd47e" providerId="LiveId" clId="{AD06C81A-87A6-47A7-8922-8736C9E72DE9}" dt="2023-07-13T11:16:14.572" v="32152" actId="164"/>
          <ac:grpSpMkLst>
            <pc:docMk/>
            <pc:sldMk cId="335239418" sldId="296"/>
            <ac:grpSpMk id="26" creationId="{C0E4B7FF-51CA-6C24-DF4D-6697042730BF}"/>
          </ac:grpSpMkLst>
        </pc:grpChg>
        <pc:grpChg chg="del">
          <ac:chgData name="Nesta van der Schaaf" userId="b6341301b05cd47e" providerId="LiveId" clId="{AD06C81A-87A6-47A7-8922-8736C9E72DE9}" dt="2023-07-13T11:29:55.328" v="32181" actId="478"/>
          <ac:grpSpMkLst>
            <pc:docMk/>
            <pc:sldMk cId="335239418" sldId="296"/>
            <ac:grpSpMk id="46" creationId="{F7349C0F-EC62-B570-5CFE-AC47FACB21E2}"/>
          </ac:grpSpMkLst>
        </pc:grpChg>
        <pc:grpChg chg="add del mod">
          <ac:chgData name="Nesta van der Schaaf" userId="b6341301b05cd47e" providerId="LiveId" clId="{AD06C81A-87A6-47A7-8922-8736C9E72DE9}" dt="2023-07-13T11:16:14.572" v="32152" actId="164"/>
          <ac:grpSpMkLst>
            <pc:docMk/>
            <pc:sldMk cId="335239418" sldId="296"/>
            <ac:grpSpMk id="48" creationId="{E3BCD0A2-D75F-4ABE-4265-33E48804506B}"/>
          </ac:grpSpMkLst>
        </pc:grpChg>
        <pc:grpChg chg="add mod">
          <ac:chgData name="Nesta van der Schaaf" userId="b6341301b05cd47e" providerId="LiveId" clId="{AD06C81A-87A6-47A7-8922-8736C9E72DE9}" dt="2023-07-13T11:34:05.182" v="32201" actId="1076"/>
          <ac:grpSpMkLst>
            <pc:docMk/>
            <pc:sldMk cId="335239418" sldId="296"/>
            <ac:grpSpMk id="60" creationId="{126E7554-DCDC-7B9C-BAD3-E25ED3696E43}"/>
          </ac:grpSpMkLst>
        </pc:grpChg>
        <pc:grpChg chg="mod">
          <ac:chgData name="Nesta van der Schaaf" userId="b6341301b05cd47e" providerId="LiveId" clId="{AD06C81A-87A6-47A7-8922-8736C9E72DE9}" dt="2023-07-13T11:13:21.052" v="32068"/>
          <ac:grpSpMkLst>
            <pc:docMk/>
            <pc:sldMk cId="335239418" sldId="296"/>
            <ac:grpSpMk id="62" creationId="{B90F3030-264E-D8EA-C2CC-BB3FC524D7C4}"/>
          </ac:grpSpMkLst>
        </pc:grpChg>
        <pc:grpChg chg="mod">
          <ac:chgData name="Nesta van der Schaaf" userId="b6341301b05cd47e" providerId="LiveId" clId="{AD06C81A-87A6-47A7-8922-8736C9E72DE9}" dt="2023-07-13T11:13:21.052" v="32068"/>
          <ac:grpSpMkLst>
            <pc:docMk/>
            <pc:sldMk cId="335239418" sldId="296"/>
            <ac:grpSpMk id="63" creationId="{B3D384EE-1635-B9CF-E368-CE78B798C8D2}"/>
          </ac:grpSpMkLst>
        </pc:grpChg>
        <pc:grpChg chg="add del mod">
          <ac:chgData name="Nesta van der Schaaf" userId="b6341301b05cd47e" providerId="LiveId" clId="{AD06C81A-87A6-47A7-8922-8736C9E72DE9}" dt="2023-07-13T11:13:42.685" v="32073" actId="165"/>
          <ac:grpSpMkLst>
            <pc:docMk/>
            <pc:sldMk cId="335239418" sldId="296"/>
            <ac:grpSpMk id="72" creationId="{DB363A70-C6C8-9D5F-5089-6B7D5AC6F3C1}"/>
          </ac:grpSpMkLst>
        </pc:grpChg>
        <pc:grpChg chg="mod topLvl">
          <ac:chgData name="Nesta van der Schaaf" userId="b6341301b05cd47e" providerId="LiveId" clId="{AD06C81A-87A6-47A7-8922-8736C9E72DE9}" dt="2023-07-13T11:14:10.006" v="32083" actId="164"/>
          <ac:grpSpMkLst>
            <pc:docMk/>
            <pc:sldMk cId="335239418" sldId="296"/>
            <ac:grpSpMk id="78" creationId="{8EE630B6-247C-7A54-A25F-402F7503CAA0}"/>
          </ac:grpSpMkLst>
        </pc:grpChg>
        <pc:grpChg chg="mod topLvl">
          <ac:chgData name="Nesta van der Schaaf" userId="b6341301b05cd47e" providerId="LiveId" clId="{AD06C81A-87A6-47A7-8922-8736C9E72DE9}" dt="2023-07-13T11:23:36.094" v="32175" actId="164"/>
          <ac:grpSpMkLst>
            <pc:docMk/>
            <pc:sldMk cId="335239418" sldId="296"/>
            <ac:grpSpMk id="79" creationId="{15A251BE-F84B-37D5-6646-486563CDE27A}"/>
          </ac:grpSpMkLst>
        </pc:grpChg>
        <pc:grpChg chg="del mod topLvl">
          <ac:chgData name="Nesta van der Schaaf" userId="b6341301b05cd47e" providerId="LiveId" clId="{AD06C81A-87A6-47A7-8922-8736C9E72DE9}" dt="2023-07-13T11:13:54.500" v="32078" actId="478"/>
          <ac:grpSpMkLst>
            <pc:docMk/>
            <pc:sldMk cId="335239418" sldId="296"/>
            <ac:grpSpMk id="80" creationId="{BD276537-8F04-6F81-C5F1-41ECAF14975C}"/>
          </ac:grpSpMkLst>
        </pc:grpChg>
        <pc:grpChg chg="add mod">
          <ac:chgData name="Nesta van der Schaaf" userId="b6341301b05cd47e" providerId="LiveId" clId="{AD06C81A-87A6-47A7-8922-8736C9E72DE9}" dt="2023-07-13T11:23:36.094" v="32175" actId="164"/>
          <ac:grpSpMkLst>
            <pc:docMk/>
            <pc:sldMk cId="335239418" sldId="296"/>
            <ac:grpSpMk id="92" creationId="{585F1C5D-5880-EE64-1BB1-92528B1B0002}"/>
          </ac:grpSpMkLst>
        </pc:grpChg>
        <pc:grpChg chg="add del mod">
          <ac:chgData name="Nesta van der Schaaf" userId="b6341301b05cd47e" providerId="LiveId" clId="{AD06C81A-87A6-47A7-8922-8736C9E72DE9}" dt="2023-07-13T11:15:01.557" v="32090" actId="165"/>
          <ac:grpSpMkLst>
            <pc:docMk/>
            <pc:sldMk cId="335239418" sldId="296"/>
            <ac:grpSpMk id="93" creationId="{6C5222A6-5657-F7F8-2458-3B7C79AB8D3E}"/>
          </ac:grpSpMkLst>
        </pc:grpChg>
        <pc:grpChg chg="mod topLvl">
          <ac:chgData name="Nesta van der Schaaf" userId="b6341301b05cd47e" providerId="LiveId" clId="{AD06C81A-87A6-47A7-8922-8736C9E72DE9}" dt="2023-07-13T11:15:55.056" v="32150" actId="164"/>
          <ac:grpSpMkLst>
            <pc:docMk/>
            <pc:sldMk cId="335239418" sldId="296"/>
            <ac:grpSpMk id="96" creationId="{12B6FC51-C957-058A-9DD3-EB98368E7147}"/>
          </ac:grpSpMkLst>
        </pc:grpChg>
        <pc:grpChg chg="del mod topLvl">
          <ac:chgData name="Nesta van der Schaaf" userId="b6341301b05cd47e" providerId="LiveId" clId="{AD06C81A-87A6-47A7-8922-8736C9E72DE9}" dt="2023-07-13T11:15:05.607" v="32091" actId="478"/>
          <ac:grpSpMkLst>
            <pc:docMk/>
            <pc:sldMk cId="335239418" sldId="296"/>
            <ac:grpSpMk id="97" creationId="{48E43DAB-5AB0-430C-8FB0-44C91EBE17C6}"/>
          </ac:grpSpMkLst>
        </pc:grpChg>
        <pc:grpChg chg="mod">
          <ac:chgData name="Nesta van der Schaaf" userId="b6341301b05cd47e" providerId="LiveId" clId="{AD06C81A-87A6-47A7-8922-8736C9E72DE9}" dt="2023-07-13T11:22:35.150" v="32167" actId="164"/>
          <ac:grpSpMkLst>
            <pc:docMk/>
            <pc:sldMk cId="335239418" sldId="296"/>
            <ac:grpSpMk id="112" creationId="{0591CE67-B325-A0AC-591E-2E58DCFDC97A}"/>
          </ac:grpSpMkLst>
        </pc:grpChg>
        <pc:grpChg chg="add mod">
          <ac:chgData name="Nesta van der Schaaf" userId="b6341301b05cd47e" providerId="LiveId" clId="{AD06C81A-87A6-47A7-8922-8736C9E72DE9}" dt="2023-07-13T11:21:13.348" v="32159" actId="1076"/>
          <ac:grpSpMkLst>
            <pc:docMk/>
            <pc:sldMk cId="335239418" sldId="296"/>
            <ac:grpSpMk id="134" creationId="{3E531641-2C18-52B7-8FAA-31935095A5EB}"/>
          </ac:grpSpMkLst>
        </pc:grpChg>
        <pc:grpChg chg="add mod">
          <ac:chgData name="Nesta van der Schaaf" userId="b6341301b05cd47e" providerId="LiveId" clId="{AD06C81A-87A6-47A7-8922-8736C9E72DE9}" dt="2023-07-13T11:16:21.900" v="32153" actId="1076"/>
          <ac:grpSpMkLst>
            <pc:docMk/>
            <pc:sldMk cId="335239418" sldId="296"/>
            <ac:grpSpMk id="135" creationId="{88DF5EA4-52BC-1559-2315-4386A9233EBB}"/>
          </ac:grpSpMkLst>
        </pc:grpChg>
        <pc:grpChg chg="add mod">
          <ac:chgData name="Nesta van der Schaaf" userId="b6341301b05cd47e" providerId="LiveId" clId="{AD06C81A-87A6-47A7-8922-8736C9E72DE9}" dt="2023-07-13T11:21:48.380" v="32163" actId="1076"/>
          <ac:grpSpMkLst>
            <pc:docMk/>
            <pc:sldMk cId="335239418" sldId="296"/>
            <ac:grpSpMk id="136" creationId="{CFAF0332-C595-6A0B-9A1C-5ABF4224E00D}"/>
          </ac:grpSpMkLst>
        </pc:grpChg>
        <pc:grpChg chg="mod">
          <ac:chgData name="Nesta van der Schaaf" userId="b6341301b05cd47e" providerId="LiveId" clId="{AD06C81A-87A6-47A7-8922-8736C9E72DE9}" dt="2023-07-13T11:22:35.150" v="32167" actId="164"/>
          <ac:grpSpMkLst>
            <pc:docMk/>
            <pc:sldMk cId="335239418" sldId="296"/>
            <ac:grpSpMk id="147" creationId="{BB536EE2-5CF5-0FC0-D346-836F8EEF7152}"/>
          </ac:grpSpMkLst>
        </pc:grpChg>
        <pc:grpChg chg="mod">
          <ac:chgData name="Nesta van der Schaaf" userId="b6341301b05cd47e" providerId="LiveId" clId="{AD06C81A-87A6-47A7-8922-8736C9E72DE9}" dt="2023-07-13T11:21:31.216" v="32160"/>
          <ac:grpSpMkLst>
            <pc:docMk/>
            <pc:sldMk cId="335239418" sldId="296"/>
            <ac:grpSpMk id="150" creationId="{5369ED1C-051D-81E0-4737-F5B1F7AD484B}"/>
          </ac:grpSpMkLst>
        </pc:grpChg>
        <pc:grpChg chg="mod">
          <ac:chgData name="Nesta van der Schaaf" userId="b6341301b05cd47e" providerId="LiveId" clId="{AD06C81A-87A6-47A7-8922-8736C9E72DE9}" dt="2023-07-13T11:21:31.216" v="32160"/>
          <ac:grpSpMkLst>
            <pc:docMk/>
            <pc:sldMk cId="335239418" sldId="296"/>
            <ac:grpSpMk id="151" creationId="{D0072794-6757-5C9A-E809-9C032F5122E0}"/>
          </ac:grpSpMkLst>
        </pc:grpChg>
        <pc:grpChg chg="add mod">
          <ac:chgData name="Nesta van der Schaaf" userId="b6341301b05cd47e" providerId="LiveId" clId="{AD06C81A-87A6-47A7-8922-8736C9E72DE9}" dt="2023-07-13T11:22:07.504" v="32166" actId="1076"/>
          <ac:grpSpMkLst>
            <pc:docMk/>
            <pc:sldMk cId="335239418" sldId="296"/>
            <ac:grpSpMk id="169" creationId="{EA6CB04D-5039-2AFE-37E0-0BC8978773EF}"/>
          </ac:grpSpMkLst>
        </pc:grpChg>
        <pc:grpChg chg="mod">
          <ac:chgData name="Nesta van der Schaaf" userId="b6341301b05cd47e" providerId="LiveId" clId="{AD06C81A-87A6-47A7-8922-8736C9E72DE9}" dt="2023-07-13T11:22:03.467" v="32165"/>
          <ac:grpSpMkLst>
            <pc:docMk/>
            <pc:sldMk cId="335239418" sldId="296"/>
            <ac:grpSpMk id="171" creationId="{A6A57C8E-FE8F-6A04-4345-2166B34E08CE}"/>
          </ac:grpSpMkLst>
        </pc:grpChg>
        <pc:grpChg chg="mod">
          <ac:chgData name="Nesta van der Schaaf" userId="b6341301b05cd47e" providerId="LiveId" clId="{AD06C81A-87A6-47A7-8922-8736C9E72DE9}" dt="2023-07-13T11:22:03.467" v="32165"/>
          <ac:grpSpMkLst>
            <pc:docMk/>
            <pc:sldMk cId="335239418" sldId="296"/>
            <ac:grpSpMk id="172" creationId="{4687348D-4EF7-5E5D-F5C2-27730BE593C5}"/>
          </ac:grpSpMkLst>
        </pc:grpChg>
        <pc:grpChg chg="add mod">
          <ac:chgData name="Nesta van der Schaaf" userId="b6341301b05cd47e" providerId="LiveId" clId="{AD06C81A-87A6-47A7-8922-8736C9E72DE9}" dt="2023-07-13T11:22:35.150" v="32167" actId="164"/>
          <ac:grpSpMkLst>
            <pc:docMk/>
            <pc:sldMk cId="335239418" sldId="296"/>
            <ac:grpSpMk id="180" creationId="{3DEFFC01-9B29-A3B6-FA29-ED92C3C8D632}"/>
          </ac:grpSpMkLst>
        </pc:grpChg>
        <pc:grpChg chg="add mod">
          <ac:chgData name="Nesta van der Schaaf" userId="b6341301b05cd47e" providerId="LiveId" clId="{AD06C81A-87A6-47A7-8922-8736C9E72DE9}" dt="2023-07-13T11:23:36.094" v="32175" actId="164"/>
          <ac:grpSpMkLst>
            <pc:docMk/>
            <pc:sldMk cId="335239418" sldId="296"/>
            <ac:grpSpMk id="181" creationId="{B2466AC6-DEB3-B6F6-7F09-82CF90FB5B2B}"/>
          </ac:grpSpMkLst>
        </pc:grpChg>
        <pc:grpChg chg="add mod">
          <ac:chgData name="Nesta van der Schaaf" userId="b6341301b05cd47e" providerId="LiveId" clId="{AD06C81A-87A6-47A7-8922-8736C9E72DE9}" dt="2023-07-13T11:32:03.184" v="32193" actId="1076"/>
          <ac:grpSpMkLst>
            <pc:docMk/>
            <pc:sldMk cId="335239418" sldId="296"/>
            <ac:grpSpMk id="182" creationId="{922DEAA3-607C-7F2E-44D7-AB3EB4AB3518}"/>
          </ac:grpSpMkLst>
        </pc:grpChg>
        <pc:grpChg chg="mod">
          <ac:chgData name="Nesta van der Schaaf" userId="b6341301b05cd47e" providerId="LiveId" clId="{AD06C81A-87A6-47A7-8922-8736C9E72DE9}" dt="2023-07-13T11:22:35.150" v="32167" actId="164"/>
          <ac:grpSpMkLst>
            <pc:docMk/>
            <pc:sldMk cId="335239418" sldId="296"/>
            <ac:grpSpMk id="193" creationId="{3FD013F1-DFDC-5339-1BCD-692C9EFA721D}"/>
          </ac:grpSpMkLst>
        </pc:grpChg>
        <pc:grpChg chg="mod">
          <ac:chgData name="Nesta van der Schaaf" userId="b6341301b05cd47e" providerId="LiveId" clId="{AD06C81A-87A6-47A7-8922-8736C9E72DE9}" dt="2023-07-13T11:31:12.484" v="32190"/>
          <ac:grpSpMkLst>
            <pc:docMk/>
            <pc:sldMk cId="335239418" sldId="296"/>
            <ac:grpSpMk id="196" creationId="{75074C58-7D5E-AAD7-91FA-C10663B3F4DD}"/>
          </ac:grpSpMkLst>
        </pc:grpChg>
        <pc:grpChg chg="mod">
          <ac:chgData name="Nesta van der Schaaf" userId="b6341301b05cd47e" providerId="LiveId" clId="{AD06C81A-87A6-47A7-8922-8736C9E72DE9}" dt="2023-07-13T11:31:12.484" v="32190"/>
          <ac:grpSpMkLst>
            <pc:docMk/>
            <pc:sldMk cId="335239418" sldId="296"/>
            <ac:grpSpMk id="197" creationId="{3F446EE6-E0DC-6152-8F13-2EAE8097C512}"/>
          </ac:grpSpMkLst>
        </pc:grpChg>
        <pc:grpChg chg="add mod">
          <ac:chgData name="Nesta van der Schaaf" userId="b6341301b05cd47e" providerId="LiveId" clId="{AD06C81A-87A6-47A7-8922-8736C9E72DE9}" dt="2023-07-13T11:35:51.615" v="32233" actId="1076"/>
          <ac:grpSpMkLst>
            <pc:docMk/>
            <pc:sldMk cId="335239418" sldId="296"/>
            <ac:grpSpMk id="225" creationId="{DE2A5C31-24D5-BDD6-F815-A7774EAB2AD3}"/>
          </ac:grpSpMkLst>
        </pc:grpChg>
        <pc:grpChg chg="mod">
          <ac:chgData name="Nesta van der Schaaf" userId="b6341301b05cd47e" providerId="LiveId" clId="{AD06C81A-87A6-47A7-8922-8736C9E72DE9}" dt="2023-07-13T11:12:21.278" v="32062" actId="1076"/>
          <ac:grpSpMkLst>
            <pc:docMk/>
            <pc:sldMk cId="335239418" sldId="296"/>
            <ac:grpSpMk id="329" creationId="{E6D1712A-A6E3-CFA4-4AA2-363FFF74FCF4}"/>
          </ac:grpSpMkLst>
        </pc:grpChg>
        <pc:grpChg chg="mod">
          <ac:chgData name="Nesta van der Schaaf" userId="b6341301b05cd47e" providerId="LiveId" clId="{AD06C81A-87A6-47A7-8922-8736C9E72DE9}" dt="2023-07-13T11:12:21.278" v="32062" actId="1076"/>
          <ac:grpSpMkLst>
            <pc:docMk/>
            <pc:sldMk cId="335239418" sldId="296"/>
            <ac:grpSpMk id="331" creationId="{459B12B5-7D61-EDC9-D372-D2DA741279DF}"/>
          </ac:grpSpMkLst>
        </pc:grpChg>
        <pc:inkChg chg="mod">
          <ac:chgData name="Nesta van der Schaaf" userId="b6341301b05cd47e" providerId="LiveId" clId="{AD06C81A-87A6-47A7-8922-8736C9E72DE9}" dt="2023-07-13T11:13:42.685" v="32073" actId="165"/>
          <ac:inkMkLst>
            <pc:docMk/>
            <pc:sldMk cId="335239418" sldId="296"/>
            <ac:inkMk id="81" creationId="{98AC0291-8FDE-3E16-53D9-463533C2BE1C}"/>
          </ac:inkMkLst>
        </pc:inkChg>
        <pc:inkChg chg="mod">
          <ac:chgData name="Nesta van der Schaaf" userId="b6341301b05cd47e" providerId="LiveId" clId="{AD06C81A-87A6-47A7-8922-8736C9E72DE9}" dt="2023-07-13T11:13:42.685" v="32073" actId="165"/>
          <ac:inkMkLst>
            <pc:docMk/>
            <pc:sldMk cId="335239418" sldId="296"/>
            <ac:inkMk id="82" creationId="{C0AAA23E-DBE1-8B6E-FE4C-3109AE8F69E2}"/>
          </ac:inkMkLst>
        </pc:inkChg>
        <pc:inkChg chg="mod">
          <ac:chgData name="Nesta van der Schaaf" userId="b6341301b05cd47e" providerId="LiveId" clId="{AD06C81A-87A6-47A7-8922-8736C9E72DE9}" dt="2023-07-13T11:13:42.685" v="32073" actId="165"/>
          <ac:inkMkLst>
            <pc:docMk/>
            <pc:sldMk cId="335239418" sldId="296"/>
            <ac:inkMk id="83" creationId="{D468A6A6-5E6C-7F15-B188-04C42A1E1ACE}"/>
          </ac:inkMkLst>
        </pc:inkChg>
      </pc:sldChg>
      <pc:sldChg chg="addSp delSp modSp add mod delAnim modAnim">
        <pc:chgData name="Nesta van der Schaaf" userId="b6341301b05cd47e" providerId="LiveId" clId="{AD06C81A-87A6-47A7-8922-8736C9E72DE9}" dt="2023-07-14T15:31:23.986" v="33037"/>
        <pc:sldMkLst>
          <pc:docMk/>
          <pc:sldMk cId="1052403554" sldId="297"/>
        </pc:sldMkLst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6" creationId="{2D1EE339-770F-BE57-5C3C-A145758DF92C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7" creationId="{85D4B891-6D61-45D1-686C-89712C218189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8" creationId="{4021B8C3-F15D-B3CD-DF54-DCBFEC318964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9" creationId="{C62CEB97-E35C-9E25-39A0-38E8D9DA8476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10" creationId="{3D8001C6-20C7-8E6F-B7CF-66EBAD631BF9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11" creationId="{7F3F031C-1D26-52FB-1423-6A40F0B58EC6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12" creationId="{22705265-4C6B-044D-7500-301071B9473D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13" creationId="{B19FD76F-4D86-0682-3C27-6011C52B0531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14" creationId="{0814C76B-BAF0-F1D1-1587-6161E9001055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15" creationId="{7C69FD5F-81E5-CBE3-D4B4-56CDD4D712A5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16" creationId="{387662B5-52B9-B0DC-CAB1-32D91485DCB1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18" creationId="{DB128BEB-A51F-7370-1ACB-85044010CE7F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19" creationId="{C3277D93-5B0E-F5FD-06F2-15A38CC094C0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24" creationId="{18C2DF00-67A9-2BE4-DE95-DF5359A5E4F6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25" creationId="{120720F2-3F96-CCFF-9C90-96934AB19ECF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26" creationId="{F9802C3D-B0F9-AB28-7EC6-DEA12359B1BC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27" creationId="{C57E9A0E-81C6-9654-833A-72107052C813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28" creationId="{CAE48DA9-38D5-D067-1AE4-19BBDAF4A102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29" creationId="{0BBE6FF7-7752-94CF-DDDF-8E5B6518F6E5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30" creationId="{72C70C0A-24A5-F89E-087E-9F6148043C87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31" creationId="{FFE47535-DE98-BC02-7DA3-2EE91B7A30CF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32" creationId="{2ECC2A19-E44A-AB95-EF18-3C1A94C1C332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33" creationId="{D7A965ED-4F6A-E730-7E5E-EA3DBC75C8C4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34" creationId="{74818DA6-DD3D-01DE-95C4-1F52E31EBE45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35" creationId="{4D976EA9-3CAC-BDB2-B258-5FAED40CBA99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36" creationId="{652E269C-07F5-7C3D-24ED-74D67E572D13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38" creationId="{901AF1DF-874C-0E51-A674-2D037DBCEABB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39" creationId="{D9B80479-5FC4-6F67-4917-8E085CF8036F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41" creationId="{2AA096EA-0A78-B935-C5FD-9DAD63BFF771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42" creationId="{F16F7B2B-94AC-3FAE-C24D-C0C940C2CA19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43" creationId="{17DA2100-0484-F033-32F8-57C24BF1461E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44" creationId="{3688F880-9084-4698-BDCB-409FF7ABBD7E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45" creationId="{21641BD1-D1FC-2397-6274-36D02E83521D}"/>
          </ac:spMkLst>
        </pc:spChg>
        <pc:spChg chg="mod">
          <ac:chgData name="Nesta van der Schaaf" userId="b6341301b05cd47e" providerId="LiveId" clId="{AD06C81A-87A6-47A7-8922-8736C9E72DE9}" dt="2023-07-14T15:14:23.670" v="32798"/>
          <ac:spMkLst>
            <pc:docMk/>
            <pc:sldMk cId="1052403554" sldId="297"/>
            <ac:spMk id="46" creationId="{B1077CD2-03AF-F2CA-B467-B15A50252390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48" creationId="{5189446B-574B-EBDA-BE01-70EE2071B948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49" creationId="{EA61242A-8DE1-03F0-D1EB-908FCAC0DEB7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50" creationId="{539FDB46-7A06-7595-784E-DFA853DEB8C2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51" creationId="{7FCCC47D-D109-4CFF-6F0C-25EB717106BA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52" creationId="{5A0DF346-EB46-F180-F3A2-F4FA69855E69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53" creationId="{A8AF6448-D2BE-D5FD-B927-F45941EF689B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54" creationId="{FA0A83F9-936F-B3F5-866D-DD54512F2090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55" creationId="{C21E8466-EA03-617A-6051-4459EDFB3C61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56" creationId="{3C3504D8-731A-1FEB-CDD6-FB10570CD24E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57" creationId="{B395B0B8-A42E-DFE2-1707-831FA2B8B958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58" creationId="{D5D4B92E-9AFE-EB16-CE79-B6DD1137EBBF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60" creationId="{C600F31E-F847-00B8-3314-3B52BF92C22D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61" creationId="{0F9B36BC-25B1-CEF4-47AC-3142FB7E99BA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63" creationId="{DB8CD68F-3541-5D01-29BC-D83EE42AA0E6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28" creationId="{8A4F4CAC-ACB9-E39D-780A-2CACAE9431B2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29" creationId="{522D9A26-1DA4-AD55-3A69-D6EA9ACFC82B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30" creationId="{0F5F7AD7-A0DC-8124-CDB0-0BAC6BD96419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31" creationId="{B4C5B20E-3F12-996F-F96C-D885D8987E06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32" creationId="{E4EEC59A-420F-F074-FD1D-20717AE7BA05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33" creationId="{EF965491-10A2-3175-4851-3C4C32B3CE5E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34" creationId="{D878D608-BC37-992B-39DE-7201ECEBA8EF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35" creationId="{4E20272C-99C3-47F3-608F-082892601CCA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36" creationId="{F44E1EDA-D5C8-C1EE-89E4-E09DE805BC0B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37" creationId="{146056EB-7729-A716-6A6C-1B82C420040D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38" creationId="{255F583B-1C85-C268-BE83-76698C7EFC2C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39" creationId="{545E34CB-399D-B821-5AB2-279B480952E3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41" creationId="{F43CEB59-B7C0-B7D9-AFBF-599120A581CD}"/>
          </ac:spMkLst>
        </pc:spChg>
        <pc:spChg chg="mod">
          <ac:chgData name="Nesta van der Schaaf" userId="b6341301b05cd47e" providerId="LiveId" clId="{AD06C81A-87A6-47A7-8922-8736C9E72DE9}" dt="2023-07-14T15:16:42.871" v="32822" actId="20577"/>
          <ac:spMkLst>
            <pc:docMk/>
            <pc:sldMk cId="1052403554" sldId="297"/>
            <ac:spMk id="142" creationId="{8E9E810A-5226-6D11-5498-0F88D1CABDAC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43" creationId="{51B3F4B0-3F44-27C6-1925-08D3C4C1F893}"/>
          </ac:spMkLst>
        </pc:spChg>
        <pc:spChg chg="mod">
          <ac:chgData name="Nesta van der Schaaf" userId="b6341301b05cd47e" providerId="LiveId" clId="{AD06C81A-87A6-47A7-8922-8736C9E72DE9}" dt="2023-07-14T15:16:45.924" v="32823" actId="1076"/>
          <ac:spMkLst>
            <pc:docMk/>
            <pc:sldMk cId="1052403554" sldId="297"/>
            <ac:spMk id="145" creationId="{D7E65158-364A-0D77-AE59-A152655538A1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46" creationId="{5A233856-18A7-1817-2DFD-9B30440615AE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47" creationId="{488D9D2C-A57D-6CE4-9438-768FD4AF6324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49" creationId="{0B64D3A3-8318-A7AE-A4CD-956CAE6094D1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51" creationId="{B0EEA030-27C6-388D-435D-34996188FDDB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52" creationId="{79D57ACE-B468-9FF5-9EE3-3662A6995E59}"/>
          </ac:spMkLst>
        </pc:spChg>
        <pc:spChg chg="add 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57" creationId="{82DC3D46-798A-EAD0-BF04-DE3EEC1C9C45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59" creationId="{45BB44D2-46D9-73C7-2D5B-C913B91701E3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60" creationId="{2C7FEFD1-D278-A4F2-30AD-467AC4E18ACB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62" creationId="{08CBB389-39BE-1E1D-925E-39CD7C4D7757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64" creationId="{147697A1-D999-1E06-20ED-589478898658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65" creationId="{093F10D3-4C7C-26A0-8781-C731737E1FC2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66" creationId="{1F6BE17D-85A1-CDDB-0D50-BA28EBF7771F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67" creationId="{BA52B74A-E804-C08D-ED45-ED7086D265D5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68" creationId="{340FE7B3-A70E-1136-9067-A1A5C4FADC06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69" creationId="{9367ABC5-2F2B-3CC9-4AF9-0FC4254319FD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71" creationId="{CA015A43-D312-DF17-BFC9-D4DAE8083AF5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72" creationId="{F81E7081-FB05-F20D-CAD8-B055F07D7668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74" creationId="{51DDC3CE-9475-5138-6A82-A5D8FB62A98D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75" creationId="{AD98D543-7AAD-296B-1985-D81D0C083D81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76" creationId="{9E921D74-C116-1AB2-7D51-B04B067FB757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77" creationId="{6792D6FA-0E85-429A-8461-71312F220667}"/>
          </ac:spMkLst>
        </pc:spChg>
        <pc:spChg chg="mod">
          <ac:chgData name="Nesta van der Schaaf" userId="b6341301b05cd47e" providerId="LiveId" clId="{AD06C81A-87A6-47A7-8922-8736C9E72DE9}" dt="2023-07-14T15:14:53.187" v="32804"/>
          <ac:spMkLst>
            <pc:docMk/>
            <pc:sldMk cId="1052403554" sldId="297"/>
            <ac:spMk id="178" creationId="{CBB80DB7-4E45-7862-F92E-7E05F1A0B75D}"/>
          </ac:spMkLst>
        </pc:spChg>
        <pc:spChg chg="mod topLvl">
          <ac:chgData name="Nesta van der Schaaf" userId="b6341301b05cd47e" providerId="LiveId" clId="{AD06C81A-87A6-47A7-8922-8736C9E72DE9}" dt="2023-07-14T15:25:58.324" v="33000" actId="164"/>
          <ac:spMkLst>
            <pc:docMk/>
            <pc:sldMk cId="1052403554" sldId="297"/>
            <ac:spMk id="180" creationId="{172C6E09-FD21-5F55-EB5E-113E2BD47370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183" creationId="{86B6B1FC-615E-316A-F1E8-4B88169C0879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184" creationId="{1F6BCEFA-A426-5ADC-D106-8D4083BDF8BB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185" creationId="{B7378634-2926-184A-A48F-3E9ED7939DB4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186" creationId="{B965E684-418E-1BB8-8372-3E4F5748A865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187" creationId="{593E44B3-8D71-2368-D5BA-3D2373E31181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191" creationId="{6DC9D8BD-58EA-A92B-48C9-F57BB7AD9F8A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197" creationId="{1FDE1D98-8981-354E-F80C-6AC5A6FC778E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203" creationId="{0FA9144E-132D-7919-E066-47151F3EA9D0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209" creationId="{86A61F07-3E86-A68C-A753-1CEFD750A20A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210" creationId="{D859759A-BE82-834E-3F39-A45BB5B2C420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211" creationId="{C07FE6EB-A4FF-3F16-04E0-3A94BC952E49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212" creationId="{A0DB7A83-657E-96AE-3C34-9EF27C5D1116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213" creationId="{A6A38423-3FAF-F31A-0A06-3EFACADDE86A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214" creationId="{00898F36-2BFB-99AE-A165-544B0B6D42C4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215" creationId="{AB24F3CD-9FF2-AC19-8F2F-2111A9C9A69B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216" creationId="{787F2527-5F00-68D6-92B6-B45338EA4CDA}"/>
          </ac:spMkLst>
        </pc:spChg>
        <pc:spChg chg="mod">
          <ac:chgData name="Nesta van der Schaaf" userId="b6341301b05cd47e" providerId="LiveId" clId="{AD06C81A-87A6-47A7-8922-8736C9E72DE9}" dt="2023-07-14T15:22:43.345" v="32897" actId="165"/>
          <ac:spMkLst>
            <pc:docMk/>
            <pc:sldMk cId="1052403554" sldId="297"/>
            <ac:spMk id="217" creationId="{84C18521-2F98-2C69-9AB9-F9966CB831E4}"/>
          </ac:spMkLst>
        </pc:spChg>
        <pc:spChg chg="replST">
          <ac:chgData name="Nesta van der Schaaf" userId="b6341301b05cd47e" providerId="LiveId" clId="{AD06C81A-87A6-47A7-8922-8736C9E72DE9}" dt="2023-07-14T15:22:36.767" v="32885"/>
          <ac:spMkLst>
            <pc:docMk/>
            <pc:sldMk cId="1052403554" sldId="297"/>
            <ac:spMk id="222" creationId="{AD71BCDE-7300-5C98-E024-653FFC4FC53D}"/>
          </ac:spMkLst>
        </pc:spChg>
        <pc:spChg chg="replST">
          <ac:chgData name="Nesta van der Schaaf" userId="b6341301b05cd47e" providerId="LiveId" clId="{AD06C81A-87A6-47A7-8922-8736C9E72DE9}" dt="2023-07-14T15:22:36.767" v="32886"/>
          <ac:spMkLst>
            <pc:docMk/>
            <pc:sldMk cId="1052403554" sldId="297"/>
            <ac:spMk id="223" creationId="{ABC642AC-D776-C25F-356F-38229F3357B5}"/>
          </ac:spMkLst>
        </pc:spChg>
        <pc:spChg chg="replST">
          <ac:chgData name="Nesta van der Schaaf" userId="b6341301b05cd47e" providerId="LiveId" clId="{AD06C81A-87A6-47A7-8922-8736C9E72DE9}" dt="2023-07-14T15:22:36.767" v="32887"/>
          <ac:spMkLst>
            <pc:docMk/>
            <pc:sldMk cId="1052403554" sldId="297"/>
            <ac:spMk id="224" creationId="{62B3A820-9BF8-371A-22BA-5A0D6973A702}"/>
          </ac:spMkLst>
        </pc:spChg>
        <pc:spChg chg="replST">
          <ac:chgData name="Nesta van der Schaaf" userId="b6341301b05cd47e" providerId="LiveId" clId="{AD06C81A-87A6-47A7-8922-8736C9E72DE9}" dt="2023-07-14T15:22:36.767" v="32888"/>
          <ac:spMkLst>
            <pc:docMk/>
            <pc:sldMk cId="1052403554" sldId="297"/>
            <ac:spMk id="225" creationId="{0C34EAFB-6495-3726-24F6-2AB97938F417}"/>
          </ac:spMkLst>
        </pc:spChg>
        <pc:spChg chg="replST">
          <ac:chgData name="Nesta van der Schaaf" userId="b6341301b05cd47e" providerId="LiveId" clId="{AD06C81A-87A6-47A7-8922-8736C9E72DE9}" dt="2023-07-14T15:22:36.768" v="32889"/>
          <ac:spMkLst>
            <pc:docMk/>
            <pc:sldMk cId="1052403554" sldId="297"/>
            <ac:spMk id="226" creationId="{2CA9CDAD-9CED-5599-0484-93462968F83A}"/>
          </ac:spMkLst>
        </pc:spChg>
        <pc:spChg chg="replST">
          <ac:chgData name="Nesta van der Schaaf" userId="b6341301b05cd47e" providerId="LiveId" clId="{AD06C81A-87A6-47A7-8922-8736C9E72DE9}" dt="2023-07-14T15:22:36.768" v="32890"/>
          <ac:spMkLst>
            <pc:docMk/>
            <pc:sldMk cId="1052403554" sldId="297"/>
            <ac:spMk id="227" creationId="{1D3A47D2-C263-EF50-D46E-845066307142}"/>
          </ac:spMkLst>
        </pc:spChg>
        <pc:spChg chg="replST">
          <ac:chgData name="Nesta van der Schaaf" userId="b6341301b05cd47e" providerId="LiveId" clId="{AD06C81A-87A6-47A7-8922-8736C9E72DE9}" dt="2023-07-14T15:22:36.768" v="32891"/>
          <ac:spMkLst>
            <pc:docMk/>
            <pc:sldMk cId="1052403554" sldId="297"/>
            <ac:spMk id="228" creationId="{727E2B39-1E5D-27C2-0794-A78C64583053}"/>
          </ac:spMkLst>
        </pc:spChg>
        <pc:spChg chg="replST">
          <ac:chgData name="Nesta van der Schaaf" userId="b6341301b05cd47e" providerId="LiveId" clId="{AD06C81A-87A6-47A7-8922-8736C9E72DE9}" dt="2023-07-14T15:22:36.768" v="32892"/>
          <ac:spMkLst>
            <pc:docMk/>
            <pc:sldMk cId="1052403554" sldId="297"/>
            <ac:spMk id="229" creationId="{7EA3F1A6-239A-E007-935F-2E09F7DFD609}"/>
          </ac:spMkLst>
        </pc:spChg>
        <pc:spChg chg="replST">
          <ac:chgData name="Nesta van der Schaaf" userId="b6341301b05cd47e" providerId="LiveId" clId="{AD06C81A-87A6-47A7-8922-8736C9E72DE9}" dt="2023-07-14T15:22:36.768" v="32893"/>
          <ac:spMkLst>
            <pc:docMk/>
            <pc:sldMk cId="1052403554" sldId="297"/>
            <ac:spMk id="230" creationId="{1EF79801-7A1A-3F3B-46ED-A88E5156D971}"/>
          </ac:spMkLst>
        </pc:spChg>
        <pc:spChg chg="add mod">
          <ac:chgData name="Nesta van der Schaaf" userId="b6341301b05cd47e" providerId="LiveId" clId="{AD06C81A-87A6-47A7-8922-8736C9E72DE9}" dt="2023-07-14T15:25:54.036" v="32999" actId="164"/>
          <ac:spMkLst>
            <pc:docMk/>
            <pc:sldMk cId="1052403554" sldId="297"/>
            <ac:spMk id="240" creationId="{C055E842-DD1F-5113-3772-698E024F9E62}"/>
          </ac:spMkLst>
        </pc:spChg>
        <pc:spChg chg="replST">
          <ac:chgData name="Nesta van der Schaaf" userId="b6341301b05cd47e" providerId="LiveId" clId="{AD06C81A-87A6-47A7-8922-8736C9E72DE9}" dt="2023-07-14T15:23:31.426" v="32979"/>
          <ac:spMkLst>
            <pc:docMk/>
            <pc:sldMk cId="1052403554" sldId="297"/>
            <ac:spMk id="248" creationId="{A0D44468-C623-4F96-56FF-8E633400FFDA}"/>
          </ac:spMkLst>
        </pc:spChg>
        <pc:spChg chg="replST">
          <ac:chgData name="Nesta van der Schaaf" userId="b6341301b05cd47e" providerId="LiveId" clId="{AD06C81A-87A6-47A7-8922-8736C9E72DE9}" dt="2023-07-14T15:23:31.426" v="32980"/>
          <ac:spMkLst>
            <pc:docMk/>
            <pc:sldMk cId="1052403554" sldId="297"/>
            <ac:spMk id="256" creationId="{AE0855A7-504B-99CA-2D29-8883F523AC54}"/>
          </ac:spMkLst>
        </pc:spChg>
        <pc:spChg chg="replST">
          <ac:chgData name="Nesta van der Schaaf" userId="b6341301b05cd47e" providerId="LiveId" clId="{AD06C81A-87A6-47A7-8922-8736C9E72DE9}" dt="2023-07-14T15:23:31.426" v="32981"/>
          <ac:spMkLst>
            <pc:docMk/>
            <pc:sldMk cId="1052403554" sldId="297"/>
            <ac:spMk id="257" creationId="{7C92E867-DC24-0D1B-0443-57388751D3D5}"/>
          </ac:spMkLst>
        </pc:spChg>
        <pc:spChg chg="replST">
          <ac:chgData name="Nesta van der Schaaf" userId="b6341301b05cd47e" providerId="LiveId" clId="{AD06C81A-87A6-47A7-8922-8736C9E72DE9}" dt="2023-07-14T15:23:31.426" v="32982"/>
          <ac:spMkLst>
            <pc:docMk/>
            <pc:sldMk cId="1052403554" sldId="297"/>
            <ac:spMk id="258" creationId="{FBD75594-53D3-C346-B7AC-0DBED97193C2}"/>
          </ac:spMkLst>
        </pc:spChg>
        <pc:spChg chg="replST">
          <ac:chgData name="Nesta van der Schaaf" userId="b6341301b05cd47e" providerId="LiveId" clId="{AD06C81A-87A6-47A7-8922-8736C9E72DE9}" dt="2023-07-14T15:23:31.426" v="32983"/>
          <ac:spMkLst>
            <pc:docMk/>
            <pc:sldMk cId="1052403554" sldId="297"/>
            <ac:spMk id="259" creationId="{8A2CDA47-9F47-F3E5-8319-84A3AD7D5C7B}"/>
          </ac:spMkLst>
        </pc:spChg>
        <pc:spChg chg="replST">
          <ac:chgData name="Nesta van der Schaaf" userId="b6341301b05cd47e" providerId="LiveId" clId="{AD06C81A-87A6-47A7-8922-8736C9E72DE9}" dt="2023-07-14T15:23:31.426" v="32984"/>
          <ac:spMkLst>
            <pc:docMk/>
            <pc:sldMk cId="1052403554" sldId="297"/>
            <ac:spMk id="260" creationId="{2830C251-C45A-7A5B-932C-5DDFD888B9E2}"/>
          </ac:spMkLst>
        </pc:spChg>
        <pc:spChg chg="replST">
          <ac:chgData name="Nesta van der Schaaf" userId="b6341301b05cd47e" providerId="LiveId" clId="{AD06C81A-87A6-47A7-8922-8736C9E72DE9}" dt="2023-07-14T15:23:31.426" v="32985"/>
          <ac:spMkLst>
            <pc:docMk/>
            <pc:sldMk cId="1052403554" sldId="297"/>
            <ac:spMk id="261" creationId="{20302E18-EA8B-6E74-9D68-2385A27DFF5F}"/>
          </ac:spMkLst>
        </pc:spChg>
        <pc:spChg chg="replST">
          <ac:chgData name="Nesta van der Schaaf" userId="b6341301b05cd47e" providerId="LiveId" clId="{AD06C81A-87A6-47A7-8922-8736C9E72DE9}" dt="2023-07-14T15:23:31.427" v="32986"/>
          <ac:spMkLst>
            <pc:docMk/>
            <pc:sldMk cId="1052403554" sldId="297"/>
            <ac:spMk id="262" creationId="{9E52EC30-3E9C-55E4-2D8E-F583193E8F82}"/>
          </ac:spMkLst>
        </pc:spChg>
        <pc:spChg chg="replST">
          <ac:chgData name="Nesta van der Schaaf" userId="b6341301b05cd47e" providerId="LiveId" clId="{AD06C81A-87A6-47A7-8922-8736C9E72DE9}" dt="2023-07-14T15:23:31.427" v="32987"/>
          <ac:spMkLst>
            <pc:docMk/>
            <pc:sldMk cId="1052403554" sldId="297"/>
            <ac:spMk id="263" creationId="{1E8415E1-360E-D8E5-16D9-68C465C92BE4}"/>
          </ac:spMkLst>
        </pc:spChg>
        <pc:spChg chg="replST">
          <ac:chgData name="Nesta van der Schaaf" userId="b6341301b05cd47e" providerId="LiveId" clId="{AD06C81A-87A6-47A7-8922-8736C9E72DE9}" dt="2023-07-14T15:23:31.427" v="32988"/>
          <ac:spMkLst>
            <pc:docMk/>
            <pc:sldMk cId="1052403554" sldId="297"/>
            <ac:spMk id="264" creationId="{CC54F8B0-7775-BE9A-CF8A-5F0B1DDA8A10}"/>
          </ac:spMkLst>
        </pc:spChg>
        <pc:spChg chg="replST">
          <ac:chgData name="Nesta van der Schaaf" userId="b6341301b05cd47e" providerId="LiveId" clId="{AD06C81A-87A6-47A7-8922-8736C9E72DE9}" dt="2023-07-14T15:23:31.427" v="32989"/>
          <ac:spMkLst>
            <pc:docMk/>
            <pc:sldMk cId="1052403554" sldId="297"/>
            <ac:spMk id="265" creationId="{4BC3EEB9-AE05-AF11-0908-3906C62F8B5A}"/>
          </ac:spMkLst>
        </pc:spChg>
        <pc:spChg chg="replST">
          <ac:chgData name="Nesta van der Schaaf" userId="b6341301b05cd47e" providerId="LiveId" clId="{AD06C81A-87A6-47A7-8922-8736C9E72DE9}" dt="2023-07-14T15:23:31.427" v="32990"/>
          <ac:spMkLst>
            <pc:docMk/>
            <pc:sldMk cId="1052403554" sldId="297"/>
            <ac:spMk id="266" creationId="{F403FA41-2C92-F0E0-1463-E94E24B0F7CB}"/>
          </ac:spMkLst>
        </pc:spChg>
        <pc:spChg chg="replST">
          <ac:chgData name="Nesta van der Schaaf" userId="b6341301b05cd47e" providerId="LiveId" clId="{AD06C81A-87A6-47A7-8922-8736C9E72DE9}" dt="2023-07-14T15:23:31.427" v="32991"/>
          <ac:spMkLst>
            <pc:docMk/>
            <pc:sldMk cId="1052403554" sldId="297"/>
            <ac:spMk id="267" creationId="{3D3167EE-12AC-411F-5473-141C9F7B0317}"/>
          </ac:spMkLst>
        </pc:spChg>
        <pc:spChg chg="replST">
          <ac:chgData name="Nesta van der Schaaf" userId="b6341301b05cd47e" providerId="LiveId" clId="{AD06C81A-87A6-47A7-8922-8736C9E72DE9}" dt="2023-07-14T15:23:31.427" v="32992"/>
          <ac:spMkLst>
            <pc:docMk/>
            <pc:sldMk cId="1052403554" sldId="297"/>
            <ac:spMk id="268" creationId="{A4EA1339-52C5-1429-D89E-11C7565307B9}"/>
          </ac:spMkLst>
        </pc:spChg>
        <pc:grpChg chg="add mod">
          <ac:chgData name="Nesta van der Schaaf" userId="b6341301b05cd47e" providerId="LiveId" clId="{AD06C81A-87A6-47A7-8922-8736C9E72DE9}" dt="2023-07-14T15:15:59.656" v="32816" actId="1076"/>
          <ac:grpSpMkLst>
            <pc:docMk/>
            <pc:sldMk cId="1052403554" sldId="297"/>
            <ac:grpSpMk id="5" creationId="{F33646DD-998D-B6E8-EA2E-472050143450}"/>
          </ac:grpSpMkLst>
        </pc:grpChg>
        <pc:grpChg chg="add mod">
          <ac:chgData name="Nesta van der Schaaf" userId="b6341301b05cd47e" providerId="LiveId" clId="{AD06C81A-87A6-47A7-8922-8736C9E72DE9}" dt="2023-07-14T15:14:28.177" v="32800" actId="1076"/>
          <ac:grpSpMkLst>
            <pc:docMk/>
            <pc:sldMk cId="1052403554" sldId="297"/>
            <ac:grpSpMk id="17" creationId="{DC8C0DC4-7851-5BEF-3CA3-534C1CE5D7D9}"/>
          </ac:grpSpMkLst>
        </pc:grpChg>
        <pc:grpChg chg="del">
          <ac:chgData name="Nesta van der Schaaf" userId="b6341301b05cd47e" providerId="LiveId" clId="{AD06C81A-87A6-47A7-8922-8736C9E72DE9}" dt="2023-07-14T15:13:30.637" v="32796" actId="478"/>
          <ac:grpSpMkLst>
            <pc:docMk/>
            <pc:sldMk cId="1052403554" sldId="297"/>
            <ac:grpSpMk id="20" creationId="{B444398C-FD8E-21D9-8019-3B0BEDF5B11E}"/>
          </ac:grpSpMkLst>
        </pc:grpChg>
        <pc:grpChg chg="del">
          <ac:chgData name="Nesta van der Schaaf" userId="b6341301b05cd47e" providerId="LiveId" clId="{AD06C81A-87A6-47A7-8922-8736C9E72DE9}" dt="2023-07-14T15:13:32.243" v="32797" actId="478"/>
          <ac:grpSpMkLst>
            <pc:docMk/>
            <pc:sldMk cId="1052403554" sldId="297"/>
            <ac:grpSpMk id="21" creationId="{E3F02353-297F-DF13-435E-A717117D7D66}"/>
          </ac:grpSpMkLst>
        </pc:grpChg>
        <pc:grpChg chg="mod">
          <ac:chgData name="Nesta van der Schaaf" userId="b6341301b05cd47e" providerId="LiveId" clId="{AD06C81A-87A6-47A7-8922-8736C9E72DE9}" dt="2023-07-14T15:14:23.670" v="32798"/>
          <ac:grpSpMkLst>
            <pc:docMk/>
            <pc:sldMk cId="1052403554" sldId="297"/>
            <ac:grpSpMk id="23" creationId="{371A628B-604C-4EEA-2DAA-40AFFDB55608}"/>
          </ac:grpSpMkLst>
        </pc:grpChg>
        <pc:grpChg chg="add mod">
          <ac:chgData name="Nesta van der Schaaf" userId="b6341301b05cd47e" providerId="LiveId" clId="{AD06C81A-87A6-47A7-8922-8736C9E72DE9}" dt="2023-07-14T15:15:48.367" v="32814" actId="1076"/>
          <ac:grpSpMkLst>
            <pc:docMk/>
            <pc:sldMk cId="1052403554" sldId="297"/>
            <ac:grpSpMk id="37" creationId="{6C1405FA-A135-7F50-82BB-E6F0538394C4}"/>
          </ac:grpSpMkLst>
        </pc:grpChg>
        <pc:grpChg chg="mod">
          <ac:chgData name="Nesta van der Schaaf" userId="b6341301b05cd47e" providerId="LiveId" clId="{AD06C81A-87A6-47A7-8922-8736C9E72DE9}" dt="2023-07-14T15:14:23.670" v="32798"/>
          <ac:grpSpMkLst>
            <pc:docMk/>
            <pc:sldMk cId="1052403554" sldId="297"/>
            <ac:grpSpMk id="40" creationId="{E3D21E82-013D-6C4E-7189-CEF17D58B93D}"/>
          </ac:grpSpMkLst>
        </pc:grpChg>
        <pc:grpChg chg="add mod">
          <ac:chgData name="Nesta van der Schaaf" userId="b6341301b05cd47e" providerId="LiveId" clId="{AD06C81A-87A6-47A7-8922-8736C9E72DE9}" dt="2023-07-14T15:16:02.693" v="32817" actId="1076"/>
          <ac:grpSpMkLst>
            <pc:docMk/>
            <pc:sldMk cId="1052403554" sldId="297"/>
            <ac:grpSpMk id="47" creationId="{8C194BA3-28AB-4F3E-AF63-D3DFEA2BC6D1}"/>
          </ac:grpSpMkLst>
        </pc:grpChg>
        <pc:grpChg chg="add mod">
          <ac:chgData name="Nesta van der Schaaf" userId="b6341301b05cd47e" providerId="LiveId" clId="{AD06C81A-87A6-47A7-8922-8736C9E72DE9}" dt="2023-07-14T15:15:53.588" v="32815" actId="1076"/>
          <ac:grpSpMkLst>
            <pc:docMk/>
            <pc:sldMk cId="1052403554" sldId="297"/>
            <ac:grpSpMk id="59" creationId="{8F76CA3F-C7DB-8F86-2733-15BE918D9604}"/>
          </ac:grpSpMkLst>
        </pc:grpChg>
        <pc:grpChg chg="mod">
          <ac:chgData name="Nesta van der Schaaf" userId="b6341301b05cd47e" providerId="LiveId" clId="{AD06C81A-87A6-47A7-8922-8736C9E72DE9}" dt="2023-07-14T15:14:53.187" v="32804"/>
          <ac:grpSpMkLst>
            <pc:docMk/>
            <pc:sldMk cId="1052403554" sldId="297"/>
            <ac:grpSpMk id="62" creationId="{27651D8A-1F01-AE12-36DB-4BBE9E193926}"/>
          </ac:grpSpMkLst>
        </pc:grpChg>
        <pc:grpChg chg="add mod">
          <ac:chgData name="Nesta van der Schaaf" userId="b6341301b05cd47e" providerId="LiveId" clId="{AD06C81A-87A6-47A7-8922-8736C9E72DE9}" dt="2023-07-14T15:16:58.319" v="32827" actId="1076"/>
          <ac:grpSpMkLst>
            <pc:docMk/>
            <pc:sldMk cId="1052403554" sldId="297"/>
            <ac:grpSpMk id="140" creationId="{AA3E15CC-6CC5-980B-C3EA-3E3F52DD2103}"/>
          </ac:grpSpMkLst>
        </pc:grpChg>
        <pc:grpChg chg="mod">
          <ac:chgData name="Nesta van der Schaaf" userId="b6341301b05cd47e" providerId="LiveId" clId="{AD06C81A-87A6-47A7-8922-8736C9E72DE9}" dt="2023-07-14T15:14:53.187" v="32804"/>
          <ac:grpSpMkLst>
            <pc:docMk/>
            <pc:sldMk cId="1052403554" sldId="297"/>
            <ac:grpSpMk id="144" creationId="{0C3510BA-29E0-2BAE-961A-25857CD0B7A5}"/>
          </ac:grpSpMkLst>
        </pc:grpChg>
        <pc:grpChg chg="add mod">
          <ac:chgData name="Nesta van der Schaaf" userId="b6341301b05cd47e" providerId="LiveId" clId="{AD06C81A-87A6-47A7-8922-8736C9E72DE9}" dt="2023-07-14T15:31:00.448" v="33034" actId="1076"/>
          <ac:grpSpMkLst>
            <pc:docMk/>
            <pc:sldMk cId="1052403554" sldId="297"/>
            <ac:grpSpMk id="148" creationId="{EF4180EE-9C47-CD05-D7D3-4D47A3B2B0AB}"/>
          </ac:grpSpMkLst>
        </pc:grpChg>
        <pc:grpChg chg="mod">
          <ac:chgData name="Nesta van der Schaaf" userId="b6341301b05cd47e" providerId="LiveId" clId="{AD06C81A-87A6-47A7-8922-8736C9E72DE9}" dt="2023-07-14T15:14:53.187" v="32804"/>
          <ac:grpSpMkLst>
            <pc:docMk/>
            <pc:sldMk cId="1052403554" sldId="297"/>
            <ac:grpSpMk id="150" creationId="{7BDB3ECA-B544-739C-FC0B-38BE378886A9}"/>
          </ac:grpSpMkLst>
        </pc:grpChg>
        <pc:grpChg chg="add mod">
          <ac:chgData name="Nesta van der Schaaf" userId="b6341301b05cd47e" providerId="LiveId" clId="{AD06C81A-87A6-47A7-8922-8736C9E72DE9}" dt="2023-07-14T15:14:53.187" v="32804"/>
          <ac:grpSpMkLst>
            <pc:docMk/>
            <pc:sldMk cId="1052403554" sldId="297"/>
            <ac:grpSpMk id="154" creationId="{35144871-9425-021E-67E8-119C9DB417EC}"/>
          </ac:grpSpMkLst>
        </pc:grpChg>
        <pc:grpChg chg="add mod">
          <ac:chgData name="Nesta van der Schaaf" userId="b6341301b05cd47e" providerId="LiveId" clId="{AD06C81A-87A6-47A7-8922-8736C9E72DE9}" dt="2023-07-14T15:14:53.187" v="32804"/>
          <ac:grpSpMkLst>
            <pc:docMk/>
            <pc:sldMk cId="1052403554" sldId="297"/>
            <ac:grpSpMk id="158" creationId="{DF0147A3-7327-5EE2-6EE3-C19E74291204}"/>
          </ac:grpSpMkLst>
        </pc:grpChg>
        <pc:grpChg chg="add mod">
          <ac:chgData name="Nesta van der Schaaf" userId="b6341301b05cd47e" providerId="LiveId" clId="{AD06C81A-87A6-47A7-8922-8736C9E72DE9}" dt="2023-07-14T15:14:53.187" v="32804"/>
          <ac:grpSpMkLst>
            <pc:docMk/>
            <pc:sldMk cId="1052403554" sldId="297"/>
            <ac:grpSpMk id="161" creationId="{DCBF0519-40BF-9508-091E-D929FC71AEFF}"/>
          </ac:grpSpMkLst>
        </pc:grpChg>
        <pc:grpChg chg="mod">
          <ac:chgData name="Nesta van der Schaaf" userId="b6341301b05cd47e" providerId="LiveId" clId="{AD06C81A-87A6-47A7-8922-8736C9E72DE9}" dt="2023-07-14T15:14:53.187" v="32804"/>
          <ac:grpSpMkLst>
            <pc:docMk/>
            <pc:sldMk cId="1052403554" sldId="297"/>
            <ac:grpSpMk id="163" creationId="{A143514F-A374-0840-D9C0-F8A064D59571}"/>
          </ac:grpSpMkLst>
        </pc:grpChg>
        <pc:grpChg chg="add mod">
          <ac:chgData name="Nesta van der Schaaf" userId="b6341301b05cd47e" providerId="LiveId" clId="{AD06C81A-87A6-47A7-8922-8736C9E72DE9}" dt="2023-07-14T15:30:40.328" v="33027" actId="1076"/>
          <ac:grpSpMkLst>
            <pc:docMk/>
            <pc:sldMk cId="1052403554" sldId="297"/>
            <ac:grpSpMk id="170" creationId="{68A06F84-4E09-8D45-93D6-0ED124CF3CE9}"/>
          </ac:grpSpMkLst>
        </pc:grpChg>
        <pc:grpChg chg="mod">
          <ac:chgData name="Nesta van der Schaaf" userId="b6341301b05cd47e" providerId="LiveId" clId="{AD06C81A-87A6-47A7-8922-8736C9E72DE9}" dt="2023-07-14T15:14:53.187" v="32804"/>
          <ac:grpSpMkLst>
            <pc:docMk/>
            <pc:sldMk cId="1052403554" sldId="297"/>
            <ac:grpSpMk id="173" creationId="{FF16974E-54EF-F819-6E5D-9C3350093904}"/>
          </ac:grpSpMkLst>
        </pc:grpChg>
        <pc:grpChg chg="add del mod">
          <ac:chgData name="Nesta van der Schaaf" userId="b6341301b05cd47e" providerId="LiveId" clId="{AD06C81A-87A6-47A7-8922-8736C9E72DE9}" dt="2023-07-14T15:22:43.345" v="32897" actId="165"/>
          <ac:grpSpMkLst>
            <pc:docMk/>
            <pc:sldMk cId="1052403554" sldId="297"/>
            <ac:grpSpMk id="179" creationId="{3C1A4D6D-047D-8706-52D9-23CA91D3B299}"/>
          </ac:grpSpMkLst>
        </pc:grpChg>
        <pc:grpChg chg="del mod topLvl">
          <ac:chgData name="Nesta van der Schaaf" userId="b6341301b05cd47e" providerId="LiveId" clId="{AD06C81A-87A6-47A7-8922-8736C9E72DE9}" dt="2023-07-14T15:22:46.171" v="32898" actId="478"/>
          <ac:grpSpMkLst>
            <pc:docMk/>
            <pc:sldMk cId="1052403554" sldId="297"/>
            <ac:grpSpMk id="181" creationId="{9AAA683E-0BA1-C7D9-8144-28218D16F3D2}"/>
          </ac:grpSpMkLst>
        </pc:grpChg>
        <pc:grpChg chg="del mod topLvl">
          <ac:chgData name="Nesta van der Schaaf" userId="b6341301b05cd47e" providerId="LiveId" clId="{AD06C81A-87A6-47A7-8922-8736C9E72DE9}" dt="2023-07-14T15:22:47.120" v="32899" actId="478"/>
          <ac:grpSpMkLst>
            <pc:docMk/>
            <pc:sldMk cId="1052403554" sldId="297"/>
            <ac:grpSpMk id="182" creationId="{D9F8D08C-84AD-E89D-1C56-F38E15DC8B63}"/>
          </ac:grpSpMkLst>
        </pc:grpChg>
        <pc:grpChg chg="mod replST">
          <ac:chgData name="Nesta van der Schaaf" userId="b6341301b05cd47e" providerId="LiveId" clId="{AD06C81A-87A6-47A7-8922-8736C9E72DE9}" dt="2023-07-14T15:25:58.324" v="33000" actId="164"/>
          <ac:grpSpMkLst>
            <pc:docMk/>
            <pc:sldMk cId="1052403554" sldId="297"/>
            <ac:grpSpMk id="239" creationId="{B3E82AED-4E7E-66A5-4AEE-582BC3164AD8}"/>
          </ac:grpSpMkLst>
        </pc:grpChg>
        <pc:grpChg chg="mod replST">
          <ac:chgData name="Nesta van der Schaaf" userId="b6341301b05cd47e" providerId="LiveId" clId="{AD06C81A-87A6-47A7-8922-8736C9E72DE9}" dt="2023-07-14T15:25:54.036" v="32999" actId="164"/>
          <ac:grpSpMkLst>
            <pc:docMk/>
            <pc:sldMk cId="1052403554" sldId="297"/>
            <ac:grpSpMk id="269" creationId="{AE48DF72-D53D-69F9-D75E-3AFDE643EE53}"/>
          </ac:grpSpMkLst>
        </pc:grpChg>
        <pc:grpChg chg="add mod">
          <ac:chgData name="Nesta van der Schaaf" userId="b6341301b05cd47e" providerId="LiveId" clId="{AD06C81A-87A6-47A7-8922-8736C9E72DE9}" dt="2023-07-14T15:26:53.172" v="33002" actId="1076"/>
          <ac:grpSpMkLst>
            <pc:docMk/>
            <pc:sldMk cId="1052403554" sldId="297"/>
            <ac:grpSpMk id="270" creationId="{AFD58233-1C0B-B596-4153-3E2E2E7CDD54}"/>
          </ac:grpSpMkLst>
        </pc:grpChg>
        <pc:grpChg chg="add mod">
          <ac:chgData name="Nesta van der Schaaf" userId="b6341301b05cd47e" providerId="LiveId" clId="{AD06C81A-87A6-47A7-8922-8736C9E72DE9}" dt="2023-07-14T15:26:47.496" v="33001" actId="1076"/>
          <ac:grpSpMkLst>
            <pc:docMk/>
            <pc:sldMk cId="1052403554" sldId="297"/>
            <ac:grpSpMk id="271" creationId="{3277AC84-C66D-FEBE-BAD4-558ED0AC508F}"/>
          </ac:grpSpMkLst>
        </pc:grpChg>
        <pc:picChg chg="mod">
          <ac:chgData name="Nesta van der Schaaf" userId="b6341301b05cd47e" providerId="LiveId" clId="{AD06C81A-87A6-47A7-8922-8736C9E72DE9}" dt="2023-07-14T15:22:36.756" v="32838" actId="14100"/>
          <ac:picMkLst>
            <pc:docMk/>
            <pc:sldMk cId="1052403554" sldId="297"/>
            <ac:picMk id="220" creationId="{18F46CA4-34E3-AAAC-B273-13E3F1F10C36}"/>
          </ac:picMkLst>
        </pc:picChg>
        <pc:picChg chg="mod">
          <ac:chgData name="Nesta van der Schaaf" userId="b6341301b05cd47e" providerId="LiveId" clId="{AD06C81A-87A6-47A7-8922-8736C9E72DE9}" dt="2023-07-14T15:23:31.413" v="32922" actId="14100"/>
          <ac:picMkLst>
            <pc:docMk/>
            <pc:sldMk cId="1052403554" sldId="297"/>
            <ac:picMk id="246" creationId="{189348B0-0582-2CFB-455E-D52074C07750}"/>
          </ac:picMkLst>
        </pc:picChg>
        <pc:inkChg chg="add mod">
          <ac:chgData name="Nesta van der Schaaf" userId="b6341301b05cd47e" providerId="LiveId" clId="{AD06C81A-87A6-47A7-8922-8736C9E72DE9}" dt="2023-07-14T15:30:58.363" v="33033" actId="1076"/>
          <ac:inkMkLst>
            <pc:docMk/>
            <pc:sldMk cId="1052403554" sldId="297"/>
            <ac:inkMk id="153" creationId="{8137FEDA-414E-F3BE-1C71-F6D7A20044F6}"/>
          </ac:inkMkLst>
        </pc:inkChg>
        <pc:cxnChg chg="mod">
          <ac:chgData name="Nesta van der Schaaf" userId="b6341301b05cd47e" providerId="LiveId" clId="{AD06C81A-87A6-47A7-8922-8736C9E72DE9}" dt="2023-07-14T15:14:53.187" v="32804"/>
          <ac:cxnSpMkLst>
            <pc:docMk/>
            <pc:sldMk cId="1052403554" sldId="297"/>
            <ac:cxnSpMk id="155" creationId="{238CF6CD-4D26-AD92-BC87-065AD33A6AA1}"/>
          </ac:cxnSpMkLst>
        </pc:cxnChg>
        <pc:cxnChg chg="mod">
          <ac:chgData name="Nesta van der Schaaf" userId="b6341301b05cd47e" providerId="LiveId" clId="{AD06C81A-87A6-47A7-8922-8736C9E72DE9}" dt="2023-07-14T15:14:53.187" v="32804"/>
          <ac:cxnSpMkLst>
            <pc:docMk/>
            <pc:sldMk cId="1052403554" sldId="297"/>
            <ac:cxnSpMk id="156" creationId="{5B141A62-E2AD-5DF5-7708-6DE4D7F5AF66}"/>
          </ac:cxnSpMkLst>
        </pc:cxnChg>
      </pc:sldChg>
      <pc:sldMasterChg chg="modSp mod setBg modSldLayout">
        <pc:chgData name="Nesta van der Schaaf" userId="b6341301b05cd47e" providerId="LiveId" clId="{AD06C81A-87A6-47A7-8922-8736C9E72DE9}" dt="2023-07-11T16:38:55.277" v="23899" actId="207"/>
        <pc:sldMasterMkLst>
          <pc:docMk/>
          <pc:sldMasterMk cId="2832297621" sldId="2147483648"/>
        </pc:sldMasterMkLst>
        <pc:spChg chg="mod">
          <ac:chgData name="Nesta van der Schaaf" userId="b6341301b05cd47e" providerId="LiveId" clId="{AD06C81A-87A6-47A7-8922-8736C9E72DE9}" dt="2023-07-10T15:43:56.620" v="6933"/>
          <ac:spMkLst>
            <pc:docMk/>
            <pc:sldMasterMk cId="2832297621" sldId="2147483648"/>
            <ac:spMk id="5" creationId="{1C2FFAE9-154B-F391-EE73-46BDF0B3D806}"/>
          </ac:spMkLst>
        </pc:spChg>
        <pc:spChg chg="mod">
          <ac:chgData name="Nesta van der Schaaf" userId="b6341301b05cd47e" providerId="LiveId" clId="{AD06C81A-87A6-47A7-8922-8736C9E72DE9}" dt="2023-06-20T11:52:00.573" v="1092" actId="255"/>
          <ac:spMkLst>
            <pc:docMk/>
            <pc:sldMasterMk cId="2832297621" sldId="2147483648"/>
            <ac:spMk id="6" creationId="{2CA761BB-D55E-A55A-3B79-1BE05FD7B1B6}"/>
          </ac:spMkLst>
        </pc:spChg>
        <pc:sldLayoutChg chg="modSp mod setBg">
          <pc:chgData name="Nesta van der Schaaf" userId="b6341301b05cd47e" providerId="LiveId" clId="{AD06C81A-87A6-47A7-8922-8736C9E72DE9}" dt="2023-07-11T09:29:33.729" v="12226"/>
          <pc:sldLayoutMkLst>
            <pc:docMk/>
            <pc:sldMasterMk cId="2832297621" sldId="2147483648"/>
            <pc:sldLayoutMk cId="462603452" sldId="2147483649"/>
          </pc:sldLayoutMkLst>
          <pc:spChg chg="mod">
            <ac:chgData name="Nesta van der Schaaf" userId="b6341301b05cd47e" providerId="LiveId" clId="{AD06C81A-87A6-47A7-8922-8736C9E72DE9}" dt="2023-07-11T09:29:33.729" v="12226"/>
            <ac:spMkLst>
              <pc:docMk/>
              <pc:sldMasterMk cId="2832297621" sldId="2147483648"/>
              <pc:sldLayoutMk cId="462603452" sldId="2147483649"/>
              <ac:spMk id="5" creationId="{F7ABDFD7-EF0F-A9AA-6B97-D5EAD8FE20CF}"/>
            </ac:spMkLst>
          </pc:spChg>
          <pc:spChg chg="mod">
            <ac:chgData name="Nesta van der Schaaf" userId="b6341301b05cd47e" providerId="LiveId" clId="{AD06C81A-87A6-47A7-8922-8736C9E72DE9}" dt="2023-06-20T11:52:17.515" v="1093" actId="113"/>
            <ac:spMkLst>
              <pc:docMk/>
              <pc:sldMasterMk cId="2832297621" sldId="2147483648"/>
              <pc:sldLayoutMk cId="462603452" sldId="2147483649"/>
              <ac:spMk id="6" creationId="{5AF343A9-0936-DBD7-1DC6-21452A45081F}"/>
            </ac:spMkLst>
          </pc:spChg>
        </pc:sldLayoutChg>
        <pc:sldLayoutChg chg="addSp delSp modSp mod setBg">
          <pc:chgData name="Nesta van der Schaaf" userId="b6341301b05cd47e" providerId="LiveId" clId="{AD06C81A-87A6-47A7-8922-8736C9E72DE9}" dt="2023-07-11T16:38:55.277" v="23899" actId="207"/>
          <pc:sldLayoutMkLst>
            <pc:docMk/>
            <pc:sldMasterMk cId="2832297621" sldId="2147483648"/>
            <pc:sldLayoutMk cId="4227837454" sldId="2147483650"/>
          </pc:sldLayoutMkLst>
          <pc:spChg chg="mod">
            <ac:chgData name="Nesta van der Schaaf" userId="b6341301b05cd47e" providerId="LiveId" clId="{AD06C81A-87A6-47A7-8922-8736C9E72DE9}" dt="2023-06-20T11:53:28.755" v="1099" actId="207"/>
            <ac:spMkLst>
              <pc:docMk/>
              <pc:sldMasterMk cId="2832297621" sldId="2147483648"/>
              <pc:sldLayoutMk cId="4227837454" sldId="2147483650"/>
              <ac:spMk id="2" creationId="{28A3A2CE-C2CB-868E-6770-A906E7969FE4}"/>
            </ac:spMkLst>
          </pc:spChg>
          <pc:spChg chg="mod">
            <ac:chgData name="Nesta van der Schaaf" userId="b6341301b05cd47e" providerId="LiveId" clId="{AD06C81A-87A6-47A7-8922-8736C9E72DE9}" dt="2023-06-20T11:53:36.825" v="1101" actId="113"/>
            <ac:spMkLst>
              <pc:docMk/>
              <pc:sldMasterMk cId="2832297621" sldId="2147483648"/>
              <pc:sldLayoutMk cId="4227837454" sldId="2147483650"/>
              <ac:spMk id="3" creationId="{30B43143-834A-FF1C-3B31-4394FF3743C3}"/>
            </ac:spMkLst>
          </pc:spChg>
          <pc:spChg chg="del mod">
            <ac:chgData name="Nesta van der Schaaf" userId="b6341301b05cd47e" providerId="LiveId" clId="{AD06C81A-87A6-47A7-8922-8736C9E72DE9}" dt="2023-07-11T09:26:25.034" v="12207"/>
            <ac:spMkLst>
              <pc:docMk/>
              <pc:sldMasterMk cId="2832297621" sldId="2147483648"/>
              <pc:sldLayoutMk cId="4227837454" sldId="2147483650"/>
              <ac:spMk id="4" creationId="{C03D2621-B838-AACC-BB2E-89B81E5AC689}"/>
            </ac:spMkLst>
          </pc:spChg>
          <pc:spChg chg="del mod">
            <ac:chgData name="Nesta van der Schaaf" userId="b6341301b05cd47e" providerId="LiveId" clId="{AD06C81A-87A6-47A7-8922-8736C9E72DE9}" dt="2023-07-11T09:26:16.995" v="12205" actId="478"/>
            <ac:spMkLst>
              <pc:docMk/>
              <pc:sldMasterMk cId="2832297621" sldId="2147483648"/>
              <pc:sldLayoutMk cId="4227837454" sldId="2147483650"/>
              <ac:spMk id="5" creationId="{3BF2958B-981C-31FD-2CD2-20DE8B8E294A}"/>
            </ac:spMkLst>
          </pc:spChg>
          <pc:spChg chg="del mod">
            <ac:chgData name="Nesta van der Schaaf" userId="b6341301b05cd47e" providerId="LiveId" clId="{AD06C81A-87A6-47A7-8922-8736C9E72DE9}" dt="2023-07-11T09:26:25.034" v="12207"/>
            <ac:spMkLst>
              <pc:docMk/>
              <pc:sldMasterMk cId="2832297621" sldId="2147483648"/>
              <pc:sldLayoutMk cId="4227837454" sldId="2147483650"/>
              <ac:spMk id="6" creationId="{27D57806-A962-9B28-4340-B798C5F20C24}"/>
            </ac:spMkLst>
          </pc:spChg>
          <pc:spChg chg="add del mod">
            <ac:chgData name="Nesta van der Schaaf" userId="b6341301b05cd47e" providerId="LiveId" clId="{AD06C81A-87A6-47A7-8922-8736C9E72DE9}" dt="2023-07-11T09:26:25.034" v="12207"/>
            <ac:spMkLst>
              <pc:docMk/>
              <pc:sldMasterMk cId="2832297621" sldId="2147483648"/>
              <pc:sldLayoutMk cId="4227837454" sldId="2147483650"/>
              <ac:spMk id="7" creationId="{8160DCFC-273C-2D2D-3A1E-C33569BDCBE4}"/>
            </ac:spMkLst>
          </pc:spChg>
          <pc:spChg chg="add del mod">
            <ac:chgData name="Nesta van der Schaaf" userId="b6341301b05cd47e" providerId="LiveId" clId="{AD06C81A-87A6-47A7-8922-8736C9E72DE9}" dt="2023-07-11T09:26:26.083" v="12209"/>
            <ac:spMkLst>
              <pc:docMk/>
              <pc:sldMasterMk cId="2832297621" sldId="2147483648"/>
              <pc:sldLayoutMk cId="4227837454" sldId="2147483650"/>
              <ac:spMk id="8" creationId="{65250040-23CF-0A5D-5B2F-5B80671C1FF4}"/>
            </ac:spMkLst>
          </pc:spChg>
          <pc:spChg chg="add del mod">
            <ac:chgData name="Nesta van der Schaaf" userId="b6341301b05cd47e" providerId="LiveId" clId="{AD06C81A-87A6-47A7-8922-8736C9E72DE9}" dt="2023-07-11T09:26:26.083" v="12209"/>
            <ac:spMkLst>
              <pc:docMk/>
              <pc:sldMasterMk cId="2832297621" sldId="2147483648"/>
              <pc:sldLayoutMk cId="4227837454" sldId="2147483650"/>
              <ac:spMk id="9" creationId="{3EBC273C-4C3D-49E8-E25D-5A69D2A90ACC}"/>
            </ac:spMkLst>
          </pc:spChg>
          <pc:spChg chg="add del mod">
            <ac:chgData name="Nesta van der Schaaf" userId="b6341301b05cd47e" providerId="LiveId" clId="{AD06C81A-87A6-47A7-8922-8736C9E72DE9}" dt="2023-07-11T09:26:26.083" v="12209"/>
            <ac:spMkLst>
              <pc:docMk/>
              <pc:sldMasterMk cId="2832297621" sldId="2147483648"/>
              <pc:sldLayoutMk cId="4227837454" sldId="2147483650"/>
              <ac:spMk id="10" creationId="{50BA2392-6572-D00F-AC04-FD73D8695B7E}"/>
            </ac:spMkLst>
          </pc:spChg>
          <pc:spChg chg="add del mod">
            <ac:chgData name="Nesta van der Schaaf" userId="b6341301b05cd47e" providerId="LiveId" clId="{AD06C81A-87A6-47A7-8922-8736C9E72DE9}" dt="2023-07-11T09:27:52.670" v="12216"/>
            <ac:spMkLst>
              <pc:docMk/>
              <pc:sldMasterMk cId="2832297621" sldId="2147483648"/>
              <pc:sldLayoutMk cId="4227837454" sldId="2147483650"/>
              <ac:spMk id="11" creationId="{6EBBFE80-2D5B-BBBE-215B-7464B2A0B609}"/>
            </ac:spMkLst>
          </pc:spChg>
          <pc:spChg chg="add del mod">
            <ac:chgData name="Nesta van der Schaaf" userId="b6341301b05cd47e" providerId="LiveId" clId="{AD06C81A-87A6-47A7-8922-8736C9E72DE9}" dt="2023-07-11T09:27:52.670" v="12216"/>
            <ac:spMkLst>
              <pc:docMk/>
              <pc:sldMasterMk cId="2832297621" sldId="2147483648"/>
              <pc:sldLayoutMk cId="4227837454" sldId="2147483650"/>
              <ac:spMk id="12" creationId="{D6883162-C262-87D5-0F87-40592BB0EB2F}"/>
            </ac:spMkLst>
          </pc:spChg>
          <pc:spChg chg="add del mod">
            <ac:chgData name="Nesta van der Schaaf" userId="b6341301b05cd47e" providerId="LiveId" clId="{AD06C81A-87A6-47A7-8922-8736C9E72DE9}" dt="2023-07-11T09:27:52.670" v="12216"/>
            <ac:spMkLst>
              <pc:docMk/>
              <pc:sldMasterMk cId="2832297621" sldId="2147483648"/>
              <pc:sldLayoutMk cId="4227837454" sldId="2147483650"/>
              <ac:spMk id="13" creationId="{572B7C3E-7827-6A09-F27A-9E8BAA2E3D20}"/>
            </ac:spMkLst>
          </pc:spChg>
          <pc:spChg chg="add del mod">
            <ac:chgData name="Nesta van der Schaaf" userId="b6341301b05cd47e" providerId="LiveId" clId="{AD06C81A-87A6-47A7-8922-8736C9E72DE9}" dt="2023-07-11T09:27:53.649" v="12218"/>
            <ac:spMkLst>
              <pc:docMk/>
              <pc:sldMasterMk cId="2832297621" sldId="2147483648"/>
              <pc:sldLayoutMk cId="4227837454" sldId="2147483650"/>
              <ac:spMk id="14" creationId="{C2DC4A21-70AB-2D4D-38F8-3A5C050404B8}"/>
            </ac:spMkLst>
          </pc:spChg>
          <pc:spChg chg="add del mod">
            <ac:chgData name="Nesta van der Schaaf" userId="b6341301b05cd47e" providerId="LiveId" clId="{AD06C81A-87A6-47A7-8922-8736C9E72DE9}" dt="2023-07-11T09:27:53.649" v="12218"/>
            <ac:spMkLst>
              <pc:docMk/>
              <pc:sldMasterMk cId="2832297621" sldId="2147483648"/>
              <pc:sldLayoutMk cId="4227837454" sldId="2147483650"/>
              <ac:spMk id="15" creationId="{0B14603D-AD3F-9F5D-3DCD-F22B905CCEEA}"/>
            </ac:spMkLst>
          </pc:spChg>
          <pc:spChg chg="add del mod">
            <ac:chgData name="Nesta van der Schaaf" userId="b6341301b05cd47e" providerId="LiveId" clId="{AD06C81A-87A6-47A7-8922-8736C9E72DE9}" dt="2023-07-11T09:27:53.649" v="12218"/>
            <ac:spMkLst>
              <pc:docMk/>
              <pc:sldMasterMk cId="2832297621" sldId="2147483648"/>
              <pc:sldLayoutMk cId="4227837454" sldId="2147483650"/>
              <ac:spMk id="16" creationId="{D1542D77-D99D-F963-0087-8C19BA43D76D}"/>
            </ac:spMkLst>
          </pc:spChg>
          <pc:spChg chg="add del mod">
            <ac:chgData name="Nesta van der Schaaf" userId="b6341301b05cd47e" providerId="LiveId" clId="{AD06C81A-87A6-47A7-8922-8736C9E72DE9}" dt="2023-07-11T09:29:17.118" v="12223"/>
            <ac:spMkLst>
              <pc:docMk/>
              <pc:sldMasterMk cId="2832297621" sldId="2147483648"/>
              <pc:sldLayoutMk cId="4227837454" sldId="2147483650"/>
              <ac:spMk id="17" creationId="{AE2A4F97-5DF0-584E-A94E-2E1AEF81B883}"/>
            </ac:spMkLst>
          </pc:spChg>
          <pc:spChg chg="add del mod">
            <ac:chgData name="Nesta van der Schaaf" userId="b6341301b05cd47e" providerId="LiveId" clId="{AD06C81A-87A6-47A7-8922-8736C9E72DE9}" dt="2023-07-11T09:29:17.118" v="12223"/>
            <ac:spMkLst>
              <pc:docMk/>
              <pc:sldMasterMk cId="2832297621" sldId="2147483648"/>
              <pc:sldLayoutMk cId="4227837454" sldId="2147483650"/>
              <ac:spMk id="18" creationId="{CCC72860-6FF3-32AA-037F-6FA86CF78936}"/>
            </ac:spMkLst>
          </pc:spChg>
          <pc:spChg chg="add del mod">
            <ac:chgData name="Nesta van der Schaaf" userId="b6341301b05cd47e" providerId="LiveId" clId="{AD06C81A-87A6-47A7-8922-8736C9E72DE9}" dt="2023-07-11T09:29:17.118" v="12223"/>
            <ac:spMkLst>
              <pc:docMk/>
              <pc:sldMasterMk cId="2832297621" sldId="2147483648"/>
              <pc:sldLayoutMk cId="4227837454" sldId="2147483650"/>
              <ac:spMk id="19" creationId="{CA1EA7AE-25CC-C227-779F-96DA775CD3FC}"/>
            </ac:spMkLst>
          </pc:spChg>
          <pc:spChg chg="add mod">
            <ac:chgData name="Nesta van der Schaaf" userId="b6341301b05cd47e" providerId="LiveId" clId="{AD06C81A-87A6-47A7-8922-8736C9E72DE9}" dt="2023-07-11T09:29:17.554" v="12224"/>
            <ac:spMkLst>
              <pc:docMk/>
              <pc:sldMasterMk cId="2832297621" sldId="2147483648"/>
              <pc:sldLayoutMk cId="4227837454" sldId="2147483650"/>
              <ac:spMk id="20" creationId="{1DD18AB2-B4F4-4725-665B-B223B047AEB9}"/>
            </ac:spMkLst>
          </pc:spChg>
          <pc:spChg chg="add mod">
            <ac:chgData name="Nesta van der Schaaf" userId="b6341301b05cd47e" providerId="LiveId" clId="{AD06C81A-87A6-47A7-8922-8736C9E72DE9}" dt="2023-07-11T16:38:55.277" v="23899" actId="207"/>
            <ac:spMkLst>
              <pc:docMk/>
              <pc:sldMasterMk cId="2832297621" sldId="2147483648"/>
              <pc:sldLayoutMk cId="4227837454" sldId="2147483650"/>
              <ac:spMk id="21" creationId="{A644E803-046C-A5C7-66DE-4B184983CD6D}"/>
            </ac:spMkLst>
          </pc:spChg>
          <pc:spChg chg="add mod">
            <ac:chgData name="Nesta van der Schaaf" userId="b6341301b05cd47e" providerId="LiveId" clId="{AD06C81A-87A6-47A7-8922-8736C9E72DE9}" dt="2023-07-11T11:29:53.332" v="14634" actId="113"/>
            <ac:spMkLst>
              <pc:docMk/>
              <pc:sldMasterMk cId="2832297621" sldId="2147483648"/>
              <pc:sldLayoutMk cId="4227837454" sldId="2147483650"/>
              <ac:spMk id="22" creationId="{6FB15685-18F4-9ED1-FFE6-25F1A42E99CC}"/>
            </ac:spMkLst>
          </pc:spChg>
        </pc:sldLayoutChg>
        <pc:sldLayoutChg chg="modSp mod setBg">
          <pc:chgData name="Nesta van der Schaaf" userId="b6341301b05cd47e" providerId="LiveId" clId="{AD06C81A-87A6-47A7-8922-8736C9E72DE9}" dt="2023-07-10T15:42:29.609" v="6920"/>
          <pc:sldLayoutMkLst>
            <pc:docMk/>
            <pc:sldMasterMk cId="2832297621" sldId="2147483648"/>
            <pc:sldLayoutMk cId="3398401576" sldId="2147483651"/>
          </pc:sldLayoutMkLst>
          <pc:spChg chg="mod">
            <ac:chgData name="Nesta van der Schaaf" userId="b6341301b05cd47e" providerId="LiveId" clId="{AD06C81A-87A6-47A7-8922-8736C9E72DE9}" dt="2023-07-10T15:42:29.609" v="6920"/>
            <ac:spMkLst>
              <pc:docMk/>
              <pc:sldMasterMk cId="2832297621" sldId="2147483648"/>
              <pc:sldLayoutMk cId="3398401576" sldId="2147483651"/>
              <ac:spMk id="5" creationId="{76415647-FC19-745A-56BE-ED7A8B91FCB1}"/>
            </ac:spMkLst>
          </pc:spChg>
        </pc:sldLayoutChg>
        <pc:sldLayoutChg chg="modSp mod setBg">
          <pc:chgData name="Nesta van der Schaaf" userId="b6341301b05cd47e" providerId="LiveId" clId="{AD06C81A-87A6-47A7-8922-8736C9E72DE9}" dt="2023-07-10T15:42:17.066" v="6917"/>
          <pc:sldLayoutMkLst>
            <pc:docMk/>
            <pc:sldMasterMk cId="2832297621" sldId="2147483648"/>
            <pc:sldLayoutMk cId="127468437" sldId="2147483652"/>
          </pc:sldLayoutMkLst>
          <pc:spChg chg="mod">
            <ac:chgData name="Nesta van der Schaaf" userId="b6341301b05cd47e" providerId="LiveId" clId="{AD06C81A-87A6-47A7-8922-8736C9E72DE9}" dt="2023-07-10T15:42:17.066" v="6917"/>
            <ac:spMkLst>
              <pc:docMk/>
              <pc:sldMasterMk cId="2832297621" sldId="2147483648"/>
              <pc:sldLayoutMk cId="127468437" sldId="2147483652"/>
              <ac:spMk id="6" creationId="{90150FCD-E7DD-1150-B2C8-69D49605C7AB}"/>
            </ac:spMkLst>
          </pc:spChg>
        </pc:sldLayoutChg>
        <pc:sldLayoutChg chg="setBg">
          <pc:chgData name="Nesta van der Schaaf" userId="b6341301b05cd47e" providerId="LiveId" clId="{AD06C81A-87A6-47A7-8922-8736C9E72DE9}" dt="2023-06-20T11:50:17.559" v="1062"/>
          <pc:sldLayoutMkLst>
            <pc:docMk/>
            <pc:sldMasterMk cId="2832297621" sldId="2147483648"/>
            <pc:sldLayoutMk cId="727490586" sldId="2147483653"/>
          </pc:sldLayoutMkLst>
        </pc:sldLayoutChg>
        <pc:sldLayoutChg chg="modSp mod setBg">
          <pc:chgData name="Nesta van der Schaaf" userId="b6341301b05cd47e" providerId="LiveId" clId="{AD06C81A-87A6-47A7-8922-8736C9E72DE9}" dt="2023-07-10T15:42:58.551" v="6924"/>
          <pc:sldLayoutMkLst>
            <pc:docMk/>
            <pc:sldMasterMk cId="2832297621" sldId="2147483648"/>
            <pc:sldLayoutMk cId="2438003181" sldId="2147483654"/>
          </pc:sldLayoutMkLst>
          <pc:spChg chg="mod">
            <ac:chgData name="Nesta van der Schaaf" userId="b6341301b05cd47e" providerId="LiveId" clId="{AD06C81A-87A6-47A7-8922-8736C9E72DE9}" dt="2023-07-10T15:42:58.551" v="6924"/>
            <ac:spMkLst>
              <pc:docMk/>
              <pc:sldMasterMk cId="2832297621" sldId="2147483648"/>
              <pc:sldLayoutMk cId="2438003181" sldId="2147483654"/>
              <ac:spMk id="4" creationId="{0A38B065-A165-7B3C-4686-42993D019290}"/>
            </ac:spMkLst>
          </pc:spChg>
        </pc:sldLayoutChg>
        <pc:sldLayoutChg chg="setBg">
          <pc:chgData name="Nesta van der Schaaf" userId="b6341301b05cd47e" providerId="LiveId" clId="{AD06C81A-87A6-47A7-8922-8736C9E72DE9}" dt="2023-06-20T11:50:17.559" v="1062"/>
          <pc:sldLayoutMkLst>
            <pc:docMk/>
            <pc:sldMasterMk cId="2832297621" sldId="2147483648"/>
            <pc:sldLayoutMk cId="4117229472" sldId="2147483655"/>
          </pc:sldLayoutMkLst>
        </pc:sldLayoutChg>
        <pc:sldLayoutChg chg="setBg">
          <pc:chgData name="Nesta van der Schaaf" userId="b6341301b05cd47e" providerId="LiveId" clId="{AD06C81A-87A6-47A7-8922-8736C9E72DE9}" dt="2023-06-20T11:50:17.559" v="1062"/>
          <pc:sldLayoutMkLst>
            <pc:docMk/>
            <pc:sldMasterMk cId="2832297621" sldId="2147483648"/>
            <pc:sldLayoutMk cId="3311654948" sldId="2147483656"/>
          </pc:sldLayoutMkLst>
        </pc:sldLayoutChg>
        <pc:sldLayoutChg chg="setBg">
          <pc:chgData name="Nesta van der Schaaf" userId="b6341301b05cd47e" providerId="LiveId" clId="{AD06C81A-87A6-47A7-8922-8736C9E72DE9}" dt="2023-06-20T11:50:17.559" v="1062"/>
          <pc:sldLayoutMkLst>
            <pc:docMk/>
            <pc:sldMasterMk cId="2832297621" sldId="2147483648"/>
            <pc:sldLayoutMk cId="3157577933" sldId="2147483657"/>
          </pc:sldLayoutMkLst>
        </pc:sldLayoutChg>
        <pc:sldLayoutChg chg="setBg">
          <pc:chgData name="Nesta van der Schaaf" userId="b6341301b05cd47e" providerId="LiveId" clId="{AD06C81A-87A6-47A7-8922-8736C9E72DE9}" dt="2023-06-20T11:50:17.559" v="1062"/>
          <pc:sldLayoutMkLst>
            <pc:docMk/>
            <pc:sldMasterMk cId="2832297621" sldId="2147483648"/>
            <pc:sldLayoutMk cId="1446194246" sldId="2147483658"/>
          </pc:sldLayoutMkLst>
        </pc:sldLayoutChg>
        <pc:sldLayoutChg chg="setBg">
          <pc:chgData name="Nesta van der Schaaf" userId="b6341301b05cd47e" providerId="LiveId" clId="{AD06C81A-87A6-47A7-8922-8736C9E72DE9}" dt="2023-06-20T11:50:17.559" v="1062"/>
          <pc:sldLayoutMkLst>
            <pc:docMk/>
            <pc:sldMasterMk cId="2832297621" sldId="2147483648"/>
            <pc:sldLayoutMk cId="2032692659" sldId="2147483659"/>
          </pc:sldLayoutMkLst>
        </pc:sldLayoutChg>
      </pc:sldMasterChg>
      <pc:sldMasterChg chg="new del mod addSldLayout delSldLayout">
        <pc:chgData name="Nesta van der Schaaf" userId="b6341301b05cd47e" providerId="LiveId" clId="{AD06C81A-87A6-47A7-8922-8736C9E72DE9}" dt="2023-07-10T10:10:14.426" v="5147" actId="6938"/>
        <pc:sldMasterMkLst>
          <pc:docMk/>
          <pc:sldMasterMk cId="531254712" sldId="2147483660"/>
        </pc:sldMasterMkLst>
        <pc:sldLayoutChg chg="new del replId">
          <pc:chgData name="Nesta van der Schaaf" userId="b6341301b05cd47e" providerId="LiveId" clId="{AD06C81A-87A6-47A7-8922-8736C9E72DE9}" dt="2023-07-10T10:10:14.426" v="5147" actId="6938"/>
          <pc:sldLayoutMkLst>
            <pc:docMk/>
            <pc:sldMasterMk cId="531254712" sldId="2147483660"/>
            <pc:sldLayoutMk cId="535130336" sldId="2147483661"/>
          </pc:sldLayoutMkLst>
        </pc:sldLayoutChg>
        <pc:sldLayoutChg chg="new del replId">
          <pc:chgData name="Nesta van der Schaaf" userId="b6341301b05cd47e" providerId="LiveId" clId="{AD06C81A-87A6-47A7-8922-8736C9E72DE9}" dt="2023-07-10T10:10:14.426" v="5147" actId="6938"/>
          <pc:sldLayoutMkLst>
            <pc:docMk/>
            <pc:sldMasterMk cId="531254712" sldId="2147483660"/>
            <pc:sldLayoutMk cId="4135103514" sldId="2147483662"/>
          </pc:sldLayoutMkLst>
        </pc:sldLayoutChg>
        <pc:sldLayoutChg chg="new del replId">
          <pc:chgData name="Nesta van der Schaaf" userId="b6341301b05cd47e" providerId="LiveId" clId="{AD06C81A-87A6-47A7-8922-8736C9E72DE9}" dt="2023-07-10T10:10:14.426" v="5147" actId="6938"/>
          <pc:sldLayoutMkLst>
            <pc:docMk/>
            <pc:sldMasterMk cId="531254712" sldId="2147483660"/>
            <pc:sldLayoutMk cId="3393318812" sldId="2147483663"/>
          </pc:sldLayoutMkLst>
        </pc:sldLayoutChg>
        <pc:sldLayoutChg chg="new del replId">
          <pc:chgData name="Nesta van der Schaaf" userId="b6341301b05cd47e" providerId="LiveId" clId="{AD06C81A-87A6-47A7-8922-8736C9E72DE9}" dt="2023-07-10T10:10:14.426" v="5147" actId="6938"/>
          <pc:sldLayoutMkLst>
            <pc:docMk/>
            <pc:sldMasterMk cId="531254712" sldId="2147483660"/>
            <pc:sldLayoutMk cId="1158478254" sldId="2147483664"/>
          </pc:sldLayoutMkLst>
        </pc:sldLayoutChg>
        <pc:sldLayoutChg chg="new del replId">
          <pc:chgData name="Nesta van der Schaaf" userId="b6341301b05cd47e" providerId="LiveId" clId="{AD06C81A-87A6-47A7-8922-8736C9E72DE9}" dt="2023-07-10T10:10:14.426" v="5147" actId="6938"/>
          <pc:sldLayoutMkLst>
            <pc:docMk/>
            <pc:sldMasterMk cId="531254712" sldId="2147483660"/>
            <pc:sldLayoutMk cId="2662508669" sldId="2147483665"/>
          </pc:sldLayoutMkLst>
        </pc:sldLayoutChg>
        <pc:sldLayoutChg chg="new del replId">
          <pc:chgData name="Nesta van der Schaaf" userId="b6341301b05cd47e" providerId="LiveId" clId="{AD06C81A-87A6-47A7-8922-8736C9E72DE9}" dt="2023-07-10T10:10:14.426" v="5147" actId="6938"/>
          <pc:sldLayoutMkLst>
            <pc:docMk/>
            <pc:sldMasterMk cId="531254712" sldId="2147483660"/>
            <pc:sldLayoutMk cId="2809672504" sldId="2147483666"/>
          </pc:sldLayoutMkLst>
        </pc:sldLayoutChg>
        <pc:sldLayoutChg chg="new del replId">
          <pc:chgData name="Nesta van der Schaaf" userId="b6341301b05cd47e" providerId="LiveId" clId="{AD06C81A-87A6-47A7-8922-8736C9E72DE9}" dt="2023-07-10T10:10:14.426" v="5147" actId="6938"/>
          <pc:sldLayoutMkLst>
            <pc:docMk/>
            <pc:sldMasterMk cId="531254712" sldId="2147483660"/>
            <pc:sldLayoutMk cId="3162132900" sldId="2147483667"/>
          </pc:sldLayoutMkLst>
        </pc:sldLayoutChg>
        <pc:sldLayoutChg chg="new del replId">
          <pc:chgData name="Nesta van der Schaaf" userId="b6341301b05cd47e" providerId="LiveId" clId="{AD06C81A-87A6-47A7-8922-8736C9E72DE9}" dt="2023-07-10T10:10:14.426" v="5147" actId="6938"/>
          <pc:sldLayoutMkLst>
            <pc:docMk/>
            <pc:sldMasterMk cId="531254712" sldId="2147483660"/>
            <pc:sldLayoutMk cId="1603069263" sldId="2147483668"/>
          </pc:sldLayoutMkLst>
        </pc:sldLayoutChg>
        <pc:sldLayoutChg chg="new del replId">
          <pc:chgData name="Nesta van der Schaaf" userId="b6341301b05cd47e" providerId="LiveId" clId="{AD06C81A-87A6-47A7-8922-8736C9E72DE9}" dt="2023-07-10T10:10:14.426" v="5147" actId="6938"/>
          <pc:sldLayoutMkLst>
            <pc:docMk/>
            <pc:sldMasterMk cId="531254712" sldId="2147483660"/>
            <pc:sldLayoutMk cId="1322100594" sldId="2147483669"/>
          </pc:sldLayoutMkLst>
        </pc:sldLayoutChg>
        <pc:sldLayoutChg chg="new del replId">
          <pc:chgData name="Nesta van der Schaaf" userId="b6341301b05cd47e" providerId="LiveId" clId="{AD06C81A-87A6-47A7-8922-8736C9E72DE9}" dt="2023-07-10T10:10:14.426" v="5147" actId="6938"/>
          <pc:sldLayoutMkLst>
            <pc:docMk/>
            <pc:sldMasterMk cId="531254712" sldId="2147483660"/>
            <pc:sldLayoutMk cId="500089988" sldId="2147483670"/>
          </pc:sldLayoutMkLst>
        </pc:sldLayoutChg>
        <pc:sldLayoutChg chg="new del replId">
          <pc:chgData name="Nesta van der Schaaf" userId="b6341301b05cd47e" providerId="LiveId" clId="{AD06C81A-87A6-47A7-8922-8736C9E72DE9}" dt="2023-07-10T10:10:14.426" v="5147" actId="6938"/>
          <pc:sldLayoutMkLst>
            <pc:docMk/>
            <pc:sldMasterMk cId="531254712" sldId="2147483660"/>
            <pc:sldLayoutMk cId="2206492875" sldId="2147483671"/>
          </pc:sldLayoutMkLst>
        </pc:sldLayoutChg>
      </pc:sldMasterChg>
    </pc:docChg>
  </pc:docChgLst>
  <pc:docChgLst>
    <pc:chgData name="Nesta van der Schaaf" userId="b6341301b05cd47e" providerId="LiveId" clId="{FEB3812C-92F7-634D-BBF9-13EFF36B9C23}"/>
    <pc:docChg chg="delSld">
      <pc:chgData name="Nesta van der Schaaf" userId="b6341301b05cd47e" providerId="LiveId" clId="{FEB3812C-92F7-634D-BBF9-13EFF36B9C23}" dt="2023-07-18T09:27:33.420" v="14" actId="2696"/>
      <pc:docMkLst>
        <pc:docMk/>
      </pc:docMkLst>
      <pc:sldChg chg="del">
        <pc:chgData name="Nesta van der Schaaf" userId="b6341301b05cd47e" providerId="LiveId" clId="{FEB3812C-92F7-634D-BBF9-13EFF36B9C23}" dt="2023-07-18T09:26:40.364" v="0" actId="2696"/>
        <pc:sldMkLst>
          <pc:docMk/>
          <pc:sldMk cId="3636128502" sldId="260"/>
        </pc:sldMkLst>
      </pc:sldChg>
      <pc:sldChg chg="del">
        <pc:chgData name="Nesta van der Schaaf" userId="b6341301b05cd47e" providerId="LiveId" clId="{FEB3812C-92F7-634D-BBF9-13EFF36B9C23}" dt="2023-07-18T09:26:47.297" v="2" actId="2696"/>
        <pc:sldMkLst>
          <pc:docMk/>
          <pc:sldMk cId="1111352024" sldId="265"/>
        </pc:sldMkLst>
      </pc:sldChg>
      <pc:sldChg chg="del">
        <pc:chgData name="Nesta van der Schaaf" userId="b6341301b05cd47e" providerId="LiveId" clId="{FEB3812C-92F7-634D-BBF9-13EFF36B9C23}" dt="2023-07-18T09:26:52.575" v="3" actId="2696"/>
        <pc:sldMkLst>
          <pc:docMk/>
          <pc:sldMk cId="1731520151" sldId="267"/>
        </pc:sldMkLst>
      </pc:sldChg>
      <pc:sldChg chg="del">
        <pc:chgData name="Nesta van der Schaaf" userId="b6341301b05cd47e" providerId="LiveId" clId="{FEB3812C-92F7-634D-BBF9-13EFF36B9C23}" dt="2023-07-18T09:26:55.642" v="4" actId="2696"/>
        <pc:sldMkLst>
          <pc:docMk/>
          <pc:sldMk cId="2925294094" sldId="268"/>
        </pc:sldMkLst>
      </pc:sldChg>
      <pc:sldChg chg="del">
        <pc:chgData name="Nesta van der Schaaf" userId="b6341301b05cd47e" providerId="LiveId" clId="{FEB3812C-92F7-634D-BBF9-13EFF36B9C23}" dt="2023-07-18T09:26:58.365" v="5" actId="2696"/>
        <pc:sldMkLst>
          <pc:docMk/>
          <pc:sldMk cId="2849795540" sldId="269"/>
        </pc:sldMkLst>
      </pc:sldChg>
      <pc:sldChg chg="del">
        <pc:chgData name="Nesta van der Schaaf" userId="b6341301b05cd47e" providerId="LiveId" clId="{FEB3812C-92F7-634D-BBF9-13EFF36B9C23}" dt="2023-07-18T09:27:01.307" v="6" actId="2696"/>
        <pc:sldMkLst>
          <pc:docMk/>
          <pc:sldMk cId="2984218642" sldId="270"/>
        </pc:sldMkLst>
      </pc:sldChg>
      <pc:sldChg chg="del">
        <pc:chgData name="Nesta van der Schaaf" userId="b6341301b05cd47e" providerId="LiveId" clId="{FEB3812C-92F7-634D-BBF9-13EFF36B9C23}" dt="2023-07-18T09:27:16.094" v="10" actId="2696"/>
        <pc:sldMkLst>
          <pc:docMk/>
          <pc:sldMk cId="1278322967" sldId="275"/>
        </pc:sldMkLst>
      </pc:sldChg>
      <pc:sldChg chg="del">
        <pc:chgData name="Nesta van der Schaaf" userId="b6341301b05cd47e" providerId="LiveId" clId="{FEB3812C-92F7-634D-BBF9-13EFF36B9C23}" dt="2023-07-18T09:27:06.782" v="8" actId="2696"/>
        <pc:sldMkLst>
          <pc:docMk/>
          <pc:sldMk cId="3040705857" sldId="277"/>
        </pc:sldMkLst>
      </pc:sldChg>
      <pc:sldChg chg="del">
        <pc:chgData name="Nesta van der Schaaf" userId="b6341301b05cd47e" providerId="LiveId" clId="{FEB3812C-92F7-634D-BBF9-13EFF36B9C23}" dt="2023-07-18T09:27:24.065" v="11" actId="2696"/>
        <pc:sldMkLst>
          <pc:docMk/>
          <pc:sldMk cId="3530997509" sldId="283"/>
        </pc:sldMkLst>
      </pc:sldChg>
      <pc:sldChg chg="del">
        <pc:chgData name="Nesta van der Schaaf" userId="b6341301b05cd47e" providerId="LiveId" clId="{FEB3812C-92F7-634D-BBF9-13EFF36B9C23}" dt="2023-07-18T09:27:33.420" v="14" actId="2696"/>
        <pc:sldMkLst>
          <pc:docMk/>
          <pc:sldMk cId="2644087449" sldId="291"/>
        </pc:sldMkLst>
      </pc:sldChg>
      <pc:sldChg chg="del">
        <pc:chgData name="Nesta van der Schaaf" userId="b6341301b05cd47e" providerId="LiveId" clId="{FEB3812C-92F7-634D-BBF9-13EFF36B9C23}" dt="2023-07-18T09:27:09.950" v="9" actId="2696"/>
        <pc:sldMkLst>
          <pc:docMk/>
          <pc:sldMk cId="1845507383" sldId="293"/>
        </pc:sldMkLst>
      </pc:sldChg>
      <pc:sldChg chg="del">
        <pc:chgData name="Nesta van der Schaaf" userId="b6341301b05cd47e" providerId="LiveId" clId="{FEB3812C-92F7-634D-BBF9-13EFF36B9C23}" dt="2023-07-18T09:26:45.346" v="1" actId="2696"/>
        <pc:sldMkLst>
          <pc:docMk/>
          <pc:sldMk cId="903509701" sldId="294"/>
        </pc:sldMkLst>
      </pc:sldChg>
      <pc:sldChg chg="del">
        <pc:chgData name="Nesta van der Schaaf" userId="b6341301b05cd47e" providerId="LiveId" clId="{FEB3812C-92F7-634D-BBF9-13EFF36B9C23}" dt="2023-07-18T09:27:05.218" v="7" actId="2696"/>
        <pc:sldMkLst>
          <pc:docMk/>
          <pc:sldMk cId="1052403554" sldId="297"/>
        </pc:sldMkLst>
      </pc:sldChg>
      <pc:sldChg chg="del">
        <pc:chgData name="Nesta van der Schaaf" userId="b6341301b05cd47e" providerId="LiveId" clId="{FEB3812C-92F7-634D-BBF9-13EFF36B9C23}" dt="2023-07-18T09:27:28.320" v="12" actId="2696"/>
        <pc:sldMkLst>
          <pc:docMk/>
          <pc:sldMk cId="1016004622" sldId="299"/>
        </pc:sldMkLst>
      </pc:sldChg>
      <pc:sldChg chg="del">
        <pc:chgData name="Nesta van der Schaaf" userId="b6341301b05cd47e" providerId="LiveId" clId="{FEB3812C-92F7-634D-BBF9-13EFF36B9C23}" dt="2023-07-18T09:27:31.912" v="13" actId="2696"/>
        <pc:sldMkLst>
          <pc:docMk/>
          <pc:sldMk cId="4059806005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D31B1-EFE8-52F8-6DF3-82ADD6D8DE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BF6B8-5DE5-0682-7433-A9051F73EC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781CA-1643-4AD9-92F0-0A61A74A69EA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C0CB7-E514-353B-49F0-6B144F8D7C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C7326-2305-7E6E-4F1F-3865322A0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11887-3E8E-4F57-9315-C0AE94F3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0051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6:42:18.025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1985 65 24575,'-20'-1'0,"-1"-2"0,1 0 0,0-1 0,-25-8 0,-36-7 0,12 9 0,-136-1 0,177 11 0,-14-1 0,1 1 0,-1 3 0,0 1 0,1 2 0,-76 21 0,-75 51 0,161-62 0,1 0 0,0 3 0,2 0 0,-27 23 0,47-34 0,1-1 0,-1 1 0,2 1 0,-1-1 0,1 1 0,1 0 0,0 0 0,0 1 0,0 0 0,2 0 0,-1 0 0,1 0 0,-3 17 0,3-2 0,1 0 0,0 0 0,2 1 0,5 39 0,-4-60 0,0 0 0,1 0 0,-1 0 0,1 0 0,0 0 0,1 0 0,-1 0 0,1 0 0,0-1 0,0 0 0,0 1 0,0-1 0,1 0 0,0-1 0,0 1 0,0-1 0,0 1 0,1-1 0,-1 0 0,1-1 0,-1 1 0,10 2 0,9 4 0,1 0 0,1-2 0,36 5 0,-47-9 0,-8-1 0,1-1 0,0 0 0,-1 0 0,1-1 0,0 0 0,0 0 0,-1 0 0,1-1 0,0 0 0,-1 0 0,1-1 0,-1 0 0,1 0 0,-1 0 0,0-1 0,0 0 0,0 0 0,0-1 0,0 0 0,-1 0 0,0 0 0,1 0 0,-2-1 0,1 0 0,0 0 0,-1 0 0,0-1 0,0 1 0,-1-1 0,0 0 0,0 0 0,4-9 0,-3 4 0,0 1 0,-1-1 0,0 0 0,0 0 0,-1 0 0,-1 0 0,0 0 0,0 0 0,-1 0 0,0-1 0,-1 1 0,-1 0 0,0 0 0,0 0 0,-1 0 0,0 0 0,-1 1 0,0-1 0,-1 1 0,0 0 0,-1 0 0,1 1 0,-2 0 0,0 0 0,0 0 0,-13-12 0,-30-25 0,-1 2 0,-102-65 0,145 105 0,0 0 0,0 1 0,-1 0 0,1 0 0,-1 1 0,0 0 0,0 1 0,0 0 0,0 0 0,0 1 0,0 0 0,0 1 0,0 0 0,0 0 0,0 1 0,1 0 0,-1 0 0,-11 5 0,-1 1 0,1 1 0,0 0 0,1 2 0,-1 0 0,2 1 0,-23 20 0,8-2 0,3 2 0,-37 49 0,24-29 0,28-31 0,1 1 0,1 1 0,1 0 0,1 0 0,-13 40 0,-17 37 0,27-72 0,2 2 0,1 0 0,2 1 0,0-1 0,-6 53 0,8-8 0,3 94 0,4-130 0,3 0 0,0 0 0,3 0 0,1-1 0,2 0 0,1 0 0,2-1 0,2 0 0,21 39 0,-33-72 0,3 5 0,0-1 0,-1 1 0,0 0 0,-1 0 0,1 0 0,-2 0 0,1 1 0,0 10 0,-3-19 0,0 0 0,0-1 0,0 1 0,0-1 0,0 1 0,0-1 0,0 1 0,0-1 0,0 1 0,0-1 0,-1 1 0,1-1 0,0 0 0,0 1 0,0-1 0,-1 1 0,1-1 0,0 1 0,-1-1 0,1 0 0,0 1 0,-1-1 0,1 0 0,0 1 0,-1-1 0,1 0 0,-1 1 0,1-1 0,-1 0 0,1 0 0,-1 0 0,1 1 0,-1-1 0,0 0 0,-19-7 0,-15-20 0,24 16 0,-17-16 0,0 1 0,-48-34 0,76 60 0,0 0 0,0 0 0,0-1 0,0 1 0,0 0 0,-1 0 0,1-1 0,0 1 0,0 0 0,0 0 0,0 0 0,0 0 0,-1-1 0,1 1 0,0 0 0,0 0 0,-1 0 0,1 0 0,0 0 0,0 0 0,0-1 0,-1 1 0,1 0 0,0 0 0,0 0 0,-1 0 0,1 0 0,0 0 0,0 0 0,-1 0 0,1 0 0,0 0 0,0 0 0,-1 0 0,1 0 0,0 0 0,0 1 0,-1-1 0,1 0 0,0 0 0,0 0 0,0 0 0,-1 0 0,1 0 0,0 1 0,0-1 0,0 0 0,-1 0 0,1 0 0,0 0 0,0 1 0,0-1 0,0 0 0,0 0 0,-1 1 0,1-1 0,0 0 0,0 0 0,0 0 0,0 1 0,0-1 0,0 0 0,0 1 0,8 24 0,22 28 0,-16-32 0,2-2 0,-1 1 0,2-2 0,1 0 0,28 22 0,-44-39 0,-1 0 0,1 1 0,0-1 0,0 0 0,0 0 0,0-1 0,-1 1 0,1 0 0,0-1 0,1 1 0,-1-1 0,0 1 0,0-1 0,0 0 0,0 0 0,0 0 0,0 0 0,0 0 0,0-1 0,0 1 0,0-1 0,0 1 0,3-2 0,-1 0 0,-1 0 0,0-1 0,0 1 0,0-1 0,0 1 0,-1-1 0,1 0 0,-1 0 0,1 0 0,-1-1 0,3-6 0,2-6 0,0-1 0,-1 0 0,-1 0 0,5-26 0,-3-26-1365,-6 50-5461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2:22:28.20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32 1 24575,'-1'0'0,"0"1"0,0-1 0,0 1 0,0-1 0,0 1 0,0 0 0,0-1 0,0 1 0,0 0 0,1 0 0,-1 0 0,0 0 0,0 0 0,1-1 0,-1 1 0,1 0 0,-1 1 0,0-1 0,1 0 0,0 0 0,-1 0 0,1 0 0,0 0 0,0 0 0,-1 0 0,1 3 0,-5 37 0,5-35 0,-3 23 0,-3 79 0,6-97 0,1 0 0,0 0 0,0 0 0,1 1 0,0-1 0,1-1 0,4 12 0,0-11 0,1-1 0,0 0 0,1 0 0,0-1 0,0 0 0,1-1 0,0 0 0,22 13 0,-7-3 0,273 191 0,-231-169 0,0-2 0,123 48 0,-154-73 0,0-2 0,1-1 0,54 7 0,-5-2 0,88 26 0,198 35 0,-64-16 0,-229-41 0,-2 4 0,124 54 0,-71-25 0,-88-37 0,-2 1 0,0 2 0,59 37 0,-71-36 0,-2 1 0,-1 2 0,-1 0 0,0 2 0,-2 1 0,28 39 0,-29-32 0,-1 1 0,-2 0 0,-1 1 0,-1 1 0,-3 1 0,0 0 0,-3 1 0,-1 0 0,-1 0 0,-3 1 0,3 76 0,-7-84 0,2 0 0,6 32 0,-3-31 0,1 54 0,-8 365 0,-3-405 0,4-44 0,-1 0 0,1-1 0,0 1 0,0 0 0,-1 0 0,1-1 0,0 1 0,-1-1 0,1 1 0,-1 0 0,1-1 0,-1 1 0,1-1 0,-1 1 0,1-1 0,-1 1 0,1-1 0,-1 1 0,0-1 0,1 0 0,-2 1 0,1-1 0,-1 0 0,1 0 0,0 0 0,0-1 0,0 1 0,0 0 0,0-1 0,0 1 0,0 0 0,0-1 0,0 1 0,0-1 0,0 0 0,0 1 0,0-1 0,0 0 0,0 0 0,0 1 0,0-3 0,-42-42 0,-50-70 0,58 70 0,28 40 0,14 24 0,17 26 0,1-4 0,32 67 0,-56-105 0,0-1 0,0 1 0,0-1 0,0 1 0,1-1 0,-1 0 0,1 0 0,-1 1 0,1-1 0,0 0 0,0 0 0,0-1 0,0 1 0,0 0 0,0-1 0,0 1 0,1-1 0,-1 0 0,0 1 0,1-1 0,-1 0 0,1-1 0,0 1 0,-1 0 0,1-1 0,0 0 0,4 1 0,0-2 0,0 0 0,0-1 0,0 0 0,-1 0 0,1-1 0,0 1 0,-1-1 0,0-1 0,9-5 0,23-17 0,-1-1 0,-2-2 0,35-36 0,-63 56-9,1 0 1,-1 0-1,0-1 0,5-11 0,1-1-1312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3:00:12.088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0 1056 24575,'9'1'0,"-1"1"0,1 0 0,0 0 0,-2 1 0,2 0 0,-2 0 0,2 0 0,-1 1 0,-1 0 0,9 6 0,36 16 0,-30-18 0,1 0 0,-1-2 0,1 0 0,0-1 0,1-1 0,-1-1 0,45 1 0,238-4 0,408-44 0,-340-14 0,-155 22 0,424-78 0,-208 34 0,192-60 0,-13-39 0,376-97 0,-699 212 0,453-49 0,-612 100 0,2 4 0,-1 5 0,232 19 0,-308-9 0,-1 2 0,0 2 0,-1 3 0,-1 1 0,0 2 0,-1 2 0,-1 3 0,76 39 0,90 50 0,-217-110 0,-1 0 0,0 0 0,0 0 0,0 0 0,1 0 0,-1 0 0,0 0 0,0 0 0,0 0 0,1 0 0,-1 0 0,0 0 0,0 0 0,2 0 0,-2 0 0,0 0 0,0 0 0,0 0 0,0 0 0,1 1 0,-1-1 0,0 0 0,0 0 0,0 0 0,0 0 0,1 1 0,-1-1 0,0 0 0,0 0 0,0 0 0,0 0 0,0 1 0,0-1 0,0 0 0,0 0 0,0 0 0,0 1 0,0-1 0,0 0 0,0 0 0,0 0 0,0 1 0,0-1 0,0 0 0,0 0 0,0 0 0,0 1 0,0-1 0,0 0 0,0 0 0,0 0 0,0 0 0,0 1 0,0-1 0,-1 0 0,1 0 0,0 0 0,0 0 0,0 1 0,0-1 0,0 0 0,-1 0 0,1 0 0,0 0 0,-26 4 0,-35-3 0,60-1 0,-27-1 0,0-2 0,0-1 0,-39-10 0,38 7 0,1 2 0,-1 1 0,-38-3 0,62 7 0,-31 1 0,66 8 0,19 4 0,0 3 0,77 34 0,-17-6 0,-95-39 0,-7-2 0,-2-1 0,2 0 0,-1 0 0,0 0 0,0 0 0,1-1 0,11 1 0,-17-2 0,0 0 0,0 0 0,0 0 0,0 0 0,1-1 0,-1 1 0,0 0 0,-1 0 0,1-1 0,0 1 0,0-1 0,0 1 0,0-1 0,0 1 0,-1-1 0,1 1 0,0-1 0,0 0 0,-1 1 0,3-3 0,-2 1 0,0 0 0,0 0 0,0-1 0,0 1 0,-1-1 0,1 1 0,-1-1 0,1 1 0,-1-1 0,0 1 0,-1-3 0,-1-5 0,0 0 0,-2 1 0,1 0 0,-1-1 0,0 1 0,-2 0 0,1 1 0,-7-9 0,-13-24 0,-41-68 0,14 28 0,6 17-1365,28 46-5461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4:57:41.520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1 2540 24575,'-1'1'0,"1"0"0,1 0 0,-1 1 0,0-1 0,0 0 0,1 0 0,-1 0 0,0 1 0,1-1 0,0 0 0,-1 0 0,1 0 0,0 0 0,0 0 0,-1 0 0,1 0 0,0 0 0,0 0 0,1 0 0,-1 0 0,0 0 0,0-1 0,0 1 0,1 0 0,-1-1 0,2 2 0,44 6 0,-27-6 0,135 21 0,221 25 0,145 14 0,-455-56 0,1-1 0,116-7 0,-68 0 0,-73 2 0,0-1 0,-1-2 0,1-2 0,-1-1 0,0-1 0,-1-2 0,0-1 0,-1-2 0,0-1 0,-1-1 0,-1-2 0,-1-1 0,-1-1 0,0-1 0,38-30 0,115-100 0,253-262 0,-386 350 0,-3-1 0,67-106 0,56-145 0,-84 144 0,24-19 0,7-15 0,-82 128 0,4 2 0,105-132 0,-103 160 0,3 1 0,1 1 0,3 3 0,3 2 0,109-60 0,-149 89 0,19-11 0,0 2 0,1 0 0,1 2 0,1 2 0,45-13 0,-64 23 0,0 1 0,0 1 0,0 0 0,1 2 0,-1-1 0,0 2 0,0 0 0,0 1 0,35 7 0,-4 3 0,-1 3 0,66 25 0,-83-29 0,-21-7 0,0 0 0,0 0 0,0 1 0,19 11 0,-8-1 0,0 0 0,-1 2 0,-1 0 0,-1 1 0,-1 0 0,19 28 0,-21-24 0,-1 0 0,-2 1 0,-1 1 0,-1-1 0,8 31 0,-7-7 0,-3 0 0,3 60 0,-10 97 0,-2-133 0,0-71 0,0 1 0,0-1 0,0 1 0,0-1 0,0 1 0,0-1 0,0 1 0,0-1 0,0 1 0,0-1 0,0 0 0,0 1 0,0-1 0,0 1 0,-1-1 0,1 1 0,0-1 0,0 0 0,-1 1 0,1-1 0,0 1 0,-1-1 0,1 0 0,0 1 0,-1-1 0,1 0 0,-1 0 0,1 1 0,-1-1 0,1 0 0,-1 0 0,0 1 0,-17-8 0,-23-27 0,36 30 0,-177-154 0,120 98 0,81 72 0,-2 0 0,0 1 0,0 1 0,-2 0 0,0 1 0,-1 0 0,-1 1 0,-1 0 0,14 26 0,-22-35 0,0 1 0,0-1 0,1 1 0,0-1 0,0-1 0,1 1 0,0 0 0,11 8 0,-13-12 0,1 0 0,0 0 0,0 0 0,1-1 0,-1 0 0,1 1 0,-1-1 0,1-1 0,0 1 0,0-1 0,0 0 0,0 0 0,0 0 0,12 0 0,-17-1 0,13 1 0,0-1 0,1-1 0,25-3 0,-36 3 0,1 0 0,-1 0 0,0 0 0,0-1 0,0 1 0,0-1 0,0 0 0,0 0 0,0 0 0,-1 0 0,1-1 0,-1 1 0,0-1 0,0 0 0,0 1 0,3-5 0,16-21 0,0-1 0,21-40 0,-32 49-227,-1-1-1,-1 0 1,-1 0-1,-1-1 1,3-26-1,-8 31-6598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3:15:07.23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169 1 24575,'-3'35'0,"-1"0"0,-3 0 0,0-1 0,-3 0 0,0 0 0,-19 37 0,-7 30 0,24-65 0,3-12 0,2 2 0,-8 40 0,5 12 0,0 109 0,11-170 0,0-1 0,1 0 0,1 0 0,0 0 0,1 0 0,1 0 0,1-1 0,9 20 0,4 0 0,1-2 0,32 42 0,-36-52 0,2 0 0,0-2 0,2 0 0,0 0 0,1-2 0,1-1 0,1 0 0,27 15 0,-37-27 0,0 0 0,0-1 0,0 0 0,1-1 0,-1 0 0,1-2 0,0 1 0,0-2 0,0 0 0,18-1 0,12-3 0,84-16 0,-125 18 0,1 0 0,-1 0 0,0 0 0,1-1 0,-1 1 0,0-1 0,0 0 0,0 1 0,0-2 0,-1 1 0,1 0 0,0 0 0,-1-1 0,0 0 0,1 1 0,-1-1 0,0 0 0,-1 0 0,1 0 0,0 0 0,-1 0 0,0-1 0,1 1 0,-1 0 0,-1-1 0,1 1 0,0-4 0,2-12 0,-2 0 0,0 0 0,-3-36 0,0 24 0,2 25 0,-1 0 0,0 0 0,0 0 0,-1 1 0,0-1 0,0 1 0,0-1 0,-1 1 0,1 0 0,-1 0 0,-1 0 0,1 0 0,-1 0 0,1 1 0,-1-1 0,-1 1 0,1 0 0,-1 1 0,1-1 0,-1 1 0,0 0 0,-9-5 0,-13-4 0,1 0 0,-1 2 0,-40-10 0,38 12 0,21 6 0,-1 0 0,1 1 0,-1 0 0,1 1 0,-1 0 0,1 0 0,-1 1 0,0 0 0,1 1 0,0 0 0,-1 0 0,1 0 0,0 1 0,0 1 0,0-1 0,1 1 0,-1 0 0,1 1 0,0 0 0,0 0 0,-8 8 0,0 1 0,0 1 0,1 0 0,1 1 0,0 1 0,1 0 0,0 1 0,-15 34 0,13-20 0,2 0 0,2 1 0,0 1 0,-8 63 0,11-22 0,3 86 0,7-123 0,1 0 0,2-1 0,1 1 0,2-1 0,2-1 0,1 0 0,2-1 0,1 0 0,2-1 0,36 54 0,0-17 0,3-2 0,71 67 0,46 54 0,-150-164 0,2-1 0,0-1 0,2-1 0,0-2 0,2 0 0,0-2 0,1-1 0,54 23 0,-66-35 0,7 4 0,-25-5 0,-16 2 0,-27-2 0,0-1 0,0-2 0,-57-6 0,76 4 0,99 1 0,85-3 0,-159 2 0,0 0 0,0 0 0,0-1 0,0 1 0,0 0 0,0 0 0,0-1 0,0 1 0,0-1 0,0 1 0,0-1 0,-1 1 0,1-1 0,0 1 0,0-1 0,-1 0 0,1 0 0,0 1 0,-1-1 0,1 0 0,-1 0 0,1 0 0,-1 1 0,1-1 0,-1 0 0,1 0 0,-1-1 0,1-33 0,-21-32 0,-95-188-1365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4:14:12.769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44 2 24575,'14'-1'0,"1"1"0,0 0 0,0 1 0,-1 1 0,1 0 0,-1 1 0,1 1 0,-1 0 0,0 1 0,-1 0 0,21 11 0,-23-10 0,-1 0 0,1 1 0,-1 1 0,0-1 0,-1 1 0,0 1 0,0 0 0,-1 0 0,0 1 0,-1 0 0,11 19 0,-14-22 0,111 216 0,-95-179 0,-3 0 0,-1 2 0,11 57 0,-10-2 0,7 177 0,-24 105 0,-3-164 0,3-213 0,1 30 0,-1-1 0,-3 0 0,0 1 0,-12 47 0,3-41 0,-1-1 0,-2 1 0,-22 43 0,0-23 0,-75 96 0,80-117 0,1 1 0,2 1 0,2 2 0,2 1 0,-21 53 0,-2 9 0,38-89 0,0 1 0,1 0 0,1 0 0,1 1 0,1-1 0,0 2 0,2-1 0,0 1 0,0 25 0,-4 51 0,5-83 0,1 0 0,1 1 0,0-1 0,1 1 0,0-1 0,1 1 0,1-1 0,7 29 0,45 86 0,-40-103 0,-1 1 0,-2 0 0,-1 1 0,-1 0 0,-1 0 0,5 40 0,-11 202 0,-4-140 0,2-117 0,-2 0 0,1 0 0,-2-1 0,0 1 0,0-1 0,-9 21 0,8-25 0,1-1 0,-1 1 0,-1-1 0,0 0 0,0 0 0,-1-1 0,1 0 0,-2 0 0,1 0 0,-13 10 0,19-17 0,-1 1 0,0-1 0,1 1 0,-1-1 0,0 0 0,1 1 0,-1-1 0,0 0 0,0 1 0,0-1 0,1 0 0,-1 0 0,0 0 0,0 1 0,0-1 0,0 0 0,1 0 0,-1 0 0,0-1 0,0 1 0,0 0 0,0 0 0,1 0 0,-1-1 0,0 1 0,0 0 0,1-1 0,-1 1 0,0 0 0,0-1 0,1 1 0,-1-1 0,0 1 0,1-1 0,-1 0 0,1 1 0,-1-1 0,1 1 0,-1-1 0,1 0 0,-1 0 0,1 1 0,0-1 0,-1 0 0,1 0 0,0 1 0,0-1 0,-1 0 0,1 0 0,0 0 0,0 0 0,0 1 0,0-1 0,0-1 0,-4-55 0,4 51 0,1-10 0,-2 1 0,0 0 0,0 0 0,-2 0 0,0 0 0,0 1 0,-9-22 0,12 36 0,0 0 0,0 0 0,0-1 0,0 1 0,0 0 0,0 0 0,0-1 0,0 1 0,0 0 0,0 0 0,0-1 0,0 1 0,0 0 0,0 0 0,0 0 0,0-1 0,0 1 0,0 0 0,-1 0 0,1 0 0,0-1 0,0 1 0,0 0 0,0 0 0,0 0 0,-1 0 0,1-1 0,0 1 0,0 0 0,0 0 0,-1 0 0,1 0 0,0 0 0,0 0 0,-1 0 0,1 0 0,0 0 0,0 0 0,0 0 0,-1 0 0,1-1 0,0 2 0,0-1 0,-1 0 0,1 0 0,0 0 0,0 0 0,0 0 0,-1 0 0,1 0 0,0 0 0,0 0 0,-1 0 0,1 0 0,0 0 0,0 1 0,0-1 0,0 0 0,-1 0 0,1 0 0,-6 21 0,3 27 0,25 67 0,-21-113 0,0 1 0,0-1 0,0 0 0,0 1 0,0-1 0,0 0 0,1 0 0,-1 0 0,1 0 0,-1 0 0,1 0 0,0 0 0,0-1 0,0 1 0,0-1 0,0 1 0,0-1 0,0 0 0,0 0 0,1 0 0,-1 0 0,0 0 0,1 0 0,-1-1 0,1 1 0,-1-1 0,4 1 0,10 1 0,0-1 0,1-1 0,18-1 0,-15 0 0,164-2-1365,-166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6:07:48.419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2 1 24575,'-1'31'0,"0"-13"0,1 0 0,4 26 0,-3-39 0,0 1 0,0-1 0,1 0 0,-1 1 0,1-1 0,1 0 0,-1 0 0,1-1 0,0 1 0,0 0 0,0-1 0,6 6 0,19 18 0,23 25 0,62 49 0,-93-86 0,0-2 0,1-1 0,1 0 0,0-2 0,0 0 0,1-1 0,27 7 0,11 1 0,102 44 0,-136-49 0,0 1 0,0 1 0,-2 1 0,0 2 0,41 37 0,-42-27 0,-1 0 0,-2 2 0,0 0 0,-2 2 0,-2 0 0,26 65 0,-21-47 0,-9-22 0,-1 1 0,-1 0 0,-2 0 0,-1 1 0,-2 1 0,0-1 0,-2 1 0,0 49 0,-3 22 0,-4 88 0,-3-146 0,-1 0 0,-2-1 0,-3 1 0,-16 41 0,17-59 0,0 0 0,-2-2 0,-1 1 0,0-2 0,-2 0 0,-1-1 0,-1 0 0,-32 29 0,-80 59 0,128-108 0,1-1 0,-1 1 0,1 0 0,-1-1 0,0 1 0,0-1 0,1 1 0,-1-1 0,0 0 0,0 0 0,-1 0 0,1 0 0,0 0 0,0-1 0,0 1 0,0 0 0,-1-1 0,1 0 0,0 0 0,-1 1 0,-2-2 0,3 0 0,0 0 0,1 0 0,-1 0 0,0-1 0,1 1 0,0-1 0,-1 1 0,1-1 0,0 0 0,0 1 0,0-1 0,0 0 0,0 0 0,0 0 0,0 0 0,1 0 0,-1 0 0,1 0 0,-1 0 0,1 0 0,0 0 0,0 0 0,0 0 0,0-3 0,-3-20 0,2 1 0,0-1 0,2 1 0,1-1 0,7-39 0,-9 64 0,0-1 0,0 1 0,0-1 0,0 1 0,0-1 0,0 0 0,1 1 0,-1-1 0,0 1 0,0 0 0,0-1 0,1 1 0,-1-1 0,0 1 0,0-1 0,1 1 0,-1-1 0,0 1 0,1 0 0,-1-1 0,1 1 0,-1 0 0,0-1 0,1 1 0,-1 0 0,1 0 0,-1-1 0,1 1 0,0 0 0,6 13 0,-1 26 0,-5-18 0,0-5 0,0 0 0,0-1 0,6 20 0,-6-31 0,0 0 0,0 0 0,1 0 0,-1-1 0,1 1 0,0-1 0,0 1 0,1-1 0,-1 0 0,0 0 0,1 1 0,0-2 0,0 1 0,0 0 0,0-1 0,0 1 0,7 3 0,11 3 0,0-1 0,40 9 0,23 9 0,-61-17-1365,-3-2-5461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5:41:55.818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1 2223 24575,'1'-14'0,"1"0"0,0 0 0,8-24 0,0 0 0,10-64 0,-10 39 0,4 1 0,2 0 0,43-107 0,34-73 0,-90 232 0,5-11 0,1 0 0,1 0 0,1 1 0,0 1 0,2-1 0,24-28 0,-7 11 0,1 1 0,62-54 0,-11 22 0,3-4 0,2 4 0,101-58 0,-87 65 0,-48 28 0,1 2 0,1 2 0,77-27 0,-23 18 0,-9 2 0,2 5 0,122-22 0,-15 25 0,83-15 0,-101 13 0,230-7 0,196 28 0,-196 23 0,-19-1 0,-228-17 0,326-49 0,28 8 0,-281 32 0,128-34 0,64-2 0,-327 45 0,876-20 0,-871 23 0,212 6 0,-235 1 0,141 26 0,-133-7 0,-1 3 0,138 60 0,181 107 0,0 1 0,79 26 0,-359-161 0,114 45 0,-142-61 0,-2 6 0,125 76 0,-132-71 0,51 31 0,-67-31 0,-52-35 0,-1 0 0,-1 2 0,-2 2 0,0 1 0,46 50 0,265 315 0,-327-372 0,0 1 0,14 27 0,1 0 0,-8-12 0,-2 2 0,-1 1 0,-2 0 0,-1 1 0,-2 1 0,-2 0 0,9 54 0,-5 8 0,6 185 0,-24-59 0,4 58 0,1-251 0,3 0 0,11 40 0,-9-45 0,-1 0 0,-2 1 0,3 49 0,-7-42 0,-1 41 0,0-74 0,0 1 0,-1 0 0,0 0 0,0 0 0,-1-1 0,0 1 0,0 0 0,0-1 0,-5 10 0,5-14 0,1 0 0,-1 1 0,1-1 0,-1 0 0,1 0 0,-1 0 0,1-1 0,-1 1 0,0 0 0,0 0 0,1-1 0,-1 1 0,0-1 0,0 0 0,0 0 0,1 1 0,-1-1 0,0 0 0,0 0 0,0-1 0,0 1 0,0 0 0,1-1 0,-1 1 0,0-1 0,0 1 0,1-1 0,-1 0 0,0 0 0,1 0 0,-1 0 0,1 0 0,-3-2 0,-9-5 0,0-1 0,-20-18 0,29 23 0,3 4 0,0-1 0,0 1 0,0-1 0,0 0 0,0 0 0,0 1 0,0-1 0,0 0 0,1 0 0,-1 0 0,0 0 0,0 0 0,1 0 0,-1 0 0,1 0 0,-1 0 0,1-1 0,-1 1 0,1 0 0,0 0 0,-1 0 0,1 0 0,0-1 0,0 1 0,0 0 0,0 0 0,0-3 0,2 4 0,-1-1 0,1 0 0,-1 0 0,1 1 0,-1-1 0,1 1 0,-1-1 0,1 1 0,-1 0 0,1 0 0,0 0 0,-1-1 0,1 2 0,0-1 0,-1 0 0,1 0 0,0 0 0,-1 1 0,1-1 0,-1 1 0,1-1 0,1 2 0,2-1 0,0 1 0,0 0 0,0 1 0,0-1 0,-1 1 0,1 0 0,-1 0 0,0 0 0,1 1 0,-2-1 0,1 1 0,0 0 0,-1 0 0,1 0 0,-1 1 0,0-1 0,-1 1 0,3 6 0,9 10 0,-14-20 0,1 1 0,0-1 0,-1 0 0,1 0 0,0 1 0,0-1 0,0 0 0,0 0 0,0 0 0,0 0 0,1 0 0,-1 0 0,0 0 0,0-1 0,1 1 0,-1 0 0,0-1 0,1 1 0,-1-1 0,1 1 0,-1-1 0,1 0 0,-1 1 0,1-1 0,2 0 0,-2-1 0,1 0 0,-1 0 0,0 0 0,0 0 0,0 0 0,0-1 0,0 1 0,0 0 0,0-1 0,0 0 0,0 1 0,-1-1 0,1 0 0,1-3 0,6-9 0,0 0 0,-1-1 0,9-24 0,-16 36 0,6-12 32,1 1 0,0 0 0,16-21 0,-14 22-530,0-2 1,14-27-1,-17 25-6328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5:51:36.657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403 1 24575,'0'1306'0,"-4"-1252"0,-2 0 0,-24 102 0,21-116 0,1-9 0,-2 0 0,-16 34 0,-10 29 0,27-66 0,-1-1 0,-2 0 0,-1 0 0,0-1 0,-2-1 0,-1 0 0,-2-2 0,0 1 0,-41 39 0,38-32 0,19-27 0,0 0 0,1-1 0,-1 1 0,-1-1 0,1 0 0,0 1 0,-1-1 0,0 0 0,0 0 0,0-1 0,0 1 0,0-1 0,0 1 0,-7 2 0,10-5 0,-1 0 0,0 0 0,0-1 0,0 1 0,1 0 0,-1 0 0,0-1 0,0 1 0,1-1 0,-1 1 0,0 0 0,1-1 0,-1 0 0,0 1 0,1-1 0,-1 1 0,1-1 0,-1 0 0,1 1 0,-1-1 0,1 0 0,-1 1 0,1-1 0,0 0 0,-1 0 0,1 0 0,0 1 0,0-1 0,0 0 0,0 0 0,-1 0 0,1-1 0,-3-31 0,2 30 0,0-21 0,-2-104 0,4 116 0,0 0 0,0-1 0,1 1 0,1 0 0,0 0 0,0 0 0,10-20 0,-6 77 0,-9 52 0,4 79 0,-2-173 0,1-1 0,0 1 0,0 0 0,0 0 0,0 0 0,0-1 0,0 1 0,1-1 0,-1 1 0,1-1 0,0 1 0,0-1 0,0 0 0,0 0 0,0 0 0,1 0 0,-1 0 0,0 0 0,1-1 0,0 1 0,-1-1 0,1 0 0,0 0 0,-1 0 0,1 0 0,0 0 0,0 0 0,0-1 0,0 0 0,0 1 0,4-1 0,13 1 0,-1-1 0,0-1 0,30-4 0,-44 4 0,61-16-1365,-48 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5:57:40.497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202 1 24575,'-120'169'0,"118"-166"0,-11 17 0,1 0 0,-20 44 0,28-55 0,1 1 0,0-1 0,1 1 0,-1-1 0,1 1 0,1 0 0,-1 1 0,1-1 0,0 0 0,1 0 0,-1 11 0,2 24 0,0-1 0,8 52 0,-7-78 0,1 0 0,1-1 0,0 0 0,1 0 0,0 0 0,0-1 0,1 0 0,10 18 0,-10-21 0,0-1 0,0-1 0,1 0 0,0 0 0,0-1 0,1 0 0,0-1 0,0 0 0,1-1 0,-1 0 0,1-1 0,1 0 0,-1-2 0,0 1 0,1-2 0,16 6 0,10-1 0,0-3 0,0-1 0,0-3 0,0-3 0,0-1 0,0-3 0,0-2 0,-1-3 0,41-18 0,-59 20 0,-1-1 0,0 0 0,27-23 0,-38 28 0,-1-1 0,1 0 0,-1 0 0,1 0 0,-1-1 0,0 0 0,-1 0 0,1 0 0,-1-1 0,1 1 0,-1-1 0,-1 0 0,1-1 0,-1 1 0,4-16 0,0-15 0,3-52 0,-8 73 0,0 1 0,-1-1 0,-1 1 0,1-1 0,-6-30 0,5 43 0,0 0 0,0 0 0,-1 1 0,1-1 0,-1 1 0,0-1 0,0 1 0,1 0 0,-2 0 0,1 0 0,0 0 0,0 1 0,0-1 0,-1 1 0,1 0 0,-1 0 0,0 0 0,1 1 0,-1-1 0,0 1 0,1 0 0,-1 0 0,0 0 0,0 1 0,0-1 0,0 1 0,-3 0 0,-3 0 0,1 0 0,-1 1 0,1 0 0,-1 1 0,1 0 0,0 1 0,-1 0 0,-9 7 0,10-4 0,0 0 0,1 1 0,-1 1 0,1 0 0,0 0 0,1 1 0,0 0 0,-1 1 0,2 0 0,-1 1 0,1-1 0,0 1 0,1 1 0,0-1 0,0 1 0,-3 14 0,4-11 0,0 0 0,0 1 0,1 0 0,0-1 0,1 1 0,0 0 0,1 0 0,0 0 0,0 0 0,2 0 0,-1 0 0,6 29 0,-4-35 0,0 1 0,1 0 0,0-1 0,0 0 0,0 0 0,1-1 0,0 0 0,1 0 0,6 9 0,10 11 0,29 27 0,-29-32 0,53 58 0,110 89 0,-144-139 0,1-2 0,1-4 0,1-2 0,78 27 0,1-18 0,0-7 0,225 3 0,976-33 0,-1323 4 0,-1 0 0,0 0 0,1 0 0,-1 0 0,0 1 0,1-1 0,-1 0 0,0 0 0,1 0 0,-1-1 0,0 1 0,1 0 0,-1 0 0,0 0 0,1 0 0,-1 0 0,0-1 0,0 1 0,1 0 0,-1 0 0,0-1 0,1 1 0,-1 0 0,0-1 0,0 1 0,1 0 0,-1-1 0,0 0 0,-6-10 0,-27-21 0,13 13 0,6 2 0,0-2 0,1 0 0,1 0 0,0-2 0,1 0 0,-9-25 0,-12-2 0,70 91 0,-20-24 0,24 22 0,65 48 0,-89-74 0,-17-15 0,1 1 0,-1 0 0,0 1 0,0-1 0,1 0 0,-1 1 0,0-1 0,0 1 0,0-1 0,0 1 0,0 0 0,0-1 0,0 1 0,0 2 0,0-2 0,-1-1 0,0 0 0,0 0 0,0 0 0,0 0 0,0 0 0,0 1 0,0-1 0,0 0 0,0 0 0,0 0 0,0 0 0,-1 0 0,1 1 0,0-1 0,0 0 0,-1 0 0,1 0 0,-1 2 0,-3 3 0,1-1 0,-1 1 0,0-1 0,0 0 0,0 0 0,-8 6 0,-8 7 0,-28 17 0,28-21 0,-30 26 0,48-37-65,-1-1 0,1 1 0,0 0 0,0 0 0,0 0 0,0 0 0,0 1 0,1-1 0,-1 1 0,1 0 0,-1 0 0,1-1 0,0 1 0,0 0 0,0 1 0,0-1 0,1 0 0,-1 0 0,1 0 0,0 9 0,0 8-6761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8:20:08.331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0 713 24575,'2'-6'0,"0"-1"0,0 1 0,1 0 0,-1 0 0,1 1 0,1-1 0,-1 1 0,1-1 0,0 1 0,0 0 0,1 0 0,4-4 0,4-6 0,31-35 0,2 2 0,1 2 0,3 3 0,2 1 0,74-45 0,-40 35 0,2 5 0,172-67 0,-203 94 0,1 3 0,0 3 0,79-10 0,-33 15 0,110 3 0,-71 5 0,117 3 0,-230 3 0,0 1 0,-1 1 0,0 1 0,0 2 0,-1 1 0,33 17 0,14 5 0,27 10 0,141 82 0,-180-87 0,-3 3 0,-1 2 0,66 64 0,-74-53 0,-2 3 0,-3 2 0,57 96 0,-70-103 0,-9-13 0,-3 2 0,-1 0 0,-2 1 0,-2 1 0,11 47 0,-23-70 0,0 1 0,-2-1 0,0 24 0,5 37 0,-5-45 0,-9-30 0,-9-18 0,-168-185 0,121 149 0,249 227 0,-178-170 0,-2-2 0,1 1 0,1-1 0,-1-1 0,1 1 0,10 5 0,-15-10 0,-1-1 0,0 0 0,1 0 0,-1 0 0,1-1 0,-1 1 0,1 0 0,0-1 0,-1 0 0,1 0 0,0 1 0,-1-1 0,1-1 0,-1 1 0,1 0 0,0-1 0,-1 1 0,1-1 0,-1 0 0,1 0 0,-1 0 0,1 0 0,-1 0 0,4-3 0,12-10-105,0 0 0,0-2 0,-2 0 0,0 0 0,0-2 0,-2 0 0,0 0 0,-1-2 0,-1 1 0,-1-2 0,-1 1 0,8-24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7:40:46.857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9899 730 24575,'0'-23'0,"-1"0"0,-2 0 0,-2 0 0,0 1 0,-3-1 0,0 0 0,-2 2 0,-1-1 0,-1 0 0,-2 1 0,-1 1 0,-1 0 0,-2 0 0,0 2 0,-2 0 0,-1 0 0,0 1 0,-2 0 0,-29-14 0,-5 0 0,-2 2 0,-2 1 0,-1 3 0,-2 2 0,-1 1 0,-1 3 0,-2 2 0,-74-12 0,-187-28 0,280 49 0,-1 1 0,0 2 0,-53 0 0,-151 9 0,221-2 0,0 1 0,0 1 0,1 1 0,-57 15 0,-121 46 0,104-30 0,-27 11 0,3 4 0,-126 67 0,181-84 0,-3-2 0,-131 38 0,-181 26 0,349-88 0,-1-3 0,0 0 0,-55 0 0,-131-5 0,100-2 0,-109 3 0,-197-2 0,337-5 0,-185-26 0,183 18 0,-172-10 0,-469 22 0,351 4 0,173 1 0,1 6 0,-288 39 0,-122 22 0,541-60 0,0 1 0,1 4 0,-82 22 0,-233 80 0,365-105 0,0 1 0,1 0 0,1 3 0,0-1 0,2 2 0,-29 21 0,25-11 0,1 1 0,-36 42 0,-31 29 0,-30 25 0,83-77 0,-79 64 0,124-111 0,1 0 0,-1 1 0,0 0 0,1 0 0,-1-1 0,0 0 0,0 1 0,1 0 0,-1-1 0,0 0 0,0 1 0,0-1 0,0 1 0,0-1 0,0 0 0,0 1 0,0-1 0,0 0 0,0 0 0,0 0 0,0 0 0,0 0 0,0 0 0,0 0 0,0 0 0,0 0 0,0 0 0,-2 0 0,2-1 0,0 0 0,0 0 0,0 0 0,0 0 0,0 1 0,0-2 0,0 1 0,0 0 0,1 0 0,-1 0 0,0 0 0,1 0 0,0 0 0,-1-1 0,1 1 0,0-1 0,-2-12 0,0 0 0,3-20 0,0 26 0,-1-4 0,-1 1 0,1 1 0,1-1 0,0 0 0,1 1 0,1-1 0,0 1 0,1 0 0,9-18 0,-5 17 0,1-1 0,-6 29 0,-5 7 0,-2 0 0,0-1 0,-2 0 0,-2 1 0,-21 40 0,28-63 0,1 0 0,-1 0 0,1 0 0,0 0 0,-1 0 0,1-1 0,0 2 0,0-2 0,0 1 0,-1 1 0,1-2 0,1 1 0,-1 0 0,0 0 0,0 0 0,0 0 0,1 0 0,-1 0 0,1 0 0,-1-1 0,1 1 0,-1 0 0,1 0 0,0 0 0,1 0 0,0 1 0,0-1 0,0 0 0,1 0 0,-1 0 0,0 0 0,1 0 0,-1 0 0,1-1 0,0 1 0,-1-1 0,1 1 0,2-1 0,15 2 0,-1-2 0,0 0 0,21-1 0,-17-1 0,122 2-1365,-127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8:21:05.132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4481 1409 24575,'-10'-1'0,"1"0"0,-1-1 0,1 1 0,0-1 0,0 0 0,0-1 0,0 0 0,0 0 0,-11-5 0,-72-41 0,-187-155 0,90 59 0,-62-34 0,-381-208 0,536 337 0,-3 2 0,-2 4 0,-3 3 0,-3 3 0,-1 4 0,-3 3 0,-224-39 0,113 44 0,-1 7 0,-288 1 0,498 19 0,0 0 0,0 0 0,0 1 0,0 0 0,0 1 0,1 0 0,0 0 0,-1 1 0,2 0 0,-1 0 0,1 1 0,0 1 0,0-1 0,-16 12 0,-7 7 0,1 2 0,-47 46 0,70-63 0,-23 24 0,3 0 0,1 2 0,3 0 0,1 1 0,3 1 0,2 1 0,2 0 0,3 0 0,-9 43 0,-16 100 0,11 2 0,3 264 0,29-378 0,16 70 0,-11-110 0,-5-22 0,-1 1 0,0-1 0,0 0 0,-1 1 0,0 14 0,-2-22 0,1 0 0,0 1 0,0-1 0,-1 0 0,1 1 0,0-1 0,-1 0 0,1 0 0,0 1 0,-1-1 0,1 0 0,-1 0 0,1 1 0,0-1 0,-1 0 0,1 0 0,-1 0 0,1 0 0,-1 1 0,1-1 0,-1 0 0,1 0 0,-1 0 0,1 0 0,-1 0 0,1 0 0,-1 0 0,1 0 0,-1 0 0,1 0 0,-1 0 0,1 0 0,-1 0 0,1-1 0,-1 1 0,1 0 0,-1 0 0,1 0 0,-1 0 0,1-1 0,-1 1 0,1 0 0,0 0 0,-1-1 0,1 1 0,-1 0 0,1-1 0,0 1 0,0 0 0,-1-1 0,-23-15 0,0-6 0,1-1 0,-31-40 0,36 40 0,-1 0 0,-2 1 0,-27-22 0,35 37 0,17 18 0,20 20 0,42 22 0,-34-29 0,-2 1 0,-1 1 0,29 36 0,-58-62 0,1 0 0,-1 1 0,0-1 0,0 1 0,1-1 0,-1 0 0,0 1 0,1-1 0,-1 0 0,1 1 0,-1-1 0,1 0 0,-1 1 0,0-1 0,1 0 0,0 0 0,-1 1 0,1-1 0,-1 0 0,1 0 0,-1 0 0,1 0 0,-1 0 0,1 1 0,0-1 0,-1 0 0,1 0 0,0 0 0,-1 0 0,1 0 0,-1 0 0,1 0 0,0-1 0,17-11 0,13-34 0,-25 36 0,123-167-1365,-110 154-5461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9:56:17.993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6 2053 24575,'-2'-106'0,"-1"47"0,3 1 0,10-80 0,-5 114 0,2 1 0,0 0 0,2 0 0,13-26 0,-9 21 0,-1 0 0,8-32 0,23-79 0,7 2 0,74-148 0,-88 217 0,85-124 0,-110 178 0,1 0 0,1 1 0,1 1 0,0 0 0,26-16 0,5-6 0,-10 8 0,0 1 0,2 2 0,1 1 0,0 2 0,57-20 0,-18 8 0,-48 18 0,1 1 0,0 2 0,1 2 0,0 0 0,1 2 0,41-4 0,127 14 0,-126 0 0,86-6 0,-158 3 0,-1 0 0,1 0 0,0 0 0,0-1 0,-1 1 0,1 0 0,0-1 0,0 1 0,-1-1 0,1 1 0,0-1 0,-1 0 0,1 0 0,-1 0 0,1 0 0,-1 0 0,1 0 0,-1 0 0,0-1 0,0 1 0,1 0 0,-1-1 0,1-1 0,-1 1 0,-1-1 0,0 1 0,1 0 0,-1 0 0,0 0 0,0 0 0,0-1 0,0 1 0,-1 0 0,1 0 0,-1 0 0,1 0 0,-1-1 0,0 1 0,0 0 0,-1-2 0,-6-11 0,-1 1 0,-1 0 0,-21-24 0,25 32 0,0-1 0,-1 1 0,1 1 0,-1-1 0,-1 1 0,1 1 0,-1-1 0,-8-2 0,8 3 0,0 0 0,0-1 0,0 0 0,1 0 0,-9-8 0,136 141 0,-99-105 0,-13-16 0,-1 1 0,0 0 0,-1 0 0,1 1 0,-1 0 0,6 12 0,-12-19 0,1 0 0,0 0 0,-1 1 0,1-1 0,-1 0 0,0 1 0,0-1 0,0 0 0,0 1 0,0-1 0,0 0 0,0 0 0,-1 1 0,1-1 0,-1 0 0,0 0 0,0 1 0,0-1 0,0 0 0,0 0 0,0 0 0,0 0 0,-1 0 0,1-1 0,-1 1 0,1 0 0,-1-1 0,0 1 0,0-1 0,1 1 0,-1-1 0,0 0 0,0 0 0,-4 2 0,-4 3 0,1-2 0,1 1 0,0 0 0,0 0 0,0 0 0,1 1 0,0 0 0,0 1 0,1 0 0,0 0 0,0 0 0,0 1 0,1-1 0,-6 12 0,-14 55 118,11-29-1601,8-29-5343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9:56:33.405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0 2388 24575,'9'-1'0,"-1"-1"0,0 0 0,1-1 0,-1 0 0,0 0 0,0-1 0,-1 0 0,13-9 0,8-2 0,28-17 0,-44 24 0,1 0 0,0 1 0,1 1 0,-1 0 0,1 1 0,0 0 0,18-3 0,32-6 0,-1-4 0,102-41 0,-67 22 0,17-8 0,77-25 0,-3 4 0,-9 1 0,-93 35 0,-2-4 0,81-46 0,13-5 0,-60 30 0,-3-5 0,184-127 0,-272 164 0,-1-1 0,-1-2 0,-1 0 0,-1-2 0,30-47 0,1 2 0,43-53 0,6 4 0,122-109 0,-91 101 0,-65 60 0,83-64 0,134-47 0,-242 156 0,-28 16 0,1 1 0,0 1 0,0 0 0,0 1 0,1 2 0,0 0 0,0 0 0,1 2 0,-1 0 0,24 2 0,-20 1 0,-1 0 0,1 2 0,-1 1 0,0 0 0,0 2 0,0 1 0,-1 0 0,31 16 0,-29-7 0,0 1 0,-1 1 0,-1 1 0,-1 0 0,33 43 0,-41-44 0,0 0 0,-1 0 0,-1 1 0,-1 0 0,-1 1 0,0 0 0,-2 1 0,8 40 0,17 45 0,-28-97 0,0 0 0,0 0 0,-1 1 0,0-1 0,0 0 0,-1 1 0,0-1 0,-1 1 0,0 0 0,-1-1 0,0 1 0,-3 12 0,3-21 0,0 1 0,0-1 0,0 0 0,0 1 0,-1-1 0,1 0 0,0 0 0,-1 1 0,1-1 0,-1 0 0,1-1 0,-1 1 0,0 0 0,1 0 0,-1-1 0,0 1 0,0-1 0,1 1 0,-1-1 0,0 0 0,0 0 0,0 1 0,1-1 0,-1-1 0,0 1 0,0 0 0,0 0 0,-2-2 0,-58-15 0,48 12 0,-6-4 0,27 6 0,36 8 0,7 13 0,-35-11 0,0-2 0,0 0 0,0 0 0,21 2 0,-32-7 0,0 1 0,0-1 0,0 0 0,0 0 0,0-1 0,0 1 0,0-1 0,0 0 0,0 0 0,-1 0 0,1-1 0,0 1 0,0-1 0,-1 0 0,1 0 0,-1 0 0,0 0 0,1-1 0,-1 1 0,0-1 0,4-5 0,3-6-151,0 0-1,-1-1 0,0 0 0,-1 0 1,-1-1-1,0 0 0,-2 0 1,6-23-1,-7 19-6674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4:41:45.71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4424 0 24575,'0'22'0,"1"14"0,-2 0 0,-9 58 0,7-83 0,1 0 0,-1 0 0,-1 0 0,0 0 0,-1-1 0,0 1 0,-1-1 0,1 0 0,-2-1 0,0 0 0,0 0 0,-12 12 0,-1-4 0,0-1 0,-2-1 0,0-1 0,0-1 0,-1-1 0,-1 0 0,-47 14 0,23-11 0,-2-3 0,1-2 0,-60 5 0,-375-8 0,285-9 0,27 3 0,20 2 0,-160-19 0,52-25 0,57 6 0,125 19 0,-95-7 0,-99-3 0,59 4 0,-472-25 0,186 37 0,408 10 0,84 0 0,0 0 0,-1-1 0,1 0 0,0 0 0,-8-2 0,15 3 0,-1-1 0,0 1 0,1 0 0,-1 0 0,0-1 0,1 1 0,-1 0 0,1-1 0,-1 1 0,0 0 0,1-1 0,-1 1 0,1-1 0,-1 1 0,1-1 0,0 1 0,-1-1 0,1 0 0,-1 1 0,1-1 0,0 1 0,0-1 0,-1 0 0,1 0 0,0 0 0,0-1 0,1 1 0,-1 0 0,1 0 0,-1 0 0,1-1 0,0 1 0,-1 0 0,1 0 0,0 0 0,0 0 0,0 0 0,-1 0 0,1 0 0,0 1 0,0-1 0,0 0 0,3-1 0,204-132 0,-146 97 0,-81 57 0,-38 32 0,-114 68 0,168-119 0,1 0 0,-1 1 0,1-1 0,-1 1 0,1 0 0,0 0 0,0 0 0,0 0 0,0 0 0,0 1 0,1-1 0,-1 0 0,1 1 0,-1-1 0,-1 6 0,3-6 0,1 0 0,-1 0 0,0 0 0,1 0 0,0-1 0,-1 1 0,1 0 0,0 0 0,0-1 0,0 1 0,0-1 0,0 1 0,0-1 0,1 1 0,-1-1 0,0 1 0,1-1 0,-1 0 0,1 0 0,0 0 0,-1 0 0,1 0 0,0 0 0,-1 0 0,4 0 0,56 31-108,61 35 342,-107-57-483,0 1 1,-1 0-1,0 1 1,-1 0-1,20 24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6:38:35.983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3195 0 24575,'-748'0'0,"706"3"0,0 2 0,0 1 0,1 3 0,-50 16 0,4-1 0,-192 50 0,254-66 0,1 1 0,0 2 0,1 1 0,0 0 0,-37 28 0,-143 113 0,170-123 0,1 1 0,1 2 0,-45 63 0,-63 122 0,-24 31 0,-31-15 0,129-157 0,36-40 0,-57 55 0,-3-8 0,35-32 0,-2-1 0,-108 74 0,54-42 0,98-73 0,-8 9 0,16-15 0,1 0 0,-1 0 0,0 0 0,0 0 0,0-1 0,-1 0 0,1 0 0,-1 0 0,0 0 0,0-1 0,0 0 0,-10 3 0,14-5 0,0-1 0,0 1 0,0 0 0,0-1 0,0 1 0,0-1 0,0 0 0,0 1 0,0-1 0,0 0 0,0 1 0,0-1 0,0 0 0,1 0 0,-1 0 0,0 0 0,1 0 0,-1 0 0,0 0 0,1 0 0,-1 0 0,1 0 0,0 0 0,-1 0 0,1-1 0,0 1 0,0 0 0,0 0 0,0 0 0,0 0 0,0-1 0,0 1 0,0 0 0,0-2 0,4-46 0,-4 47 0,7-33 0,17-56 0,2-5 0,-16 62-1365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6:38:39.374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1 23 24575,'89'1'0,"98"-3"0,-124-8 74,-44 6-554,0 1 1,27-2-1,-28 5-6346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6:39:13.834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0 458 24575,'25'14'0,"-1"-1"0,1-3 0,0 0 0,47 7 0,-12-2 0,495 146 0,-498-142 0,0 3 0,0 4 0,-2 3 0,56 41 0,-53-34 0,2-3 0,1-5 0,83 25 0,-61-24 0,-34-13 0,0-4 0,99 7 0,106-21 0,-119-2 0,334 3 0,-454-2 0,0 0 0,0-2 0,0 0 0,-1-1 0,1-1 0,-1-1 0,0-1 0,-1-1 0,20-18 0,21-12 0,64-56 0,-37 28 0,-40 36 0,-1-2 0,-1-3 0,-1-2 0,-1-2 0,36-54 0,-66 81 0,0 1 0,-1-2 0,0 1 0,-1-1 0,0-1 0,0 1 0,-1-1 0,-1 0 0,0-1 0,-1 1 0,2-28 0,16-75 0,29-67-1365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6:39:15.972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167 691 24575,'-4'-1'0,"1"0"0,-1 0 0,0 0 0,0-1 0,1 0 0,-1 0 0,1 0 0,-1-1 0,1 0 0,0 0 0,0 0 0,0 0 0,0-1 0,0 0 0,0 1 0,1-1 0,-1-1 0,1 1 0,-3-7 0,-7-16 0,0-1 0,-9-32 0,9 26 0,2 7 0,4 14 0,1 0 0,0-1 0,1-1 0,0 1 0,1-1 0,-3-15 0,6 25 0,0 0 0,-1 1 0,2-1 0,-1 0 0,0 0 0,1 1 0,-1-1 0,1 0 0,0 1 0,0-1 0,1 1 0,-1 0 0,0 0 0,1-1 0,0 1 0,0 0 0,0 1 0,0-1 0,0 0 0,0 1 0,1 0 0,-1 0 0,1 0 0,4-4 0,23-21 0,2 1 0,38-23 0,12-10 0,-2-7-1365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5:31:29.986"/>
    </inkml:context>
    <inkml:brush xml:id="br0">
      <inkml:brushProperty name="width" value="0.1" units="cm"/>
      <inkml:brushProperty name="height" value="0.1" units="cm"/>
      <inkml:brushProperty name="color" value="#D0CECE"/>
    </inkml:brush>
  </inkml:definitions>
  <inkml:trace contextRef="#ctx0" brushRef="#br0">0 594 24575,'0'-11'0,"1"0"0,0 0 0,1 0 0,0 0 0,1 0 0,0 0 0,0 0 0,1 1 0,1-1 0,-1 1 0,2 0 0,0 1 0,0-1 0,14-15 0,-6 10 0,1 1 0,1 0 0,1 1 0,0 0 0,0 2 0,1 0 0,21-9 0,-16 9 0,23-13 0,2 3 0,71-23 0,-61 26 0,-1-2 0,97-50 0,-140 63 0,-1 0 0,0-1 0,-1-1 0,0 0 0,0-1 0,18-20 0,-29 30 0,-1 0 0,1-1 0,-1 1 0,0 0 0,1-1 0,-1 1 0,0 0 0,1-1 0,-1 1 0,0-1 0,1 1 0,-1 0 0,0-1 0,0 1 0,0-1 0,1 1 0,-1-1 0,0 1 0,0-1 0,0 1 0,0-1 0,0 1 0,0-1 0,0 1 0,0-1 0,0 1 0,0-1 0,0 1 0,0-1 0,0 1 0,0-1 0,0 1 0,-1 0 0,1-1 0,0 1 0,0-1 0,-1 1 0,1-1 0,0 1 0,0 0 0,-1-1 0,1 1 0,-1 0 0,1-1 0,0 1 0,-1 0 0,1-1 0,-1 1 0,1 0 0,0 0 0,-1-1 0,1 1 0,-1 0 0,1 0 0,-1 0 0,1 0 0,-1 0 0,1 0 0,-1 0 0,1 0 0,-1 0 0,1 0 0,-1 0 0,1 0 0,-1 0 0,0 0 0,-44 5 0,34-3 0,-34 1 0,31-2 0,42 0 0,0-3 0,-19 1 0,0 1 0,1 0 0,-1 0 0,0 1 0,15 2 0,-22-2 0,0-1 0,0 1 0,0 0 0,0 0 0,-1 0 0,1 0 0,0 0 0,0 0 0,-1 0 0,1 1 0,0-1 0,-1 1 0,0-1 0,1 1 0,-1 0 0,0-1 0,0 1 0,0 0 0,0 0 0,0 0 0,0 0 0,0 0 0,-1 0 0,1 0 0,-1 0 0,1 0 0,-1 0 0,0 0 0,0 3 0,-2 85-1365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1:07:03.16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 0 24575,'0'66'0,"-1"-20"0,7 87 0,-4-117 0,0-1 0,1 0 0,0-1 0,1 1 0,1-1 0,0 0 0,0 0 0,1-1 0,13 22 0,13 13 0,1-2 0,2-1 0,1-3 0,2-1 0,1-3 0,2-2 0,65 44 0,-21-27 0,2-4 0,181 69 0,-162-86 0,2-6 0,140 13 0,-178-30 0,762 17 0,-548-30 0,513 4 0,-773 3 0,0 1 0,0 2 0,0 1 0,-1 1 0,0 1 0,-1 2 0,34 21 0,9 3 0,-42-23 0,-1 0 0,-1 2 0,1 1 0,-2 2 0,0 0 0,-1 1 0,0 2 0,-1 0 0,-1 2 0,-1 0 0,0 1 0,-1 1 0,-1 1 0,-1 0 0,-1 1 0,-1 1 0,-1 0 0,-1 1 0,12 54 0,-4-7 0,-4-24 0,-2 1 0,-2 0 0,-2 1 0,2 64 0,-9-94 0,2 0 0,-1-1 0,-2 1 0,1-1 0,-2 0 0,-1 1 0,0-1 0,-1 0 0,-1-1 0,0 1 0,-10 23 0,1-16 0,0-1 0,-2 0 0,-1-2 0,0 0 0,-1-2 0,-2 0 0,0-2 0,-1 0 0,0-2 0,-46 32 0,22-20 0,-1-2 0,-2-3 0,-94 36 0,-177 47 0,310-106 0,0-1 0,0-1 0,0 0 0,0 0 0,0-1 0,-1-1 0,1 0 0,0 0 0,-1-1 0,1-1 0,-10-2 0,18 3 0,-1 0 0,1-1 0,0 1 0,0 0 0,0-1 0,0 1 0,0-1 0,0 1 0,0-1 0,1 0 0,-1 1 0,0-1 0,1 0 0,-1 0 0,1 1 0,0-1 0,-1 0 0,1 0 0,0 0 0,0 0 0,0 0 0,0 0 0,0 1 0,0-1 0,0 0 0,0 0 0,1 0 0,-1 0 0,1 1 0,-1-1 0,1 0 0,0 0 0,-1 1 0,1-1 0,1-2 0,30-61 0,-15 38 0,-2-1 0,0 0 0,-2-1 0,0-1 0,-2-1 0,13-50 0,-23 76 0,0-1 0,1 0 0,-1 0 0,1 0 0,0 0 0,0 1 0,0-1 0,6-9 0,-15 77 0,1-26 0,-1 13 0,-16 54 0,20-90 0,0-1 0,-2 0 0,1 0 0,-1 0 0,0-1 0,-1 0 0,0 0 0,-1-1 0,-11 15 0,-8-3 0,20-19 0,1 0 0,0 1 0,1 0 0,-1 1 0,1-1 0,-7 8 0,11-10 0,-1-1 0,0 0 0,0 1 0,1 0 0,-1-1 0,1 1 0,-1-1 0,1 1 0,0 0 0,-1-1 0,1 1 0,0 0 0,0-1 0,0 1 0,0 0 0,0 0 0,0-1 0,0 1 0,1 0 0,-1-1 0,0 1 0,1 0 0,-1-1 0,1 1 0,-1-1 0,1 1 0,0-1 0,0 1 0,-1-1 0,1 1 0,2 1 0,15 22 26,0-1 0,2-1 1,25 23-1,-27-27-320,1 0 0,-2 1 0,0 1 0,22 36 0,-29-37-6532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2A876-5E22-4ADE-910A-A502E79904B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A536-2F2D-408F-9814-D646AA388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9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C662-F3FA-3026-C8CA-6D38BFAFD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661AD-2ED3-DA67-0B6F-A859E8739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5FE9-D8B4-147A-BDF4-3D77E131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421E-B7D7-45E6-9436-AA9D7877B0F1}" type="datetime1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DFD7-EF0F-A9AA-6B97-D5EAD8FE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arXiv:2303.03813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3A9-0936-DBD7-1DC6-21452A45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042F5AE-3441-47DB-885D-DE57DB3FB7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03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922F-4871-D74B-3047-9E7217FD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FAF06-3E40-5AC9-BA37-F651C1EB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94406-3415-DBF1-1708-90890799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29FB-BDDB-4E92-A938-28F5815F9F79}" type="datetime1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E0D4-6E35-17FC-DDA2-52D9B3D1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DC762-564A-B168-8A6A-37F2C579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5AE-3441-47DB-885D-DE57DB3FB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9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596B3-7506-7002-8D9F-9D3531E5B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46AB5-55DD-79C1-66CC-95905C5D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5E7B-C12D-64E0-1E59-49FA00D8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8AE2-2EF6-4931-B883-2F0657EA6EB7}" type="datetime1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73B2-4717-2951-038E-0A0035E8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4D50-CF2F-00B6-72AD-49742BE1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5AE-3441-47DB-885D-DE57DB3FB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69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A2CE-C2CB-868E-6770-A906E796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9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3143-834A-FF1C-3B31-4394FF37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DD18AB2-B4F4-4725-665B-B223B047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337-F348-4260-9D64-9F2567476CCA}" type="datetime1">
              <a:rPr lang="en-GB" smtClean="0"/>
              <a:t>18/07/2023</a:t>
            </a:fld>
            <a:endParaRPr lang="en-GB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644E803-046C-A5C7-66DE-4B184983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2162175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/>
              <a:t>arXiv:2303.03813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FB15685-18F4-9ED1-FFE6-25F1A42E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042F5AE-3441-47DB-885D-DE57DB3FB7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37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99F1-CEF1-64D9-6A18-79B021E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D39D2-1BB1-41FD-ECE0-DE3EE2676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FE0-089E-EFF3-7F23-D12B2CF0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F1BF-7D28-4B19-B4D2-C71C76A985FA}" type="datetime1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5647-FC19-745A-56BE-ED7A8B91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FE9E-96A6-02BF-6D31-EE4EE69B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5AE-3441-47DB-885D-DE57DB3FB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40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D2FC-FE95-3503-1F8A-0C8AAF6A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4A93-F652-FA55-3704-9FA4FE898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DF8DB-65FD-169D-A96F-913C43AF5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FB04-5CB2-5A01-74A7-436778E1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422-DE41-4A36-A9A2-6BCFADB8E175}" type="datetime1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50FCD-E7DD-1150-B2C8-69D49605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CAE3F-D34A-D5B3-9834-5E182C2A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5AE-3441-47DB-885D-DE57DB3FB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5726-DDAB-8412-C20C-4A1DFDA9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80C8C-D4CC-C6A7-6D98-EE77A944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0EDF-2FC9-DFD5-B80A-5FF12D4ED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A1A62-5586-FA1B-1513-465C23C03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41DE6-05E5-E930-12AF-31327F1D5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13560-002C-627F-417D-A5970FCF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A0A0-D678-41F0-8D52-7B2E90B55426}" type="datetime1">
              <a:rPr lang="en-GB" smtClean="0"/>
              <a:t>18/07/2023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87225-A9A7-1415-CF61-E7B436E8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6EBB4-51D0-37A9-3B82-796DB540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5AE-3441-47DB-885D-DE57DB3FB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9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B60F-2436-E502-B726-31B8BA76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1CB22-D126-7C3D-4F5C-92B65443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BB0D-F427-47EB-A8FC-3C22B65F6B9B}" type="datetime1">
              <a:rPr lang="en-GB" smtClean="0"/>
              <a:t>18/07/2023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8B065-A165-7B3C-4686-42993D01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D2213-6258-BC13-9126-289B0897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5AE-3441-47DB-885D-DE57DB3FB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00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30D8B-FEF6-D1EA-894C-9D672F3A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6DB-0A85-4B99-8095-649F436F5B6A}" type="datetime1">
              <a:rPr lang="en-GB" smtClean="0"/>
              <a:t>18/07/2023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1A910-A04A-8C19-8EC9-B8B96229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AD8F3-1176-774C-FC39-F77012F4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5AE-3441-47DB-885D-DE57DB3FB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39A6-230F-9293-052F-31D45856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C6AC-1F46-BB68-0023-FF1ED420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B6647-87BB-C082-60CD-A8120B1F1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283EA-45E9-8579-2414-1CB9C4A1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93D2-C4EC-47A4-9E30-129DC93514F3}" type="datetime1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56147-3D26-109E-AF32-363C1757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38158-A450-6931-C25A-0CED7BF1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5AE-3441-47DB-885D-DE57DB3FB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5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FE54-EC10-1C07-2F16-94818D6D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87DFF-3A69-DFF9-72DA-C1433CCDF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81508-D931-DADD-6885-CE12BE8C6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6A814-6787-5353-C0AE-DD19F6BB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FC9B-9CBB-452B-82F3-27B8BE28787E}" type="datetime1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E441F-AF2E-731C-9384-DB10422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82E68-66DC-07C8-3E2C-D6096AC7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5AE-3441-47DB-885D-DE57DB3FB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AF386-8815-96B5-34EB-CA9742B1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FB7E6-5A55-5725-2242-EDA3629F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954E-CF32-A30D-6B1D-4A812111B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2D31-F994-4D11-AF38-FCF27CEC01E7}" type="datetime1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FAE9-154B-F391-EE73-46BDF0B3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arXiv:2303.03813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761BB-D55E-A55A-3B79-1BE05FD7B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8042F5AE-3441-47DB-885D-DE57DB3FB7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9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556.xml"/><Relationship Id="rId18" Type="http://schemas.openxmlformats.org/officeDocument/2006/relationships/tags" Target="../tags/tag561.xml"/><Relationship Id="rId26" Type="http://schemas.openxmlformats.org/officeDocument/2006/relationships/tags" Target="../tags/tag56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564.xml"/><Relationship Id="rId34" Type="http://schemas.openxmlformats.org/officeDocument/2006/relationships/tags" Target="../tags/tag577.xml"/><Relationship Id="rId42" Type="http://schemas.openxmlformats.org/officeDocument/2006/relationships/customXml" Target="../ink/ink12.xml"/><Relationship Id="rId7" Type="http://schemas.openxmlformats.org/officeDocument/2006/relationships/tags" Target="../tags/tag550.xml"/><Relationship Id="rId2" Type="http://schemas.openxmlformats.org/officeDocument/2006/relationships/tags" Target="../tags/tag545.xml"/><Relationship Id="rId16" Type="http://schemas.openxmlformats.org/officeDocument/2006/relationships/tags" Target="../tags/tag559.xml"/><Relationship Id="rId20" Type="http://schemas.openxmlformats.org/officeDocument/2006/relationships/tags" Target="../tags/tag563.xml"/><Relationship Id="rId29" Type="http://schemas.openxmlformats.org/officeDocument/2006/relationships/tags" Target="../tags/tag572.xml"/><Relationship Id="rId41" Type="http://schemas.openxmlformats.org/officeDocument/2006/relationships/image" Target="../media/image17.png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24" Type="http://schemas.openxmlformats.org/officeDocument/2006/relationships/tags" Target="../tags/tag567.xml"/><Relationship Id="rId32" Type="http://schemas.openxmlformats.org/officeDocument/2006/relationships/tags" Target="../tags/tag575.xml"/><Relationship Id="rId37" Type="http://schemas.openxmlformats.org/officeDocument/2006/relationships/tags" Target="../tags/tag580.xml"/><Relationship Id="rId40" Type="http://schemas.openxmlformats.org/officeDocument/2006/relationships/customXml" Target="../ink/ink11.xml"/><Relationship Id="rId5" Type="http://schemas.openxmlformats.org/officeDocument/2006/relationships/tags" Target="../tags/tag548.xml"/><Relationship Id="rId15" Type="http://schemas.openxmlformats.org/officeDocument/2006/relationships/tags" Target="../tags/tag558.xml"/><Relationship Id="rId23" Type="http://schemas.openxmlformats.org/officeDocument/2006/relationships/tags" Target="../tags/tag566.xml"/><Relationship Id="rId28" Type="http://schemas.openxmlformats.org/officeDocument/2006/relationships/tags" Target="../tags/tag571.xml"/><Relationship Id="rId36" Type="http://schemas.openxmlformats.org/officeDocument/2006/relationships/tags" Target="../tags/tag579.xml"/><Relationship Id="rId10" Type="http://schemas.openxmlformats.org/officeDocument/2006/relationships/tags" Target="../tags/tag553.xml"/><Relationship Id="rId19" Type="http://schemas.openxmlformats.org/officeDocument/2006/relationships/tags" Target="../tags/tag562.xml"/><Relationship Id="rId31" Type="http://schemas.openxmlformats.org/officeDocument/2006/relationships/tags" Target="../tags/tag574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tags" Target="../tags/tag557.xml"/><Relationship Id="rId22" Type="http://schemas.openxmlformats.org/officeDocument/2006/relationships/tags" Target="../tags/tag565.xml"/><Relationship Id="rId27" Type="http://schemas.openxmlformats.org/officeDocument/2006/relationships/tags" Target="../tags/tag570.xml"/><Relationship Id="rId30" Type="http://schemas.openxmlformats.org/officeDocument/2006/relationships/tags" Target="../tags/tag573.xml"/><Relationship Id="rId35" Type="http://schemas.openxmlformats.org/officeDocument/2006/relationships/tags" Target="../tags/tag578.xml"/><Relationship Id="rId43" Type="http://schemas.openxmlformats.org/officeDocument/2006/relationships/image" Target="../media/image18.png"/><Relationship Id="rId8" Type="http://schemas.openxmlformats.org/officeDocument/2006/relationships/tags" Target="../tags/tag551.xml"/><Relationship Id="rId3" Type="http://schemas.openxmlformats.org/officeDocument/2006/relationships/tags" Target="../tags/tag546.xml"/><Relationship Id="rId12" Type="http://schemas.openxmlformats.org/officeDocument/2006/relationships/tags" Target="../tags/tag555.xml"/><Relationship Id="rId17" Type="http://schemas.openxmlformats.org/officeDocument/2006/relationships/tags" Target="../tags/tag560.xml"/><Relationship Id="rId25" Type="http://schemas.openxmlformats.org/officeDocument/2006/relationships/tags" Target="../tags/tag568.xml"/><Relationship Id="rId33" Type="http://schemas.openxmlformats.org/officeDocument/2006/relationships/tags" Target="../tags/tag576.xml"/><Relationship Id="rId38" Type="http://schemas.openxmlformats.org/officeDocument/2006/relationships/tags" Target="../tags/tag58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594.xml"/><Relationship Id="rId18" Type="http://schemas.openxmlformats.org/officeDocument/2006/relationships/tags" Target="../tags/tag599.xml"/><Relationship Id="rId26" Type="http://schemas.openxmlformats.org/officeDocument/2006/relationships/tags" Target="../tags/tag607.xml"/><Relationship Id="rId3" Type="http://schemas.openxmlformats.org/officeDocument/2006/relationships/tags" Target="../tags/tag584.xml"/><Relationship Id="rId21" Type="http://schemas.openxmlformats.org/officeDocument/2006/relationships/tags" Target="../tags/tag602.xml"/><Relationship Id="rId34" Type="http://schemas.openxmlformats.org/officeDocument/2006/relationships/tags" Target="../tags/tag615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tags" Target="../tags/tag598.xml"/><Relationship Id="rId25" Type="http://schemas.openxmlformats.org/officeDocument/2006/relationships/tags" Target="../tags/tag606.xml"/><Relationship Id="rId33" Type="http://schemas.openxmlformats.org/officeDocument/2006/relationships/tags" Target="../tags/tag614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20" Type="http://schemas.openxmlformats.org/officeDocument/2006/relationships/tags" Target="../tags/tag601.xml"/><Relationship Id="rId29" Type="http://schemas.openxmlformats.org/officeDocument/2006/relationships/tags" Target="../tags/tag610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24" Type="http://schemas.openxmlformats.org/officeDocument/2006/relationships/tags" Target="../tags/tag605.xml"/><Relationship Id="rId32" Type="http://schemas.openxmlformats.org/officeDocument/2006/relationships/tags" Target="../tags/tag613.xml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23" Type="http://schemas.openxmlformats.org/officeDocument/2006/relationships/tags" Target="../tags/tag604.xml"/><Relationship Id="rId28" Type="http://schemas.openxmlformats.org/officeDocument/2006/relationships/tags" Target="../tags/tag609.xml"/><Relationship Id="rId10" Type="http://schemas.openxmlformats.org/officeDocument/2006/relationships/tags" Target="../tags/tag591.xml"/><Relationship Id="rId19" Type="http://schemas.openxmlformats.org/officeDocument/2006/relationships/tags" Target="../tags/tag600.xml"/><Relationship Id="rId31" Type="http://schemas.openxmlformats.org/officeDocument/2006/relationships/tags" Target="../tags/tag612.xml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Relationship Id="rId22" Type="http://schemas.openxmlformats.org/officeDocument/2006/relationships/tags" Target="../tags/tag603.xml"/><Relationship Id="rId27" Type="http://schemas.openxmlformats.org/officeDocument/2006/relationships/tags" Target="../tags/tag608.xml"/><Relationship Id="rId30" Type="http://schemas.openxmlformats.org/officeDocument/2006/relationships/tags" Target="../tags/tag611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58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23.xml"/><Relationship Id="rId13" Type="http://schemas.openxmlformats.org/officeDocument/2006/relationships/tags" Target="../tags/tag628.xml"/><Relationship Id="rId18" Type="http://schemas.openxmlformats.org/officeDocument/2006/relationships/tags" Target="../tags/tag633.xml"/><Relationship Id="rId26" Type="http://schemas.openxmlformats.org/officeDocument/2006/relationships/tags" Target="../tags/tag641.xml"/><Relationship Id="rId3" Type="http://schemas.openxmlformats.org/officeDocument/2006/relationships/tags" Target="../tags/tag618.xml"/><Relationship Id="rId21" Type="http://schemas.openxmlformats.org/officeDocument/2006/relationships/tags" Target="../tags/tag636.xml"/><Relationship Id="rId7" Type="http://schemas.openxmlformats.org/officeDocument/2006/relationships/tags" Target="../tags/tag622.xml"/><Relationship Id="rId12" Type="http://schemas.openxmlformats.org/officeDocument/2006/relationships/tags" Target="../tags/tag627.xml"/><Relationship Id="rId17" Type="http://schemas.openxmlformats.org/officeDocument/2006/relationships/tags" Target="../tags/tag632.xml"/><Relationship Id="rId25" Type="http://schemas.openxmlformats.org/officeDocument/2006/relationships/tags" Target="../tags/tag640.xml"/><Relationship Id="rId2" Type="http://schemas.openxmlformats.org/officeDocument/2006/relationships/tags" Target="../tags/tag617.xml"/><Relationship Id="rId16" Type="http://schemas.openxmlformats.org/officeDocument/2006/relationships/tags" Target="../tags/tag631.xml"/><Relationship Id="rId20" Type="http://schemas.openxmlformats.org/officeDocument/2006/relationships/tags" Target="../tags/tag635.xml"/><Relationship Id="rId29" Type="http://schemas.openxmlformats.org/officeDocument/2006/relationships/tags" Target="../tags/tag644.xml"/><Relationship Id="rId1" Type="http://schemas.openxmlformats.org/officeDocument/2006/relationships/tags" Target="../tags/tag616.xml"/><Relationship Id="rId6" Type="http://schemas.openxmlformats.org/officeDocument/2006/relationships/tags" Target="../tags/tag621.xml"/><Relationship Id="rId11" Type="http://schemas.openxmlformats.org/officeDocument/2006/relationships/tags" Target="../tags/tag626.xml"/><Relationship Id="rId24" Type="http://schemas.openxmlformats.org/officeDocument/2006/relationships/tags" Target="../tags/tag639.xml"/><Relationship Id="rId32" Type="http://schemas.openxmlformats.org/officeDocument/2006/relationships/image" Target="../media/image19.png"/><Relationship Id="rId5" Type="http://schemas.openxmlformats.org/officeDocument/2006/relationships/tags" Target="../tags/tag620.xml"/><Relationship Id="rId15" Type="http://schemas.openxmlformats.org/officeDocument/2006/relationships/tags" Target="../tags/tag630.xml"/><Relationship Id="rId23" Type="http://schemas.openxmlformats.org/officeDocument/2006/relationships/tags" Target="../tags/tag638.xml"/><Relationship Id="rId28" Type="http://schemas.openxmlformats.org/officeDocument/2006/relationships/tags" Target="../tags/tag643.xml"/><Relationship Id="rId10" Type="http://schemas.openxmlformats.org/officeDocument/2006/relationships/tags" Target="../tags/tag625.xml"/><Relationship Id="rId19" Type="http://schemas.openxmlformats.org/officeDocument/2006/relationships/tags" Target="../tags/tag634.xml"/><Relationship Id="rId31" Type="http://schemas.openxmlformats.org/officeDocument/2006/relationships/customXml" Target="../ink/ink13.xml"/><Relationship Id="rId4" Type="http://schemas.openxmlformats.org/officeDocument/2006/relationships/tags" Target="../tags/tag619.xml"/><Relationship Id="rId9" Type="http://schemas.openxmlformats.org/officeDocument/2006/relationships/tags" Target="../tags/tag624.xml"/><Relationship Id="rId14" Type="http://schemas.openxmlformats.org/officeDocument/2006/relationships/tags" Target="../tags/tag629.xml"/><Relationship Id="rId22" Type="http://schemas.openxmlformats.org/officeDocument/2006/relationships/tags" Target="../tags/tag637.xml"/><Relationship Id="rId27" Type="http://schemas.openxmlformats.org/officeDocument/2006/relationships/tags" Target="../tags/tag642.xml"/><Relationship Id="rId30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670.xml"/><Relationship Id="rId21" Type="http://schemas.openxmlformats.org/officeDocument/2006/relationships/tags" Target="../tags/tag665.xml"/><Relationship Id="rId42" Type="http://schemas.openxmlformats.org/officeDocument/2006/relationships/tags" Target="../tags/tag686.xml"/><Relationship Id="rId47" Type="http://schemas.openxmlformats.org/officeDocument/2006/relationships/tags" Target="../tags/tag691.xml"/><Relationship Id="rId63" Type="http://schemas.openxmlformats.org/officeDocument/2006/relationships/tags" Target="../tags/tag707.xml"/><Relationship Id="rId68" Type="http://schemas.openxmlformats.org/officeDocument/2006/relationships/tags" Target="../tags/tag712.xml"/><Relationship Id="rId2" Type="http://schemas.openxmlformats.org/officeDocument/2006/relationships/tags" Target="../tags/tag646.xml"/><Relationship Id="rId16" Type="http://schemas.openxmlformats.org/officeDocument/2006/relationships/tags" Target="../tags/tag660.xml"/><Relationship Id="rId29" Type="http://schemas.openxmlformats.org/officeDocument/2006/relationships/tags" Target="../tags/tag673.xml"/><Relationship Id="rId11" Type="http://schemas.openxmlformats.org/officeDocument/2006/relationships/tags" Target="../tags/tag655.xml"/><Relationship Id="rId24" Type="http://schemas.openxmlformats.org/officeDocument/2006/relationships/tags" Target="../tags/tag668.xml"/><Relationship Id="rId32" Type="http://schemas.openxmlformats.org/officeDocument/2006/relationships/tags" Target="../tags/tag676.xml"/><Relationship Id="rId37" Type="http://schemas.openxmlformats.org/officeDocument/2006/relationships/tags" Target="../tags/tag681.xml"/><Relationship Id="rId40" Type="http://schemas.openxmlformats.org/officeDocument/2006/relationships/tags" Target="../tags/tag684.xml"/><Relationship Id="rId45" Type="http://schemas.openxmlformats.org/officeDocument/2006/relationships/tags" Target="../tags/tag689.xml"/><Relationship Id="rId53" Type="http://schemas.openxmlformats.org/officeDocument/2006/relationships/tags" Target="../tags/tag697.xml"/><Relationship Id="rId58" Type="http://schemas.openxmlformats.org/officeDocument/2006/relationships/tags" Target="../tags/tag702.xml"/><Relationship Id="rId66" Type="http://schemas.openxmlformats.org/officeDocument/2006/relationships/tags" Target="../tags/tag710.xml"/><Relationship Id="rId74" Type="http://schemas.openxmlformats.org/officeDocument/2006/relationships/slideLayout" Target="../slideLayouts/slideLayout2.xml"/><Relationship Id="rId5" Type="http://schemas.openxmlformats.org/officeDocument/2006/relationships/tags" Target="../tags/tag649.xml"/><Relationship Id="rId61" Type="http://schemas.openxmlformats.org/officeDocument/2006/relationships/tags" Target="../tags/tag705.xml"/><Relationship Id="rId19" Type="http://schemas.openxmlformats.org/officeDocument/2006/relationships/tags" Target="../tags/tag663.xml"/><Relationship Id="rId14" Type="http://schemas.openxmlformats.org/officeDocument/2006/relationships/tags" Target="../tags/tag658.xml"/><Relationship Id="rId22" Type="http://schemas.openxmlformats.org/officeDocument/2006/relationships/tags" Target="../tags/tag666.xml"/><Relationship Id="rId27" Type="http://schemas.openxmlformats.org/officeDocument/2006/relationships/tags" Target="../tags/tag671.xml"/><Relationship Id="rId30" Type="http://schemas.openxmlformats.org/officeDocument/2006/relationships/tags" Target="../tags/tag674.xml"/><Relationship Id="rId35" Type="http://schemas.openxmlformats.org/officeDocument/2006/relationships/tags" Target="../tags/tag679.xml"/><Relationship Id="rId43" Type="http://schemas.openxmlformats.org/officeDocument/2006/relationships/tags" Target="../tags/tag687.xml"/><Relationship Id="rId48" Type="http://schemas.openxmlformats.org/officeDocument/2006/relationships/tags" Target="../tags/tag692.xml"/><Relationship Id="rId56" Type="http://schemas.openxmlformats.org/officeDocument/2006/relationships/tags" Target="../tags/tag700.xml"/><Relationship Id="rId64" Type="http://schemas.openxmlformats.org/officeDocument/2006/relationships/tags" Target="../tags/tag708.xml"/><Relationship Id="rId69" Type="http://schemas.openxmlformats.org/officeDocument/2006/relationships/tags" Target="../tags/tag713.xml"/><Relationship Id="rId8" Type="http://schemas.openxmlformats.org/officeDocument/2006/relationships/tags" Target="../tags/tag652.xml"/><Relationship Id="rId51" Type="http://schemas.openxmlformats.org/officeDocument/2006/relationships/tags" Target="../tags/tag695.xml"/><Relationship Id="rId72" Type="http://schemas.openxmlformats.org/officeDocument/2006/relationships/tags" Target="../tags/tag716.xml"/><Relationship Id="rId3" Type="http://schemas.openxmlformats.org/officeDocument/2006/relationships/tags" Target="../tags/tag647.xml"/><Relationship Id="rId12" Type="http://schemas.openxmlformats.org/officeDocument/2006/relationships/tags" Target="../tags/tag656.xml"/><Relationship Id="rId17" Type="http://schemas.openxmlformats.org/officeDocument/2006/relationships/tags" Target="../tags/tag661.xml"/><Relationship Id="rId25" Type="http://schemas.openxmlformats.org/officeDocument/2006/relationships/tags" Target="../tags/tag669.xml"/><Relationship Id="rId33" Type="http://schemas.openxmlformats.org/officeDocument/2006/relationships/tags" Target="../tags/tag677.xml"/><Relationship Id="rId38" Type="http://schemas.openxmlformats.org/officeDocument/2006/relationships/tags" Target="../tags/tag682.xml"/><Relationship Id="rId46" Type="http://schemas.openxmlformats.org/officeDocument/2006/relationships/tags" Target="../tags/tag690.xml"/><Relationship Id="rId59" Type="http://schemas.openxmlformats.org/officeDocument/2006/relationships/tags" Target="../tags/tag703.xml"/><Relationship Id="rId67" Type="http://schemas.openxmlformats.org/officeDocument/2006/relationships/tags" Target="../tags/tag711.xml"/><Relationship Id="rId20" Type="http://schemas.openxmlformats.org/officeDocument/2006/relationships/tags" Target="../tags/tag664.xml"/><Relationship Id="rId41" Type="http://schemas.openxmlformats.org/officeDocument/2006/relationships/tags" Target="../tags/tag685.xml"/><Relationship Id="rId54" Type="http://schemas.openxmlformats.org/officeDocument/2006/relationships/tags" Target="../tags/tag698.xml"/><Relationship Id="rId62" Type="http://schemas.openxmlformats.org/officeDocument/2006/relationships/tags" Target="../tags/tag706.xml"/><Relationship Id="rId70" Type="http://schemas.openxmlformats.org/officeDocument/2006/relationships/tags" Target="../tags/tag714.xml"/><Relationship Id="rId1" Type="http://schemas.openxmlformats.org/officeDocument/2006/relationships/tags" Target="../tags/tag645.xml"/><Relationship Id="rId6" Type="http://schemas.openxmlformats.org/officeDocument/2006/relationships/tags" Target="../tags/tag650.xml"/><Relationship Id="rId15" Type="http://schemas.openxmlformats.org/officeDocument/2006/relationships/tags" Target="../tags/tag659.xml"/><Relationship Id="rId23" Type="http://schemas.openxmlformats.org/officeDocument/2006/relationships/tags" Target="../tags/tag667.xml"/><Relationship Id="rId28" Type="http://schemas.openxmlformats.org/officeDocument/2006/relationships/tags" Target="../tags/tag672.xml"/><Relationship Id="rId36" Type="http://schemas.openxmlformats.org/officeDocument/2006/relationships/tags" Target="../tags/tag680.xml"/><Relationship Id="rId49" Type="http://schemas.openxmlformats.org/officeDocument/2006/relationships/tags" Target="../tags/tag693.xml"/><Relationship Id="rId57" Type="http://schemas.openxmlformats.org/officeDocument/2006/relationships/tags" Target="../tags/tag701.xml"/><Relationship Id="rId10" Type="http://schemas.openxmlformats.org/officeDocument/2006/relationships/tags" Target="../tags/tag654.xml"/><Relationship Id="rId31" Type="http://schemas.openxmlformats.org/officeDocument/2006/relationships/tags" Target="../tags/tag675.xml"/><Relationship Id="rId44" Type="http://schemas.openxmlformats.org/officeDocument/2006/relationships/tags" Target="../tags/tag688.xml"/><Relationship Id="rId52" Type="http://schemas.openxmlformats.org/officeDocument/2006/relationships/tags" Target="../tags/tag696.xml"/><Relationship Id="rId60" Type="http://schemas.openxmlformats.org/officeDocument/2006/relationships/tags" Target="../tags/tag704.xml"/><Relationship Id="rId65" Type="http://schemas.openxmlformats.org/officeDocument/2006/relationships/tags" Target="../tags/tag709.xml"/><Relationship Id="rId73" Type="http://schemas.openxmlformats.org/officeDocument/2006/relationships/tags" Target="../tags/tag717.xml"/><Relationship Id="rId4" Type="http://schemas.openxmlformats.org/officeDocument/2006/relationships/tags" Target="../tags/tag648.xml"/><Relationship Id="rId9" Type="http://schemas.openxmlformats.org/officeDocument/2006/relationships/tags" Target="../tags/tag653.xml"/><Relationship Id="rId13" Type="http://schemas.openxmlformats.org/officeDocument/2006/relationships/tags" Target="../tags/tag657.xml"/><Relationship Id="rId18" Type="http://schemas.openxmlformats.org/officeDocument/2006/relationships/tags" Target="../tags/tag662.xml"/><Relationship Id="rId39" Type="http://schemas.openxmlformats.org/officeDocument/2006/relationships/tags" Target="../tags/tag683.xml"/><Relationship Id="rId34" Type="http://schemas.openxmlformats.org/officeDocument/2006/relationships/tags" Target="../tags/tag678.xml"/><Relationship Id="rId50" Type="http://schemas.openxmlformats.org/officeDocument/2006/relationships/tags" Target="../tags/tag694.xml"/><Relationship Id="rId55" Type="http://schemas.openxmlformats.org/officeDocument/2006/relationships/tags" Target="../tags/tag699.xml"/><Relationship Id="rId7" Type="http://schemas.openxmlformats.org/officeDocument/2006/relationships/tags" Target="../tags/tag651.xml"/><Relationship Id="rId71" Type="http://schemas.openxmlformats.org/officeDocument/2006/relationships/tags" Target="../tags/tag715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743.xml"/><Relationship Id="rId21" Type="http://schemas.openxmlformats.org/officeDocument/2006/relationships/tags" Target="../tags/tag738.xml"/><Relationship Id="rId42" Type="http://schemas.openxmlformats.org/officeDocument/2006/relationships/tags" Target="../tags/tag759.xml"/><Relationship Id="rId47" Type="http://schemas.openxmlformats.org/officeDocument/2006/relationships/tags" Target="../tags/tag764.xml"/><Relationship Id="rId63" Type="http://schemas.openxmlformats.org/officeDocument/2006/relationships/tags" Target="../tags/tag780.xml"/><Relationship Id="rId68" Type="http://schemas.openxmlformats.org/officeDocument/2006/relationships/tags" Target="../tags/tag785.xml"/><Relationship Id="rId7" Type="http://schemas.openxmlformats.org/officeDocument/2006/relationships/tags" Target="../tags/tag724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29" Type="http://schemas.openxmlformats.org/officeDocument/2006/relationships/tags" Target="../tags/tag746.xml"/><Relationship Id="rId11" Type="http://schemas.openxmlformats.org/officeDocument/2006/relationships/tags" Target="../tags/tag728.xml"/><Relationship Id="rId24" Type="http://schemas.openxmlformats.org/officeDocument/2006/relationships/tags" Target="../tags/tag741.xml"/><Relationship Id="rId32" Type="http://schemas.openxmlformats.org/officeDocument/2006/relationships/tags" Target="../tags/tag749.xml"/><Relationship Id="rId37" Type="http://schemas.openxmlformats.org/officeDocument/2006/relationships/tags" Target="../tags/tag754.xml"/><Relationship Id="rId40" Type="http://schemas.openxmlformats.org/officeDocument/2006/relationships/tags" Target="../tags/tag757.xml"/><Relationship Id="rId45" Type="http://schemas.openxmlformats.org/officeDocument/2006/relationships/tags" Target="../tags/tag762.xml"/><Relationship Id="rId53" Type="http://schemas.openxmlformats.org/officeDocument/2006/relationships/tags" Target="../tags/tag770.xml"/><Relationship Id="rId58" Type="http://schemas.openxmlformats.org/officeDocument/2006/relationships/tags" Target="../tags/tag775.xml"/><Relationship Id="rId66" Type="http://schemas.openxmlformats.org/officeDocument/2006/relationships/tags" Target="../tags/tag783.xml"/><Relationship Id="rId5" Type="http://schemas.openxmlformats.org/officeDocument/2006/relationships/tags" Target="../tags/tag722.xml"/><Relationship Id="rId61" Type="http://schemas.openxmlformats.org/officeDocument/2006/relationships/tags" Target="../tags/tag778.xml"/><Relationship Id="rId19" Type="http://schemas.openxmlformats.org/officeDocument/2006/relationships/tags" Target="../tags/tag736.xml"/><Relationship Id="rId14" Type="http://schemas.openxmlformats.org/officeDocument/2006/relationships/tags" Target="../tags/tag731.xml"/><Relationship Id="rId22" Type="http://schemas.openxmlformats.org/officeDocument/2006/relationships/tags" Target="../tags/tag739.xml"/><Relationship Id="rId27" Type="http://schemas.openxmlformats.org/officeDocument/2006/relationships/tags" Target="../tags/tag744.xml"/><Relationship Id="rId30" Type="http://schemas.openxmlformats.org/officeDocument/2006/relationships/tags" Target="../tags/tag747.xml"/><Relationship Id="rId35" Type="http://schemas.openxmlformats.org/officeDocument/2006/relationships/tags" Target="../tags/tag752.xml"/><Relationship Id="rId43" Type="http://schemas.openxmlformats.org/officeDocument/2006/relationships/tags" Target="../tags/tag760.xml"/><Relationship Id="rId48" Type="http://schemas.openxmlformats.org/officeDocument/2006/relationships/tags" Target="../tags/tag765.xml"/><Relationship Id="rId56" Type="http://schemas.openxmlformats.org/officeDocument/2006/relationships/tags" Target="../tags/tag773.xml"/><Relationship Id="rId64" Type="http://schemas.openxmlformats.org/officeDocument/2006/relationships/tags" Target="../tags/tag781.xml"/><Relationship Id="rId69" Type="http://schemas.openxmlformats.org/officeDocument/2006/relationships/tags" Target="../tags/tag786.xml"/><Relationship Id="rId8" Type="http://schemas.openxmlformats.org/officeDocument/2006/relationships/tags" Target="../tags/tag725.xml"/><Relationship Id="rId51" Type="http://schemas.openxmlformats.org/officeDocument/2006/relationships/tags" Target="../tags/tag768.xml"/><Relationship Id="rId3" Type="http://schemas.openxmlformats.org/officeDocument/2006/relationships/tags" Target="../tags/tag720.xml"/><Relationship Id="rId12" Type="http://schemas.openxmlformats.org/officeDocument/2006/relationships/tags" Target="../tags/tag729.xml"/><Relationship Id="rId17" Type="http://schemas.openxmlformats.org/officeDocument/2006/relationships/tags" Target="../tags/tag734.xml"/><Relationship Id="rId25" Type="http://schemas.openxmlformats.org/officeDocument/2006/relationships/tags" Target="../tags/tag742.xml"/><Relationship Id="rId33" Type="http://schemas.openxmlformats.org/officeDocument/2006/relationships/tags" Target="../tags/tag750.xml"/><Relationship Id="rId38" Type="http://schemas.openxmlformats.org/officeDocument/2006/relationships/tags" Target="../tags/tag755.xml"/><Relationship Id="rId46" Type="http://schemas.openxmlformats.org/officeDocument/2006/relationships/tags" Target="../tags/tag763.xml"/><Relationship Id="rId59" Type="http://schemas.openxmlformats.org/officeDocument/2006/relationships/tags" Target="../tags/tag776.xml"/><Relationship Id="rId67" Type="http://schemas.openxmlformats.org/officeDocument/2006/relationships/tags" Target="../tags/tag784.xml"/><Relationship Id="rId20" Type="http://schemas.openxmlformats.org/officeDocument/2006/relationships/tags" Target="../tags/tag737.xml"/><Relationship Id="rId41" Type="http://schemas.openxmlformats.org/officeDocument/2006/relationships/tags" Target="../tags/tag758.xml"/><Relationship Id="rId54" Type="http://schemas.openxmlformats.org/officeDocument/2006/relationships/tags" Target="../tags/tag771.xml"/><Relationship Id="rId62" Type="http://schemas.openxmlformats.org/officeDocument/2006/relationships/tags" Target="../tags/tag779.xml"/><Relationship Id="rId70" Type="http://schemas.openxmlformats.org/officeDocument/2006/relationships/slideLayout" Target="../slideLayouts/slideLayout2.xml"/><Relationship Id="rId1" Type="http://schemas.openxmlformats.org/officeDocument/2006/relationships/tags" Target="../tags/tag718.xml"/><Relationship Id="rId6" Type="http://schemas.openxmlformats.org/officeDocument/2006/relationships/tags" Target="../tags/tag723.xml"/><Relationship Id="rId15" Type="http://schemas.openxmlformats.org/officeDocument/2006/relationships/tags" Target="../tags/tag732.xml"/><Relationship Id="rId23" Type="http://schemas.openxmlformats.org/officeDocument/2006/relationships/tags" Target="../tags/tag740.xml"/><Relationship Id="rId28" Type="http://schemas.openxmlformats.org/officeDocument/2006/relationships/tags" Target="../tags/tag745.xml"/><Relationship Id="rId36" Type="http://schemas.openxmlformats.org/officeDocument/2006/relationships/tags" Target="../tags/tag753.xml"/><Relationship Id="rId49" Type="http://schemas.openxmlformats.org/officeDocument/2006/relationships/tags" Target="../tags/tag766.xml"/><Relationship Id="rId57" Type="http://schemas.openxmlformats.org/officeDocument/2006/relationships/tags" Target="../tags/tag774.xml"/><Relationship Id="rId10" Type="http://schemas.openxmlformats.org/officeDocument/2006/relationships/tags" Target="../tags/tag727.xml"/><Relationship Id="rId31" Type="http://schemas.openxmlformats.org/officeDocument/2006/relationships/tags" Target="../tags/tag748.xml"/><Relationship Id="rId44" Type="http://schemas.openxmlformats.org/officeDocument/2006/relationships/tags" Target="../tags/tag761.xml"/><Relationship Id="rId52" Type="http://schemas.openxmlformats.org/officeDocument/2006/relationships/tags" Target="../tags/tag769.xml"/><Relationship Id="rId60" Type="http://schemas.openxmlformats.org/officeDocument/2006/relationships/tags" Target="../tags/tag777.xml"/><Relationship Id="rId65" Type="http://schemas.openxmlformats.org/officeDocument/2006/relationships/tags" Target="../tags/tag782.xml"/><Relationship Id="rId4" Type="http://schemas.openxmlformats.org/officeDocument/2006/relationships/tags" Target="../tags/tag721.xml"/><Relationship Id="rId9" Type="http://schemas.openxmlformats.org/officeDocument/2006/relationships/tags" Target="../tags/tag726.xml"/><Relationship Id="rId13" Type="http://schemas.openxmlformats.org/officeDocument/2006/relationships/tags" Target="../tags/tag730.xml"/><Relationship Id="rId18" Type="http://schemas.openxmlformats.org/officeDocument/2006/relationships/tags" Target="../tags/tag735.xml"/><Relationship Id="rId39" Type="http://schemas.openxmlformats.org/officeDocument/2006/relationships/tags" Target="../tags/tag756.xml"/><Relationship Id="rId34" Type="http://schemas.openxmlformats.org/officeDocument/2006/relationships/tags" Target="../tags/tag751.xml"/><Relationship Id="rId50" Type="http://schemas.openxmlformats.org/officeDocument/2006/relationships/tags" Target="../tags/tag767.xml"/><Relationship Id="rId55" Type="http://schemas.openxmlformats.org/officeDocument/2006/relationships/tags" Target="../tags/tag77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94.xml"/><Relationship Id="rId13" Type="http://schemas.openxmlformats.org/officeDocument/2006/relationships/tags" Target="../tags/tag799.xml"/><Relationship Id="rId18" Type="http://schemas.openxmlformats.org/officeDocument/2006/relationships/tags" Target="../tags/tag804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789.xml"/><Relationship Id="rId21" Type="http://schemas.openxmlformats.org/officeDocument/2006/relationships/tags" Target="../tags/tag807.xml"/><Relationship Id="rId7" Type="http://schemas.openxmlformats.org/officeDocument/2006/relationships/tags" Target="../tags/tag793.xml"/><Relationship Id="rId12" Type="http://schemas.openxmlformats.org/officeDocument/2006/relationships/tags" Target="../tags/tag798.xml"/><Relationship Id="rId17" Type="http://schemas.openxmlformats.org/officeDocument/2006/relationships/tags" Target="../tags/tag803.xml"/><Relationship Id="rId25" Type="http://schemas.openxmlformats.org/officeDocument/2006/relationships/tags" Target="../tags/tag811.xml"/><Relationship Id="rId2" Type="http://schemas.openxmlformats.org/officeDocument/2006/relationships/tags" Target="../tags/tag788.xml"/><Relationship Id="rId16" Type="http://schemas.openxmlformats.org/officeDocument/2006/relationships/tags" Target="../tags/tag802.xml"/><Relationship Id="rId20" Type="http://schemas.openxmlformats.org/officeDocument/2006/relationships/tags" Target="../tags/tag806.xml"/><Relationship Id="rId1" Type="http://schemas.openxmlformats.org/officeDocument/2006/relationships/tags" Target="../tags/tag787.xml"/><Relationship Id="rId6" Type="http://schemas.openxmlformats.org/officeDocument/2006/relationships/tags" Target="../tags/tag792.xml"/><Relationship Id="rId11" Type="http://schemas.openxmlformats.org/officeDocument/2006/relationships/tags" Target="../tags/tag797.xml"/><Relationship Id="rId24" Type="http://schemas.openxmlformats.org/officeDocument/2006/relationships/tags" Target="../tags/tag810.xml"/><Relationship Id="rId5" Type="http://schemas.openxmlformats.org/officeDocument/2006/relationships/tags" Target="../tags/tag791.xml"/><Relationship Id="rId15" Type="http://schemas.openxmlformats.org/officeDocument/2006/relationships/tags" Target="../tags/tag801.xml"/><Relationship Id="rId23" Type="http://schemas.openxmlformats.org/officeDocument/2006/relationships/tags" Target="../tags/tag809.xml"/><Relationship Id="rId28" Type="http://schemas.openxmlformats.org/officeDocument/2006/relationships/image" Target="../media/image20.png"/><Relationship Id="rId10" Type="http://schemas.openxmlformats.org/officeDocument/2006/relationships/tags" Target="../tags/tag796.xml"/><Relationship Id="rId19" Type="http://schemas.openxmlformats.org/officeDocument/2006/relationships/tags" Target="../tags/tag805.xml"/><Relationship Id="rId4" Type="http://schemas.openxmlformats.org/officeDocument/2006/relationships/tags" Target="../tags/tag790.xml"/><Relationship Id="rId9" Type="http://schemas.openxmlformats.org/officeDocument/2006/relationships/tags" Target="../tags/tag795.xml"/><Relationship Id="rId14" Type="http://schemas.openxmlformats.org/officeDocument/2006/relationships/tags" Target="../tags/tag800.xml"/><Relationship Id="rId22" Type="http://schemas.openxmlformats.org/officeDocument/2006/relationships/tags" Target="../tags/tag808.xml"/><Relationship Id="rId27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837.xml"/><Relationship Id="rId21" Type="http://schemas.openxmlformats.org/officeDocument/2006/relationships/tags" Target="../tags/tag832.xml"/><Relationship Id="rId42" Type="http://schemas.openxmlformats.org/officeDocument/2006/relationships/tags" Target="../tags/tag853.xml"/><Relationship Id="rId47" Type="http://schemas.openxmlformats.org/officeDocument/2006/relationships/tags" Target="../tags/tag858.xml"/><Relationship Id="rId63" Type="http://schemas.openxmlformats.org/officeDocument/2006/relationships/tags" Target="../tags/tag874.xml"/><Relationship Id="rId68" Type="http://schemas.openxmlformats.org/officeDocument/2006/relationships/tags" Target="../tags/tag879.xml"/><Relationship Id="rId84" Type="http://schemas.openxmlformats.org/officeDocument/2006/relationships/customXml" Target="../ink/ink15.xml"/><Relationship Id="rId16" Type="http://schemas.openxmlformats.org/officeDocument/2006/relationships/tags" Target="../tags/tag827.xml"/><Relationship Id="rId11" Type="http://schemas.openxmlformats.org/officeDocument/2006/relationships/tags" Target="../tags/tag822.xml"/><Relationship Id="rId32" Type="http://schemas.openxmlformats.org/officeDocument/2006/relationships/tags" Target="../tags/tag843.xml"/><Relationship Id="rId37" Type="http://schemas.openxmlformats.org/officeDocument/2006/relationships/tags" Target="../tags/tag848.xml"/><Relationship Id="rId53" Type="http://schemas.openxmlformats.org/officeDocument/2006/relationships/tags" Target="../tags/tag864.xml"/><Relationship Id="rId58" Type="http://schemas.openxmlformats.org/officeDocument/2006/relationships/tags" Target="../tags/tag869.xml"/><Relationship Id="rId74" Type="http://schemas.openxmlformats.org/officeDocument/2006/relationships/tags" Target="../tags/tag885.xml"/><Relationship Id="rId79" Type="http://schemas.openxmlformats.org/officeDocument/2006/relationships/tags" Target="../tags/tag890.xml"/><Relationship Id="rId5" Type="http://schemas.openxmlformats.org/officeDocument/2006/relationships/tags" Target="../tags/tag816.xml"/><Relationship Id="rId19" Type="http://schemas.openxmlformats.org/officeDocument/2006/relationships/tags" Target="../tags/tag830.xml"/><Relationship Id="rId14" Type="http://schemas.openxmlformats.org/officeDocument/2006/relationships/tags" Target="../tags/tag825.xml"/><Relationship Id="rId22" Type="http://schemas.openxmlformats.org/officeDocument/2006/relationships/tags" Target="../tags/tag833.xml"/><Relationship Id="rId27" Type="http://schemas.openxmlformats.org/officeDocument/2006/relationships/tags" Target="../tags/tag838.xml"/><Relationship Id="rId30" Type="http://schemas.openxmlformats.org/officeDocument/2006/relationships/tags" Target="../tags/tag841.xml"/><Relationship Id="rId35" Type="http://schemas.openxmlformats.org/officeDocument/2006/relationships/tags" Target="../tags/tag846.xml"/><Relationship Id="rId43" Type="http://schemas.openxmlformats.org/officeDocument/2006/relationships/tags" Target="../tags/tag854.xml"/><Relationship Id="rId48" Type="http://schemas.openxmlformats.org/officeDocument/2006/relationships/tags" Target="../tags/tag859.xml"/><Relationship Id="rId56" Type="http://schemas.openxmlformats.org/officeDocument/2006/relationships/tags" Target="../tags/tag867.xml"/><Relationship Id="rId64" Type="http://schemas.openxmlformats.org/officeDocument/2006/relationships/tags" Target="../tags/tag875.xml"/><Relationship Id="rId69" Type="http://schemas.openxmlformats.org/officeDocument/2006/relationships/tags" Target="../tags/tag880.xml"/><Relationship Id="rId77" Type="http://schemas.openxmlformats.org/officeDocument/2006/relationships/tags" Target="../tags/tag888.xml"/><Relationship Id="rId8" Type="http://schemas.openxmlformats.org/officeDocument/2006/relationships/tags" Target="../tags/tag819.xml"/><Relationship Id="rId51" Type="http://schemas.openxmlformats.org/officeDocument/2006/relationships/tags" Target="../tags/tag862.xml"/><Relationship Id="rId72" Type="http://schemas.openxmlformats.org/officeDocument/2006/relationships/tags" Target="../tags/tag883.xml"/><Relationship Id="rId80" Type="http://schemas.openxmlformats.org/officeDocument/2006/relationships/tags" Target="../tags/tag891.xml"/><Relationship Id="rId85" Type="http://schemas.openxmlformats.org/officeDocument/2006/relationships/image" Target="../media/image21.png"/><Relationship Id="rId3" Type="http://schemas.openxmlformats.org/officeDocument/2006/relationships/tags" Target="../tags/tag814.xml"/><Relationship Id="rId12" Type="http://schemas.openxmlformats.org/officeDocument/2006/relationships/tags" Target="../tags/tag823.xml"/><Relationship Id="rId17" Type="http://schemas.openxmlformats.org/officeDocument/2006/relationships/tags" Target="../tags/tag828.xml"/><Relationship Id="rId25" Type="http://schemas.openxmlformats.org/officeDocument/2006/relationships/tags" Target="../tags/tag836.xml"/><Relationship Id="rId33" Type="http://schemas.openxmlformats.org/officeDocument/2006/relationships/tags" Target="../tags/tag844.xml"/><Relationship Id="rId38" Type="http://schemas.openxmlformats.org/officeDocument/2006/relationships/tags" Target="../tags/tag849.xml"/><Relationship Id="rId46" Type="http://schemas.openxmlformats.org/officeDocument/2006/relationships/tags" Target="../tags/tag857.xml"/><Relationship Id="rId59" Type="http://schemas.openxmlformats.org/officeDocument/2006/relationships/tags" Target="../tags/tag870.xml"/><Relationship Id="rId67" Type="http://schemas.openxmlformats.org/officeDocument/2006/relationships/tags" Target="../tags/tag878.xml"/><Relationship Id="rId20" Type="http://schemas.openxmlformats.org/officeDocument/2006/relationships/tags" Target="../tags/tag831.xml"/><Relationship Id="rId41" Type="http://schemas.openxmlformats.org/officeDocument/2006/relationships/tags" Target="../tags/tag852.xml"/><Relationship Id="rId54" Type="http://schemas.openxmlformats.org/officeDocument/2006/relationships/tags" Target="../tags/tag865.xml"/><Relationship Id="rId62" Type="http://schemas.openxmlformats.org/officeDocument/2006/relationships/tags" Target="../tags/tag873.xml"/><Relationship Id="rId70" Type="http://schemas.openxmlformats.org/officeDocument/2006/relationships/tags" Target="../tags/tag881.xml"/><Relationship Id="rId75" Type="http://schemas.openxmlformats.org/officeDocument/2006/relationships/tags" Target="../tags/tag886.xml"/><Relationship Id="rId83" Type="http://schemas.openxmlformats.org/officeDocument/2006/relationships/slideLayout" Target="../slideLayouts/slideLayout2.xml"/><Relationship Id="rId1" Type="http://schemas.openxmlformats.org/officeDocument/2006/relationships/tags" Target="../tags/tag812.xml"/><Relationship Id="rId6" Type="http://schemas.openxmlformats.org/officeDocument/2006/relationships/tags" Target="../tags/tag817.xml"/><Relationship Id="rId15" Type="http://schemas.openxmlformats.org/officeDocument/2006/relationships/tags" Target="../tags/tag826.xml"/><Relationship Id="rId23" Type="http://schemas.openxmlformats.org/officeDocument/2006/relationships/tags" Target="../tags/tag834.xml"/><Relationship Id="rId28" Type="http://schemas.openxmlformats.org/officeDocument/2006/relationships/tags" Target="../tags/tag839.xml"/><Relationship Id="rId36" Type="http://schemas.openxmlformats.org/officeDocument/2006/relationships/tags" Target="../tags/tag847.xml"/><Relationship Id="rId49" Type="http://schemas.openxmlformats.org/officeDocument/2006/relationships/tags" Target="../tags/tag860.xml"/><Relationship Id="rId57" Type="http://schemas.openxmlformats.org/officeDocument/2006/relationships/tags" Target="../tags/tag868.xml"/><Relationship Id="rId10" Type="http://schemas.openxmlformats.org/officeDocument/2006/relationships/tags" Target="../tags/tag821.xml"/><Relationship Id="rId31" Type="http://schemas.openxmlformats.org/officeDocument/2006/relationships/tags" Target="../tags/tag842.xml"/><Relationship Id="rId44" Type="http://schemas.openxmlformats.org/officeDocument/2006/relationships/tags" Target="../tags/tag855.xml"/><Relationship Id="rId52" Type="http://schemas.openxmlformats.org/officeDocument/2006/relationships/tags" Target="../tags/tag863.xml"/><Relationship Id="rId60" Type="http://schemas.openxmlformats.org/officeDocument/2006/relationships/tags" Target="../tags/tag871.xml"/><Relationship Id="rId65" Type="http://schemas.openxmlformats.org/officeDocument/2006/relationships/tags" Target="../tags/tag876.xml"/><Relationship Id="rId73" Type="http://schemas.openxmlformats.org/officeDocument/2006/relationships/tags" Target="../tags/tag884.xml"/><Relationship Id="rId78" Type="http://schemas.openxmlformats.org/officeDocument/2006/relationships/tags" Target="../tags/tag889.xml"/><Relationship Id="rId81" Type="http://schemas.openxmlformats.org/officeDocument/2006/relationships/tags" Target="../tags/tag892.xml"/><Relationship Id="rId86" Type="http://schemas.openxmlformats.org/officeDocument/2006/relationships/customXml" Target="../ink/ink16.xml"/><Relationship Id="rId4" Type="http://schemas.openxmlformats.org/officeDocument/2006/relationships/tags" Target="../tags/tag815.xml"/><Relationship Id="rId9" Type="http://schemas.openxmlformats.org/officeDocument/2006/relationships/tags" Target="../tags/tag820.xml"/><Relationship Id="rId13" Type="http://schemas.openxmlformats.org/officeDocument/2006/relationships/tags" Target="../tags/tag824.xml"/><Relationship Id="rId18" Type="http://schemas.openxmlformats.org/officeDocument/2006/relationships/tags" Target="../tags/tag829.xml"/><Relationship Id="rId39" Type="http://schemas.openxmlformats.org/officeDocument/2006/relationships/tags" Target="../tags/tag850.xml"/><Relationship Id="rId34" Type="http://schemas.openxmlformats.org/officeDocument/2006/relationships/tags" Target="../tags/tag845.xml"/><Relationship Id="rId50" Type="http://schemas.openxmlformats.org/officeDocument/2006/relationships/tags" Target="../tags/tag861.xml"/><Relationship Id="rId55" Type="http://schemas.openxmlformats.org/officeDocument/2006/relationships/tags" Target="../tags/tag866.xml"/><Relationship Id="rId76" Type="http://schemas.openxmlformats.org/officeDocument/2006/relationships/tags" Target="../tags/tag887.xml"/><Relationship Id="rId7" Type="http://schemas.openxmlformats.org/officeDocument/2006/relationships/tags" Target="../tags/tag818.xml"/><Relationship Id="rId71" Type="http://schemas.openxmlformats.org/officeDocument/2006/relationships/tags" Target="../tags/tag882.xml"/><Relationship Id="rId2" Type="http://schemas.openxmlformats.org/officeDocument/2006/relationships/tags" Target="../tags/tag813.xml"/><Relationship Id="rId29" Type="http://schemas.openxmlformats.org/officeDocument/2006/relationships/tags" Target="../tags/tag840.xml"/><Relationship Id="rId24" Type="http://schemas.openxmlformats.org/officeDocument/2006/relationships/tags" Target="../tags/tag835.xml"/><Relationship Id="rId40" Type="http://schemas.openxmlformats.org/officeDocument/2006/relationships/tags" Target="../tags/tag851.xml"/><Relationship Id="rId45" Type="http://schemas.openxmlformats.org/officeDocument/2006/relationships/tags" Target="../tags/tag856.xml"/><Relationship Id="rId66" Type="http://schemas.openxmlformats.org/officeDocument/2006/relationships/tags" Target="../tags/tag877.xml"/><Relationship Id="rId87" Type="http://schemas.openxmlformats.org/officeDocument/2006/relationships/image" Target="../media/image22.png"/><Relationship Id="rId61" Type="http://schemas.openxmlformats.org/officeDocument/2006/relationships/tags" Target="../tags/tag872.xml"/><Relationship Id="rId82" Type="http://schemas.openxmlformats.org/officeDocument/2006/relationships/tags" Target="../tags/tag893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919.xml"/><Relationship Id="rId21" Type="http://schemas.openxmlformats.org/officeDocument/2006/relationships/tags" Target="../tags/tag914.xml"/><Relationship Id="rId42" Type="http://schemas.openxmlformats.org/officeDocument/2006/relationships/tags" Target="../tags/tag935.xml"/><Relationship Id="rId47" Type="http://schemas.openxmlformats.org/officeDocument/2006/relationships/tags" Target="../tags/tag940.xml"/><Relationship Id="rId63" Type="http://schemas.openxmlformats.org/officeDocument/2006/relationships/tags" Target="../tags/tag956.xml"/><Relationship Id="rId68" Type="http://schemas.openxmlformats.org/officeDocument/2006/relationships/tags" Target="../tags/tag961.xml"/><Relationship Id="rId84" Type="http://schemas.openxmlformats.org/officeDocument/2006/relationships/tags" Target="../tags/tag977.xml"/><Relationship Id="rId89" Type="http://schemas.openxmlformats.org/officeDocument/2006/relationships/tags" Target="../tags/tag982.xml"/><Relationship Id="rId16" Type="http://schemas.openxmlformats.org/officeDocument/2006/relationships/tags" Target="../tags/tag909.xml"/><Relationship Id="rId107" Type="http://schemas.openxmlformats.org/officeDocument/2006/relationships/tags" Target="../tags/tag1000.xml"/><Relationship Id="rId11" Type="http://schemas.openxmlformats.org/officeDocument/2006/relationships/tags" Target="../tags/tag904.xml"/><Relationship Id="rId32" Type="http://schemas.openxmlformats.org/officeDocument/2006/relationships/tags" Target="../tags/tag925.xml"/><Relationship Id="rId37" Type="http://schemas.openxmlformats.org/officeDocument/2006/relationships/tags" Target="../tags/tag930.xml"/><Relationship Id="rId53" Type="http://schemas.openxmlformats.org/officeDocument/2006/relationships/tags" Target="../tags/tag946.xml"/><Relationship Id="rId58" Type="http://schemas.openxmlformats.org/officeDocument/2006/relationships/tags" Target="../tags/tag951.xml"/><Relationship Id="rId74" Type="http://schemas.openxmlformats.org/officeDocument/2006/relationships/tags" Target="../tags/tag967.xml"/><Relationship Id="rId79" Type="http://schemas.openxmlformats.org/officeDocument/2006/relationships/tags" Target="../tags/tag972.xml"/><Relationship Id="rId102" Type="http://schemas.openxmlformats.org/officeDocument/2006/relationships/tags" Target="../tags/tag995.xml"/><Relationship Id="rId5" Type="http://schemas.openxmlformats.org/officeDocument/2006/relationships/tags" Target="../tags/tag898.xml"/><Relationship Id="rId90" Type="http://schemas.openxmlformats.org/officeDocument/2006/relationships/tags" Target="../tags/tag983.xml"/><Relationship Id="rId95" Type="http://schemas.openxmlformats.org/officeDocument/2006/relationships/tags" Target="../tags/tag988.xml"/><Relationship Id="rId22" Type="http://schemas.openxmlformats.org/officeDocument/2006/relationships/tags" Target="../tags/tag915.xml"/><Relationship Id="rId27" Type="http://schemas.openxmlformats.org/officeDocument/2006/relationships/tags" Target="../tags/tag920.xml"/><Relationship Id="rId43" Type="http://schemas.openxmlformats.org/officeDocument/2006/relationships/tags" Target="../tags/tag936.xml"/><Relationship Id="rId48" Type="http://schemas.openxmlformats.org/officeDocument/2006/relationships/tags" Target="../tags/tag941.xml"/><Relationship Id="rId64" Type="http://schemas.openxmlformats.org/officeDocument/2006/relationships/tags" Target="../tags/tag957.xml"/><Relationship Id="rId69" Type="http://schemas.openxmlformats.org/officeDocument/2006/relationships/tags" Target="../tags/tag962.xml"/><Relationship Id="rId80" Type="http://schemas.openxmlformats.org/officeDocument/2006/relationships/tags" Target="../tags/tag973.xml"/><Relationship Id="rId85" Type="http://schemas.openxmlformats.org/officeDocument/2006/relationships/tags" Target="../tags/tag978.xml"/><Relationship Id="rId12" Type="http://schemas.openxmlformats.org/officeDocument/2006/relationships/tags" Target="../tags/tag905.xml"/><Relationship Id="rId17" Type="http://schemas.openxmlformats.org/officeDocument/2006/relationships/tags" Target="../tags/tag910.xml"/><Relationship Id="rId33" Type="http://schemas.openxmlformats.org/officeDocument/2006/relationships/tags" Target="../tags/tag926.xml"/><Relationship Id="rId38" Type="http://schemas.openxmlformats.org/officeDocument/2006/relationships/tags" Target="../tags/tag931.xml"/><Relationship Id="rId59" Type="http://schemas.openxmlformats.org/officeDocument/2006/relationships/tags" Target="../tags/tag952.xml"/><Relationship Id="rId103" Type="http://schemas.openxmlformats.org/officeDocument/2006/relationships/tags" Target="../tags/tag996.xml"/><Relationship Id="rId108" Type="http://schemas.openxmlformats.org/officeDocument/2006/relationships/tags" Target="../tags/tag1001.xml"/><Relationship Id="rId54" Type="http://schemas.openxmlformats.org/officeDocument/2006/relationships/tags" Target="../tags/tag947.xml"/><Relationship Id="rId70" Type="http://schemas.openxmlformats.org/officeDocument/2006/relationships/tags" Target="../tags/tag963.xml"/><Relationship Id="rId75" Type="http://schemas.openxmlformats.org/officeDocument/2006/relationships/tags" Target="../tags/tag968.xml"/><Relationship Id="rId91" Type="http://schemas.openxmlformats.org/officeDocument/2006/relationships/tags" Target="../tags/tag984.xml"/><Relationship Id="rId96" Type="http://schemas.openxmlformats.org/officeDocument/2006/relationships/tags" Target="../tags/tag989.xml"/><Relationship Id="rId1" Type="http://schemas.openxmlformats.org/officeDocument/2006/relationships/tags" Target="../tags/tag894.xml"/><Relationship Id="rId6" Type="http://schemas.openxmlformats.org/officeDocument/2006/relationships/tags" Target="../tags/tag899.xml"/><Relationship Id="rId15" Type="http://schemas.openxmlformats.org/officeDocument/2006/relationships/tags" Target="../tags/tag908.xml"/><Relationship Id="rId23" Type="http://schemas.openxmlformats.org/officeDocument/2006/relationships/tags" Target="../tags/tag916.xml"/><Relationship Id="rId28" Type="http://schemas.openxmlformats.org/officeDocument/2006/relationships/tags" Target="../tags/tag921.xml"/><Relationship Id="rId36" Type="http://schemas.openxmlformats.org/officeDocument/2006/relationships/tags" Target="../tags/tag929.xml"/><Relationship Id="rId49" Type="http://schemas.openxmlformats.org/officeDocument/2006/relationships/tags" Target="../tags/tag942.xml"/><Relationship Id="rId57" Type="http://schemas.openxmlformats.org/officeDocument/2006/relationships/tags" Target="../tags/tag950.xml"/><Relationship Id="rId106" Type="http://schemas.openxmlformats.org/officeDocument/2006/relationships/tags" Target="../tags/tag999.xml"/><Relationship Id="rId10" Type="http://schemas.openxmlformats.org/officeDocument/2006/relationships/tags" Target="../tags/tag903.xml"/><Relationship Id="rId31" Type="http://schemas.openxmlformats.org/officeDocument/2006/relationships/tags" Target="../tags/tag924.xml"/><Relationship Id="rId44" Type="http://schemas.openxmlformats.org/officeDocument/2006/relationships/tags" Target="../tags/tag937.xml"/><Relationship Id="rId52" Type="http://schemas.openxmlformats.org/officeDocument/2006/relationships/tags" Target="../tags/tag945.xml"/><Relationship Id="rId60" Type="http://schemas.openxmlformats.org/officeDocument/2006/relationships/tags" Target="../tags/tag953.xml"/><Relationship Id="rId65" Type="http://schemas.openxmlformats.org/officeDocument/2006/relationships/tags" Target="../tags/tag958.xml"/><Relationship Id="rId73" Type="http://schemas.openxmlformats.org/officeDocument/2006/relationships/tags" Target="../tags/tag966.xml"/><Relationship Id="rId78" Type="http://schemas.openxmlformats.org/officeDocument/2006/relationships/tags" Target="../tags/tag971.xml"/><Relationship Id="rId81" Type="http://schemas.openxmlformats.org/officeDocument/2006/relationships/tags" Target="../tags/tag974.xml"/><Relationship Id="rId86" Type="http://schemas.openxmlformats.org/officeDocument/2006/relationships/tags" Target="../tags/tag979.xml"/><Relationship Id="rId94" Type="http://schemas.openxmlformats.org/officeDocument/2006/relationships/tags" Target="../tags/tag987.xml"/><Relationship Id="rId99" Type="http://schemas.openxmlformats.org/officeDocument/2006/relationships/tags" Target="../tags/tag992.xml"/><Relationship Id="rId101" Type="http://schemas.openxmlformats.org/officeDocument/2006/relationships/tags" Target="../tags/tag994.xml"/><Relationship Id="rId4" Type="http://schemas.openxmlformats.org/officeDocument/2006/relationships/tags" Target="../tags/tag897.xml"/><Relationship Id="rId9" Type="http://schemas.openxmlformats.org/officeDocument/2006/relationships/tags" Target="../tags/tag902.xml"/><Relationship Id="rId13" Type="http://schemas.openxmlformats.org/officeDocument/2006/relationships/tags" Target="../tags/tag906.xml"/><Relationship Id="rId18" Type="http://schemas.openxmlformats.org/officeDocument/2006/relationships/tags" Target="../tags/tag911.xml"/><Relationship Id="rId39" Type="http://schemas.openxmlformats.org/officeDocument/2006/relationships/tags" Target="../tags/tag932.xml"/><Relationship Id="rId109" Type="http://schemas.openxmlformats.org/officeDocument/2006/relationships/slideLayout" Target="../slideLayouts/slideLayout2.xml"/><Relationship Id="rId34" Type="http://schemas.openxmlformats.org/officeDocument/2006/relationships/tags" Target="../tags/tag927.xml"/><Relationship Id="rId50" Type="http://schemas.openxmlformats.org/officeDocument/2006/relationships/tags" Target="../tags/tag943.xml"/><Relationship Id="rId55" Type="http://schemas.openxmlformats.org/officeDocument/2006/relationships/tags" Target="../tags/tag948.xml"/><Relationship Id="rId76" Type="http://schemas.openxmlformats.org/officeDocument/2006/relationships/tags" Target="../tags/tag969.xml"/><Relationship Id="rId97" Type="http://schemas.openxmlformats.org/officeDocument/2006/relationships/tags" Target="../tags/tag990.xml"/><Relationship Id="rId104" Type="http://schemas.openxmlformats.org/officeDocument/2006/relationships/tags" Target="../tags/tag997.xml"/><Relationship Id="rId7" Type="http://schemas.openxmlformats.org/officeDocument/2006/relationships/tags" Target="../tags/tag900.xml"/><Relationship Id="rId71" Type="http://schemas.openxmlformats.org/officeDocument/2006/relationships/tags" Target="../tags/tag964.xml"/><Relationship Id="rId92" Type="http://schemas.openxmlformats.org/officeDocument/2006/relationships/tags" Target="../tags/tag985.xml"/><Relationship Id="rId2" Type="http://schemas.openxmlformats.org/officeDocument/2006/relationships/tags" Target="../tags/tag895.xml"/><Relationship Id="rId29" Type="http://schemas.openxmlformats.org/officeDocument/2006/relationships/tags" Target="../tags/tag922.xml"/><Relationship Id="rId24" Type="http://schemas.openxmlformats.org/officeDocument/2006/relationships/tags" Target="../tags/tag917.xml"/><Relationship Id="rId40" Type="http://schemas.openxmlformats.org/officeDocument/2006/relationships/tags" Target="../tags/tag933.xml"/><Relationship Id="rId45" Type="http://schemas.openxmlformats.org/officeDocument/2006/relationships/tags" Target="../tags/tag938.xml"/><Relationship Id="rId66" Type="http://schemas.openxmlformats.org/officeDocument/2006/relationships/tags" Target="../tags/tag959.xml"/><Relationship Id="rId87" Type="http://schemas.openxmlformats.org/officeDocument/2006/relationships/tags" Target="../tags/tag980.xml"/><Relationship Id="rId110" Type="http://schemas.openxmlformats.org/officeDocument/2006/relationships/customXml" Target="../ink/ink17.xml"/><Relationship Id="rId61" Type="http://schemas.openxmlformats.org/officeDocument/2006/relationships/tags" Target="../tags/tag954.xml"/><Relationship Id="rId82" Type="http://schemas.openxmlformats.org/officeDocument/2006/relationships/tags" Target="../tags/tag975.xml"/><Relationship Id="rId19" Type="http://schemas.openxmlformats.org/officeDocument/2006/relationships/tags" Target="../tags/tag912.xml"/><Relationship Id="rId14" Type="http://schemas.openxmlformats.org/officeDocument/2006/relationships/tags" Target="../tags/tag907.xml"/><Relationship Id="rId30" Type="http://schemas.openxmlformats.org/officeDocument/2006/relationships/tags" Target="../tags/tag923.xml"/><Relationship Id="rId35" Type="http://schemas.openxmlformats.org/officeDocument/2006/relationships/tags" Target="../tags/tag928.xml"/><Relationship Id="rId56" Type="http://schemas.openxmlformats.org/officeDocument/2006/relationships/tags" Target="../tags/tag949.xml"/><Relationship Id="rId77" Type="http://schemas.openxmlformats.org/officeDocument/2006/relationships/tags" Target="../tags/tag970.xml"/><Relationship Id="rId100" Type="http://schemas.openxmlformats.org/officeDocument/2006/relationships/tags" Target="../tags/tag993.xml"/><Relationship Id="rId105" Type="http://schemas.openxmlformats.org/officeDocument/2006/relationships/tags" Target="../tags/tag998.xml"/><Relationship Id="rId8" Type="http://schemas.openxmlformats.org/officeDocument/2006/relationships/tags" Target="../tags/tag901.xml"/><Relationship Id="rId51" Type="http://schemas.openxmlformats.org/officeDocument/2006/relationships/tags" Target="../tags/tag944.xml"/><Relationship Id="rId72" Type="http://schemas.openxmlformats.org/officeDocument/2006/relationships/tags" Target="../tags/tag965.xml"/><Relationship Id="rId93" Type="http://schemas.openxmlformats.org/officeDocument/2006/relationships/tags" Target="../tags/tag986.xml"/><Relationship Id="rId98" Type="http://schemas.openxmlformats.org/officeDocument/2006/relationships/tags" Target="../tags/tag991.xml"/><Relationship Id="rId3" Type="http://schemas.openxmlformats.org/officeDocument/2006/relationships/tags" Target="../tags/tag896.xml"/><Relationship Id="rId25" Type="http://schemas.openxmlformats.org/officeDocument/2006/relationships/tags" Target="../tags/tag918.xml"/><Relationship Id="rId46" Type="http://schemas.openxmlformats.org/officeDocument/2006/relationships/tags" Target="../tags/tag939.xml"/><Relationship Id="rId67" Type="http://schemas.openxmlformats.org/officeDocument/2006/relationships/tags" Target="../tags/tag960.xml"/><Relationship Id="rId20" Type="http://schemas.openxmlformats.org/officeDocument/2006/relationships/tags" Target="../tags/tag913.xml"/><Relationship Id="rId41" Type="http://schemas.openxmlformats.org/officeDocument/2006/relationships/tags" Target="../tags/tag934.xml"/><Relationship Id="rId62" Type="http://schemas.openxmlformats.org/officeDocument/2006/relationships/tags" Target="../tags/tag955.xml"/><Relationship Id="rId83" Type="http://schemas.openxmlformats.org/officeDocument/2006/relationships/tags" Target="../tags/tag976.xml"/><Relationship Id="rId88" Type="http://schemas.openxmlformats.org/officeDocument/2006/relationships/tags" Target="../tags/tag981.xml"/><Relationship Id="rId11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027.xml"/><Relationship Id="rId21" Type="http://schemas.openxmlformats.org/officeDocument/2006/relationships/tags" Target="../tags/tag1022.xml"/><Relationship Id="rId42" Type="http://schemas.openxmlformats.org/officeDocument/2006/relationships/tags" Target="../tags/tag1043.xml"/><Relationship Id="rId47" Type="http://schemas.openxmlformats.org/officeDocument/2006/relationships/tags" Target="../tags/tag1048.xml"/><Relationship Id="rId63" Type="http://schemas.openxmlformats.org/officeDocument/2006/relationships/tags" Target="../tags/tag1064.xml"/><Relationship Id="rId68" Type="http://schemas.openxmlformats.org/officeDocument/2006/relationships/tags" Target="../tags/tag1069.xml"/><Relationship Id="rId84" Type="http://schemas.openxmlformats.org/officeDocument/2006/relationships/tags" Target="../tags/tag1085.xml"/><Relationship Id="rId89" Type="http://schemas.openxmlformats.org/officeDocument/2006/relationships/slideLayout" Target="../slideLayouts/slideLayout2.xml"/><Relationship Id="rId16" Type="http://schemas.openxmlformats.org/officeDocument/2006/relationships/tags" Target="../tags/tag1017.xml"/><Relationship Id="rId11" Type="http://schemas.openxmlformats.org/officeDocument/2006/relationships/tags" Target="../tags/tag1012.xml"/><Relationship Id="rId32" Type="http://schemas.openxmlformats.org/officeDocument/2006/relationships/tags" Target="../tags/tag1033.xml"/><Relationship Id="rId37" Type="http://schemas.openxmlformats.org/officeDocument/2006/relationships/tags" Target="../tags/tag1038.xml"/><Relationship Id="rId53" Type="http://schemas.openxmlformats.org/officeDocument/2006/relationships/tags" Target="../tags/tag1054.xml"/><Relationship Id="rId58" Type="http://schemas.openxmlformats.org/officeDocument/2006/relationships/tags" Target="../tags/tag1059.xml"/><Relationship Id="rId74" Type="http://schemas.openxmlformats.org/officeDocument/2006/relationships/tags" Target="../tags/tag1075.xml"/><Relationship Id="rId79" Type="http://schemas.openxmlformats.org/officeDocument/2006/relationships/tags" Target="../tags/tag1080.xml"/><Relationship Id="rId5" Type="http://schemas.openxmlformats.org/officeDocument/2006/relationships/tags" Target="../tags/tag1006.xml"/><Relationship Id="rId90" Type="http://schemas.openxmlformats.org/officeDocument/2006/relationships/customXml" Target="../ink/ink18.xml"/><Relationship Id="rId14" Type="http://schemas.openxmlformats.org/officeDocument/2006/relationships/tags" Target="../tags/tag1015.xml"/><Relationship Id="rId22" Type="http://schemas.openxmlformats.org/officeDocument/2006/relationships/tags" Target="../tags/tag1023.xml"/><Relationship Id="rId27" Type="http://schemas.openxmlformats.org/officeDocument/2006/relationships/tags" Target="../tags/tag1028.xml"/><Relationship Id="rId30" Type="http://schemas.openxmlformats.org/officeDocument/2006/relationships/tags" Target="../tags/tag1031.xml"/><Relationship Id="rId35" Type="http://schemas.openxmlformats.org/officeDocument/2006/relationships/tags" Target="../tags/tag1036.xml"/><Relationship Id="rId43" Type="http://schemas.openxmlformats.org/officeDocument/2006/relationships/tags" Target="../tags/tag1044.xml"/><Relationship Id="rId48" Type="http://schemas.openxmlformats.org/officeDocument/2006/relationships/tags" Target="../tags/tag1049.xml"/><Relationship Id="rId56" Type="http://schemas.openxmlformats.org/officeDocument/2006/relationships/tags" Target="../tags/tag1057.xml"/><Relationship Id="rId64" Type="http://schemas.openxmlformats.org/officeDocument/2006/relationships/tags" Target="../tags/tag1065.xml"/><Relationship Id="rId69" Type="http://schemas.openxmlformats.org/officeDocument/2006/relationships/tags" Target="../tags/tag1070.xml"/><Relationship Id="rId77" Type="http://schemas.openxmlformats.org/officeDocument/2006/relationships/tags" Target="../tags/tag1078.xml"/><Relationship Id="rId8" Type="http://schemas.openxmlformats.org/officeDocument/2006/relationships/tags" Target="../tags/tag1009.xml"/><Relationship Id="rId51" Type="http://schemas.openxmlformats.org/officeDocument/2006/relationships/tags" Target="../tags/tag1052.xml"/><Relationship Id="rId72" Type="http://schemas.openxmlformats.org/officeDocument/2006/relationships/tags" Target="../tags/tag1073.xml"/><Relationship Id="rId80" Type="http://schemas.openxmlformats.org/officeDocument/2006/relationships/tags" Target="../tags/tag1081.xml"/><Relationship Id="rId85" Type="http://schemas.openxmlformats.org/officeDocument/2006/relationships/tags" Target="../tags/tag1086.xml"/><Relationship Id="rId3" Type="http://schemas.openxmlformats.org/officeDocument/2006/relationships/tags" Target="../tags/tag1004.xml"/><Relationship Id="rId12" Type="http://schemas.openxmlformats.org/officeDocument/2006/relationships/tags" Target="../tags/tag1013.xml"/><Relationship Id="rId17" Type="http://schemas.openxmlformats.org/officeDocument/2006/relationships/tags" Target="../tags/tag1018.xml"/><Relationship Id="rId25" Type="http://schemas.openxmlformats.org/officeDocument/2006/relationships/tags" Target="../tags/tag1026.xml"/><Relationship Id="rId33" Type="http://schemas.openxmlformats.org/officeDocument/2006/relationships/tags" Target="../tags/tag1034.xml"/><Relationship Id="rId38" Type="http://schemas.openxmlformats.org/officeDocument/2006/relationships/tags" Target="../tags/tag1039.xml"/><Relationship Id="rId46" Type="http://schemas.openxmlformats.org/officeDocument/2006/relationships/tags" Target="../tags/tag1047.xml"/><Relationship Id="rId59" Type="http://schemas.openxmlformats.org/officeDocument/2006/relationships/tags" Target="../tags/tag1060.xml"/><Relationship Id="rId67" Type="http://schemas.openxmlformats.org/officeDocument/2006/relationships/tags" Target="../tags/tag1068.xml"/><Relationship Id="rId20" Type="http://schemas.openxmlformats.org/officeDocument/2006/relationships/tags" Target="../tags/tag1021.xml"/><Relationship Id="rId41" Type="http://schemas.openxmlformats.org/officeDocument/2006/relationships/tags" Target="../tags/tag1042.xml"/><Relationship Id="rId54" Type="http://schemas.openxmlformats.org/officeDocument/2006/relationships/tags" Target="../tags/tag1055.xml"/><Relationship Id="rId62" Type="http://schemas.openxmlformats.org/officeDocument/2006/relationships/tags" Target="../tags/tag1063.xml"/><Relationship Id="rId70" Type="http://schemas.openxmlformats.org/officeDocument/2006/relationships/tags" Target="../tags/tag1071.xml"/><Relationship Id="rId75" Type="http://schemas.openxmlformats.org/officeDocument/2006/relationships/tags" Target="../tags/tag1076.xml"/><Relationship Id="rId83" Type="http://schemas.openxmlformats.org/officeDocument/2006/relationships/tags" Target="../tags/tag1084.xml"/><Relationship Id="rId88" Type="http://schemas.openxmlformats.org/officeDocument/2006/relationships/tags" Target="../tags/tag1089.xml"/><Relationship Id="rId91" Type="http://schemas.openxmlformats.org/officeDocument/2006/relationships/image" Target="../media/image24.png"/><Relationship Id="rId1" Type="http://schemas.openxmlformats.org/officeDocument/2006/relationships/tags" Target="../tags/tag1002.xml"/><Relationship Id="rId6" Type="http://schemas.openxmlformats.org/officeDocument/2006/relationships/tags" Target="../tags/tag1007.xml"/><Relationship Id="rId15" Type="http://schemas.openxmlformats.org/officeDocument/2006/relationships/tags" Target="../tags/tag1016.xml"/><Relationship Id="rId23" Type="http://schemas.openxmlformats.org/officeDocument/2006/relationships/tags" Target="../tags/tag1024.xml"/><Relationship Id="rId28" Type="http://schemas.openxmlformats.org/officeDocument/2006/relationships/tags" Target="../tags/tag1029.xml"/><Relationship Id="rId36" Type="http://schemas.openxmlformats.org/officeDocument/2006/relationships/tags" Target="../tags/tag1037.xml"/><Relationship Id="rId49" Type="http://schemas.openxmlformats.org/officeDocument/2006/relationships/tags" Target="../tags/tag1050.xml"/><Relationship Id="rId57" Type="http://schemas.openxmlformats.org/officeDocument/2006/relationships/tags" Target="../tags/tag1058.xml"/><Relationship Id="rId10" Type="http://schemas.openxmlformats.org/officeDocument/2006/relationships/tags" Target="../tags/tag1011.xml"/><Relationship Id="rId31" Type="http://schemas.openxmlformats.org/officeDocument/2006/relationships/tags" Target="../tags/tag1032.xml"/><Relationship Id="rId44" Type="http://schemas.openxmlformats.org/officeDocument/2006/relationships/tags" Target="../tags/tag1045.xml"/><Relationship Id="rId52" Type="http://schemas.openxmlformats.org/officeDocument/2006/relationships/tags" Target="../tags/tag1053.xml"/><Relationship Id="rId60" Type="http://schemas.openxmlformats.org/officeDocument/2006/relationships/tags" Target="../tags/tag1061.xml"/><Relationship Id="rId65" Type="http://schemas.openxmlformats.org/officeDocument/2006/relationships/tags" Target="../tags/tag1066.xml"/><Relationship Id="rId73" Type="http://schemas.openxmlformats.org/officeDocument/2006/relationships/tags" Target="../tags/tag1074.xml"/><Relationship Id="rId78" Type="http://schemas.openxmlformats.org/officeDocument/2006/relationships/tags" Target="../tags/tag1079.xml"/><Relationship Id="rId81" Type="http://schemas.openxmlformats.org/officeDocument/2006/relationships/tags" Target="../tags/tag1082.xml"/><Relationship Id="rId86" Type="http://schemas.openxmlformats.org/officeDocument/2006/relationships/tags" Target="../tags/tag1087.xml"/><Relationship Id="rId4" Type="http://schemas.openxmlformats.org/officeDocument/2006/relationships/tags" Target="../tags/tag1005.xml"/><Relationship Id="rId9" Type="http://schemas.openxmlformats.org/officeDocument/2006/relationships/tags" Target="../tags/tag1010.xml"/><Relationship Id="rId13" Type="http://schemas.openxmlformats.org/officeDocument/2006/relationships/tags" Target="../tags/tag1014.xml"/><Relationship Id="rId18" Type="http://schemas.openxmlformats.org/officeDocument/2006/relationships/tags" Target="../tags/tag1019.xml"/><Relationship Id="rId39" Type="http://schemas.openxmlformats.org/officeDocument/2006/relationships/tags" Target="../tags/tag1040.xml"/><Relationship Id="rId34" Type="http://schemas.openxmlformats.org/officeDocument/2006/relationships/tags" Target="../tags/tag1035.xml"/><Relationship Id="rId50" Type="http://schemas.openxmlformats.org/officeDocument/2006/relationships/tags" Target="../tags/tag1051.xml"/><Relationship Id="rId55" Type="http://schemas.openxmlformats.org/officeDocument/2006/relationships/tags" Target="../tags/tag1056.xml"/><Relationship Id="rId76" Type="http://schemas.openxmlformats.org/officeDocument/2006/relationships/tags" Target="../tags/tag1077.xml"/><Relationship Id="rId7" Type="http://schemas.openxmlformats.org/officeDocument/2006/relationships/tags" Target="../tags/tag1008.xml"/><Relationship Id="rId71" Type="http://schemas.openxmlformats.org/officeDocument/2006/relationships/tags" Target="../tags/tag1072.xml"/><Relationship Id="rId2" Type="http://schemas.openxmlformats.org/officeDocument/2006/relationships/tags" Target="../tags/tag1003.xml"/><Relationship Id="rId29" Type="http://schemas.openxmlformats.org/officeDocument/2006/relationships/tags" Target="../tags/tag1030.xml"/><Relationship Id="rId24" Type="http://schemas.openxmlformats.org/officeDocument/2006/relationships/tags" Target="../tags/tag1025.xml"/><Relationship Id="rId40" Type="http://schemas.openxmlformats.org/officeDocument/2006/relationships/tags" Target="../tags/tag1041.xml"/><Relationship Id="rId45" Type="http://schemas.openxmlformats.org/officeDocument/2006/relationships/tags" Target="../tags/tag1046.xml"/><Relationship Id="rId66" Type="http://schemas.openxmlformats.org/officeDocument/2006/relationships/tags" Target="../tags/tag1067.xml"/><Relationship Id="rId87" Type="http://schemas.openxmlformats.org/officeDocument/2006/relationships/tags" Target="../tags/tag1088.xml"/><Relationship Id="rId61" Type="http://schemas.openxmlformats.org/officeDocument/2006/relationships/tags" Target="../tags/tag1062.xml"/><Relationship Id="rId82" Type="http://schemas.openxmlformats.org/officeDocument/2006/relationships/tags" Target="../tags/tag1083.xml"/><Relationship Id="rId19" Type="http://schemas.openxmlformats.org/officeDocument/2006/relationships/tags" Target="../tags/tag1020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102.xml"/><Relationship Id="rId18" Type="http://schemas.openxmlformats.org/officeDocument/2006/relationships/tags" Target="../tags/tag1107.xml"/><Relationship Id="rId26" Type="http://schemas.openxmlformats.org/officeDocument/2006/relationships/tags" Target="../tags/tag1115.xml"/><Relationship Id="rId3" Type="http://schemas.openxmlformats.org/officeDocument/2006/relationships/tags" Target="../tags/tag1092.xml"/><Relationship Id="rId21" Type="http://schemas.openxmlformats.org/officeDocument/2006/relationships/tags" Target="../tags/tag1110.xml"/><Relationship Id="rId34" Type="http://schemas.openxmlformats.org/officeDocument/2006/relationships/image" Target="../media/image25.png"/><Relationship Id="rId7" Type="http://schemas.openxmlformats.org/officeDocument/2006/relationships/tags" Target="../tags/tag1096.xml"/><Relationship Id="rId12" Type="http://schemas.openxmlformats.org/officeDocument/2006/relationships/tags" Target="../tags/tag1101.xml"/><Relationship Id="rId17" Type="http://schemas.openxmlformats.org/officeDocument/2006/relationships/tags" Target="../tags/tag1106.xml"/><Relationship Id="rId25" Type="http://schemas.openxmlformats.org/officeDocument/2006/relationships/tags" Target="../tags/tag1114.xml"/><Relationship Id="rId33" Type="http://schemas.openxmlformats.org/officeDocument/2006/relationships/customXml" Target="../ink/ink19.xml"/><Relationship Id="rId2" Type="http://schemas.openxmlformats.org/officeDocument/2006/relationships/tags" Target="../tags/tag1091.xml"/><Relationship Id="rId16" Type="http://schemas.openxmlformats.org/officeDocument/2006/relationships/tags" Target="../tags/tag1105.xml"/><Relationship Id="rId20" Type="http://schemas.openxmlformats.org/officeDocument/2006/relationships/tags" Target="../tags/tag1109.xml"/><Relationship Id="rId29" Type="http://schemas.openxmlformats.org/officeDocument/2006/relationships/tags" Target="../tags/tag1118.xml"/><Relationship Id="rId1" Type="http://schemas.openxmlformats.org/officeDocument/2006/relationships/tags" Target="../tags/tag1090.xml"/><Relationship Id="rId6" Type="http://schemas.openxmlformats.org/officeDocument/2006/relationships/tags" Target="../tags/tag1095.xml"/><Relationship Id="rId11" Type="http://schemas.openxmlformats.org/officeDocument/2006/relationships/tags" Target="../tags/tag1100.xml"/><Relationship Id="rId24" Type="http://schemas.openxmlformats.org/officeDocument/2006/relationships/tags" Target="../tags/tag1113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1094.xml"/><Relationship Id="rId15" Type="http://schemas.openxmlformats.org/officeDocument/2006/relationships/tags" Target="../tags/tag1104.xml"/><Relationship Id="rId23" Type="http://schemas.openxmlformats.org/officeDocument/2006/relationships/tags" Target="../tags/tag1112.xml"/><Relationship Id="rId28" Type="http://schemas.openxmlformats.org/officeDocument/2006/relationships/tags" Target="../tags/tag1117.xml"/><Relationship Id="rId36" Type="http://schemas.openxmlformats.org/officeDocument/2006/relationships/image" Target="../media/image26.png"/><Relationship Id="rId10" Type="http://schemas.openxmlformats.org/officeDocument/2006/relationships/tags" Target="../tags/tag1099.xml"/><Relationship Id="rId19" Type="http://schemas.openxmlformats.org/officeDocument/2006/relationships/tags" Target="../tags/tag1108.xml"/><Relationship Id="rId31" Type="http://schemas.openxmlformats.org/officeDocument/2006/relationships/tags" Target="../tags/tag1120.xml"/><Relationship Id="rId4" Type="http://schemas.openxmlformats.org/officeDocument/2006/relationships/tags" Target="../tags/tag1093.xml"/><Relationship Id="rId9" Type="http://schemas.openxmlformats.org/officeDocument/2006/relationships/tags" Target="../tags/tag1098.xml"/><Relationship Id="rId14" Type="http://schemas.openxmlformats.org/officeDocument/2006/relationships/tags" Target="../tags/tag1103.xml"/><Relationship Id="rId22" Type="http://schemas.openxmlformats.org/officeDocument/2006/relationships/tags" Target="../tags/tag1111.xml"/><Relationship Id="rId27" Type="http://schemas.openxmlformats.org/officeDocument/2006/relationships/tags" Target="../tags/tag1116.xml"/><Relationship Id="rId30" Type="http://schemas.openxmlformats.org/officeDocument/2006/relationships/tags" Target="../tags/tag1119.xml"/><Relationship Id="rId35" Type="http://schemas.openxmlformats.org/officeDocument/2006/relationships/customXml" Target="../ink/ink20.xml"/><Relationship Id="rId8" Type="http://schemas.openxmlformats.org/officeDocument/2006/relationships/tags" Target="../tags/tag109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tags" Target="../tags/tag25.xml"/><Relationship Id="rId39" Type="http://schemas.openxmlformats.org/officeDocument/2006/relationships/tags" Target="../tags/tag38.xml"/><Relationship Id="rId21" Type="http://schemas.openxmlformats.org/officeDocument/2006/relationships/tags" Target="../tags/tag20.xml"/><Relationship Id="rId34" Type="http://schemas.openxmlformats.org/officeDocument/2006/relationships/tags" Target="../tags/tag33.xml"/><Relationship Id="rId42" Type="http://schemas.openxmlformats.org/officeDocument/2006/relationships/tags" Target="../tags/tag41.xml"/><Relationship Id="rId47" Type="http://schemas.openxmlformats.org/officeDocument/2006/relationships/tags" Target="../tags/tag46.xml"/><Relationship Id="rId50" Type="http://schemas.openxmlformats.org/officeDocument/2006/relationships/tags" Target="../tags/tag49.xml"/><Relationship Id="rId55" Type="http://schemas.openxmlformats.org/officeDocument/2006/relationships/tags" Target="../tags/tag54.xml"/><Relationship Id="rId63" Type="http://schemas.openxmlformats.org/officeDocument/2006/relationships/customXml" Target="../ink/ink1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9" Type="http://schemas.openxmlformats.org/officeDocument/2006/relationships/tags" Target="../tags/tag28.xml"/><Relationship Id="rId11" Type="http://schemas.openxmlformats.org/officeDocument/2006/relationships/tags" Target="../tags/tag10.xml"/><Relationship Id="rId24" Type="http://schemas.openxmlformats.org/officeDocument/2006/relationships/tags" Target="../tags/tag23.xml"/><Relationship Id="rId32" Type="http://schemas.openxmlformats.org/officeDocument/2006/relationships/tags" Target="../tags/tag31.xml"/><Relationship Id="rId37" Type="http://schemas.openxmlformats.org/officeDocument/2006/relationships/tags" Target="../tags/tag36.xml"/><Relationship Id="rId40" Type="http://schemas.openxmlformats.org/officeDocument/2006/relationships/tags" Target="../tags/tag39.xml"/><Relationship Id="rId45" Type="http://schemas.openxmlformats.org/officeDocument/2006/relationships/tags" Target="../tags/tag44.xml"/><Relationship Id="rId53" Type="http://schemas.openxmlformats.org/officeDocument/2006/relationships/tags" Target="../tags/tag52.xml"/><Relationship Id="rId58" Type="http://schemas.openxmlformats.org/officeDocument/2006/relationships/tags" Target="../tags/tag57.xml"/><Relationship Id="rId5" Type="http://schemas.openxmlformats.org/officeDocument/2006/relationships/tags" Target="../tags/tag4.xml"/><Relationship Id="rId61" Type="http://schemas.openxmlformats.org/officeDocument/2006/relationships/tags" Target="../tags/tag60.xml"/><Relationship Id="rId19" Type="http://schemas.openxmlformats.org/officeDocument/2006/relationships/tags" Target="../tags/tag1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30" Type="http://schemas.openxmlformats.org/officeDocument/2006/relationships/tags" Target="../tags/tag29.xml"/><Relationship Id="rId35" Type="http://schemas.openxmlformats.org/officeDocument/2006/relationships/tags" Target="../tags/tag34.xml"/><Relationship Id="rId43" Type="http://schemas.openxmlformats.org/officeDocument/2006/relationships/tags" Target="../tags/tag42.xml"/><Relationship Id="rId48" Type="http://schemas.openxmlformats.org/officeDocument/2006/relationships/tags" Target="../tags/tag47.xml"/><Relationship Id="rId56" Type="http://schemas.openxmlformats.org/officeDocument/2006/relationships/tags" Target="../tags/tag55.xml"/><Relationship Id="rId64" Type="http://schemas.openxmlformats.org/officeDocument/2006/relationships/image" Target="../media/image2.png"/><Relationship Id="rId8" Type="http://schemas.openxmlformats.org/officeDocument/2006/relationships/tags" Target="../tags/tag7.xml"/><Relationship Id="rId51" Type="http://schemas.openxmlformats.org/officeDocument/2006/relationships/tags" Target="../tags/tag50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33" Type="http://schemas.openxmlformats.org/officeDocument/2006/relationships/tags" Target="../tags/tag32.xml"/><Relationship Id="rId38" Type="http://schemas.openxmlformats.org/officeDocument/2006/relationships/tags" Target="../tags/tag37.xml"/><Relationship Id="rId46" Type="http://schemas.openxmlformats.org/officeDocument/2006/relationships/tags" Target="../tags/tag45.xml"/><Relationship Id="rId59" Type="http://schemas.openxmlformats.org/officeDocument/2006/relationships/tags" Target="../tags/tag58.xml"/><Relationship Id="rId20" Type="http://schemas.openxmlformats.org/officeDocument/2006/relationships/tags" Target="../tags/tag19.xml"/><Relationship Id="rId41" Type="http://schemas.openxmlformats.org/officeDocument/2006/relationships/tags" Target="../tags/tag40.xml"/><Relationship Id="rId54" Type="http://schemas.openxmlformats.org/officeDocument/2006/relationships/tags" Target="../tags/tag53.xml"/><Relationship Id="rId6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36" Type="http://schemas.openxmlformats.org/officeDocument/2006/relationships/tags" Target="../tags/tag35.xml"/><Relationship Id="rId49" Type="http://schemas.openxmlformats.org/officeDocument/2006/relationships/tags" Target="../tags/tag48.xml"/><Relationship Id="rId57" Type="http://schemas.openxmlformats.org/officeDocument/2006/relationships/tags" Target="../tags/tag56.xml"/><Relationship Id="rId10" Type="http://schemas.openxmlformats.org/officeDocument/2006/relationships/tags" Target="../tags/tag9.xml"/><Relationship Id="rId31" Type="http://schemas.openxmlformats.org/officeDocument/2006/relationships/tags" Target="../tags/tag30.xml"/><Relationship Id="rId44" Type="http://schemas.openxmlformats.org/officeDocument/2006/relationships/tags" Target="../tags/tag43.xml"/><Relationship Id="rId52" Type="http://schemas.openxmlformats.org/officeDocument/2006/relationships/tags" Target="../tags/tag51.xml"/><Relationship Id="rId60" Type="http://schemas.openxmlformats.org/officeDocument/2006/relationships/tags" Target="../tags/tag59.xml"/><Relationship Id="rId4" Type="http://schemas.openxmlformats.org/officeDocument/2006/relationships/tags" Target="../tags/tag3.xml"/><Relationship Id="rId9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tags" Target="../tags/tag1237.xml"/><Relationship Id="rId21" Type="http://schemas.openxmlformats.org/officeDocument/2006/relationships/tags" Target="../tags/tag1141.xml"/><Relationship Id="rId42" Type="http://schemas.openxmlformats.org/officeDocument/2006/relationships/tags" Target="../tags/tag1162.xml"/><Relationship Id="rId63" Type="http://schemas.openxmlformats.org/officeDocument/2006/relationships/tags" Target="../tags/tag1183.xml"/><Relationship Id="rId84" Type="http://schemas.openxmlformats.org/officeDocument/2006/relationships/tags" Target="../tags/tag1204.xml"/><Relationship Id="rId138" Type="http://schemas.openxmlformats.org/officeDocument/2006/relationships/tags" Target="../tags/tag1258.xml"/><Relationship Id="rId107" Type="http://schemas.openxmlformats.org/officeDocument/2006/relationships/tags" Target="../tags/tag1227.xml"/><Relationship Id="rId11" Type="http://schemas.openxmlformats.org/officeDocument/2006/relationships/tags" Target="../tags/tag1131.xml"/><Relationship Id="rId32" Type="http://schemas.openxmlformats.org/officeDocument/2006/relationships/tags" Target="../tags/tag1152.xml"/><Relationship Id="rId37" Type="http://schemas.openxmlformats.org/officeDocument/2006/relationships/tags" Target="../tags/tag1157.xml"/><Relationship Id="rId53" Type="http://schemas.openxmlformats.org/officeDocument/2006/relationships/tags" Target="../tags/tag1173.xml"/><Relationship Id="rId58" Type="http://schemas.openxmlformats.org/officeDocument/2006/relationships/tags" Target="../tags/tag1178.xml"/><Relationship Id="rId74" Type="http://schemas.openxmlformats.org/officeDocument/2006/relationships/tags" Target="../tags/tag1194.xml"/><Relationship Id="rId79" Type="http://schemas.openxmlformats.org/officeDocument/2006/relationships/tags" Target="../tags/tag1199.xml"/><Relationship Id="rId102" Type="http://schemas.openxmlformats.org/officeDocument/2006/relationships/tags" Target="../tags/tag1222.xml"/><Relationship Id="rId123" Type="http://schemas.openxmlformats.org/officeDocument/2006/relationships/tags" Target="../tags/tag1243.xml"/><Relationship Id="rId128" Type="http://schemas.openxmlformats.org/officeDocument/2006/relationships/tags" Target="../tags/tag1248.xml"/><Relationship Id="rId5" Type="http://schemas.openxmlformats.org/officeDocument/2006/relationships/tags" Target="../tags/tag1125.xml"/><Relationship Id="rId90" Type="http://schemas.openxmlformats.org/officeDocument/2006/relationships/tags" Target="../tags/tag1210.xml"/><Relationship Id="rId95" Type="http://schemas.openxmlformats.org/officeDocument/2006/relationships/tags" Target="../tags/tag1215.xml"/><Relationship Id="rId22" Type="http://schemas.openxmlformats.org/officeDocument/2006/relationships/tags" Target="../tags/tag1142.xml"/><Relationship Id="rId27" Type="http://schemas.openxmlformats.org/officeDocument/2006/relationships/tags" Target="../tags/tag1147.xml"/><Relationship Id="rId43" Type="http://schemas.openxmlformats.org/officeDocument/2006/relationships/tags" Target="../tags/tag1163.xml"/><Relationship Id="rId48" Type="http://schemas.openxmlformats.org/officeDocument/2006/relationships/tags" Target="../tags/tag1168.xml"/><Relationship Id="rId64" Type="http://schemas.openxmlformats.org/officeDocument/2006/relationships/tags" Target="../tags/tag1184.xml"/><Relationship Id="rId69" Type="http://schemas.openxmlformats.org/officeDocument/2006/relationships/tags" Target="../tags/tag1189.xml"/><Relationship Id="rId113" Type="http://schemas.openxmlformats.org/officeDocument/2006/relationships/tags" Target="../tags/tag1233.xml"/><Relationship Id="rId118" Type="http://schemas.openxmlformats.org/officeDocument/2006/relationships/tags" Target="../tags/tag1238.xml"/><Relationship Id="rId134" Type="http://schemas.openxmlformats.org/officeDocument/2006/relationships/tags" Target="../tags/tag1254.xml"/><Relationship Id="rId139" Type="http://schemas.openxmlformats.org/officeDocument/2006/relationships/slideLayout" Target="../slideLayouts/slideLayout2.xml"/><Relationship Id="rId80" Type="http://schemas.openxmlformats.org/officeDocument/2006/relationships/tags" Target="../tags/tag1200.xml"/><Relationship Id="rId85" Type="http://schemas.openxmlformats.org/officeDocument/2006/relationships/tags" Target="../tags/tag1205.xml"/><Relationship Id="rId12" Type="http://schemas.openxmlformats.org/officeDocument/2006/relationships/tags" Target="../tags/tag1132.xml"/><Relationship Id="rId17" Type="http://schemas.openxmlformats.org/officeDocument/2006/relationships/tags" Target="../tags/tag1137.xml"/><Relationship Id="rId33" Type="http://schemas.openxmlformats.org/officeDocument/2006/relationships/tags" Target="../tags/tag1153.xml"/><Relationship Id="rId38" Type="http://schemas.openxmlformats.org/officeDocument/2006/relationships/tags" Target="../tags/tag1158.xml"/><Relationship Id="rId59" Type="http://schemas.openxmlformats.org/officeDocument/2006/relationships/tags" Target="../tags/tag1179.xml"/><Relationship Id="rId103" Type="http://schemas.openxmlformats.org/officeDocument/2006/relationships/tags" Target="../tags/tag1223.xml"/><Relationship Id="rId108" Type="http://schemas.openxmlformats.org/officeDocument/2006/relationships/tags" Target="../tags/tag1228.xml"/><Relationship Id="rId124" Type="http://schemas.openxmlformats.org/officeDocument/2006/relationships/tags" Target="../tags/tag1244.xml"/><Relationship Id="rId129" Type="http://schemas.openxmlformats.org/officeDocument/2006/relationships/tags" Target="../tags/tag1249.xml"/><Relationship Id="rId54" Type="http://schemas.openxmlformats.org/officeDocument/2006/relationships/tags" Target="../tags/tag1174.xml"/><Relationship Id="rId70" Type="http://schemas.openxmlformats.org/officeDocument/2006/relationships/tags" Target="../tags/tag1190.xml"/><Relationship Id="rId75" Type="http://schemas.openxmlformats.org/officeDocument/2006/relationships/tags" Target="../tags/tag1195.xml"/><Relationship Id="rId91" Type="http://schemas.openxmlformats.org/officeDocument/2006/relationships/tags" Target="../tags/tag1211.xml"/><Relationship Id="rId96" Type="http://schemas.openxmlformats.org/officeDocument/2006/relationships/tags" Target="../tags/tag1216.xml"/><Relationship Id="rId140" Type="http://schemas.openxmlformats.org/officeDocument/2006/relationships/customXml" Target="../ink/ink21.xml"/><Relationship Id="rId1" Type="http://schemas.openxmlformats.org/officeDocument/2006/relationships/tags" Target="../tags/tag1121.xml"/><Relationship Id="rId6" Type="http://schemas.openxmlformats.org/officeDocument/2006/relationships/tags" Target="../tags/tag1126.xml"/><Relationship Id="rId23" Type="http://schemas.openxmlformats.org/officeDocument/2006/relationships/tags" Target="../tags/tag1143.xml"/><Relationship Id="rId28" Type="http://schemas.openxmlformats.org/officeDocument/2006/relationships/tags" Target="../tags/tag1148.xml"/><Relationship Id="rId49" Type="http://schemas.openxmlformats.org/officeDocument/2006/relationships/tags" Target="../tags/tag1169.xml"/><Relationship Id="rId114" Type="http://schemas.openxmlformats.org/officeDocument/2006/relationships/tags" Target="../tags/tag1234.xml"/><Relationship Id="rId119" Type="http://schemas.openxmlformats.org/officeDocument/2006/relationships/tags" Target="../tags/tag1239.xml"/><Relationship Id="rId44" Type="http://schemas.openxmlformats.org/officeDocument/2006/relationships/tags" Target="../tags/tag1164.xml"/><Relationship Id="rId60" Type="http://schemas.openxmlformats.org/officeDocument/2006/relationships/tags" Target="../tags/tag1180.xml"/><Relationship Id="rId65" Type="http://schemas.openxmlformats.org/officeDocument/2006/relationships/tags" Target="../tags/tag1185.xml"/><Relationship Id="rId81" Type="http://schemas.openxmlformats.org/officeDocument/2006/relationships/tags" Target="../tags/tag1201.xml"/><Relationship Id="rId86" Type="http://schemas.openxmlformats.org/officeDocument/2006/relationships/tags" Target="../tags/tag1206.xml"/><Relationship Id="rId130" Type="http://schemas.openxmlformats.org/officeDocument/2006/relationships/tags" Target="../tags/tag1250.xml"/><Relationship Id="rId135" Type="http://schemas.openxmlformats.org/officeDocument/2006/relationships/tags" Target="../tags/tag1255.xml"/><Relationship Id="rId13" Type="http://schemas.openxmlformats.org/officeDocument/2006/relationships/tags" Target="../tags/tag1133.xml"/><Relationship Id="rId18" Type="http://schemas.openxmlformats.org/officeDocument/2006/relationships/tags" Target="../tags/tag1138.xml"/><Relationship Id="rId39" Type="http://schemas.openxmlformats.org/officeDocument/2006/relationships/tags" Target="../tags/tag1159.xml"/><Relationship Id="rId109" Type="http://schemas.openxmlformats.org/officeDocument/2006/relationships/tags" Target="../tags/tag1229.xml"/><Relationship Id="rId34" Type="http://schemas.openxmlformats.org/officeDocument/2006/relationships/tags" Target="../tags/tag1154.xml"/><Relationship Id="rId50" Type="http://schemas.openxmlformats.org/officeDocument/2006/relationships/tags" Target="../tags/tag1170.xml"/><Relationship Id="rId55" Type="http://schemas.openxmlformats.org/officeDocument/2006/relationships/tags" Target="../tags/tag1175.xml"/><Relationship Id="rId76" Type="http://schemas.openxmlformats.org/officeDocument/2006/relationships/tags" Target="../tags/tag1196.xml"/><Relationship Id="rId97" Type="http://schemas.openxmlformats.org/officeDocument/2006/relationships/tags" Target="../tags/tag1217.xml"/><Relationship Id="rId104" Type="http://schemas.openxmlformats.org/officeDocument/2006/relationships/tags" Target="../tags/tag1224.xml"/><Relationship Id="rId120" Type="http://schemas.openxmlformats.org/officeDocument/2006/relationships/tags" Target="../tags/tag1240.xml"/><Relationship Id="rId125" Type="http://schemas.openxmlformats.org/officeDocument/2006/relationships/tags" Target="../tags/tag1245.xml"/><Relationship Id="rId141" Type="http://schemas.openxmlformats.org/officeDocument/2006/relationships/image" Target="../media/image27.png"/><Relationship Id="rId7" Type="http://schemas.openxmlformats.org/officeDocument/2006/relationships/tags" Target="../tags/tag1127.xml"/><Relationship Id="rId71" Type="http://schemas.openxmlformats.org/officeDocument/2006/relationships/tags" Target="../tags/tag1191.xml"/><Relationship Id="rId92" Type="http://schemas.openxmlformats.org/officeDocument/2006/relationships/tags" Target="../tags/tag1212.xml"/><Relationship Id="rId2" Type="http://schemas.openxmlformats.org/officeDocument/2006/relationships/tags" Target="../tags/tag1122.xml"/><Relationship Id="rId29" Type="http://schemas.openxmlformats.org/officeDocument/2006/relationships/tags" Target="../tags/tag1149.xml"/><Relationship Id="rId24" Type="http://schemas.openxmlformats.org/officeDocument/2006/relationships/tags" Target="../tags/tag1144.xml"/><Relationship Id="rId40" Type="http://schemas.openxmlformats.org/officeDocument/2006/relationships/tags" Target="../tags/tag1160.xml"/><Relationship Id="rId45" Type="http://schemas.openxmlformats.org/officeDocument/2006/relationships/tags" Target="../tags/tag1165.xml"/><Relationship Id="rId66" Type="http://schemas.openxmlformats.org/officeDocument/2006/relationships/tags" Target="../tags/tag1186.xml"/><Relationship Id="rId87" Type="http://schemas.openxmlformats.org/officeDocument/2006/relationships/tags" Target="../tags/tag1207.xml"/><Relationship Id="rId110" Type="http://schemas.openxmlformats.org/officeDocument/2006/relationships/tags" Target="../tags/tag1230.xml"/><Relationship Id="rId115" Type="http://schemas.openxmlformats.org/officeDocument/2006/relationships/tags" Target="../tags/tag1235.xml"/><Relationship Id="rId131" Type="http://schemas.openxmlformats.org/officeDocument/2006/relationships/tags" Target="../tags/tag1251.xml"/><Relationship Id="rId136" Type="http://schemas.openxmlformats.org/officeDocument/2006/relationships/tags" Target="../tags/tag1256.xml"/><Relationship Id="rId61" Type="http://schemas.openxmlformats.org/officeDocument/2006/relationships/tags" Target="../tags/tag1181.xml"/><Relationship Id="rId82" Type="http://schemas.openxmlformats.org/officeDocument/2006/relationships/tags" Target="../tags/tag1202.xml"/><Relationship Id="rId19" Type="http://schemas.openxmlformats.org/officeDocument/2006/relationships/tags" Target="../tags/tag1139.xml"/><Relationship Id="rId14" Type="http://schemas.openxmlformats.org/officeDocument/2006/relationships/tags" Target="../tags/tag1134.xml"/><Relationship Id="rId30" Type="http://schemas.openxmlformats.org/officeDocument/2006/relationships/tags" Target="../tags/tag1150.xml"/><Relationship Id="rId35" Type="http://schemas.openxmlformats.org/officeDocument/2006/relationships/tags" Target="../tags/tag1155.xml"/><Relationship Id="rId56" Type="http://schemas.openxmlformats.org/officeDocument/2006/relationships/tags" Target="../tags/tag1176.xml"/><Relationship Id="rId77" Type="http://schemas.openxmlformats.org/officeDocument/2006/relationships/tags" Target="../tags/tag1197.xml"/><Relationship Id="rId100" Type="http://schemas.openxmlformats.org/officeDocument/2006/relationships/tags" Target="../tags/tag1220.xml"/><Relationship Id="rId105" Type="http://schemas.openxmlformats.org/officeDocument/2006/relationships/tags" Target="../tags/tag1225.xml"/><Relationship Id="rId126" Type="http://schemas.openxmlformats.org/officeDocument/2006/relationships/tags" Target="../tags/tag1246.xml"/><Relationship Id="rId8" Type="http://schemas.openxmlformats.org/officeDocument/2006/relationships/tags" Target="../tags/tag1128.xml"/><Relationship Id="rId51" Type="http://schemas.openxmlformats.org/officeDocument/2006/relationships/tags" Target="../tags/tag1171.xml"/><Relationship Id="rId72" Type="http://schemas.openxmlformats.org/officeDocument/2006/relationships/tags" Target="../tags/tag1192.xml"/><Relationship Id="rId93" Type="http://schemas.openxmlformats.org/officeDocument/2006/relationships/tags" Target="../tags/tag1213.xml"/><Relationship Id="rId98" Type="http://schemas.openxmlformats.org/officeDocument/2006/relationships/tags" Target="../tags/tag1218.xml"/><Relationship Id="rId121" Type="http://schemas.openxmlformats.org/officeDocument/2006/relationships/tags" Target="../tags/tag1241.xml"/><Relationship Id="rId142" Type="http://schemas.openxmlformats.org/officeDocument/2006/relationships/customXml" Target="../ink/ink22.xml"/><Relationship Id="rId3" Type="http://schemas.openxmlformats.org/officeDocument/2006/relationships/tags" Target="../tags/tag1123.xml"/><Relationship Id="rId25" Type="http://schemas.openxmlformats.org/officeDocument/2006/relationships/tags" Target="../tags/tag1145.xml"/><Relationship Id="rId46" Type="http://schemas.openxmlformats.org/officeDocument/2006/relationships/tags" Target="../tags/tag1166.xml"/><Relationship Id="rId67" Type="http://schemas.openxmlformats.org/officeDocument/2006/relationships/tags" Target="../tags/tag1187.xml"/><Relationship Id="rId116" Type="http://schemas.openxmlformats.org/officeDocument/2006/relationships/tags" Target="../tags/tag1236.xml"/><Relationship Id="rId137" Type="http://schemas.openxmlformats.org/officeDocument/2006/relationships/tags" Target="../tags/tag1257.xml"/><Relationship Id="rId20" Type="http://schemas.openxmlformats.org/officeDocument/2006/relationships/tags" Target="../tags/tag1140.xml"/><Relationship Id="rId41" Type="http://schemas.openxmlformats.org/officeDocument/2006/relationships/tags" Target="../tags/tag1161.xml"/><Relationship Id="rId62" Type="http://schemas.openxmlformats.org/officeDocument/2006/relationships/tags" Target="../tags/tag1182.xml"/><Relationship Id="rId83" Type="http://schemas.openxmlformats.org/officeDocument/2006/relationships/tags" Target="../tags/tag1203.xml"/><Relationship Id="rId88" Type="http://schemas.openxmlformats.org/officeDocument/2006/relationships/tags" Target="../tags/tag1208.xml"/><Relationship Id="rId111" Type="http://schemas.openxmlformats.org/officeDocument/2006/relationships/tags" Target="../tags/tag1231.xml"/><Relationship Id="rId132" Type="http://schemas.openxmlformats.org/officeDocument/2006/relationships/tags" Target="../tags/tag1252.xml"/><Relationship Id="rId15" Type="http://schemas.openxmlformats.org/officeDocument/2006/relationships/tags" Target="../tags/tag1135.xml"/><Relationship Id="rId36" Type="http://schemas.openxmlformats.org/officeDocument/2006/relationships/tags" Target="../tags/tag1156.xml"/><Relationship Id="rId57" Type="http://schemas.openxmlformats.org/officeDocument/2006/relationships/tags" Target="../tags/tag1177.xml"/><Relationship Id="rId106" Type="http://schemas.openxmlformats.org/officeDocument/2006/relationships/tags" Target="../tags/tag1226.xml"/><Relationship Id="rId127" Type="http://schemas.openxmlformats.org/officeDocument/2006/relationships/tags" Target="../tags/tag1247.xml"/><Relationship Id="rId10" Type="http://schemas.openxmlformats.org/officeDocument/2006/relationships/tags" Target="../tags/tag1130.xml"/><Relationship Id="rId31" Type="http://schemas.openxmlformats.org/officeDocument/2006/relationships/tags" Target="../tags/tag1151.xml"/><Relationship Id="rId52" Type="http://schemas.openxmlformats.org/officeDocument/2006/relationships/tags" Target="../tags/tag1172.xml"/><Relationship Id="rId73" Type="http://schemas.openxmlformats.org/officeDocument/2006/relationships/tags" Target="../tags/tag1193.xml"/><Relationship Id="rId78" Type="http://schemas.openxmlformats.org/officeDocument/2006/relationships/tags" Target="../tags/tag1198.xml"/><Relationship Id="rId94" Type="http://schemas.openxmlformats.org/officeDocument/2006/relationships/tags" Target="../tags/tag1214.xml"/><Relationship Id="rId99" Type="http://schemas.openxmlformats.org/officeDocument/2006/relationships/tags" Target="../tags/tag1219.xml"/><Relationship Id="rId101" Type="http://schemas.openxmlformats.org/officeDocument/2006/relationships/tags" Target="../tags/tag1221.xml"/><Relationship Id="rId122" Type="http://schemas.openxmlformats.org/officeDocument/2006/relationships/tags" Target="../tags/tag1242.xml"/><Relationship Id="rId143" Type="http://schemas.openxmlformats.org/officeDocument/2006/relationships/image" Target="../media/image28.png"/><Relationship Id="rId4" Type="http://schemas.openxmlformats.org/officeDocument/2006/relationships/tags" Target="../tags/tag1124.xml"/><Relationship Id="rId9" Type="http://schemas.openxmlformats.org/officeDocument/2006/relationships/tags" Target="../tags/tag1129.xml"/><Relationship Id="rId26" Type="http://schemas.openxmlformats.org/officeDocument/2006/relationships/tags" Target="../tags/tag1146.xml"/><Relationship Id="rId47" Type="http://schemas.openxmlformats.org/officeDocument/2006/relationships/tags" Target="../tags/tag1167.xml"/><Relationship Id="rId68" Type="http://schemas.openxmlformats.org/officeDocument/2006/relationships/tags" Target="../tags/tag1188.xml"/><Relationship Id="rId89" Type="http://schemas.openxmlformats.org/officeDocument/2006/relationships/tags" Target="../tags/tag1209.xml"/><Relationship Id="rId112" Type="http://schemas.openxmlformats.org/officeDocument/2006/relationships/tags" Target="../tags/tag1232.xml"/><Relationship Id="rId133" Type="http://schemas.openxmlformats.org/officeDocument/2006/relationships/tags" Target="../tags/tag1253.xml"/><Relationship Id="rId16" Type="http://schemas.openxmlformats.org/officeDocument/2006/relationships/tags" Target="../tags/tag113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271.xml"/><Relationship Id="rId18" Type="http://schemas.openxmlformats.org/officeDocument/2006/relationships/tags" Target="../tags/tag1276.xml"/><Relationship Id="rId26" Type="http://schemas.openxmlformats.org/officeDocument/2006/relationships/tags" Target="../tags/tag1284.xml"/><Relationship Id="rId21" Type="http://schemas.openxmlformats.org/officeDocument/2006/relationships/tags" Target="../tags/tag1279.xml"/><Relationship Id="rId34" Type="http://schemas.openxmlformats.org/officeDocument/2006/relationships/tags" Target="../tags/tag1292.xml"/><Relationship Id="rId7" Type="http://schemas.openxmlformats.org/officeDocument/2006/relationships/tags" Target="../tags/tag1265.xml"/><Relationship Id="rId12" Type="http://schemas.openxmlformats.org/officeDocument/2006/relationships/tags" Target="../tags/tag1270.xml"/><Relationship Id="rId17" Type="http://schemas.openxmlformats.org/officeDocument/2006/relationships/tags" Target="../tags/tag1275.xml"/><Relationship Id="rId25" Type="http://schemas.openxmlformats.org/officeDocument/2006/relationships/tags" Target="../tags/tag1283.xml"/><Relationship Id="rId33" Type="http://schemas.openxmlformats.org/officeDocument/2006/relationships/tags" Target="../tags/tag1291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1260.xml"/><Relationship Id="rId16" Type="http://schemas.openxmlformats.org/officeDocument/2006/relationships/tags" Target="../tags/tag1274.xml"/><Relationship Id="rId20" Type="http://schemas.openxmlformats.org/officeDocument/2006/relationships/tags" Target="../tags/tag1278.xml"/><Relationship Id="rId29" Type="http://schemas.openxmlformats.org/officeDocument/2006/relationships/tags" Target="../tags/tag1287.xml"/><Relationship Id="rId1" Type="http://schemas.openxmlformats.org/officeDocument/2006/relationships/tags" Target="../tags/tag1259.xml"/><Relationship Id="rId6" Type="http://schemas.openxmlformats.org/officeDocument/2006/relationships/tags" Target="../tags/tag1264.xml"/><Relationship Id="rId11" Type="http://schemas.openxmlformats.org/officeDocument/2006/relationships/tags" Target="../tags/tag1269.xml"/><Relationship Id="rId24" Type="http://schemas.openxmlformats.org/officeDocument/2006/relationships/tags" Target="../tags/tag1282.xml"/><Relationship Id="rId32" Type="http://schemas.openxmlformats.org/officeDocument/2006/relationships/tags" Target="../tags/tag1290.xml"/><Relationship Id="rId37" Type="http://schemas.openxmlformats.org/officeDocument/2006/relationships/tags" Target="../tags/tag1295.xml"/><Relationship Id="rId5" Type="http://schemas.openxmlformats.org/officeDocument/2006/relationships/tags" Target="../tags/tag1263.xml"/><Relationship Id="rId15" Type="http://schemas.openxmlformats.org/officeDocument/2006/relationships/tags" Target="../tags/tag1273.xml"/><Relationship Id="rId23" Type="http://schemas.openxmlformats.org/officeDocument/2006/relationships/tags" Target="../tags/tag1281.xml"/><Relationship Id="rId28" Type="http://schemas.openxmlformats.org/officeDocument/2006/relationships/tags" Target="../tags/tag1286.xml"/><Relationship Id="rId36" Type="http://schemas.openxmlformats.org/officeDocument/2006/relationships/tags" Target="../tags/tag1294.xml"/><Relationship Id="rId10" Type="http://schemas.openxmlformats.org/officeDocument/2006/relationships/tags" Target="../tags/tag1268.xml"/><Relationship Id="rId19" Type="http://schemas.openxmlformats.org/officeDocument/2006/relationships/tags" Target="../tags/tag1277.xml"/><Relationship Id="rId31" Type="http://schemas.openxmlformats.org/officeDocument/2006/relationships/tags" Target="../tags/tag1289.xml"/><Relationship Id="rId4" Type="http://schemas.openxmlformats.org/officeDocument/2006/relationships/tags" Target="../tags/tag1262.xml"/><Relationship Id="rId9" Type="http://schemas.openxmlformats.org/officeDocument/2006/relationships/tags" Target="../tags/tag1267.xml"/><Relationship Id="rId14" Type="http://schemas.openxmlformats.org/officeDocument/2006/relationships/tags" Target="../tags/tag1272.xml"/><Relationship Id="rId22" Type="http://schemas.openxmlformats.org/officeDocument/2006/relationships/tags" Target="../tags/tag1280.xml"/><Relationship Id="rId27" Type="http://schemas.openxmlformats.org/officeDocument/2006/relationships/tags" Target="../tags/tag1285.xml"/><Relationship Id="rId30" Type="http://schemas.openxmlformats.org/officeDocument/2006/relationships/tags" Target="../tags/tag1288.xml"/><Relationship Id="rId35" Type="http://schemas.openxmlformats.org/officeDocument/2006/relationships/tags" Target="../tags/tag1293.xml"/><Relationship Id="rId8" Type="http://schemas.openxmlformats.org/officeDocument/2006/relationships/tags" Target="../tags/tag1266.xml"/><Relationship Id="rId3" Type="http://schemas.openxmlformats.org/officeDocument/2006/relationships/tags" Target="../tags/tag126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86.xml"/><Relationship Id="rId21" Type="http://schemas.openxmlformats.org/officeDocument/2006/relationships/tags" Target="../tags/tag81.xml"/><Relationship Id="rId42" Type="http://schemas.openxmlformats.org/officeDocument/2006/relationships/tags" Target="../tags/tag102.xml"/><Relationship Id="rId47" Type="http://schemas.openxmlformats.org/officeDocument/2006/relationships/tags" Target="../tags/tag107.xml"/><Relationship Id="rId63" Type="http://schemas.openxmlformats.org/officeDocument/2006/relationships/tags" Target="../tags/tag123.xml"/><Relationship Id="rId68" Type="http://schemas.openxmlformats.org/officeDocument/2006/relationships/tags" Target="../tags/tag128.xml"/><Relationship Id="rId16" Type="http://schemas.openxmlformats.org/officeDocument/2006/relationships/tags" Target="../tags/tag76.xml"/><Relationship Id="rId11" Type="http://schemas.openxmlformats.org/officeDocument/2006/relationships/tags" Target="../tags/tag71.xml"/><Relationship Id="rId32" Type="http://schemas.openxmlformats.org/officeDocument/2006/relationships/tags" Target="../tags/tag92.xml"/><Relationship Id="rId37" Type="http://schemas.openxmlformats.org/officeDocument/2006/relationships/tags" Target="../tags/tag97.xml"/><Relationship Id="rId53" Type="http://schemas.openxmlformats.org/officeDocument/2006/relationships/tags" Target="../tags/tag113.xml"/><Relationship Id="rId58" Type="http://schemas.openxmlformats.org/officeDocument/2006/relationships/tags" Target="../tags/tag118.xml"/><Relationship Id="rId74" Type="http://schemas.openxmlformats.org/officeDocument/2006/relationships/tags" Target="../tags/tag134.xml"/><Relationship Id="rId79" Type="http://schemas.openxmlformats.org/officeDocument/2006/relationships/tags" Target="../tags/tag139.xml"/><Relationship Id="rId5" Type="http://schemas.openxmlformats.org/officeDocument/2006/relationships/tags" Target="../tags/tag65.xml"/><Relationship Id="rId61" Type="http://schemas.openxmlformats.org/officeDocument/2006/relationships/tags" Target="../tags/tag121.xml"/><Relationship Id="rId82" Type="http://schemas.openxmlformats.org/officeDocument/2006/relationships/customXml" Target="../ink/ink2.xml"/><Relationship Id="rId19" Type="http://schemas.openxmlformats.org/officeDocument/2006/relationships/tags" Target="../tags/tag7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30" Type="http://schemas.openxmlformats.org/officeDocument/2006/relationships/tags" Target="../tags/tag90.xml"/><Relationship Id="rId35" Type="http://schemas.openxmlformats.org/officeDocument/2006/relationships/tags" Target="../tags/tag95.xml"/><Relationship Id="rId43" Type="http://schemas.openxmlformats.org/officeDocument/2006/relationships/tags" Target="../tags/tag103.xml"/><Relationship Id="rId48" Type="http://schemas.openxmlformats.org/officeDocument/2006/relationships/tags" Target="../tags/tag108.xml"/><Relationship Id="rId56" Type="http://schemas.openxmlformats.org/officeDocument/2006/relationships/tags" Target="../tags/tag116.xml"/><Relationship Id="rId64" Type="http://schemas.openxmlformats.org/officeDocument/2006/relationships/tags" Target="../tags/tag124.xml"/><Relationship Id="rId69" Type="http://schemas.openxmlformats.org/officeDocument/2006/relationships/tags" Target="../tags/tag129.xml"/><Relationship Id="rId77" Type="http://schemas.openxmlformats.org/officeDocument/2006/relationships/tags" Target="../tags/tag137.xml"/><Relationship Id="rId8" Type="http://schemas.openxmlformats.org/officeDocument/2006/relationships/tags" Target="../tags/tag68.xml"/><Relationship Id="rId51" Type="http://schemas.openxmlformats.org/officeDocument/2006/relationships/tags" Target="../tags/tag111.xml"/><Relationship Id="rId72" Type="http://schemas.openxmlformats.org/officeDocument/2006/relationships/tags" Target="../tags/tag132.xml"/><Relationship Id="rId80" Type="http://schemas.openxmlformats.org/officeDocument/2006/relationships/tags" Target="../tags/tag140.xml"/><Relationship Id="rId3" Type="http://schemas.openxmlformats.org/officeDocument/2006/relationships/tags" Target="../tags/tag63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33" Type="http://schemas.openxmlformats.org/officeDocument/2006/relationships/tags" Target="../tags/tag93.xml"/><Relationship Id="rId38" Type="http://schemas.openxmlformats.org/officeDocument/2006/relationships/tags" Target="../tags/tag98.xml"/><Relationship Id="rId46" Type="http://schemas.openxmlformats.org/officeDocument/2006/relationships/tags" Target="../tags/tag106.xml"/><Relationship Id="rId59" Type="http://schemas.openxmlformats.org/officeDocument/2006/relationships/tags" Target="../tags/tag119.xml"/><Relationship Id="rId67" Type="http://schemas.openxmlformats.org/officeDocument/2006/relationships/tags" Target="../tags/tag127.xml"/><Relationship Id="rId20" Type="http://schemas.openxmlformats.org/officeDocument/2006/relationships/tags" Target="../tags/tag80.xml"/><Relationship Id="rId41" Type="http://schemas.openxmlformats.org/officeDocument/2006/relationships/tags" Target="../tags/tag101.xml"/><Relationship Id="rId54" Type="http://schemas.openxmlformats.org/officeDocument/2006/relationships/tags" Target="../tags/tag114.xml"/><Relationship Id="rId62" Type="http://schemas.openxmlformats.org/officeDocument/2006/relationships/tags" Target="../tags/tag122.xml"/><Relationship Id="rId70" Type="http://schemas.openxmlformats.org/officeDocument/2006/relationships/tags" Target="../tags/tag130.xml"/><Relationship Id="rId75" Type="http://schemas.openxmlformats.org/officeDocument/2006/relationships/tags" Target="../tags/tag135.xml"/><Relationship Id="rId83" Type="http://schemas.openxmlformats.org/officeDocument/2006/relationships/image" Target="../media/image8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36" Type="http://schemas.openxmlformats.org/officeDocument/2006/relationships/tags" Target="../tags/tag96.xml"/><Relationship Id="rId49" Type="http://schemas.openxmlformats.org/officeDocument/2006/relationships/tags" Target="../tags/tag109.xml"/><Relationship Id="rId57" Type="http://schemas.openxmlformats.org/officeDocument/2006/relationships/tags" Target="../tags/tag117.xml"/><Relationship Id="rId10" Type="http://schemas.openxmlformats.org/officeDocument/2006/relationships/tags" Target="../tags/tag70.xml"/><Relationship Id="rId31" Type="http://schemas.openxmlformats.org/officeDocument/2006/relationships/tags" Target="../tags/tag91.xml"/><Relationship Id="rId44" Type="http://schemas.openxmlformats.org/officeDocument/2006/relationships/tags" Target="../tags/tag104.xml"/><Relationship Id="rId52" Type="http://schemas.openxmlformats.org/officeDocument/2006/relationships/tags" Target="../tags/tag112.xml"/><Relationship Id="rId60" Type="http://schemas.openxmlformats.org/officeDocument/2006/relationships/tags" Target="../tags/tag120.xml"/><Relationship Id="rId65" Type="http://schemas.openxmlformats.org/officeDocument/2006/relationships/tags" Target="../tags/tag125.xml"/><Relationship Id="rId73" Type="http://schemas.openxmlformats.org/officeDocument/2006/relationships/tags" Target="../tags/tag133.xml"/><Relationship Id="rId78" Type="http://schemas.openxmlformats.org/officeDocument/2006/relationships/tags" Target="../tags/tag138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39" Type="http://schemas.openxmlformats.org/officeDocument/2006/relationships/tags" Target="../tags/tag99.xml"/><Relationship Id="rId34" Type="http://schemas.openxmlformats.org/officeDocument/2006/relationships/tags" Target="../tags/tag94.xml"/><Relationship Id="rId50" Type="http://schemas.openxmlformats.org/officeDocument/2006/relationships/tags" Target="../tags/tag110.xml"/><Relationship Id="rId55" Type="http://schemas.openxmlformats.org/officeDocument/2006/relationships/tags" Target="../tags/tag115.xml"/><Relationship Id="rId76" Type="http://schemas.openxmlformats.org/officeDocument/2006/relationships/tags" Target="../tags/tag136.xml"/><Relationship Id="rId7" Type="http://schemas.openxmlformats.org/officeDocument/2006/relationships/tags" Target="../tags/tag67.xml"/><Relationship Id="rId71" Type="http://schemas.openxmlformats.org/officeDocument/2006/relationships/tags" Target="../tags/tag131.xml"/><Relationship Id="rId2" Type="http://schemas.openxmlformats.org/officeDocument/2006/relationships/tags" Target="../tags/tag62.xml"/><Relationship Id="rId29" Type="http://schemas.openxmlformats.org/officeDocument/2006/relationships/tags" Target="../tags/tag89.xml"/><Relationship Id="rId24" Type="http://schemas.openxmlformats.org/officeDocument/2006/relationships/tags" Target="../tags/tag84.xml"/><Relationship Id="rId40" Type="http://schemas.openxmlformats.org/officeDocument/2006/relationships/tags" Target="../tags/tag100.xml"/><Relationship Id="rId45" Type="http://schemas.openxmlformats.org/officeDocument/2006/relationships/tags" Target="../tags/tag105.xml"/><Relationship Id="rId66" Type="http://schemas.openxmlformats.org/officeDocument/2006/relationships/tags" Target="../tags/tag126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166.xml"/><Relationship Id="rId21" Type="http://schemas.openxmlformats.org/officeDocument/2006/relationships/tags" Target="../tags/tag161.xml"/><Relationship Id="rId42" Type="http://schemas.openxmlformats.org/officeDocument/2006/relationships/tags" Target="../tags/tag182.xml"/><Relationship Id="rId47" Type="http://schemas.openxmlformats.org/officeDocument/2006/relationships/tags" Target="../tags/tag187.xml"/><Relationship Id="rId63" Type="http://schemas.openxmlformats.org/officeDocument/2006/relationships/tags" Target="../tags/tag203.xml"/><Relationship Id="rId68" Type="http://schemas.openxmlformats.org/officeDocument/2006/relationships/tags" Target="../tags/tag208.xml"/><Relationship Id="rId16" Type="http://schemas.openxmlformats.org/officeDocument/2006/relationships/tags" Target="../tags/tag15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32" Type="http://schemas.openxmlformats.org/officeDocument/2006/relationships/tags" Target="../tags/tag172.xml"/><Relationship Id="rId37" Type="http://schemas.openxmlformats.org/officeDocument/2006/relationships/tags" Target="../tags/tag177.xml"/><Relationship Id="rId40" Type="http://schemas.openxmlformats.org/officeDocument/2006/relationships/tags" Target="../tags/tag180.xml"/><Relationship Id="rId45" Type="http://schemas.openxmlformats.org/officeDocument/2006/relationships/tags" Target="../tags/tag185.xml"/><Relationship Id="rId53" Type="http://schemas.openxmlformats.org/officeDocument/2006/relationships/tags" Target="../tags/tag193.xml"/><Relationship Id="rId58" Type="http://schemas.openxmlformats.org/officeDocument/2006/relationships/tags" Target="../tags/tag198.xml"/><Relationship Id="rId66" Type="http://schemas.openxmlformats.org/officeDocument/2006/relationships/tags" Target="../tags/tag206.xml"/><Relationship Id="rId74" Type="http://schemas.openxmlformats.org/officeDocument/2006/relationships/tags" Target="../tags/tag214.xml"/><Relationship Id="rId5" Type="http://schemas.openxmlformats.org/officeDocument/2006/relationships/tags" Target="../tags/tag145.xml"/><Relationship Id="rId61" Type="http://schemas.openxmlformats.org/officeDocument/2006/relationships/tags" Target="../tags/tag201.xml"/><Relationship Id="rId19" Type="http://schemas.openxmlformats.org/officeDocument/2006/relationships/tags" Target="../tags/tag15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tags" Target="../tags/tag170.xml"/><Relationship Id="rId35" Type="http://schemas.openxmlformats.org/officeDocument/2006/relationships/tags" Target="../tags/tag175.xml"/><Relationship Id="rId43" Type="http://schemas.openxmlformats.org/officeDocument/2006/relationships/tags" Target="../tags/tag183.xml"/><Relationship Id="rId48" Type="http://schemas.openxmlformats.org/officeDocument/2006/relationships/tags" Target="../tags/tag188.xml"/><Relationship Id="rId56" Type="http://schemas.openxmlformats.org/officeDocument/2006/relationships/tags" Target="../tags/tag196.xml"/><Relationship Id="rId64" Type="http://schemas.openxmlformats.org/officeDocument/2006/relationships/tags" Target="../tags/tag204.xml"/><Relationship Id="rId69" Type="http://schemas.openxmlformats.org/officeDocument/2006/relationships/tags" Target="../tags/tag209.xml"/><Relationship Id="rId77" Type="http://schemas.openxmlformats.org/officeDocument/2006/relationships/image" Target="../media/image9.png"/><Relationship Id="rId8" Type="http://schemas.openxmlformats.org/officeDocument/2006/relationships/tags" Target="../tags/tag148.xml"/><Relationship Id="rId51" Type="http://schemas.openxmlformats.org/officeDocument/2006/relationships/tags" Target="../tags/tag191.xml"/><Relationship Id="rId72" Type="http://schemas.openxmlformats.org/officeDocument/2006/relationships/tags" Target="../tags/tag212.xml"/><Relationship Id="rId3" Type="http://schemas.openxmlformats.org/officeDocument/2006/relationships/tags" Target="../tags/tag143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33" Type="http://schemas.openxmlformats.org/officeDocument/2006/relationships/tags" Target="../tags/tag173.xml"/><Relationship Id="rId38" Type="http://schemas.openxmlformats.org/officeDocument/2006/relationships/tags" Target="../tags/tag178.xml"/><Relationship Id="rId46" Type="http://schemas.openxmlformats.org/officeDocument/2006/relationships/tags" Target="../tags/tag186.xml"/><Relationship Id="rId59" Type="http://schemas.openxmlformats.org/officeDocument/2006/relationships/tags" Target="../tags/tag199.xml"/><Relationship Id="rId67" Type="http://schemas.openxmlformats.org/officeDocument/2006/relationships/tags" Target="../tags/tag207.xml"/><Relationship Id="rId20" Type="http://schemas.openxmlformats.org/officeDocument/2006/relationships/tags" Target="../tags/tag160.xml"/><Relationship Id="rId41" Type="http://schemas.openxmlformats.org/officeDocument/2006/relationships/tags" Target="../tags/tag181.xml"/><Relationship Id="rId54" Type="http://schemas.openxmlformats.org/officeDocument/2006/relationships/tags" Target="../tags/tag194.xml"/><Relationship Id="rId62" Type="http://schemas.openxmlformats.org/officeDocument/2006/relationships/tags" Target="../tags/tag202.xml"/><Relationship Id="rId70" Type="http://schemas.openxmlformats.org/officeDocument/2006/relationships/tags" Target="../tags/tag210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36" Type="http://schemas.openxmlformats.org/officeDocument/2006/relationships/tags" Target="../tags/tag176.xml"/><Relationship Id="rId49" Type="http://schemas.openxmlformats.org/officeDocument/2006/relationships/tags" Target="../tags/tag189.xml"/><Relationship Id="rId57" Type="http://schemas.openxmlformats.org/officeDocument/2006/relationships/tags" Target="../tags/tag197.xml"/><Relationship Id="rId10" Type="http://schemas.openxmlformats.org/officeDocument/2006/relationships/tags" Target="../tags/tag150.xml"/><Relationship Id="rId31" Type="http://schemas.openxmlformats.org/officeDocument/2006/relationships/tags" Target="../tags/tag171.xml"/><Relationship Id="rId44" Type="http://schemas.openxmlformats.org/officeDocument/2006/relationships/tags" Target="../tags/tag184.xml"/><Relationship Id="rId52" Type="http://schemas.openxmlformats.org/officeDocument/2006/relationships/tags" Target="../tags/tag192.xml"/><Relationship Id="rId60" Type="http://schemas.openxmlformats.org/officeDocument/2006/relationships/tags" Target="../tags/tag200.xml"/><Relationship Id="rId65" Type="http://schemas.openxmlformats.org/officeDocument/2006/relationships/tags" Target="../tags/tag205.xml"/><Relationship Id="rId73" Type="http://schemas.openxmlformats.org/officeDocument/2006/relationships/tags" Target="../tags/tag213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39" Type="http://schemas.openxmlformats.org/officeDocument/2006/relationships/tags" Target="../tags/tag179.xml"/><Relationship Id="rId34" Type="http://schemas.openxmlformats.org/officeDocument/2006/relationships/tags" Target="../tags/tag174.xml"/><Relationship Id="rId50" Type="http://schemas.openxmlformats.org/officeDocument/2006/relationships/tags" Target="../tags/tag190.xml"/><Relationship Id="rId55" Type="http://schemas.openxmlformats.org/officeDocument/2006/relationships/tags" Target="../tags/tag195.xml"/><Relationship Id="rId76" Type="http://schemas.openxmlformats.org/officeDocument/2006/relationships/customXml" Target="../ink/ink3.xml"/><Relationship Id="rId7" Type="http://schemas.openxmlformats.org/officeDocument/2006/relationships/tags" Target="../tags/tag147.xml"/><Relationship Id="rId71" Type="http://schemas.openxmlformats.org/officeDocument/2006/relationships/tags" Target="../tags/tag211.xml"/><Relationship Id="rId2" Type="http://schemas.openxmlformats.org/officeDocument/2006/relationships/tags" Target="../tags/tag142.xml"/><Relationship Id="rId29" Type="http://schemas.openxmlformats.org/officeDocument/2006/relationships/tags" Target="../tags/tag16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tags" Target="../tags/tag331.xml"/><Relationship Id="rId21" Type="http://schemas.openxmlformats.org/officeDocument/2006/relationships/tags" Target="../tags/tag235.xml"/><Relationship Id="rId42" Type="http://schemas.openxmlformats.org/officeDocument/2006/relationships/tags" Target="../tags/tag256.xml"/><Relationship Id="rId63" Type="http://schemas.openxmlformats.org/officeDocument/2006/relationships/tags" Target="../tags/tag277.xml"/><Relationship Id="rId84" Type="http://schemas.openxmlformats.org/officeDocument/2006/relationships/tags" Target="../tags/tag298.xml"/><Relationship Id="rId138" Type="http://schemas.openxmlformats.org/officeDocument/2006/relationships/tags" Target="../tags/tag352.xml"/><Relationship Id="rId159" Type="http://schemas.openxmlformats.org/officeDocument/2006/relationships/tags" Target="../tags/tag373.xml"/><Relationship Id="rId170" Type="http://schemas.openxmlformats.org/officeDocument/2006/relationships/tags" Target="../tags/tag384.xml"/><Relationship Id="rId191" Type="http://schemas.openxmlformats.org/officeDocument/2006/relationships/image" Target="../media/image13.png"/><Relationship Id="rId107" Type="http://schemas.openxmlformats.org/officeDocument/2006/relationships/tags" Target="../tags/tag321.xml"/><Relationship Id="rId11" Type="http://schemas.openxmlformats.org/officeDocument/2006/relationships/tags" Target="../tags/tag225.xml"/><Relationship Id="rId32" Type="http://schemas.openxmlformats.org/officeDocument/2006/relationships/tags" Target="../tags/tag246.xml"/><Relationship Id="rId53" Type="http://schemas.openxmlformats.org/officeDocument/2006/relationships/tags" Target="../tags/tag267.xml"/><Relationship Id="rId74" Type="http://schemas.openxmlformats.org/officeDocument/2006/relationships/tags" Target="../tags/tag288.xml"/><Relationship Id="rId128" Type="http://schemas.openxmlformats.org/officeDocument/2006/relationships/tags" Target="../tags/tag342.xml"/><Relationship Id="rId149" Type="http://schemas.openxmlformats.org/officeDocument/2006/relationships/tags" Target="../tags/tag363.xml"/><Relationship Id="rId5" Type="http://schemas.openxmlformats.org/officeDocument/2006/relationships/tags" Target="../tags/tag219.xml"/><Relationship Id="rId95" Type="http://schemas.openxmlformats.org/officeDocument/2006/relationships/tags" Target="../tags/tag309.xml"/><Relationship Id="rId160" Type="http://schemas.openxmlformats.org/officeDocument/2006/relationships/tags" Target="../tags/tag374.xml"/><Relationship Id="rId181" Type="http://schemas.openxmlformats.org/officeDocument/2006/relationships/tags" Target="../tags/tag395.xml"/><Relationship Id="rId22" Type="http://schemas.openxmlformats.org/officeDocument/2006/relationships/tags" Target="../tags/tag236.xml"/><Relationship Id="rId43" Type="http://schemas.openxmlformats.org/officeDocument/2006/relationships/tags" Target="../tags/tag257.xml"/><Relationship Id="rId64" Type="http://schemas.openxmlformats.org/officeDocument/2006/relationships/tags" Target="../tags/tag278.xml"/><Relationship Id="rId118" Type="http://schemas.openxmlformats.org/officeDocument/2006/relationships/tags" Target="../tags/tag332.xml"/><Relationship Id="rId139" Type="http://schemas.openxmlformats.org/officeDocument/2006/relationships/tags" Target="../tags/tag353.xml"/><Relationship Id="rId85" Type="http://schemas.openxmlformats.org/officeDocument/2006/relationships/tags" Target="../tags/tag299.xml"/><Relationship Id="rId150" Type="http://schemas.openxmlformats.org/officeDocument/2006/relationships/tags" Target="../tags/tag364.xml"/><Relationship Id="rId171" Type="http://schemas.openxmlformats.org/officeDocument/2006/relationships/tags" Target="../tags/tag385.xml"/><Relationship Id="rId192" Type="http://schemas.openxmlformats.org/officeDocument/2006/relationships/customXml" Target="../ink/ink8.xml"/><Relationship Id="rId12" Type="http://schemas.openxmlformats.org/officeDocument/2006/relationships/tags" Target="../tags/tag226.xml"/><Relationship Id="rId33" Type="http://schemas.openxmlformats.org/officeDocument/2006/relationships/tags" Target="../tags/tag247.xml"/><Relationship Id="rId108" Type="http://schemas.openxmlformats.org/officeDocument/2006/relationships/tags" Target="../tags/tag322.xml"/><Relationship Id="rId129" Type="http://schemas.openxmlformats.org/officeDocument/2006/relationships/tags" Target="../tags/tag343.xml"/><Relationship Id="rId54" Type="http://schemas.openxmlformats.org/officeDocument/2006/relationships/tags" Target="../tags/tag268.xml"/><Relationship Id="rId75" Type="http://schemas.openxmlformats.org/officeDocument/2006/relationships/tags" Target="../tags/tag289.xml"/><Relationship Id="rId96" Type="http://schemas.openxmlformats.org/officeDocument/2006/relationships/tags" Target="../tags/tag310.xml"/><Relationship Id="rId140" Type="http://schemas.openxmlformats.org/officeDocument/2006/relationships/tags" Target="../tags/tag354.xml"/><Relationship Id="rId161" Type="http://schemas.openxmlformats.org/officeDocument/2006/relationships/tags" Target="../tags/tag375.xml"/><Relationship Id="rId182" Type="http://schemas.openxmlformats.org/officeDocument/2006/relationships/tags" Target="../tags/tag396.xml"/><Relationship Id="rId6" Type="http://schemas.openxmlformats.org/officeDocument/2006/relationships/tags" Target="../tags/tag220.xml"/><Relationship Id="rId23" Type="http://schemas.openxmlformats.org/officeDocument/2006/relationships/tags" Target="../tags/tag237.xml"/><Relationship Id="rId119" Type="http://schemas.openxmlformats.org/officeDocument/2006/relationships/tags" Target="../tags/tag333.xml"/><Relationship Id="rId44" Type="http://schemas.openxmlformats.org/officeDocument/2006/relationships/tags" Target="../tags/tag258.xml"/><Relationship Id="rId65" Type="http://schemas.openxmlformats.org/officeDocument/2006/relationships/tags" Target="../tags/tag279.xml"/><Relationship Id="rId86" Type="http://schemas.openxmlformats.org/officeDocument/2006/relationships/tags" Target="../tags/tag300.xml"/><Relationship Id="rId130" Type="http://schemas.openxmlformats.org/officeDocument/2006/relationships/tags" Target="../tags/tag344.xml"/><Relationship Id="rId151" Type="http://schemas.openxmlformats.org/officeDocument/2006/relationships/tags" Target="../tags/tag365.xml"/><Relationship Id="rId172" Type="http://schemas.openxmlformats.org/officeDocument/2006/relationships/tags" Target="../tags/tag386.xml"/><Relationship Id="rId193" Type="http://schemas.openxmlformats.org/officeDocument/2006/relationships/image" Target="../media/image14.png"/><Relationship Id="rId13" Type="http://schemas.openxmlformats.org/officeDocument/2006/relationships/tags" Target="../tags/tag227.xml"/><Relationship Id="rId109" Type="http://schemas.openxmlformats.org/officeDocument/2006/relationships/tags" Target="../tags/tag323.xml"/><Relationship Id="rId34" Type="http://schemas.openxmlformats.org/officeDocument/2006/relationships/tags" Target="../tags/tag248.xml"/><Relationship Id="rId50" Type="http://schemas.openxmlformats.org/officeDocument/2006/relationships/tags" Target="../tags/tag264.xml"/><Relationship Id="rId55" Type="http://schemas.openxmlformats.org/officeDocument/2006/relationships/tags" Target="../tags/tag269.xml"/><Relationship Id="rId76" Type="http://schemas.openxmlformats.org/officeDocument/2006/relationships/tags" Target="../tags/tag290.xml"/><Relationship Id="rId97" Type="http://schemas.openxmlformats.org/officeDocument/2006/relationships/tags" Target="../tags/tag311.xml"/><Relationship Id="rId104" Type="http://schemas.openxmlformats.org/officeDocument/2006/relationships/tags" Target="../tags/tag318.xml"/><Relationship Id="rId120" Type="http://schemas.openxmlformats.org/officeDocument/2006/relationships/tags" Target="../tags/tag334.xml"/><Relationship Id="rId125" Type="http://schemas.openxmlformats.org/officeDocument/2006/relationships/tags" Target="../tags/tag339.xml"/><Relationship Id="rId141" Type="http://schemas.openxmlformats.org/officeDocument/2006/relationships/tags" Target="../tags/tag355.xml"/><Relationship Id="rId146" Type="http://schemas.openxmlformats.org/officeDocument/2006/relationships/tags" Target="../tags/tag360.xml"/><Relationship Id="rId167" Type="http://schemas.openxmlformats.org/officeDocument/2006/relationships/tags" Target="../tags/tag381.xml"/><Relationship Id="rId188" Type="http://schemas.openxmlformats.org/officeDocument/2006/relationships/customXml" Target="../ink/ink6.xml"/><Relationship Id="rId7" Type="http://schemas.openxmlformats.org/officeDocument/2006/relationships/tags" Target="../tags/tag221.xml"/><Relationship Id="rId71" Type="http://schemas.openxmlformats.org/officeDocument/2006/relationships/tags" Target="../tags/tag285.xml"/><Relationship Id="rId92" Type="http://schemas.openxmlformats.org/officeDocument/2006/relationships/tags" Target="../tags/tag306.xml"/><Relationship Id="rId162" Type="http://schemas.openxmlformats.org/officeDocument/2006/relationships/tags" Target="../tags/tag376.xml"/><Relationship Id="rId183" Type="http://schemas.openxmlformats.org/officeDocument/2006/relationships/slideLayout" Target="../slideLayouts/slideLayout2.xml"/><Relationship Id="rId2" Type="http://schemas.openxmlformats.org/officeDocument/2006/relationships/tags" Target="../tags/tag216.xml"/><Relationship Id="rId29" Type="http://schemas.openxmlformats.org/officeDocument/2006/relationships/tags" Target="../tags/tag243.xml"/><Relationship Id="rId24" Type="http://schemas.openxmlformats.org/officeDocument/2006/relationships/tags" Target="../tags/tag238.xml"/><Relationship Id="rId40" Type="http://schemas.openxmlformats.org/officeDocument/2006/relationships/tags" Target="../tags/tag254.xml"/><Relationship Id="rId45" Type="http://schemas.openxmlformats.org/officeDocument/2006/relationships/tags" Target="../tags/tag259.xml"/><Relationship Id="rId66" Type="http://schemas.openxmlformats.org/officeDocument/2006/relationships/tags" Target="../tags/tag280.xml"/><Relationship Id="rId87" Type="http://schemas.openxmlformats.org/officeDocument/2006/relationships/tags" Target="../tags/tag301.xml"/><Relationship Id="rId110" Type="http://schemas.openxmlformats.org/officeDocument/2006/relationships/tags" Target="../tags/tag324.xml"/><Relationship Id="rId115" Type="http://schemas.openxmlformats.org/officeDocument/2006/relationships/tags" Target="../tags/tag329.xml"/><Relationship Id="rId131" Type="http://schemas.openxmlformats.org/officeDocument/2006/relationships/tags" Target="../tags/tag345.xml"/><Relationship Id="rId136" Type="http://schemas.openxmlformats.org/officeDocument/2006/relationships/tags" Target="../tags/tag350.xml"/><Relationship Id="rId157" Type="http://schemas.openxmlformats.org/officeDocument/2006/relationships/tags" Target="../tags/tag371.xml"/><Relationship Id="rId178" Type="http://schemas.openxmlformats.org/officeDocument/2006/relationships/tags" Target="../tags/tag392.xml"/><Relationship Id="rId61" Type="http://schemas.openxmlformats.org/officeDocument/2006/relationships/tags" Target="../tags/tag275.xml"/><Relationship Id="rId82" Type="http://schemas.openxmlformats.org/officeDocument/2006/relationships/tags" Target="../tags/tag296.xml"/><Relationship Id="rId152" Type="http://schemas.openxmlformats.org/officeDocument/2006/relationships/tags" Target="../tags/tag366.xml"/><Relationship Id="rId173" Type="http://schemas.openxmlformats.org/officeDocument/2006/relationships/tags" Target="../tags/tag387.xml"/><Relationship Id="rId19" Type="http://schemas.openxmlformats.org/officeDocument/2006/relationships/tags" Target="../tags/tag233.xml"/><Relationship Id="rId14" Type="http://schemas.openxmlformats.org/officeDocument/2006/relationships/tags" Target="../tags/tag228.xml"/><Relationship Id="rId30" Type="http://schemas.openxmlformats.org/officeDocument/2006/relationships/tags" Target="../tags/tag244.xml"/><Relationship Id="rId35" Type="http://schemas.openxmlformats.org/officeDocument/2006/relationships/tags" Target="../tags/tag249.xml"/><Relationship Id="rId56" Type="http://schemas.openxmlformats.org/officeDocument/2006/relationships/tags" Target="../tags/tag270.xml"/><Relationship Id="rId77" Type="http://schemas.openxmlformats.org/officeDocument/2006/relationships/tags" Target="../tags/tag291.xml"/><Relationship Id="rId100" Type="http://schemas.openxmlformats.org/officeDocument/2006/relationships/tags" Target="../tags/tag314.xml"/><Relationship Id="rId105" Type="http://schemas.openxmlformats.org/officeDocument/2006/relationships/tags" Target="../tags/tag319.xml"/><Relationship Id="rId126" Type="http://schemas.openxmlformats.org/officeDocument/2006/relationships/tags" Target="../tags/tag340.xml"/><Relationship Id="rId147" Type="http://schemas.openxmlformats.org/officeDocument/2006/relationships/tags" Target="../tags/tag361.xml"/><Relationship Id="rId168" Type="http://schemas.openxmlformats.org/officeDocument/2006/relationships/tags" Target="../tags/tag382.xml"/><Relationship Id="rId8" Type="http://schemas.openxmlformats.org/officeDocument/2006/relationships/tags" Target="../tags/tag222.xml"/><Relationship Id="rId51" Type="http://schemas.openxmlformats.org/officeDocument/2006/relationships/tags" Target="../tags/tag265.xml"/><Relationship Id="rId72" Type="http://schemas.openxmlformats.org/officeDocument/2006/relationships/tags" Target="../tags/tag286.xml"/><Relationship Id="rId93" Type="http://schemas.openxmlformats.org/officeDocument/2006/relationships/tags" Target="../tags/tag307.xml"/><Relationship Id="rId98" Type="http://schemas.openxmlformats.org/officeDocument/2006/relationships/tags" Target="../tags/tag312.xml"/><Relationship Id="rId121" Type="http://schemas.openxmlformats.org/officeDocument/2006/relationships/tags" Target="../tags/tag335.xml"/><Relationship Id="rId142" Type="http://schemas.openxmlformats.org/officeDocument/2006/relationships/tags" Target="../tags/tag356.xml"/><Relationship Id="rId163" Type="http://schemas.openxmlformats.org/officeDocument/2006/relationships/tags" Target="../tags/tag377.xml"/><Relationship Id="rId184" Type="http://schemas.openxmlformats.org/officeDocument/2006/relationships/customXml" Target="../ink/ink4.xml"/><Relationship Id="rId189" Type="http://schemas.openxmlformats.org/officeDocument/2006/relationships/image" Target="../media/image12.png"/><Relationship Id="rId3" Type="http://schemas.openxmlformats.org/officeDocument/2006/relationships/tags" Target="../tags/tag217.xml"/><Relationship Id="rId25" Type="http://schemas.openxmlformats.org/officeDocument/2006/relationships/tags" Target="../tags/tag239.xml"/><Relationship Id="rId46" Type="http://schemas.openxmlformats.org/officeDocument/2006/relationships/tags" Target="../tags/tag260.xml"/><Relationship Id="rId67" Type="http://schemas.openxmlformats.org/officeDocument/2006/relationships/tags" Target="../tags/tag281.xml"/><Relationship Id="rId116" Type="http://schemas.openxmlformats.org/officeDocument/2006/relationships/tags" Target="../tags/tag330.xml"/><Relationship Id="rId137" Type="http://schemas.openxmlformats.org/officeDocument/2006/relationships/tags" Target="../tags/tag351.xml"/><Relationship Id="rId158" Type="http://schemas.openxmlformats.org/officeDocument/2006/relationships/tags" Target="../tags/tag372.xml"/><Relationship Id="rId20" Type="http://schemas.openxmlformats.org/officeDocument/2006/relationships/tags" Target="../tags/tag234.xml"/><Relationship Id="rId41" Type="http://schemas.openxmlformats.org/officeDocument/2006/relationships/tags" Target="../tags/tag255.xml"/><Relationship Id="rId62" Type="http://schemas.openxmlformats.org/officeDocument/2006/relationships/tags" Target="../tags/tag276.xml"/><Relationship Id="rId83" Type="http://schemas.openxmlformats.org/officeDocument/2006/relationships/tags" Target="../tags/tag297.xml"/><Relationship Id="rId88" Type="http://schemas.openxmlformats.org/officeDocument/2006/relationships/tags" Target="../tags/tag302.xml"/><Relationship Id="rId111" Type="http://schemas.openxmlformats.org/officeDocument/2006/relationships/tags" Target="../tags/tag325.xml"/><Relationship Id="rId132" Type="http://schemas.openxmlformats.org/officeDocument/2006/relationships/tags" Target="../tags/tag346.xml"/><Relationship Id="rId153" Type="http://schemas.openxmlformats.org/officeDocument/2006/relationships/tags" Target="../tags/tag367.xml"/><Relationship Id="rId174" Type="http://schemas.openxmlformats.org/officeDocument/2006/relationships/tags" Target="../tags/tag388.xml"/><Relationship Id="rId179" Type="http://schemas.openxmlformats.org/officeDocument/2006/relationships/tags" Target="../tags/tag393.xml"/><Relationship Id="rId190" Type="http://schemas.openxmlformats.org/officeDocument/2006/relationships/customXml" Target="../ink/ink7.xml"/><Relationship Id="rId15" Type="http://schemas.openxmlformats.org/officeDocument/2006/relationships/tags" Target="../tags/tag229.xml"/><Relationship Id="rId36" Type="http://schemas.openxmlformats.org/officeDocument/2006/relationships/tags" Target="../tags/tag250.xml"/><Relationship Id="rId57" Type="http://schemas.openxmlformats.org/officeDocument/2006/relationships/tags" Target="../tags/tag271.xml"/><Relationship Id="rId106" Type="http://schemas.openxmlformats.org/officeDocument/2006/relationships/tags" Target="../tags/tag320.xml"/><Relationship Id="rId127" Type="http://schemas.openxmlformats.org/officeDocument/2006/relationships/tags" Target="../tags/tag341.xml"/><Relationship Id="rId10" Type="http://schemas.openxmlformats.org/officeDocument/2006/relationships/tags" Target="../tags/tag224.xml"/><Relationship Id="rId31" Type="http://schemas.openxmlformats.org/officeDocument/2006/relationships/tags" Target="../tags/tag245.xml"/><Relationship Id="rId52" Type="http://schemas.openxmlformats.org/officeDocument/2006/relationships/tags" Target="../tags/tag266.xml"/><Relationship Id="rId73" Type="http://schemas.openxmlformats.org/officeDocument/2006/relationships/tags" Target="../tags/tag287.xml"/><Relationship Id="rId78" Type="http://schemas.openxmlformats.org/officeDocument/2006/relationships/tags" Target="../tags/tag292.xml"/><Relationship Id="rId94" Type="http://schemas.openxmlformats.org/officeDocument/2006/relationships/tags" Target="../tags/tag308.xml"/><Relationship Id="rId99" Type="http://schemas.openxmlformats.org/officeDocument/2006/relationships/tags" Target="../tags/tag313.xml"/><Relationship Id="rId101" Type="http://schemas.openxmlformats.org/officeDocument/2006/relationships/tags" Target="../tags/tag315.xml"/><Relationship Id="rId122" Type="http://schemas.openxmlformats.org/officeDocument/2006/relationships/tags" Target="../tags/tag336.xml"/><Relationship Id="rId143" Type="http://schemas.openxmlformats.org/officeDocument/2006/relationships/tags" Target="../tags/tag357.xml"/><Relationship Id="rId148" Type="http://schemas.openxmlformats.org/officeDocument/2006/relationships/tags" Target="../tags/tag362.xml"/><Relationship Id="rId164" Type="http://schemas.openxmlformats.org/officeDocument/2006/relationships/tags" Target="../tags/tag378.xml"/><Relationship Id="rId169" Type="http://schemas.openxmlformats.org/officeDocument/2006/relationships/tags" Target="../tags/tag383.xml"/><Relationship Id="rId185" Type="http://schemas.openxmlformats.org/officeDocument/2006/relationships/image" Target="../media/image10.png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80" Type="http://schemas.openxmlformats.org/officeDocument/2006/relationships/tags" Target="../tags/tag394.xml"/><Relationship Id="rId26" Type="http://schemas.openxmlformats.org/officeDocument/2006/relationships/tags" Target="../tags/tag240.xml"/><Relationship Id="rId47" Type="http://schemas.openxmlformats.org/officeDocument/2006/relationships/tags" Target="../tags/tag261.xml"/><Relationship Id="rId68" Type="http://schemas.openxmlformats.org/officeDocument/2006/relationships/tags" Target="../tags/tag282.xml"/><Relationship Id="rId89" Type="http://schemas.openxmlformats.org/officeDocument/2006/relationships/tags" Target="../tags/tag303.xml"/><Relationship Id="rId112" Type="http://schemas.openxmlformats.org/officeDocument/2006/relationships/tags" Target="../tags/tag326.xml"/><Relationship Id="rId133" Type="http://schemas.openxmlformats.org/officeDocument/2006/relationships/tags" Target="../tags/tag347.xml"/><Relationship Id="rId154" Type="http://schemas.openxmlformats.org/officeDocument/2006/relationships/tags" Target="../tags/tag368.xml"/><Relationship Id="rId175" Type="http://schemas.openxmlformats.org/officeDocument/2006/relationships/tags" Target="../tags/tag389.xml"/><Relationship Id="rId16" Type="http://schemas.openxmlformats.org/officeDocument/2006/relationships/tags" Target="../tags/tag230.xml"/><Relationship Id="rId37" Type="http://schemas.openxmlformats.org/officeDocument/2006/relationships/tags" Target="../tags/tag251.xml"/><Relationship Id="rId58" Type="http://schemas.openxmlformats.org/officeDocument/2006/relationships/tags" Target="../tags/tag272.xml"/><Relationship Id="rId79" Type="http://schemas.openxmlformats.org/officeDocument/2006/relationships/tags" Target="../tags/tag293.xml"/><Relationship Id="rId102" Type="http://schemas.openxmlformats.org/officeDocument/2006/relationships/tags" Target="../tags/tag316.xml"/><Relationship Id="rId123" Type="http://schemas.openxmlformats.org/officeDocument/2006/relationships/tags" Target="../tags/tag337.xml"/><Relationship Id="rId144" Type="http://schemas.openxmlformats.org/officeDocument/2006/relationships/tags" Target="../tags/tag358.xml"/><Relationship Id="rId90" Type="http://schemas.openxmlformats.org/officeDocument/2006/relationships/tags" Target="../tags/tag304.xml"/><Relationship Id="rId165" Type="http://schemas.openxmlformats.org/officeDocument/2006/relationships/tags" Target="../tags/tag379.xml"/><Relationship Id="rId186" Type="http://schemas.openxmlformats.org/officeDocument/2006/relationships/customXml" Target="../ink/ink5.xml"/><Relationship Id="rId27" Type="http://schemas.openxmlformats.org/officeDocument/2006/relationships/tags" Target="../tags/tag241.xml"/><Relationship Id="rId48" Type="http://schemas.openxmlformats.org/officeDocument/2006/relationships/tags" Target="../tags/tag262.xml"/><Relationship Id="rId69" Type="http://schemas.openxmlformats.org/officeDocument/2006/relationships/tags" Target="../tags/tag283.xml"/><Relationship Id="rId113" Type="http://schemas.openxmlformats.org/officeDocument/2006/relationships/tags" Target="../tags/tag327.xml"/><Relationship Id="rId134" Type="http://schemas.openxmlformats.org/officeDocument/2006/relationships/tags" Target="../tags/tag348.xml"/><Relationship Id="rId80" Type="http://schemas.openxmlformats.org/officeDocument/2006/relationships/tags" Target="../tags/tag294.xml"/><Relationship Id="rId155" Type="http://schemas.openxmlformats.org/officeDocument/2006/relationships/tags" Target="../tags/tag369.xml"/><Relationship Id="rId176" Type="http://schemas.openxmlformats.org/officeDocument/2006/relationships/tags" Target="../tags/tag390.xml"/><Relationship Id="rId17" Type="http://schemas.openxmlformats.org/officeDocument/2006/relationships/tags" Target="../tags/tag231.xml"/><Relationship Id="rId38" Type="http://schemas.openxmlformats.org/officeDocument/2006/relationships/tags" Target="../tags/tag252.xml"/><Relationship Id="rId59" Type="http://schemas.openxmlformats.org/officeDocument/2006/relationships/tags" Target="../tags/tag273.xml"/><Relationship Id="rId103" Type="http://schemas.openxmlformats.org/officeDocument/2006/relationships/tags" Target="../tags/tag317.xml"/><Relationship Id="rId124" Type="http://schemas.openxmlformats.org/officeDocument/2006/relationships/tags" Target="../tags/tag338.xml"/><Relationship Id="rId70" Type="http://schemas.openxmlformats.org/officeDocument/2006/relationships/tags" Target="../tags/tag284.xml"/><Relationship Id="rId91" Type="http://schemas.openxmlformats.org/officeDocument/2006/relationships/tags" Target="../tags/tag305.xml"/><Relationship Id="rId145" Type="http://schemas.openxmlformats.org/officeDocument/2006/relationships/tags" Target="../tags/tag359.xml"/><Relationship Id="rId166" Type="http://schemas.openxmlformats.org/officeDocument/2006/relationships/tags" Target="../tags/tag380.xml"/><Relationship Id="rId187" Type="http://schemas.openxmlformats.org/officeDocument/2006/relationships/image" Target="../media/image11.png"/><Relationship Id="rId1" Type="http://schemas.openxmlformats.org/officeDocument/2006/relationships/tags" Target="../tags/tag215.xml"/><Relationship Id="rId28" Type="http://schemas.openxmlformats.org/officeDocument/2006/relationships/tags" Target="../tags/tag242.xml"/><Relationship Id="rId49" Type="http://schemas.openxmlformats.org/officeDocument/2006/relationships/tags" Target="../tags/tag263.xml"/><Relationship Id="rId114" Type="http://schemas.openxmlformats.org/officeDocument/2006/relationships/tags" Target="../tags/tag328.xml"/><Relationship Id="rId60" Type="http://schemas.openxmlformats.org/officeDocument/2006/relationships/tags" Target="../tags/tag274.xml"/><Relationship Id="rId81" Type="http://schemas.openxmlformats.org/officeDocument/2006/relationships/tags" Target="../tags/tag295.xml"/><Relationship Id="rId135" Type="http://schemas.openxmlformats.org/officeDocument/2006/relationships/tags" Target="../tags/tag349.xml"/><Relationship Id="rId156" Type="http://schemas.openxmlformats.org/officeDocument/2006/relationships/tags" Target="../tags/tag370.xml"/><Relationship Id="rId177" Type="http://schemas.openxmlformats.org/officeDocument/2006/relationships/tags" Target="../tags/tag391.xml"/><Relationship Id="rId18" Type="http://schemas.openxmlformats.org/officeDocument/2006/relationships/tags" Target="../tags/tag232.xml"/><Relationship Id="rId39" Type="http://schemas.openxmlformats.org/officeDocument/2006/relationships/tags" Target="../tags/tag2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04.xml"/><Relationship Id="rId13" Type="http://schemas.openxmlformats.org/officeDocument/2006/relationships/tags" Target="../tags/tag40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99.xml"/><Relationship Id="rId7" Type="http://schemas.openxmlformats.org/officeDocument/2006/relationships/tags" Target="../tags/tag403.xml"/><Relationship Id="rId12" Type="http://schemas.openxmlformats.org/officeDocument/2006/relationships/tags" Target="../tags/tag408.xml"/><Relationship Id="rId17" Type="http://schemas.openxmlformats.org/officeDocument/2006/relationships/tags" Target="../tags/tag413.xml"/><Relationship Id="rId2" Type="http://schemas.openxmlformats.org/officeDocument/2006/relationships/tags" Target="../tags/tag398.xml"/><Relationship Id="rId16" Type="http://schemas.openxmlformats.org/officeDocument/2006/relationships/tags" Target="../tags/tag412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11" Type="http://schemas.openxmlformats.org/officeDocument/2006/relationships/tags" Target="../tags/tag407.xml"/><Relationship Id="rId5" Type="http://schemas.openxmlformats.org/officeDocument/2006/relationships/tags" Target="../tags/tag401.xml"/><Relationship Id="rId15" Type="http://schemas.openxmlformats.org/officeDocument/2006/relationships/tags" Target="../tags/tag411.xml"/><Relationship Id="rId10" Type="http://schemas.openxmlformats.org/officeDocument/2006/relationships/tags" Target="../tags/tag406.xml"/><Relationship Id="rId4" Type="http://schemas.openxmlformats.org/officeDocument/2006/relationships/tags" Target="../tags/tag400.xml"/><Relationship Id="rId9" Type="http://schemas.openxmlformats.org/officeDocument/2006/relationships/tags" Target="../tags/tag405.xml"/><Relationship Id="rId14" Type="http://schemas.openxmlformats.org/officeDocument/2006/relationships/tags" Target="../tags/tag41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426.xml"/><Relationship Id="rId18" Type="http://schemas.openxmlformats.org/officeDocument/2006/relationships/tags" Target="../tags/tag431.xml"/><Relationship Id="rId26" Type="http://schemas.openxmlformats.org/officeDocument/2006/relationships/tags" Target="../tags/tag439.xml"/><Relationship Id="rId39" Type="http://schemas.openxmlformats.org/officeDocument/2006/relationships/tags" Target="../tags/tag452.xml"/><Relationship Id="rId21" Type="http://schemas.openxmlformats.org/officeDocument/2006/relationships/tags" Target="../tags/tag434.xml"/><Relationship Id="rId34" Type="http://schemas.openxmlformats.org/officeDocument/2006/relationships/tags" Target="../tags/tag447.xml"/><Relationship Id="rId42" Type="http://schemas.openxmlformats.org/officeDocument/2006/relationships/tags" Target="../tags/tag455.xml"/><Relationship Id="rId47" Type="http://schemas.openxmlformats.org/officeDocument/2006/relationships/tags" Target="../tags/tag460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420.xml"/><Relationship Id="rId2" Type="http://schemas.openxmlformats.org/officeDocument/2006/relationships/tags" Target="../tags/tag415.xml"/><Relationship Id="rId16" Type="http://schemas.openxmlformats.org/officeDocument/2006/relationships/tags" Target="../tags/tag429.xml"/><Relationship Id="rId29" Type="http://schemas.openxmlformats.org/officeDocument/2006/relationships/tags" Target="../tags/tag442.xml"/><Relationship Id="rId11" Type="http://schemas.openxmlformats.org/officeDocument/2006/relationships/tags" Target="../tags/tag424.xml"/><Relationship Id="rId24" Type="http://schemas.openxmlformats.org/officeDocument/2006/relationships/tags" Target="../tags/tag437.xml"/><Relationship Id="rId32" Type="http://schemas.openxmlformats.org/officeDocument/2006/relationships/tags" Target="../tags/tag445.xml"/><Relationship Id="rId37" Type="http://schemas.openxmlformats.org/officeDocument/2006/relationships/tags" Target="../tags/tag450.xml"/><Relationship Id="rId40" Type="http://schemas.openxmlformats.org/officeDocument/2006/relationships/tags" Target="../tags/tag453.xml"/><Relationship Id="rId45" Type="http://schemas.openxmlformats.org/officeDocument/2006/relationships/tags" Target="../tags/tag458.xml"/><Relationship Id="rId53" Type="http://schemas.openxmlformats.org/officeDocument/2006/relationships/customXml" Target="../ink/ink10.xml"/><Relationship Id="rId5" Type="http://schemas.openxmlformats.org/officeDocument/2006/relationships/tags" Target="../tags/tag418.xml"/><Relationship Id="rId10" Type="http://schemas.openxmlformats.org/officeDocument/2006/relationships/tags" Target="../tags/tag423.xml"/><Relationship Id="rId19" Type="http://schemas.openxmlformats.org/officeDocument/2006/relationships/tags" Target="../tags/tag432.xml"/><Relationship Id="rId31" Type="http://schemas.openxmlformats.org/officeDocument/2006/relationships/tags" Target="../tags/tag444.xml"/><Relationship Id="rId44" Type="http://schemas.openxmlformats.org/officeDocument/2006/relationships/tags" Target="../tags/tag457.xml"/><Relationship Id="rId52" Type="http://schemas.openxmlformats.org/officeDocument/2006/relationships/image" Target="../media/image15.png"/><Relationship Id="rId4" Type="http://schemas.openxmlformats.org/officeDocument/2006/relationships/tags" Target="../tags/tag417.xml"/><Relationship Id="rId9" Type="http://schemas.openxmlformats.org/officeDocument/2006/relationships/tags" Target="../tags/tag422.xml"/><Relationship Id="rId14" Type="http://schemas.openxmlformats.org/officeDocument/2006/relationships/tags" Target="../tags/tag427.xml"/><Relationship Id="rId22" Type="http://schemas.openxmlformats.org/officeDocument/2006/relationships/tags" Target="../tags/tag435.xml"/><Relationship Id="rId27" Type="http://schemas.openxmlformats.org/officeDocument/2006/relationships/tags" Target="../tags/tag440.xml"/><Relationship Id="rId30" Type="http://schemas.openxmlformats.org/officeDocument/2006/relationships/tags" Target="../tags/tag443.xml"/><Relationship Id="rId35" Type="http://schemas.openxmlformats.org/officeDocument/2006/relationships/tags" Target="../tags/tag448.xml"/><Relationship Id="rId43" Type="http://schemas.openxmlformats.org/officeDocument/2006/relationships/tags" Target="../tags/tag456.xml"/><Relationship Id="rId48" Type="http://schemas.openxmlformats.org/officeDocument/2006/relationships/tags" Target="../tags/tag461.xml"/><Relationship Id="rId8" Type="http://schemas.openxmlformats.org/officeDocument/2006/relationships/tags" Target="../tags/tag421.xml"/><Relationship Id="rId51" Type="http://schemas.openxmlformats.org/officeDocument/2006/relationships/customXml" Target="../ink/ink9.xml"/><Relationship Id="rId3" Type="http://schemas.openxmlformats.org/officeDocument/2006/relationships/tags" Target="../tags/tag416.xml"/><Relationship Id="rId12" Type="http://schemas.openxmlformats.org/officeDocument/2006/relationships/tags" Target="../tags/tag425.xml"/><Relationship Id="rId17" Type="http://schemas.openxmlformats.org/officeDocument/2006/relationships/tags" Target="../tags/tag430.xml"/><Relationship Id="rId25" Type="http://schemas.openxmlformats.org/officeDocument/2006/relationships/tags" Target="../tags/tag438.xml"/><Relationship Id="rId33" Type="http://schemas.openxmlformats.org/officeDocument/2006/relationships/tags" Target="../tags/tag446.xml"/><Relationship Id="rId38" Type="http://schemas.openxmlformats.org/officeDocument/2006/relationships/tags" Target="../tags/tag451.xml"/><Relationship Id="rId46" Type="http://schemas.openxmlformats.org/officeDocument/2006/relationships/tags" Target="../tags/tag459.xml"/><Relationship Id="rId20" Type="http://schemas.openxmlformats.org/officeDocument/2006/relationships/tags" Target="../tags/tag433.xml"/><Relationship Id="rId41" Type="http://schemas.openxmlformats.org/officeDocument/2006/relationships/tags" Target="../tags/tag454.xml"/><Relationship Id="rId54" Type="http://schemas.openxmlformats.org/officeDocument/2006/relationships/image" Target="../media/image16.png"/><Relationship Id="rId1" Type="http://schemas.openxmlformats.org/officeDocument/2006/relationships/tags" Target="../tags/tag414.xml"/><Relationship Id="rId6" Type="http://schemas.openxmlformats.org/officeDocument/2006/relationships/tags" Target="../tags/tag419.xml"/><Relationship Id="rId15" Type="http://schemas.openxmlformats.org/officeDocument/2006/relationships/tags" Target="../tags/tag428.xml"/><Relationship Id="rId23" Type="http://schemas.openxmlformats.org/officeDocument/2006/relationships/tags" Target="../tags/tag436.xml"/><Relationship Id="rId28" Type="http://schemas.openxmlformats.org/officeDocument/2006/relationships/tags" Target="../tags/tag441.xml"/><Relationship Id="rId36" Type="http://schemas.openxmlformats.org/officeDocument/2006/relationships/tags" Target="../tags/tag449.xml"/><Relationship Id="rId49" Type="http://schemas.openxmlformats.org/officeDocument/2006/relationships/tags" Target="../tags/tag46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488.xml"/><Relationship Id="rId21" Type="http://schemas.openxmlformats.org/officeDocument/2006/relationships/tags" Target="../tags/tag483.xml"/><Relationship Id="rId42" Type="http://schemas.openxmlformats.org/officeDocument/2006/relationships/tags" Target="../tags/tag504.xml"/><Relationship Id="rId47" Type="http://schemas.openxmlformats.org/officeDocument/2006/relationships/tags" Target="../tags/tag509.xml"/><Relationship Id="rId63" Type="http://schemas.openxmlformats.org/officeDocument/2006/relationships/tags" Target="../tags/tag525.xml"/><Relationship Id="rId68" Type="http://schemas.openxmlformats.org/officeDocument/2006/relationships/tags" Target="../tags/tag530.xml"/><Relationship Id="rId16" Type="http://schemas.openxmlformats.org/officeDocument/2006/relationships/tags" Target="../tags/tag478.xml"/><Relationship Id="rId11" Type="http://schemas.openxmlformats.org/officeDocument/2006/relationships/tags" Target="../tags/tag473.xml"/><Relationship Id="rId32" Type="http://schemas.openxmlformats.org/officeDocument/2006/relationships/tags" Target="../tags/tag494.xml"/><Relationship Id="rId37" Type="http://schemas.openxmlformats.org/officeDocument/2006/relationships/tags" Target="../tags/tag499.xml"/><Relationship Id="rId53" Type="http://schemas.openxmlformats.org/officeDocument/2006/relationships/tags" Target="../tags/tag515.xml"/><Relationship Id="rId58" Type="http://schemas.openxmlformats.org/officeDocument/2006/relationships/tags" Target="../tags/tag520.xml"/><Relationship Id="rId74" Type="http://schemas.openxmlformats.org/officeDocument/2006/relationships/tags" Target="../tags/tag536.xml"/><Relationship Id="rId79" Type="http://schemas.openxmlformats.org/officeDocument/2006/relationships/tags" Target="../tags/tag541.xml"/><Relationship Id="rId5" Type="http://schemas.openxmlformats.org/officeDocument/2006/relationships/tags" Target="../tags/tag467.xml"/><Relationship Id="rId61" Type="http://schemas.openxmlformats.org/officeDocument/2006/relationships/tags" Target="../tags/tag523.xml"/><Relationship Id="rId82" Type="http://schemas.openxmlformats.org/officeDocument/2006/relationships/slideLayout" Target="../slideLayouts/slideLayout2.xml"/><Relationship Id="rId19" Type="http://schemas.openxmlformats.org/officeDocument/2006/relationships/tags" Target="../tags/tag481.xml"/><Relationship Id="rId14" Type="http://schemas.openxmlformats.org/officeDocument/2006/relationships/tags" Target="../tags/tag476.xml"/><Relationship Id="rId22" Type="http://schemas.openxmlformats.org/officeDocument/2006/relationships/tags" Target="../tags/tag484.xml"/><Relationship Id="rId27" Type="http://schemas.openxmlformats.org/officeDocument/2006/relationships/tags" Target="../tags/tag489.xml"/><Relationship Id="rId30" Type="http://schemas.openxmlformats.org/officeDocument/2006/relationships/tags" Target="../tags/tag492.xml"/><Relationship Id="rId35" Type="http://schemas.openxmlformats.org/officeDocument/2006/relationships/tags" Target="../tags/tag497.xml"/><Relationship Id="rId43" Type="http://schemas.openxmlformats.org/officeDocument/2006/relationships/tags" Target="../tags/tag505.xml"/><Relationship Id="rId48" Type="http://schemas.openxmlformats.org/officeDocument/2006/relationships/tags" Target="../tags/tag510.xml"/><Relationship Id="rId56" Type="http://schemas.openxmlformats.org/officeDocument/2006/relationships/tags" Target="../tags/tag518.xml"/><Relationship Id="rId64" Type="http://schemas.openxmlformats.org/officeDocument/2006/relationships/tags" Target="../tags/tag526.xml"/><Relationship Id="rId69" Type="http://schemas.openxmlformats.org/officeDocument/2006/relationships/tags" Target="../tags/tag531.xml"/><Relationship Id="rId77" Type="http://schemas.openxmlformats.org/officeDocument/2006/relationships/tags" Target="../tags/tag539.xml"/><Relationship Id="rId8" Type="http://schemas.openxmlformats.org/officeDocument/2006/relationships/tags" Target="../tags/tag470.xml"/><Relationship Id="rId51" Type="http://schemas.openxmlformats.org/officeDocument/2006/relationships/tags" Target="../tags/tag513.xml"/><Relationship Id="rId72" Type="http://schemas.openxmlformats.org/officeDocument/2006/relationships/tags" Target="../tags/tag534.xml"/><Relationship Id="rId80" Type="http://schemas.openxmlformats.org/officeDocument/2006/relationships/tags" Target="../tags/tag542.xml"/><Relationship Id="rId3" Type="http://schemas.openxmlformats.org/officeDocument/2006/relationships/tags" Target="../tags/tag465.xml"/><Relationship Id="rId12" Type="http://schemas.openxmlformats.org/officeDocument/2006/relationships/tags" Target="../tags/tag474.xml"/><Relationship Id="rId17" Type="http://schemas.openxmlformats.org/officeDocument/2006/relationships/tags" Target="../tags/tag479.xml"/><Relationship Id="rId25" Type="http://schemas.openxmlformats.org/officeDocument/2006/relationships/tags" Target="../tags/tag487.xml"/><Relationship Id="rId33" Type="http://schemas.openxmlformats.org/officeDocument/2006/relationships/tags" Target="../tags/tag495.xml"/><Relationship Id="rId38" Type="http://schemas.openxmlformats.org/officeDocument/2006/relationships/tags" Target="../tags/tag500.xml"/><Relationship Id="rId46" Type="http://schemas.openxmlformats.org/officeDocument/2006/relationships/tags" Target="../tags/tag508.xml"/><Relationship Id="rId59" Type="http://schemas.openxmlformats.org/officeDocument/2006/relationships/tags" Target="../tags/tag521.xml"/><Relationship Id="rId67" Type="http://schemas.openxmlformats.org/officeDocument/2006/relationships/tags" Target="../tags/tag529.xml"/><Relationship Id="rId20" Type="http://schemas.openxmlformats.org/officeDocument/2006/relationships/tags" Target="../tags/tag482.xml"/><Relationship Id="rId41" Type="http://schemas.openxmlformats.org/officeDocument/2006/relationships/tags" Target="../tags/tag503.xml"/><Relationship Id="rId54" Type="http://schemas.openxmlformats.org/officeDocument/2006/relationships/tags" Target="../tags/tag516.xml"/><Relationship Id="rId62" Type="http://schemas.openxmlformats.org/officeDocument/2006/relationships/tags" Target="../tags/tag524.xml"/><Relationship Id="rId70" Type="http://schemas.openxmlformats.org/officeDocument/2006/relationships/tags" Target="../tags/tag532.xml"/><Relationship Id="rId75" Type="http://schemas.openxmlformats.org/officeDocument/2006/relationships/tags" Target="../tags/tag537.xml"/><Relationship Id="rId1" Type="http://schemas.openxmlformats.org/officeDocument/2006/relationships/tags" Target="../tags/tag463.xml"/><Relationship Id="rId6" Type="http://schemas.openxmlformats.org/officeDocument/2006/relationships/tags" Target="../tags/tag468.xml"/><Relationship Id="rId15" Type="http://schemas.openxmlformats.org/officeDocument/2006/relationships/tags" Target="../tags/tag477.xml"/><Relationship Id="rId23" Type="http://schemas.openxmlformats.org/officeDocument/2006/relationships/tags" Target="../tags/tag485.xml"/><Relationship Id="rId28" Type="http://schemas.openxmlformats.org/officeDocument/2006/relationships/tags" Target="../tags/tag490.xml"/><Relationship Id="rId36" Type="http://schemas.openxmlformats.org/officeDocument/2006/relationships/tags" Target="../tags/tag498.xml"/><Relationship Id="rId49" Type="http://schemas.openxmlformats.org/officeDocument/2006/relationships/tags" Target="../tags/tag511.xml"/><Relationship Id="rId57" Type="http://schemas.openxmlformats.org/officeDocument/2006/relationships/tags" Target="../tags/tag519.xml"/><Relationship Id="rId10" Type="http://schemas.openxmlformats.org/officeDocument/2006/relationships/tags" Target="../tags/tag472.xml"/><Relationship Id="rId31" Type="http://schemas.openxmlformats.org/officeDocument/2006/relationships/tags" Target="../tags/tag493.xml"/><Relationship Id="rId44" Type="http://schemas.openxmlformats.org/officeDocument/2006/relationships/tags" Target="../tags/tag506.xml"/><Relationship Id="rId52" Type="http://schemas.openxmlformats.org/officeDocument/2006/relationships/tags" Target="../tags/tag514.xml"/><Relationship Id="rId60" Type="http://schemas.openxmlformats.org/officeDocument/2006/relationships/tags" Target="../tags/tag522.xml"/><Relationship Id="rId65" Type="http://schemas.openxmlformats.org/officeDocument/2006/relationships/tags" Target="../tags/tag527.xml"/><Relationship Id="rId73" Type="http://schemas.openxmlformats.org/officeDocument/2006/relationships/tags" Target="../tags/tag535.xml"/><Relationship Id="rId78" Type="http://schemas.openxmlformats.org/officeDocument/2006/relationships/tags" Target="../tags/tag540.xml"/><Relationship Id="rId81" Type="http://schemas.openxmlformats.org/officeDocument/2006/relationships/tags" Target="../tags/tag543.xml"/><Relationship Id="rId4" Type="http://schemas.openxmlformats.org/officeDocument/2006/relationships/tags" Target="../tags/tag466.xml"/><Relationship Id="rId9" Type="http://schemas.openxmlformats.org/officeDocument/2006/relationships/tags" Target="../tags/tag471.xml"/><Relationship Id="rId13" Type="http://schemas.openxmlformats.org/officeDocument/2006/relationships/tags" Target="../tags/tag475.xml"/><Relationship Id="rId18" Type="http://schemas.openxmlformats.org/officeDocument/2006/relationships/tags" Target="../tags/tag480.xml"/><Relationship Id="rId39" Type="http://schemas.openxmlformats.org/officeDocument/2006/relationships/tags" Target="../tags/tag501.xml"/><Relationship Id="rId34" Type="http://schemas.openxmlformats.org/officeDocument/2006/relationships/tags" Target="../tags/tag496.xml"/><Relationship Id="rId50" Type="http://schemas.openxmlformats.org/officeDocument/2006/relationships/tags" Target="../tags/tag512.xml"/><Relationship Id="rId55" Type="http://schemas.openxmlformats.org/officeDocument/2006/relationships/tags" Target="../tags/tag517.xml"/><Relationship Id="rId76" Type="http://schemas.openxmlformats.org/officeDocument/2006/relationships/tags" Target="../tags/tag538.xml"/><Relationship Id="rId7" Type="http://schemas.openxmlformats.org/officeDocument/2006/relationships/tags" Target="../tags/tag469.xml"/><Relationship Id="rId71" Type="http://schemas.openxmlformats.org/officeDocument/2006/relationships/tags" Target="../tags/tag533.xml"/><Relationship Id="rId2" Type="http://schemas.openxmlformats.org/officeDocument/2006/relationships/tags" Target="../tags/tag464.xml"/><Relationship Id="rId29" Type="http://schemas.openxmlformats.org/officeDocument/2006/relationships/tags" Target="../tags/tag491.xml"/><Relationship Id="rId24" Type="http://schemas.openxmlformats.org/officeDocument/2006/relationships/tags" Target="../tags/tag486.xml"/><Relationship Id="rId40" Type="http://schemas.openxmlformats.org/officeDocument/2006/relationships/tags" Target="../tags/tag502.xml"/><Relationship Id="rId45" Type="http://schemas.openxmlformats.org/officeDocument/2006/relationships/tags" Target="../tags/tag507.xml"/><Relationship Id="rId66" Type="http://schemas.openxmlformats.org/officeDocument/2006/relationships/tags" Target="../tags/tag5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A8B-1034-42A9-0452-2DA466B71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797" y="0"/>
            <a:ext cx="11416683" cy="1761062"/>
          </a:xfrm>
        </p:spPr>
        <p:txBody>
          <a:bodyPr>
            <a:noAutofit/>
          </a:bodyPr>
          <a:lstStyle/>
          <a:p>
            <a:r>
              <a:rPr lang="en-GB" sz="88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Ordered Locales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2633F9-C491-97CC-DD68-E133FEA6A768}"/>
              </a:ext>
            </a:extLst>
          </p:cNvPr>
          <p:cNvSpPr txBox="1">
            <a:spLocks/>
          </p:cNvSpPr>
          <p:nvPr/>
        </p:nvSpPr>
        <p:spPr>
          <a:xfrm>
            <a:off x="449797" y="1437509"/>
            <a:ext cx="11416682" cy="806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Point-free Ordered Spaces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DC2C6-C38E-4685-4146-C7FFC512FE97}"/>
              </a:ext>
            </a:extLst>
          </p:cNvPr>
          <p:cNvSpPr txBox="1"/>
          <p:nvPr/>
        </p:nvSpPr>
        <p:spPr>
          <a:xfrm>
            <a:off x="4014186" y="6034427"/>
            <a:ext cx="41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18 July 2023</a:t>
            </a:r>
          </a:p>
          <a:p>
            <a:pPr algn="ctr"/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QPL 2023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EC5DDD-CA34-3EB2-BFB0-5A9983F070FA}"/>
              </a:ext>
            </a:extLst>
          </p:cNvPr>
          <p:cNvSpPr txBox="1">
            <a:spLocks/>
          </p:cNvSpPr>
          <p:nvPr/>
        </p:nvSpPr>
        <p:spPr>
          <a:xfrm>
            <a:off x="1065318" y="1920537"/>
            <a:ext cx="10061359" cy="3176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Nesta van der Schaaf</a:t>
            </a:r>
          </a:p>
          <a:p>
            <a:r>
              <a:rPr lang="en-GB" sz="2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joint with: Chris </a:t>
            </a:r>
            <a:r>
              <a:rPr lang="en-GB" sz="2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Heunen</a:t>
            </a:r>
            <a:endParaRPr lang="en-GB" sz="2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GB" sz="2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800">
                <a:solidFill>
                  <a:schemeClr val="accent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University of Edinburgh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59DF1-85BD-FF87-3FAC-E2399BB6C2C6}"/>
              </a:ext>
            </a:extLst>
          </p:cNvPr>
          <p:cNvSpPr txBox="1"/>
          <p:nvPr/>
        </p:nvSpPr>
        <p:spPr>
          <a:xfrm>
            <a:off x="0" y="6271907"/>
            <a:ext cx="416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800" b="1" i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arXiv:2303.03813</a:t>
            </a:r>
            <a:r>
              <a:rPr lang="en-GB" sz="2800" b="1" i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8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8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8FF99B9-A89A-C02B-F55B-9E8864F95F58}"/>
              </a:ext>
            </a:extLst>
          </p:cNvPr>
          <p:cNvGrpSpPr/>
          <p:nvPr/>
        </p:nvGrpSpPr>
        <p:grpSpPr>
          <a:xfrm rot="21301178">
            <a:off x="1086472" y="1624225"/>
            <a:ext cx="2873671" cy="1077218"/>
            <a:chOff x="426126" y="4754456"/>
            <a:chExt cx="2873671" cy="1077218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4E3A8F1-12A0-6DBD-B62B-95D45C53D15C}"/>
                </a:ext>
              </a:extLst>
            </p:cNvPr>
            <p:cNvSpPr txBox="1"/>
            <p:nvPr/>
          </p:nvSpPr>
          <p:spPr>
            <a:xfrm>
              <a:off x="426126" y="4754456"/>
              <a:ext cx="2873671" cy="1077218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/>
                <a:t>Are the cones monads on       ?</a:t>
              </a:r>
            </a:p>
          </p:txBody>
        </p:sp>
        <p:grpSp>
          <p:nvGrpSpPr>
            <p:cNvPr id="140" name="Group 139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Opens S $&#10;&#10;\end{document}&#10;" title="IguanaTex Vector Display">
              <a:extLst>
                <a:ext uri="{FF2B5EF4-FFF2-40B4-BE49-F238E27FC236}">
                  <a16:creationId xmlns:a16="http://schemas.microsoft.com/office/drawing/2014/main" id="{711968EB-FE18-D0AE-C6E8-1E572A63F762}"/>
                </a:ext>
              </a:extLst>
            </p:cNvPr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>
            <a:xfrm>
              <a:off x="2471811" y="5388463"/>
              <a:ext cx="500369" cy="283836"/>
              <a:chOff x="5573966" y="4724408"/>
              <a:chExt cx="500369" cy="283836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F98E8CA-0700-D34A-71CB-9C4C4898AFF5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5573966" y="4731826"/>
                <a:ext cx="219416" cy="274856"/>
              </a:xfrm>
              <a:custGeom>
                <a:avLst/>
                <a:gdLst>
                  <a:gd name="connsiteX0" fmla="*/ 63715 w 219416"/>
                  <a:gd name="connsiteY0" fmla="*/ 10604 h 274856"/>
                  <a:gd name="connsiteX1" fmla="*/ 77 w 219416"/>
                  <a:gd name="connsiteY1" fmla="*/ 146471 h 274856"/>
                  <a:gd name="connsiteX2" fmla="*/ 33263 w 219416"/>
                  <a:gd name="connsiteY2" fmla="*/ 246809 h 274856"/>
                  <a:gd name="connsiteX3" fmla="*/ 96120 w 219416"/>
                  <a:gd name="connsiteY3" fmla="*/ 274920 h 274856"/>
                  <a:gd name="connsiteX4" fmla="*/ 219494 w 219416"/>
                  <a:gd name="connsiteY4" fmla="*/ 121874 h 274856"/>
                  <a:gd name="connsiteX5" fmla="*/ 190993 w 219416"/>
                  <a:gd name="connsiteY5" fmla="*/ 20365 h 274856"/>
                  <a:gd name="connsiteX6" fmla="*/ 142581 w 219416"/>
                  <a:gd name="connsiteY6" fmla="*/ 63 h 274856"/>
                  <a:gd name="connsiteX7" fmla="*/ 76599 w 219416"/>
                  <a:gd name="connsiteY7" fmla="*/ 70339 h 274856"/>
                  <a:gd name="connsiteX8" fmla="*/ 99244 w 219416"/>
                  <a:gd name="connsiteY8" fmla="*/ 103915 h 274856"/>
                  <a:gd name="connsiteX9" fmla="*/ 114861 w 219416"/>
                  <a:gd name="connsiteY9" fmla="*/ 91031 h 274856"/>
                  <a:gd name="connsiteX10" fmla="*/ 95340 w 219416"/>
                  <a:gd name="connsiteY10" fmla="*/ 50037 h 274856"/>
                  <a:gd name="connsiteX11" fmla="*/ 139457 w 219416"/>
                  <a:gd name="connsiteY11" fmla="*/ 12947 h 274856"/>
                  <a:gd name="connsiteX12" fmla="*/ 187089 w 219416"/>
                  <a:gd name="connsiteY12" fmla="*/ 62140 h 274856"/>
                  <a:gd name="connsiteX13" fmla="*/ 192164 w 219416"/>
                  <a:gd name="connsiteY13" fmla="*/ 122655 h 274856"/>
                  <a:gd name="connsiteX14" fmla="*/ 106662 w 219416"/>
                  <a:gd name="connsiteY14" fmla="*/ 259693 h 274856"/>
                  <a:gd name="connsiteX15" fmla="*/ 26625 w 219416"/>
                  <a:gd name="connsiteY15" fmla="*/ 131244 h 274856"/>
                  <a:gd name="connsiteX16" fmla="*/ 69181 w 219416"/>
                  <a:gd name="connsiteY16" fmla="*/ 15289 h 274856"/>
                  <a:gd name="connsiteX17" fmla="*/ 63715 w 219416"/>
                  <a:gd name="connsiteY17" fmla="*/ 10604 h 27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416" h="274856">
                    <a:moveTo>
                      <a:pt x="63715" y="10604"/>
                    </a:moveTo>
                    <a:cubicBezTo>
                      <a:pt x="17255" y="40667"/>
                      <a:pt x="77" y="94545"/>
                      <a:pt x="77" y="146471"/>
                    </a:cubicBezTo>
                    <a:cubicBezTo>
                      <a:pt x="77" y="181999"/>
                      <a:pt x="7885" y="221822"/>
                      <a:pt x="33263" y="246809"/>
                    </a:cubicBezTo>
                    <a:cubicBezTo>
                      <a:pt x="50441" y="263988"/>
                      <a:pt x="71524" y="274920"/>
                      <a:pt x="96120" y="274920"/>
                    </a:cubicBezTo>
                    <a:cubicBezTo>
                      <a:pt x="168739" y="274920"/>
                      <a:pt x="219494" y="222994"/>
                      <a:pt x="219494" y="121874"/>
                    </a:cubicBezTo>
                    <a:cubicBezTo>
                      <a:pt x="219494" y="86736"/>
                      <a:pt x="218322" y="47694"/>
                      <a:pt x="190993" y="20365"/>
                    </a:cubicBezTo>
                    <a:cubicBezTo>
                      <a:pt x="178499" y="7871"/>
                      <a:pt x="160930" y="63"/>
                      <a:pt x="142581" y="63"/>
                    </a:cubicBezTo>
                    <a:cubicBezTo>
                      <a:pt x="103538" y="63"/>
                      <a:pt x="76599" y="32468"/>
                      <a:pt x="76599" y="70339"/>
                    </a:cubicBezTo>
                    <a:cubicBezTo>
                      <a:pt x="76599" y="84394"/>
                      <a:pt x="81675" y="103915"/>
                      <a:pt x="99244" y="103915"/>
                    </a:cubicBezTo>
                    <a:cubicBezTo>
                      <a:pt x="107052" y="103915"/>
                      <a:pt x="114861" y="99230"/>
                      <a:pt x="114861" y="91031"/>
                    </a:cubicBezTo>
                    <a:cubicBezTo>
                      <a:pt x="114861" y="73852"/>
                      <a:pt x="95340" y="67606"/>
                      <a:pt x="95340" y="50037"/>
                    </a:cubicBezTo>
                    <a:cubicBezTo>
                      <a:pt x="95340" y="27783"/>
                      <a:pt x="117984" y="12947"/>
                      <a:pt x="139457" y="12947"/>
                    </a:cubicBezTo>
                    <a:cubicBezTo>
                      <a:pt x="164835" y="12947"/>
                      <a:pt x="181232" y="38714"/>
                      <a:pt x="187089" y="62140"/>
                    </a:cubicBezTo>
                    <a:cubicBezTo>
                      <a:pt x="192164" y="81661"/>
                      <a:pt x="192164" y="102353"/>
                      <a:pt x="192164" y="122655"/>
                    </a:cubicBezTo>
                    <a:cubicBezTo>
                      <a:pt x="192164" y="180438"/>
                      <a:pt x="176157" y="259693"/>
                      <a:pt x="106662" y="259693"/>
                    </a:cubicBezTo>
                    <a:cubicBezTo>
                      <a:pt x="47708" y="259693"/>
                      <a:pt x="26625" y="196835"/>
                      <a:pt x="26625" y="131244"/>
                    </a:cubicBezTo>
                    <a:cubicBezTo>
                      <a:pt x="26625" y="88688"/>
                      <a:pt x="38728" y="46132"/>
                      <a:pt x="69181" y="15289"/>
                    </a:cubicBezTo>
                    <a:lnTo>
                      <a:pt x="63715" y="10604"/>
                    </a:lnTo>
                    <a:close/>
                  </a:path>
                </a:pathLst>
              </a:custGeom>
              <a:solidFill>
                <a:srgbClr val="000000"/>
              </a:solidFill>
              <a:ln w="387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04F4340-7FBD-FEF4-2337-4A5A9B6FB3E1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5842815" y="4724408"/>
                <a:ext cx="231520" cy="283836"/>
              </a:xfrm>
              <a:custGeom>
                <a:avLst/>
                <a:gdLst>
                  <a:gd name="connsiteX0" fmla="*/ 231604 w 231520"/>
                  <a:gd name="connsiteY0" fmla="*/ 3967 h 283836"/>
                  <a:gd name="connsiteX1" fmla="*/ 227309 w 231520"/>
                  <a:gd name="connsiteY1" fmla="*/ 63 h 283836"/>
                  <a:gd name="connsiteX2" fmla="*/ 220282 w 231520"/>
                  <a:gd name="connsiteY2" fmla="*/ 5919 h 283836"/>
                  <a:gd name="connsiteX3" fmla="*/ 201541 w 231520"/>
                  <a:gd name="connsiteY3" fmla="*/ 28173 h 283836"/>
                  <a:gd name="connsiteX4" fmla="*/ 145711 w 231520"/>
                  <a:gd name="connsiteY4" fmla="*/ 63 h 283836"/>
                  <a:gd name="connsiteX5" fmla="*/ 49277 w 231520"/>
                  <a:gd name="connsiteY5" fmla="*/ 92202 h 283836"/>
                  <a:gd name="connsiteX6" fmla="*/ 89881 w 231520"/>
                  <a:gd name="connsiteY6" fmla="*/ 147642 h 283836"/>
                  <a:gd name="connsiteX7" fmla="*/ 131656 w 231520"/>
                  <a:gd name="connsiteY7" fmla="*/ 158574 h 283836"/>
                  <a:gd name="connsiteX8" fmla="*/ 167575 w 231520"/>
                  <a:gd name="connsiteY8" fmla="*/ 199959 h 283836"/>
                  <a:gd name="connsiteX9" fmla="*/ 97299 w 231520"/>
                  <a:gd name="connsiteY9" fmla="*/ 271796 h 283836"/>
                  <a:gd name="connsiteX10" fmla="*/ 28975 w 231520"/>
                  <a:gd name="connsiteY10" fmla="*/ 214795 h 283836"/>
                  <a:gd name="connsiteX11" fmla="*/ 31317 w 231520"/>
                  <a:gd name="connsiteY11" fmla="*/ 193712 h 283836"/>
                  <a:gd name="connsiteX12" fmla="*/ 32098 w 231520"/>
                  <a:gd name="connsiteY12" fmla="*/ 190979 h 283836"/>
                  <a:gd name="connsiteX13" fmla="*/ 27413 w 231520"/>
                  <a:gd name="connsiteY13" fmla="*/ 186684 h 283836"/>
                  <a:gd name="connsiteX14" fmla="*/ 23509 w 231520"/>
                  <a:gd name="connsiteY14" fmla="*/ 188246 h 283836"/>
                  <a:gd name="connsiteX15" fmla="*/ 84 w 231520"/>
                  <a:gd name="connsiteY15" fmla="*/ 279995 h 283836"/>
                  <a:gd name="connsiteX16" fmla="*/ 4378 w 231520"/>
                  <a:gd name="connsiteY16" fmla="*/ 283899 h 283836"/>
                  <a:gd name="connsiteX17" fmla="*/ 11406 w 231520"/>
                  <a:gd name="connsiteY17" fmla="*/ 278043 h 283836"/>
                  <a:gd name="connsiteX18" fmla="*/ 30537 w 231520"/>
                  <a:gd name="connsiteY18" fmla="*/ 255789 h 283836"/>
                  <a:gd name="connsiteX19" fmla="*/ 96518 w 231520"/>
                  <a:gd name="connsiteY19" fmla="*/ 283899 h 283836"/>
                  <a:gd name="connsiteX20" fmla="*/ 195685 w 231520"/>
                  <a:gd name="connsiteY20" fmla="*/ 183561 h 283836"/>
                  <a:gd name="connsiteX21" fmla="*/ 176554 w 231520"/>
                  <a:gd name="connsiteY21" fmla="*/ 137882 h 283836"/>
                  <a:gd name="connsiteX22" fmla="*/ 126971 w 231520"/>
                  <a:gd name="connsiteY22" fmla="*/ 118361 h 283836"/>
                  <a:gd name="connsiteX23" fmla="*/ 100813 w 231520"/>
                  <a:gd name="connsiteY23" fmla="*/ 111333 h 283836"/>
                  <a:gd name="connsiteX24" fmla="*/ 76997 w 231520"/>
                  <a:gd name="connsiteY24" fmla="*/ 75805 h 283836"/>
                  <a:gd name="connsiteX25" fmla="*/ 145321 w 231520"/>
                  <a:gd name="connsiteY25" fmla="*/ 10995 h 283836"/>
                  <a:gd name="connsiteX26" fmla="*/ 201541 w 231520"/>
                  <a:gd name="connsiteY26" fmla="*/ 71510 h 283836"/>
                  <a:gd name="connsiteX27" fmla="*/ 199980 w 231520"/>
                  <a:gd name="connsiteY27" fmla="*/ 93374 h 283836"/>
                  <a:gd name="connsiteX28" fmla="*/ 204665 w 231520"/>
                  <a:gd name="connsiteY28" fmla="*/ 97278 h 283836"/>
                  <a:gd name="connsiteX29" fmla="*/ 210521 w 231520"/>
                  <a:gd name="connsiteY29" fmla="*/ 89469 h 283836"/>
                  <a:gd name="connsiteX30" fmla="*/ 231604 w 231520"/>
                  <a:gd name="connsiteY30" fmla="*/ 3967 h 28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1520" h="283836">
                    <a:moveTo>
                      <a:pt x="231604" y="3967"/>
                    </a:moveTo>
                    <a:cubicBezTo>
                      <a:pt x="231604" y="2796"/>
                      <a:pt x="230823" y="63"/>
                      <a:pt x="227309" y="63"/>
                    </a:cubicBezTo>
                    <a:cubicBezTo>
                      <a:pt x="225357" y="63"/>
                      <a:pt x="224967" y="453"/>
                      <a:pt x="220282" y="5919"/>
                    </a:cubicBezTo>
                    <a:lnTo>
                      <a:pt x="201541" y="28173"/>
                    </a:lnTo>
                    <a:cubicBezTo>
                      <a:pt x="191390" y="9823"/>
                      <a:pt x="171088" y="63"/>
                      <a:pt x="145711" y="63"/>
                    </a:cubicBezTo>
                    <a:cubicBezTo>
                      <a:pt x="96128" y="63"/>
                      <a:pt x="49277" y="44961"/>
                      <a:pt x="49277" y="92202"/>
                    </a:cubicBezTo>
                    <a:cubicBezTo>
                      <a:pt x="49277" y="123826"/>
                      <a:pt x="69969" y="141786"/>
                      <a:pt x="89881" y="147642"/>
                    </a:cubicBezTo>
                    <a:lnTo>
                      <a:pt x="131656" y="158574"/>
                    </a:lnTo>
                    <a:cubicBezTo>
                      <a:pt x="146101" y="162088"/>
                      <a:pt x="167575" y="167944"/>
                      <a:pt x="167575" y="199959"/>
                    </a:cubicBezTo>
                    <a:cubicBezTo>
                      <a:pt x="167575" y="235097"/>
                      <a:pt x="135560" y="271796"/>
                      <a:pt x="97299" y="271796"/>
                    </a:cubicBezTo>
                    <a:cubicBezTo>
                      <a:pt x="72312" y="271796"/>
                      <a:pt x="28975" y="263207"/>
                      <a:pt x="28975" y="214795"/>
                    </a:cubicBezTo>
                    <a:cubicBezTo>
                      <a:pt x="28975" y="205425"/>
                      <a:pt x="30927" y="196054"/>
                      <a:pt x="31317" y="193712"/>
                    </a:cubicBezTo>
                    <a:cubicBezTo>
                      <a:pt x="31708" y="192150"/>
                      <a:pt x="32098" y="191760"/>
                      <a:pt x="32098" y="190979"/>
                    </a:cubicBezTo>
                    <a:cubicBezTo>
                      <a:pt x="32098" y="187075"/>
                      <a:pt x="29365" y="186684"/>
                      <a:pt x="27413" y="186684"/>
                    </a:cubicBezTo>
                    <a:cubicBezTo>
                      <a:pt x="25461" y="186684"/>
                      <a:pt x="24680" y="187075"/>
                      <a:pt x="23509" y="188246"/>
                    </a:cubicBezTo>
                    <a:cubicBezTo>
                      <a:pt x="21947" y="189808"/>
                      <a:pt x="84" y="278824"/>
                      <a:pt x="84" y="279995"/>
                    </a:cubicBezTo>
                    <a:cubicBezTo>
                      <a:pt x="84" y="282338"/>
                      <a:pt x="2036" y="283899"/>
                      <a:pt x="4378" y="283899"/>
                    </a:cubicBezTo>
                    <a:cubicBezTo>
                      <a:pt x="6331" y="283899"/>
                      <a:pt x="6721" y="283509"/>
                      <a:pt x="11406" y="278043"/>
                    </a:cubicBezTo>
                    <a:lnTo>
                      <a:pt x="30537" y="255789"/>
                    </a:lnTo>
                    <a:cubicBezTo>
                      <a:pt x="47325" y="278433"/>
                      <a:pt x="73873" y="283899"/>
                      <a:pt x="96518" y="283899"/>
                    </a:cubicBezTo>
                    <a:cubicBezTo>
                      <a:pt x="149615" y="283899"/>
                      <a:pt x="195685" y="231973"/>
                      <a:pt x="195685" y="183561"/>
                    </a:cubicBezTo>
                    <a:cubicBezTo>
                      <a:pt x="195685" y="156622"/>
                      <a:pt x="182411" y="143348"/>
                      <a:pt x="176554" y="137882"/>
                    </a:cubicBezTo>
                    <a:cubicBezTo>
                      <a:pt x="167575" y="128902"/>
                      <a:pt x="161718" y="127340"/>
                      <a:pt x="126971" y="118361"/>
                    </a:cubicBezTo>
                    <a:cubicBezTo>
                      <a:pt x="118382" y="116018"/>
                      <a:pt x="104326" y="112114"/>
                      <a:pt x="100813" y="111333"/>
                    </a:cubicBezTo>
                    <a:cubicBezTo>
                      <a:pt x="90271" y="107819"/>
                      <a:pt x="76997" y="96497"/>
                      <a:pt x="76997" y="75805"/>
                    </a:cubicBezTo>
                    <a:cubicBezTo>
                      <a:pt x="76997" y="44180"/>
                      <a:pt x="108231" y="10995"/>
                      <a:pt x="145321" y="10995"/>
                    </a:cubicBezTo>
                    <a:cubicBezTo>
                      <a:pt x="177726" y="10995"/>
                      <a:pt x="201541" y="27783"/>
                      <a:pt x="201541" y="71510"/>
                    </a:cubicBezTo>
                    <a:cubicBezTo>
                      <a:pt x="201541" y="84003"/>
                      <a:pt x="199980" y="91031"/>
                      <a:pt x="199980" y="93374"/>
                    </a:cubicBezTo>
                    <a:cubicBezTo>
                      <a:pt x="199980" y="93764"/>
                      <a:pt x="199980" y="97278"/>
                      <a:pt x="204665" y="97278"/>
                    </a:cubicBezTo>
                    <a:cubicBezTo>
                      <a:pt x="208569" y="97278"/>
                      <a:pt x="208959" y="96106"/>
                      <a:pt x="210521" y="89469"/>
                    </a:cubicBezTo>
                    <a:lnTo>
                      <a:pt x="231604" y="3967"/>
                    </a:lnTo>
                    <a:close/>
                  </a:path>
                </a:pathLst>
              </a:custGeom>
              <a:solidFill>
                <a:srgbClr val="000000"/>
              </a:solidFill>
              <a:ln w="387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DE290AB-FF1C-64ED-CE22-82EB0E69FFEF}"/>
              </a:ext>
            </a:extLst>
          </p:cNvPr>
          <p:cNvCxnSpPr>
            <a:stCxn id="16" idx="0"/>
          </p:cNvCxnSpPr>
          <p:nvPr/>
        </p:nvCxnSpPr>
        <p:spPr>
          <a:xfrm flipV="1">
            <a:off x="9532028" y="2347121"/>
            <a:ext cx="0" cy="1288074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spaces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57C6DB-FDA6-3022-BA0E-A059AD646388}"/>
              </a:ext>
            </a:extLst>
          </p:cNvPr>
          <p:cNvGrpSpPr/>
          <p:nvPr/>
        </p:nvGrpSpPr>
        <p:grpSpPr>
          <a:xfrm rot="212720">
            <a:off x="240937" y="1631664"/>
            <a:ext cx="4337465" cy="1077218"/>
            <a:chOff x="359191" y="1527760"/>
            <a:chExt cx="4337465" cy="10772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6870B5-AB36-B953-102E-DD306DDA0E7C}"/>
                </a:ext>
              </a:extLst>
            </p:cNvPr>
            <p:cNvSpPr txBox="1"/>
            <p:nvPr/>
          </p:nvSpPr>
          <p:spPr>
            <a:xfrm>
              <a:off x="359191" y="1527760"/>
              <a:ext cx="4337465" cy="1077218"/>
            </a:xfrm>
            <a:prstGeom prst="rect">
              <a:avLst/>
            </a:prstGeom>
            <a:solidFill>
              <a:srgbClr val="FF7F7F"/>
            </a:solidFill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200" b="1"/>
                <a:t>It is not always true </a:t>
              </a:r>
            </a:p>
            <a:p>
              <a:r>
                <a:rPr lang="en-GB" sz="3200" b="1"/>
                <a:t>is open when      is open!</a:t>
              </a:r>
            </a:p>
          </p:txBody>
        </p:sp>
        <p:grpSp>
          <p:nvGrpSpPr>
            <p:cNvPr id="28" name="Group 27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U $&#10;&#10;\end{document}&#10;" title="IguanaTex Vector Display">
              <a:extLst>
                <a:ext uri="{FF2B5EF4-FFF2-40B4-BE49-F238E27FC236}">
                  <a16:creationId xmlns:a16="http://schemas.microsoft.com/office/drawing/2014/main" id="{EDEAD4F5-AEB4-C6F1-9F45-1BC1D869CF38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3944330" y="1700331"/>
              <a:ext cx="493590" cy="359130"/>
              <a:chOff x="14131998" y="4282397"/>
              <a:chExt cx="493590" cy="35913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5AA6351-4C7F-D82F-909B-7CE4E4BE7B5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4131998" y="4282397"/>
                <a:ext cx="185046" cy="359130"/>
              </a:xfrm>
              <a:custGeom>
                <a:avLst/>
                <a:gdLst>
                  <a:gd name="connsiteX0" fmla="*/ 100542 w 185046"/>
                  <a:gd name="connsiteY0" fmla="*/ 55936 h 359130"/>
                  <a:gd name="connsiteX1" fmla="*/ 131118 w 185046"/>
                  <a:gd name="connsiteY1" fmla="*/ 90351 h 359130"/>
                  <a:gd name="connsiteX2" fmla="*/ 180358 w 185046"/>
                  <a:gd name="connsiteY2" fmla="*/ 113025 h 359130"/>
                  <a:gd name="connsiteX3" fmla="*/ 185123 w 185046"/>
                  <a:gd name="connsiteY3" fmla="*/ 105332 h 359130"/>
                  <a:gd name="connsiteX4" fmla="*/ 175990 w 185046"/>
                  <a:gd name="connsiteY4" fmla="*/ 95615 h 359130"/>
                  <a:gd name="connsiteX5" fmla="*/ 124368 w 185046"/>
                  <a:gd name="connsiteY5" fmla="*/ 63224 h 359130"/>
                  <a:gd name="connsiteX6" fmla="*/ 96968 w 185046"/>
                  <a:gd name="connsiteY6" fmla="*/ 3707 h 359130"/>
                  <a:gd name="connsiteX7" fmla="*/ 92600 w 185046"/>
                  <a:gd name="connsiteY7" fmla="*/ 63 h 359130"/>
                  <a:gd name="connsiteX8" fmla="*/ 87835 w 185046"/>
                  <a:gd name="connsiteY8" fmla="*/ 7351 h 359130"/>
                  <a:gd name="connsiteX9" fmla="*/ 6827 w 185046"/>
                  <a:gd name="connsiteY9" fmla="*/ 96425 h 359130"/>
                  <a:gd name="connsiteX10" fmla="*/ 77 w 185046"/>
                  <a:gd name="connsiteY10" fmla="*/ 105332 h 359130"/>
                  <a:gd name="connsiteX11" fmla="*/ 4842 w 185046"/>
                  <a:gd name="connsiteY11" fmla="*/ 113025 h 359130"/>
                  <a:gd name="connsiteX12" fmla="*/ 52096 w 185046"/>
                  <a:gd name="connsiteY12" fmla="*/ 91971 h 359130"/>
                  <a:gd name="connsiteX13" fmla="*/ 84658 w 185046"/>
                  <a:gd name="connsiteY13" fmla="*/ 55936 h 359130"/>
                  <a:gd name="connsiteX14" fmla="*/ 84658 w 185046"/>
                  <a:gd name="connsiteY14" fmla="*/ 344617 h 359130"/>
                  <a:gd name="connsiteX15" fmla="*/ 92600 w 185046"/>
                  <a:gd name="connsiteY15" fmla="*/ 359193 h 359130"/>
                  <a:gd name="connsiteX16" fmla="*/ 100542 w 185046"/>
                  <a:gd name="connsiteY16" fmla="*/ 344617 h 359130"/>
                  <a:gd name="connsiteX17" fmla="*/ 100542 w 185046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046" h="359130">
                    <a:moveTo>
                      <a:pt x="100542" y="55936"/>
                    </a:moveTo>
                    <a:cubicBezTo>
                      <a:pt x="110072" y="71322"/>
                      <a:pt x="121191" y="82659"/>
                      <a:pt x="131118" y="90351"/>
                    </a:cubicBezTo>
                    <a:cubicBezTo>
                      <a:pt x="155341" y="108976"/>
                      <a:pt x="179564" y="113025"/>
                      <a:pt x="180358" y="113025"/>
                    </a:cubicBezTo>
                    <a:cubicBezTo>
                      <a:pt x="185123" y="113025"/>
                      <a:pt x="185123" y="108571"/>
                      <a:pt x="185123" y="105332"/>
                    </a:cubicBezTo>
                    <a:cubicBezTo>
                      <a:pt x="185123" y="98854"/>
                      <a:pt x="184726" y="98449"/>
                      <a:pt x="175990" y="95615"/>
                    </a:cubicBezTo>
                    <a:cubicBezTo>
                      <a:pt x="148988" y="87922"/>
                      <a:pt x="133501" y="73346"/>
                      <a:pt x="124368" y="63224"/>
                    </a:cubicBezTo>
                    <a:cubicBezTo>
                      <a:pt x="104116" y="40956"/>
                      <a:pt x="99351" y="16663"/>
                      <a:pt x="96968" y="3707"/>
                    </a:cubicBezTo>
                    <a:cubicBezTo>
                      <a:pt x="96571" y="1682"/>
                      <a:pt x="94983" y="63"/>
                      <a:pt x="92600" y="63"/>
                    </a:cubicBezTo>
                    <a:cubicBezTo>
                      <a:pt x="89026" y="63"/>
                      <a:pt x="88629" y="2492"/>
                      <a:pt x="87835" y="7351"/>
                    </a:cubicBezTo>
                    <a:cubicBezTo>
                      <a:pt x="78702" y="52293"/>
                      <a:pt x="50508" y="83873"/>
                      <a:pt x="6827" y="96425"/>
                    </a:cubicBezTo>
                    <a:cubicBezTo>
                      <a:pt x="871" y="98449"/>
                      <a:pt x="77" y="98449"/>
                      <a:pt x="77" y="105332"/>
                    </a:cubicBezTo>
                    <a:cubicBezTo>
                      <a:pt x="77" y="108571"/>
                      <a:pt x="77" y="113025"/>
                      <a:pt x="4842" y="113025"/>
                    </a:cubicBezTo>
                    <a:cubicBezTo>
                      <a:pt x="6033" y="113025"/>
                      <a:pt x="29462" y="108571"/>
                      <a:pt x="52096" y="91971"/>
                    </a:cubicBezTo>
                    <a:cubicBezTo>
                      <a:pt x="65200" y="81849"/>
                      <a:pt x="75922" y="69702"/>
                      <a:pt x="84658" y="55936"/>
                    </a:cubicBezTo>
                    <a:lnTo>
                      <a:pt x="84658" y="344617"/>
                    </a:lnTo>
                    <a:cubicBezTo>
                      <a:pt x="84658" y="351905"/>
                      <a:pt x="84658" y="359193"/>
                      <a:pt x="92600" y="359193"/>
                    </a:cubicBezTo>
                    <a:cubicBezTo>
                      <a:pt x="100542" y="359193"/>
                      <a:pt x="100542" y="351905"/>
                      <a:pt x="100542" y="344617"/>
                    </a:cubicBezTo>
                    <a:lnTo>
                      <a:pt x="100542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28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F1E8A2A-ED61-8F05-EC2A-1E1CAC2FC6A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14350401" y="4286446"/>
                <a:ext cx="275187" cy="285441"/>
              </a:xfrm>
              <a:custGeom>
                <a:avLst/>
                <a:gdLst>
                  <a:gd name="connsiteX0" fmla="*/ 225632 w 275187"/>
                  <a:gd name="connsiteY0" fmla="*/ 42575 h 285441"/>
                  <a:gd name="connsiteX1" fmla="*/ 268518 w 275187"/>
                  <a:gd name="connsiteY1" fmla="*/ 12614 h 285441"/>
                  <a:gd name="connsiteX2" fmla="*/ 275269 w 275187"/>
                  <a:gd name="connsiteY2" fmla="*/ 4516 h 285441"/>
                  <a:gd name="connsiteX3" fmla="*/ 270107 w 275187"/>
                  <a:gd name="connsiteY3" fmla="*/ 63 h 285441"/>
                  <a:gd name="connsiteX4" fmla="*/ 229603 w 275187"/>
                  <a:gd name="connsiteY4" fmla="*/ 1277 h 285441"/>
                  <a:gd name="connsiteX5" fmla="*/ 188305 w 275187"/>
                  <a:gd name="connsiteY5" fmla="*/ 63 h 285441"/>
                  <a:gd name="connsiteX6" fmla="*/ 181157 w 275187"/>
                  <a:gd name="connsiteY6" fmla="*/ 8160 h 285441"/>
                  <a:gd name="connsiteX7" fmla="*/ 188305 w 275187"/>
                  <a:gd name="connsiteY7" fmla="*/ 12614 h 285441"/>
                  <a:gd name="connsiteX8" fmla="*/ 215307 w 275187"/>
                  <a:gd name="connsiteY8" fmla="*/ 30429 h 285441"/>
                  <a:gd name="connsiteX9" fmla="*/ 214116 w 275187"/>
                  <a:gd name="connsiteY9" fmla="*/ 38931 h 285441"/>
                  <a:gd name="connsiteX10" fmla="*/ 178378 w 275187"/>
                  <a:gd name="connsiteY10" fmla="*/ 183474 h 285441"/>
                  <a:gd name="connsiteX11" fmla="*/ 79501 w 275187"/>
                  <a:gd name="connsiteY11" fmla="*/ 272953 h 285441"/>
                  <a:gd name="connsiteX12" fmla="*/ 31055 w 275187"/>
                  <a:gd name="connsiteY12" fmla="*/ 220318 h 285441"/>
                  <a:gd name="connsiteX13" fmla="*/ 35423 w 275187"/>
                  <a:gd name="connsiteY13" fmla="*/ 188738 h 285441"/>
                  <a:gd name="connsiteX14" fmla="*/ 73941 w 275187"/>
                  <a:gd name="connsiteY14" fmla="*/ 31239 h 285441"/>
                  <a:gd name="connsiteX15" fmla="*/ 107297 w 275187"/>
                  <a:gd name="connsiteY15" fmla="*/ 12614 h 285441"/>
                  <a:gd name="connsiteX16" fmla="*/ 120799 w 275187"/>
                  <a:gd name="connsiteY16" fmla="*/ 4516 h 285441"/>
                  <a:gd name="connsiteX17" fmla="*/ 115239 w 275187"/>
                  <a:gd name="connsiteY17" fmla="*/ 63 h 285441"/>
                  <a:gd name="connsiteX18" fmla="*/ 64411 w 275187"/>
                  <a:gd name="connsiteY18" fmla="*/ 1277 h 285441"/>
                  <a:gd name="connsiteX19" fmla="*/ 13186 w 275187"/>
                  <a:gd name="connsiteY19" fmla="*/ 63 h 285441"/>
                  <a:gd name="connsiteX20" fmla="*/ 5641 w 275187"/>
                  <a:gd name="connsiteY20" fmla="*/ 8160 h 285441"/>
                  <a:gd name="connsiteX21" fmla="*/ 16760 w 275187"/>
                  <a:gd name="connsiteY21" fmla="*/ 12614 h 285441"/>
                  <a:gd name="connsiteX22" fmla="*/ 31849 w 275187"/>
                  <a:gd name="connsiteY22" fmla="*/ 13424 h 285441"/>
                  <a:gd name="connsiteX23" fmla="*/ 42571 w 275187"/>
                  <a:gd name="connsiteY23" fmla="*/ 19902 h 285441"/>
                  <a:gd name="connsiteX24" fmla="*/ 35820 w 275187"/>
                  <a:gd name="connsiteY24" fmla="*/ 48649 h 285441"/>
                  <a:gd name="connsiteX25" fmla="*/ 27084 w 275187"/>
                  <a:gd name="connsiteY25" fmla="*/ 84278 h 285441"/>
                  <a:gd name="connsiteX26" fmla="*/ 2861 w 275187"/>
                  <a:gd name="connsiteY26" fmla="*/ 184284 h 285441"/>
                  <a:gd name="connsiteX27" fmla="*/ 82 w 275187"/>
                  <a:gd name="connsiteY27" fmla="*/ 207767 h 285441"/>
                  <a:gd name="connsiteX28" fmla="*/ 77912 w 275187"/>
                  <a:gd name="connsiteY28" fmla="*/ 285504 h 285441"/>
                  <a:gd name="connsiteX29" fmla="*/ 190290 w 275187"/>
                  <a:gd name="connsiteY29" fmla="*/ 186308 h 285441"/>
                  <a:gd name="connsiteX30" fmla="*/ 225632 w 275187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5187" h="285441">
                    <a:moveTo>
                      <a:pt x="225632" y="42575"/>
                    </a:moveTo>
                    <a:cubicBezTo>
                      <a:pt x="229603" y="25975"/>
                      <a:pt x="236751" y="13829"/>
                      <a:pt x="268518" y="12614"/>
                    </a:cubicBezTo>
                    <a:cubicBezTo>
                      <a:pt x="270504" y="12614"/>
                      <a:pt x="275269" y="12209"/>
                      <a:pt x="275269" y="4516"/>
                    </a:cubicBezTo>
                    <a:cubicBezTo>
                      <a:pt x="275269" y="4112"/>
                      <a:pt x="275269" y="63"/>
                      <a:pt x="270107" y="63"/>
                    </a:cubicBezTo>
                    <a:cubicBezTo>
                      <a:pt x="257002" y="63"/>
                      <a:pt x="243104" y="1277"/>
                      <a:pt x="229603" y="1277"/>
                    </a:cubicBezTo>
                    <a:cubicBezTo>
                      <a:pt x="216102" y="1277"/>
                      <a:pt x="201409" y="63"/>
                      <a:pt x="188305" y="63"/>
                    </a:cubicBezTo>
                    <a:cubicBezTo>
                      <a:pt x="185922" y="63"/>
                      <a:pt x="181157" y="63"/>
                      <a:pt x="181157" y="8160"/>
                    </a:cubicBezTo>
                    <a:cubicBezTo>
                      <a:pt x="181157" y="12614"/>
                      <a:pt x="185128" y="12614"/>
                      <a:pt x="188305" y="12614"/>
                    </a:cubicBezTo>
                    <a:cubicBezTo>
                      <a:pt x="210939" y="13019"/>
                      <a:pt x="215307" y="21521"/>
                      <a:pt x="215307" y="30429"/>
                    </a:cubicBezTo>
                    <a:cubicBezTo>
                      <a:pt x="215307" y="31644"/>
                      <a:pt x="214513" y="37717"/>
                      <a:pt x="214116" y="38931"/>
                    </a:cubicBezTo>
                    <a:lnTo>
                      <a:pt x="178378" y="183474"/>
                    </a:lnTo>
                    <a:cubicBezTo>
                      <a:pt x="164876" y="237728"/>
                      <a:pt x="119210" y="272953"/>
                      <a:pt x="79501" y="272953"/>
                    </a:cubicBezTo>
                    <a:cubicBezTo>
                      <a:pt x="52498" y="272953"/>
                      <a:pt x="31055" y="255138"/>
                      <a:pt x="31055" y="220318"/>
                    </a:cubicBezTo>
                    <a:cubicBezTo>
                      <a:pt x="31055" y="219509"/>
                      <a:pt x="31055" y="206552"/>
                      <a:pt x="35423" y="188738"/>
                    </a:cubicBezTo>
                    <a:lnTo>
                      <a:pt x="73941" y="31239"/>
                    </a:lnTo>
                    <a:cubicBezTo>
                      <a:pt x="77515" y="16663"/>
                      <a:pt x="78310" y="12614"/>
                      <a:pt x="107297" y="12614"/>
                    </a:cubicBezTo>
                    <a:cubicBezTo>
                      <a:pt x="117622" y="12614"/>
                      <a:pt x="120799" y="12614"/>
                      <a:pt x="120799" y="4516"/>
                    </a:cubicBezTo>
                    <a:cubicBezTo>
                      <a:pt x="120799" y="63"/>
                      <a:pt x="116431" y="63"/>
                      <a:pt x="115239" y="63"/>
                    </a:cubicBezTo>
                    <a:cubicBezTo>
                      <a:pt x="104121" y="63"/>
                      <a:pt x="75530" y="1277"/>
                      <a:pt x="64411" y="1277"/>
                    </a:cubicBezTo>
                    <a:cubicBezTo>
                      <a:pt x="52895" y="1277"/>
                      <a:pt x="24702" y="63"/>
                      <a:pt x="13186" y="63"/>
                    </a:cubicBezTo>
                    <a:cubicBezTo>
                      <a:pt x="10009" y="63"/>
                      <a:pt x="5641" y="63"/>
                      <a:pt x="5641" y="8160"/>
                    </a:cubicBezTo>
                    <a:cubicBezTo>
                      <a:pt x="5641" y="12614"/>
                      <a:pt x="9215" y="12614"/>
                      <a:pt x="16760" y="12614"/>
                    </a:cubicBezTo>
                    <a:cubicBezTo>
                      <a:pt x="17554" y="12614"/>
                      <a:pt x="25099" y="12614"/>
                      <a:pt x="31849" y="13424"/>
                    </a:cubicBezTo>
                    <a:cubicBezTo>
                      <a:pt x="38997" y="14234"/>
                      <a:pt x="42571" y="14639"/>
                      <a:pt x="42571" y="19902"/>
                    </a:cubicBezTo>
                    <a:cubicBezTo>
                      <a:pt x="42571" y="22331"/>
                      <a:pt x="38203" y="39336"/>
                      <a:pt x="35820" y="48649"/>
                    </a:cubicBezTo>
                    <a:lnTo>
                      <a:pt x="27084" y="84278"/>
                    </a:lnTo>
                    <a:cubicBezTo>
                      <a:pt x="23510" y="100069"/>
                      <a:pt x="4450" y="176591"/>
                      <a:pt x="2861" y="184284"/>
                    </a:cubicBezTo>
                    <a:cubicBezTo>
                      <a:pt x="82" y="195621"/>
                      <a:pt x="82" y="201694"/>
                      <a:pt x="82" y="207767"/>
                    </a:cubicBezTo>
                    <a:cubicBezTo>
                      <a:pt x="82" y="257163"/>
                      <a:pt x="36217" y="285504"/>
                      <a:pt x="77912" y="285504"/>
                    </a:cubicBezTo>
                    <a:cubicBezTo>
                      <a:pt x="127946" y="285504"/>
                      <a:pt x="177186" y="239753"/>
                      <a:pt x="190290" y="186308"/>
                    </a:cubicBezTo>
                    <a:lnTo>
                      <a:pt x="225632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28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sp>
          <p:nvSpPr>
            <p:cNvPr id="32" name="Graphic 5 2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 title="IguanaTex Vector Display">
              <a:extLst>
                <a:ext uri="{FF2B5EF4-FFF2-40B4-BE49-F238E27FC236}">
                  <a16:creationId xmlns:a16="http://schemas.microsoft.com/office/drawing/2014/main" id="{EEBB3FEB-2D7B-9E5B-0C1C-9309D901470F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2832528" y="2170237"/>
              <a:ext cx="289351" cy="275247"/>
            </a:xfrm>
            <a:custGeom>
              <a:avLst/>
              <a:gdLst>
                <a:gd name="connsiteX0" fmla="*/ 237236 w 289351"/>
                <a:gd name="connsiteY0" fmla="*/ 41057 h 275247"/>
                <a:gd name="connsiteX1" fmla="*/ 282330 w 289351"/>
                <a:gd name="connsiteY1" fmla="*/ 12166 h 275247"/>
                <a:gd name="connsiteX2" fmla="*/ 289428 w 289351"/>
                <a:gd name="connsiteY2" fmla="*/ 4357 h 275247"/>
                <a:gd name="connsiteX3" fmla="*/ 284000 w 289351"/>
                <a:gd name="connsiteY3" fmla="*/ 63 h 275247"/>
                <a:gd name="connsiteX4" fmla="*/ 241412 w 289351"/>
                <a:gd name="connsiteY4" fmla="*/ 1234 h 275247"/>
                <a:gd name="connsiteX5" fmla="*/ 197988 w 289351"/>
                <a:gd name="connsiteY5" fmla="*/ 63 h 275247"/>
                <a:gd name="connsiteX6" fmla="*/ 190472 w 289351"/>
                <a:gd name="connsiteY6" fmla="*/ 7871 h 275247"/>
                <a:gd name="connsiteX7" fmla="*/ 197988 w 289351"/>
                <a:gd name="connsiteY7" fmla="*/ 12166 h 275247"/>
                <a:gd name="connsiteX8" fmla="*/ 226380 w 289351"/>
                <a:gd name="connsiteY8" fmla="*/ 29344 h 275247"/>
                <a:gd name="connsiteX9" fmla="*/ 225128 w 289351"/>
                <a:gd name="connsiteY9" fmla="*/ 37543 h 275247"/>
                <a:gd name="connsiteX10" fmla="*/ 187550 w 289351"/>
                <a:gd name="connsiteY10" fmla="*/ 176924 h 275247"/>
                <a:gd name="connsiteX11" fmla="*/ 83584 w 289351"/>
                <a:gd name="connsiteY11" fmla="*/ 263207 h 275247"/>
                <a:gd name="connsiteX12" fmla="*/ 32644 w 289351"/>
                <a:gd name="connsiteY12" fmla="*/ 212452 h 275247"/>
                <a:gd name="connsiteX13" fmla="*/ 37237 w 289351"/>
                <a:gd name="connsiteY13" fmla="*/ 181999 h 275247"/>
                <a:gd name="connsiteX14" fmla="*/ 77738 w 289351"/>
                <a:gd name="connsiteY14" fmla="*/ 30125 h 275247"/>
                <a:gd name="connsiteX15" fmla="*/ 112811 w 289351"/>
                <a:gd name="connsiteY15" fmla="*/ 12166 h 275247"/>
                <a:gd name="connsiteX16" fmla="*/ 127007 w 289351"/>
                <a:gd name="connsiteY16" fmla="*/ 4357 h 275247"/>
                <a:gd name="connsiteX17" fmla="*/ 121162 w 289351"/>
                <a:gd name="connsiteY17" fmla="*/ 63 h 275247"/>
                <a:gd name="connsiteX18" fmla="*/ 67717 w 289351"/>
                <a:gd name="connsiteY18" fmla="*/ 1234 h 275247"/>
                <a:gd name="connsiteX19" fmla="*/ 13855 w 289351"/>
                <a:gd name="connsiteY19" fmla="*/ 63 h 275247"/>
                <a:gd name="connsiteX20" fmla="*/ 5922 w 289351"/>
                <a:gd name="connsiteY20" fmla="*/ 7871 h 275247"/>
                <a:gd name="connsiteX21" fmla="*/ 17613 w 289351"/>
                <a:gd name="connsiteY21" fmla="*/ 12166 h 275247"/>
                <a:gd name="connsiteX22" fmla="*/ 33479 w 289351"/>
                <a:gd name="connsiteY22" fmla="*/ 12947 h 275247"/>
                <a:gd name="connsiteX23" fmla="*/ 44753 w 289351"/>
                <a:gd name="connsiteY23" fmla="*/ 19193 h 275247"/>
                <a:gd name="connsiteX24" fmla="*/ 37655 w 289351"/>
                <a:gd name="connsiteY24" fmla="*/ 46913 h 275247"/>
                <a:gd name="connsiteX25" fmla="*/ 28469 w 289351"/>
                <a:gd name="connsiteY25" fmla="*/ 81270 h 275247"/>
                <a:gd name="connsiteX26" fmla="*/ 2999 w 289351"/>
                <a:gd name="connsiteY26" fmla="*/ 177705 h 275247"/>
                <a:gd name="connsiteX27" fmla="*/ 77 w 289351"/>
                <a:gd name="connsiteY27" fmla="*/ 200349 h 275247"/>
                <a:gd name="connsiteX28" fmla="*/ 81913 w 289351"/>
                <a:gd name="connsiteY28" fmla="*/ 275310 h 275247"/>
                <a:gd name="connsiteX29" fmla="*/ 200076 w 289351"/>
                <a:gd name="connsiteY29" fmla="*/ 179657 h 275247"/>
                <a:gd name="connsiteX30" fmla="*/ 237236 w 289351"/>
                <a:gd name="connsiteY30" fmla="*/ 41057 h 2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9351" h="275247">
                  <a:moveTo>
                    <a:pt x="237236" y="41057"/>
                  </a:moveTo>
                  <a:cubicBezTo>
                    <a:pt x="241412" y="25050"/>
                    <a:pt x="248927" y="13337"/>
                    <a:pt x="282330" y="12166"/>
                  </a:cubicBezTo>
                  <a:cubicBezTo>
                    <a:pt x="284418" y="12166"/>
                    <a:pt x="289428" y="11775"/>
                    <a:pt x="289428" y="4357"/>
                  </a:cubicBezTo>
                  <a:cubicBezTo>
                    <a:pt x="289428" y="3967"/>
                    <a:pt x="289428" y="63"/>
                    <a:pt x="284000" y="63"/>
                  </a:cubicBezTo>
                  <a:cubicBezTo>
                    <a:pt x="270221" y="63"/>
                    <a:pt x="255608" y="1234"/>
                    <a:pt x="241412" y="1234"/>
                  </a:cubicBezTo>
                  <a:cubicBezTo>
                    <a:pt x="227215" y="1234"/>
                    <a:pt x="211767" y="63"/>
                    <a:pt x="197988" y="63"/>
                  </a:cubicBezTo>
                  <a:cubicBezTo>
                    <a:pt x="195483" y="63"/>
                    <a:pt x="190472" y="63"/>
                    <a:pt x="190472" y="7871"/>
                  </a:cubicBezTo>
                  <a:cubicBezTo>
                    <a:pt x="190472" y="12166"/>
                    <a:pt x="194648" y="12166"/>
                    <a:pt x="197988" y="12166"/>
                  </a:cubicBezTo>
                  <a:cubicBezTo>
                    <a:pt x="221787" y="12556"/>
                    <a:pt x="226380" y="20755"/>
                    <a:pt x="226380" y="29344"/>
                  </a:cubicBezTo>
                  <a:cubicBezTo>
                    <a:pt x="226380" y="30516"/>
                    <a:pt x="225545" y="36372"/>
                    <a:pt x="225128" y="37543"/>
                  </a:cubicBezTo>
                  <a:lnTo>
                    <a:pt x="187550" y="176924"/>
                  </a:lnTo>
                  <a:cubicBezTo>
                    <a:pt x="173353" y="229240"/>
                    <a:pt x="125337" y="263207"/>
                    <a:pt x="83584" y="263207"/>
                  </a:cubicBezTo>
                  <a:cubicBezTo>
                    <a:pt x="55191" y="263207"/>
                    <a:pt x="32644" y="246028"/>
                    <a:pt x="32644" y="212452"/>
                  </a:cubicBezTo>
                  <a:cubicBezTo>
                    <a:pt x="32644" y="211671"/>
                    <a:pt x="32644" y="199178"/>
                    <a:pt x="37237" y="181999"/>
                  </a:cubicBezTo>
                  <a:lnTo>
                    <a:pt x="77738" y="30125"/>
                  </a:lnTo>
                  <a:cubicBezTo>
                    <a:pt x="81496" y="16070"/>
                    <a:pt x="82331" y="12166"/>
                    <a:pt x="112811" y="12166"/>
                  </a:cubicBezTo>
                  <a:cubicBezTo>
                    <a:pt x="123667" y="12166"/>
                    <a:pt x="127007" y="12166"/>
                    <a:pt x="127007" y="4357"/>
                  </a:cubicBezTo>
                  <a:cubicBezTo>
                    <a:pt x="127007" y="63"/>
                    <a:pt x="122414" y="63"/>
                    <a:pt x="121162" y="63"/>
                  </a:cubicBezTo>
                  <a:cubicBezTo>
                    <a:pt x="109471" y="63"/>
                    <a:pt x="79408" y="1234"/>
                    <a:pt x="67717" y="1234"/>
                  </a:cubicBezTo>
                  <a:cubicBezTo>
                    <a:pt x="55609" y="1234"/>
                    <a:pt x="25964" y="63"/>
                    <a:pt x="13855" y="63"/>
                  </a:cubicBezTo>
                  <a:cubicBezTo>
                    <a:pt x="10515" y="63"/>
                    <a:pt x="5922" y="63"/>
                    <a:pt x="5922" y="7871"/>
                  </a:cubicBezTo>
                  <a:cubicBezTo>
                    <a:pt x="5922" y="12166"/>
                    <a:pt x="9680" y="12166"/>
                    <a:pt x="17613" y="12166"/>
                  </a:cubicBezTo>
                  <a:cubicBezTo>
                    <a:pt x="18448" y="12166"/>
                    <a:pt x="26381" y="12166"/>
                    <a:pt x="33479" y="12947"/>
                  </a:cubicBezTo>
                  <a:cubicBezTo>
                    <a:pt x="40995" y="13728"/>
                    <a:pt x="44753" y="14118"/>
                    <a:pt x="44753" y="19193"/>
                  </a:cubicBezTo>
                  <a:cubicBezTo>
                    <a:pt x="44753" y="21536"/>
                    <a:pt x="40160" y="37934"/>
                    <a:pt x="37655" y="46913"/>
                  </a:cubicBezTo>
                  <a:lnTo>
                    <a:pt x="28469" y="81270"/>
                  </a:lnTo>
                  <a:cubicBezTo>
                    <a:pt x="24711" y="96497"/>
                    <a:pt x="4670" y="170287"/>
                    <a:pt x="2999" y="177705"/>
                  </a:cubicBezTo>
                  <a:cubicBezTo>
                    <a:pt x="77" y="188636"/>
                    <a:pt x="77" y="194493"/>
                    <a:pt x="77" y="200349"/>
                  </a:cubicBezTo>
                  <a:cubicBezTo>
                    <a:pt x="77" y="247980"/>
                    <a:pt x="38072" y="275310"/>
                    <a:pt x="81913" y="275310"/>
                  </a:cubicBezTo>
                  <a:cubicBezTo>
                    <a:pt x="134523" y="275310"/>
                    <a:pt x="186297" y="231192"/>
                    <a:pt x="200076" y="179657"/>
                  </a:cubicBezTo>
                  <a:lnTo>
                    <a:pt x="237236" y="41057"/>
                  </a:lnTo>
                  <a:close/>
                </a:path>
              </a:pathLst>
            </a:custGeom>
            <a:solidFill>
              <a:srgbClr val="000000"/>
            </a:solidFill>
            <a:ln w="435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DE7A55-036A-F7D3-A21F-C3FCAE04D1CF}"/>
              </a:ext>
            </a:extLst>
          </p:cNvPr>
          <p:cNvGrpSpPr/>
          <p:nvPr/>
        </p:nvGrpSpPr>
        <p:grpSpPr>
          <a:xfrm>
            <a:off x="914722" y="2939411"/>
            <a:ext cx="4969220" cy="1200329"/>
            <a:chOff x="1090246" y="2947808"/>
            <a:chExt cx="4969220" cy="12003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892516-E264-762A-4744-F4A9CF89F819}"/>
                </a:ext>
              </a:extLst>
            </p:cNvPr>
            <p:cNvGrpSpPr/>
            <p:nvPr/>
          </p:nvGrpSpPr>
          <p:grpSpPr>
            <a:xfrm>
              <a:off x="1090246" y="2947808"/>
              <a:ext cx="4969220" cy="1200329"/>
              <a:chOff x="836611" y="1651636"/>
              <a:chExt cx="4753885" cy="120032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1A894E-D0C6-95D7-4398-8F97021F00E9}"/>
                  </a:ext>
                </a:extLst>
              </p:cNvPr>
              <p:cNvSpPr/>
              <p:nvPr/>
            </p:nvSpPr>
            <p:spPr>
              <a:xfrm>
                <a:off x="836611" y="1651636"/>
                <a:ext cx="4752294" cy="626200"/>
              </a:xfrm>
              <a:prstGeom prst="rect">
                <a:avLst/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4BEED3-2553-1FEE-8CCF-853BC8F974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1651636"/>
                <a:ext cx="4752295" cy="1200329"/>
              </a:xfrm>
              <a:prstGeom prst="rect">
                <a:avLst/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3600" b="1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Open cones (OC).</a:t>
                </a:r>
                <a:endPara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sz="36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5" name="Group 74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\in \Opens S\implies \up U,\down U\in\Opens S $&#10;&#10;\end{document}&#10;" title="IguanaTex Vector Display">
              <a:extLst>
                <a:ext uri="{FF2B5EF4-FFF2-40B4-BE49-F238E27FC236}">
                  <a16:creationId xmlns:a16="http://schemas.microsoft.com/office/drawing/2014/main" id="{55A137D1-AB4F-C79C-6C52-032910AD25C4}"/>
                </a:ext>
              </a:extLst>
            </p:cNvPr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>
            <a:xfrm>
              <a:off x="1270000" y="3657600"/>
              <a:ext cx="4682169" cy="363988"/>
              <a:chOff x="4419228" y="5925809"/>
              <a:chExt cx="4682169" cy="363988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DEF0F87-7E04-FAB1-E9E2-605A8C6F5A2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419228" y="5934716"/>
                <a:ext cx="281187" cy="285441"/>
              </a:xfrm>
              <a:custGeom>
                <a:avLst/>
                <a:gdLst>
                  <a:gd name="connsiteX0" fmla="*/ 230545 w 281187"/>
                  <a:gd name="connsiteY0" fmla="*/ 42575 h 285441"/>
                  <a:gd name="connsiteX1" fmla="*/ 274367 w 281187"/>
                  <a:gd name="connsiteY1" fmla="*/ 12614 h 285441"/>
                  <a:gd name="connsiteX2" fmla="*/ 281264 w 281187"/>
                  <a:gd name="connsiteY2" fmla="*/ 4516 h 285441"/>
                  <a:gd name="connsiteX3" fmla="*/ 275990 w 281187"/>
                  <a:gd name="connsiteY3" fmla="*/ 63 h 285441"/>
                  <a:gd name="connsiteX4" fmla="*/ 234603 w 281187"/>
                  <a:gd name="connsiteY4" fmla="*/ 1277 h 285441"/>
                  <a:gd name="connsiteX5" fmla="*/ 192404 w 281187"/>
                  <a:gd name="connsiteY5" fmla="*/ 63 h 285441"/>
                  <a:gd name="connsiteX6" fmla="*/ 185101 w 281187"/>
                  <a:gd name="connsiteY6" fmla="*/ 8160 h 285441"/>
                  <a:gd name="connsiteX7" fmla="*/ 192404 w 281187"/>
                  <a:gd name="connsiteY7" fmla="*/ 12614 h 285441"/>
                  <a:gd name="connsiteX8" fmla="*/ 219996 w 281187"/>
                  <a:gd name="connsiteY8" fmla="*/ 30429 h 285441"/>
                  <a:gd name="connsiteX9" fmla="*/ 218778 w 281187"/>
                  <a:gd name="connsiteY9" fmla="*/ 38931 h 285441"/>
                  <a:gd name="connsiteX10" fmla="*/ 182260 w 281187"/>
                  <a:gd name="connsiteY10" fmla="*/ 183474 h 285441"/>
                  <a:gd name="connsiteX11" fmla="*/ 81228 w 281187"/>
                  <a:gd name="connsiteY11" fmla="*/ 272953 h 285441"/>
                  <a:gd name="connsiteX12" fmla="*/ 31726 w 281187"/>
                  <a:gd name="connsiteY12" fmla="*/ 220318 h 285441"/>
                  <a:gd name="connsiteX13" fmla="*/ 36189 w 281187"/>
                  <a:gd name="connsiteY13" fmla="*/ 188738 h 285441"/>
                  <a:gd name="connsiteX14" fmla="*/ 75547 w 281187"/>
                  <a:gd name="connsiteY14" fmla="*/ 31239 h 285441"/>
                  <a:gd name="connsiteX15" fmla="*/ 109630 w 281187"/>
                  <a:gd name="connsiteY15" fmla="*/ 12614 h 285441"/>
                  <a:gd name="connsiteX16" fmla="*/ 123426 w 281187"/>
                  <a:gd name="connsiteY16" fmla="*/ 4516 h 285441"/>
                  <a:gd name="connsiteX17" fmla="*/ 117745 w 281187"/>
                  <a:gd name="connsiteY17" fmla="*/ 63 h 285441"/>
                  <a:gd name="connsiteX18" fmla="*/ 65809 w 281187"/>
                  <a:gd name="connsiteY18" fmla="*/ 1277 h 285441"/>
                  <a:gd name="connsiteX19" fmla="*/ 13467 w 281187"/>
                  <a:gd name="connsiteY19" fmla="*/ 63 h 285441"/>
                  <a:gd name="connsiteX20" fmla="*/ 5757 w 281187"/>
                  <a:gd name="connsiteY20" fmla="*/ 8160 h 285441"/>
                  <a:gd name="connsiteX21" fmla="*/ 17118 w 281187"/>
                  <a:gd name="connsiteY21" fmla="*/ 12614 h 285441"/>
                  <a:gd name="connsiteX22" fmla="*/ 32537 w 281187"/>
                  <a:gd name="connsiteY22" fmla="*/ 13424 h 285441"/>
                  <a:gd name="connsiteX23" fmla="*/ 43492 w 281187"/>
                  <a:gd name="connsiteY23" fmla="*/ 19902 h 285441"/>
                  <a:gd name="connsiteX24" fmla="*/ 36595 w 281187"/>
                  <a:gd name="connsiteY24" fmla="*/ 48649 h 285441"/>
                  <a:gd name="connsiteX25" fmla="*/ 27668 w 281187"/>
                  <a:gd name="connsiteY25" fmla="*/ 84278 h 285441"/>
                  <a:gd name="connsiteX26" fmla="*/ 2917 w 281187"/>
                  <a:gd name="connsiteY26" fmla="*/ 184284 h 285441"/>
                  <a:gd name="connsiteX27" fmla="*/ 77 w 281187"/>
                  <a:gd name="connsiteY27" fmla="*/ 207767 h 285441"/>
                  <a:gd name="connsiteX28" fmla="*/ 79605 w 281187"/>
                  <a:gd name="connsiteY28" fmla="*/ 285504 h 285441"/>
                  <a:gd name="connsiteX29" fmla="*/ 194433 w 281187"/>
                  <a:gd name="connsiteY29" fmla="*/ 186308 h 285441"/>
                  <a:gd name="connsiteX30" fmla="*/ 230545 w 281187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187" h="285441">
                    <a:moveTo>
                      <a:pt x="230545" y="42575"/>
                    </a:moveTo>
                    <a:cubicBezTo>
                      <a:pt x="234603" y="25975"/>
                      <a:pt x="241906" y="13829"/>
                      <a:pt x="274367" y="12614"/>
                    </a:cubicBezTo>
                    <a:cubicBezTo>
                      <a:pt x="276395" y="12614"/>
                      <a:pt x="281264" y="12209"/>
                      <a:pt x="281264" y="4516"/>
                    </a:cubicBezTo>
                    <a:cubicBezTo>
                      <a:pt x="281264" y="4112"/>
                      <a:pt x="281264" y="63"/>
                      <a:pt x="275990" y="63"/>
                    </a:cubicBezTo>
                    <a:cubicBezTo>
                      <a:pt x="262600" y="63"/>
                      <a:pt x="248398" y="1277"/>
                      <a:pt x="234603" y="1277"/>
                    </a:cubicBezTo>
                    <a:cubicBezTo>
                      <a:pt x="220807" y="1277"/>
                      <a:pt x="205794" y="63"/>
                      <a:pt x="192404" y="63"/>
                    </a:cubicBezTo>
                    <a:cubicBezTo>
                      <a:pt x="189970" y="63"/>
                      <a:pt x="185101" y="63"/>
                      <a:pt x="185101" y="8160"/>
                    </a:cubicBezTo>
                    <a:cubicBezTo>
                      <a:pt x="185101" y="12614"/>
                      <a:pt x="189158" y="12614"/>
                      <a:pt x="192404" y="12614"/>
                    </a:cubicBezTo>
                    <a:cubicBezTo>
                      <a:pt x="215532" y="13019"/>
                      <a:pt x="219996" y="21521"/>
                      <a:pt x="219996" y="30429"/>
                    </a:cubicBezTo>
                    <a:cubicBezTo>
                      <a:pt x="219996" y="31644"/>
                      <a:pt x="219184" y="37717"/>
                      <a:pt x="218778" y="38931"/>
                    </a:cubicBezTo>
                    <a:lnTo>
                      <a:pt x="182260" y="183474"/>
                    </a:lnTo>
                    <a:cubicBezTo>
                      <a:pt x="168465" y="237728"/>
                      <a:pt x="121803" y="272953"/>
                      <a:pt x="81228" y="272953"/>
                    </a:cubicBezTo>
                    <a:cubicBezTo>
                      <a:pt x="53636" y="272953"/>
                      <a:pt x="31726" y="255138"/>
                      <a:pt x="31726" y="220318"/>
                    </a:cubicBezTo>
                    <a:cubicBezTo>
                      <a:pt x="31726" y="219509"/>
                      <a:pt x="31726" y="206552"/>
                      <a:pt x="36189" y="188738"/>
                    </a:cubicBezTo>
                    <a:lnTo>
                      <a:pt x="75547" y="31239"/>
                    </a:lnTo>
                    <a:cubicBezTo>
                      <a:pt x="79199" y="16663"/>
                      <a:pt x="80010" y="12614"/>
                      <a:pt x="109630" y="12614"/>
                    </a:cubicBezTo>
                    <a:cubicBezTo>
                      <a:pt x="120180" y="12614"/>
                      <a:pt x="123426" y="12614"/>
                      <a:pt x="123426" y="4516"/>
                    </a:cubicBezTo>
                    <a:cubicBezTo>
                      <a:pt x="123426" y="63"/>
                      <a:pt x="118963" y="63"/>
                      <a:pt x="117745" y="63"/>
                    </a:cubicBezTo>
                    <a:cubicBezTo>
                      <a:pt x="106384" y="63"/>
                      <a:pt x="77170" y="1277"/>
                      <a:pt x="65809" y="1277"/>
                    </a:cubicBezTo>
                    <a:cubicBezTo>
                      <a:pt x="54042" y="1277"/>
                      <a:pt x="25233" y="63"/>
                      <a:pt x="13467" y="63"/>
                    </a:cubicBezTo>
                    <a:cubicBezTo>
                      <a:pt x="10221" y="63"/>
                      <a:pt x="5757" y="63"/>
                      <a:pt x="5757" y="8160"/>
                    </a:cubicBezTo>
                    <a:cubicBezTo>
                      <a:pt x="5757" y="12614"/>
                      <a:pt x="9409" y="12614"/>
                      <a:pt x="17118" y="12614"/>
                    </a:cubicBezTo>
                    <a:cubicBezTo>
                      <a:pt x="17930" y="12614"/>
                      <a:pt x="25639" y="12614"/>
                      <a:pt x="32537" y="13424"/>
                    </a:cubicBezTo>
                    <a:cubicBezTo>
                      <a:pt x="39841" y="14234"/>
                      <a:pt x="43492" y="14639"/>
                      <a:pt x="43492" y="19902"/>
                    </a:cubicBezTo>
                    <a:cubicBezTo>
                      <a:pt x="43492" y="22331"/>
                      <a:pt x="39029" y="39336"/>
                      <a:pt x="36595" y="48649"/>
                    </a:cubicBezTo>
                    <a:lnTo>
                      <a:pt x="27668" y="84278"/>
                    </a:lnTo>
                    <a:cubicBezTo>
                      <a:pt x="24016" y="100069"/>
                      <a:pt x="4540" y="176591"/>
                      <a:pt x="2917" y="184284"/>
                    </a:cubicBezTo>
                    <a:cubicBezTo>
                      <a:pt x="77" y="195621"/>
                      <a:pt x="77" y="201694"/>
                      <a:pt x="77" y="207767"/>
                    </a:cubicBezTo>
                    <a:cubicBezTo>
                      <a:pt x="77" y="257163"/>
                      <a:pt x="37000" y="285504"/>
                      <a:pt x="79605" y="285504"/>
                    </a:cubicBezTo>
                    <a:cubicBezTo>
                      <a:pt x="130730" y="285504"/>
                      <a:pt x="181043" y="239753"/>
                      <a:pt x="194433" y="186308"/>
                    </a:cubicBezTo>
                    <a:lnTo>
                      <a:pt x="230545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CBDF041-B457-DF72-EF8E-15158A3789FF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4859704" y="5992614"/>
                <a:ext cx="202877" cy="234831"/>
              </a:xfrm>
              <a:custGeom>
                <a:avLst/>
                <a:gdLst>
                  <a:gd name="connsiteX0" fmla="*/ 188763 w 202877"/>
                  <a:gd name="connsiteY0" fmla="*/ 125576 h 234831"/>
                  <a:gd name="connsiteX1" fmla="*/ 202965 w 202877"/>
                  <a:gd name="connsiteY1" fmla="*/ 117478 h 234831"/>
                  <a:gd name="connsiteX2" fmla="*/ 188763 w 202877"/>
                  <a:gd name="connsiteY2" fmla="*/ 109381 h 234831"/>
                  <a:gd name="connsiteX3" fmla="*/ 16723 w 202877"/>
                  <a:gd name="connsiteY3" fmla="*/ 109381 h 234831"/>
                  <a:gd name="connsiteX4" fmla="*/ 125465 w 202877"/>
                  <a:gd name="connsiteY4" fmla="*/ 16258 h 234831"/>
                  <a:gd name="connsiteX5" fmla="*/ 188763 w 202877"/>
                  <a:gd name="connsiteY5" fmla="*/ 16258 h 234831"/>
                  <a:gd name="connsiteX6" fmla="*/ 202965 w 202877"/>
                  <a:gd name="connsiteY6" fmla="*/ 8160 h 234831"/>
                  <a:gd name="connsiteX7" fmla="*/ 188763 w 202877"/>
                  <a:gd name="connsiteY7" fmla="*/ 63 h 234831"/>
                  <a:gd name="connsiteX8" fmla="*/ 124654 w 202877"/>
                  <a:gd name="connsiteY8" fmla="*/ 63 h 234831"/>
                  <a:gd name="connsiteX9" fmla="*/ 87 w 202877"/>
                  <a:gd name="connsiteY9" fmla="*/ 117478 h 234831"/>
                  <a:gd name="connsiteX10" fmla="*/ 124654 w 202877"/>
                  <a:gd name="connsiteY10" fmla="*/ 234894 h 234831"/>
                  <a:gd name="connsiteX11" fmla="*/ 188763 w 202877"/>
                  <a:gd name="connsiteY11" fmla="*/ 234894 h 234831"/>
                  <a:gd name="connsiteX12" fmla="*/ 202965 w 202877"/>
                  <a:gd name="connsiteY12" fmla="*/ 226797 h 234831"/>
                  <a:gd name="connsiteX13" fmla="*/ 188763 w 202877"/>
                  <a:gd name="connsiteY13" fmla="*/ 218699 h 234831"/>
                  <a:gd name="connsiteX14" fmla="*/ 125465 w 202877"/>
                  <a:gd name="connsiteY14" fmla="*/ 218699 h 234831"/>
                  <a:gd name="connsiteX15" fmla="*/ 16723 w 202877"/>
                  <a:gd name="connsiteY15" fmla="*/ 125576 h 234831"/>
                  <a:gd name="connsiteX16" fmla="*/ 188763 w 202877"/>
                  <a:gd name="connsiteY16" fmla="*/ 125576 h 23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877" h="234831">
                    <a:moveTo>
                      <a:pt x="188763" y="125576"/>
                    </a:moveTo>
                    <a:cubicBezTo>
                      <a:pt x="195661" y="125576"/>
                      <a:pt x="202965" y="125576"/>
                      <a:pt x="202965" y="117478"/>
                    </a:cubicBezTo>
                    <a:cubicBezTo>
                      <a:pt x="202965" y="109381"/>
                      <a:pt x="195661" y="109381"/>
                      <a:pt x="188763" y="109381"/>
                    </a:cubicBezTo>
                    <a:lnTo>
                      <a:pt x="16723" y="109381"/>
                    </a:lnTo>
                    <a:cubicBezTo>
                      <a:pt x="21592" y="55127"/>
                      <a:pt x="68254" y="16258"/>
                      <a:pt x="125465" y="16258"/>
                    </a:cubicBezTo>
                    <a:lnTo>
                      <a:pt x="188763" y="16258"/>
                    </a:lnTo>
                    <a:cubicBezTo>
                      <a:pt x="195661" y="16258"/>
                      <a:pt x="202965" y="16258"/>
                      <a:pt x="202965" y="8160"/>
                    </a:cubicBezTo>
                    <a:cubicBezTo>
                      <a:pt x="202965" y="63"/>
                      <a:pt x="195661" y="63"/>
                      <a:pt x="188763" y="63"/>
                    </a:cubicBezTo>
                    <a:lnTo>
                      <a:pt x="124654" y="63"/>
                    </a:lnTo>
                    <a:cubicBezTo>
                      <a:pt x="55270" y="63"/>
                      <a:pt x="87" y="52697"/>
                      <a:pt x="87" y="117478"/>
                    </a:cubicBezTo>
                    <a:cubicBezTo>
                      <a:pt x="87" y="182260"/>
                      <a:pt x="55270" y="234894"/>
                      <a:pt x="124654" y="234894"/>
                    </a:cubicBezTo>
                    <a:lnTo>
                      <a:pt x="188763" y="234894"/>
                    </a:lnTo>
                    <a:cubicBezTo>
                      <a:pt x="195661" y="234894"/>
                      <a:pt x="202965" y="234894"/>
                      <a:pt x="202965" y="226797"/>
                    </a:cubicBezTo>
                    <a:cubicBezTo>
                      <a:pt x="202965" y="218699"/>
                      <a:pt x="195661" y="218699"/>
                      <a:pt x="188763" y="218699"/>
                    </a:cubicBezTo>
                    <a:lnTo>
                      <a:pt x="125465" y="218699"/>
                    </a:lnTo>
                    <a:cubicBezTo>
                      <a:pt x="68254" y="218699"/>
                      <a:pt x="21592" y="179830"/>
                      <a:pt x="16723" y="125576"/>
                    </a:cubicBezTo>
                    <a:lnTo>
                      <a:pt x="188763" y="125576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C5AAF7-4213-4B69-4FB8-3A76C741E6C5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5238046" y="5933501"/>
                <a:ext cx="228033" cy="285036"/>
              </a:xfrm>
              <a:custGeom>
                <a:avLst/>
                <a:gdLst>
                  <a:gd name="connsiteX0" fmla="*/ 66235 w 228033"/>
                  <a:gd name="connsiteY0" fmla="*/ 10995 h 285036"/>
                  <a:gd name="connsiteX1" fmla="*/ 97 w 228033"/>
                  <a:gd name="connsiteY1" fmla="*/ 151893 h 285036"/>
                  <a:gd name="connsiteX2" fmla="*/ 34586 w 228033"/>
                  <a:gd name="connsiteY2" fmla="*/ 255948 h 285036"/>
                  <a:gd name="connsiteX3" fmla="*/ 99912 w 228033"/>
                  <a:gd name="connsiteY3" fmla="*/ 285100 h 285036"/>
                  <a:gd name="connsiteX4" fmla="*/ 228131 w 228033"/>
                  <a:gd name="connsiteY4" fmla="*/ 126386 h 285036"/>
                  <a:gd name="connsiteX5" fmla="*/ 198511 w 228033"/>
                  <a:gd name="connsiteY5" fmla="*/ 21117 h 285036"/>
                  <a:gd name="connsiteX6" fmla="*/ 148197 w 228033"/>
                  <a:gd name="connsiteY6" fmla="*/ 63 h 285036"/>
                  <a:gd name="connsiteX7" fmla="*/ 79625 w 228033"/>
                  <a:gd name="connsiteY7" fmla="*/ 72941 h 285036"/>
                  <a:gd name="connsiteX8" fmla="*/ 103158 w 228033"/>
                  <a:gd name="connsiteY8" fmla="*/ 107761 h 285036"/>
                  <a:gd name="connsiteX9" fmla="*/ 119389 w 228033"/>
                  <a:gd name="connsiteY9" fmla="*/ 94400 h 285036"/>
                  <a:gd name="connsiteX10" fmla="*/ 99101 w 228033"/>
                  <a:gd name="connsiteY10" fmla="*/ 51888 h 285036"/>
                  <a:gd name="connsiteX11" fmla="*/ 144951 w 228033"/>
                  <a:gd name="connsiteY11" fmla="*/ 13424 h 285036"/>
                  <a:gd name="connsiteX12" fmla="*/ 194453 w 228033"/>
                  <a:gd name="connsiteY12" fmla="*/ 64439 h 285036"/>
                  <a:gd name="connsiteX13" fmla="*/ 199728 w 228033"/>
                  <a:gd name="connsiteY13" fmla="*/ 127196 h 285036"/>
                  <a:gd name="connsiteX14" fmla="*/ 110868 w 228033"/>
                  <a:gd name="connsiteY14" fmla="*/ 269309 h 285036"/>
                  <a:gd name="connsiteX15" fmla="*/ 27688 w 228033"/>
                  <a:gd name="connsiteY15" fmla="*/ 136103 h 285036"/>
                  <a:gd name="connsiteX16" fmla="*/ 71915 w 228033"/>
                  <a:gd name="connsiteY16" fmla="*/ 15853 h 285036"/>
                  <a:gd name="connsiteX17" fmla="*/ 66235 w 228033"/>
                  <a:gd name="connsiteY17" fmla="*/ 10995 h 285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033" h="285036">
                    <a:moveTo>
                      <a:pt x="66235" y="10995"/>
                    </a:moveTo>
                    <a:cubicBezTo>
                      <a:pt x="17950" y="42170"/>
                      <a:pt x="97" y="98044"/>
                      <a:pt x="97" y="151893"/>
                    </a:cubicBezTo>
                    <a:cubicBezTo>
                      <a:pt x="97" y="188738"/>
                      <a:pt x="8212" y="230036"/>
                      <a:pt x="34586" y="255948"/>
                    </a:cubicBezTo>
                    <a:cubicBezTo>
                      <a:pt x="52439" y="273763"/>
                      <a:pt x="74350" y="285100"/>
                      <a:pt x="99912" y="285100"/>
                    </a:cubicBezTo>
                    <a:cubicBezTo>
                      <a:pt x="175383" y="285100"/>
                      <a:pt x="228131" y="231250"/>
                      <a:pt x="228131" y="126386"/>
                    </a:cubicBezTo>
                    <a:cubicBezTo>
                      <a:pt x="228131" y="89947"/>
                      <a:pt x="226913" y="49458"/>
                      <a:pt x="198511" y="21117"/>
                    </a:cubicBezTo>
                    <a:cubicBezTo>
                      <a:pt x="185527" y="8160"/>
                      <a:pt x="167268" y="63"/>
                      <a:pt x="148197" y="63"/>
                    </a:cubicBezTo>
                    <a:cubicBezTo>
                      <a:pt x="107622" y="63"/>
                      <a:pt x="79625" y="33668"/>
                      <a:pt x="79625" y="72941"/>
                    </a:cubicBezTo>
                    <a:cubicBezTo>
                      <a:pt x="79625" y="87517"/>
                      <a:pt x="84899" y="107761"/>
                      <a:pt x="103158" y="107761"/>
                    </a:cubicBezTo>
                    <a:cubicBezTo>
                      <a:pt x="111273" y="107761"/>
                      <a:pt x="119389" y="102903"/>
                      <a:pt x="119389" y="94400"/>
                    </a:cubicBezTo>
                    <a:cubicBezTo>
                      <a:pt x="119389" y="76585"/>
                      <a:pt x="99101" y="70107"/>
                      <a:pt x="99101" y="51888"/>
                    </a:cubicBezTo>
                    <a:cubicBezTo>
                      <a:pt x="99101" y="28809"/>
                      <a:pt x="122635" y="13424"/>
                      <a:pt x="144951" y="13424"/>
                    </a:cubicBezTo>
                    <a:cubicBezTo>
                      <a:pt x="171325" y="13424"/>
                      <a:pt x="188367" y="40146"/>
                      <a:pt x="194453" y="64439"/>
                    </a:cubicBezTo>
                    <a:cubicBezTo>
                      <a:pt x="199728" y="84683"/>
                      <a:pt x="199728" y="106142"/>
                      <a:pt x="199728" y="127196"/>
                    </a:cubicBezTo>
                    <a:cubicBezTo>
                      <a:pt x="199728" y="187118"/>
                      <a:pt x="183092" y="269309"/>
                      <a:pt x="110868" y="269309"/>
                    </a:cubicBezTo>
                    <a:cubicBezTo>
                      <a:pt x="49599" y="269309"/>
                      <a:pt x="27688" y="204123"/>
                      <a:pt x="27688" y="136103"/>
                    </a:cubicBezTo>
                    <a:cubicBezTo>
                      <a:pt x="27688" y="91971"/>
                      <a:pt x="40266" y="47839"/>
                      <a:pt x="71915" y="15853"/>
                    </a:cubicBezTo>
                    <a:lnTo>
                      <a:pt x="66235" y="1099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C565FA8-FB57-20F5-9CF9-436EC51299E7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5517453" y="5925809"/>
                <a:ext cx="240612" cy="294348"/>
              </a:xfrm>
              <a:custGeom>
                <a:avLst/>
                <a:gdLst>
                  <a:gd name="connsiteX0" fmla="*/ 240716 w 240612"/>
                  <a:gd name="connsiteY0" fmla="*/ 4112 h 294348"/>
                  <a:gd name="connsiteX1" fmla="*/ 236253 w 240612"/>
                  <a:gd name="connsiteY1" fmla="*/ 63 h 294348"/>
                  <a:gd name="connsiteX2" fmla="*/ 228949 w 240612"/>
                  <a:gd name="connsiteY2" fmla="*/ 6136 h 294348"/>
                  <a:gd name="connsiteX3" fmla="*/ 209473 w 240612"/>
                  <a:gd name="connsiteY3" fmla="*/ 29214 h 294348"/>
                  <a:gd name="connsiteX4" fmla="*/ 151450 w 240612"/>
                  <a:gd name="connsiteY4" fmla="*/ 63 h 294348"/>
                  <a:gd name="connsiteX5" fmla="*/ 51229 w 240612"/>
                  <a:gd name="connsiteY5" fmla="*/ 95615 h 294348"/>
                  <a:gd name="connsiteX6" fmla="*/ 93427 w 240612"/>
                  <a:gd name="connsiteY6" fmla="*/ 153108 h 294348"/>
                  <a:gd name="connsiteX7" fmla="*/ 136843 w 240612"/>
                  <a:gd name="connsiteY7" fmla="*/ 164445 h 294348"/>
                  <a:gd name="connsiteX8" fmla="*/ 174172 w 240612"/>
                  <a:gd name="connsiteY8" fmla="*/ 207362 h 294348"/>
                  <a:gd name="connsiteX9" fmla="*/ 101137 w 240612"/>
                  <a:gd name="connsiteY9" fmla="*/ 281860 h 294348"/>
                  <a:gd name="connsiteX10" fmla="*/ 30130 w 240612"/>
                  <a:gd name="connsiteY10" fmla="*/ 222748 h 294348"/>
                  <a:gd name="connsiteX11" fmla="*/ 32564 w 240612"/>
                  <a:gd name="connsiteY11" fmla="*/ 200884 h 294348"/>
                  <a:gd name="connsiteX12" fmla="*/ 33376 w 240612"/>
                  <a:gd name="connsiteY12" fmla="*/ 198050 h 294348"/>
                  <a:gd name="connsiteX13" fmla="*/ 28507 w 240612"/>
                  <a:gd name="connsiteY13" fmla="*/ 193596 h 294348"/>
                  <a:gd name="connsiteX14" fmla="*/ 24449 w 240612"/>
                  <a:gd name="connsiteY14" fmla="*/ 195216 h 294348"/>
                  <a:gd name="connsiteX15" fmla="*/ 104 w 240612"/>
                  <a:gd name="connsiteY15" fmla="*/ 290363 h 294348"/>
                  <a:gd name="connsiteX16" fmla="*/ 4567 w 240612"/>
                  <a:gd name="connsiteY16" fmla="*/ 294412 h 294348"/>
                  <a:gd name="connsiteX17" fmla="*/ 11871 w 240612"/>
                  <a:gd name="connsiteY17" fmla="*/ 288339 h 294348"/>
                  <a:gd name="connsiteX18" fmla="*/ 31753 w 240612"/>
                  <a:gd name="connsiteY18" fmla="*/ 265260 h 294348"/>
                  <a:gd name="connsiteX19" fmla="*/ 100325 w 240612"/>
                  <a:gd name="connsiteY19" fmla="*/ 294412 h 294348"/>
                  <a:gd name="connsiteX20" fmla="*/ 203387 w 240612"/>
                  <a:gd name="connsiteY20" fmla="*/ 190357 h 294348"/>
                  <a:gd name="connsiteX21" fmla="*/ 183505 w 240612"/>
                  <a:gd name="connsiteY21" fmla="*/ 142986 h 294348"/>
                  <a:gd name="connsiteX22" fmla="*/ 131974 w 240612"/>
                  <a:gd name="connsiteY22" fmla="*/ 122742 h 294348"/>
                  <a:gd name="connsiteX23" fmla="*/ 104788 w 240612"/>
                  <a:gd name="connsiteY23" fmla="*/ 115454 h 294348"/>
                  <a:gd name="connsiteX24" fmla="*/ 80037 w 240612"/>
                  <a:gd name="connsiteY24" fmla="*/ 78610 h 294348"/>
                  <a:gd name="connsiteX25" fmla="*/ 151044 w 240612"/>
                  <a:gd name="connsiteY25" fmla="*/ 11399 h 294348"/>
                  <a:gd name="connsiteX26" fmla="*/ 209473 w 240612"/>
                  <a:gd name="connsiteY26" fmla="*/ 74156 h 294348"/>
                  <a:gd name="connsiteX27" fmla="*/ 207850 w 240612"/>
                  <a:gd name="connsiteY27" fmla="*/ 96829 h 294348"/>
                  <a:gd name="connsiteX28" fmla="*/ 212719 w 240612"/>
                  <a:gd name="connsiteY28" fmla="*/ 100878 h 294348"/>
                  <a:gd name="connsiteX29" fmla="*/ 218805 w 240612"/>
                  <a:gd name="connsiteY29" fmla="*/ 92781 h 294348"/>
                  <a:gd name="connsiteX30" fmla="*/ 240716 w 240612"/>
                  <a:gd name="connsiteY30" fmla="*/ 4112 h 294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0612" h="294348">
                    <a:moveTo>
                      <a:pt x="240716" y="4112"/>
                    </a:moveTo>
                    <a:cubicBezTo>
                      <a:pt x="240716" y="2897"/>
                      <a:pt x="239905" y="63"/>
                      <a:pt x="236253" y="63"/>
                    </a:cubicBezTo>
                    <a:cubicBezTo>
                      <a:pt x="234224" y="63"/>
                      <a:pt x="233818" y="468"/>
                      <a:pt x="228949" y="6136"/>
                    </a:cubicBezTo>
                    <a:lnTo>
                      <a:pt x="209473" y="29214"/>
                    </a:lnTo>
                    <a:cubicBezTo>
                      <a:pt x="198923" y="10185"/>
                      <a:pt x="177824" y="63"/>
                      <a:pt x="151450" y="63"/>
                    </a:cubicBezTo>
                    <a:cubicBezTo>
                      <a:pt x="99919" y="63"/>
                      <a:pt x="51229" y="46624"/>
                      <a:pt x="51229" y="95615"/>
                    </a:cubicBezTo>
                    <a:cubicBezTo>
                      <a:pt x="51229" y="128410"/>
                      <a:pt x="72734" y="147035"/>
                      <a:pt x="93427" y="153108"/>
                    </a:cubicBezTo>
                    <a:lnTo>
                      <a:pt x="136843" y="164445"/>
                    </a:lnTo>
                    <a:cubicBezTo>
                      <a:pt x="151856" y="168089"/>
                      <a:pt x="174172" y="174162"/>
                      <a:pt x="174172" y="207362"/>
                    </a:cubicBezTo>
                    <a:cubicBezTo>
                      <a:pt x="174172" y="243802"/>
                      <a:pt x="140901" y="281860"/>
                      <a:pt x="101137" y="281860"/>
                    </a:cubicBezTo>
                    <a:cubicBezTo>
                      <a:pt x="75168" y="281860"/>
                      <a:pt x="30130" y="272953"/>
                      <a:pt x="30130" y="222748"/>
                    </a:cubicBezTo>
                    <a:cubicBezTo>
                      <a:pt x="30130" y="213031"/>
                      <a:pt x="32158" y="203313"/>
                      <a:pt x="32564" y="200884"/>
                    </a:cubicBezTo>
                    <a:cubicBezTo>
                      <a:pt x="32970" y="199265"/>
                      <a:pt x="33376" y="198860"/>
                      <a:pt x="33376" y="198050"/>
                    </a:cubicBezTo>
                    <a:cubicBezTo>
                      <a:pt x="33376" y="194001"/>
                      <a:pt x="30535" y="193596"/>
                      <a:pt x="28507" y="193596"/>
                    </a:cubicBezTo>
                    <a:cubicBezTo>
                      <a:pt x="26478" y="193596"/>
                      <a:pt x="25666" y="194001"/>
                      <a:pt x="24449" y="195216"/>
                    </a:cubicBezTo>
                    <a:cubicBezTo>
                      <a:pt x="22826" y="196835"/>
                      <a:pt x="104" y="289148"/>
                      <a:pt x="104" y="290363"/>
                    </a:cubicBezTo>
                    <a:cubicBezTo>
                      <a:pt x="104" y="292792"/>
                      <a:pt x="2133" y="294412"/>
                      <a:pt x="4567" y="294412"/>
                    </a:cubicBezTo>
                    <a:cubicBezTo>
                      <a:pt x="6596" y="294412"/>
                      <a:pt x="7002" y="294007"/>
                      <a:pt x="11871" y="288339"/>
                    </a:cubicBezTo>
                    <a:lnTo>
                      <a:pt x="31753" y="265260"/>
                    </a:lnTo>
                    <a:cubicBezTo>
                      <a:pt x="49200" y="288743"/>
                      <a:pt x="76791" y="294412"/>
                      <a:pt x="100325" y="294412"/>
                    </a:cubicBezTo>
                    <a:cubicBezTo>
                      <a:pt x="155508" y="294412"/>
                      <a:pt x="203387" y="240562"/>
                      <a:pt x="203387" y="190357"/>
                    </a:cubicBezTo>
                    <a:cubicBezTo>
                      <a:pt x="203387" y="162420"/>
                      <a:pt x="189591" y="148654"/>
                      <a:pt x="183505" y="142986"/>
                    </a:cubicBezTo>
                    <a:cubicBezTo>
                      <a:pt x="174172" y="133674"/>
                      <a:pt x="168086" y="132054"/>
                      <a:pt x="131974" y="122742"/>
                    </a:cubicBezTo>
                    <a:cubicBezTo>
                      <a:pt x="123047" y="120313"/>
                      <a:pt x="108440" y="116264"/>
                      <a:pt x="104788" y="115454"/>
                    </a:cubicBezTo>
                    <a:cubicBezTo>
                      <a:pt x="93833" y="111810"/>
                      <a:pt x="80037" y="100069"/>
                      <a:pt x="80037" y="78610"/>
                    </a:cubicBezTo>
                    <a:cubicBezTo>
                      <a:pt x="80037" y="45814"/>
                      <a:pt x="112498" y="11399"/>
                      <a:pt x="151044" y="11399"/>
                    </a:cubicBezTo>
                    <a:cubicBezTo>
                      <a:pt x="184722" y="11399"/>
                      <a:pt x="209473" y="28809"/>
                      <a:pt x="209473" y="74156"/>
                    </a:cubicBezTo>
                    <a:cubicBezTo>
                      <a:pt x="209473" y="87112"/>
                      <a:pt x="207850" y="94400"/>
                      <a:pt x="207850" y="96829"/>
                    </a:cubicBezTo>
                    <a:cubicBezTo>
                      <a:pt x="207850" y="97234"/>
                      <a:pt x="207850" y="100878"/>
                      <a:pt x="212719" y="100878"/>
                    </a:cubicBezTo>
                    <a:cubicBezTo>
                      <a:pt x="216777" y="100878"/>
                      <a:pt x="217182" y="99664"/>
                      <a:pt x="218805" y="92781"/>
                    </a:cubicBezTo>
                    <a:lnTo>
                      <a:pt x="240716" y="4112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0A50423-6E26-D676-BCB1-C31555AD1C97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6016682" y="6062659"/>
                <a:ext cx="269826" cy="94742"/>
              </a:xfrm>
              <a:custGeom>
                <a:avLst/>
                <a:gdLst>
                  <a:gd name="connsiteX0" fmla="*/ 256147 w 269826"/>
                  <a:gd name="connsiteY0" fmla="*/ 16258 h 94742"/>
                  <a:gd name="connsiteX1" fmla="*/ 269943 w 269826"/>
                  <a:gd name="connsiteY1" fmla="*/ 8160 h 94742"/>
                  <a:gd name="connsiteX2" fmla="*/ 256553 w 269826"/>
                  <a:gd name="connsiteY2" fmla="*/ 63 h 94742"/>
                  <a:gd name="connsiteX3" fmla="*/ 13506 w 269826"/>
                  <a:gd name="connsiteY3" fmla="*/ 63 h 94742"/>
                  <a:gd name="connsiteX4" fmla="*/ 116 w 269826"/>
                  <a:gd name="connsiteY4" fmla="*/ 8160 h 94742"/>
                  <a:gd name="connsiteX5" fmla="*/ 13912 w 269826"/>
                  <a:gd name="connsiteY5" fmla="*/ 16258 h 94742"/>
                  <a:gd name="connsiteX6" fmla="*/ 256147 w 269826"/>
                  <a:gd name="connsiteY6" fmla="*/ 16258 h 94742"/>
                  <a:gd name="connsiteX7" fmla="*/ 256553 w 269826"/>
                  <a:gd name="connsiteY7" fmla="*/ 94805 h 94742"/>
                  <a:gd name="connsiteX8" fmla="*/ 269943 w 269826"/>
                  <a:gd name="connsiteY8" fmla="*/ 86707 h 94742"/>
                  <a:gd name="connsiteX9" fmla="*/ 256147 w 269826"/>
                  <a:gd name="connsiteY9" fmla="*/ 78610 h 94742"/>
                  <a:gd name="connsiteX10" fmla="*/ 13912 w 269826"/>
                  <a:gd name="connsiteY10" fmla="*/ 78610 h 94742"/>
                  <a:gd name="connsiteX11" fmla="*/ 116 w 269826"/>
                  <a:gd name="connsiteY11" fmla="*/ 86707 h 94742"/>
                  <a:gd name="connsiteX12" fmla="*/ 13506 w 269826"/>
                  <a:gd name="connsiteY12" fmla="*/ 94805 h 94742"/>
                  <a:gd name="connsiteX13" fmla="*/ 256553 w 269826"/>
                  <a:gd name="connsiteY13" fmla="*/ 94805 h 9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826" h="94742">
                    <a:moveTo>
                      <a:pt x="256147" y="16258"/>
                    </a:moveTo>
                    <a:cubicBezTo>
                      <a:pt x="262233" y="16258"/>
                      <a:pt x="269943" y="16258"/>
                      <a:pt x="269943" y="8160"/>
                    </a:cubicBezTo>
                    <a:cubicBezTo>
                      <a:pt x="269943" y="63"/>
                      <a:pt x="262233" y="63"/>
                      <a:pt x="256553" y="63"/>
                    </a:cubicBezTo>
                    <a:lnTo>
                      <a:pt x="13506" y="63"/>
                    </a:lnTo>
                    <a:cubicBezTo>
                      <a:pt x="7825" y="63"/>
                      <a:pt x="116" y="63"/>
                      <a:pt x="116" y="8160"/>
                    </a:cubicBezTo>
                    <a:cubicBezTo>
                      <a:pt x="116" y="16258"/>
                      <a:pt x="7825" y="16258"/>
                      <a:pt x="13912" y="16258"/>
                    </a:cubicBezTo>
                    <a:lnTo>
                      <a:pt x="256147" y="16258"/>
                    </a:lnTo>
                    <a:close/>
                    <a:moveTo>
                      <a:pt x="256553" y="94805"/>
                    </a:moveTo>
                    <a:cubicBezTo>
                      <a:pt x="262233" y="94805"/>
                      <a:pt x="269943" y="94805"/>
                      <a:pt x="269943" y="86707"/>
                    </a:cubicBezTo>
                    <a:cubicBezTo>
                      <a:pt x="269943" y="78610"/>
                      <a:pt x="262233" y="78610"/>
                      <a:pt x="256147" y="78610"/>
                    </a:cubicBezTo>
                    <a:lnTo>
                      <a:pt x="13912" y="78610"/>
                    </a:lnTo>
                    <a:cubicBezTo>
                      <a:pt x="7825" y="78610"/>
                      <a:pt x="116" y="78610"/>
                      <a:pt x="116" y="86707"/>
                    </a:cubicBezTo>
                    <a:cubicBezTo>
                      <a:pt x="116" y="94805"/>
                      <a:pt x="7825" y="94805"/>
                      <a:pt x="13506" y="94805"/>
                    </a:cubicBezTo>
                    <a:lnTo>
                      <a:pt x="256553" y="9480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4B430A6-C83F-9B48-DA5D-678D0C6655DE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6264240" y="5998687"/>
                <a:ext cx="360309" cy="222684"/>
              </a:xfrm>
              <a:custGeom>
                <a:avLst/>
                <a:gdLst>
                  <a:gd name="connsiteX0" fmla="*/ 272383 w 360309"/>
                  <a:gd name="connsiteY0" fmla="*/ 80229 h 222684"/>
                  <a:gd name="connsiteX1" fmla="*/ 323508 w 360309"/>
                  <a:gd name="connsiteY1" fmla="*/ 111405 h 222684"/>
                  <a:gd name="connsiteX2" fmla="*/ 272383 w 360309"/>
                  <a:gd name="connsiteY2" fmla="*/ 142581 h 222684"/>
                  <a:gd name="connsiteX3" fmla="*/ 14729 w 360309"/>
                  <a:gd name="connsiteY3" fmla="*/ 142581 h 222684"/>
                  <a:gd name="connsiteX4" fmla="*/ 122 w 360309"/>
                  <a:gd name="connsiteY4" fmla="*/ 150679 h 222684"/>
                  <a:gd name="connsiteX5" fmla="*/ 14324 w 360309"/>
                  <a:gd name="connsiteY5" fmla="*/ 158776 h 222684"/>
                  <a:gd name="connsiteX6" fmla="*/ 254124 w 360309"/>
                  <a:gd name="connsiteY6" fmla="*/ 158776 h 222684"/>
                  <a:gd name="connsiteX7" fmla="*/ 213549 w 360309"/>
                  <a:gd name="connsiteY7" fmla="*/ 218294 h 222684"/>
                  <a:gd name="connsiteX8" fmla="*/ 221258 w 360309"/>
                  <a:gd name="connsiteY8" fmla="*/ 222748 h 222684"/>
                  <a:gd name="connsiteX9" fmla="*/ 228968 w 360309"/>
                  <a:gd name="connsiteY9" fmla="*/ 219509 h 222684"/>
                  <a:gd name="connsiteX10" fmla="*/ 275224 w 360309"/>
                  <a:gd name="connsiteY10" fmla="*/ 159181 h 222684"/>
                  <a:gd name="connsiteX11" fmla="*/ 351505 w 360309"/>
                  <a:gd name="connsiteY11" fmla="*/ 117478 h 222684"/>
                  <a:gd name="connsiteX12" fmla="*/ 359620 w 360309"/>
                  <a:gd name="connsiteY12" fmla="*/ 113835 h 222684"/>
                  <a:gd name="connsiteX13" fmla="*/ 360432 w 360309"/>
                  <a:gd name="connsiteY13" fmla="*/ 111405 h 222684"/>
                  <a:gd name="connsiteX14" fmla="*/ 360026 w 360309"/>
                  <a:gd name="connsiteY14" fmla="*/ 108976 h 222684"/>
                  <a:gd name="connsiteX15" fmla="*/ 358809 w 360309"/>
                  <a:gd name="connsiteY15" fmla="*/ 108166 h 222684"/>
                  <a:gd name="connsiteX16" fmla="*/ 349882 w 360309"/>
                  <a:gd name="connsiteY16" fmla="*/ 104927 h 222684"/>
                  <a:gd name="connsiteX17" fmla="*/ 231808 w 360309"/>
                  <a:gd name="connsiteY17" fmla="*/ 8565 h 222684"/>
                  <a:gd name="connsiteX18" fmla="*/ 221258 w 360309"/>
                  <a:gd name="connsiteY18" fmla="*/ 63 h 222684"/>
                  <a:gd name="connsiteX19" fmla="*/ 213549 w 360309"/>
                  <a:gd name="connsiteY19" fmla="*/ 4516 h 222684"/>
                  <a:gd name="connsiteX20" fmla="*/ 254124 w 360309"/>
                  <a:gd name="connsiteY20" fmla="*/ 64034 h 222684"/>
                  <a:gd name="connsiteX21" fmla="*/ 14324 w 360309"/>
                  <a:gd name="connsiteY21" fmla="*/ 64034 h 222684"/>
                  <a:gd name="connsiteX22" fmla="*/ 122 w 360309"/>
                  <a:gd name="connsiteY22" fmla="*/ 72132 h 222684"/>
                  <a:gd name="connsiteX23" fmla="*/ 14729 w 360309"/>
                  <a:gd name="connsiteY23" fmla="*/ 80229 h 222684"/>
                  <a:gd name="connsiteX24" fmla="*/ 272383 w 360309"/>
                  <a:gd name="connsiteY24" fmla="*/ 80229 h 22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0309" h="222684">
                    <a:moveTo>
                      <a:pt x="272383" y="80229"/>
                    </a:moveTo>
                    <a:cubicBezTo>
                      <a:pt x="289425" y="94805"/>
                      <a:pt x="310118" y="105332"/>
                      <a:pt x="323508" y="111405"/>
                    </a:cubicBezTo>
                    <a:cubicBezTo>
                      <a:pt x="308901" y="117883"/>
                      <a:pt x="289019" y="128410"/>
                      <a:pt x="272383" y="142581"/>
                    </a:cubicBezTo>
                    <a:lnTo>
                      <a:pt x="14729" y="142581"/>
                    </a:lnTo>
                    <a:cubicBezTo>
                      <a:pt x="7831" y="142581"/>
                      <a:pt x="122" y="142581"/>
                      <a:pt x="122" y="150679"/>
                    </a:cubicBezTo>
                    <a:cubicBezTo>
                      <a:pt x="122" y="158776"/>
                      <a:pt x="7426" y="158776"/>
                      <a:pt x="14324" y="158776"/>
                    </a:cubicBezTo>
                    <a:lnTo>
                      <a:pt x="254124" y="158776"/>
                    </a:lnTo>
                    <a:cubicBezTo>
                      <a:pt x="234648" y="177401"/>
                      <a:pt x="213549" y="213031"/>
                      <a:pt x="213549" y="218294"/>
                    </a:cubicBezTo>
                    <a:cubicBezTo>
                      <a:pt x="213549" y="222748"/>
                      <a:pt x="218824" y="222748"/>
                      <a:pt x="221258" y="222748"/>
                    </a:cubicBezTo>
                    <a:cubicBezTo>
                      <a:pt x="224504" y="222748"/>
                      <a:pt x="227345" y="222748"/>
                      <a:pt x="228968" y="219509"/>
                    </a:cubicBezTo>
                    <a:cubicBezTo>
                      <a:pt x="237488" y="204123"/>
                      <a:pt x="248850" y="182664"/>
                      <a:pt x="275224" y="159181"/>
                    </a:cubicBezTo>
                    <a:cubicBezTo>
                      <a:pt x="303221" y="134483"/>
                      <a:pt x="330406" y="123552"/>
                      <a:pt x="351505" y="117478"/>
                    </a:cubicBezTo>
                    <a:cubicBezTo>
                      <a:pt x="358403" y="115049"/>
                      <a:pt x="358809" y="114644"/>
                      <a:pt x="359620" y="113835"/>
                    </a:cubicBezTo>
                    <a:cubicBezTo>
                      <a:pt x="360432" y="113430"/>
                      <a:pt x="360432" y="112215"/>
                      <a:pt x="360432" y="111405"/>
                    </a:cubicBezTo>
                    <a:cubicBezTo>
                      <a:pt x="360432" y="110595"/>
                      <a:pt x="360432" y="109786"/>
                      <a:pt x="360026" y="108976"/>
                    </a:cubicBezTo>
                    <a:lnTo>
                      <a:pt x="358809" y="108166"/>
                    </a:lnTo>
                    <a:cubicBezTo>
                      <a:pt x="357997" y="107761"/>
                      <a:pt x="357592" y="107356"/>
                      <a:pt x="349882" y="104927"/>
                    </a:cubicBezTo>
                    <a:cubicBezTo>
                      <a:pt x="295106" y="88732"/>
                      <a:pt x="254530" y="51888"/>
                      <a:pt x="231808" y="8565"/>
                    </a:cubicBezTo>
                    <a:cubicBezTo>
                      <a:pt x="227345" y="468"/>
                      <a:pt x="226939" y="63"/>
                      <a:pt x="221258" y="63"/>
                    </a:cubicBezTo>
                    <a:cubicBezTo>
                      <a:pt x="218824" y="63"/>
                      <a:pt x="213549" y="63"/>
                      <a:pt x="213549" y="4516"/>
                    </a:cubicBezTo>
                    <a:cubicBezTo>
                      <a:pt x="213549" y="9780"/>
                      <a:pt x="234242" y="45005"/>
                      <a:pt x="254124" y="64034"/>
                    </a:cubicBezTo>
                    <a:lnTo>
                      <a:pt x="14324" y="64034"/>
                    </a:lnTo>
                    <a:cubicBezTo>
                      <a:pt x="7426" y="64034"/>
                      <a:pt x="122" y="64034"/>
                      <a:pt x="122" y="72132"/>
                    </a:cubicBezTo>
                    <a:cubicBezTo>
                      <a:pt x="122" y="80229"/>
                      <a:pt x="7831" y="80229"/>
                      <a:pt x="14729" y="80229"/>
                    </a:cubicBezTo>
                    <a:lnTo>
                      <a:pt x="272383" y="80229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BAB1A58-70DB-0294-8382-B597740997EE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6879991" y="5930667"/>
                <a:ext cx="189081" cy="359130"/>
              </a:xfrm>
              <a:custGeom>
                <a:avLst/>
                <a:gdLst>
                  <a:gd name="connsiteX0" fmla="*/ 102793 w 189081"/>
                  <a:gd name="connsiteY0" fmla="*/ 55936 h 359130"/>
                  <a:gd name="connsiteX1" fmla="*/ 134037 w 189081"/>
                  <a:gd name="connsiteY1" fmla="*/ 90351 h 359130"/>
                  <a:gd name="connsiteX2" fmla="*/ 184350 w 189081"/>
                  <a:gd name="connsiteY2" fmla="*/ 113025 h 359130"/>
                  <a:gd name="connsiteX3" fmla="*/ 189219 w 189081"/>
                  <a:gd name="connsiteY3" fmla="*/ 105332 h 359130"/>
                  <a:gd name="connsiteX4" fmla="*/ 179887 w 189081"/>
                  <a:gd name="connsiteY4" fmla="*/ 95615 h 359130"/>
                  <a:gd name="connsiteX5" fmla="*/ 127139 w 189081"/>
                  <a:gd name="connsiteY5" fmla="*/ 63224 h 359130"/>
                  <a:gd name="connsiteX6" fmla="*/ 99142 w 189081"/>
                  <a:gd name="connsiteY6" fmla="*/ 3707 h 359130"/>
                  <a:gd name="connsiteX7" fmla="*/ 94678 w 189081"/>
                  <a:gd name="connsiteY7" fmla="*/ 63 h 359130"/>
                  <a:gd name="connsiteX8" fmla="*/ 89809 w 189081"/>
                  <a:gd name="connsiteY8" fmla="*/ 7351 h 359130"/>
                  <a:gd name="connsiteX9" fmla="*/ 7035 w 189081"/>
                  <a:gd name="connsiteY9" fmla="*/ 96425 h 359130"/>
                  <a:gd name="connsiteX10" fmla="*/ 138 w 189081"/>
                  <a:gd name="connsiteY10" fmla="*/ 105332 h 359130"/>
                  <a:gd name="connsiteX11" fmla="*/ 5007 w 189081"/>
                  <a:gd name="connsiteY11" fmla="*/ 113025 h 359130"/>
                  <a:gd name="connsiteX12" fmla="*/ 53291 w 189081"/>
                  <a:gd name="connsiteY12" fmla="*/ 91971 h 359130"/>
                  <a:gd name="connsiteX13" fmla="*/ 86563 w 189081"/>
                  <a:gd name="connsiteY13" fmla="*/ 55936 h 359130"/>
                  <a:gd name="connsiteX14" fmla="*/ 86563 w 189081"/>
                  <a:gd name="connsiteY14" fmla="*/ 344617 h 359130"/>
                  <a:gd name="connsiteX15" fmla="*/ 94678 w 189081"/>
                  <a:gd name="connsiteY15" fmla="*/ 359193 h 359130"/>
                  <a:gd name="connsiteX16" fmla="*/ 102793 w 189081"/>
                  <a:gd name="connsiteY16" fmla="*/ 344617 h 359130"/>
                  <a:gd name="connsiteX17" fmla="*/ 102793 w 189081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9081" h="359130">
                    <a:moveTo>
                      <a:pt x="102793" y="55936"/>
                    </a:moveTo>
                    <a:cubicBezTo>
                      <a:pt x="112532" y="71322"/>
                      <a:pt x="123893" y="82659"/>
                      <a:pt x="134037" y="90351"/>
                    </a:cubicBezTo>
                    <a:cubicBezTo>
                      <a:pt x="158788" y="108976"/>
                      <a:pt x="183539" y="113025"/>
                      <a:pt x="184350" y="113025"/>
                    </a:cubicBezTo>
                    <a:cubicBezTo>
                      <a:pt x="189219" y="113025"/>
                      <a:pt x="189219" y="108571"/>
                      <a:pt x="189219" y="105332"/>
                    </a:cubicBezTo>
                    <a:cubicBezTo>
                      <a:pt x="189219" y="98854"/>
                      <a:pt x="188813" y="98449"/>
                      <a:pt x="179887" y="95615"/>
                    </a:cubicBezTo>
                    <a:cubicBezTo>
                      <a:pt x="152295" y="87922"/>
                      <a:pt x="136471" y="73346"/>
                      <a:pt x="127139" y="63224"/>
                    </a:cubicBezTo>
                    <a:cubicBezTo>
                      <a:pt x="106445" y="40956"/>
                      <a:pt x="101576" y="16663"/>
                      <a:pt x="99142" y="3707"/>
                    </a:cubicBezTo>
                    <a:cubicBezTo>
                      <a:pt x="98736" y="1682"/>
                      <a:pt x="97113" y="63"/>
                      <a:pt x="94678" y="63"/>
                    </a:cubicBezTo>
                    <a:cubicBezTo>
                      <a:pt x="91027" y="63"/>
                      <a:pt x="90621" y="2492"/>
                      <a:pt x="89809" y="7351"/>
                    </a:cubicBezTo>
                    <a:cubicBezTo>
                      <a:pt x="80477" y="52293"/>
                      <a:pt x="51668" y="83873"/>
                      <a:pt x="7035" y="96425"/>
                    </a:cubicBezTo>
                    <a:cubicBezTo>
                      <a:pt x="949" y="98449"/>
                      <a:pt x="138" y="98449"/>
                      <a:pt x="138" y="105332"/>
                    </a:cubicBezTo>
                    <a:cubicBezTo>
                      <a:pt x="138" y="108571"/>
                      <a:pt x="138" y="113025"/>
                      <a:pt x="5007" y="113025"/>
                    </a:cubicBezTo>
                    <a:cubicBezTo>
                      <a:pt x="6224" y="113025"/>
                      <a:pt x="30163" y="108571"/>
                      <a:pt x="53291" y="91971"/>
                    </a:cubicBezTo>
                    <a:cubicBezTo>
                      <a:pt x="66681" y="81849"/>
                      <a:pt x="77637" y="69702"/>
                      <a:pt x="86563" y="55936"/>
                    </a:cubicBezTo>
                    <a:lnTo>
                      <a:pt x="86563" y="344617"/>
                    </a:lnTo>
                    <a:cubicBezTo>
                      <a:pt x="86563" y="351905"/>
                      <a:pt x="86563" y="359193"/>
                      <a:pt x="94678" y="359193"/>
                    </a:cubicBezTo>
                    <a:cubicBezTo>
                      <a:pt x="102793" y="359193"/>
                      <a:pt x="102793" y="351905"/>
                      <a:pt x="102793" y="344617"/>
                    </a:cubicBezTo>
                    <a:lnTo>
                      <a:pt x="102793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C14BDDA-2DE7-EA8F-630F-F10487BFDDC6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103156" y="5934716"/>
                <a:ext cx="281187" cy="285441"/>
              </a:xfrm>
              <a:custGeom>
                <a:avLst/>
                <a:gdLst>
                  <a:gd name="connsiteX0" fmla="*/ 230611 w 281187"/>
                  <a:gd name="connsiteY0" fmla="*/ 42575 h 285441"/>
                  <a:gd name="connsiteX1" fmla="*/ 274433 w 281187"/>
                  <a:gd name="connsiteY1" fmla="*/ 12614 h 285441"/>
                  <a:gd name="connsiteX2" fmla="*/ 281330 w 281187"/>
                  <a:gd name="connsiteY2" fmla="*/ 4516 h 285441"/>
                  <a:gd name="connsiteX3" fmla="*/ 276056 w 281187"/>
                  <a:gd name="connsiteY3" fmla="*/ 63 h 285441"/>
                  <a:gd name="connsiteX4" fmla="*/ 234669 w 281187"/>
                  <a:gd name="connsiteY4" fmla="*/ 1277 h 285441"/>
                  <a:gd name="connsiteX5" fmla="*/ 192470 w 281187"/>
                  <a:gd name="connsiteY5" fmla="*/ 63 h 285441"/>
                  <a:gd name="connsiteX6" fmla="*/ 185167 w 281187"/>
                  <a:gd name="connsiteY6" fmla="*/ 8160 h 285441"/>
                  <a:gd name="connsiteX7" fmla="*/ 192470 w 281187"/>
                  <a:gd name="connsiteY7" fmla="*/ 12614 h 285441"/>
                  <a:gd name="connsiteX8" fmla="*/ 220061 w 281187"/>
                  <a:gd name="connsiteY8" fmla="*/ 30429 h 285441"/>
                  <a:gd name="connsiteX9" fmla="*/ 218844 w 281187"/>
                  <a:gd name="connsiteY9" fmla="*/ 38931 h 285441"/>
                  <a:gd name="connsiteX10" fmla="*/ 182326 w 281187"/>
                  <a:gd name="connsiteY10" fmla="*/ 183474 h 285441"/>
                  <a:gd name="connsiteX11" fmla="*/ 81293 w 281187"/>
                  <a:gd name="connsiteY11" fmla="*/ 272953 h 285441"/>
                  <a:gd name="connsiteX12" fmla="*/ 31791 w 281187"/>
                  <a:gd name="connsiteY12" fmla="*/ 220318 h 285441"/>
                  <a:gd name="connsiteX13" fmla="*/ 36255 w 281187"/>
                  <a:gd name="connsiteY13" fmla="*/ 188738 h 285441"/>
                  <a:gd name="connsiteX14" fmla="*/ 75613 w 281187"/>
                  <a:gd name="connsiteY14" fmla="*/ 31239 h 285441"/>
                  <a:gd name="connsiteX15" fmla="*/ 109696 w 281187"/>
                  <a:gd name="connsiteY15" fmla="*/ 12614 h 285441"/>
                  <a:gd name="connsiteX16" fmla="*/ 123492 w 281187"/>
                  <a:gd name="connsiteY16" fmla="*/ 4516 h 285441"/>
                  <a:gd name="connsiteX17" fmla="*/ 117811 w 281187"/>
                  <a:gd name="connsiteY17" fmla="*/ 63 h 285441"/>
                  <a:gd name="connsiteX18" fmla="*/ 65875 w 281187"/>
                  <a:gd name="connsiteY18" fmla="*/ 1277 h 285441"/>
                  <a:gd name="connsiteX19" fmla="*/ 13532 w 281187"/>
                  <a:gd name="connsiteY19" fmla="*/ 63 h 285441"/>
                  <a:gd name="connsiteX20" fmla="*/ 5823 w 281187"/>
                  <a:gd name="connsiteY20" fmla="*/ 8160 h 285441"/>
                  <a:gd name="connsiteX21" fmla="*/ 17184 w 281187"/>
                  <a:gd name="connsiteY21" fmla="*/ 12614 h 285441"/>
                  <a:gd name="connsiteX22" fmla="*/ 32603 w 281187"/>
                  <a:gd name="connsiteY22" fmla="*/ 13424 h 285441"/>
                  <a:gd name="connsiteX23" fmla="*/ 43558 w 281187"/>
                  <a:gd name="connsiteY23" fmla="*/ 19902 h 285441"/>
                  <a:gd name="connsiteX24" fmla="*/ 36660 w 281187"/>
                  <a:gd name="connsiteY24" fmla="*/ 48649 h 285441"/>
                  <a:gd name="connsiteX25" fmla="*/ 27734 w 281187"/>
                  <a:gd name="connsiteY25" fmla="*/ 84278 h 285441"/>
                  <a:gd name="connsiteX26" fmla="*/ 2983 w 281187"/>
                  <a:gd name="connsiteY26" fmla="*/ 184284 h 285441"/>
                  <a:gd name="connsiteX27" fmla="*/ 143 w 281187"/>
                  <a:gd name="connsiteY27" fmla="*/ 207767 h 285441"/>
                  <a:gd name="connsiteX28" fmla="*/ 79670 w 281187"/>
                  <a:gd name="connsiteY28" fmla="*/ 285504 h 285441"/>
                  <a:gd name="connsiteX29" fmla="*/ 194499 w 281187"/>
                  <a:gd name="connsiteY29" fmla="*/ 186308 h 285441"/>
                  <a:gd name="connsiteX30" fmla="*/ 230611 w 281187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187" h="285441">
                    <a:moveTo>
                      <a:pt x="230611" y="42575"/>
                    </a:moveTo>
                    <a:cubicBezTo>
                      <a:pt x="234669" y="25975"/>
                      <a:pt x="241972" y="13829"/>
                      <a:pt x="274433" y="12614"/>
                    </a:cubicBezTo>
                    <a:cubicBezTo>
                      <a:pt x="276461" y="12614"/>
                      <a:pt x="281330" y="12209"/>
                      <a:pt x="281330" y="4516"/>
                    </a:cubicBezTo>
                    <a:cubicBezTo>
                      <a:pt x="281330" y="4112"/>
                      <a:pt x="281330" y="63"/>
                      <a:pt x="276056" y="63"/>
                    </a:cubicBezTo>
                    <a:cubicBezTo>
                      <a:pt x="262666" y="63"/>
                      <a:pt x="248464" y="1277"/>
                      <a:pt x="234669" y="1277"/>
                    </a:cubicBezTo>
                    <a:cubicBezTo>
                      <a:pt x="220873" y="1277"/>
                      <a:pt x="205860" y="63"/>
                      <a:pt x="192470" y="63"/>
                    </a:cubicBezTo>
                    <a:cubicBezTo>
                      <a:pt x="190036" y="63"/>
                      <a:pt x="185167" y="63"/>
                      <a:pt x="185167" y="8160"/>
                    </a:cubicBezTo>
                    <a:cubicBezTo>
                      <a:pt x="185167" y="12614"/>
                      <a:pt x="189224" y="12614"/>
                      <a:pt x="192470" y="12614"/>
                    </a:cubicBezTo>
                    <a:cubicBezTo>
                      <a:pt x="215598" y="13019"/>
                      <a:pt x="220061" y="21521"/>
                      <a:pt x="220061" y="30429"/>
                    </a:cubicBezTo>
                    <a:cubicBezTo>
                      <a:pt x="220061" y="31644"/>
                      <a:pt x="219250" y="37717"/>
                      <a:pt x="218844" y="38931"/>
                    </a:cubicBezTo>
                    <a:lnTo>
                      <a:pt x="182326" y="183474"/>
                    </a:lnTo>
                    <a:cubicBezTo>
                      <a:pt x="168531" y="237728"/>
                      <a:pt x="121869" y="272953"/>
                      <a:pt x="81293" y="272953"/>
                    </a:cubicBezTo>
                    <a:cubicBezTo>
                      <a:pt x="53702" y="272953"/>
                      <a:pt x="31791" y="255138"/>
                      <a:pt x="31791" y="220318"/>
                    </a:cubicBezTo>
                    <a:cubicBezTo>
                      <a:pt x="31791" y="219509"/>
                      <a:pt x="31791" y="206552"/>
                      <a:pt x="36255" y="188738"/>
                    </a:cubicBezTo>
                    <a:lnTo>
                      <a:pt x="75613" y="31239"/>
                    </a:lnTo>
                    <a:cubicBezTo>
                      <a:pt x="79265" y="16663"/>
                      <a:pt x="80076" y="12614"/>
                      <a:pt x="109696" y="12614"/>
                    </a:cubicBezTo>
                    <a:cubicBezTo>
                      <a:pt x="120246" y="12614"/>
                      <a:pt x="123492" y="12614"/>
                      <a:pt x="123492" y="4516"/>
                    </a:cubicBezTo>
                    <a:cubicBezTo>
                      <a:pt x="123492" y="63"/>
                      <a:pt x="119029" y="63"/>
                      <a:pt x="117811" y="63"/>
                    </a:cubicBezTo>
                    <a:cubicBezTo>
                      <a:pt x="106450" y="63"/>
                      <a:pt x="77236" y="1277"/>
                      <a:pt x="65875" y="1277"/>
                    </a:cubicBezTo>
                    <a:cubicBezTo>
                      <a:pt x="54108" y="1277"/>
                      <a:pt x="25299" y="63"/>
                      <a:pt x="13532" y="63"/>
                    </a:cubicBezTo>
                    <a:cubicBezTo>
                      <a:pt x="10286" y="63"/>
                      <a:pt x="5823" y="63"/>
                      <a:pt x="5823" y="8160"/>
                    </a:cubicBezTo>
                    <a:cubicBezTo>
                      <a:pt x="5823" y="12614"/>
                      <a:pt x="9475" y="12614"/>
                      <a:pt x="17184" y="12614"/>
                    </a:cubicBezTo>
                    <a:cubicBezTo>
                      <a:pt x="17996" y="12614"/>
                      <a:pt x="25705" y="12614"/>
                      <a:pt x="32603" y="13424"/>
                    </a:cubicBezTo>
                    <a:cubicBezTo>
                      <a:pt x="39907" y="14234"/>
                      <a:pt x="43558" y="14639"/>
                      <a:pt x="43558" y="19902"/>
                    </a:cubicBezTo>
                    <a:cubicBezTo>
                      <a:pt x="43558" y="22331"/>
                      <a:pt x="39095" y="39336"/>
                      <a:pt x="36660" y="48649"/>
                    </a:cubicBezTo>
                    <a:lnTo>
                      <a:pt x="27734" y="84278"/>
                    </a:lnTo>
                    <a:cubicBezTo>
                      <a:pt x="24082" y="100069"/>
                      <a:pt x="4606" y="176591"/>
                      <a:pt x="2983" y="184284"/>
                    </a:cubicBezTo>
                    <a:cubicBezTo>
                      <a:pt x="143" y="195621"/>
                      <a:pt x="143" y="201694"/>
                      <a:pt x="143" y="207767"/>
                    </a:cubicBezTo>
                    <a:cubicBezTo>
                      <a:pt x="143" y="257163"/>
                      <a:pt x="37066" y="285504"/>
                      <a:pt x="79670" y="285504"/>
                    </a:cubicBezTo>
                    <a:cubicBezTo>
                      <a:pt x="130795" y="285504"/>
                      <a:pt x="181109" y="239753"/>
                      <a:pt x="194499" y="186308"/>
                    </a:cubicBezTo>
                    <a:lnTo>
                      <a:pt x="230611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77FFBC5-64E9-1350-9F32-07664485BB8E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387058" y="6168333"/>
                <a:ext cx="47473" cy="121059"/>
              </a:xfrm>
              <a:custGeom>
                <a:avLst/>
                <a:gdLst>
                  <a:gd name="connsiteX0" fmla="*/ 47623 w 47473"/>
                  <a:gd name="connsiteY0" fmla="*/ 42575 h 121059"/>
                  <a:gd name="connsiteX1" fmla="*/ 21654 w 47473"/>
                  <a:gd name="connsiteY1" fmla="*/ 63 h 121059"/>
                  <a:gd name="connsiteX2" fmla="*/ 149 w 47473"/>
                  <a:gd name="connsiteY2" fmla="*/ 21521 h 121059"/>
                  <a:gd name="connsiteX3" fmla="*/ 21654 w 47473"/>
                  <a:gd name="connsiteY3" fmla="*/ 42980 h 121059"/>
                  <a:gd name="connsiteX4" fmla="*/ 35856 w 47473"/>
                  <a:gd name="connsiteY4" fmla="*/ 37717 h 121059"/>
                  <a:gd name="connsiteX5" fmla="*/ 37885 w 47473"/>
                  <a:gd name="connsiteY5" fmla="*/ 36502 h 121059"/>
                  <a:gd name="connsiteX6" fmla="*/ 38696 w 47473"/>
                  <a:gd name="connsiteY6" fmla="*/ 42575 h 121059"/>
                  <a:gd name="connsiteX7" fmla="*/ 11105 w 47473"/>
                  <a:gd name="connsiteY7" fmla="*/ 110191 h 121059"/>
                  <a:gd name="connsiteX8" fmla="*/ 6641 w 47473"/>
                  <a:gd name="connsiteY8" fmla="*/ 116669 h 121059"/>
                  <a:gd name="connsiteX9" fmla="*/ 10699 w 47473"/>
                  <a:gd name="connsiteY9" fmla="*/ 121122 h 121059"/>
                  <a:gd name="connsiteX10" fmla="*/ 47623 w 47473"/>
                  <a:gd name="connsiteY10" fmla="*/ 42575 h 1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473" h="121059">
                    <a:moveTo>
                      <a:pt x="47623" y="42575"/>
                    </a:moveTo>
                    <a:cubicBezTo>
                      <a:pt x="47623" y="15853"/>
                      <a:pt x="37479" y="63"/>
                      <a:pt x="21654" y="63"/>
                    </a:cubicBezTo>
                    <a:cubicBezTo>
                      <a:pt x="8264" y="63"/>
                      <a:pt x="149" y="10185"/>
                      <a:pt x="149" y="21521"/>
                    </a:cubicBezTo>
                    <a:cubicBezTo>
                      <a:pt x="149" y="32453"/>
                      <a:pt x="8264" y="42980"/>
                      <a:pt x="21654" y="42980"/>
                    </a:cubicBezTo>
                    <a:cubicBezTo>
                      <a:pt x="26523" y="42980"/>
                      <a:pt x="31798" y="41361"/>
                      <a:pt x="35856" y="37717"/>
                    </a:cubicBezTo>
                    <a:cubicBezTo>
                      <a:pt x="37073" y="36907"/>
                      <a:pt x="37479" y="36502"/>
                      <a:pt x="37885" y="36502"/>
                    </a:cubicBezTo>
                    <a:cubicBezTo>
                      <a:pt x="38290" y="36502"/>
                      <a:pt x="38696" y="36907"/>
                      <a:pt x="38696" y="42575"/>
                    </a:cubicBezTo>
                    <a:cubicBezTo>
                      <a:pt x="38696" y="72537"/>
                      <a:pt x="24495" y="96829"/>
                      <a:pt x="11105" y="110191"/>
                    </a:cubicBezTo>
                    <a:cubicBezTo>
                      <a:pt x="6641" y="114644"/>
                      <a:pt x="6641" y="115454"/>
                      <a:pt x="6641" y="116669"/>
                    </a:cubicBezTo>
                    <a:cubicBezTo>
                      <a:pt x="6641" y="119503"/>
                      <a:pt x="8670" y="121122"/>
                      <a:pt x="10699" y="121122"/>
                    </a:cubicBezTo>
                    <a:cubicBezTo>
                      <a:pt x="15162" y="121122"/>
                      <a:pt x="47623" y="89947"/>
                      <a:pt x="47623" y="42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A0F032A-C158-D65A-2632-B34976FF5FDB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539395" y="5930262"/>
                <a:ext cx="189081" cy="359130"/>
              </a:xfrm>
              <a:custGeom>
                <a:avLst/>
                <a:gdLst>
                  <a:gd name="connsiteX0" fmla="*/ 102810 w 189081"/>
                  <a:gd name="connsiteY0" fmla="*/ 14639 h 359130"/>
                  <a:gd name="connsiteX1" fmla="*/ 94695 w 189081"/>
                  <a:gd name="connsiteY1" fmla="*/ 63 h 359130"/>
                  <a:gd name="connsiteX2" fmla="*/ 86579 w 189081"/>
                  <a:gd name="connsiteY2" fmla="*/ 14639 h 359130"/>
                  <a:gd name="connsiteX3" fmla="*/ 86579 w 189081"/>
                  <a:gd name="connsiteY3" fmla="*/ 303319 h 359130"/>
                  <a:gd name="connsiteX4" fmla="*/ 55336 w 189081"/>
                  <a:gd name="connsiteY4" fmla="*/ 268904 h 359130"/>
                  <a:gd name="connsiteX5" fmla="*/ 5023 w 189081"/>
                  <a:gd name="connsiteY5" fmla="*/ 246231 h 359130"/>
                  <a:gd name="connsiteX6" fmla="*/ 154 w 189081"/>
                  <a:gd name="connsiteY6" fmla="*/ 253924 h 359130"/>
                  <a:gd name="connsiteX7" fmla="*/ 9486 w 189081"/>
                  <a:gd name="connsiteY7" fmla="*/ 263641 h 359130"/>
                  <a:gd name="connsiteX8" fmla="*/ 62234 w 189081"/>
                  <a:gd name="connsiteY8" fmla="*/ 296031 h 359130"/>
                  <a:gd name="connsiteX9" fmla="*/ 90231 w 189081"/>
                  <a:gd name="connsiteY9" fmla="*/ 355144 h 359130"/>
                  <a:gd name="connsiteX10" fmla="*/ 94695 w 189081"/>
                  <a:gd name="connsiteY10" fmla="*/ 359193 h 359130"/>
                  <a:gd name="connsiteX11" fmla="*/ 99564 w 189081"/>
                  <a:gd name="connsiteY11" fmla="*/ 352715 h 359130"/>
                  <a:gd name="connsiteX12" fmla="*/ 182337 w 189081"/>
                  <a:gd name="connsiteY12" fmla="*/ 262831 h 359130"/>
                  <a:gd name="connsiteX13" fmla="*/ 189235 w 189081"/>
                  <a:gd name="connsiteY13" fmla="*/ 253924 h 359130"/>
                  <a:gd name="connsiteX14" fmla="*/ 184366 w 189081"/>
                  <a:gd name="connsiteY14" fmla="*/ 246231 h 359130"/>
                  <a:gd name="connsiteX15" fmla="*/ 136081 w 189081"/>
                  <a:gd name="connsiteY15" fmla="*/ 267285 h 359130"/>
                  <a:gd name="connsiteX16" fmla="*/ 102810 w 189081"/>
                  <a:gd name="connsiteY16" fmla="*/ 303319 h 359130"/>
                  <a:gd name="connsiteX17" fmla="*/ 102810 w 189081"/>
                  <a:gd name="connsiteY17" fmla="*/ 14639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9081" h="359130">
                    <a:moveTo>
                      <a:pt x="102810" y="14639"/>
                    </a:moveTo>
                    <a:cubicBezTo>
                      <a:pt x="102810" y="7351"/>
                      <a:pt x="102810" y="63"/>
                      <a:pt x="94695" y="63"/>
                    </a:cubicBezTo>
                    <a:cubicBezTo>
                      <a:pt x="86579" y="63"/>
                      <a:pt x="86579" y="7351"/>
                      <a:pt x="86579" y="14639"/>
                    </a:cubicBezTo>
                    <a:lnTo>
                      <a:pt x="86579" y="303319"/>
                    </a:lnTo>
                    <a:cubicBezTo>
                      <a:pt x="76841" y="287934"/>
                      <a:pt x="65480" y="276597"/>
                      <a:pt x="55336" y="268904"/>
                    </a:cubicBezTo>
                    <a:cubicBezTo>
                      <a:pt x="30585" y="250280"/>
                      <a:pt x="5834" y="246231"/>
                      <a:pt x="5023" y="246231"/>
                    </a:cubicBezTo>
                    <a:cubicBezTo>
                      <a:pt x="154" y="246231"/>
                      <a:pt x="154" y="250685"/>
                      <a:pt x="154" y="253924"/>
                    </a:cubicBezTo>
                    <a:cubicBezTo>
                      <a:pt x="154" y="260402"/>
                      <a:pt x="560" y="260807"/>
                      <a:pt x="9486" y="263641"/>
                    </a:cubicBezTo>
                    <a:cubicBezTo>
                      <a:pt x="37077" y="271334"/>
                      <a:pt x="52902" y="285909"/>
                      <a:pt x="62234" y="296031"/>
                    </a:cubicBezTo>
                    <a:cubicBezTo>
                      <a:pt x="82928" y="318300"/>
                      <a:pt x="87797" y="342593"/>
                      <a:pt x="90231" y="355144"/>
                    </a:cubicBezTo>
                    <a:cubicBezTo>
                      <a:pt x="90637" y="357168"/>
                      <a:pt x="91854" y="359193"/>
                      <a:pt x="94695" y="359193"/>
                    </a:cubicBezTo>
                    <a:cubicBezTo>
                      <a:pt x="98346" y="359193"/>
                      <a:pt x="98752" y="356359"/>
                      <a:pt x="99564" y="352715"/>
                    </a:cubicBezTo>
                    <a:cubicBezTo>
                      <a:pt x="108490" y="306963"/>
                      <a:pt x="137705" y="275382"/>
                      <a:pt x="182337" y="262831"/>
                    </a:cubicBezTo>
                    <a:cubicBezTo>
                      <a:pt x="188424" y="260807"/>
                      <a:pt x="189235" y="260807"/>
                      <a:pt x="189235" y="253924"/>
                    </a:cubicBezTo>
                    <a:cubicBezTo>
                      <a:pt x="189235" y="250685"/>
                      <a:pt x="189235" y="246231"/>
                      <a:pt x="184366" y="246231"/>
                    </a:cubicBezTo>
                    <a:cubicBezTo>
                      <a:pt x="183149" y="246231"/>
                      <a:pt x="159210" y="250685"/>
                      <a:pt x="136081" y="267285"/>
                    </a:cubicBezTo>
                    <a:cubicBezTo>
                      <a:pt x="122692" y="277407"/>
                      <a:pt x="111736" y="289553"/>
                      <a:pt x="102810" y="303319"/>
                    </a:cubicBezTo>
                    <a:lnTo>
                      <a:pt x="102810" y="14639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93964ED-9F05-9F60-6ABF-9AF7DC5D10A1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762561" y="5934716"/>
                <a:ext cx="281187" cy="285441"/>
              </a:xfrm>
              <a:custGeom>
                <a:avLst/>
                <a:gdLst>
                  <a:gd name="connsiteX0" fmla="*/ 230627 w 281187"/>
                  <a:gd name="connsiteY0" fmla="*/ 42575 h 285441"/>
                  <a:gd name="connsiteX1" fmla="*/ 274449 w 281187"/>
                  <a:gd name="connsiteY1" fmla="*/ 12614 h 285441"/>
                  <a:gd name="connsiteX2" fmla="*/ 281347 w 281187"/>
                  <a:gd name="connsiteY2" fmla="*/ 4516 h 285441"/>
                  <a:gd name="connsiteX3" fmla="*/ 276072 w 281187"/>
                  <a:gd name="connsiteY3" fmla="*/ 63 h 285441"/>
                  <a:gd name="connsiteX4" fmla="*/ 234685 w 281187"/>
                  <a:gd name="connsiteY4" fmla="*/ 1277 h 285441"/>
                  <a:gd name="connsiteX5" fmla="*/ 192486 w 281187"/>
                  <a:gd name="connsiteY5" fmla="*/ 63 h 285441"/>
                  <a:gd name="connsiteX6" fmla="*/ 185183 w 281187"/>
                  <a:gd name="connsiteY6" fmla="*/ 8160 h 285441"/>
                  <a:gd name="connsiteX7" fmla="*/ 192486 w 281187"/>
                  <a:gd name="connsiteY7" fmla="*/ 12614 h 285441"/>
                  <a:gd name="connsiteX8" fmla="*/ 220078 w 281187"/>
                  <a:gd name="connsiteY8" fmla="*/ 30429 h 285441"/>
                  <a:gd name="connsiteX9" fmla="*/ 218860 w 281187"/>
                  <a:gd name="connsiteY9" fmla="*/ 38931 h 285441"/>
                  <a:gd name="connsiteX10" fmla="*/ 182342 w 281187"/>
                  <a:gd name="connsiteY10" fmla="*/ 183474 h 285441"/>
                  <a:gd name="connsiteX11" fmla="*/ 81310 w 281187"/>
                  <a:gd name="connsiteY11" fmla="*/ 272953 h 285441"/>
                  <a:gd name="connsiteX12" fmla="*/ 31808 w 281187"/>
                  <a:gd name="connsiteY12" fmla="*/ 220318 h 285441"/>
                  <a:gd name="connsiteX13" fmla="*/ 36271 w 281187"/>
                  <a:gd name="connsiteY13" fmla="*/ 188738 h 285441"/>
                  <a:gd name="connsiteX14" fmla="*/ 75629 w 281187"/>
                  <a:gd name="connsiteY14" fmla="*/ 31239 h 285441"/>
                  <a:gd name="connsiteX15" fmla="*/ 109712 w 281187"/>
                  <a:gd name="connsiteY15" fmla="*/ 12614 h 285441"/>
                  <a:gd name="connsiteX16" fmla="*/ 123508 w 281187"/>
                  <a:gd name="connsiteY16" fmla="*/ 4516 h 285441"/>
                  <a:gd name="connsiteX17" fmla="*/ 117828 w 281187"/>
                  <a:gd name="connsiteY17" fmla="*/ 63 h 285441"/>
                  <a:gd name="connsiteX18" fmla="*/ 65891 w 281187"/>
                  <a:gd name="connsiteY18" fmla="*/ 1277 h 285441"/>
                  <a:gd name="connsiteX19" fmla="*/ 13549 w 281187"/>
                  <a:gd name="connsiteY19" fmla="*/ 63 h 285441"/>
                  <a:gd name="connsiteX20" fmla="*/ 5839 w 281187"/>
                  <a:gd name="connsiteY20" fmla="*/ 8160 h 285441"/>
                  <a:gd name="connsiteX21" fmla="*/ 17200 w 281187"/>
                  <a:gd name="connsiteY21" fmla="*/ 12614 h 285441"/>
                  <a:gd name="connsiteX22" fmla="*/ 32619 w 281187"/>
                  <a:gd name="connsiteY22" fmla="*/ 13424 h 285441"/>
                  <a:gd name="connsiteX23" fmla="*/ 43574 w 281187"/>
                  <a:gd name="connsiteY23" fmla="*/ 19902 h 285441"/>
                  <a:gd name="connsiteX24" fmla="*/ 36677 w 281187"/>
                  <a:gd name="connsiteY24" fmla="*/ 48649 h 285441"/>
                  <a:gd name="connsiteX25" fmla="*/ 27750 w 281187"/>
                  <a:gd name="connsiteY25" fmla="*/ 84278 h 285441"/>
                  <a:gd name="connsiteX26" fmla="*/ 2999 w 281187"/>
                  <a:gd name="connsiteY26" fmla="*/ 184284 h 285441"/>
                  <a:gd name="connsiteX27" fmla="*/ 159 w 281187"/>
                  <a:gd name="connsiteY27" fmla="*/ 207767 h 285441"/>
                  <a:gd name="connsiteX28" fmla="*/ 79687 w 281187"/>
                  <a:gd name="connsiteY28" fmla="*/ 285504 h 285441"/>
                  <a:gd name="connsiteX29" fmla="*/ 194515 w 281187"/>
                  <a:gd name="connsiteY29" fmla="*/ 186308 h 285441"/>
                  <a:gd name="connsiteX30" fmla="*/ 230627 w 281187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187" h="285441">
                    <a:moveTo>
                      <a:pt x="230627" y="42575"/>
                    </a:moveTo>
                    <a:cubicBezTo>
                      <a:pt x="234685" y="25975"/>
                      <a:pt x="241988" y="13829"/>
                      <a:pt x="274449" y="12614"/>
                    </a:cubicBezTo>
                    <a:cubicBezTo>
                      <a:pt x="276477" y="12614"/>
                      <a:pt x="281347" y="12209"/>
                      <a:pt x="281347" y="4516"/>
                    </a:cubicBezTo>
                    <a:cubicBezTo>
                      <a:pt x="281347" y="4112"/>
                      <a:pt x="281347" y="63"/>
                      <a:pt x="276072" y="63"/>
                    </a:cubicBezTo>
                    <a:cubicBezTo>
                      <a:pt x="262682" y="63"/>
                      <a:pt x="248480" y="1277"/>
                      <a:pt x="234685" y="1277"/>
                    </a:cubicBezTo>
                    <a:cubicBezTo>
                      <a:pt x="220889" y="1277"/>
                      <a:pt x="205876" y="63"/>
                      <a:pt x="192486" y="63"/>
                    </a:cubicBezTo>
                    <a:cubicBezTo>
                      <a:pt x="190052" y="63"/>
                      <a:pt x="185183" y="63"/>
                      <a:pt x="185183" y="8160"/>
                    </a:cubicBezTo>
                    <a:cubicBezTo>
                      <a:pt x="185183" y="12614"/>
                      <a:pt x="189240" y="12614"/>
                      <a:pt x="192486" y="12614"/>
                    </a:cubicBezTo>
                    <a:cubicBezTo>
                      <a:pt x="215614" y="13019"/>
                      <a:pt x="220078" y="21521"/>
                      <a:pt x="220078" y="30429"/>
                    </a:cubicBezTo>
                    <a:cubicBezTo>
                      <a:pt x="220078" y="31644"/>
                      <a:pt x="219266" y="37717"/>
                      <a:pt x="218860" y="38931"/>
                    </a:cubicBezTo>
                    <a:lnTo>
                      <a:pt x="182342" y="183474"/>
                    </a:lnTo>
                    <a:cubicBezTo>
                      <a:pt x="168547" y="237728"/>
                      <a:pt x="121885" y="272953"/>
                      <a:pt x="81310" y="272953"/>
                    </a:cubicBezTo>
                    <a:cubicBezTo>
                      <a:pt x="53718" y="272953"/>
                      <a:pt x="31808" y="255138"/>
                      <a:pt x="31808" y="220318"/>
                    </a:cubicBezTo>
                    <a:cubicBezTo>
                      <a:pt x="31808" y="219509"/>
                      <a:pt x="31808" y="206552"/>
                      <a:pt x="36271" y="188738"/>
                    </a:cubicBezTo>
                    <a:lnTo>
                      <a:pt x="75629" y="31239"/>
                    </a:lnTo>
                    <a:cubicBezTo>
                      <a:pt x="79281" y="16663"/>
                      <a:pt x="80092" y="12614"/>
                      <a:pt x="109712" y="12614"/>
                    </a:cubicBezTo>
                    <a:cubicBezTo>
                      <a:pt x="120262" y="12614"/>
                      <a:pt x="123508" y="12614"/>
                      <a:pt x="123508" y="4516"/>
                    </a:cubicBezTo>
                    <a:cubicBezTo>
                      <a:pt x="123508" y="63"/>
                      <a:pt x="119045" y="63"/>
                      <a:pt x="117828" y="63"/>
                    </a:cubicBezTo>
                    <a:cubicBezTo>
                      <a:pt x="106466" y="63"/>
                      <a:pt x="77252" y="1277"/>
                      <a:pt x="65891" y="1277"/>
                    </a:cubicBezTo>
                    <a:cubicBezTo>
                      <a:pt x="54124" y="1277"/>
                      <a:pt x="25316" y="63"/>
                      <a:pt x="13549" y="63"/>
                    </a:cubicBezTo>
                    <a:cubicBezTo>
                      <a:pt x="10303" y="63"/>
                      <a:pt x="5839" y="63"/>
                      <a:pt x="5839" y="8160"/>
                    </a:cubicBezTo>
                    <a:cubicBezTo>
                      <a:pt x="5839" y="12614"/>
                      <a:pt x="9491" y="12614"/>
                      <a:pt x="17200" y="12614"/>
                    </a:cubicBezTo>
                    <a:cubicBezTo>
                      <a:pt x="18012" y="12614"/>
                      <a:pt x="25721" y="12614"/>
                      <a:pt x="32619" y="13424"/>
                    </a:cubicBezTo>
                    <a:cubicBezTo>
                      <a:pt x="39923" y="14234"/>
                      <a:pt x="43574" y="14639"/>
                      <a:pt x="43574" y="19902"/>
                    </a:cubicBezTo>
                    <a:cubicBezTo>
                      <a:pt x="43574" y="22331"/>
                      <a:pt x="39111" y="39336"/>
                      <a:pt x="36677" y="48649"/>
                    </a:cubicBezTo>
                    <a:lnTo>
                      <a:pt x="27750" y="84278"/>
                    </a:lnTo>
                    <a:cubicBezTo>
                      <a:pt x="24098" y="100069"/>
                      <a:pt x="4622" y="176591"/>
                      <a:pt x="2999" y="184284"/>
                    </a:cubicBezTo>
                    <a:cubicBezTo>
                      <a:pt x="159" y="195621"/>
                      <a:pt x="159" y="201694"/>
                      <a:pt x="159" y="207767"/>
                    </a:cubicBezTo>
                    <a:cubicBezTo>
                      <a:pt x="159" y="257163"/>
                      <a:pt x="37082" y="285504"/>
                      <a:pt x="79687" y="285504"/>
                    </a:cubicBezTo>
                    <a:cubicBezTo>
                      <a:pt x="130812" y="285504"/>
                      <a:pt x="181125" y="239753"/>
                      <a:pt x="194515" y="186308"/>
                    </a:cubicBezTo>
                    <a:lnTo>
                      <a:pt x="230627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9BD1A03-3A8E-71A5-2C74-2086DF21F4C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8203037" y="5992614"/>
                <a:ext cx="202877" cy="234831"/>
              </a:xfrm>
              <a:custGeom>
                <a:avLst/>
                <a:gdLst>
                  <a:gd name="connsiteX0" fmla="*/ 188845 w 202877"/>
                  <a:gd name="connsiteY0" fmla="*/ 125576 h 234831"/>
                  <a:gd name="connsiteX1" fmla="*/ 203047 w 202877"/>
                  <a:gd name="connsiteY1" fmla="*/ 117478 h 234831"/>
                  <a:gd name="connsiteX2" fmla="*/ 188845 w 202877"/>
                  <a:gd name="connsiteY2" fmla="*/ 109381 h 234831"/>
                  <a:gd name="connsiteX3" fmla="*/ 16805 w 202877"/>
                  <a:gd name="connsiteY3" fmla="*/ 109381 h 234831"/>
                  <a:gd name="connsiteX4" fmla="*/ 125548 w 202877"/>
                  <a:gd name="connsiteY4" fmla="*/ 16258 h 234831"/>
                  <a:gd name="connsiteX5" fmla="*/ 188845 w 202877"/>
                  <a:gd name="connsiteY5" fmla="*/ 16258 h 234831"/>
                  <a:gd name="connsiteX6" fmla="*/ 203047 w 202877"/>
                  <a:gd name="connsiteY6" fmla="*/ 8160 h 234831"/>
                  <a:gd name="connsiteX7" fmla="*/ 188845 w 202877"/>
                  <a:gd name="connsiteY7" fmla="*/ 63 h 234831"/>
                  <a:gd name="connsiteX8" fmla="*/ 124736 w 202877"/>
                  <a:gd name="connsiteY8" fmla="*/ 63 h 234831"/>
                  <a:gd name="connsiteX9" fmla="*/ 169 w 202877"/>
                  <a:gd name="connsiteY9" fmla="*/ 117478 h 234831"/>
                  <a:gd name="connsiteX10" fmla="*/ 124736 w 202877"/>
                  <a:gd name="connsiteY10" fmla="*/ 234894 h 234831"/>
                  <a:gd name="connsiteX11" fmla="*/ 188845 w 202877"/>
                  <a:gd name="connsiteY11" fmla="*/ 234894 h 234831"/>
                  <a:gd name="connsiteX12" fmla="*/ 203047 w 202877"/>
                  <a:gd name="connsiteY12" fmla="*/ 226797 h 234831"/>
                  <a:gd name="connsiteX13" fmla="*/ 188845 w 202877"/>
                  <a:gd name="connsiteY13" fmla="*/ 218699 h 234831"/>
                  <a:gd name="connsiteX14" fmla="*/ 125548 w 202877"/>
                  <a:gd name="connsiteY14" fmla="*/ 218699 h 234831"/>
                  <a:gd name="connsiteX15" fmla="*/ 16805 w 202877"/>
                  <a:gd name="connsiteY15" fmla="*/ 125576 h 234831"/>
                  <a:gd name="connsiteX16" fmla="*/ 188845 w 202877"/>
                  <a:gd name="connsiteY16" fmla="*/ 125576 h 23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877" h="234831">
                    <a:moveTo>
                      <a:pt x="188845" y="125576"/>
                    </a:moveTo>
                    <a:cubicBezTo>
                      <a:pt x="195743" y="125576"/>
                      <a:pt x="203047" y="125576"/>
                      <a:pt x="203047" y="117478"/>
                    </a:cubicBezTo>
                    <a:cubicBezTo>
                      <a:pt x="203047" y="109381"/>
                      <a:pt x="195743" y="109381"/>
                      <a:pt x="188845" y="109381"/>
                    </a:cubicBezTo>
                    <a:lnTo>
                      <a:pt x="16805" y="109381"/>
                    </a:lnTo>
                    <a:cubicBezTo>
                      <a:pt x="21674" y="55127"/>
                      <a:pt x="68336" y="16258"/>
                      <a:pt x="125548" y="16258"/>
                    </a:cubicBezTo>
                    <a:lnTo>
                      <a:pt x="188845" y="16258"/>
                    </a:lnTo>
                    <a:cubicBezTo>
                      <a:pt x="195743" y="16258"/>
                      <a:pt x="203047" y="16258"/>
                      <a:pt x="203047" y="8160"/>
                    </a:cubicBezTo>
                    <a:cubicBezTo>
                      <a:pt x="203047" y="63"/>
                      <a:pt x="195743" y="63"/>
                      <a:pt x="188845" y="63"/>
                    </a:cubicBezTo>
                    <a:lnTo>
                      <a:pt x="124736" y="63"/>
                    </a:lnTo>
                    <a:cubicBezTo>
                      <a:pt x="55352" y="63"/>
                      <a:pt x="169" y="52697"/>
                      <a:pt x="169" y="117478"/>
                    </a:cubicBezTo>
                    <a:cubicBezTo>
                      <a:pt x="169" y="182260"/>
                      <a:pt x="55352" y="234894"/>
                      <a:pt x="124736" y="234894"/>
                    </a:cubicBezTo>
                    <a:lnTo>
                      <a:pt x="188845" y="234894"/>
                    </a:lnTo>
                    <a:cubicBezTo>
                      <a:pt x="195743" y="234894"/>
                      <a:pt x="203047" y="234894"/>
                      <a:pt x="203047" y="226797"/>
                    </a:cubicBezTo>
                    <a:cubicBezTo>
                      <a:pt x="203047" y="218699"/>
                      <a:pt x="195743" y="218699"/>
                      <a:pt x="188845" y="218699"/>
                    </a:cubicBezTo>
                    <a:lnTo>
                      <a:pt x="125548" y="218699"/>
                    </a:lnTo>
                    <a:cubicBezTo>
                      <a:pt x="68336" y="218699"/>
                      <a:pt x="21674" y="179830"/>
                      <a:pt x="16805" y="125576"/>
                    </a:cubicBezTo>
                    <a:lnTo>
                      <a:pt x="188845" y="125576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6100BAB-D5C6-E9FB-8FB7-65ED7172EC8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8581378" y="5933501"/>
                <a:ext cx="228033" cy="285036"/>
              </a:xfrm>
              <a:custGeom>
                <a:avLst/>
                <a:gdLst>
                  <a:gd name="connsiteX0" fmla="*/ 66317 w 228033"/>
                  <a:gd name="connsiteY0" fmla="*/ 10995 h 285036"/>
                  <a:gd name="connsiteX1" fmla="*/ 179 w 228033"/>
                  <a:gd name="connsiteY1" fmla="*/ 151893 h 285036"/>
                  <a:gd name="connsiteX2" fmla="*/ 34668 w 228033"/>
                  <a:gd name="connsiteY2" fmla="*/ 255948 h 285036"/>
                  <a:gd name="connsiteX3" fmla="*/ 99994 w 228033"/>
                  <a:gd name="connsiteY3" fmla="*/ 285100 h 285036"/>
                  <a:gd name="connsiteX4" fmla="*/ 228213 w 228033"/>
                  <a:gd name="connsiteY4" fmla="*/ 126386 h 285036"/>
                  <a:gd name="connsiteX5" fmla="*/ 198593 w 228033"/>
                  <a:gd name="connsiteY5" fmla="*/ 21117 h 285036"/>
                  <a:gd name="connsiteX6" fmla="*/ 148279 w 228033"/>
                  <a:gd name="connsiteY6" fmla="*/ 63 h 285036"/>
                  <a:gd name="connsiteX7" fmla="*/ 79707 w 228033"/>
                  <a:gd name="connsiteY7" fmla="*/ 72941 h 285036"/>
                  <a:gd name="connsiteX8" fmla="*/ 103240 w 228033"/>
                  <a:gd name="connsiteY8" fmla="*/ 107761 h 285036"/>
                  <a:gd name="connsiteX9" fmla="*/ 119471 w 228033"/>
                  <a:gd name="connsiteY9" fmla="*/ 94400 h 285036"/>
                  <a:gd name="connsiteX10" fmla="*/ 99183 w 228033"/>
                  <a:gd name="connsiteY10" fmla="*/ 51888 h 285036"/>
                  <a:gd name="connsiteX11" fmla="*/ 145033 w 228033"/>
                  <a:gd name="connsiteY11" fmla="*/ 13424 h 285036"/>
                  <a:gd name="connsiteX12" fmla="*/ 194535 w 228033"/>
                  <a:gd name="connsiteY12" fmla="*/ 64439 h 285036"/>
                  <a:gd name="connsiteX13" fmla="*/ 199810 w 228033"/>
                  <a:gd name="connsiteY13" fmla="*/ 127196 h 285036"/>
                  <a:gd name="connsiteX14" fmla="*/ 110950 w 228033"/>
                  <a:gd name="connsiteY14" fmla="*/ 269309 h 285036"/>
                  <a:gd name="connsiteX15" fmla="*/ 27770 w 228033"/>
                  <a:gd name="connsiteY15" fmla="*/ 136103 h 285036"/>
                  <a:gd name="connsiteX16" fmla="*/ 71997 w 228033"/>
                  <a:gd name="connsiteY16" fmla="*/ 15853 h 285036"/>
                  <a:gd name="connsiteX17" fmla="*/ 66317 w 228033"/>
                  <a:gd name="connsiteY17" fmla="*/ 10995 h 285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033" h="285036">
                    <a:moveTo>
                      <a:pt x="66317" y="10995"/>
                    </a:moveTo>
                    <a:cubicBezTo>
                      <a:pt x="18032" y="42170"/>
                      <a:pt x="179" y="98044"/>
                      <a:pt x="179" y="151893"/>
                    </a:cubicBezTo>
                    <a:cubicBezTo>
                      <a:pt x="179" y="188738"/>
                      <a:pt x="8294" y="230036"/>
                      <a:pt x="34668" y="255948"/>
                    </a:cubicBezTo>
                    <a:cubicBezTo>
                      <a:pt x="52521" y="273763"/>
                      <a:pt x="74432" y="285100"/>
                      <a:pt x="99994" y="285100"/>
                    </a:cubicBezTo>
                    <a:cubicBezTo>
                      <a:pt x="175465" y="285100"/>
                      <a:pt x="228213" y="231250"/>
                      <a:pt x="228213" y="126386"/>
                    </a:cubicBezTo>
                    <a:cubicBezTo>
                      <a:pt x="228213" y="89947"/>
                      <a:pt x="226996" y="49458"/>
                      <a:pt x="198593" y="21117"/>
                    </a:cubicBezTo>
                    <a:cubicBezTo>
                      <a:pt x="185609" y="8160"/>
                      <a:pt x="167350" y="63"/>
                      <a:pt x="148279" y="63"/>
                    </a:cubicBezTo>
                    <a:cubicBezTo>
                      <a:pt x="107704" y="63"/>
                      <a:pt x="79707" y="33668"/>
                      <a:pt x="79707" y="72941"/>
                    </a:cubicBezTo>
                    <a:cubicBezTo>
                      <a:pt x="79707" y="87517"/>
                      <a:pt x="84982" y="107761"/>
                      <a:pt x="103240" y="107761"/>
                    </a:cubicBezTo>
                    <a:cubicBezTo>
                      <a:pt x="111356" y="107761"/>
                      <a:pt x="119471" y="102903"/>
                      <a:pt x="119471" y="94400"/>
                    </a:cubicBezTo>
                    <a:cubicBezTo>
                      <a:pt x="119471" y="76585"/>
                      <a:pt x="99183" y="70107"/>
                      <a:pt x="99183" y="51888"/>
                    </a:cubicBezTo>
                    <a:cubicBezTo>
                      <a:pt x="99183" y="28809"/>
                      <a:pt x="122717" y="13424"/>
                      <a:pt x="145033" y="13424"/>
                    </a:cubicBezTo>
                    <a:cubicBezTo>
                      <a:pt x="171407" y="13424"/>
                      <a:pt x="188449" y="40146"/>
                      <a:pt x="194535" y="64439"/>
                    </a:cubicBezTo>
                    <a:cubicBezTo>
                      <a:pt x="199810" y="84683"/>
                      <a:pt x="199810" y="106142"/>
                      <a:pt x="199810" y="127196"/>
                    </a:cubicBezTo>
                    <a:cubicBezTo>
                      <a:pt x="199810" y="187118"/>
                      <a:pt x="183174" y="269309"/>
                      <a:pt x="110950" y="269309"/>
                    </a:cubicBezTo>
                    <a:cubicBezTo>
                      <a:pt x="49681" y="269309"/>
                      <a:pt x="27770" y="204123"/>
                      <a:pt x="27770" y="136103"/>
                    </a:cubicBezTo>
                    <a:cubicBezTo>
                      <a:pt x="27770" y="91971"/>
                      <a:pt x="40349" y="47839"/>
                      <a:pt x="71997" y="15853"/>
                    </a:cubicBezTo>
                    <a:lnTo>
                      <a:pt x="66317" y="1099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F883D09-43FC-0479-BE57-9CFAC500E26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8860785" y="5925809"/>
                <a:ext cx="240612" cy="294348"/>
              </a:xfrm>
              <a:custGeom>
                <a:avLst/>
                <a:gdLst>
                  <a:gd name="connsiteX0" fmla="*/ 240798 w 240612"/>
                  <a:gd name="connsiteY0" fmla="*/ 4112 h 294348"/>
                  <a:gd name="connsiteX1" fmla="*/ 236335 w 240612"/>
                  <a:gd name="connsiteY1" fmla="*/ 63 h 294348"/>
                  <a:gd name="connsiteX2" fmla="*/ 229031 w 240612"/>
                  <a:gd name="connsiteY2" fmla="*/ 6136 h 294348"/>
                  <a:gd name="connsiteX3" fmla="*/ 209555 w 240612"/>
                  <a:gd name="connsiteY3" fmla="*/ 29214 h 294348"/>
                  <a:gd name="connsiteX4" fmla="*/ 151532 w 240612"/>
                  <a:gd name="connsiteY4" fmla="*/ 63 h 294348"/>
                  <a:gd name="connsiteX5" fmla="*/ 51311 w 240612"/>
                  <a:gd name="connsiteY5" fmla="*/ 95615 h 294348"/>
                  <a:gd name="connsiteX6" fmla="*/ 93509 w 240612"/>
                  <a:gd name="connsiteY6" fmla="*/ 153108 h 294348"/>
                  <a:gd name="connsiteX7" fmla="*/ 136925 w 240612"/>
                  <a:gd name="connsiteY7" fmla="*/ 164445 h 294348"/>
                  <a:gd name="connsiteX8" fmla="*/ 174255 w 240612"/>
                  <a:gd name="connsiteY8" fmla="*/ 207362 h 294348"/>
                  <a:gd name="connsiteX9" fmla="*/ 101219 w 240612"/>
                  <a:gd name="connsiteY9" fmla="*/ 281860 h 294348"/>
                  <a:gd name="connsiteX10" fmla="*/ 30212 w 240612"/>
                  <a:gd name="connsiteY10" fmla="*/ 222748 h 294348"/>
                  <a:gd name="connsiteX11" fmla="*/ 32646 w 240612"/>
                  <a:gd name="connsiteY11" fmla="*/ 200884 h 294348"/>
                  <a:gd name="connsiteX12" fmla="*/ 33458 w 240612"/>
                  <a:gd name="connsiteY12" fmla="*/ 198050 h 294348"/>
                  <a:gd name="connsiteX13" fmla="*/ 28589 w 240612"/>
                  <a:gd name="connsiteY13" fmla="*/ 193596 h 294348"/>
                  <a:gd name="connsiteX14" fmla="*/ 24531 w 240612"/>
                  <a:gd name="connsiteY14" fmla="*/ 195216 h 294348"/>
                  <a:gd name="connsiteX15" fmla="*/ 186 w 240612"/>
                  <a:gd name="connsiteY15" fmla="*/ 290363 h 294348"/>
                  <a:gd name="connsiteX16" fmla="*/ 4649 w 240612"/>
                  <a:gd name="connsiteY16" fmla="*/ 294412 h 294348"/>
                  <a:gd name="connsiteX17" fmla="*/ 11953 w 240612"/>
                  <a:gd name="connsiteY17" fmla="*/ 288339 h 294348"/>
                  <a:gd name="connsiteX18" fmla="*/ 31835 w 240612"/>
                  <a:gd name="connsiteY18" fmla="*/ 265260 h 294348"/>
                  <a:gd name="connsiteX19" fmla="*/ 100407 w 240612"/>
                  <a:gd name="connsiteY19" fmla="*/ 294412 h 294348"/>
                  <a:gd name="connsiteX20" fmla="*/ 203469 w 240612"/>
                  <a:gd name="connsiteY20" fmla="*/ 190357 h 294348"/>
                  <a:gd name="connsiteX21" fmla="*/ 183587 w 240612"/>
                  <a:gd name="connsiteY21" fmla="*/ 142986 h 294348"/>
                  <a:gd name="connsiteX22" fmla="*/ 132056 w 240612"/>
                  <a:gd name="connsiteY22" fmla="*/ 122742 h 294348"/>
                  <a:gd name="connsiteX23" fmla="*/ 104871 w 240612"/>
                  <a:gd name="connsiteY23" fmla="*/ 115454 h 294348"/>
                  <a:gd name="connsiteX24" fmla="*/ 80120 w 240612"/>
                  <a:gd name="connsiteY24" fmla="*/ 78610 h 294348"/>
                  <a:gd name="connsiteX25" fmla="*/ 151127 w 240612"/>
                  <a:gd name="connsiteY25" fmla="*/ 11399 h 294348"/>
                  <a:gd name="connsiteX26" fmla="*/ 209555 w 240612"/>
                  <a:gd name="connsiteY26" fmla="*/ 74156 h 294348"/>
                  <a:gd name="connsiteX27" fmla="*/ 207932 w 240612"/>
                  <a:gd name="connsiteY27" fmla="*/ 96829 h 294348"/>
                  <a:gd name="connsiteX28" fmla="*/ 212801 w 240612"/>
                  <a:gd name="connsiteY28" fmla="*/ 100878 h 294348"/>
                  <a:gd name="connsiteX29" fmla="*/ 218887 w 240612"/>
                  <a:gd name="connsiteY29" fmla="*/ 92781 h 294348"/>
                  <a:gd name="connsiteX30" fmla="*/ 240798 w 240612"/>
                  <a:gd name="connsiteY30" fmla="*/ 4112 h 294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0612" h="294348">
                    <a:moveTo>
                      <a:pt x="240798" y="4112"/>
                    </a:moveTo>
                    <a:cubicBezTo>
                      <a:pt x="240798" y="2897"/>
                      <a:pt x="239987" y="63"/>
                      <a:pt x="236335" y="63"/>
                    </a:cubicBezTo>
                    <a:cubicBezTo>
                      <a:pt x="234306" y="63"/>
                      <a:pt x="233900" y="468"/>
                      <a:pt x="229031" y="6136"/>
                    </a:cubicBezTo>
                    <a:lnTo>
                      <a:pt x="209555" y="29214"/>
                    </a:lnTo>
                    <a:cubicBezTo>
                      <a:pt x="199006" y="10185"/>
                      <a:pt x="177906" y="63"/>
                      <a:pt x="151532" y="63"/>
                    </a:cubicBezTo>
                    <a:cubicBezTo>
                      <a:pt x="100001" y="63"/>
                      <a:pt x="51311" y="46624"/>
                      <a:pt x="51311" y="95615"/>
                    </a:cubicBezTo>
                    <a:cubicBezTo>
                      <a:pt x="51311" y="128410"/>
                      <a:pt x="72816" y="147035"/>
                      <a:pt x="93509" y="153108"/>
                    </a:cubicBezTo>
                    <a:lnTo>
                      <a:pt x="136925" y="164445"/>
                    </a:lnTo>
                    <a:cubicBezTo>
                      <a:pt x="151938" y="168089"/>
                      <a:pt x="174255" y="174162"/>
                      <a:pt x="174255" y="207362"/>
                    </a:cubicBezTo>
                    <a:cubicBezTo>
                      <a:pt x="174255" y="243802"/>
                      <a:pt x="140983" y="281860"/>
                      <a:pt x="101219" y="281860"/>
                    </a:cubicBezTo>
                    <a:cubicBezTo>
                      <a:pt x="75250" y="281860"/>
                      <a:pt x="30212" y="272953"/>
                      <a:pt x="30212" y="222748"/>
                    </a:cubicBezTo>
                    <a:cubicBezTo>
                      <a:pt x="30212" y="213031"/>
                      <a:pt x="32241" y="203313"/>
                      <a:pt x="32646" y="200884"/>
                    </a:cubicBezTo>
                    <a:cubicBezTo>
                      <a:pt x="33052" y="199265"/>
                      <a:pt x="33458" y="198860"/>
                      <a:pt x="33458" y="198050"/>
                    </a:cubicBezTo>
                    <a:cubicBezTo>
                      <a:pt x="33458" y="194001"/>
                      <a:pt x="30617" y="193596"/>
                      <a:pt x="28589" y="193596"/>
                    </a:cubicBezTo>
                    <a:cubicBezTo>
                      <a:pt x="26560" y="193596"/>
                      <a:pt x="25748" y="194001"/>
                      <a:pt x="24531" y="195216"/>
                    </a:cubicBezTo>
                    <a:cubicBezTo>
                      <a:pt x="22908" y="196835"/>
                      <a:pt x="186" y="289148"/>
                      <a:pt x="186" y="290363"/>
                    </a:cubicBezTo>
                    <a:cubicBezTo>
                      <a:pt x="186" y="292792"/>
                      <a:pt x="2215" y="294412"/>
                      <a:pt x="4649" y="294412"/>
                    </a:cubicBezTo>
                    <a:cubicBezTo>
                      <a:pt x="6678" y="294412"/>
                      <a:pt x="7084" y="294007"/>
                      <a:pt x="11953" y="288339"/>
                    </a:cubicBezTo>
                    <a:lnTo>
                      <a:pt x="31835" y="265260"/>
                    </a:lnTo>
                    <a:cubicBezTo>
                      <a:pt x="49282" y="288743"/>
                      <a:pt x="76873" y="294412"/>
                      <a:pt x="100407" y="294412"/>
                    </a:cubicBezTo>
                    <a:cubicBezTo>
                      <a:pt x="155590" y="294412"/>
                      <a:pt x="203469" y="240562"/>
                      <a:pt x="203469" y="190357"/>
                    </a:cubicBezTo>
                    <a:cubicBezTo>
                      <a:pt x="203469" y="162420"/>
                      <a:pt x="189673" y="148654"/>
                      <a:pt x="183587" y="142986"/>
                    </a:cubicBezTo>
                    <a:cubicBezTo>
                      <a:pt x="174255" y="133674"/>
                      <a:pt x="168168" y="132054"/>
                      <a:pt x="132056" y="122742"/>
                    </a:cubicBezTo>
                    <a:cubicBezTo>
                      <a:pt x="123129" y="120313"/>
                      <a:pt x="108522" y="116264"/>
                      <a:pt x="104871" y="115454"/>
                    </a:cubicBezTo>
                    <a:cubicBezTo>
                      <a:pt x="93915" y="111810"/>
                      <a:pt x="80120" y="100069"/>
                      <a:pt x="80120" y="78610"/>
                    </a:cubicBezTo>
                    <a:cubicBezTo>
                      <a:pt x="80120" y="45814"/>
                      <a:pt x="112580" y="11399"/>
                      <a:pt x="151127" y="11399"/>
                    </a:cubicBezTo>
                    <a:cubicBezTo>
                      <a:pt x="184804" y="11399"/>
                      <a:pt x="209555" y="28809"/>
                      <a:pt x="209555" y="74156"/>
                    </a:cubicBezTo>
                    <a:cubicBezTo>
                      <a:pt x="209555" y="87112"/>
                      <a:pt x="207932" y="94400"/>
                      <a:pt x="207932" y="96829"/>
                    </a:cubicBezTo>
                    <a:cubicBezTo>
                      <a:pt x="207932" y="97234"/>
                      <a:pt x="207932" y="100878"/>
                      <a:pt x="212801" y="100878"/>
                    </a:cubicBezTo>
                    <a:cubicBezTo>
                      <a:pt x="216859" y="100878"/>
                      <a:pt x="217264" y="99664"/>
                      <a:pt x="218887" y="92781"/>
                    </a:cubicBezTo>
                    <a:lnTo>
                      <a:pt x="240798" y="4112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9F09460-FF6A-FDF2-FD11-41CD8EC3518A}"/>
              </a:ext>
            </a:extLst>
          </p:cNvPr>
          <p:cNvGrpSpPr/>
          <p:nvPr/>
        </p:nvGrpSpPr>
        <p:grpSpPr>
          <a:xfrm>
            <a:off x="3050306" y="4341059"/>
            <a:ext cx="3765301" cy="2319665"/>
            <a:chOff x="3225830" y="4349456"/>
            <a:chExt cx="3765301" cy="231966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BE04CD-B5DF-8DBA-7360-25A857122411}"/>
                </a:ext>
              </a:extLst>
            </p:cNvPr>
            <p:cNvSpPr/>
            <p:nvPr/>
          </p:nvSpPr>
          <p:spPr>
            <a:xfrm>
              <a:off x="3234625" y="4349456"/>
              <a:ext cx="3756506" cy="57412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FEBA48-71DA-1830-CE85-D9E8FFDD9951}"/>
                </a:ext>
              </a:extLst>
            </p:cNvPr>
            <p:cNvSpPr txBox="1"/>
            <p:nvPr/>
          </p:nvSpPr>
          <p:spPr>
            <a:xfrm>
              <a:off x="3225830" y="4360797"/>
              <a:ext cx="3765301" cy="230832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latin typeface="Courier New" panose="02070309020205020404" pitchFamily="49" charset="0"/>
                  <a:cs typeface="Courier New" panose="02070309020205020404" pitchFamily="49" charset="0"/>
                </a:rPr>
                <a:t>Examples.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b="1"/>
                <a:t>(Co)discrete spaces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b="1"/>
                <a:t>Interval topology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b="1" i="1"/>
                <a:t>Spacetimes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b="1"/>
                <a:t>Specialisation order*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EFCC05-FAE0-DAAC-8851-5E872C1DE771}"/>
              </a:ext>
            </a:extLst>
          </p:cNvPr>
          <p:cNvCxnSpPr>
            <a:cxnSpLocks/>
          </p:cNvCxnSpPr>
          <p:nvPr/>
        </p:nvCxnSpPr>
        <p:spPr>
          <a:xfrm>
            <a:off x="7292992" y="2347121"/>
            <a:ext cx="4299652" cy="0"/>
          </a:xfrm>
          <a:prstGeom prst="line">
            <a:avLst/>
          </a:prstGeom>
          <a:ln w="476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4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mathbb{R}$&#10;&#10;\end{document}&#10;" title="IguanaTex Vector Display">
            <a:extLst>
              <a:ext uri="{FF2B5EF4-FFF2-40B4-BE49-F238E27FC236}">
                <a16:creationId xmlns:a16="http://schemas.microsoft.com/office/drawing/2014/main" id="{23371756-4CEB-15FB-680C-35F66EADEB8D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1310460" y="1936545"/>
            <a:ext cx="298021" cy="267438"/>
          </a:xfrm>
          <a:custGeom>
            <a:avLst/>
            <a:gdLst>
              <a:gd name="connsiteX0" fmla="*/ 109395 w 298021"/>
              <a:gd name="connsiteY0" fmla="*/ 144909 h 267438"/>
              <a:gd name="connsiteX1" fmla="*/ 125012 w 298021"/>
              <a:gd name="connsiteY1" fmla="*/ 144909 h 267438"/>
              <a:gd name="connsiteX2" fmla="*/ 190082 w 298021"/>
              <a:gd name="connsiteY2" fmla="*/ 235487 h 267438"/>
              <a:gd name="connsiteX3" fmla="*/ 209603 w 298021"/>
              <a:gd name="connsiteY3" fmla="*/ 262817 h 267438"/>
              <a:gd name="connsiteX4" fmla="*/ 223918 w 298021"/>
              <a:gd name="connsiteY4" fmla="*/ 267502 h 267438"/>
              <a:gd name="connsiteX5" fmla="*/ 283783 w 298021"/>
              <a:gd name="connsiteY5" fmla="*/ 267502 h 267438"/>
              <a:gd name="connsiteX6" fmla="*/ 298099 w 298021"/>
              <a:gd name="connsiteY6" fmla="*/ 260474 h 267438"/>
              <a:gd name="connsiteX7" fmla="*/ 291592 w 298021"/>
              <a:gd name="connsiteY7" fmla="*/ 253837 h 267438"/>
              <a:gd name="connsiteX8" fmla="*/ 243873 w 298021"/>
              <a:gd name="connsiteY8" fmla="*/ 212452 h 267438"/>
              <a:gd name="connsiteX9" fmla="*/ 190082 w 298021"/>
              <a:gd name="connsiteY9" fmla="*/ 140615 h 267438"/>
              <a:gd name="connsiteX10" fmla="*/ 265997 w 298021"/>
              <a:gd name="connsiteY10" fmla="*/ 73072 h 267438"/>
              <a:gd name="connsiteX11" fmla="*/ 151040 w 298021"/>
              <a:gd name="connsiteY11" fmla="*/ 63 h 267438"/>
              <a:gd name="connsiteX12" fmla="*/ 14826 w 298021"/>
              <a:gd name="connsiteY12" fmla="*/ 63 h 267438"/>
              <a:gd name="connsiteX13" fmla="*/ 77 w 298021"/>
              <a:gd name="connsiteY13" fmla="*/ 7090 h 267438"/>
              <a:gd name="connsiteX14" fmla="*/ 11789 w 298021"/>
              <a:gd name="connsiteY14" fmla="*/ 13728 h 267438"/>
              <a:gd name="connsiteX15" fmla="*/ 38685 w 298021"/>
              <a:gd name="connsiteY15" fmla="*/ 35982 h 267438"/>
              <a:gd name="connsiteX16" fmla="*/ 38685 w 298021"/>
              <a:gd name="connsiteY16" fmla="*/ 231583 h 267438"/>
              <a:gd name="connsiteX17" fmla="*/ 11789 w 298021"/>
              <a:gd name="connsiteY17" fmla="*/ 253837 h 267438"/>
              <a:gd name="connsiteX18" fmla="*/ 77 w 298021"/>
              <a:gd name="connsiteY18" fmla="*/ 260474 h 267438"/>
              <a:gd name="connsiteX19" fmla="*/ 14826 w 298021"/>
              <a:gd name="connsiteY19" fmla="*/ 267502 h 267438"/>
              <a:gd name="connsiteX20" fmla="*/ 133688 w 298021"/>
              <a:gd name="connsiteY20" fmla="*/ 267502 h 267438"/>
              <a:gd name="connsiteX21" fmla="*/ 148003 w 298021"/>
              <a:gd name="connsiteY21" fmla="*/ 260474 h 267438"/>
              <a:gd name="connsiteX22" fmla="*/ 135857 w 298021"/>
              <a:gd name="connsiteY22" fmla="*/ 253837 h 267438"/>
              <a:gd name="connsiteX23" fmla="*/ 109395 w 298021"/>
              <a:gd name="connsiteY23" fmla="*/ 231583 h 267438"/>
              <a:gd name="connsiteX24" fmla="*/ 109395 w 298021"/>
              <a:gd name="connsiteY24" fmla="*/ 144909 h 267438"/>
              <a:gd name="connsiteX25" fmla="*/ 193119 w 298021"/>
              <a:gd name="connsiteY25" fmla="*/ 125779 h 267438"/>
              <a:gd name="connsiteX26" fmla="*/ 206566 w 298021"/>
              <a:gd name="connsiteY26" fmla="*/ 73462 h 267438"/>
              <a:gd name="connsiteX27" fmla="*/ 190082 w 298021"/>
              <a:gd name="connsiteY27" fmla="*/ 18022 h 267438"/>
              <a:gd name="connsiteX28" fmla="*/ 250814 w 298021"/>
              <a:gd name="connsiteY28" fmla="*/ 73072 h 267438"/>
              <a:gd name="connsiteX29" fmla="*/ 193119 w 298021"/>
              <a:gd name="connsiteY29" fmla="*/ 125779 h 267438"/>
              <a:gd name="connsiteX30" fmla="*/ 109395 w 298021"/>
              <a:gd name="connsiteY30" fmla="*/ 34810 h 267438"/>
              <a:gd name="connsiteX31" fmla="*/ 136290 w 298021"/>
              <a:gd name="connsiteY31" fmla="*/ 13728 h 267438"/>
              <a:gd name="connsiteX32" fmla="*/ 191383 w 298021"/>
              <a:gd name="connsiteY32" fmla="*/ 73462 h 267438"/>
              <a:gd name="connsiteX33" fmla="*/ 109395 w 298021"/>
              <a:gd name="connsiteY33" fmla="*/ 131244 h 267438"/>
              <a:gd name="connsiteX34" fmla="*/ 109395 w 298021"/>
              <a:gd name="connsiteY34" fmla="*/ 34810 h 267438"/>
              <a:gd name="connsiteX35" fmla="*/ 50398 w 298021"/>
              <a:gd name="connsiteY35" fmla="*/ 253837 h 267438"/>
              <a:gd name="connsiteX36" fmla="*/ 53868 w 298021"/>
              <a:gd name="connsiteY36" fmla="*/ 232364 h 267438"/>
              <a:gd name="connsiteX37" fmla="*/ 53868 w 298021"/>
              <a:gd name="connsiteY37" fmla="*/ 35201 h 267438"/>
              <a:gd name="connsiteX38" fmla="*/ 50398 w 298021"/>
              <a:gd name="connsiteY38" fmla="*/ 13728 h 267438"/>
              <a:gd name="connsiteX39" fmla="*/ 99851 w 298021"/>
              <a:gd name="connsiteY39" fmla="*/ 13728 h 267438"/>
              <a:gd name="connsiteX40" fmla="*/ 94212 w 298021"/>
              <a:gd name="connsiteY40" fmla="*/ 33639 h 267438"/>
              <a:gd name="connsiteX41" fmla="*/ 94212 w 298021"/>
              <a:gd name="connsiteY41" fmla="*/ 232364 h 267438"/>
              <a:gd name="connsiteX42" fmla="*/ 97682 w 298021"/>
              <a:gd name="connsiteY42" fmla="*/ 253837 h 267438"/>
              <a:gd name="connsiteX43" fmla="*/ 50398 w 298021"/>
              <a:gd name="connsiteY43" fmla="*/ 253837 h 267438"/>
              <a:gd name="connsiteX44" fmla="*/ 142798 w 298021"/>
              <a:gd name="connsiteY44" fmla="*/ 144909 h 267438"/>
              <a:gd name="connsiteX45" fmla="*/ 151040 w 298021"/>
              <a:gd name="connsiteY45" fmla="*/ 144128 h 267438"/>
              <a:gd name="connsiteX46" fmla="*/ 173597 w 298021"/>
              <a:gd name="connsiteY46" fmla="*/ 142567 h 267438"/>
              <a:gd name="connsiteX47" fmla="*/ 262961 w 298021"/>
              <a:gd name="connsiteY47" fmla="*/ 253837 h 267438"/>
              <a:gd name="connsiteX48" fmla="*/ 220882 w 298021"/>
              <a:gd name="connsiteY48" fmla="*/ 253837 h 267438"/>
              <a:gd name="connsiteX49" fmla="*/ 142798 w 298021"/>
              <a:gd name="connsiteY49" fmla="*/ 144909 h 26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98021" h="267438">
                <a:moveTo>
                  <a:pt x="109395" y="144909"/>
                </a:moveTo>
                <a:lnTo>
                  <a:pt x="125012" y="144909"/>
                </a:lnTo>
                <a:lnTo>
                  <a:pt x="190082" y="235487"/>
                </a:lnTo>
                <a:cubicBezTo>
                  <a:pt x="194420" y="241734"/>
                  <a:pt x="204831" y="256960"/>
                  <a:pt x="209603" y="262817"/>
                </a:cubicBezTo>
                <a:cubicBezTo>
                  <a:pt x="212640" y="267502"/>
                  <a:pt x="213941" y="267502"/>
                  <a:pt x="223918" y="267502"/>
                </a:cubicBezTo>
                <a:lnTo>
                  <a:pt x="283783" y="267502"/>
                </a:lnTo>
                <a:cubicBezTo>
                  <a:pt x="291592" y="267502"/>
                  <a:pt x="298099" y="267502"/>
                  <a:pt x="298099" y="260474"/>
                </a:cubicBezTo>
                <a:cubicBezTo>
                  <a:pt x="298099" y="257351"/>
                  <a:pt x="295496" y="254618"/>
                  <a:pt x="291592" y="253837"/>
                </a:cubicBezTo>
                <a:cubicBezTo>
                  <a:pt x="275541" y="250713"/>
                  <a:pt x="254285" y="224946"/>
                  <a:pt x="243873" y="212452"/>
                </a:cubicBezTo>
                <a:cubicBezTo>
                  <a:pt x="240837" y="208548"/>
                  <a:pt x="219147" y="182780"/>
                  <a:pt x="190082" y="140615"/>
                </a:cubicBezTo>
                <a:cubicBezTo>
                  <a:pt x="228690" y="134368"/>
                  <a:pt x="265997" y="119532"/>
                  <a:pt x="265997" y="73072"/>
                </a:cubicBezTo>
                <a:cubicBezTo>
                  <a:pt x="265997" y="18803"/>
                  <a:pt x="202228" y="63"/>
                  <a:pt x="151040" y="63"/>
                </a:cubicBezTo>
                <a:lnTo>
                  <a:pt x="14826" y="63"/>
                </a:lnTo>
                <a:cubicBezTo>
                  <a:pt x="7018" y="63"/>
                  <a:pt x="77" y="63"/>
                  <a:pt x="77" y="7090"/>
                </a:cubicBezTo>
                <a:cubicBezTo>
                  <a:pt x="77" y="13728"/>
                  <a:pt x="8319" y="13728"/>
                  <a:pt x="11789" y="13728"/>
                </a:cubicBezTo>
                <a:cubicBezTo>
                  <a:pt x="36516" y="13728"/>
                  <a:pt x="38685" y="16460"/>
                  <a:pt x="38685" y="35982"/>
                </a:cubicBezTo>
                <a:lnTo>
                  <a:pt x="38685" y="231583"/>
                </a:lnTo>
                <a:cubicBezTo>
                  <a:pt x="38685" y="251104"/>
                  <a:pt x="36516" y="253837"/>
                  <a:pt x="11789" y="253837"/>
                </a:cubicBezTo>
                <a:cubicBezTo>
                  <a:pt x="8319" y="253837"/>
                  <a:pt x="77" y="253837"/>
                  <a:pt x="77" y="260474"/>
                </a:cubicBezTo>
                <a:cubicBezTo>
                  <a:pt x="77" y="267502"/>
                  <a:pt x="7018" y="267502"/>
                  <a:pt x="14826" y="267502"/>
                </a:cubicBezTo>
                <a:lnTo>
                  <a:pt x="133688" y="267502"/>
                </a:lnTo>
                <a:cubicBezTo>
                  <a:pt x="141496" y="267502"/>
                  <a:pt x="148003" y="267502"/>
                  <a:pt x="148003" y="260474"/>
                </a:cubicBezTo>
                <a:cubicBezTo>
                  <a:pt x="148003" y="253837"/>
                  <a:pt x="140629" y="253837"/>
                  <a:pt x="135857" y="253837"/>
                </a:cubicBezTo>
                <a:cubicBezTo>
                  <a:pt x="111130" y="253837"/>
                  <a:pt x="109395" y="250713"/>
                  <a:pt x="109395" y="231583"/>
                </a:cubicBezTo>
                <a:lnTo>
                  <a:pt x="109395" y="144909"/>
                </a:lnTo>
                <a:close/>
                <a:moveTo>
                  <a:pt x="193119" y="125779"/>
                </a:moveTo>
                <a:cubicBezTo>
                  <a:pt x="205265" y="111333"/>
                  <a:pt x="206566" y="90641"/>
                  <a:pt x="206566" y="73462"/>
                </a:cubicBezTo>
                <a:cubicBezTo>
                  <a:pt x="206566" y="54722"/>
                  <a:pt x="203964" y="34029"/>
                  <a:pt x="190082" y="18022"/>
                </a:cubicBezTo>
                <a:cubicBezTo>
                  <a:pt x="207868" y="21536"/>
                  <a:pt x="250814" y="33639"/>
                  <a:pt x="250814" y="73072"/>
                </a:cubicBezTo>
                <a:cubicBezTo>
                  <a:pt x="250814" y="98449"/>
                  <a:pt x="237800" y="118360"/>
                  <a:pt x="193119" y="125779"/>
                </a:cubicBezTo>
                <a:close/>
                <a:moveTo>
                  <a:pt x="109395" y="34810"/>
                </a:moveTo>
                <a:cubicBezTo>
                  <a:pt x="109395" y="26611"/>
                  <a:pt x="109395" y="13728"/>
                  <a:pt x="136290" y="13728"/>
                </a:cubicBezTo>
                <a:cubicBezTo>
                  <a:pt x="173164" y="13728"/>
                  <a:pt x="191383" y="27392"/>
                  <a:pt x="191383" y="73462"/>
                </a:cubicBezTo>
                <a:cubicBezTo>
                  <a:pt x="191383" y="123826"/>
                  <a:pt x="177935" y="131244"/>
                  <a:pt x="109395" y="131244"/>
                </a:cubicBezTo>
                <a:lnTo>
                  <a:pt x="109395" y="34810"/>
                </a:lnTo>
                <a:close/>
                <a:moveTo>
                  <a:pt x="50398" y="253837"/>
                </a:moveTo>
                <a:cubicBezTo>
                  <a:pt x="53868" y="246809"/>
                  <a:pt x="53868" y="235877"/>
                  <a:pt x="53868" y="232364"/>
                </a:cubicBezTo>
                <a:lnTo>
                  <a:pt x="53868" y="35201"/>
                </a:lnTo>
                <a:cubicBezTo>
                  <a:pt x="53868" y="31296"/>
                  <a:pt x="53868" y="20755"/>
                  <a:pt x="50398" y="13728"/>
                </a:cubicBezTo>
                <a:lnTo>
                  <a:pt x="99851" y="13728"/>
                </a:lnTo>
                <a:cubicBezTo>
                  <a:pt x="94212" y="19974"/>
                  <a:pt x="94212" y="27783"/>
                  <a:pt x="94212" y="33639"/>
                </a:cubicBezTo>
                <a:lnTo>
                  <a:pt x="94212" y="232364"/>
                </a:lnTo>
                <a:cubicBezTo>
                  <a:pt x="94212" y="236268"/>
                  <a:pt x="94212" y="246809"/>
                  <a:pt x="97682" y="253837"/>
                </a:cubicBezTo>
                <a:lnTo>
                  <a:pt x="50398" y="253837"/>
                </a:lnTo>
                <a:close/>
                <a:moveTo>
                  <a:pt x="142798" y="144909"/>
                </a:moveTo>
                <a:cubicBezTo>
                  <a:pt x="145834" y="144519"/>
                  <a:pt x="147569" y="144128"/>
                  <a:pt x="151040" y="144128"/>
                </a:cubicBezTo>
                <a:cubicBezTo>
                  <a:pt x="157547" y="144128"/>
                  <a:pt x="167090" y="143347"/>
                  <a:pt x="173597" y="142567"/>
                </a:cubicBezTo>
                <a:cubicBezTo>
                  <a:pt x="180104" y="151937"/>
                  <a:pt x="226955" y="221432"/>
                  <a:pt x="262961" y="253837"/>
                </a:cubicBezTo>
                <a:lnTo>
                  <a:pt x="220882" y="253837"/>
                </a:lnTo>
                <a:lnTo>
                  <a:pt x="142798" y="144909"/>
                </a:lnTo>
                <a:close/>
              </a:path>
            </a:pathLst>
          </a:custGeom>
          <a:solidFill>
            <a:srgbClr val="000000"/>
          </a:solidFill>
          <a:ln w="43543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94B76B-A263-635F-213C-03B42A59DCC7}"/>
              </a:ext>
            </a:extLst>
          </p:cNvPr>
          <p:cNvSpPr/>
          <p:nvPr/>
        </p:nvSpPr>
        <p:spPr>
          <a:xfrm>
            <a:off x="9442818" y="3635195"/>
            <a:ext cx="178420" cy="178420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9715F6-6DFD-E8B1-AD84-4B78132F2DFD}"/>
              </a:ext>
            </a:extLst>
          </p:cNvPr>
          <p:cNvSpPr/>
          <p:nvPr/>
        </p:nvSpPr>
        <p:spPr>
          <a:xfrm>
            <a:off x="9442818" y="2230038"/>
            <a:ext cx="178420" cy="1784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61F4965-C6C9-491A-E6D9-F01FE30435A0}"/>
              </a:ext>
            </a:extLst>
          </p:cNvPr>
          <p:cNvGrpSpPr/>
          <p:nvPr/>
        </p:nvGrpSpPr>
        <p:grpSpPr>
          <a:xfrm rot="275683">
            <a:off x="8785808" y="4163848"/>
            <a:ext cx="3105567" cy="1015663"/>
            <a:chOff x="8423492" y="4563705"/>
            <a:chExt cx="3105567" cy="101566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530AC77-D984-196C-76C2-DDB0ABCD8B7D}"/>
                </a:ext>
              </a:extLst>
            </p:cNvPr>
            <p:cNvSpPr txBox="1"/>
            <p:nvPr/>
          </p:nvSpPr>
          <p:spPr>
            <a:xfrm>
              <a:off x="8423492" y="4563705"/>
              <a:ext cx="3105567" cy="101566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sz="3200"/>
            </a:p>
            <a:p>
              <a:pPr algn="ctr"/>
              <a:r>
                <a:rPr lang="en-GB" sz="2800"/>
                <a:t>is not open!</a:t>
              </a:r>
            </a:p>
          </p:txBody>
        </p:sp>
        <p:grpSp>
          <p:nvGrpSpPr>
            <p:cNvPr id="121" name="Group 120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\{\ast\} = \{\ast\} \cup \{0\} $&#10;&#10;\end{document}&#10;" title="IguanaTex Vector Display">
              <a:extLst>
                <a:ext uri="{FF2B5EF4-FFF2-40B4-BE49-F238E27FC236}">
                  <a16:creationId xmlns:a16="http://schemas.microsoft.com/office/drawing/2014/main" id="{3021229D-1D04-9CEE-D272-F93EC4D750BC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8509000" y="4686300"/>
              <a:ext cx="2900233" cy="394759"/>
              <a:chOff x="11625333" y="6875731"/>
              <a:chExt cx="2900233" cy="394759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C3FE9F3-CA97-E9A3-1DC5-2E47D3ACF853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1625333" y="6898232"/>
                <a:ext cx="188028" cy="350151"/>
              </a:xfrm>
              <a:custGeom>
                <a:avLst/>
                <a:gdLst>
                  <a:gd name="connsiteX0" fmla="*/ 102161 w 188028"/>
                  <a:gd name="connsiteY0" fmla="*/ 54540 h 350151"/>
                  <a:gd name="connsiteX1" fmla="*/ 133230 w 188028"/>
                  <a:gd name="connsiteY1" fmla="*/ 88094 h 350151"/>
                  <a:gd name="connsiteX2" fmla="*/ 183263 w 188028"/>
                  <a:gd name="connsiteY2" fmla="*/ 110201 h 350151"/>
                  <a:gd name="connsiteX3" fmla="*/ 188105 w 188028"/>
                  <a:gd name="connsiteY3" fmla="*/ 102700 h 350151"/>
                  <a:gd name="connsiteX4" fmla="*/ 178825 w 188028"/>
                  <a:gd name="connsiteY4" fmla="*/ 93226 h 350151"/>
                  <a:gd name="connsiteX5" fmla="*/ 126371 w 188028"/>
                  <a:gd name="connsiteY5" fmla="*/ 61645 h 350151"/>
                  <a:gd name="connsiteX6" fmla="*/ 98530 w 188028"/>
                  <a:gd name="connsiteY6" fmla="*/ 3616 h 350151"/>
                  <a:gd name="connsiteX7" fmla="*/ 94091 w 188028"/>
                  <a:gd name="connsiteY7" fmla="*/ 63 h 350151"/>
                  <a:gd name="connsiteX8" fmla="*/ 89249 w 188028"/>
                  <a:gd name="connsiteY8" fmla="*/ 7168 h 350151"/>
                  <a:gd name="connsiteX9" fmla="*/ 6936 w 188028"/>
                  <a:gd name="connsiteY9" fmla="*/ 94016 h 350151"/>
                  <a:gd name="connsiteX10" fmla="*/ 77 w 188028"/>
                  <a:gd name="connsiteY10" fmla="*/ 102700 h 350151"/>
                  <a:gd name="connsiteX11" fmla="*/ 4919 w 188028"/>
                  <a:gd name="connsiteY11" fmla="*/ 110201 h 350151"/>
                  <a:gd name="connsiteX12" fmla="*/ 52935 w 188028"/>
                  <a:gd name="connsiteY12" fmla="*/ 89673 h 350151"/>
                  <a:gd name="connsiteX13" fmla="*/ 86021 w 188028"/>
                  <a:gd name="connsiteY13" fmla="*/ 54540 h 350151"/>
                  <a:gd name="connsiteX14" fmla="*/ 86021 w 188028"/>
                  <a:gd name="connsiteY14" fmla="*/ 336003 h 350151"/>
                  <a:gd name="connsiteX15" fmla="*/ 94091 w 188028"/>
                  <a:gd name="connsiteY15" fmla="*/ 350215 h 350151"/>
                  <a:gd name="connsiteX16" fmla="*/ 102161 w 188028"/>
                  <a:gd name="connsiteY16" fmla="*/ 336003 h 350151"/>
                  <a:gd name="connsiteX17" fmla="*/ 102161 w 188028"/>
                  <a:gd name="connsiteY17" fmla="*/ 54540 h 35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8028" h="350151">
                    <a:moveTo>
                      <a:pt x="102161" y="54540"/>
                    </a:moveTo>
                    <a:cubicBezTo>
                      <a:pt x="111845" y="69540"/>
                      <a:pt x="123143" y="80594"/>
                      <a:pt x="133230" y="88094"/>
                    </a:cubicBezTo>
                    <a:cubicBezTo>
                      <a:pt x="157843" y="106253"/>
                      <a:pt x="182457" y="110201"/>
                      <a:pt x="183263" y="110201"/>
                    </a:cubicBezTo>
                    <a:cubicBezTo>
                      <a:pt x="188105" y="110201"/>
                      <a:pt x="188105" y="105858"/>
                      <a:pt x="188105" y="102700"/>
                    </a:cubicBezTo>
                    <a:cubicBezTo>
                      <a:pt x="188105" y="96384"/>
                      <a:pt x="187702" y="95989"/>
                      <a:pt x="178825" y="93226"/>
                    </a:cubicBezTo>
                    <a:cubicBezTo>
                      <a:pt x="151387" y="85726"/>
                      <a:pt x="135651" y="71514"/>
                      <a:pt x="126371" y="61645"/>
                    </a:cubicBezTo>
                    <a:cubicBezTo>
                      <a:pt x="105792" y="39934"/>
                      <a:pt x="100950" y="16248"/>
                      <a:pt x="98530" y="3616"/>
                    </a:cubicBezTo>
                    <a:cubicBezTo>
                      <a:pt x="98126" y="1642"/>
                      <a:pt x="96512" y="63"/>
                      <a:pt x="94091" y="63"/>
                    </a:cubicBezTo>
                    <a:cubicBezTo>
                      <a:pt x="90460" y="63"/>
                      <a:pt x="90056" y="2431"/>
                      <a:pt x="89249" y="7168"/>
                    </a:cubicBezTo>
                    <a:cubicBezTo>
                      <a:pt x="79969" y="50987"/>
                      <a:pt x="51321" y="81778"/>
                      <a:pt x="6936" y="94016"/>
                    </a:cubicBezTo>
                    <a:cubicBezTo>
                      <a:pt x="884" y="95989"/>
                      <a:pt x="77" y="95989"/>
                      <a:pt x="77" y="102700"/>
                    </a:cubicBezTo>
                    <a:cubicBezTo>
                      <a:pt x="77" y="105858"/>
                      <a:pt x="77" y="110201"/>
                      <a:pt x="4919" y="110201"/>
                    </a:cubicBezTo>
                    <a:cubicBezTo>
                      <a:pt x="6129" y="110201"/>
                      <a:pt x="29935" y="105858"/>
                      <a:pt x="52935" y="89673"/>
                    </a:cubicBezTo>
                    <a:cubicBezTo>
                      <a:pt x="66250" y="79804"/>
                      <a:pt x="77144" y="67961"/>
                      <a:pt x="86021" y="54540"/>
                    </a:cubicBezTo>
                    <a:lnTo>
                      <a:pt x="86021" y="336003"/>
                    </a:lnTo>
                    <a:cubicBezTo>
                      <a:pt x="86021" y="343109"/>
                      <a:pt x="86021" y="350215"/>
                      <a:pt x="94091" y="350215"/>
                    </a:cubicBezTo>
                    <a:cubicBezTo>
                      <a:pt x="102161" y="350215"/>
                      <a:pt x="102161" y="343109"/>
                      <a:pt x="102161" y="336003"/>
                    </a:cubicBezTo>
                    <a:lnTo>
                      <a:pt x="102161" y="54540"/>
                    </a:ln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4061CCD-8784-A7D8-0603-0FA745F093B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1782026" y="6875731"/>
                <a:ext cx="143240" cy="394759"/>
              </a:xfrm>
              <a:custGeom>
                <a:avLst/>
                <a:gdLst>
                  <a:gd name="connsiteX0" fmla="*/ 85218 w 143240"/>
                  <a:gd name="connsiteY0" fmla="*/ 52566 h 394759"/>
                  <a:gd name="connsiteX1" fmla="*/ 139689 w 143240"/>
                  <a:gd name="connsiteY1" fmla="*/ 8747 h 394759"/>
                  <a:gd name="connsiteX2" fmla="*/ 143321 w 143240"/>
                  <a:gd name="connsiteY2" fmla="*/ 4405 h 394759"/>
                  <a:gd name="connsiteX3" fmla="*/ 135654 w 143240"/>
                  <a:gd name="connsiteY3" fmla="*/ 63 h 394759"/>
                  <a:gd name="connsiteX4" fmla="*/ 58183 w 143240"/>
                  <a:gd name="connsiteY4" fmla="*/ 49408 h 394759"/>
                  <a:gd name="connsiteX5" fmla="*/ 58183 w 143240"/>
                  <a:gd name="connsiteY5" fmla="*/ 139413 h 394759"/>
                  <a:gd name="connsiteX6" fmla="*/ 42044 w 143240"/>
                  <a:gd name="connsiteY6" fmla="*/ 180468 h 394759"/>
                  <a:gd name="connsiteX7" fmla="*/ 3711 w 143240"/>
                  <a:gd name="connsiteY7" fmla="*/ 193100 h 394759"/>
                  <a:gd name="connsiteX8" fmla="*/ 80 w 143240"/>
                  <a:gd name="connsiteY8" fmla="*/ 197443 h 394759"/>
                  <a:gd name="connsiteX9" fmla="*/ 6536 w 143240"/>
                  <a:gd name="connsiteY9" fmla="*/ 201785 h 394759"/>
                  <a:gd name="connsiteX10" fmla="*/ 56973 w 143240"/>
                  <a:gd name="connsiteY10" fmla="*/ 236919 h 394759"/>
                  <a:gd name="connsiteX11" fmla="*/ 58183 w 143240"/>
                  <a:gd name="connsiteY11" fmla="*/ 256262 h 394759"/>
                  <a:gd name="connsiteX12" fmla="*/ 58183 w 143240"/>
                  <a:gd name="connsiteY12" fmla="*/ 334424 h 394759"/>
                  <a:gd name="connsiteX13" fmla="*/ 77551 w 143240"/>
                  <a:gd name="connsiteY13" fmla="*/ 378637 h 394759"/>
                  <a:gd name="connsiteX14" fmla="*/ 135654 w 143240"/>
                  <a:gd name="connsiteY14" fmla="*/ 394822 h 394759"/>
                  <a:gd name="connsiteX15" fmla="*/ 143321 w 143240"/>
                  <a:gd name="connsiteY15" fmla="*/ 390480 h 394759"/>
                  <a:gd name="connsiteX16" fmla="*/ 136865 w 143240"/>
                  <a:gd name="connsiteY16" fmla="*/ 386138 h 394759"/>
                  <a:gd name="connsiteX17" fmla="*/ 86428 w 143240"/>
                  <a:gd name="connsiteY17" fmla="*/ 351794 h 394759"/>
                  <a:gd name="connsiteX18" fmla="*/ 85218 w 143240"/>
                  <a:gd name="connsiteY18" fmla="*/ 333240 h 394759"/>
                  <a:gd name="connsiteX19" fmla="*/ 85218 w 143240"/>
                  <a:gd name="connsiteY19" fmla="*/ 250340 h 394759"/>
                  <a:gd name="connsiteX20" fmla="*/ 69078 w 143240"/>
                  <a:gd name="connsiteY20" fmla="*/ 212838 h 394759"/>
                  <a:gd name="connsiteX21" fmla="*/ 37605 w 143240"/>
                  <a:gd name="connsiteY21" fmla="*/ 197443 h 394759"/>
                  <a:gd name="connsiteX22" fmla="*/ 85218 w 143240"/>
                  <a:gd name="connsiteY22" fmla="*/ 147308 h 394759"/>
                  <a:gd name="connsiteX23" fmla="*/ 85218 w 143240"/>
                  <a:gd name="connsiteY23" fmla="*/ 52566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240" h="394759">
                    <a:moveTo>
                      <a:pt x="85218" y="52566"/>
                    </a:moveTo>
                    <a:cubicBezTo>
                      <a:pt x="85218" y="36775"/>
                      <a:pt x="95708" y="11511"/>
                      <a:pt x="139689" y="8747"/>
                    </a:cubicBezTo>
                    <a:cubicBezTo>
                      <a:pt x="141707" y="8353"/>
                      <a:pt x="143321" y="6774"/>
                      <a:pt x="143321" y="4405"/>
                    </a:cubicBezTo>
                    <a:cubicBezTo>
                      <a:pt x="143321" y="63"/>
                      <a:pt x="140093" y="63"/>
                      <a:pt x="135654" y="63"/>
                    </a:cubicBezTo>
                    <a:cubicBezTo>
                      <a:pt x="95305" y="63"/>
                      <a:pt x="58587" y="20196"/>
                      <a:pt x="58183" y="49408"/>
                    </a:cubicBezTo>
                    <a:lnTo>
                      <a:pt x="58183" y="139413"/>
                    </a:lnTo>
                    <a:cubicBezTo>
                      <a:pt x="58183" y="154809"/>
                      <a:pt x="58183" y="167441"/>
                      <a:pt x="42044" y="180468"/>
                    </a:cubicBezTo>
                    <a:cubicBezTo>
                      <a:pt x="27921" y="191916"/>
                      <a:pt x="12588" y="192705"/>
                      <a:pt x="3711" y="193100"/>
                    </a:cubicBezTo>
                    <a:cubicBezTo>
                      <a:pt x="1694" y="193495"/>
                      <a:pt x="80" y="195074"/>
                      <a:pt x="80" y="197443"/>
                    </a:cubicBezTo>
                    <a:cubicBezTo>
                      <a:pt x="80" y="201390"/>
                      <a:pt x="2501" y="201390"/>
                      <a:pt x="6536" y="201785"/>
                    </a:cubicBezTo>
                    <a:cubicBezTo>
                      <a:pt x="33167" y="203364"/>
                      <a:pt x="52534" y="217575"/>
                      <a:pt x="56973" y="236919"/>
                    </a:cubicBezTo>
                    <a:cubicBezTo>
                      <a:pt x="58183" y="241261"/>
                      <a:pt x="58183" y="242050"/>
                      <a:pt x="58183" y="256262"/>
                    </a:cubicBezTo>
                    <a:lnTo>
                      <a:pt x="58183" y="334424"/>
                    </a:lnTo>
                    <a:cubicBezTo>
                      <a:pt x="58183" y="351004"/>
                      <a:pt x="58183" y="363636"/>
                      <a:pt x="77551" y="378637"/>
                    </a:cubicBezTo>
                    <a:cubicBezTo>
                      <a:pt x="93287" y="390480"/>
                      <a:pt x="119918" y="394822"/>
                      <a:pt x="135654" y="394822"/>
                    </a:cubicBezTo>
                    <a:cubicBezTo>
                      <a:pt x="140093" y="394822"/>
                      <a:pt x="143321" y="394822"/>
                      <a:pt x="143321" y="390480"/>
                    </a:cubicBezTo>
                    <a:cubicBezTo>
                      <a:pt x="143321" y="386532"/>
                      <a:pt x="140900" y="386532"/>
                      <a:pt x="136865" y="386138"/>
                    </a:cubicBezTo>
                    <a:cubicBezTo>
                      <a:pt x="111445" y="384559"/>
                      <a:pt x="91673" y="371926"/>
                      <a:pt x="86428" y="351794"/>
                    </a:cubicBezTo>
                    <a:cubicBezTo>
                      <a:pt x="85218" y="348241"/>
                      <a:pt x="85218" y="347451"/>
                      <a:pt x="85218" y="333240"/>
                    </a:cubicBezTo>
                    <a:lnTo>
                      <a:pt x="85218" y="250340"/>
                    </a:lnTo>
                    <a:cubicBezTo>
                      <a:pt x="85218" y="232181"/>
                      <a:pt x="81990" y="225471"/>
                      <a:pt x="69078" y="212838"/>
                    </a:cubicBezTo>
                    <a:cubicBezTo>
                      <a:pt x="60604" y="204548"/>
                      <a:pt x="48903" y="200601"/>
                      <a:pt x="37605" y="197443"/>
                    </a:cubicBezTo>
                    <a:cubicBezTo>
                      <a:pt x="70692" y="188363"/>
                      <a:pt x="85218" y="170204"/>
                      <a:pt x="85218" y="147308"/>
                    </a:cubicBezTo>
                    <a:lnTo>
                      <a:pt x="85218" y="52566"/>
                    </a:ln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C91F620-AFA9-8FF9-8EF0-ABDF96A72F0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1980950" y="6988237"/>
                <a:ext cx="148889" cy="170141"/>
              </a:xfrm>
              <a:custGeom>
                <a:avLst/>
                <a:gdLst>
                  <a:gd name="connsiteX0" fmla="*/ 84819 w 148889"/>
                  <a:gd name="connsiteY0" fmla="*/ 15064 h 170141"/>
                  <a:gd name="connsiteX1" fmla="*/ 74732 w 148889"/>
                  <a:gd name="connsiteY1" fmla="*/ 63 h 170141"/>
                  <a:gd name="connsiteX2" fmla="*/ 64241 w 148889"/>
                  <a:gd name="connsiteY2" fmla="*/ 10327 h 170141"/>
                  <a:gd name="connsiteX3" fmla="*/ 64241 w 148889"/>
                  <a:gd name="connsiteY3" fmla="*/ 15458 h 170141"/>
                  <a:gd name="connsiteX4" fmla="*/ 69890 w 148889"/>
                  <a:gd name="connsiteY4" fmla="*/ 76646 h 170141"/>
                  <a:gd name="connsiteX5" fmla="*/ 18242 w 148889"/>
                  <a:gd name="connsiteY5" fmla="*/ 39934 h 170141"/>
                  <a:gd name="connsiteX6" fmla="*/ 10979 w 148889"/>
                  <a:gd name="connsiteY6" fmla="*/ 37170 h 170141"/>
                  <a:gd name="connsiteX7" fmla="*/ 85 w 148889"/>
                  <a:gd name="connsiteY7" fmla="*/ 48223 h 170141"/>
                  <a:gd name="connsiteX8" fmla="*/ 8155 w 148889"/>
                  <a:gd name="connsiteY8" fmla="*/ 58092 h 170141"/>
                  <a:gd name="connsiteX9" fmla="*/ 65451 w 148889"/>
                  <a:gd name="connsiteY9" fmla="*/ 84936 h 170141"/>
                  <a:gd name="connsiteX10" fmla="*/ 9769 w 148889"/>
                  <a:gd name="connsiteY10" fmla="*/ 111385 h 170141"/>
                  <a:gd name="connsiteX11" fmla="*/ 85 w 148889"/>
                  <a:gd name="connsiteY11" fmla="*/ 122044 h 170141"/>
                  <a:gd name="connsiteX12" fmla="*/ 10979 w 148889"/>
                  <a:gd name="connsiteY12" fmla="*/ 133097 h 170141"/>
                  <a:gd name="connsiteX13" fmla="*/ 24698 w 148889"/>
                  <a:gd name="connsiteY13" fmla="*/ 125596 h 170141"/>
                  <a:gd name="connsiteX14" fmla="*/ 69890 w 148889"/>
                  <a:gd name="connsiteY14" fmla="*/ 93621 h 170141"/>
                  <a:gd name="connsiteX15" fmla="*/ 63837 w 148889"/>
                  <a:gd name="connsiteY15" fmla="*/ 159940 h 170141"/>
                  <a:gd name="connsiteX16" fmla="*/ 74328 w 148889"/>
                  <a:gd name="connsiteY16" fmla="*/ 170204 h 170141"/>
                  <a:gd name="connsiteX17" fmla="*/ 85222 w 148889"/>
                  <a:gd name="connsiteY17" fmla="*/ 159940 h 170141"/>
                  <a:gd name="connsiteX18" fmla="*/ 79170 w 148889"/>
                  <a:gd name="connsiteY18" fmla="*/ 93621 h 170141"/>
                  <a:gd name="connsiteX19" fmla="*/ 130817 w 148889"/>
                  <a:gd name="connsiteY19" fmla="*/ 130333 h 170141"/>
                  <a:gd name="connsiteX20" fmla="*/ 138080 w 148889"/>
                  <a:gd name="connsiteY20" fmla="*/ 133097 h 170141"/>
                  <a:gd name="connsiteX21" fmla="*/ 148975 w 148889"/>
                  <a:gd name="connsiteY21" fmla="*/ 122044 h 170141"/>
                  <a:gd name="connsiteX22" fmla="*/ 140501 w 148889"/>
                  <a:gd name="connsiteY22" fmla="*/ 111780 h 170141"/>
                  <a:gd name="connsiteX23" fmla="*/ 83608 w 148889"/>
                  <a:gd name="connsiteY23" fmla="*/ 85331 h 170141"/>
                  <a:gd name="connsiteX24" fmla="*/ 139291 w 148889"/>
                  <a:gd name="connsiteY24" fmla="*/ 58882 h 170141"/>
                  <a:gd name="connsiteX25" fmla="*/ 148975 w 148889"/>
                  <a:gd name="connsiteY25" fmla="*/ 48223 h 170141"/>
                  <a:gd name="connsiteX26" fmla="*/ 138080 w 148889"/>
                  <a:gd name="connsiteY26" fmla="*/ 37170 h 170141"/>
                  <a:gd name="connsiteX27" fmla="*/ 124362 w 148889"/>
                  <a:gd name="connsiteY27" fmla="*/ 44671 h 170141"/>
                  <a:gd name="connsiteX28" fmla="*/ 79170 w 148889"/>
                  <a:gd name="connsiteY28" fmla="*/ 76646 h 170141"/>
                  <a:gd name="connsiteX29" fmla="*/ 84819 w 148889"/>
                  <a:gd name="connsiteY29" fmla="*/ 15064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48889" h="170141">
                    <a:moveTo>
                      <a:pt x="84819" y="15064"/>
                    </a:moveTo>
                    <a:cubicBezTo>
                      <a:pt x="85222" y="9537"/>
                      <a:pt x="85222" y="63"/>
                      <a:pt x="74732" y="63"/>
                    </a:cubicBezTo>
                    <a:cubicBezTo>
                      <a:pt x="68276" y="63"/>
                      <a:pt x="63030" y="5195"/>
                      <a:pt x="64241" y="10327"/>
                    </a:cubicBezTo>
                    <a:lnTo>
                      <a:pt x="64241" y="15458"/>
                    </a:lnTo>
                    <a:lnTo>
                      <a:pt x="69890" y="76646"/>
                    </a:lnTo>
                    <a:lnTo>
                      <a:pt x="18242" y="39934"/>
                    </a:lnTo>
                    <a:cubicBezTo>
                      <a:pt x="14611" y="37960"/>
                      <a:pt x="13804" y="37170"/>
                      <a:pt x="10979" y="37170"/>
                    </a:cubicBezTo>
                    <a:cubicBezTo>
                      <a:pt x="5330" y="37170"/>
                      <a:pt x="85" y="42697"/>
                      <a:pt x="85" y="48223"/>
                    </a:cubicBezTo>
                    <a:cubicBezTo>
                      <a:pt x="85" y="54540"/>
                      <a:pt x="4120" y="56119"/>
                      <a:pt x="8155" y="58092"/>
                    </a:cubicBezTo>
                    <a:lnTo>
                      <a:pt x="65451" y="84936"/>
                    </a:lnTo>
                    <a:lnTo>
                      <a:pt x="9769" y="111385"/>
                    </a:lnTo>
                    <a:cubicBezTo>
                      <a:pt x="3313" y="114543"/>
                      <a:pt x="85" y="116122"/>
                      <a:pt x="85" y="122044"/>
                    </a:cubicBezTo>
                    <a:cubicBezTo>
                      <a:pt x="85" y="127965"/>
                      <a:pt x="5330" y="133097"/>
                      <a:pt x="10979" y="133097"/>
                    </a:cubicBezTo>
                    <a:cubicBezTo>
                      <a:pt x="13804" y="133097"/>
                      <a:pt x="14611" y="133097"/>
                      <a:pt x="24698" y="125596"/>
                    </a:cubicBezTo>
                    <a:lnTo>
                      <a:pt x="69890" y="93621"/>
                    </a:lnTo>
                    <a:lnTo>
                      <a:pt x="63837" y="159940"/>
                    </a:lnTo>
                    <a:cubicBezTo>
                      <a:pt x="63837" y="168230"/>
                      <a:pt x="71100" y="170204"/>
                      <a:pt x="74328" y="170204"/>
                    </a:cubicBezTo>
                    <a:cubicBezTo>
                      <a:pt x="79170" y="170204"/>
                      <a:pt x="85222" y="167441"/>
                      <a:pt x="85222" y="159940"/>
                    </a:cubicBezTo>
                    <a:lnTo>
                      <a:pt x="79170" y="93621"/>
                    </a:lnTo>
                    <a:lnTo>
                      <a:pt x="130817" y="130333"/>
                    </a:lnTo>
                    <a:cubicBezTo>
                      <a:pt x="134449" y="132307"/>
                      <a:pt x="135256" y="133097"/>
                      <a:pt x="138080" y="133097"/>
                    </a:cubicBezTo>
                    <a:cubicBezTo>
                      <a:pt x="143729" y="133097"/>
                      <a:pt x="148975" y="127570"/>
                      <a:pt x="148975" y="122044"/>
                    </a:cubicBezTo>
                    <a:cubicBezTo>
                      <a:pt x="148975" y="116122"/>
                      <a:pt x="145343" y="114148"/>
                      <a:pt x="140501" y="111780"/>
                    </a:cubicBezTo>
                    <a:cubicBezTo>
                      <a:pt x="116292" y="99937"/>
                      <a:pt x="115485" y="99937"/>
                      <a:pt x="83608" y="85331"/>
                    </a:cubicBezTo>
                    <a:lnTo>
                      <a:pt x="139291" y="58882"/>
                    </a:lnTo>
                    <a:cubicBezTo>
                      <a:pt x="145747" y="55724"/>
                      <a:pt x="148975" y="54145"/>
                      <a:pt x="148975" y="48223"/>
                    </a:cubicBezTo>
                    <a:cubicBezTo>
                      <a:pt x="148975" y="42302"/>
                      <a:pt x="143729" y="37170"/>
                      <a:pt x="138080" y="37170"/>
                    </a:cubicBezTo>
                    <a:cubicBezTo>
                      <a:pt x="135256" y="37170"/>
                      <a:pt x="134449" y="37170"/>
                      <a:pt x="124362" y="44671"/>
                    </a:cubicBezTo>
                    <a:lnTo>
                      <a:pt x="79170" y="76646"/>
                    </a:lnTo>
                    <a:lnTo>
                      <a:pt x="84819" y="15064"/>
                    </a:ln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E264CED-9D86-EE92-CC27-6D25BEE92AD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2185523" y="6875731"/>
                <a:ext cx="143240" cy="394759"/>
              </a:xfrm>
              <a:custGeom>
                <a:avLst/>
                <a:gdLst>
                  <a:gd name="connsiteX0" fmla="*/ 58193 w 143240"/>
                  <a:gd name="connsiteY0" fmla="*/ 342319 h 394759"/>
                  <a:gd name="connsiteX1" fmla="*/ 3721 w 143240"/>
                  <a:gd name="connsiteY1" fmla="*/ 386138 h 394759"/>
                  <a:gd name="connsiteX2" fmla="*/ 90 w 143240"/>
                  <a:gd name="connsiteY2" fmla="*/ 390480 h 394759"/>
                  <a:gd name="connsiteX3" fmla="*/ 8160 w 143240"/>
                  <a:gd name="connsiteY3" fmla="*/ 394822 h 394759"/>
                  <a:gd name="connsiteX4" fmla="*/ 85227 w 143240"/>
                  <a:gd name="connsiteY4" fmla="*/ 345477 h 394759"/>
                  <a:gd name="connsiteX5" fmla="*/ 85227 w 143240"/>
                  <a:gd name="connsiteY5" fmla="*/ 255472 h 394759"/>
                  <a:gd name="connsiteX6" fmla="*/ 101367 w 143240"/>
                  <a:gd name="connsiteY6" fmla="*/ 214417 h 394759"/>
                  <a:gd name="connsiteX7" fmla="*/ 139699 w 143240"/>
                  <a:gd name="connsiteY7" fmla="*/ 201785 h 394759"/>
                  <a:gd name="connsiteX8" fmla="*/ 143331 w 143240"/>
                  <a:gd name="connsiteY8" fmla="*/ 197443 h 394759"/>
                  <a:gd name="connsiteX9" fmla="*/ 136875 w 143240"/>
                  <a:gd name="connsiteY9" fmla="*/ 193100 h 394759"/>
                  <a:gd name="connsiteX10" fmla="*/ 86438 w 143240"/>
                  <a:gd name="connsiteY10" fmla="*/ 157967 h 394759"/>
                  <a:gd name="connsiteX11" fmla="*/ 85227 w 143240"/>
                  <a:gd name="connsiteY11" fmla="*/ 138623 h 394759"/>
                  <a:gd name="connsiteX12" fmla="*/ 85227 w 143240"/>
                  <a:gd name="connsiteY12" fmla="*/ 60461 h 394759"/>
                  <a:gd name="connsiteX13" fmla="*/ 65860 w 143240"/>
                  <a:gd name="connsiteY13" fmla="*/ 16248 h 394759"/>
                  <a:gd name="connsiteX14" fmla="*/ 8160 w 143240"/>
                  <a:gd name="connsiteY14" fmla="*/ 63 h 394759"/>
                  <a:gd name="connsiteX15" fmla="*/ 90 w 143240"/>
                  <a:gd name="connsiteY15" fmla="*/ 4405 h 394759"/>
                  <a:gd name="connsiteX16" fmla="*/ 6546 w 143240"/>
                  <a:gd name="connsiteY16" fmla="*/ 8747 h 394759"/>
                  <a:gd name="connsiteX17" fmla="*/ 56983 w 143240"/>
                  <a:gd name="connsiteY17" fmla="*/ 43092 h 394759"/>
                  <a:gd name="connsiteX18" fmla="*/ 58193 w 143240"/>
                  <a:gd name="connsiteY18" fmla="*/ 61645 h 394759"/>
                  <a:gd name="connsiteX19" fmla="*/ 58193 w 143240"/>
                  <a:gd name="connsiteY19" fmla="*/ 144545 h 394759"/>
                  <a:gd name="connsiteX20" fmla="*/ 74333 w 143240"/>
                  <a:gd name="connsiteY20" fmla="*/ 182047 h 394759"/>
                  <a:gd name="connsiteX21" fmla="*/ 105806 w 143240"/>
                  <a:gd name="connsiteY21" fmla="*/ 197443 h 394759"/>
                  <a:gd name="connsiteX22" fmla="*/ 58193 w 143240"/>
                  <a:gd name="connsiteY22" fmla="*/ 247577 h 394759"/>
                  <a:gd name="connsiteX23" fmla="*/ 58193 w 143240"/>
                  <a:gd name="connsiteY23" fmla="*/ 342319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240" h="394759">
                    <a:moveTo>
                      <a:pt x="58193" y="342319"/>
                    </a:moveTo>
                    <a:cubicBezTo>
                      <a:pt x="58193" y="358110"/>
                      <a:pt x="47702" y="383374"/>
                      <a:pt x="3721" y="386138"/>
                    </a:cubicBezTo>
                    <a:cubicBezTo>
                      <a:pt x="1704" y="386532"/>
                      <a:pt x="90" y="388112"/>
                      <a:pt x="90" y="390480"/>
                    </a:cubicBezTo>
                    <a:cubicBezTo>
                      <a:pt x="90" y="394822"/>
                      <a:pt x="4528" y="394822"/>
                      <a:pt x="8160" y="394822"/>
                    </a:cubicBezTo>
                    <a:cubicBezTo>
                      <a:pt x="47299" y="394822"/>
                      <a:pt x="84824" y="375479"/>
                      <a:pt x="85227" y="345477"/>
                    </a:cubicBezTo>
                    <a:lnTo>
                      <a:pt x="85227" y="255472"/>
                    </a:lnTo>
                    <a:cubicBezTo>
                      <a:pt x="85227" y="240077"/>
                      <a:pt x="85227" y="227444"/>
                      <a:pt x="101367" y="214417"/>
                    </a:cubicBezTo>
                    <a:cubicBezTo>
                      <a:pt x="115490" y="202969"/>
                      <a:pt x="130822" y="202180"/>
                      <a:pt x="139699" y="201785"/>
                    </a:cubicBezTo>
                    <a:cubicBezTo>
                      <a:pt x="141717" y="201390"/>
                      <a:pt x="143331" y="199811"/>
                      <a:pt x="143331" y="197443"/>
                    </a:cubicBezTo>
                    <a:cubicBezTo>
                      <a:pt x="143331" y="193495"/>
                      <a:pt x="140910" y="193495"/>
                      <a:pt x="136875" y="193100"/>
                    </a:cubicBezTo>
                    <a:cubicBezTo>
                      <a:pt x="110244" y="191521"/>
                      <a:pt x="90876" y="177310"/>
                      <a:pt x="86438" y="157967"/>
                    </a:cubicBezTo>
                    <a:cubicBezTo>
                      <a:pt x="85227" y="153624"/>
                      <a:pt x="85227" y="152835"/>
                      <a:pt x="85227" y="138623"/>
                    </a:cubicBezTo>
                    <a:lnTo>
                      <a:pt x="85227" y="60461"/>
                    </a:lnTo>
                    <a:cubicBezTo>
                      <a:pt x="85227" y="43881"/>
                      <a:pt x="85227" y="31249"/>
                      <a:pt x="65860" y="16248"/>
                    </a:cubicBezTo>
                    <a:cubicBezTo>
                      <a:pt x="49720" y="4010"/>
                      <a:pt x="21879" y="63"/>
                      <a:pt x="8160" y="63"/>
                    </a:cubicBezTo>
                    <a:cubicBezTo>
                      <a:pt x="4528" y="63"/>
                      <a:pt x="90" y="63"/>
                      <a:pt x="90" y="4405"/>
                    </a:cubicBezTo>
                    <a:cubicBezTo>
                      <a:pt x="90" y="8353"/>
                      <a:pt x="2511" y="8353"/>
                      <a:pt x="6546" y="8747"/>
                    </a:cubicBezTo>
                    <a:cubicBezTo>
                      <a:pt x="31966" y="10327"/>
                      <a:pt x="51737" y="22959"/>
                      <a:pt x="56983" y="43092"/>
                    </a:cubicBezTo>
                    <a:cubicBezTo>
                      <a:pt x="58193" y="46644"/>
                      <a:pt x="58193" y="47434"/>
                      <a:pt x="58193" y="61645"/>
                    </a:cubicBezTo>
                    <a:lnTo>
                      <a:pt x="58193" y="144545"/>
                    </a:lnTo>
                    <a:cubicBezTo>
                      <a:pt x="58193" y="162704"/>
                      <a:pt x="61421" y="169415"/>
                      <a:pt x="74333" y="182047"/>
                    </a:cubicBezTo>
                    <a:cubicBezTo>
                      <a:pt x="82806" y="190337"/>
                      <a:pt x="94508" y="194285"/>
                      <a:pt x="105806" y="197443"/>
                    </a:cubicBezTo>
                    <a:cubicBezTo>
                      <a:pt x="72719" y="206522"/>
                      <a:pt x="58193" y="224681"/>
                      <a:pt x="58193" y="247577"/>
                    </a:cubicBezTo>
                    <a:lnTo>
                      <a:pt x="58193" y="342319"/>
                    </a:ln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8BADB0C-8565-987F-6FD9-979F04CBBDC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2492894" y="7026924"/>
                <a:ext cx="268324" cy="92373"/>
              </a:xfrm>
              <a:custGeom>
                <a:avLst/>
                <a:gdLst>
                  <a:gd name="connsiteX0" fmla="*/ 254703 w 268324"/>
                  <a:gd name="connsiteY0" fmla="*/ 15853 h 92373"/>
                  <a:gd name="connsiteX1" fmla="*/ 268422 w 268324"/>
                  <a:gd name="connsiteY1" fmla="*/ 7958 h 92373"/>
                  <a:gd name="connsiteX2" fmla="*/ 255107 w 268324"/>
                  <a:gd name="connsiteY2" fmla="*/ 63 h 92373"/>
                  <a:gd name="connsiteX3" fmla="*/ 13413 w 268324"/>
                  <a:gd name="connsiteY3" fmla="*/ 63 h 92373"/>
                  <a:gd name="connsiteX4" fmla="*/ 98 w 268324"/>
                  <a:gd name="connsiteY4" fmla="*/ 7958 h 92373"/>
                  <a:gd name="connsiteX5" fmla="*/ 13817 w 268324"/>
                  <a:gd name="connsiteY5" fmla="*/ 15853 h 92373"/>
                  <a:gd name="connsiteX6" fmla="*/ 254703 w 268324"/>
                  <a:gd name="connsiteY6" fmla="*/ 15853 h 92373"/>
                  <a:gd name="connsiteX7" fmla="*/ 255107 w 268324"/>
                  <a:gd name="connsiteY7" fmla="*/ 92437 h 92373"/>
                  <a:gd name="connsiteX8" fmla="*/ 268422 w 268324"/>
                  <a:gd name="connsiteY8" fmla="*/ 84541 h 92373"/>
                  <a:gd name="connsiteX9" fmla="*/ 254703 w 268324"/>
                  <a:gd name="connsiteY9" fmla="*/ 76646 h 92373"/>
                  <a:gd name="connsiteX10" fmla="*/ 13817 w 268324"/>
                  <a:gd name="connsiteY10" fmla="*/ 76646 h 92373"/>
                  <a:gd name="connsiteX11" fmla="*/ 98 w 268324"/>
                  <a:gd name="connsiteY11" fmla="*/ 84541 h 92373"/>
                  <a:gd name="connsiteX12" fmla="*/ 13413 w 268324"/>
                  <a:gd name="connsiteY12" fmla="*/ 92437 h 92373"/>
                  <a:gd name="connsiteX13" fmla="*/ 255107 w 268324"/>
                  <a:gd name="connsiteY13" fmla="*/ 9243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8324" h="92373">
                    <a:moveTo>
                      <a:pt x="254703" y="15853"/>
                    </a:moveTo>
                    <a:cubicBezTo>
                      <a:pt x="260756" y="15853"/>
                      <a:pt x="268422" y="15853"/>
                      <a:pt x="268422" y="7958"/>
                    </a:cubicBezTo>
                    <a:cubicBezTo>
                      <a:pt x="268422" y="63"/>
                      <a:pt x="260756" y="63"/>
                      <a:pt x="255107" y="63"/>
                    </a:cubicBezTo>
                    <a:lnTo>
                      <a:pt x="13413" y="63"/>
                    </a:lnTo>
                    <a:cubicBezTo>
                      <a:pt x="7764" y="63"/>
                      <a:pt x="98" y="63"/>
                      <a:pt x="98" y="7958"/>
                    </a:cubicBezTo>
                    <a:cubicBezTo>
                      <a:pt x="98" y="15853"/>
                      <a:pt x="7764" y="15853"/>
                      <a:pt x="13817" y="15853"/>
                    </a:cubicBezTo>
                    <a:lnTo>
                      <a:pt x="254703" y="15853"/>
                    </a:lnTo>
                    <a:close/>
                    <a:moveTo>
                      <a:pt x="255107" y="92437"/>
                    </a:moveTo>
                    <a:cubicBezTo>
                      <a:pt x="260756" y="92437"/>
                      <a:pt x="268422" y="92437"/>
                      <a:pt x="268422" y="84541"/>
                    </a:cubicBezTo>
                    <a:cubicBezTo>
                      <a:pt x="268422" y="76646"/>
                      <a:pt x="260756" y="76646"/>
                      <a:pt x="254703" y="76646"/>
                    </a:cubicBezTo>
                    <a:lnTo>
                      <a:pt x="13817" y="76646"/>
                    </a:lnTo>
                    <a:cubicBezTo>
                      <a:pt x="7764" y="76646"/>
                      <a:pt x="98" y="76646"/>
                      <a:pt x="98" y="84541"/>
                    </a:cubicBezTo>
                    <a:cubicBezTo>
                      <a:pt x="98" y="92437"/>
                      <a:pt x="7764" y="92437"/>
                      <a:pt x="13413" y="92437"/>
                    </a:cubicBezTo>
                    <a:lnTo>
                      <a:pt x="255107" y="92437"/>
                    </a:ln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208FA13-3068-3042-E4BD-434CB032FA20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2925260" y="6875731"/>
                <a:ext cx="143240" cy="394759"/>
              </a:xfrm>
              <a:custGeom>
                <a:avLst/>
                <a:gdLst>
                  <a:gd name="connsiteX0" fmla="*/ 85246 w 143240"/>
                  <a:gd name="connsiteY0" fmla="*/ 52566 h 394759"/>
                  <a:gd name="connsiteX1" fmla="*/ 139718 w 143240"/>
                  <a:gd name="connsiteY1" fmla="*/ 8747 h 394759"/>
                  <a:gd name="connsiteX2" fmla="*/ 143349 w 143240"/>
                  <a:gd name="connsiteY2" fmla="*/ 4405 h 394759"/>
                  <a:gd name="connsiteX3" fmla="*/ 135683 w 143240"/>
                  <a:gd name="connsiteY3" fmla="*/ 63 h 394759"/>
                  <a:gd name="connsiteX4" fmla="*/ 58212 w 143240"/>
                  <a:gd name="connsiteY4" fmla="*/ 49408 h 394759"/>
                  <a:gd name="connsiteX5" fmla="*/ 58212 w 143240"/>
                  <a:gd name="connsiteY5" fmla="*/ 139413 h 394759"/>
                  <a:gd name="connsiteX6" fmla="*/ 42072 w 143240"/>
                  <a:gd name="connsiteY6" fmla="*/ 180468 h 394759"/>
                  <a:gd name="connsiteX7" fmla="*/ 3740 w 143240"/>
                  <a:gd name="connsiteY7" fmla="*/ 193100 h 394759"/>
                  <a:gd name="connsiteX8" fmla="*/ 108 w 143240"/>
                  <a:gd name="connsiteY8" fmla="*/ 197443 h 394759"/>
                  <a:gd name="connsiteX9" fmla="*/ 6564 w 143240"/>
                  <a:gd name="connsiteY9" fmla="*/ 201785 h 394759"/>
                  <a:gd name="connsiteX10" fmla="*/ 57001 w 143240"/>
                  <a:gd name="connsiteY10" fmla="*/ 236919 h 394759"/>
                  <a:gd name="connsiteX11" fmla="*/ 58212 w 143240"/>
                  <a:gd name="connsiteY11" fmla="*/ 256262 h 394759"/>
                  <a:gd name="connsiteX12" fmla="*/ 58212 w 143240"/>
                  <a:gd name="connsiteY12" fmla="*/ 334424 h 394759"/>
                  <a:gd name="connsiteX13" fmla="*/ 77579 w 143240"/>
                  <a:gd name="connsiteY13" fmla="*/ 378637 h 394759"/>
                  <a:gd name="connsiteX14" fmla="*/ 135683 w 143240"/>
                  <a:gd name="connsiteY14" fmla="*/ 394822 h 394759"/>
                  <a:gd name="connsiteX15" fmla="*/ 143349 w 143240"/>
                  <a:gd name="connsiteY15" fmla="*/ 390480 h 394759"/>
                  <a:gd name="connsiteX16" fmla="*/ 136893 w 143240"/>
                  <a:gd name="connsiteY16" fmla="*/ 386138 h 394759"/>
                  <a:gd name="connsiteX17" fmla="*/ 86456 w 143240"/>
                  <a:gd name="connsiteY17" fmla="*/ 351794 h 394759"/>
                  <a:gd name="connsiteX18" fmla="*/ 85246 w 143240"/>
                  <a:gd name="connsiteY18" fmla="*/ 333240 h 394759"/>
                  <a:gd name="connsiteX19" fmla="*/ 85246 w 143240"/>
                  <a:gd name="connsiteY19" fmla="*/ 250340 h 394759"/>
                  <a:gd name="connsiteX20" fmla="*/ 69106 w 143240"/>
                  <a:gd name="connsiteY20" fmla="*/ 212838 h 394759"/>
                  <a:gd name="connsiteX21" fmla="*/ 37633 w 143240"/>
                  <a:gd name="connsiteY21" fmla="*/ 197443 h 394759"/>
                  <a:gd name="connsiteX22" fmla="*/ 85246 w 143240"/>
                  <a:gd name="connsiteY22" fmla="*/ 147308 h 394759"/>
                  <a:gd name="connsiteX23" fmla="*/ 85246 w 143240"/>
                  <a:gd name="connsiteY23" fmla="*/ 52566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240" h="394759">
                    <a:moveTo>
                      <a:pt x="85246" y="52566"/>
                    </a:moveTo>
                    <a:cubicBezTo>
                      <a:pt x="85246" y="36775"/>
                      <a:pt x="95737" y="11511"/>
                      <a:pt x="139718" y="8747"/>
                    </a:cubicBezTo>
                    <a:cubicBezTo>
                      <a:pt x="141735" y="8353"/>
                      <a:pt x="143349" y="6774"/>
                      <a:pt x="143349" y="4405"/>
                    </a:cubicBezTo>
                    <a:cubicBezTo>
                      <a:pt x="143349" y="63"/>
                      <a:pt x="140121" y="63"/>
                      <a:pt x="135683" y="63"/>
                    </a:cubicBezTo>
                    <a:cubicBezTo>
                      <a:pt x="95333" y="63"/>
                      <a:pt x="58615" y="20196"/>
                      <a:pt x="58212" y="49408"/>
                    </a:cubicBezTo>
                    <a:lnTo>
                      <a:pt x="58212" y="139413"/>
                    </a:lnTo>
                    <a:cubicBezTo>
                      <a:pt x="58212" y="154809"/>
                      <a:pt x="58212" y="167441"/>
                      <a:pt x="42072" y="180468"/>
                    </a:cubicBezTo>
                    <a:cubicBezTo>
                      <a:pt x="27949" y="191916"/>
                      <a:pt x="12617" y="192705"/>
                      <a:pt x="3740" y="193100"/>
                    </a:cubicBezTo>
                    <a:cubicBezTo>
                      <a:pt x="1722" y="193495"/>
                      <a:pt x="108" y="195074"/>
                      <a:pt x="108" y="197443"/>
                    </a:cubicBezTo>
                    <a:cubicBezTo>
                      <a:pt x="108" y="201390"/>
                      <a:pt x="2529" y="201390"/>
                      <a:pt x="6564" y="201785"/>
                    </a:cubicBezTo>
                    <a:cubicBezTo>
                      <a:pt x="33195" y="203364"/>
                      <a:pt x="52563" y="217575"/>
                      <a:pt x="57001" y="236919"/>
                    </a:cubicBezTo>
                    <a:cubicBezTo>
                      <a:pt x="58212" y="241261"/>
                      <a:pt x="58212" y="242050"/>
                      <a:pt x="58212" y="256262"/>
                    </a:cubicBezTo>
                    <a:lnTo>
                      <a:pt x="58212" y="334424"/>
                    </a:lnTo>
                    <a:cubicBezTo>
                      <a:pt x="58212" y="351004"/>
                      <a:pt x="58212" y="363636"/>
                      <a:pt x="77579" y="378637"/>
                    </a:cubicBezTo>
                    <a:cubicBezTo>
                      <a:pt x="93316" y="390480"/>
                      <a:pt x="119946" y="394822"/>
                      <a:pt x="135683" y="394822"/>
                    </a:cubicBezTo>
                    <a:cubicBezTo>
                      <a:pt x="140121" y="394822"/>
                      <a:pt x="143349" y="394822"/>
                      <a:pt x="143349" y="390480"/>
                    </a:cubicBezTo>
                    <a:cubicBezTo>
                      <a:pt x="143349" y="386532"/>
                      <a:pt x="140928" y="386532"/>
                      <a:pt x="136893" y="386138"/>
                    </a:cubicBezTo>
                    <a:cubicBezTo>
                      <a:pt x="111473" y="384559"/>
                      <a:pt x="91702" y="371926"/>
                      <a:pt x="86456" y="351794"/>
                    </a:cubicBezTo>
                    <a:cubicBezTo>
                      <a:pt x="85246" y="348241"/>
                      <a:pt x="85246" y="347451"/>
                      <a:pt x="85246" y="333240"/>
                    </a:cubicBezTo>
                    <a:lnTo>
                      <a:pt x="85246" y="250340"/>
                    </a:lnTo>
                    <a:cubicBezTo>
                      <a:pt x="85246" y="232181"/>
                      <a:pt x="82018" y="225471"/>
                      <a:pt x="69106" y="212838"/>
                    </a:cubicBezTo>
                    <a:cubicBezTo>
                      <a:pt x="60633" y="204548"/>
                      <a:pt x="48931" y="200601"/>
                      <a:pt x="37633" y="197443"/>
                    </a:cubicBezTo>
                    <a:cubicBezTo>
                      <a:pt x="70720" y="188363"/>
                      <a:pt x="85246" y="170204"/>
                      <a:pt x="85246" y="147308"/>
                    </a:cubicBezTo>
                    <a:lnTo>
                      <a:pt x="85246" y="52566"/>
                    </a:ln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5FE1F9A-5F0D-08B1-F21A-7E00F67CF8E2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3124184" y="6988237"/>
                <a:ext cx="148889" cy="170141"/>
              </a:xfrm>
              <a:custGeom>
                <a:avLst/>
                <a:gdLst>
                  <a:gd name="connsiteX0" fmla="*/ 84847 w 148889"/>
                  <a:gd name="connsiteY0" fmla="*/ 15064 h 170141"/>
                  <a:gd name="connsiteX1" fmla="*/ 74760 w 148889"/>
                  <a:gd name="connsiteY1" fmla="*/ 63 h 170141"/>
                  <a:gd name="connsiteX2" fmla="*/ 64269 w 148889"/>
                  <a:gd name="connsiteY2" fmla="*/ 10327 h 170141"/>
                  <a:gd name="connsiteX3" fmla="*/ 64269 w 148889"/>
                  <a:gd name="connsiteY3" fmla="*/ 15458 h 170141"/>
                  <a:gd name="connsiteX4" fmla="*/ 69918 w 148889"/>
                  <a:gd name="connsiteY4" fmla="*/ 76646 h 170141"/>
                  <a:gd name="connsiteX5" fmla="*/ 18270 w 148889"/>
                  <a:gd name="connsiteY5" fmla="*/ 39934 h 170141"/>
                  <a:gd name="connsiteX6" fmla="*/ 11008 w 148889"/>
                  <a:gd name="connsiteY6" fmla="*/ 37170 h 170141"/>
                  <a:gd name="connsiteX7" fmla="*/ 113 w 148889"/>
                  <a:gd name="connsiteY7" fmla="*/ 48223 h 170141"/>
                  <a:gd name="connsiteX8" fmla="*/ 8183 w 148889"/>
                  <a:gd name="connsiteY8" fmla="*/ 58092 h 170141"/>
                  <a:gd name="connsiteX9" fmla="*/ 65479 w 148889"/>
                  <a:gd name="connsiteY9" fmla="*/ 84936 h 170141"/>
                  <a:gd name="connsiteX10" fmla="*/ 9797 w 148889"/>
                  <a:gd name="connsiteY10" fmla="*/ 111385 h 170141"/>
                  <a:gd name="connsiteX11" fmla="*/ 113 w 148889"/>
                  <a:gd name="connsiteY11" fmla="*/ 122044 h 170141"/>
                  <a:gd name="connsiteX12" fmla="*/ 11008 w 148889"/>
                  <a:gd name="connsiteY12" fmla="*/ 133097 h 170141"/>
                  <a:gd name="connsiteX13" fmla="*/ 24726 w 148889"/>
                  <a:gd name="connsiteY13" fmla="*/ 125596 h 170141"/>
                  <a:gd name="connsiteX14" fmla="*/ 69918 w 148889"/>
                  <a:gd name="connsiteY14" fmla="*/ 93621 h 170141"/>
                  <a:gd name="connsiteX15" fmla="*/ 63865 w 148889"/>
                  <a:gd name="connsiteY15" fmla="*/ 159940 h 170141"/>
                  <a:gd name="connsiteX16" fmla="*/ 74356 w 148889"/>
                  <a:gd name="connsiteY16" fmla="*/ 170204 h 170141"/>
                  <a:gd name="connsiteX17" fmla="*/ 85251 w 148889"/>
                  <a:gd name="connsiteY17" fmla="*/ 159940 h 170141"/>
                  <a:gd name="connsiteX18" fmla="*/ 79198 w 148889"/>
                  <a:gd name="connsiteY18" fmla="*/ 93621 h 170141"/>
                  <a:gd name="connsiteX19" fmla="*/ 130846 w 148889"/>
                  <a:gd name="connsiteY19" fmla="*/ 130333 h 170141"/>
                  <a:gd name="connsiteX20" fmla="*/ 138109 w 148889"/>
                  <a:gd name="connsiteY20" fmla="*/ 133097 h 170141"/>
                  <a:gd name="connsiteX21" fmla="*/ 149003 w 148889"/>
                  <a:gd name="connsiteY21" fmla="*/ 122044 h 170141"/>
                  <a:gd name="connsiteX22" fmla="*/ 140530 w 148889"/>
                  <a:gd name="connsiteY22" fmla="*/ 111780 h 170141"/>
                  <a:gd name="connsiteX23" fmla="*/ 83637 w 148889"/>
                  <a:gd name="connsiteY23" fmla="*/ 85331 h 170141"/>
                  <a:gd name="connsiteX24" fmla="*/ 139319 w 148889"/>
                  <a:gd name="connsiteY24" fmla="*/ 58882 h 170141"/>
                  <a:gd name="connsiteX25" fmla="*/ 149003 w 148889"/>
                  <a:gd name="connsiteY25" fmla="*/ 48223 h 170141"/>
                  <a:gd name="connsiteX26" fmla="*/ 138109 w 148889"/>
                  <a:gd name="connsiteY26" fmla="*/ 37170 h 170141"/>
                  <a:gd name="connsiteX27" fmla="*/ 124390 w 148889"/>
                  <a:gd name="connsiteY27" fmla="*/ 44671 h 170141"/>
                  <a:gd name="connsiteX28" fmla="*/ 79198 w 148889"/>
                  <a:gd name="connsiteY28" fmla="*/ 76646 h 170141"/>
                  <a:gd name="connsiteX29" fmla="*/ 84847 w 148889"/>
                  <a:gd name="connsiteY29" fmla="*/ 15064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48889" h="170141">
                    <a:moveTo>
                      <a:pt x="84847" y="15064"/>
                    </a:moveTo>
                    <a:cubicBezTo>
                      <a:pt x="85251" y="9537"/>
                      <a:pt x="85251" y="63"/>
                      <a:pt x="74760" y="63"/>
                    </a:cubicBezTo>
                    <a:cubicBezTo>
                      <a:pt x="68304" y="63"/>
                      <a:pt x="63058" y="5195"/>
                      <a:pt x="64269" y="10327"/>
                    </a:cubicBezTo>
                    <a:lnTo>
                      <a:pt x="64269" y="15458"/>
                    </a:lnTo>
                    <a:lnTo>
                      <a:pt x="69918" y="76646"/>
                    </a:lnTo>
                    <a:lnTo>
                      <a:pt x="18270" y="39934"/>
                    </a:lnTo>
                    <a:cubicBezTo>
                      <a:pt x="14639" y="37960"/>
                      <a:pt x="13832" y="37170"/>
                      <a:pt x="11008" y="37170"/>
                    </a:cubicBezTo>
                    <a:cubicBezTo>
                      <a:pt x="5359" y="37170"/>
                      <a:pt x="113" y="42697"/>
                      <a:pt x="113" y="48223"/>
                    </a:cubicBezTo>
                    <a:cubicBezTo>
                      <a:pt x="113" y="54540"/>
                      <a:pt x="4148" y="56119"/>
                      <a:pt x="8183" y="58092"/>
                    </a:cubicBezTo>
                    <a:lnTo>
                      <a:pt x="65479" y="84936"/>
                    </a:lnTo>
                    <a:lnTo>
                      <a:pt x="9797" y="111385"/>
                    </a:lnTo>
                    <a:cubicBezTo>
                      <a:pt x="3341" y="114543"/>
                      <a:pt x="113" y="116122"/>
                      <a:pt x="113" y="122044"/>
                    </a:cubicBezTo>
                    <a:cubicBezTo>
                      <a:pt x="113" y="127965"/>
                      <a:pt x="5359" y="133097"/>
                      <a:pt x="11008" y="133097"/>
                    </a:cubicBezTo>
                    <a:cubicBezTo>
                      <a:pt x="13832" y="133097"/>
                      <a:pt x="14639" y="133097"/>
                      <a:pt x="24726" y="125596"/>
                    </a:cubicBezTo>
                    <a:lnTo>
                      <a:pt x="69918" y="93621"/>
                    </a:lnTo>
                    <a:lnTo>
                      <a:pt x="63865" y="159940"/>
                    </a:lnTo>
                    <a:cubicBezTo>
                      <a:pt x="63865" y="168230"/>
                      <a:pt x="71128" y="170204"/>
                      <a:pt x="74356" y="170204"/>
                    </a:cubicBezTo>
                    <a:cubicBezTo>
                      <a:pt x="79198" y="170204"/>
                      <a:pt x="85251" y="167441"/>
                      <a:pt x="85251" y="159940"/>
                    </a:cubicBezTo>
                    <a:lnTo>
                      <a:pt x="79198" y="93621"/>
                    </a:lnTo>
                    <a:lnTo>
                      <a:pt x="130846" y="130333"/>
                    </a:lnTo>
                    <a:cubicBezTo>
                      <a:pt x="134477" y="132307"/>
                      <a:pt x="135284" y="133097"/>
                      <a:pt x="138109" y="133097"/>
                    </a:cubicBezTo>
                    <a:cubicBezTo>
                      <a:pt x="143757" y="133097"/>
                      <a:pt x="149003" y="127570"/>
                      <a:pt x="149003" y="122044"/>
                    </a:cubicBezTo>
                    <a:cubicBezTo>
                      <a:pt x="149003" y="116122"/>
                      <a:pt x="145371" y="114148"/>
                      <a:pt x="140530" y="111780"/>
                    </a:cubicBezTo>
                    <a:cubicBezTo>
                      <a:pt x="116320" y="99937"/>
                      <a:pt x="115513" y="99937"/>
                      <a:pt x="83637" y="85331"/>
                    </a:cubicBezTo>
                    <a:lnTo>
                      <a:pt x="139319" y="58882"/>
                    </a:lnTo>
                    <a:cubicBezTo>
                      <a:pt x="145775" y="55724"/>
                      <a:pt x="149003" y="54145"/>
                      <a:pt x="149003" y="48223"/>
                    </a:cubicBezTo>
                    <a:cubicBezTo>
                      <a:pt x="149003" y="42302"/>
                      <a:pt x="143757" y="37170"/>
                      <a:pt x="138109" y="37170"/>
                    </a:cubicBezTo>
                    <a:cubicBezTo>
                      <a:pt x="135284" y="37170"/>
                      <a:pt x="134477" y="37170"/>
                      <a:pt x="124390" y="44671"/>
                    </a:cubicBezTo>
                    <a:lnTo>
                      <a:pt x="79198" y="76646"/>
                    </a:lnTo>
                    <a:lnTo>
                      <a:pt x="84847" y="15064"/>
                    </a:ln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E3DF273C-A115-7855-A97F-C442EAB24730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3328757" y="6875731"/>
                <a:ext cx="143240" cy="394759"/>
              </a:xfrm>
              <a:custGeom>
                <a:avLst/>
                <a:gdLst>
                  <a:gd name="connsiteX0" fmla="*/ 58222 w 143240"/>
                  <a:gd name="connsiteY0" fmla="*/ 342319 h 394759"/>
                  <a:gd name="connsiteX1" fmla="*/ 3750 w 143240"/>
                  <a:gd name="connsiteY1" fmla="*/ 386138 h 394759"/>
                  <a:gd name="connsiteX2" fmla="*/ 118 w 143240"/>
                  <a:gd name="connsiteY2" fmla="*/ 390480 h 394759"/>
                  <a:gd name="connsiteX3" fmla="*/ 8188 w 143240"/>
                  <a:gd name="connsiteY3" fmla="*/ 394822 h 394759"/>
                  <a:gd name="connsiteX4" fmla="*/ 85256 w 143240"/>
                  <a:gd name="connsiteY4" fmla="*/ 345477 h 394759"/>
                  <a:gd name="connsiteX5" fmla="*/ 85256 w 143240"/>
                  <a:gd name="connsiteY5" fmla="*/ 255472 h 394759"/>
                  <a:gd name="connsiteX6" fmla="*/ 101396 w 143240"/>
                  <a:gd name="connsiteY6" fmla="*/ 214417 h 394759"/>
                  <a:gd name="connsiteX7" fmla="*/ 139728 w 143240"/>
                  <a:gd name="connsiteY7" fmla="*/ 201785 h 394759"/>
                  <a:gd name="connsiteX8" fmla="*/ 143359 w 143240"/>
                  <a:gd name="connsiteY8" fmla="*/ 197443 h 394759"/>
                  <a:gd name="connsiteX9" fmla="*/ 136903 w 143240"/>
                  <a:gd name="connsiteY9" fmla="*/ 193100 h 394759"/>
                  <a:gd name="connsiteX10" fmla="*/ 86466 w 143240"/>
                  <a:gd name="connsiteY10" fmla="*/ 157967 h 394759"/>
                  <a:gd name="connsiteX11" fmla="*/ 85256 w 143240"/>
                  <a:gd name="connsiteY11" fmla="*/ 138623 h 394759"/>
                  <a:gd name="connsiteX12" fmla="*/ 85256 w 143240"/>
                  <a:gd name="connsiteY12" fmla="*/ 60461 h 394759"/>
                  <a:gd name="connsiteX13" fmla="*/ 65888 w 143240"/>
                  <a:gd name="connsiteY13" fmla="*/ 16248 h 394759"/>
                  <a:gd name="connsiteX14" fmla="*/ 8188 w 143240"/>
                  <a:gd name="connsiteY14" fmla="*/ 63 h 394759"/>
                  <a:gd name="connsiteX15" fmla="*/ 118 w 143240"/>
                  <a:gd name="connsiteY15" fmla="*/ 4405 h 394759"/>
                  <a:gd name="connsiteX16" fmla="*/ 6574 w 143240"/>
                  <a:gd name="connsiteY16" fmla="*/ 8747 h 394759"/>
                  <a:gd name="connsiteX17" fmla="*/ 57011 w 143240"/>
                  <a:gd name="connsiteY17" fmla="*/ 43092 h 394759"/>
                  <a:gd name="connsiteX18" fmla="*/ 58222 w 143240"/>
                  <a:gd name="connsiteY18" fmla="*/ 61645 h 394759"/>
                  <a:gd name="connsiteX19" fmla="*/ 58222 w 143240"/>
                  <a:gd name="connsiteY19" fmla="*/ 144545 h 394759"/>
                  <a:gd name="connsiteX20" fmla="*/ 74361 w 143240"/>
                  <a:gd name="connsiteY20" fmla="*/ 182047 h 394759"/>
                  <a:gd name="connsiteX21" fmla="*/ 105834 w 143240"/>
                  <a:gd name="connsiteY21" fmla="*/ 197443 h 394759"/>
                  <a:gd name="connsiteX22" fmla="*/ 58222 w 143240"/>
                  <a:gd name="connsiteY22" fmla="*/ 247577 h 394759"/>
                  <a:gd name="connsiteX23" fmla="*/ 58222 w 143240"/>
                  <a:gd name="connsiteY23" fmla="*/ 342319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240" h="394759">
                    <a:moveTo>
                      <a:pt x="58222" y="342319"/>
                    </a:moveTo>
                    <a:cubicBezTo>
                      <a:pt x="58222" y="358110"/>
                      <a:pt x="47731" y="383374"/>
                      <a:pt x="3750" y="386138"/>
                    </a:cubicBezTo>
                    <a:cubicBezTo>
                      <a:pt x="1732" y="386532"/>
                      <a:pt x="118" y="388112"/>
                      <a:pt x="118" y="390480"/>
                    </a:cubicBezTo>
                    <a:cubicBezTo>
                      <a:pt x="118" y="394822"/>
                      <a:pt x="4557" y="394822"/>
                      <a:pt x="8188" y="394822"/>
                    </a:cubicBezTo>
                    <a:cubicBezTo>
                      <a:pt x="47327" y="394822"/>
                      <a:pt x="84852" y="375479"/>
                      <a:pt x="85256" y="345477"/>
                    </a:cubicBezTo>
                    <a:lnTo>
                      <a:pt x="85256" y="255472"/>
                    </a:lnTo>
                    <a:cubicBezTo>
                      <a:pt x="85256" y="240077"/>
                      <a:pt x="85256" y="227444"/>
                      <a:pt x="101396" y="214417"/>
                    </a:cubicBezTo>
                    <a:cubicBezTo>
                      <a:pt x="115518" y="202969"/>
                      <a:pt x="130851" y="202180"/>
                      <a:pt x="139728" y="201785"/>
                    </a:cubicBezTo>
                    <a:cubicBezTo>
                      <a:pt x="141745" y="201390"/>
                      <a:pt x="143359" y="199811"/>
                      <a:pt x="143359" y="197443"/>
                    </a:cubicBezTo>
                    <a:cubicBezTo>
                      <a:pt x="143359" y="193495"/>
                      <a:pt x="140938" y="193495"/>
                      <a:pt x="136903" y="193100"/>
                    </a:cubicBezTo>
                    <a:cubicBezTo>
                      <a:pt x="110272" y="191521"/>
                      <a:pt x="90905" y="177310"/>
                      <a:pt x="86466" y="157967"/>
                    </a:cubicBezTo>
                    <a:cubicBezTo>
                      <a:pt x="85256" y="153624"/>
                      <a:pt x="85256" y="152835"/>
                      <a:pt x="85256" y="138623"/>
                    </a:cubicBezTo>
                    <a:lnTo>
                      <a:pt x="85256" y="60461"/>
                    </a:lnTo>
                    <a:cubicBezTo>
                      <a:pt x="85256" y="43881"/>
                      <a:pt x="85256" y="31249"/>
                      <a:pt x="65888" y="16248"/>
                    </a:cubicBezTo>
                    <a:cubicBezTo>
                      <a:pt x="49748" y="4010"/>
                      <a:pt x="21907" y="63"/>
                      <a:pt x="8188" y="63"/>
                    </a:cubicBezTo>
                    <a:cubicBezTo>
                      <a:pt x="4557" y="63"/>
                      <a:pt x="118" y="63"/>
                      <a:pt x="118" y="4405"/>
                    </a:cubicBezTo>
                    <a:cubicBezTo>
                      <a:pt x="118" y="8353"/>
                      <a:pt x="2539" y="8353"/>
                      <a:pt x="6574" y="8747"/>
                    </a:cubicBezTo>
                    <a:cubicBezTo>
                      <a:pt x="31994" y="10327"/>
                      <a:pt x="51766" y="22959"/>
                      <a:pt x="57011" y="43092"/>
                    </a:cubicBezTo>
                    <a:cubicBezTo>
                      <a:pt x="58222" y="46644"/>
                      <a:pt x="58222" y="47434"/>
                      <a:pt x="58222" y="61645"/>
                    </a:cubicBezTo>
                    <a:lnTo>
                      <a:pt x="58222" y="144545"/>
                    </a:lnTo>
                    <a:cubicBezTo>
                      <a:pt x="58222" y="162704"/>
                      <a:pt x="61449" y="169415"/>
                      <a:pt x="74361" y="182047"/>
                    </a:cubicBezTo>
                    <a:cubicBezTo>
                      <a:pt x="82835" y="190337"/>
                      <a:pt x="94536" y="194285"/>
                      <a:pt x="105834" y="197443"/>
                    </a:cubicBezTo>
                    <a:cubicBezTo>
                      <a:pt x="72747" y="206522"/>
                      <a:pt x="58222" y="224681"/>
                      <a:pt x="58222" y="247577"/>
                    </a:cubicBezTo>
                    <a:lnTo>
                      <a:pt x="58222" y="342319"/>
                    </a:ln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3B90DF3-7A76-843F-052C-2338E0AF2C1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13613309" y="6935734"/>
                <a:ext cx="224343" cy="244750"/>
              </a:xfrm>
              <a:custGeom>
                <a:avLst/>
                <a:gdLst>
                  <a:gd name="connsiteX0" fmla="*/ 224469 w 224343"/>
                  <a:gd name="connsiteY0" fmla="*/ 14274 h 244750"/>
                  <a:gd name="connsiteX1" fmla="*/ 216399 w 224343"/>
                  <a:gd name="connsiteY1" fmla="*/ 63 h 244750"/>
                  <a:gd name="connsiteX2" fmla="*/ 208329 w 224343"/>
                  <a:gd name="connsiteY2" fmla="*/ 14274 h 244750"/>
                  <a:gd name="connsiteX3" fmla="*/ 208329 w 224343"/>
                  <a:gd name="connsiteY3" fmla="*/ 157177 h 244750"/>
                  <a:gd name="connsiteX4" fmla="*/ 112297 w 224343"/>
                  <a:gd name="connsiteY4" fmla="*/ 229023 h 244750"/>
                  <a:gd name="connsiteX5" fmla="*/ 47334 w 224343"/>
                  <a:gd name="connsiteY5" fmla="*/ 212049 h 244750"/>
                  <a:gd name="connsiteX6" fmla="*/ 16265 w 224343"/>
                  <a:gd name="connsiteY6" fmla="*/ 156782 h 244750"/>
                  <a:gd name="connsiteX7" fmla="*/ 16265 w 224343"/>
                  <a:gd name="connsiteY7" fmla="*/ 14274 h 244750"/>
                  <a:gd name="connsiteX8" fmla="*/ 8195 w 224343"/>
                  <a:gd name="connsiteY8" fmla="*/ 63 h 244750"/>
                  <a:gd name="connsiteX9" fmla="*/ 125 w 224343"/>
                  <a:gd name="connsiteY9" fmla="*/ 14274 h 244750"/>
                  <a:gd name="connsiteX10" fmla="*/ 125 w 224343"/>
                  <a:gd name="connsiteY10" fmla="*/ 158756 h 244750"/>
                  <a:gd name="connsiteX11" fmla="*/ 112297 w 224343"/>
                  <a:gd name="connsiteY11" fmla="*/ 244814 h 244750"/>
                  <a:gd name="connsiteX12" fmla="*/ 224469 w 224343"/>
                  <a:gd name="connsiteY12" fmla="*/ 159151 h 244750"/>
                  <a:gd name="connsiteX13" fmla="*/ 224469 w 224343"/>
                  <a:gd name="connsiteY13" fmla="*/ 14274 h 24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343" h="244750">
                    <a:moveTo>
                      <a:pt x="224469" y="14274"/>
                    </a:moveTo>
                    <a:cubicBezTo>
                      <a:pt x="224469" y="7168"/>
                      <a:pt x="224469" y="63"/>
                      <a:pt x="216399" y="63"/>
                    </a:cubicBezTo>
                    <a:cubicBezTo>
                      <a:pt x="208329" y="63"/>
                      <a:pt x="208329" y="7168"/>
                      <a:pt x="208329" y="14274"/>
                    </a:cubicBezTo>
                    <a:lnTo>
                      <a:pt x="208329" y="157177"/>
                    </a:lnTo>
                    <a:cubicBezTo>
                      <a:pt x="208329" y="216391"/>
                      <a:pt x="142559" y="229023"/>
                      <a:pt x="112297" y="229023"/>
                    </a:cubicBezTo>
                    <a:cubicBezTo>
                      <a:pt x="94140" y="229023"/>
                      <a:pt x="68720" y="225471"/>
                      <a:pt x="47334" y="212049"/>
                    </a:cubicBezTo>
                    <a:cubicBezTo>
                      <a:pt x="16265" y="192705"/>
                      <a:pt x="16265" y="167441"/>
                      <a:pt x="16265" y="156782"/>
                    </a:cubicBezTo>
                    <a:lnTo>
                      <a:pt x="16265" y="14274"/>
                    </a:lnTo>
                    <a:cubicBezTo>
                      <a:pt x="16265" y="7168"/>
                      <a:pt x="16265" y="63"/>
                      <a:pt x="8195" y="63"/>
                    </a:cubicBezTo>
                    <a:cubicBezTo>
                      <a:pt x="125" y="63"/>
                      <a:pt x="125" y="7168"/>
                      <a:pt x="125" y="14274"/>
                    </a:cubicBezTo>
                    <a:lnTo>
                      <a:pt x="125" y="158756"/>
                    </a:lnTo>
                    <a:cubicBezTo>
                      <a:pt x="125" y="218760"/>
                      <a:pt x="61860" y="244814"/>
                      <a:pt x="112297" y="244814"/>
                    </a:cubicBezTo>
                    <a:cubicBezTo>
                      <a:pt x="164751" y="244814"/>
                      <a:pt x="224469" y="217181"/>
                      <a:pt x="224469" y="159151"/>
                    </a:cubicBezTo>
                    <a:lnTo>
                      <a:pt x="224469" y="14274"/>
                    </a:ln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483EEC31-A0AC-15D7-32F1-35777545C7A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13978830" y="6875731"/>
                <a:ext cx="143240" cy="394759"/>
              </a:xfrm>
              <a:custGeom>
                <a:avLst/>
                <a:gdLst>
                  <a:gd name="connsiteX0" fmla="*/ 85272 w 143240"/>
                  <a:gd name="connsiteY0" fmla="*/ 52566 h 394759"/>
                  <a:gd name="connsiteX1" fmla="*/ 139744 w 143240"/>
                  <a:gd name="connsiteY1" fmla="*/ 8747 h 394759"/>
                  <a:gd name="connsiteX2" fmla="*/ 143375 w 143240"/>
                  <a:gd name="connsiteY2" fmla="*/ 4405 h 394759"/>
                  <a:gd name="connsiteX3" fmla="*/ 135709 w 143240"/>
                  <a:gd name="connsiteY3" fmla="*/ 63 h 394759"/>
                  <a:gd name="connsiteX4" fmla="*/ 58238 w 143240"/>
                  <a:gd name="connsiteY4" fmla="*/ 49408 h 394759"/>
                  <a:gd name="connsiteX5" fmla="*/ 58238 w 143240"/>
                  <a:gd name="connsiteY5" fmla="*/ 139413 h 394759"/>
                  <a:gd name="connsiteX6" fmla="*/ 42098 w 143240"/>
                  <a:gd name="connsiteY6" fmla="*/ 180468 h 394759"/>
                  <a:gd name="connsiteX7" fmla="*/ 3766 w 143240"/>
                  <a:gd name="connsiteY7" fmla="*/ 193100 h 394759"/>
                  <a:gd name="connsiteX8" fmla="*/ 134 w 143240"/>
                  <a:gd name="connsiteY8" fmla="*/ 197443 h 394759"/>
                  <a:gd name="connsiteX9" fmla="*/ 6590 w 143240"/>
                  <a:gd name="connsiteY9" fmla="*/ 201785 h 394759"/>
                  <a:gd name="connsiteX10" fmla="*/ 57027 w 143240"/>
                  <a:gd name="connsiteY10" fmla="*/ 236919 h 394759"/>
                  <a:gd name="connsiteX11" fmla="*/ 58238 w 143240"/>
                  <a:gd name="connsiteY11" fmla="*/ 256262 h 394759"/>
                  <a:gd name="connsiteX12" fmla="*/ 58238 w 143240"/>
                  <a:gd name="connsiteY12" fmla="*/ 334424 h 394759"/>
                  <a:gd name="connsiteX13" fmla="*/ 77605 w 143240"/>
                  <a:gd name="connsiteY13" fmla="*/ 378637 h 394759"/>
                  <a:gd name="connsiteX14" fmla="*/ 135709 w 143240"/>
                  <a:gd name="connsiteY14" fmla="*/ 394822 h 394759"/>
                  <a:gd name="connsiteX15" fmla="*/ 143375 w 143240"/>
                  <a:gd name="connsiteY15" fmla="*/ 390480 h 394759"/>
                  <a:gd name="connsiteX16" fmla="*/ 136919 w 143240"/>
                  <a:gd name="connsiteY16" fmla="*/ 386138 h 394759"/>
                  <a:gd name="connsiteX17" fmla="*/ 86482 w 143240"/>
                  <a:gd name="connsiteY17" fmla="*/ 351794 h 394759"/>
                  <a:gd name="connsiteX18" fmla="*/ 85272 w 143240"/>
                  <a:gd name="connsiteY18" fmla="*/ 333240 h 394759"/>
                  <a:gd name="connsiteX19" fmla="*/ 85272 w 143240"/>
                  <a:gd name="connsiteY19" fmla="*/ 250340 h 394759"/>
                  <a:gd name="connsiteX20" fmla="*/ 69132 w 143240"/>
                  <a:gd name="connsiteY20" fmla="*/ 212838 h 394759"/>
                  <a:gd name="connsiteX21" fmla="*/ 37659 w 143240"/>
                  <a:gd name="connsiteY21" fmla="*/ 197443 h 394759"/>
                  <a:gd name="connsiteX22" fmla="*/ 85272 w 143240"/>
                  <a:gd name="connsiteY22" fmla="*/ 147308 h 394759"/>
                  <a:gd name="connsiteX23" fmla="*/ 85272 w 143240"/>
                  <a:gd name="connsiteY23" fmla="*/ 52566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240" h="394759">
                    <a:moveTo>
                      <a:pt x="85272" y="52566"/>
                    </a:moveTo>
                    <a:cubicBezTo>
                      <a:pt x="85272" y="36775"/>
                      <a:pt x="95763" y="11511"/>
                      <a:pt x="139744" y="8747"/>
                    </a:cubicBezTo>
                    <a:cubicBezTo>
                      <a:pt x="141761" y="8353"/>
                      <a:pt x="143375" y="6774"/>
                      <a:pt x="143375" y="4405"/>
                    </a:cubicBezTo>
                    <a:cubicBezTo>
                      <a:pt x="143375" y="63"/>
                      <a:pt x="140147" y="63"/>
                      <a:pt x="135709" y="63"/>
                    </a:cubicBezTo>
                    <a:cubicBezTo>
                      <a:pt x="95359" y="63"/>
                      <a:pt x="58641" y="20196"/>
                      <a:pt x="58238" y="49408"/>
                    </a:cubicBezTo>
                    <a:lnTo>
                      <a:pt x="58238" y="139413"/>
                    </a:lnTo>
                    <a:cubicBezTo>
                      <a:pt x="58238" y="154809"/>
                      <a:pt x="58238" y="167441"/>
                      <a:pt x="42098" y="180468"/>
                    </a:cubicBezTo>
                    <a:cubicBezTo>
                      <a:pt x="27975" y="191916"/>
                      <a:pt x="12643" y="192705"/>
                      <a:pt x="3766" y="193100"/>
                    </a:cubicBezTo>
                    <a:cubicBezTo>
                      <a:pt x="1748" y="193495"/>
                      <a:pt x="134" y="195074"/>
                      <a:pt x="134" y="197443"/>
                    </a:cubicBezTo>
                    <a:cubicBezTo>
                      <a:pt x="134" y="201390"/>
                      <a:pt x="2555" y="201390"/>
                      <a:pt x="6590" y="201785"/>
                    </a:cubicBezTo>
                    <a:cubicBezTo>
                      <a:pt x="33221" y="203364"/>
                      <a:pt x="52589" y="217575"/>
                      <a:pt x="57027" y="236919"/>
                    </a:cubicBezTo>
                    <a:cubicBezTo>
                      <a:pt x="58238" y="241261"/>
                      <a:pt x="58238" y="242050"/>
                      <a:pt x="58238" y="256262"/>
                    </a:cubicBezTo>
                    <a:lnTo>
                      <a:pt x="58238" y="334424"/>
                    </a:lnTo>
                    <a:cubicBezTo>
                      <a:pt x="58238" y="351004"/>
                      <a:pt x="58238" y="363636"/>
                      <a:pt x="77605" y="378637"/>
                    </a:cubicBezTo>
                    <a:cubicBezTo>
                      <a:pt x="93342" y="390480"/>
                      <a:pt x="119972" y="394822"/>
                      <a:pt x="135709" y="394822"/>
                    </a:cubicBezTo>
                    <a:cubicBezTo>
                      <a:pt x="140147" y="394822"/>
                      <a:pt x="143375" y="394822"/>
                      <a:pt x="143375" y="390480"/>
                    </a:cubicBezTo>
                    <a:cubicBezTo>
                      <a:pt x="143375" y="386532"/>
                      <a:pt x="140954" y="386532"/>
                      <a:pt x="136919" y="386138"/>
                    </a:cubicBezTo>
                    <a:cubicBezTo>
                      <a:pt x="111499" y="384559"/>
                      <a:pt x="91728" y="371926"/>
                      <a:pt x="86482" y="351794"/>
                    </a:cubicBezTo>
                    <a:cubicBezTo>
                      <a:pt x="85272" y="348241"/>
                      <a:pt x="85272" y="347451"/>
                      <a:pt x="85272" y="333240"/>
                    </a:cubicBezTo>
                    <a:lnTo>
                      <a:pt x="85272" y="250340"/>
                    </a:lnTo>
                    <a:cubicBezTo>
                      <a:pt x="85272" y="232181"/>
                      <a:pt x="82044" y="225471"/>
                      <a:pt x="69132" y="212838"/>
                    </a:cubicBezTo>
                    <a:cubicBezTo>
                      <a:pt x="60659" y="204548"/>
                      <a:pt x="48957" y="200601"/>
                      <a:pt x="37659" y="197443"/>
                    </a:cubicBezTo>
                    <a:cubicBezTo>
                      <a:pt x="70746" y="188363"/>
                      <a:pt x="85272" y="170204"/>
                      <a:pt x="85272" y="147308"/>
                    </a:cubicBezTo>
                    <a:lnTo>
                      <a:pt x="85272" y="52566"/>
                    </a:ln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97D5CF2-F4E1-6BE3-725E-9611F48960F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14167263" y="6908890"/>
                <a:ext cx="169871" cy="271594"/>
              </a:xfrm>
              <a:custGeom>
                <a:avLst/>
                <a:gdLst>
                  <a:gd name="connsiteX0" fmla="*/ 170011 w 169871"/>
                  <a:gd name="connsiteY0" fmla="*/ 136650 h 271594"/>
                  <a:gd name="connsiteX1" fmla="*/ 153871 w 169871"/>
                  <a:gd name="connsiteY1" fmla="*/ 44276 h 271594"/>
                  <a:gd name="connsiteX2" fmla="*/ 85277 w 169871"/>
                  <a:gd name="connsiteY2" fmla="*/ 63 h 271594"/>
                  <a:gd name="connsiteX3" fmla="*/ 15069 w 169871"/>
                  <a:gd name="connsiteY3" fmla="*/ 47039 h 271594"/>
                  <a:gd name="connsiteX4" fmla="*/ 139 w 169871"/>
                  <a:gd name="connsiteY4" fmla="*/ 136650 h 271594"/>
                  <a:gd name="connsiteX5" fmla="*/ 18297 w 169871"/>
                  <a:gd name="connsiteY5" fmla="*/ 231787 h 271594"/>
                  <a:gd name="connsiteX6" fmla="*/ 84873 w 169871"/>
                  <a:gd name="connsiteY6" fmla="*/ 271657 h 271594"/>
                  <a:gd name="connsiteX7" fmla="*/ 155081 w 169871"/>
                  <a:gd name="connsiteY7" fmla="*/ 225865 h 271594"/>
                  <a:gd name="connsiteX8" fmla="*/ 170011 w 169871"/>
                  <a:gd name="connsiteY8" fmla="*/ 136650 h 271594"/>
                  <a:gd name="connsiteX9" fmla="*/ 84873 w 169871"/>
                  <a:gd name="connsiteY9" fmla="*/ 262973 h 271594"/>
                  <a:gd name="connsiteX10" fmla="*/ 38068 w 169871"/>
                  <a:gd name="connsiteY10" fmla="*/ 215207 h 271594"/>
                  <a:gd name="connsiteX11" fmla="*/ 33629 w 169871"/>
                  <a:gd name="connsiteY11" fmla="*/ 131912 h 271594"/>
                  <a:gd name="connsiteX12" fmla="*/ 36857 w 169871"/>
                  <a:gd name="connsiteY12" fmla="*/ 59277 h 271594"/>
                  <a:gd name="connsiteX13" fmla="*/ 84873 w 169871"/>
                  <a:gd name="connsiteY13" fmla="*/ 8747 h 271594"/>
                  <a:gd name="connsiteX14" fmla="*/ 132486 w 169871"/>
                  <a:gd name="connsiteY14" fmla="*/ 54934 h 271594"/>
                  <a:gd name="connsiteX15" fmla="*/ 136521 w 169871"/>
                  <a:gd name="connsiteY15" fmla="*/ 131912 h 271594"/>
                  <a:gd name="connsiteX16" fmla="*/ 132082 w 169871"/>
                  <a:gd name="connsiteY16" fmla="*/ 213628 h 271594"/>
                  <a:gd name="connsiteX17" fmla="*/ 84873 w 169871"/>
                  <a:gd name="connsiteY17" fmla="*/ 262973 h 27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9871" h="271594">
                    <a:moveTo>
                      <a:pt x="170011" y="136650"/>
                    </a:moveTo>
                    <a:cubicBezTo>
                      <a:pt x="170011" y="105069"/>
                      <a:pt x="167993" y="73488"/>
                      <a:pt x="153871" y="44276"/>
                    </a:cubicBezTo>
                    <a:cubicBezTo>
                      <a:pt x="135310" y="6379"/>
                      <a:pt x="102224" y="63"/>
                      <a:pt x="85277" y="63"/>
                    </a:cubicBezTo>
                    <a:cubicBezTo>
                      <a:pt x="61067" y="63"/>
                      <a:pt x="31612" y="10326"/>
                      <a:pt x="15069" y="47039"/>
                    </a:cubicBezTo>
                    <a:cubicBezTo>
                      <a:pt x="2157" y="74278"/>
                      <a:pt x="139" y="105069"/>
                      <a:pt x="139" y="136650"/>
                    </a:cubicBezTo>
                    <a:cubicBezTo>
                      <a:pt x="139" y="166257"/>
                      <a:pt x="1753" y="201785"/>
                      <a:pt x="18297" y="231787"/>
                    </a:cubicBezTo>
                    <a:cubicBezTo>
                      <a:pt x="35647" y="263762"/>
                      <a:pt x="65102" y="271657"/>
                      <a:pt x="84873" y="271657"/>
                    </a:cubicBezTo>
                    <a:cubicBezTo>
                      <a:pt x="106662" y="271657"/>
                      <a:pt x="137328" y="263367"/>
                      <a:pt x="155081" y="225865"/>
                    </a:cubicBezTo>
                    <a:cubicBezTo>
                      <a:pt x="167993" y="198627"/>
                      <a:pt x="170011" y="167836"/>
                      <a:pt x="170011" y="136650"/>
                    </a:cubicBezTo>
                    <a:close/>
                    <a:moveTo>
                      <a:pt x="84873" y="262973"/>
                    </a:moveTo>
                    <a:cubicBezTo>
                      <a:pt x="69137" y="262973"/>
                      <a:pt x="45331" y="253104"/>
                      <a:pt x="38068" y="215207"/>
                    </a:cubicBezTo>
                    <a:cubicBezTo>
                      <a:pt x="33629" y="191521"/>
                      <a:pt x="33629" y="155203"/>
                      <a:pt x="33629" y="131912"/>
                    </a:cubicBezTo>
                    <a:cubicBezTo>
                      <a:pt x="33629" y="106648"/>
                      <a:pt x="33629" y="80594"/>
                      <a:pt x="36857" y="59277"/>
                    </a:cubicBezTo>
                    <a:cubicBezTo>
                      <a:pt x="44524" y="12300"/>
                      <a:pt x="74786" y="8747"/>
                      <a:pt x="84873" y="8747"/>
                    </a:cubicBezTo>
                    <a:cubicBezTo>
                      <a:pt x="98189" y="8747"/>
                      <a:pt x="124819" y="15853"/>
                      <a:pt x="132486" y="54934"/>
                    </a:cubicBezTo>
                    <a:cubicBezTo>
                      <a:pt x="136521" y="77041"/>
                      <a:pt x="136521" y="107043"/>
                      <a:pt x="136521" y="131912"/>
                    </a:cubicBezTo>
                    <a:cubicBezTo>
                      <a:pt x="136521" y="161519"/>
                      <a:pt x="136521" y="188363"/>
                      <a:pt x="132082" y="213628"/>
                    </a:cubicBezTo>
                    <a:cubicBezTo>
                      <a:pt x="126030" y="251130"/>
                      <a:pt x="103031" y="262973"/>
                      <a:pt x="84873" y="262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B3FE9D4-181A-3AA6-7FB3-5D8123E0ECB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4382326" y="6875731"/>
                <a:ext cx="143240" cy="394759"/>
              </a:xfrm>
              <a:custGeom>
                <a:avLst/>
                <a:gdLst>
                  <a:gd name="connsiteX0" fmla="*/ 58248 w 143240"/>
                  <a:gd name="connsiteY0" fmla="*/ 342319 h 394759"/>
                  <a:gd name="connsiteX1" fmla="*/ 3776 w 143240"/>
                  <a:gd name="connsiteY1" fmla="*/ 386138 h 394759"/>
                  <a:gd name="connsiteX2" fmla="*/ 144 w 143240"/>
                  <a:gd name="connsiteY2" fmla="*/ 390480 h 394759"/>
                  <a:gd name="connsiteX3" fmla="*/ 8214 w 143240"/>
                  <a:gd name="connsiteY3" fmla="*/ 394822 h 394759"/>
                  <a:gd name="connsiteX4" fmla="*/ 85282 w 143240"/>
                  <a:gd name="connsiteY4" fmla="*/ 345477 h 394759"/>
                  <a:gd name="connsiteX5" fmla="*/ 85282 w 143240"/>
                  <a:gd name="connsiteY5" fmla="*/ 255472 h 394759"/>
                  <a:gd name="connsiteX6" fmla="*/ 101422 w 143240"/>
                  <a:gd name="connsiteY6" fmla="*/ 214417 h 394759"/>
                  <a:gd name="connsiteX7" fmla="*/ 139754 w 143240"/>
                  <a:gd name="connsiteY7" fmla="*/ 201785 h 394759"/>
                  <a:gd name="connsiteX8" fmla="*/ 143385 w 143240"/>
                  <a:gd name="connsiteY8" fmla="*/ 197443 h 394759"/>
                  <a:gd name="connsiteX9" fmla="*/ 136929 w 143240"/>
                  <a:gd name="connsiteY9" fmla="*/ 193100 h 394759"/>
                  <a:gd name="connsiteX10" fmla="*/ 86492 w 143240"/>
                  <a:gd name="connsiteY10" fmla="*/ 157967 h 394759"/>
                  <a:gd name="connsiteX11" fmla="*/ 85282 w 143240"/>
                  <a:gd name="connsiteY11" fmla="*/ 138623 h 394759"/>
                  <a:gd name="connsiteX12" fmla="*/ 85282 w 143240"/>
                  <a:gd name="connsiteY12" fmla="*/ 60461 h 394759"/>
                  <a:gd name="connsiteX13" fmla="*/ 65914 w 143240"/>
                  <a:gd name="connsiteY13" fmla="*/ 16248 h 394759"/>
                  <a:gd name="connsiteX14" fmla="*/ 8214 w 143240"/>
                  <a:gd name="connsiteY14" fmla="*/ 63 h 394759"/>
                  <a:gd name="connsiteX15" fmla="*/ 144 w 143240"/>
                  <a:gd name="connsiteY15" fmla="*/ 4405 h 394759"/>
                  <a:gd name="connsiteX16" fmla="*/ 6600 w 143240"/>
                  <a:gd name="connsiteY16" fmla="*/ 8747 h 394759"/>
                  <a:gd name="connsiteX17" fmla="*/ 57037 w 143240"/>
                  <a:gd name="connsiteY17" fmla="*/ 43092 h 394759"/>
                  <a:gd name="connsiteX18" fmla="*/ 58248 w 143240"/>
                  <a:gd name="connsiteY18" fmla="*/ 61645 h 394759"/>
                  <a:gd name="connsiteX19" fmla="*/ 58248 w 143240"/>
                  <a:gd name="connsiteY19" fmla="*/ 144545 h 394759"/>
                  <a:gd name="connsiteX20" fmla="*/ 74387 w 143240"/>
                  <a:gd name="connsiteY20" fmla="*/ 182047 h 394759"/>
                  <a:gd name="connsiteX21" fmla="*/ 105860 w 143240"/>
                  <a:gd name="connsiteY21" fmla="*/ 197443 h 394759"/>
                  <a:gd name="connsiteX22" fmla="*/ 58248 w 143240"/>
                  <a:gd name="connsiteY22" fmla="*/ 247577 h 394759"/>
                  <a:gd name="connsiteX23" fmla="*/ 58248 w 143240"/>
                  <a:gd name="connsiteY23" fmla="*/ 342319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240" h="394759">
                    <a:moveTo>
                      <a:pt x="58248" y="342319"/>
                    </a:moveTo>
                    <a:cubicBezTo>
                      <a:pt x="58248" y="358110"/>
                      <a:pt x="47757" y="383374"/>
                      <a:pt x="3776" y="386138"/>
                    </a:cubicBezTo>
                    <a:cubicBezTo>
                      <a:pt x="1758" y="386532"/>
                      <a:pt x="144" y="388112"/>
                      <a:pt x="144" y="390480"/>
                    </a:cubicBezTo>
                    <a:cubicBezTo>
                      <a:pt x="144" y="394822"/>
                      <a:pt x="4583" y="394822"/>
                      <a:pt x="8214" y="394822"/>
                    </a:cubicBezTo>
                    <a:cubicBezTo>
                      <a:pt x="47353" y="394822"/>
                      <a:pt x="84878" y="375479"/>
                      <a:pt x="85282" y="345477"/>
                    </a:cubicBezTo>
                    <a:lnTo>
                      <a:pt x="85282" y="255472"/>
                    </a:lnTo>
                    <a:cubicBezTo>
                      <a:pt x="85282" y="240077"/>
                      <a:pt x="85282" y="227444"/>
                      <a:pt x="101422" y="214417"/>
                    </a:cubicBezTo>
                    <a:cubicBezTo>
                      <a:pt x="115544" y="202969"/>
                      <a:pt x="130877" y="202180"/>
                      <a:pt x="139754" y="201785"/>
                    </a:cubicBezTo>
                    <a:cubicBezTo>
                      <a:pt x="141771" y="201390"/>
                      <a:pt x="143385" y="199811"/>
                      <a:pt x="143385" y="197443"/>
                    </a:cubicBezTo>
                    <a:cubicBezTo>
                      <a:pt x="143385" y="193495"/>
                      <a:pt x="140964" y="193495"/>
                      <a:pt x="136929" y="193100"/>
                    </a:cubicBezTo>
                    <a:cubicBezTo>
                      <a:pt x="110298" y="191521"/>
                      <a:pt x="90931" y="177310"/>
                      <a:pt x="86492" y="157967"/>
                    </a:cubicBezTo>
                    <a:cubicBezTo>
                      <a:pt x="85282" y="153624"/>
                      <a:pt x="85282" y="152835"/>
                      <a:pt x="85282" y="138623"/>
                    </a:cubicBezTo>
                    <a:lnTo>
                      <a:pt x="85282" y="60461"/>
                    </a:lnTo>
                    <a:cubicBezTo>
                      <a:pt x="85282" y="43881"/>
                      <a:pt x="85282" y="31249"/>
                      <a:pt x="65914" y="16248"/>
                    </a:cubicBezTo>
                    <a:cubicBezTo>
                      <a:pt x="49774" y="4010"/>
                      <a:pt x="21933" y="63"/>
                      <a:pt x="8214" y="63"/>
                    </a:cubicBezTo>
                    <a:cubicBezTo>
                      <a:pt x="4583" y="63"/>
                      <a:pt x="144" y="63"/>
                      <a:pt x="144" y="4405"/>
                    </a:cubicBezTo>
                    <a:cubicBezTo>
                      <a:pt x="144" y="8353"/>
                      <a:pt x="2565" y="8353"/>
                      <a:pt x="6600" y="8747"/>
                    </a:cubicBezTo>
                    <a:cubicBezTo>
                      <a:pt x="32020" y="10327"/>
                      <a:pt x="51792" y="22959"/>
                      <a:pt x="57037" y="43092"/>
                    </a:cubicBezTo>
                    <a:cubicBezTo>
                      <a:pt x="58248" y="46644"/>
                      <a:pt x="58248" y="47434"/>
                      <a:pt x="58248" y="61645"/>
                    </a:cubicBezTo>
                    <a:lnTo>
                      <a:pt x="58248" y="144545"/>
                    </a:lnTo>
                    <a:cubicBezTo>
                      <a:pt x="58248" y="162704"/>
                      <a:pt x="61475" y="169415"/>
                      <a:pt x="74387" y="182047"/>
                    </a:cubicBezTo>
                    <a:cubicBezTo>
                      <a:pt x="82861" y="190337"/>
                      <a:pt x="94562" y="194285"/>
                      <a:pt x="105860" y="197443"/>
                    </a:cubicBezTo>
                    <a:cubicBezTo>
                      <a:pt x="72773" y="206522"/>
                      <a:pt x="58248" y="224681"/>
                      <a:pt x="58248" y="247577"/>
                    </a:cubicBezTo>
                    <a:lnTo>
                      <a:pt x="58248" y="342319"/>
                    </a:lnTo>
                    <a:close/>
                  </a:path>
                </a:pathLst>
              </a:custGeom>
              <a:solidFill>
                <a:srgbClr val="000000"/>
              </a:solidFill>
              <a:ln w="403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sp>
        <p:nvSpPr>
          <p:cNvPr id="88" name="Graphic 8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0$&#10;&#10;\end{document}&#10;" title="IguanaTex Vector Display">
            <a:extLst>
              <a:ext uri="{FF2B5EF4-FFF2-40B4-BE49-F238E27FC236}">
                <a16:creationId xmlns:a16="http://schemas.microsoft.com/office/drawing/2014/main" id="{DC8140A6-8903-5A27-9A3F-0508533A501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9621238" y="1886568"/>
            <a:ext cx="178421" cy="312404"/>
          </a:xfrm>
          <a:custGeom>
            <a:avLst/>
            <a:gdLst>
              <a:gd name="connsiteX0" fmla="*/ 179055 w 178977"/>
              <a:gd name="connsiteY0" fmla="*/ 157663 h 313378"/>
              <a:gd name="connsiteX1" fmla="*/ 162050 w 178977"/>
              <a:gd name="connsiteY1" fmla="*/ 51078 h 313378"/>
              <a:gd name="connsiteX2" fmla="*/ 89778 w 178977"/>
              <a:gd name="connsiteY2" fmla="*/ 63 h 313378"/>
              <a:gd name="connsiteX3" fmla="*/ 15806 w 178977"/>
              <a:gd name="connsiteY3" fmla="*/ 54266 h 313378"/>
              <a:gd name="connsiteX4" fmla="*/ 77 w 178977"/>
              <a:gd name="connsiteY4" fmla="*/ 157663 h 313378"/>
              <a:gd name="connsiteX5" fmla="*/ 19207 w 178977"/>
              <a:gd name="connsiteY5" fmla="*/ 267436 h 313378"/>
              <a:gd name="connsiteX6" fmla="*/ 89353 w 178977"/>
              <a:gd name="connsiteY6" fmla="*/ 313441 h 313378"/>
              <a:gd name="connsiteX7" fmla="*/ 163325 w 178977"/>
              <a:gd name="connsiteY7" fmla="*/ 260604 h 313378"/>
              <a:gd name="connsiteX8" fmla="*/ 179055 w 178977"/>
              <a:gd name="connsiteY8" fmla="*/ 157663 h 313378"/>
              <a:gd name="connsiteX9" fmla="*/ 89353 w 178977"/>
              <a:gd name="connsiteY9" fmla="*/ 303420 h 313378"/>
              <a:gd name="connsiteX10" fmla="*/ 40039 w 178977"/>
              <a:gd name="connsiteY10" fmla="*/ 248306 h 313378"/>
              <a:gd name="connsiteX11" fmla="*/ 35362 w 178977"/>
              <a:gd name="connsiteY11" fmla="*/ 152197 h 313378"/>
              <a:gd name="connsiteX12" fmla="*/ 38763 w 178977"/>
              <a:gd name="connsiteY12" fmla="*/ 68387 h 313378"/>
              <a:gd name="connsiteX13" fmla="*/ 89353 w 178977"/>
              <a:gd name="connsiteY13" fmla="*/ 10084 h 313378"/>
              <a:gd name="connsiteX14" fmla="*/ 139518 w 178977"/>
              <a:gd name="connsiteY14" fmla="*/ 63376 h 313378"/>
              <a:gd name="connsiteX15" fmla="*/ 143769 w 178977"/>
              <a:gd name="connsiteY15" fmla="*/ 152197 h 313378"/>
              <a:gd name="connsiteX16" fmla="*/ 139093 w 178977"/>
              <a:gd name="connsiteY16" fmla="*/ 246484 h 313378"/>
              <a:gd name="connsiteX17" fmla="*/ 89353 w 178977"/>
              <a:gd name="connsiteY17" fmla="*/ 303420 h 31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8977" h="313378">
                <a:moveTo>
                  <a:pt x="179055" y="157663"/>
                </a:moveTo>
                <a:cubicBezTo>
                  <a:pt x="179055" y="121224"/>
                  <a:pt x="176929" y="84784"/>
                  <a:pt x="162050" y="51078"/>
                </a:cubicBezTo>
                <a:cubicBezTo>
                  <a:pt x="142494" y="7351"/>
                  <a:pt x="107634" y="63"/>
                  <a:pt x="89778" y="63"/>
                </a:cubicBezTo>
                <a:cubicBezTo>
                  <a:pt x="64271" y="63"/>
                  <a:pt x="33237" y="11906"/>
                  <a:pt x="15806" y="54266"/>
                </a:cubicBezTo>
                <a:cubicBezTo>
                  <a:pt x="2202" y="85695"/>
                  <a:pt x="77" y="121224"/>
                  <a:pt x="77" y="157663"/>
                </a:cubicBezTo>
                <a:cubicBezTo>
                  <a:pt x="77" y="191825"/>
                  <a:pt x="1777" y="232819"/>
                  <a:pt x="19207" y="267436"/>
                </a:cubicBezTo>
                <a:cubicBezTo>
                  <a:pt x="37488" y="304331"/>
                  <a:pt x="68522" y="313441"/>
                  <a:pt x="89353" y="313441"/>
                </a:cubicBezTo>
                <a:cubicBezTo>
                  <a:pt x="112310" y="313441"/>
                  <a:pt x="144619" y="303876"/>
                  <a:pt x="163325" y="260604"/>
                </a:cubicBezTo>
                <a:cubicBezTo>
                  <a:pt x="176929" y="229175"/>
                  <a:pt x="179055" y="193647"/>
                  <a:pt x="179055" y="157663"/>
                </a:cubicBezTo>
                <a:close/>
                <a:moveTo>
                  <a:pt x="89353" y="303420"/>
                </a:moveTo>
                <a:cubicBezTo>
                  <a:pt x="72773" y="303420"/>
                  <a:pt x="47691" y="292033"/>
                  <a:pt x="40039" y="248306"/>
                </a:cubicBezTo>
                <a:cubicBezTo>
                  <a:pt x="35362" y="220976"/>
                  <a:pt x="35362" y="179071"/>
                  <a:pt x="35362" y="152197"/>
                </a:cubicBezTo>
                <a:cubicBezTo>
                  <a:pt x="35362" y="123046"/>
                  <a:pt x="35362" y="92983"/>
                  <a:pt x="38763" y="68387"/>
                </a:cubicBezTo>
                <a:cubicBezTo>
                  <a:pt x="46841" y="14183"/>
                  <a:pt x="78725" y="10084"/>
                  <a:pt x="89353" y="10084"/>
                </a:cubicBezTo>
                <a:cubicBezTo>
                  <a:pt x="103382" y="10084"/>
                  <a:pt x="131441" y="18282"/>
                  <a:pt x="139518" y="63376"/>
                </a:cubicBezTo>
                <a:cubicBezTo>
                  <a:pt x="143769" y="88884"/>
                  <a:pt x="143769" y="123501"/>
                  <a:pt x="143769" y="152197"/>
                </a:cubicBezTo>
                <a:cubicBezTo>
                  <a:pt x="143769" y="186359"/>
                  <a:pt x="143769" y="217332"/>
                  <a:pt x="139093" y="246484"/>
                </a:cubicBezTo>
                <a:cubicBezTo>
                  <a:pt x="132716" y="289756"/>
                  <a:pt x="108484" y="303420"/>
                  <a:pt x="89353" y="303420"/>
                </a:cubicBezTo>
                <a:close/>
              </a:path>
            </a:pathLst>
          </a:custGeom>
          <a:solidFill>
            <a:srgbClr val="000000"/>
          </a:solidFill>
          <a:ln w="419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6E87743-8D65-9AEE-F8C4-E6542625B72F}"/>
                  </a:ext>
                </a:extLst>
              </p14:cNvPr>
              <p14:cNvContentPartPr/>
              <p14:nvPr/>
            </p14:nvContentPartPr>
            <p14:xfrm>
              <a:off x="4718996" y="1812296"/>
              <a:ext cx="2851860" cy="419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6E87743-8D65-9AEE-F8C4-E6542625B72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0996" y="1794281"/>
                <a:ext cx="2887499" cy="454711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Graphic 103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ast $&#10;&#10;\end{document}&#10;" title="IguanaTex Vector Display">
            <a:extLst>
              <a:ext uri="{FF2B5EF4-FFF2-40B4-BE49-F238E27FC236}">
                <a16:creationId xmlns:a16="http://schemas.microsoft.com/office/drawing/2014/main" id="{10E0E4C3-3426-D23E-F657-6A198C13792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698115" y="3671153"/>
            <a:ext cx="156871" cy="196317"/>
          </a:xfrm>
          <a:custGeom>
            <a:avLst/>
            <a:gdLst>
              <a:gd name="connsiteX0" fmla="*/ 89353 w 156871"/>
              <a:gd name="connsiteY0" fmla="*/ 17371 h 196317"/>
              <a:gd name="connsiteX1" fmla="*/ 78725 w 156871"/>
              <a:gd name="connsiteY1" fmla="*/ 63 h 196317"/>
              <a:gd name="connsiteX2" fmla="*/ 67672 w 156871"/>
              <a:gd name="connsiteY2" fmla="*/ 11906 h 196317"/>
              <a:gd name="connsiteX3" fmla="*/ 67672 w 156871"/>
              <a:gd name="connsiteY3" fmla="*/ 17827 h 196317"/>
              <a:gd name="connsiteX4" fmla="*/ 73623 w 156871"/>
              <a:gd name="connsiteY4" fmla="*/ 88428 h 196317"/>
              <a:gd name="connsiteX5" fmla="*/ 19207 w 156871"/>
              <a:gd name="connsiteY5" fmla="*/ 46067 h 196317"/>
              <a:gd name="connsiteX6" fmla="*/ 11555 w 156871"/>
              <a:gd name="connsiteY6" fmla="*/ 42879 h 196317"/>
              <a:gd name="connsiteX7" fmla="*/ 77 w 156871"/>
              <a:gd name="connsiteY7" fmla="*/ 55633 h 196317"/>
              <a:gd name="connsiteX8" fmla="*/ 8579 w 156871"/>
              <a:gd name="connsiteY8" fmla="*/ 67020 h 196317"/>
              <a:gd name="connsiteX9" fmla="*/ 68947 w 156871"/>
              <a:gd name="connsiteY9" fmla="*/ 97994 h 196317"/>
              <a:gd name="connsiteX10" fmla="*/ 10280 w 156871"/>
              <a:gd name="connsiteY10" fmla="*/ 128512 h 196317"/>
              <a:gd name="connsiteX11" fmla="*/ 77 w 156871"/>
              <a:gd name="connsiteY11" fmla="*/ 140810 h 196317"/>
              <a:gd name="connsiteX12" fmla="*/ 11555 w 156871"/>
              <a:gd name="connsiteY12" fmla="*/ 153564 h 196317"/>
              <a:gd name="connsiteX13" fmla="*/ 26009 w 156871"/>
              <a:gd name="connsiteY13" fmla="*/ 144909 h 196317"/>
              <a:gd name="connsiteX14" fmla="*/ 73623 w 156871"/>
              <a:gd name="connsiteY14" fmla="*/ 108014 h 196317"/>
              <a:gd name="connsiteX15" fmla="*/ 67247 w 156871"/>
              <a:gd name="connsiteY15" fmla="*/ 184537 h 196317"/>
              <a:gd name="connsiteX16" fmla="*/ 78300 w 156871"/>
              <a:gd name="connsiteY16" fmla="*/ 196380 h 196317"/>
              <a:gd name="connsiteX17" fmla="*/ 89778 w 156871"/>
              <a:gd name="connsiteY17" fmla="*/ 184537 h 196317"/>
              <a:gd name="connsiteX18" fmla="*/ 83401 w 156871"/>
              <a:gd name="connsiteY18" fmla="*/ 108014 h 196317"/>
              <a:gd name="connsiteX19" fmla="*/ 137817 w 156871"/>
              <a:gd name="connsiteY19" fmla="*/ 150375 h 196317"/>
              <a:gd name="connsiteX20" fmla="*/ 145470 w 156871"/>
              <a:gd name="connsiteY20" fmla="*/ 153564 h 196317"/>
              <a:gd name="connsiteX21" fmla="*/ 156948 w 156871"/>
              <a:gd name="connsiteY21" fmla="*/ 140810 h 196317"/>
              <a:gd name="connsiteX22" fmla="*/ 148020 w 156871"/>
              <a:gd name="connsiteY22" fmla="*/ 128967 h 196317"/>
              <a:gd name="connsiteX23" fmla="*/ 88078 w 156871"/>
              <a:gd name="connsiteY23" fmla="*/ 98449 h 196317"/>
              <a:gd name="connsiteX24" fmla="*/ 146745 w 156871"/>
              <a:gd name="connsiteY24" fmla="*/ 67931 h 196317"/>
              <a:gd name="connsiteX25" fmla="*/ 156948 w 156871"/>
              <a:gd name="connsiteY25" fmla="*/ 55633 h 196317"/>
              <a:gd name="connsiteX26" fmla="*/ 145470 w 156871"/>
              <a:gd name="connsiteY26" fmla="*/ 42879 h 196317"/>
              <a:gd name="connsiteX27" fmla="*/ 131015 w 156871"/>
              <a:gd name="connsiteY27" fmla="*/ 51533 h 196317"/>
              <a:gd name="connsiteX28" fmla="*/ 83401 w 156871"/>
              <a:gd name="connsiteY28" fmla="*/ 88428 h 196317"/>
              <a:gd name="connsiteX29" fmla="*/ 89353 w 156871"/>
              <a:gd name="connsiteY29" fmla="*/ 17371 h 19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6871" h="196317">
                <a:moveTo>
                  <a:pt x="89353" y="17371"/>
                </a:moveTo>
                <a:cubicBezTo>
                  <a:pt x="89778" y="10995"/>
                  <a:pt x="89778" y="63"/>
                  <a:pt x="78725" y="63"/>
                </a:cubicBezTo>
                <a:cubicBezTo>
                  <a:pt x="71923" y="63"/>
                  <a:pt x="66396" y="5984"/>
                  <a:pt x="67672" y="11906"/>
                </a:cubicBezTo>
                <a:lnTo>
                  <a:pt x="67672" y="17827"/>
                </a:lnTo>
                <a:lnTo>
                  <a:pt x="73623" y="88428"/>
                </a:lnTo>
                <a:lnTo>
                  <a:pt x="19207" y="46067"/>
                </a:lnTo>
                <a:cubicBezTo>
                  <a:pt x="15381" y="43790"/>
                  <a:pt x="14531" y="42879"/>
                  <a:pt x="11555" y="42879"/>
                </a:cubicBezTo>
                <a:cubicBezTo>
                  <a:pt x="5603" y="42879"/>
                  <a:pt x="77" y="49256"/>
                  <a:pt x="77" y="55633"/>
                </a:cubicBezTo>
                <a:cubicBezTo>
                  <a:pt x="77" y="62921"/>
                  <a:pt x="4328" y="64743"/>
                  <a:pt x="8579" y="67020"/>
                </a:cubicBezTo>
                <a:lnTo>
                  <a:pt x="68947" y="97994"/>
                </a:lnTo>
                <a:lnTo>
                  <a:pt x="10280" y="128512"/>
                </a:lnTo>
                <a:cubicBezTo>
                  <a:pt x="3478" y="132155"/>
                  <a:pt x="77" y="133977"/>
                  <a:pt x="77" y="140810"/>
                </a:cubicBezTo>
                <a:cubicBezTo>
                  <a:pt x="77" y="147642"/>
                  <a:pt x="5603" y="153564"/>
                  <a:pt x="11555" y="153564"/>
                </a:cubicBezTo>
                <a:cubicBezTo>
                  <a:pt x="14531" y="153564"/>
                  <a:pt x="15381" y="153564"/>
                  <a:pt x="26009" y="144909"/>
                </a:cubicBezTo>
                <a:lnTo>
                  <a:pt x="73623" y="108014"/>
                </a:lnTo>
                <a:lnTo>
                  <a:pt x="67247" y="184537"/>
                </a:lnTo>
                <a:cubicBezTo>
                  <a:pt x="67247" y="194102"/>
                  <a:pt x="74899" y="196380"/>
                  <a:pt x="78300" y="196380"/>
                </a:cubicBezTo>
                <a:cubicBezTo>
                  <a:pt x="83401" y="196380"/>
                  <a:pt x="89778" y="193191"/>
                  <a:pt x="89778" y="184537"/>
                </a:cubicBezTo>
                <a:lnTo>
                  <a:pt x="83401" y="108014"/>
                </a:lnTo>
                <a:lnTo>
                  <a:pt x="137817" y="150375"/>
                </a:lnTo>
                <a:cubicBezTo>
                  <a:pt x="141644" y="152653"/>
                  <a:pt x="142494" y="153564"/>
                  <a:pt x="145470" y="153564"/>
                </a:cubicBezTo>
                <a:cubicBezTo>
                  <a:pt x="151421" y="153564"/>
                  <a:pt x="156948" y="147187"/>
                  <a:pt x="156948" y="140810"/>
                </a:cubicBezTo>
                <a:cubicBezTo>
                  <a:pt x="156948" y="133977"/>
                  <a:pt x="153122" y="131700"/>
                  <a:pt x="148020" y="128967"/>
                </a:cubicBezTo>
                <a:cubicBezTo>
                  <a:pt x="122513" y="115302"/>
                  <a:pt x="121663" y="115302"/>
                  <a:pt x="88078" y="98449"/>
                </a:cubicBezTo>
                <a:lnTo>
                  <a:pt x="146745" y="67931"/>
                </a:lnTo>
                <a:cubicBezTo>
                  <a:pt x="153547" y="64287"/>
                  <a:pt x="156948" y="62465"/>
                  <a:pt x="156948" y="55633"/>
                </a:cubicBezTo>
                <a:cubicBezTo>
                  <a:pt x="156948" y="48800"/>
                  <a:pt x="151421" y="42879"/>
                  <a:pt x="145470" y="42879"/>
                </a:cubicBezTo>
                <a:cubicBezTo>
                  <a:pt x="142494" y="42879"/>
                  <a:pt x="141644" y="42879"/>
                  <a:pt x="131015" y="51533"/>
                </a:cubicBezTo>
                <a:lnTo>
                  <a:pt x="83401" y="88428"/>
                </a:lnTo>
                <a:lnTo>
                  <a:pt x="89353" y="17371"/>
                </a:lnTo>
                <a:close/>
              </a:path>
            </a:pathLst>
          </a:custGeom>
          <a:solidFill>
            <a:srgbClr val="000000"/>
          </a:solidFill>
          <a:ln w="419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1EC727-A9FA-8E98-6D93-13E869AE5503}"/>
              </a:ext>
            </a:extLst>
          </p:cNvPr>
          <p:cNvGrpSpPr/>
          <p:nvPr/>
        </p:nvGrpSpPr>
        <p:grpSpPr>
          <a:xfrm>
            <a:off x="7260867" y="5637959"/>
            <a:ext cx="3232343" cy="954107"/>
            <a:chOff x="7226960" y="5389281"/>
            <a:chExt cx="3232343" cy="9541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48EE1B-49C0-1141-392A-3407398B48CE}"/>
                </a:ext>
              </a:extLst>
            </p:cNvPr>
            <p:cNvSpPr txBox="1"/>
            <p:nvPr/>
          </p:nvSpPr>
          <p:spPr>
            <a:xfrm>
              <a:off x="7226960" y="5389281"/>
              <a:ext cx="3232343" cy="95410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/>
                <a:t>The key observation:</a:t>
              </a:r>
            </a:p>
            <a:p>
              <a:endParaRPr lang="en-GB" sz="2800"/>
            </a:p>
          </p:txBody>
        </p:sp>
        <p:grpSp>
          <p:nvGrpSpPr>
            <p:cNvPr id="102" name="Graphic 100">
              <a:extLst>
                <a:ext uri="{FF2B5EF4-FFF2-40B4-BE49-F238E27FC236}">
                  <a16:creationId xmlns:a16="http://schemas.microsoft.com/office/drawing/2014/main" id="{033DB9F1-4708-709B-4B9D-FC4FAD03DC51}"/>
                </a:ext>
              </a:extLst>
            </p:cNvPr>
            <p:cNvGrpSpPr/>
            <p:nvPr/>
          </p:nvGrpSpPr>
          <p:grpSpPr>
            <a:xfrm>
              <a:off x="7409295" y="5861650"/>
              <a:ext cx="2815131" cy="413124"/>
              <a:chOff x="5302963" y="4563378"/>
              <a:chExt cx="2815131" cy="413124"/>
            </a:xfrm>
            <a:solidFill>
              <a:srgbClr val="000000"/>
            </a:solidFill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A54FBF9-9539-7E41-B24A-191F6D75F512}"/>
                  </a:ext>
                </a:extLst>
              </p:cNvPr>
              <p:cNvSpPr/>
              <p:nvPr/>
            </p:nvSpPr>
            <p:spPr>
              <a:xfrm>
                <a:off x="5302963" y="4604517"/>
                <a:ext cx="82190" cy="371985"/>
              </a:xfrm>
              <a:custGeom>
                <a:avLst/>
                <a:gdLst>
                  <a:gd name="connsiteX0" fmla="*/ 82268 w 82190"/>
                  <a:gd name="connsiteY0" fmla="*/ 368328 h 371985"/>
                  <a:gd name="connsiteX1" fmla="*/ 76245 w 82190"/>
                  <a:gd name="connsiteY1" fmla="*/ 360144 h 371985"/>
                  <a:gd name="connsiteX2" fmla="*/ 20624 w 82190"/>
                  <a:gd name="connsiteY2" fmla="*/ 186055 h 371985"/>
                  <a:gd name="connsiteX3" fmla="*/ 77662 w 82190"/>
                  <a:gd name="connsiteY3" fmla="*/ 10106 h 371985"/>
                  <a:gd name="connsiteX4" fmla="*/ 82268 w 82190"/>
                  <a:gd name="connsiteY4" fmla="*/ 3783 h 371985"/>
                  <a:gd name="connsiteX5" fmla="*/ 78725 w 82190"/>
                  <a:gd name="connsiteY5" fmla="*/ 63 h 371985"/>
                  <a:gd name="connsiteX6" fmla="*/ 22396 w 82190"/>
                  <a:gd name="connsiteY6" fmla="*/ 72600 h 371985"/>
                  <a:gd name="connsiteX7" fmla="*/ 77 w 82190"/>
                  <a:gd name="connsiteY7" fmla="*/ 186055 h 371985"/>
                  <a:gd name="connsiteX8" fmla="*/ 23459 w 82190"/>
                  <a:gd name="connsiteY8" fmla="*/ 302115 h 371985"/>
                  <a:gd name="connsiteX9" fmla="*/ 78725 w 82190"/>
                  <a:gd name="connsiteY9" fmla="*/ 372048 h 371985"/>
                  <a:gd name="connsiteX10" fmla="*/ 82268 w 82190"/>
                  <a:gd name="connsiteY10" fmla="*/ 368328 h 37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190" h="371985">
                    <a:moveTo>
                      <a:pt x="82268" y="368328"/>
                    </a:moveTo>
                    <a:cubicBezTo>
                      <a:pt x="82268" y="367212"/>
                      <a:pt x="82268" y="366468"/>
                      <a:pt x="76245" y="360144"/>
                    </a:cubicBezTo>
                    <a:cubicBezTo>
                      <a:pt x="31961" y="313274"/>
                      <a:pt x="20624" y="242969"/>
                      <a:pt x="20624" y="186055"/>
                    </a:cubicBezTo>
                    <a:cubicBezTo>
                      <a:pt x="20624" y="121330"/>
                      <a:pt x="34087" y="56604"/>
                      <a:pt x="77662" y="10106"/>
                    </a:cubicBezTo>
                    <a:cubicBezTo>
                      <a:pt x="82268" y="5643"/>
                      <a:pt x="82268" y="4899"/>
                      <a:pt x="82268" y="3783"/>
                    </a:cubicBezTo>
                    <a:cubicBezTo>
                      <a:pt x="82268" y="1179"/>
                      <a:pt x="80851" y="63"/>
                      <a:pt x="78725" y="63"/>
                    </a:cubicBezTo>
                    <a:cubicBezTo>
                      <a:pt x="75182" y="63"/>
                      <a:pt x="43298" y="25358"/>
                      <a:pt x="22396" y="72600"/>
                    </a:cubicBezTo>
                    <a:cubicBezTo>
                      <a:pt x="4328" y="113518"/>
                      <a:pt x="77" y="154809"/>
                      <a:pt x="77" y="186055"/>
                    </a:cubicBezTo>
                    <a:cubicBezTo>
                      <a:pt x="77" y="215070"/>
                      <a:pt x="3974" y="260080"/>
                      <a:pt x="23459" y="302115"/>
                    </a:cubicBezTo>
                    <a:cubicBezTo>
                      <a:pt x="44715" y="347869"/>
                      <a:pt x="75182" y="372048"/>
                      <a:pt x="78725" y="372048"/>
                    </a:cubicBezTo>
                    <a:cubicBezTo>
                      <a:pt x="80851" y="372048"/>
                      <a:pt x="82268" y="370932"/>
                      <a:pt x="82268" y="3683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30F8A8A0-6CFF-27E4-5C66-31F3C027C478}"/>
                  </a:ext>
                </a:extLst>
              </p:cNvPr>
              <p:cNvSpPr/>
              <p:nvPr/>
            </p:nvSpPr>
            <p:spPr>
              <a:xfrm>
                <a:off x="5430816" y="4629440"/>
                <a:ext cx="199100" cy="262249"/>
              </a:xfrm>
              <a:custGeom>
                <a:avLst/>
                <a:gdLst>
                  <a:gd name="connsiteX0" fmla="*/ 166588 w 199100"/>
                  <a:gd name="connsiteY0" fmla="*/ 27218 h 262249"/>
                  <a:gd name="connsiteX1" fmla="*/ 189616 w 199100"/>
                  <a:gd name="connsiteY1" fmla="*/ 11594 h 262249"/>
                  <a:gd name="connsiteX2" fmla="*/ 199181 w 199100"/>
                  <a:gd name="connsiteY2" fmla="*/ 4527 h 262249"/>
                  <a:gd name="connsiteX3" fmla="*/ 194221 w 199100"/>
                  <a:gd name="connsiteY3" fmla="*/ 63 h 262249"/>
                  <a:gd name="connsiteX4" fmla="*/ 154897 w 199100"/>
                  <a:gd name="connsiteY4" fmla="*/ 1179 h 262249"/>
                  <a:gd name="connsiteX5" fmla="*/ 102819 w 199100"/>
                  <a:gd name="connsiteY5" fmla="*/ 63 h 262249"/>
                  <a:gd name="connsiteX6" fmla="*/ 95380 w 199100"/>
                  <a:gd name="connsiteY6" fmla="*/ 7502 h 262249"/>
                  <a:gd name="connsiteX7" fmla="*/ 107425 w 199100"/>
                  <a:gd name="connsiteY7" fmla="*/ 11594 h 262249"/>
                  <a:gd name="connsiteX8" fmla="*/ 127973 w 199100"/>
                  <a:gd name="connsiteY8" fmla="*/ 12338 h 262249"/>
                  <a:gd name="connsiteX9" fmla="*/ 138955 w 199100"/>
                  <a:gd name="connsiteY9" fmla="*/ 19778 h 262249"/>
                  <a:gd name="connsiteX10" fmla="*/ 137538 w 199100"/>
                  <a:gd name="connsiteY10" fmla="*/ 27590 h 262249"/>
                  <a:gd name="connsiteX11" fmla="*/ 96797 w 199100"/>
                  <a:gd name="connsiteY11" fmla="*/ 198331 h 262249"/>
                  <a:gd name="connsiteX12" fmla="*/ 45782 w 199100"/>
                  <a:gd name="connsiteY12" fmla="*/ 254129 h 262249"/>
                  <a:gd name="connsiteX13" fmla="*/ 12126 w 199100"/>
                  <a:gd name="connsiteY13" fmla="*/ 231065 h 262249"/>
                  <a:gd name="connsiteX14" fmla="*/ 16377 w 199100"/>
                  <a:gd name="connsiteY14" fmla="*/ 231437 h 262249"/>
                  <a:gd name="connsiteX15" fmla="*/ 39405 w 199100"/>
                  <a:gd name="connsiteY15" fmla="*/ 207630 h 262249"/>
                  <a:gd name="connsiteX16" fmla="*/ 23817 w 199100"/>
                  <a:gd name="connsiteY16" fmla="*/ 192007 h 262249"/>
                  <a:gd name="connsiteX17" fmla="*/ 81 w 199100"/>
                  <a:gd name="connsiteY17" fmla="*/ 221766 h 262249"/>
                  <a:gd name="connsiteX18" fmla="*/ 46844 w 199100"/>
                  <a:gd name="connsiteY18" fmla="*/ 262312 h 262249"/>
                  <a:gd name="connsiteX19" fmla="*/ 125138 w 199100"/>
                  <a:gd name="connsiteY19" fmla="*/ 200935 h 262249"/>
                  <a:gd name="connsiteX20" fmla="*/ 166588 w 199100"/>
                  <a:gd name="connsiteY20" fmla="*/ 27218 h 26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9100" h="262249">
                    <a:moveTo>
                      <a:pt x="166588" y="27218"/>
                    </a:moveTo>
                    <a:cubicBezTo>
                      <a:pt x="169422" y="14942"/>
                      <a:pt x="170131" y="11594"/>
                      <a:pt x="189616" y="11594"/>
                    </a:cubicBezTo>
                    <a:cubicBezTo>
                      <a:pt x="195284" y="11594"/>
                      <a:pt x="199181" y="11594"/>
                      <a:pt x="199181" y="4527"/>
                    </a:cubicBezTo>
                    <a:cubicBezTo>
                      <a:pt x="199181" y="1179"/>
                      <a:pt x="197056" y="63"/>
                      <a:pt x="194221" y="63"/>
                    </a:cubicBezTo>
                    <a:cubicBezTo>
                      <a:pt x="185365" y="63"/>
                      <a:pt x="163754" y="1179"/>
                      <a:pt x="154897" y="1179"/>
                    </a:cubicBezTo>
                    <a:cubicBezTo>
                      <a:pt x="143206" y="1179"/>
                      <a:pt x="114510" y="63"/>
                      <a:pt x="102819" y="63"/>
                    </a:cubicBezTo>
                    <a:cubicBezTo>
                      <a:pt x="99631" y="63"/>
                      <a:pt x="95380" y="63"/>
                      <a:pt x="95380" y="7502"/>
                    </a:cubicBezTo>
                    <a:cubicBezTo>
                      <a:pt x="95380" y="11594"/>
                      <a:pt x="98214" y="11594"/>
                      <a:pt x="107425" y="11594"/>
                    </a:cubicBezTo>
                    <a:cubicBezTo>
                      <a:pt x="115573" y="11594"/>
                      <a:pt x="119116" y="11594"/>
                      <a:pt x="127973" y="12338"/>
                    </a:cubicBezTo>
                    <a:cubicBezTo>
                      <a:pt x="136475" y="13454"/>
                      <a:pt x="138955" y="14570"/>
                      <a:pt x="138955" y="19778"/>
                    </a:cubicBezTo>
                    <a:cubicBezTo>
                      <a:pt x="138955" y="22010"/>
                      <a:pt x="138246" y="24614"/>
                      <a:pt x="137538" y="27590"/>
                    </a:cubicBezTo>
                    <a:lnTo>
                      <a:pt x="96797" y="198331"/>
                    </a:lnTo>
                    <a:cubicBezTo>
                      <a:pt x="88294" y="234413"/>
                      <a:pt x="64204" y="254129"/>
                      <a:pt x="45782" y="254129"/>
                    </a:cubicBezTo>
                    <a:cubicBezTo>
                      <a:pt x="36571" y="254129"/>
                      <a:pt x="17794" y="250409"/>
                      <a:pt x="12126" y="231065"/>
                    </a:cubicBezTo>
                    <a:cubicBezTo>
                      <a:pt x="13189" y="231437"/>
                      <a:pt x="15669" y="231437"/>
                      <a:pt x="16377" y="231437"/>
                    </a:cubicBezTo>
                    <a:cubicBezTo>
                      <a:pt x="30194" y="231437"/>
                      <a:pt x="39405" y="218790"/>
                      <a:pt x="39405" y="207630"/>
                    </a:cubicBezTo>
                    <a:cubicBezTo>
                      <a:pt x="39405" y="195727"/>
                      <a:pt x="29839" y="192007"/>
                      <a:pt x="23817" y="192007"/>
                    </a:cubicBezTo>
                    <a:cubicBezTo>
                      <a:pt x="17440" y="192007"/>
                      <a:pt x="81" y="196471"/>
                      <a:pt x="81" y="221766"/>
                    </a:cubicBezTo>
                    <a:cubicBezTo>
                      <a:pt x="81" y="244829"/>
                      <a:pt x="18857" y="262312"/>
                      <a:pt x="46844" y="262312"/>
                    </a:cubicBezTo>
                    <a:cubicBezTo>
                      <a:pt x="79437" y="262312"/>
                      <a:pt x="116282" y="237761"/>
                      <a:pt x="125138" y="200935"/>
                    </a:cubicBezTo>
                    <a:lnTo>
                      <a:pt x="166588" y="27218"/>
                    </a:ln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E0309F5-9F01-BF46-F77F-D6762774C406}"/>
                  </a:ext>
                </a:extLst>
              </p:cNvPr>
              <p:cNvSpPr/>
              <p:nvPr/>
            </p:nvSpPr>
            <p:spPr>
              <a:xfrm>
                <a:off x="5655280" y="4563378"/>
                <a:ext cx="183016" cy="191907"/>
              </a:xfrm>
              <a:custGeom>
                <a:avLst/>
                <a:gdLst>
                  <a:gd name="connsiteX0" fmla="*/ 97795 w 183016"/>
                  <a:gd name="connsiteY0" fmla="*/ 102392 h 191907"/>
                  <a:gd name="connsiteX1" fmla="*/ 173184 w 183016"/>
                  <a:gd name="connsiteY1" fmla="*/ 102392 h 191907"/>
                  <a:gd name="connsiteX2" fmla="*/ 183104 w 183016"/>
                  <a:gd name="connsiteY2" fmla="*/ 96143 h 191907"/>
                  <a:gd name="connsiteX3" fmla="*/ 173184 w 183016"/>
                  <a:gd name="connsiteY3" fmla="*/ 89633 h 191907"/>
                  <a:gd name="connsiteX4" fmla="*/ 97795 w 183016"/>
                  <a:gd name="connsiteY4" fmla="*/ 89633 h 191907"/>
                  <a:gd name="connsiteX5" fmla="*/ 97795 w 183016"/>
                  <a:gd name="connsiteY5" fmla="*/ 11256 h 191907"/>
                  <a:gd name="connsiteX6" fmla="*/ 91595 w 183016"/>
                  <a:gd name="connsiteY6" fmla="*/ 59 h 191907"/>
                  <a:gd name="connsiteX7" fmla="*/ 85644 w 183016"/>
                  <a:gd name="connsiteY7" fmla="*/ 9954 h 191907"/>
                  <a:gd name="connsiteX8" fmla="*/ 85644 w 183016"/>
                  <a:gd name="connsiteY8" fmla="*/ 89633 h 191907"/>
                  <a:gd name="connsiteX9" fmla="*/ 10007 w 183016"/>
                  <a:gd name="connsiteY9" fmla="*/ 89633 h 191907"/>
                  <a:gd name="connsiteX10" fmla="*/ 87 w 183016"/>
                  <a:gd name="connsiteY10" fmla="*/ 96143 h 191907"/>
                  <a:gd name="connsiteX11" fmla="*/ 10007 w 183016"/>
                  <a:gd name="connsiteY11" fmla="*/ 102392 h 191907"/>
                  <a:gd name="connsiteX12" fmla="*/ 85644 w 183016"/>
                  <a:gd name="connsiteY12" fmla="*/ 102392 h 191907"/>
                  <a:gd name="connsiteX13" fmla="*/ 85644 w 183016"/>
                  <a:gd name="connsiteY13" fmla="*/ 179207 h 191907"/>
                  <a:gd name="connsiteX14" fmla="*/ 10007 w 183016"/>
                  <a:gd name="connsiteY14" fmla="*/ 179207 h 191907"/>
                  <a:gd name="connsiteX15" fmla="*/ 87 w 183016"/>
                  <a:gd name="connsiteY15" fmla="*/ 185717 h 191907"/>
                  <a:gd name="connsiteX16" fmla="*/ 10007 w 183016"/>
                  <a:gd name="connsiteY16" fmla="*/ 191966 h 191907"/>
                  <a:gd name="connsiteX17" fmla="*/ 173184 w 183016"/>
                  <a:gd name="connsiteY17" fmla="*/ 191966 h 191907"/>
                  <a:gd name="connsiteX18" fmla="*/ 183104 w 183016"/>
                  <a:gd name="connsiteY18" fmla="*/ 185717 h 191907"/>
                  <a:gd name="connsiteX19" fmla="*/ 173184 w 183016"/>
                  <a:gd name="connsiteY19" fmla="*/ 179207 h 191907"/>
                  <a:gd name="connsiteX20" fmla="*/ 97795 w 183016"/>
                  <a:gd name="connsiteY20" fmla="*/ 179207 h 191907"/>
                  <a:gd name="connsiteX21" fmla="*/ 97795 w 183016"/>
                  <a:gd name="connsiteY21" fmla="*/ 102392 h 191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3016" h="191907">
                    <a:moveTo>
                      <a:pt x="97795" y="102392"/>
                    </a:moveTo>
                    <a:lnTo>
                      <a:pt x="173184" y="102392"/>
                    </a:lnTo>
                    <a:cubicBezTo>
                      <a:pt x="177152" y="102392"/>
                      <a:pt x="183104" y="102392"/>
                      <a:pt x="183104" y="96143"/>
                    </a:cubicBezTo>
                    <a:cubicBezTo>
                      <a:pt x="183104" y="89633"/>
                      <a:pt x="177400" y="89633"/>
                      <a:pt x="173184" y="89633"/>
                    </a:cubicBezTo>
                    <a:lnTo>
                      <a:pt x="97795" y="89633"/>
                    </a:lnTo>
                    <a:lnTo>
                      <a:pt x="97795" y="11256"/>
                    </a:lnTo>
                    <a:cubicBezTo>
                      <a:pt x="97795" y="6569"/>
                      <a:pt x="97795" y="59"/>
                      <a:pt x="91595" y="59"/>
                    </a:cubicBezTo>
                    <a:cubicBezTo>
                      <a:pt x="85644" y="59"/>
                      <a:pt x="85644" y="6048"/>
                      <a:pt x="85644" y="9954"/>
                    </a:cubicBezTo>
                    <a:lnTo>
                      <a:pt x="85644" y="89633"/>
                    </a:lnTo>
                    <a:lnTo>
                      <a:pt x="10007" y="89633"/>
                    </a:lnTo>
                    <a:cubicBezTo>
                      <a:pt x="5791" y="89633"/>
                      <a:pt x="87" y="89633"/>
                      <a:pt x="87" y="96143"/>
                    </a:cubicBezTo>
                    <a:cubicBezTo>
                      <a:pt x="87" y="102392"/>
                      <a:pt x="6039" y="102392"/>
                      <a:pt x="10007" y="102392"/>
                    </a:cubicBezTo>
                    <a:lnTo>
                      <a:pt x="85644" y="102392"/>
                    </a:lnTo>
                    <a:lnTo>
                      <a:pt x="85644" y="179207"/>
                    </a:lnTo>
                    <a:lnTo>
                      <a:pt x="10007" y="179207"/>
                    </a:lnTo>
                    <a:cubicBezTo>
                      <a:pt x="5791" y="179207"/>
                      <a:pt x="87" y="179207"/>
                      <a:pt x="87" y="185717"/>
                    </a:cubicBezTo>
                    <a:cubicBezTo>
                      <a:pt x="87" y="191966"/>
                      <a:pt x="6039" y="191966"/>
                      <a:pt x="10007" y="191966"/>
                    </a:cubicBezTo>
                    <a:lnTo>
                      <a:pt x="173184" y="191966"/>
                    </a:lnTo>
                    <a:cubicBezTo>
                      <a:pt x="177152" y="191966"/>
                      <a:pt x="183104" y="191966"/>
                      <a:pt x="183104" y="185717"/>
                    </a:cubicBezTo>
                    <a:cubicBezTo>
                      <a:pt x="183104" y="179207"/>
                      <a:pt x="177400" y="179207"/>
                      <a:pt x="173184" y="179207"/>
                    </a:cubicBezTo>
                    <a:lnTo>
                      <a:pt x="97795" y="179207"/>
                    </a:lnTo>
                    <a:lnTo>
                      <a:pt x="97795" y="102392"/>
                    </a:ln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67FB730-467B-B291-4106-051876BC400D}"/>
                  </a:ext>
                </a:extLst>
              </p:cNvPr>
              <p:cNvSpPr/>
              <p:nvPr/>
            </p:nvSpPr>
            <p:spPr>
              <a:xfrm>
                <a:off x="5910392" y="4604517"/>
                <a:ext cx="82190" cy="371985"/>
              </a:xfrm>
              <a:custGeom>
                <a:avLst/>
                <a:gdLst>
                  <a:gd name="connsiteX0" fmla="*/ 82285 w 82190"/>
                  <a:gd name="connsiteY0" fmla="*/ 368328 h 371985"/>
                  <a:gd name="connsiteX1" fmla="*/ 76262 w 82190"/>
                  <a:gd name="connsiteY1" fmla="*/ 360144 h 371985"/>
                  <a:gd name="connsiteX2" fmla="*/ 20642 w 82190"/>
                  <a:gd name="connsiteY2" fmla="*/ 186055 h 371985"/>
                  <a:gd name="connsiteX3" fmla="*/ 77679 w 82190"/>
                  <a:gd name="connsiteY3" fmla="*/ 10106 h 371985"/>
                  <a:gd name="connsiteX4" fmla="*/ 82285 w 82190"/>
                  <a:gd name="connsiteY4" fmla="*/ 3783 h 371985"/>
                  <a:gd name="connsiteX5" fmla="*/ 78742 w 82190"/>
                  <a:gd name="connsiteY5" fmla="*/ 63 h 371985"/>
                  <a:gd name="connsiteX6" fmla="*/ 22413 w 82190"/>
                  <a:gd name="connsiteY6" fmla="*/ 72600 h 371985"/>
                  <a:gd name="connsiteX7" fmla="*/ 94 w 82190"/>
                  <a:gd name="connsiteY7" fmla="*/ 186055 h 371985"/>
                  <a:gd name="connsiteX8" fmla="*/ 23476 w 82190"/>
                  <a:gd name="connsiteY8" fmla="*/ 302115 h 371985"/>
                  <a:gd name="connsiteX9" fmla="*/ 78742 w 82190"/>
                  <a:gd name="connsiteY9" fmla="*/ 372048 h 371985"/>
                  <a:gd name="connsiteX10" fmla="*/ 82285 w 82190"/>
                  <a:gd name="connsiteY10" fmla="*/ 368328 h 37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190" h="371985">
                    <a:moveTo>
                      <a:pt x="82285" y="368328"/>
                    </a:moveTo>
                    <a:cubicBezTo>
                      <a:pt x="82285" y="367212"/>
                      <a:pt x="82285" y="366468"/>
                      <a:pt x="76262" y="360144"/>
                    </a:cubicBezTo>
                    <a:cubicBezTo>
                      <a:pt x="31978" y="313274"/>
                      <a:pt x="20642" y="242969"/>
                      <a:pt x="20642" y="186055"/>
                    </a:cubicBezTo>
                    <a:cubicBezTo>
                      <a:pt x="20642" y="121330"/>
                      <a:pt x="34104" y="56604"/>
                      <a:pt x="77679" y="10106"/>
                    </a:cubicBezTo>
                    <a:cubicBezTo>
                      <a:pt x="82285" y="5643"/>
                      <a:pt x="82285" y="4899"/>
                      <a:pt x="82285" y="3783"/>
                    </a:cubicBezTo>
                    <a:cubicBezTo>
                      <a:pt x="82285" y="1179"/>
                      <a:pt x="80868" y="63"/>
                      <a:pt x="78742" y="63"/>
                    </a:cubicBezTo>
                    <a:cubicBezTo>
                      <a:pt x="75199" y="63"/>
                      <a:pt x="43315" y="25358"/>
                      <a:pt x="22413" y="72600"/>
                    </a:cubicBezTo>
                    <a:cubicBezTo>
                      <a:pt x="4345" y="113518"/>
                      <a:pt x="94" y="154809"/>
                      <a:pt x="94" y="186055"/>
                    </a:cubicBezTo>
                    <a:cubicBezTo>
                      <a:pt x="94" y="215070"/>
                      <a:pt x="3991" y="260080"/>
                      <a:pt x="23476" y="302115"/>
                    </a:cubicBezTo>
                    <a:cubicBezTo>
                      <a:pt x="44732" y="347869"/>
                      <a:pt x="75199" y="372048"/>
                      <a:pt x="78742" y="372048"/>
                    </a:cubicBezTo>
                    <a:cubicBezTo>
                      <a:pt x="80868" y="372048"/>
                      <a:pt x="82285" y="370932"/>
                      <a:pt x="82285" y="3683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2973BC2-5BD6-ADAE-97F9-BF0D31C628EF}"/>
                  </a:ext>
                </a:extLst>
              </p:cNvPr>
              <p:cNvSpPr/>
              <p:nvPr/>
            </p:nvSpPr>
            <p:spPr>
              <a:xfrm>
                <a:off x="6025491" y="4617164"/>
                <a:ext cx="243030" cy="266341"/>
              </a:xfrm>
              <a:custGeom>
                <a:avLst/>
                <a:gdLst>
                  <a:gd name="connsiteX0" fmla="*/ 51113 w 243030"/>
                  <a:gd name="connsiteY0" fmla="*/ 223626 h 266341"/>
                  <a:gd name="connsiteX1" fmla="*/ 7537 w 243030"/>
                  <a:gd name="connsiteY1" fmla="*/ 254873 h 266341"/>
                  <a:gd name="connsiteX2" fmla="*/ 98 w 243030"/>
                  <a:gd name="connsiteY2" fmla="*/ 262312 h 266341"/>
                  <a:gd name="connsiteX3" fmla="*/ 4703 w 243030"/>
                  <a:gd name="connsiteY3" fmla="*/ 266404 h 266341"/>
                  <a:gd name="connsiteX4" fmla="*/ 35171 w 243030"/>
                  <a:gd name="connsiteY4" fmla="*/ 265288 h 266341"/>
                  <a:gd name="connsiteX5" fmla="*/ 70598 w 243030"/>
                  <a:gd name="connsiteY5" fmla="*/ 266404 h 266341"/>
                  <a:gd name="connsiteX6" fmla="*/ 77329 w 243030"/>
                  <a:gd name="connsiteY6" fmla="*/ 259336 h 266341"/>
                  <a:gd name="connsiteX7" fmla="*/ 71661 w 243030"/>
                  <a:gd name="connsiteY7" fmla="*/ 254873 h 266341"/>
                  <a:gd name="connsiteX8" fmla="*/ 55010 w 243030"/>
                  <a:gd name="connsiteY8" fmla="*/ 241853 h 266341"/>
                  <a:gd name="connsiteX9" fmla="*/ 59970 w 243030"/>
                  <a:gd name="connsiteY9" fmla="*/ 228090 h 266341"/>
                  <a:gd name="connsiteX10" fmla="*/ 86894 w 243030"/>
                  <a:gd name="connsiteY10" fmla="*/ 180476 h 266341"/>
                  <a:gd name="connsiteX11" fmla="*/ 175816 w 243030"/>
                  <a:gd name="connsiteY11" fmla="*/ 180476 h 266341"/>
                  <a:gd name="connsiteX12" fmla="*/ 181485 w 243030"/>
                  <a:gd name="connsiteY12" fmla="*/ 242597 h 266341"/>
                  <a:gd name="connsiteX13" fmla="*/ 155977 w 243030"/>
                  <a:gd name="connsiteY13" fmla="*/ 254873 h 266341"/>
                  <a:gd name="connsiteX14" fmla="*/ 147475 w 243030"/>
                  <a:gd name="connsiteY14" fmla="*/ 262312 h 266341"/>
                  <a:gd name="connsiteX15" fmla="*/ 152434 w 243030"/>
                  <a:gd name="connsiteY15" fmla="*/ 266404 h 266341"/>
                  <a:gd name="connsiteX16" fmla="*/ 196718 w 243030"/>
                  <a:gd name="connsiteY16" fmla="*/ 265288 h 266341"/>
                  <a:gd name="connsiteX17" fmla="*/ 236751 w 243030"/>
                  <a:gd name="connsiteY17" fmla="*/ 266404 h 266341"/>
                  <a:gd name="connsiteX18" fmla="*/ 243128 w 243030"/>
                  <a:gd name="connsiteY18" fmla="*/ 258964 h 266341"/>
                  <a:gd name="connsiteX19" fmla="*/ 234980 w 243030"/>
                  <a:gd name="connsiteY19" fmla="*/ 254873 h 266341"/>
                  <a:gd name="connsiteX20" fmla="*/ 211952 w 243030"/>
                  <a:gd name="connsiteY20" fmla="*/ 241481 h 266341"/>
                  <a:gd name="connsiteX21" fmla="*/ 190341 w 243030"/>
                  <a:gd name="connsiteY21" fmla="*/ 8990 h 266341"/>
                  <a:gd name="connsiteX22" fmla="*/ 183610 w 243030"/>
                  <a:gd name="connsiteY22" fmla="*/ 63 h 266341"/>
                  <a:gd name="connsiteX23" fmla="*/ 174399 w 243030"/>
                  <a:gd name="connsiteY23" fmla="*/ 6387 h 266341"/>
                  <a:gd name="connsiteX24" fmla="*/ 51113 w 243030"/>
                  <a:gd name="connsiteY24" fmla="*/ 223626 h 266341"/>
                  <a:gd name="connsiteX25" fmla="*/ 93625 w 243030"/>
                  <a:gd name="connsiteY25" fmla="*/ 168944 h 266341"/>
                  <a:gd name="connsiteX26" fmla="*/ 163417 w 243030"/>
                  <a:gd name="connsiteY26" fmla="*/ 46189 h 266341"/>
                  <a:gd name="connsiteX27" fmla="*/ 174754 w 243030"/>
                  <a:gd name="connsiteY27" fmla="*/ 168944 h 266341"/>
                  <a:gd name="connsiteX28" fmla="*/ 93625 w 243030"/>
                  <a:gd name="connsiteY28" fmla="*/ 168944 h 266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3030" h="266341">
                    <a:moveTo>
                      <a:pt x="51113" y="223626"/>
                    </a:moveTo>
                    <a:cubicBezTo>
                      <a:pt x="36942" y="248549"/>
                      <a:pt x="23125" y="253757"/>
                      <a:pt x="7537" y="254873"/>
                    </a:cubicBezTo>
                    <a:cubicBezTo>
                      <a:pt x="3286" y="255245"/>
                      <a:pt x="98" y="255245"/>
                      <a:pt x="98" y="262312"/>
                    </a:cubicBezTo>
                    <a:cubicBezTo>
                      <a:pt x="98" y="264544"/>
                      <a:pt x="1869" y="266404"/>
                      <a:pt x="4703" y="266404"/>
                    </a:cubicBezTo>
                    <a:cubicBezTo>
                      <a:pt x="14269" y="266404"/>
                      <a:pt x="25251" y="265288"/>
                      <a:pt x="35171" y="265288"/>
                    </a:cubicBezTo>
                    <a:cubicBezTo>
                      <a:pt x="46862" y="265288"/>
                      <a:pt x="59261" y="266404"/>
                      <a:pt x="70598" y="266404"/>
                    </a:cubicBezTo>
                    <a:cubicBezTo>
                      <a:pt x="72723" y="266404"/>
                      <a:pt x="77329" y="266404"/>
                      <a:pt x="77329" y="259336"/>
                    </a:cubicBezTo>
                    <a:cubicBezTo>
                      <a:pt x="77329" y="255245"/>
                      <a:pt x="74140" y="254873"/>
                      <a:pt x="71661" y="254873"/>
                    </a:cubicBezTo>
                    <a:cubicBezTo>
                      <a:pt x="63512" y="254129"/>
                      <a:pt x="55010" y="251153"/>
                      <a:pt x="55010" y="241853"/>
                    </a:cubicBezTo>
                    <a:cubicBezTo>
                      <a:pt x="55010" y="237389"/>
                      <a:pt x="57135" y="233297"/>
                      <a:pt x="59970" y="228090"/>
                    </a:cubicBezTo>
                    <a:lnTo>
                      <a:pt x="86894" y="180476"/>
                    </a:lnTo>
                    <a:lnTo>
                      <a:pt x="175816" y="180476"/>
                    </a:lnTo>
                    <a:cubicBezTo>
                      <a:pt x="176525" y="188287"/>
                      <a:pt x="181485" y="238877"/>
                      <a:pt x="181485" y="242597"/>
                    </a:cubicBezTo>
                    <a:cubicBezTo>
                      <a:pt x="181485" y="253757"/>
                      <a:pt x="163063" y="254873"/>
                      <a:pt x="155977" y="254873"/>
                    </a:cubicBezTo>
                    <a:cubicBezTo>
                      <a:pt x="151017" y="254873"/>
                      <a:pt x="147475" y="254873"/>
                      <a:pt x="147475" y="262312"/>
                    </a:cubicBezTo>
                    <a:cubicBezTo>
                      <a:pt x="147475" y="266404"/>
                      <a:pt x="151726" y="266404"/>
                      <a:pt x="152434" y="266404"/>
                    </a:cubicBezTo>
                    <a:cubicBezTo>
                      <a:pt x="166960" y="266404"/>
                      <a:pt x="182193" y="265288"/>
                      <a:pt x="196718" y="265288"/>
                    </a:cubicBezTo>
                    <a:cubicBezTo>
                      <a:pt x="205575" y="265288"/>
                      <a:pt x="227894" y="266404"/>
                      <a:pt x="236751" y="266404"/>
                    </a:cubicBezTo>
                    <a:cubicBezTo>
                      <a:pt x="238877" y="266404"/>
                      <a:pt x="243128" y="266404"/>
                      <a:pt x="243128" y="258964"/>
                    </a:cubicBezTo>
                    <a:cubicBezTo>
                      <a:pt x="243128" y="254873"/>
                      <a:pt x="239585" y="254873"/>
                      <a:pt x="234980" y="254873"/>
                    </a:cubicBezTo>
                    <a:cubicBezTo>
                      <a:pt x="213015" y="254873"/>
                      <a:pt x="213015" y="252269"/>
                      <a:pt x="211952" y="241481"/>
                    </a:cubicBezTo>
                    <a:lnTo>
                      <a:pt x="190341" y="8990"/>
                    </a:lnTo>
                    <a:cubicBezTo>
                      <a:pt x="189633" y="1551"/>
                      <a:pt x="189633" y="63"/>
                      <a:pt x="183610" y="63"/>
                    </a:cubicBezTo>
                    <a:cubicBezTo>
                      <a:pt x="177942" y="63"/>
                      <a:pt x="176525" y="2667"/>
                      <a:pt x="174399" y="6387"/>
                    </a:cubicBezTo>
                    <a:lnTo>
                      <a:pt x="51113" y="223626"/>
                    </a:lnTo>
                    <a:close/>
                    <a:moveTo>
                      <a:pt x="93625" y="168944"/>
                    </a:moveTo>
                    <a:lnTo>
                      <a:pt x="163417" y="46189"/>
                    </a:lnTo>
                    <a:lnTo>
                      <a:pt x="174754" y="168944"/>
                    </a:lnTo>
                    <a:lnTo>
                      <a:pt x="93625" y="168944"/>
                    </a:ln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81D9FCD-084E-C5EF-4D02-E6AD67EB4908}"/>
                  </a:ext>
                </a:extLst>
              </p:cNvPr>
              <p:cNvSpPr/>
              <p:nvPr/>
            </p:nvSpPr>
            <p:spPr>
              <a:xfrm>
                <a:off x="6298989" y="4604517"/>
                <a:ext cx="82191" cy="371985"/>
              </a:xfrm>
              <a:custGeom>
                <a:avLst/>
                <a:gdLst>
                  <a:gd name="connsiteX0" fmla="*/ 82296 w 82191"/>
                  <a:gd name="connsiteY0" fmla="*/ 186055 h 371985"/>
                  <a:gd name="connsiteX1" fmla="*/ 58914 w 82191"/>
                  <a:gd name="connsiteY1" fmla="*/ 69996 h 371985"/>
                  <a:gd name="connsiteX2" fmla="*/ 3648 w 82191"/>
                  <a:gd name="connsiteY2" fmla="*/ 63 h 371985"/>
                  <a:gd name="connsiteX3" fmla="*/ 105 w 82191"/>
                  <a:gd name="connsiteY3" fmla="*/ 3783 h 371985"/>
                  <a:gd name="connsiteX4" fmla="*/ 6836 w 82191"/>
                  <a:gd name="connsiteY4" fmla="*/ 12338 h 371985"/>
                  <a:gd name="connsiteX5" fmla="*/ 61748 w 82191"/>
                  <a:gd name="connsiteY5" fmla="*/ 186055 h 371985"/>
                  <a:gd name="connsiteX6" fmla="*/ 4711 w 82191"/>
                  <a:gd name="connsiteY6" fmla="*/ 362004 h 371985"/>
                  <a:gd name="connsiteX7" fmla="*/ 105 w 82191"/>
                  <a:gd name="connsiteY7" fmla="*/ 368328 h 371985"/>
                  <a:gd name="connsiteX8" fmla="*/ 3648 w 82191"/>
                  <a:gd name="connsiteY8" fmla="*/ 372048 h 371985"/>
                  <a:gd name="connsiteX9" fmla="*/ 59977 w 82191"/>
                  <a:gd name="connsiteY9" fmla="*/ 299511 h 371985"/>
                  <a:gd name="connsiteX10" fmla="*/ 82296 w 82191"/>
                  <a:gd name="connsiteY10" fmla="*/ 186055 h 37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191" h="371985">
                    <a:moveTo>
                      <a:pt x="82296" y="186055"/>
                    </a:moveTo>
                    <a:cubicBezTo>
                      <a:pt x="82296" y="157040"/>
                      <a:pt x="78399" y="112030"/>
                      <a:pt x="58914" y="69996"/>
                    </a:cubicBezTo>
                    <a:cubicBezTo>
                      <a:pt x="37658" y="24242"/>
                      <a:pt x="7191" y="63"/>
                      <a:pt x="3648" y="63"/>
                    </a:cubicBezTo>
                    <a:cubicBezTo>
                      <a:pt x="1522" y="63"/>
                      <a:pt x="105" y="1551"/>
                      <a:pt x="105" y="3783"/>
                    </a:cubicBezTo>
                    <a:cubicBezTo>
                      <a:pt x="105" y="4899"/>
                      <a:pt x="105" y="5643"/>
                      <a:pt x="6836" y="12338"/>
                    </a:cubicBezTo>
                    <a:cubicBezTo>
                      <a:pt x="41555" y="49165"/>
                      <a:pt x="61748" y="108310"/>
                      <a:pt x="61748" y="186055"/>
                    </a:cubicBezTo>
                    <a:cubicBezTo>
                      <a:pt x="61748" y="249665"/>
                      <a:pt x="48640" y="315134"/>
                      <a:pt x="4711" y="362004"/>
                    </a:cubicBezTo>
                    <a:cubicBezTo>
                      <a:pt x="105" y="366468"/>
                      <a:pt x="105" y="367212"/>
                      <a:pt x="105" y="368328"/>
                    </a:cubicBezTo>
                    <a:cubicBezTo>
                      <a:pt x="105" y="370560"/>
                      <a:pt x="1522" y="372048"/>
                      <a:pt x="3648" y="372048"/>
                    </a:cubicBezTo>
                    <a:cubicBezTo>
                      <a:pt x="7191" y="372048"/>
                      <a:pt x="39075" y="346753"/>
                      <a:pt x="59977" y="299511"/>
                    </a:cubicBezTo>
                    <a:cubicBezTo>
                      <a:pt x="78045" y="258592"/>
                      <a:pt x="82296" y="217302"/>
                      <a:pt x="82296" y="1860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28D8DEE-4C3D-2F81-EED3-80025254E3E6}"/>
                  </a:ext>
                </a:extLst>
              </p:cNvPr>
              <p:cNvSpPr/>
              <p:nvPr/>
            </p:nvSpPr>
            <p:spPr>
              <a:xfrm>
                <a:off x="6436762" y="4604517"/>
                <a:ext cx="82191" cy="371985"/>
              </a:xfrm>
              <a:custGeom>
                <a:avLst/>
                <a:gdLst>
                  <a:gd name="connsiteX0" fmla="*/ 82300 w 82191"/>
                  <a:gd name="connsiteY0" fmla="*/ 186055 h 371985"/>
                  <a:gd name="connsiteX1" fmla="*/ 58918 w 82191"/>
                  <a:gd name="connsiteY1" fmla="*/ 69996 h 371985"/>
                  <a:gd name="connsiteX2" fmla="*/ 3652 w 82191"/>
                  <a:gd name="connsiteY2" fmla="*/ 63 h 371985"/>
                  <a:gd name="connsiteX3" fmla="*/ 109 w 82191"/>
                  <a:gd name="connsiteY3" fmla="*/ 3783 h 371985"/>
                  <a:gd name="connsiteX4" fmla="*/ 6840 w 82191"/>
                  <a:gd name="connsiteY4" fmla="*/ 12338 h 371985"/>
                  <a:gd name="connsiteX5" fmla="*/ 61752 w 82191"/>
                  <a:gd name="connsiteY5" fmla="*/ 186055 h 371985"/>
                  <a:gd name="connsiteX6" fmla="*/ 4715 w 82191"/>
                  <a:gd name="connsiteY6" fmla="*/ 362004 h 371985"/>
                  <a:gd name="connsiteX7" fmla="*/ 109 w 82191"/>
                  <a:gd name="connsiteY7" fmla="*/ 368328 h 371985"/>
                  <a:gd name="connsiteX8" fmla="*/ 3652 w 82191"/>
                  <a:gd name="connsiteY8" fmla="*/ 372048 h 371985"/>
                  <a:gd name="connsiteX9" fmla="*/ 59981 w 82191"/>
                  <a:gd name="connsiteY9" fmla="*/ 299511 h 371985"/>
                  <a:gd name="connsiteX10" fmla="*/ 82300 w 82191"/>
                  <a:gd name="connsiteY10" fmla="*/ 186055 h 37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191" h="371985">
                    <a:moveTo>
                      <a:pt x="82300" y="186055"/>
                    </a:moveTo>
                    <a:cubicBezTo>
                      <a:pt x="82300" y="157040"/>
                      <a:pt x="78403" y="112030"/>
                      <a:pt x="58918" y="69996"/>
                    </a:cubicBezTo>
                    <a:cubicBezTo>
                      <a:pt x="37662" y="24242"/>
                      <a:pt x="7194" y="63"/>
                      <a:pt x="3652" y="63"/>
                    </a:cubicBezTo>
                    <a:cubicBezTo>
                      <a:pt x="1526" y="63"/>
                      <a:pt x="109" y="1551"/>
                      <a:pt x="109" y="3783"/>
                    </a:cubicBezTo>
                    <a:cubicBezTo>
                      <a:pt x="109" y="4899"/>
                      <a:pt x="109" y="5643"/>
                      <a:pt x="6840" y="12338"/>
                    </a:cubicBezTo>
                    <a:cubicBezTo>
                      <a:pt x="41559" y="49165"/>
                      <a:pt x="61752" y="108310"/>
                      <a:pt x="61752" y="186055"/>
                    </a:cubicBezTo>
                    <a:cubicBezTo>
                      <a:pt x="61752" y="249665"/>
                      <a:pt x="48644" y="315134"/>
                      <a:pt x="4715" y="362004"/>
                    </a:cubicBezTo>
                    <a:cubicBezTo>
                      <a:pt x="109" y="366468"/>
                      <a:pt x="109" y="367212"/>
                      <a:pt x="109" y="368328"/>
                    </a:cubicBezTo>
                    <a:cubicBezTo>
                      <a:pt x="109" y="370560"/>
                      <a:pt x="1526" y="372048"/>
                      <a:pt x="3652" y="372048"/>
                    </a:cubicBezTo>
                    <a:cubicBezTo>
                      <a:pt x="7194" y="372048"/>
                      <a:pt x="39079" y="346753"/>
                      <a:pt x="59981" y="299511"/>
                    </a:cubicBezTo>
                    <a:cubicBezTo>
                      <a:pt x="78049" y="258592"/>
                      <a:pt x="82300" y="217302"/>
                      <a:pt x="82300" y="1860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C7592C1-5821-F364-ECFE-81B3DFF80F29}"/>
                  </a:ext>
                </a:extLst>
              </p:cNvPr>
              <p:cNvSpPr/>
              <p:nvPr/>
            </p:nvSpPr>
            <p:spPr>
              <a:xfrm>
                <a:off x="6573437" y="4627434"/>
                <a:ext cx="106635" cy="111707"/>
              </a:xfrm>
              <a:custGeom>
                <a:avLst/>
                <a:gdLst>
                  <a:gd name="connsiteX0" fmla="*/ 106749 w 106635"/>
                  <a:gd name="connsiteY0" fmla="*/ 56043 h 111707"/>
                  <a:gd name="connsiteX1" fmla="*/ 53431 w 106635"/>
                  <a:gd name="connsiteY1" fmla="*/ 59 h 111707"/>
                  <a:gd name="connsiteX2" fmla="*/ 113 w 106635"/>
                  <a:gd name="connsiteY2" fmla="*/ 55783 h 111707"/>
                  <a:gd name="connsiteX3" fmla="*/ 53431 w 106635"/>
                  <a:gd name="connsiteY3" fmla="*/ 111766 h 111707"/>
                  <a:gd name="connsiteX4" fmla="*/ 106749 w 106635"/>
                  <a:gd name="connsiteY4" fmla="*/ 56043 h 111707"/>
                  <a:gd name="connsiteX5" fmla="*/ 53431 w 106635"/>
                  <a:gd name="connsiteY5" fmla="*/ 99007 h 111707"/>
                  <a:gd name="connsiteX6" fmla="*/ 12264 w 106635"/>
                  <a:gd name="connsiteY6" fmla="*/ 56043 h 111707"/>
                  <a:gd name="connsiteX7" fmla="*/ 53431 w 106635"/>
                  <a:gd name="connsiteY7" fmla="*/ 12818 h 111707"/>
                  <a:gd name="connsiteX8" fmla="*/ 94597 w 106635"/>
                  <a:gd name="connsiteY8" fmla="*/ 55783 h 111707"/>
                  <a:gd name="connsiteX9" fmla="*/ 53431 w 106635"/>
                  <a:gd name="connsiteY9" fmla="*/ 99007 h 11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635" h="111707">
                    <a:moveTo>
                      <a:pt x="106749" y="56043"/>
                    </a:moveTo>
                    <a:cubicBezTo>
                      <a:pt x="106749" y="24536"/>
                      <a:pt x="82694" y="59"/>
                      <a:pt x="53431" y="59"/>
                    </a:cubicBezTo>
                    <a:cubicBezTo>
                      <a:pt x="23672" y="59"/>
                      <a:pt x="113" y="25317"/>
                      <a:pt x="113" y="55783"/>
                    </a:cubicBezTo>
                    <a:cubicBezTo>
                      <a:pt x="113" y="87290"/>
                      <a:pt x="24168" y="111766"/>
                      <a:pt x="53431" y="111766"/>
                    </a:cubicBezTo>
                    <a:cubicBezTo>
                      <a:pt x="83190" y="111766"/>
                      <a:pt x="106749" y="86508"/>
                      <a:pt x="106749" y="56043"/>
                    </a:cubicBezTo>
                    <a:close/>
                    <a:moveTo>
                      <a:pt x="53431" y="99007"/>
                    </a:moveTo>
                    <a:cubicBezTo>
                      <a:pt x="30120" y="99007"/>
                      <a:pt x="12264" y="79218"/>
                      <a:pt x="12264" y="56043"/>
                    </a:cubicBezTo>
                    <a:cubicBezTo>
                      <a:pt x="12264" y="31827"/>
                      <a:pt x="30616" y="12818"/>
                      <a:pt x="53431" y="12818"/>
                    </a:cubicBezTo>
                    <a:cubicBezTo>
                      <a:pt x="76742" y="12818"/>
                      <a:pt x="94597" y="32608"/>
                      <a:pt x="94597" y="55783"/>
                    </a:cubicBezTo>
                    <a:cubicBezTo>
                      <a:pt x="94597" y="79999"/>
                      <a:pt x="76246" y="99007"/>
                      <a:pt x="53431" y="990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2303E11A-D029-72B7-2E64-DF839925168A}"/>
                  </a:ext>
                </a:extLst>
              </p:cNvPr>
              <p:cNvSpPr/>
              <p:nvPr/>
            </p:nvSpPr>
            <p:spPr>
              <a:xfrm>
                <a:off x="6835454" y="4746987"/>
                <a:ext cx="235590" cy="87044"/>
              </a:xfrm>
              <a:custGeom>
                <a:avLst/>
                <a:gdLst>
                  <a:gd name="connsiteX0" fmla="*/ 223666 w 235590"/>
                  <a:gd name="connsiteY0" fmla="*/ 14942 h 87044"/>
                  <a:gd name="connsiteX1" fmla="*/ 235711 w 235590"/>
                  <a:gd name="connsiteY1" fmla="*/ 7502 h 87044"/>
                  <a:gd name="connsiteX2" fmla="*/ 224020 w 235590"/>
                  <a:gd name="connsiteY2" fmla="*/ 63 h 87044"/>
                  <a:gd name="connsiteX3" fmla="*/ 11811 w 235590"/>
                  <a:gd name="connsiteY3" fmla="*/ 63 h 87044"/>
                  <a:gd name="connsiteX4" fmla="*/ 120 w 235590"/>
                  <a:gd name="connsiteY4" fmla="*/ 7502 h 87044"/>
                  <a:gd name="connsiteX5" fmla="*/ 12165 w 235590"/>
                  <a:gd name="connsiteY5" fmla="*/ 14942 h 87044"/>
                  <a:gd name="connsiteX6" fmla="*/ 223666 w 235590"/>
                  <a:gd name="connsiteY6" fmla="*/ 14942 h 87044"/>
                  <a:gd name="connsiteX7" fmla="*/ 224020 w 235590"/>
                  <a:gd name="connsiteY7" fmla="*/ 87107 h 87044"/>
                  <a:gd name="connsiteX8" fmla="*/ 235711 w 235590"/>
                  <a:gd name="connsiteY8" fmla="*/ 79668 h 87044"/>
                  <a:gd name="connsiteX9" fmla="*/ 223666 w 235590"/>
                  <a:gd name="connsiteY9" fmla="*/ 72228 h 87044"/>
                  <a:gd name="connsiteX10" fmla="*/ 12165 w 235590"/>
                  <a:gd name="connsiteY10" fmla="*/ 72228 h 87044"/>
                  <a:gd name="connsiteX11" fmla="*/ 120 w 235590"/>
                  <a:gd name="connsiteY11" fmla="*/ 79668 h 87044"/>
                  <a:gd name="connsiteX12" fmla="*/ 11811 w 235590"/>
                  <a:gd name="connsiteY12" fmla="*/ 87107 h 87044"/>
                  <a:gd name="connsiteX13" fmla="*/ 224020 w 235590"/>
                  <a:gd name="connsiteY13" fmla="*/ 87107 h 8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5590" h="87044">
                    <a:moveTo>
                      <a:pt x="223666" y="14942"/>
                    </a:moveTo>
                    <a:cubicBezTo>
                      <a:pt x="228980" y="14942"/>
                      <a:pt x="235711" y="14942"/>
                      <a:pt x="235711" y="7502"/>
                    </a:cubicBezTo>
                    <a:cubicBezTo>
                      <a:pt x="235711" y="63"/>
                      <a:pt x="228980" y="63"/>
                      <a:pt x="224020" y="63"/>
                    </a:cubicBezTo>
                    <a:lnTo>
                      <a:pt x="11811" y="63"/>
                    </a:lnTo>
                    <a:cubicBezTo>
                      <a:pt x="6851" y="63"/>
                      <a:pt x="120" y="63"/>
                      <a:pt x="120" y="7502"/>
                    </a:cubicBezTo>
                    <a:cubicBezTo>
                      <a:pt x="120" y="14942"/>
                      <a:pt x="6851" y="14942"/>
                      <a:pt x="12165" y="14942"/>
                    </a:cubicBezTo>
                    <a:lnTo>
                      <a:pt x="223666" y="14942"/>
                    </a:lnTo>
                    <a:close/>
                    <a:moveTo>
                      <a:pt x="224020" y="87107"/>
                    </a:moveTo>
                    <a:cubicBezTo>
                      <a:pt x="228980" y="87107"/>
                      <a:pt x="235711" y="87107"/>
                      <a:pt x="235711" y="79668"/>
                    </a:cubicBezTo>
                    <a:cubicBezTo>
                      <a:pt x="235711" y="72228"/>
                      <a:pt x="228980" y="72228"/>
                      <a:pt x="223666" y="72228"/>
                    </a:cubicBezTo>
                    <a:lnTo>
                      <a:pt x="12165" y="72228"/>
                    </a:lnTo>
                    <a:cubicBezTo>
                      <a:pt x="6851" y="72228"/>
                      <a:pt x="120" y="72228"/>
                      <a:pt x="120" y="79668"/>
                    </a:cubicBezTo>
                    <a:cubicBezTo>
                      <a:pt x="120" y="87107"/>
                      <a:pt x="6851" y="87107"/>
                      <a:pt x="11811" y="87107"/>
                    </a:cubicBezTo>
                    <a:lnTo>
                      <a:pt x="224020" y="87107"/>
                    </a:ln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8D694082-FF2F-CA48-86E6-FBDA9F8F6880}"/>
                  </a:ext>
                </a:extLst>
              </p:cNvPr>
              <p:cNvSpPr/>
              <p:nvPr/>
            </p:nvSpPr>
            <p:spPr>
              <a:xfrm>
                <a:off x="7201612" y="4629440"/>
                <a:ext cx="164027" cy="254065"/>
              </a:xfrm>
              <a:custGeom>
                <a:avLst/>
                <a:gdLst>
                  <a:gd name="connsiteX0" fmla="*/ 120583 w 164027"/>
                  <a:gd name="connsiteY0" fmla="*/ 28706 h 254065"/>
                  <a:gd name="connsiteX1" fmla="*/ 152822 w 164027"/>
                  <a:gd name="connsiteY1" fmla="*/ 11594 h 254065"/>
                  <a:gd name="connsiteX2" fmla="*/ 164158 w 164027"/>
                  <a:gd name="connsiteY2" fmla="*/ 4527 h 254065"/>
                  <a:gd name="connsiteX3" fmla="*/ 158844 w 164027"/>
                  <a:gd name="connsiteY3" fmla="*/ 63 h 254065"/>
                  <a:gd name="connsiteX4" fmla="*/ 112081 w 164027"/>
                  <a:gd name="connsiteY4" fmla="*/ 1179 h 254065"/>
                  <a:gd name="connsiteX5" fmla="*/ 64962 w 164027"/>
                  <a:gd name="connsiteY5" fmla="*/ 63 h 254065"/>
                  <a:gd name="connsiteX6" fmla="*/ 57877 w 164027"/>
                  <a:gd name="connsiteY6" fmla="*/ 7502 h 254065"/>
                  <a:gd name="connsiteX7" fmla="*/ 67797 w 164027"/>
                  <a:gd name="connsiteY7" fmla="*/ 11594 h 254065"/>
                  <a:gd name="connsiteX8" fmla="*/ 92241 w 164027"/>
                  <a:gd name="connsiteY8" fmla="*/ 18662 h 254065"/>
                  <a:gd name="connsiteX9" fmla="*/ 91533 w 164027"/>
                  <a:gd name="connsiteY9" fmla="*/ 24614 h 254065"/>
                  <a:gd name="connsiteX10" fmla="*/ 43706 w 164027"/>
                  <a:gd name="connsiteY10" fmla="*/ 225114 h 254065"/>
                  <a:gd name="connsiteX11" fmla="*/ 11467 w 164027"/>
                  <a:gd name="connsiteY11" fmla="*/ 242597 h 254065"/>
                  <a:gd name="connsiteX12" fmla="*/ 131 w 164027"/>
                  <a:gd name="connsiteY12" fmla="*/ 250037 h 254065"/>
                  <a:gd name="connsiteX13" fmla="*/ 5445 w 164027"/>
                  <a:gd name="connsiteY13" fmla="*/ 254129 h 254065"/>
                  <a:gd name="connsiteX14" fmla="*/ 51854 w 164027"/>
                  <a:gd name="connsiteY14" fmla="*/ 253013 h 254065"/>
                  <a:gd name="connsiteX15" fmla="*/ 99327 w 164027"/>
                  <a:gd name="connsiteY15" fmla="*/ 254129 h 254065"/>
                  <a:gd name="connsiteX16" fmla="*/ 106412 w 164027"/>
                  <a:gd name="connsiteY16" fmla="*/ 247061 h 254065"/>
                  <a:gd name="connsiteX17" fmla="*/ 95784 w 164027"/>
                  <a:gd name="connsiteY17" fmla="*/ 242597 h 254065"/>
                  <a:gd name="connsiteX18" fmla="*/ 80550 w 164027"/>
                  <a:gd name="connsiteY18" fmla="*/ 241853 h 254065"/>
                  <a:gd name="connsiteX19" fmla="*/ 71694 w 164027"/>
                  <a:gd name="connsiteY19" fmla="*/ 235529 h 254065"/>
                  <a:gd name="connsiteX20" fmla="*/ 73111 w 164027"/>
                  <a:gd name="connsiteY20" fmla="*/ 226974 h 254065"/>
                  <a:gd name="connsiteX21" fmla="*/ 120583 w 164027"/>
                  <a:gd name="connsiteY21" fmla="*/ 28706 h 25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027" h="254065">
                    <a:moveTo>
                      <a:pt x="120583" y="28706"/>
                    </a:moveTo>
                    <a:cubicBezTo>
                      <a:pt x="123771" y="15314"/>
                      <a:pt x="124834" y="11594"/>
                      <a:pt x="152822" y="11594"/>
                    </a:cubicBezTo>
                    <a:cubicBezTo>
                      <a:pt x="161324" y="11594"/>
                      <a:pt x="164158" y="11594"/>
                      <a:pt x="164158" y="4527"/>
                    </a:cubicBezTo>
                    <a:cubicBezTo>
                      <a:pt x="164158" y="63"/>
                      <a:pt x="160261" y="63"/>
                      <a:pt x="158844" y="63"/>
                    </a:cubicBezTo>
                    <a:cubicBezTo>
                      <a:pt x="148570" y="63"/>
                      <a:pt x="122354" y="1179"/>
                      <a:pt x="112081" y="1179"/>
                    </a:cubicBezTo>
                    <a:cubicBezTo>
                      <a:pt x="101452" y="1179"/>
                      <a:pt x="75591" y="63"/>
                      <a:pt x="64962" y="63"/>
                    </a:cubicBezTo>
                    <a:cubicBezTo>
                      <a:pt x="62483" y="63"/>
                      <a:pt x="57877" y="63"/>
                      <a:pt x="57877" y="7502"/>
                    </a:cubicBezTo>
                    <a:cubicBezTo>
                      <a:pt x="57877" y="11594"/>
                      <a:pt x="61065" y="11594"/>
                      <a:pt x="67797" y="11594"/>
                    </a:cubicBezTo>
                    <a:cubicBezTo>
                      <a:pt x="82676" y="11594"/>
                      <a:pt x="92241" y="11594"/>
                      <a:pt x="92241" y="18662"/>
                    </a:cubicBezTo>
                    <a:cubicBezTo>
                      <a:pt x="92241" y="20522"/>
                      <a:pt x="92241" y="21266"/>
                      <a:pt x="91533" y="24614"/>
                    </a:cubicBezTo>
                    <a:lnTo>
                      <a:pt x="43706" y="225114"/>
                    </a:lnTo>
                    <a:cubicBezTo>
                      <a:pt x="40518" y="238877"/>
                      <a:pt x="39455" y="242597"/>
                      <a:pt x="11467" y="242597"/>
                    </a:cubicBezTo>
                    <a:cubicBezTo>
                      <a:pt x="3319" y="242597"/>
                      <a:pt x="131" y="242597"/>
                      <a:pt x="131" y="250037"/>
                    </a:cubicBezTo>
                    <a:cubicBezTo>
                      <a:pt x="131" y="254129"/>
                      <a:pt x="4382" y="254129"/>
                      <a:pt x="5445" y="254129"/>
                    </a:cubicBezTo>
                    <a:cubicBezTo>
                      <a:pt x="15719" y="254129"/>
                      <a:pt x="41581" y="253013"/>
                      <a:pt x="51854" y="253013"/>
                    </a:cubicBezTo>
                    <a:cubicBezTo>
                      <a:pt x="62483" y="253013"/>
                      <a:pt x="88699" y="254129"/>
                      <a:pt x="99327" y="254129"/>
                    </a:cubicBezTo>
                    <a:cubicBezTo>
                      <a:pt x="102161" y="254129"/>
                      <a:pt x="106412" y="254129"/>
                      <a:pt x="106412" y="247061"/>
                    </a:cubicBezTo>
                    <a:cubicBezTo>
                      <a:pt x="106412" y="242597"/>
                      <a:pt x="103578" y="242597"/>
                      <a:pt x="95784" y="242597"/>
                    </a:cubicBezTo>
                    <a:cubicBezTo>
                      <a:pt x="89407" y="242597"/>
                      <a:pt x="87636" y="242597"/>
                      <a:pt x="80550" y="241853"/>
                    </a:cubicBezTo>
                    <a:cubicBezTo>
                      <a:pt x="73111" y="241109"/>
                      <a:pt x="71694" y="239621"/>
                      <a:pt x="71694" y="235529"/>
                    </a:cubicBezTo>
                    <a:cubicBezTo>
                      <a:pt x="71694" y="232553"/>
                      <a:pt x="72402" y="229578"/>
                      <a:pt x="73111" y="226974"/>
                    </a:cubicBezTo>
                    <a:lnTo>
                      <a:pt x="120583" y="28706"/>
                    </a:ln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5DD1E8EC-F342-47FC-0261-3F9DD54EBFA3}"/>
                  </a:ext>
                </a:extLst>
              </p:cNvPr>
              <p:cNvSpPr/>
              <p:nvPr/>
            </p:nvSpPr>
            <p:spPr>
              <a:xfrm>
                <a:off x="7392194" y="4563378"/>
                <a:ext cx="183016" cy="191907"/>
              </a:xfrm>
              <a:custGeom>
                <a:avLst/>
                <a:gdLst>
                  <a:gd name="connsiteX0" fmla="*/ 97844 w 183016"/>
                  <a:gd name="connsiteY0" fmla="*/ 102392 h 191907"/>
                  <a:gd name="connsiteX1" fmla="*/ 173233 w 183016"/>
                  <a:gd name="connsiteY1" fmla="*/ 102392 h 191907"/>
                  <a:gd name="connsiteX2" fmla="*/ 183153 w 183016"/>
                  <a:gd name="connsiteY2" fmla="*/ 96143 h 191907"/>
                  <a:gd name="connsiteX3" fmla="*/ 173233 w 183016"/>
                  <a:gd name="connsiteY3" fmla="*/ 89633 h 191907"/>
                  <a:gd name="connsiteX4" fmla="*/ 97844 w 183016"/>
                  <a:gd name="connsiteY4" fmla="*/ 89633 h 191907"/>
                  <a:gd name="connsiteX5" fmla="*/ 97844 w 183016"/>
                  <a:gd name="connsiteY5" fmla="*/ 11256 h 191907"/>
                  <a:gd name="connsiteX6" fmla="*/ 91644 w 183016"/>
                  <a:gd name="connsiteY6" fmla="*/ 59 h 191907"/>
                  <a:gd name="connsiteX7" fmla="*/ 85692 w 183016"/>
                  <a:gd name="connsiteY7" fmla="*/ 9954 h 191907"/>
                  <a:gd name="connsiteX8" fmla="*/ 85692 w 183016"/>
                  <a:gd name="connsiteY8" fmla="*/ 89633 h 191907"/>
                  <a:gd name="connsiteX9" fmla="*/ 10056 w 183016"/>
                  <a:gd name="connsiteY9" fmla="*/ 89633 h 191907"/>
                  <a:gd name="connsiteX10" fmla="*/ 136 w 183016"/>
                  <a:gd name="connsiteY10" fmla="*/ 96143 h 191907"/>
                  <a:gd name="connsiteX11" fmla="*/ 10056 w 183016"/>
                  <a:gd name="connsiteY11" fmla="*/ 102392 h 191907"/>
                  <a:gd name="connsiteX12" fmla="*/ 85692 w 183016"/>
                  <a:gd name="connsiteY12" fmla="*/ 102392 h 191907"/>
                  <a:gd name="connsiteX13" fmla="*/ 85692 w 183016"/>
                  <a:gd name="connsiteY13" fmla="*/ 179207 h 191907"/>
                  <a:gd name="connsiteX14" fmla="*/ 10056 w 183016"/>
                  <a:gd name="connsiteY14" fmla="*/ 179207 h 191907"/>
                  <a:gd name="connsiteX15" fmla="*/ 136 w 183016"/>
                  <a:gd name="connsiteY15" fmla="*/ 185717 h 191907"/>
                  <a:gd name="connsiteX16" fmla="*/ 10056 w 183016"/>
                  <a:gd name="connsiteY16" fmla="*/ 191966 h 191907"/>
                  <a:gd name="connsiteX17" fmla="*/ 173233 w 183016"/>
                  <a:gd name="connsiteY17" fmla="*/ 191966 h 191907"/>
                  <a:gd name="connsiteX18" fmla="*/ 183153 w 183016"/>
                  <a:gd name="connsiteY18" fmla="*/ 185717 h 191907"/>
                  <a:gd name="connsiteX19" fmla="*/ 173233 w 183016"/>
                  <a:gd name="connsiteY19" fmla="*/ 179207 h 191907"/>
                  <a:gd name="connsiteX20" fmla="*/ 97844 w 183016"/>
                  <a:gd name="connsiteY20" fmla="*/ 179207 h 191907"/>
                  <a:gd name="connsiteX21" fmla="*/ 97844 w 183016"/>
                  <a:gd name="connsiteY21" fmla="*/ 102392 h 191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3016" h="191907">
                    <a:moveTo>
                      <a:pt x="97844" y="102392"/>
                    </a:moveTo>
                    <a:lnTo>
                      <a:pt x="173233" y="102392"/>
                    </a:lnTo>
                    <a:cubicBezTo>
                      <a:pt x="177201" y="102392"/>
                      <a:pt x="183153" y="102392"/>
                      <a:pt x="183153" y="96143"/>
                    </a:cubicBezTo>
                    <a:cubicBezTo>
                      <a:pt x="183153" y="89633"/>
                      <a:pt x="177449" y="89633"/>
                      <a:pt x="173233" y="89633"/>
                    </a:cubicBezTo>
                    <a:lnTo>
                      <a:pt x="97844" y="89633"/>
                    </a:lnTo>
                    <a:lnTo>
                      <a:pt x="97844" y="11256"/>
                    </a:lnTo>
                    <a:cubicBezTo>
                      <a:pt x="97844" y="6569"/>
                      <a:pt x="97844" y="59"/>
                      <a:pt x="91644" y="59"/>
                    </a:cubicBezTo>
                    <a:cubicBezTo>
                      <a:pt x="85692" y="59"/>
                      <a:pt x="85692" y="6048"/>
                      <a:pt x="85692" y="9954"/>
                    </a:cubicBezTo>
                    <a:lnTo>
                      <a:pt x="85692" y="89633"/>
                    </a:lnTo>
                    <a:lnTo>
                      <a:pt x="10056" y="89633"/>
                    </a:lnTo>
                    <a:cubicBezTo>
                      <a:pt x="5840" y="89633"/>
                      <a:pt x="136" y="89633"/>
                      <a:pt x="136" y="96143"/>
                    </a:cubicBezTo>
                    <a:cubicBezTo>
                      <a:pt x="136" y="102392"/>
                      <a:pt x="6088" y="102392"/>
                      <a:pt x="10056" y="102392"/>
                    </a:cubicBezTo>
                    <a:lnTo>
                      <a:pt x="85692" y="102392"/>
                    </a:lnTo>
                    <a:lnTo>
                      <a:pt x="85692" y="179207"/>
                    </a:lnTo>
                    <a:lnTo>
                      <a:pt x="10056" y="179207"/>
                    </a:lnTo>
                    <a:cubicBezTo>
                      <a:pt x="5840" y="179207"/>
                      <a:pt x="136" y="179207"/>
                      <a:pt x="136" y="185717"/>
                    </a:cubicBezTo>
                    <a:cubicBezTo>
                      <a:pt x="136" y="191966"/>
                      <a:pt x="6088" y="191966"/>
                      <a:pt x="10056" y="191966"/>
                    </a:cubicBezTo>
                    <a:lnTo>
                      <a:pt x="173233" y="191966"/>
                    </a:lnTo>
                    <a:cubicBezTo>
                      <a:pt x="177201" y="191966"/>
                      <a:pt x="183153" y="191966"/>
                      <a:pt x="183153" y="185717"/>
                    </a:cubicBezTo>
                    <a:cubicBezTo>
                      <a:pt x="183153" y="179207"/>
                      <a:pt x="177449" y="179207"/>
                      <a:pt x="173233" y="179207"/>
                    </a:cubicBezTo>
                    <a:lnTo>
                      <a:pt x="97844" y="179207"/>
                    </a:lnTo>
                    <a:lnTo>
                      <a:pt x="97844" y="102392"/>
                    </a:ln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7622FA2-9999-6E66-55CA-7BE9A5337C6B}"/>
                  </a:ext>
                </a:extLst>
              </p:cNvPr>
              <p:cNvSpPr/>
              <p:nvPr/>
            </p:nvSpPr>
            <p:spPr>
              <a:xfrm>
                <a:off x="7647305" y="4604517"/>
                <a:ext cx="82190" cy="371985"/>
              </a:xfrm>
              <a:custGeom>
                <a:avLst/>
                <a:gdLst>
                  <a:gd name="connsiteX0" fmla="*/ 82334 w 82190"/>
                  <a:gd name="connsiteY0" fmla="*/ 368328 h 371985"/>
                  <a:gd name="connsiteX1" fmla="*/ 76311 w 82190"/>
                  <a:gd name="connsiteY1" fmla="*/ 360144 h 371985"/>
                  <a:gd name="connsiteX2" fmla="*/ 20690 w 82190"/>
                  <a:gd name="connsiteY2" fmla="*/ 186055 h 371985"/>
                  <a:gd name="connsiteX3" fmla="*/ 77728 w 82190"/>
                  <a:gd name="connsiteY3" fmla="*/ 10106 h 371985"/>
                  <a:gd name="connsiteX4" fmla="*/ 82334 w 82190"/>
                  <a:gd name="connsiteY4" fmla="*/ 3783 h 371985"/>
                  <a:gd name="connsiteX5" fmla="*/ 78791 w 82190"/>
                  <a:gd name="connsiteY5" fmla="*/ 63 h 371985"/>
                  <a:gd name="connsiteX6" fmla="*/ 22462 w 82190"/>
                  <a:gd name="connsiteY6" fmla="*/ 72600 h 371985"/>
                  <a:gd name="connsiteX7" fmla="*/ 143 w 82190"/>
                  <a:gd name="connsiteY7" fmla="*/ 186055 h 371985"/>
                  <a:gd name="connsiteX8" fmla="*/ 23525 w 82190"/>
                  <a:gd name="connsiteY8" fmla="*/ 302115 h 371985"/>
                  <a:gd name="connsiteX9" fmla="*/ 78791 w 82190"/>
                  <a:gd name="connsiteY9" fmla="*/ 372048 h 371985"/>
                  <a:gd name="connsiteX10" fmla="*/ 82334 w 82190"/>
                  <a:gd name="connsiteY10" fmla="*/ 368328 h 37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190" h="371985">
                    <a:moveTo>
                      <a:pt x="82334" y="368328"/>
                    </a:moveTo>
                    <a:cubicBezTo>
                      <a:pt x="82334" y="367212"/>
                      <a:pt x="82334" y="366468"/>
                      <a:pt x="76311" y="360144"/>
                    </a:cubicBezTo>
                    <a:cubicBezTo>
                      <a:pt x="32027" y="313274"/>
                      <a:pt x="20690" y="242969"/>
                      <a:pt x="20690" y="186055"/>
                    </a:cubicBezTo>
                    <a:cubicBezTo>
                      <a:pt x="20690" y="121330"/>
                      <a:pt x="34153" y="56604"/>
                      <a:pt x="77728" y="10106"/>
                    </a:cubicBezTo>
                    <a:cubicBezTo>
                      <a:pt x="82334" y="5643"/>
                      <a:pt x="82334" y="4899"/>
                      <a:pt x="82334" y="3783"/>
                    </a:cubicBezTo>
                    <a:cubicBezTo>
                      <a:pt x="82334" y="1179"/>
                      <a:pt x="80917" y="63"/>
                      <a:pt x="78791" y="63"/>
                    </a:cubicBezTo>
                    <a:cubicBezTo>
                      <a:pt x="75248" y="63"/>
                      <a:pt x="43364" y="25358"/>
                      <a:pt x="22462" y="72600"/>
                    </a:cubicBezTo>
                    <a:cubicBezTo>
                      <a:pt x="4394" y="113518"/>
                      <a:pt x="143" y="154809"/>
                      <a:pt x="143" y="186055"/>
                    </a:cubicBezTo>
                    <a:cubicBezTo>
                      <a:pt x="143" y="215070"/>
                      <a:pt x="4040" y="260080"/>
                      <a:pt x="23525" y="302115"/>
                    </a:cubicBezTo>
                    <a:cubicBezTo>
                      <a:pt x="44781" y="347869"/>
                      <a:pt x="75248" y="372048"/>
                      <a:pt x="78791" y="372048"/>
                    </a:cubicBezTo>
                    <a:cubicBezTo>
                      <a:pt x="80917" y="372048"/>
                      <a:pt x="82334" y="370932"/>
                      <a:pt x="82334" y="3683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9F4A0C5-1832-2FEA-F00B-D22F583FDFB2}"/>
                  </a:ext>
                </a:extLst>
              </p:cNvPr>
              <p:cNvSpPr/>
              <p:nvPr/>
            </p:nvSpPr>
            <p:spPr>
              <a:xfrm>
                <a:off x="7762404" y="4617164"/>
                <a:ext cx="243030" cy="266341"/>
              </a:xfrm>
              <a:custGeom>
                <a:avLst/>
                <a:gdLst>
                  <a:gd name="connsiteX0" fmla="*/ 51162 w 243030"/>
                  <a:gd name="connsiteY0" fmla="*/ 223626 h 266341"/>
                  <a:gd name="connsiteX1" fmla="*/ 7586 w 243030"/>
                  <a:gd name="connsiteY1" fmla="*/ 254873 h 266341"/>
                  <a:gd name="connsiteX2" fmla="*/ 147 w 243030"/>
                  <a:gd name="connsiteY2" fmla="*/ 262312 h 266341"/>
                  <a:gd name="connsiteX3" fmla="*/ 4752 w 243030"/>
                  <a:gd name="connsiteY3" fmla="*/ 266404 h 266341"/>
                  <a:gd name="connsiteX4" fmla="*/ 35219 w 243030"/>
                  <a:gd name="connsiteY4" fmla="*/ 265288 h 266341"/>
                  <a:gd name="connsiteX5" fmla="*/ 70647 w 243030"/>
                  <a:gd name="connsiteY5" fmla="*/ 266404 h 266341"/>
                  <a:gd name="connsiteX6" fmla="*/ 77378 w 243030"/>
                  <a:gd name="connsiteY6" fmla="*/ 259336 h 266341"/>
                  <a:gd name="connsiteX7" fmla="*/ 71709 w 243030"/>
                  <a:gd name="connsiteY7" fmla="*/ 254873 h 266341"/>
                  <a:gd name="connsiteX8" fmla="*/ 55059 w 243030"/>
                  <a:gd name="connsiteY8" fmla="*/ 241853 h 266341"/>
                  <a:gd name="connsiteX9" fmla="*/ 60018 w 243030"/>
                  <a:gd name="connsiteY9" fmla="*/ 228090 h 266341"/>
                  <a:gd name="connsiteX10" fmla="*/ 86943 w 243030"/>
                  <a:gd name="connsiteY10" fmla="*/ 180476 h 266341"/>
                  <a:gd name="connsiteX11" fmla="*/ 175865 w 243030"/>
                  <a:gd name="connsiteY11" fmla="*/ 180476 h 266341"/>
                  <a:gd name="connsiteX12" fmla="*/ 181534 w 243030"/>
                  <a:gd name="connsiteY12" fmla="*/ 242597 h 266341"/>
                  <a:gd name="connsiteX13" fmla="*/ 156026 w 243030"/>
                  <a:gd name="connsiteY13" fmla="*/ 254873 h 266341"/>
                  <a:gd name="connsiteX14" fmla="*/ 147523 w 243030"/>
                  <a:gd name="connsiteY14" fmla="*/ 262312 h 266341"/>
                  <a:gd name="connsiteX15" fmla="*/ 152483 w 243030"/>
                  <a:gd name="connsiteY15" fmla="*/ 266404 h 266341"/>
                  <a:gd name="connsiteX16" fmla="*/ 196767 w 243030"/>
                  <a:gd name="connsiteY16" fmla="*/ 265288 h 266341"/>
                  <a:gd name="connsiteX17" fmla="*/ 236800 w 243030"/>
                  <a:gd name="connsiteY17" fmla="*/ 266404 h 266341"/>
                  <a:gd name="connsiteX18" fmla="*/ 243177 w 243030"/>
                  <a:gd name="connsiteY18" fmla="*/ 258964 h 266341"/>
                  <a:gd name="connsiteX19" fmla="*/ 235029 w 243030"/>
                  <a:gd name="connsiteY19" fmla="*/ 254873 h 266341"/>
                  <a:gd name="connsiteX20" fmla="*/ 212001 w 243030"/>
                  <a:gd name="connsiteY20" fmla="*/ 241481 h 266341"/>
                  <a:gd name="connsiteX21" fmla="*/ 190390 w 243030"/>
                  <a:gd name="connsiteY21" fmla="*/ 8990 h 266341"/>
                  <a:gd name="connsiteX22" fmla="*/ 183659 w 243030"/>
                  <a:gd name="connsiteY22" fmla="*/ 63 h 266341"/>
                  <a:gd name="connsiteX23" fmla="*/ 174448 w 243030"/>
                  <a:gd name="connsiteY23" fmla="*/ 6387 h 266341"/>
                  <a:gd name="connsiteX24" fmla="*/ 51162 w 243030"/>
                  <a:gd name="connsiteY24" fmla="*/ 223626 h 266341"/>
                  <a:gd name="connsiteX25" fmla="*/ 93674 w 243030"/>
                  <a:gd name="connsiteY25" fmla="*/ 168944 h 266341"/>
                  <a:gd name="connsiteX26" fmla="*/ 163466 w 243030"/>
                  <a:gd name="connsiteY26" fmla="*/ 46189 h 266341"/>
                  <a:gd name="connsiteX27" fmla="*/ 174802 w 243030"/>
                  <a:gd name="connsiteY27" fmla="*/ 168944 h 266341"/>
                  <a:gd name="connsiteX28" fmla="*/ 93674 w 243030"/>
                  <a:gd name="connsiteY28" fmla="*/ 168944 h 266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3030" h="266341">
                    <a:moveTo>
                      <a:pt x="51162" y="223626"/>
                    </a:moveTo>
                    <a:cubicBezTo>
                      <a:pt x="36991" y="248549"/>
                      <a:pt x="23174" y="253757"/>
                      <a:pt x="7586" y="254873"/>
                    </a:cubicBezTo>
                    <a:cubicBezTo>
                      <a:pt x="3335" y="255245"/>
                      <a:pt x="147" y="255245"/>
                      <a:pt x="147" y="262312"/>
                    </a:cubicBezTo>
                    <a:cubicBezTo>
                      <a:pt x="147" y="264544"/>
                      <a:pt x="1918" y="266404"/>
                      <a:pt x="4752" y="266404"/>
                    </a:cubicBezTo>
                    <a:cubicBezTo>
                      <a:pt x="14317" y="266404"/>
                      <a:pt x="25300" y="265288"/>
                      <a:pt x="35219" y="265288"/>
                    </a:cubicBezTo>
                    <a:cubicBezTo>
                      <a:pt x="46910" y="265288"/>
                      <a:pt x="59310" y="266404"/>
                      <a:pt x="70647" y="266404"/>
                    </a:cubicBezTo>
                    <a:cubicBezTo>
                      <a:pt x="72772" y="266404"/>
                      <a:pt x="77378" y="266404"/>
                      <a:pt x="77378" y="259336"/>
                    </a:cubicBezTo>
                    <a:cubicBezTo>
                      <a:pt x="77378" y="255245"/>
                      <a:pt x="74189" y="254873"/>
                      <a:pt x="71709" y="254873"/>
                    </a:cubicBezTo>
                    <a:cubicBezTo>
                      <a:pt x="63561" y="254129"/>
                      <a:pt x="55059" y="251153"/>
                      <a:pt x="55059" y="241853"/>
                    </a:cubicBezTo>
                    <a:cubicBezTo>
                      <a:pt x="55059" y="237389"/>
                      <a:pt x="57184" y="233297"/>
                      <a:pt x="60018" y="228090"/>
                    </a:cubicBezTo>
                    <a:lnTo>
                      <a:pt x="86943" y="180476"/>
                    </a:lnTo>
                    <a:lnTo>
                      <a:pt x="175865" y="180476"/>
                    </a:lnTo>
                    <a:cubicBezTo>
                      <a:pt x="176574" y="188287"/>
                      <a:pt x="181534" y="238877"/>
                      <a:pt x="181534" y="242597"/>
                    </a:cubicBezTo>
                    <a:cubicBezTo>
                      <a:pt x="181534" y="253757"/>
                      <a:pt x="163111" y="254873"/>
                      <a:pt x="156026" y="254873"/>
                    </a:cubicBezTo>
                    <a:cubicBezTo>
                      <a:pt x="151066" y="254873"/>
                      <a:pt x="147523" y="254873"/>
                      <a:pt x="147523" y="262312"/>
                    </a:cubicBezTo>
                    <a:cubicBezTo>
                      <a:pt x="147523" y="266404"/>
                      <a:pt x="151775" y="266404"/>
                      <a:pt x="152483" y="266404"/>
                    </a:cubicBezTo>
                    <a:cubicBezTo>
                      <a:pt x="167008" y="266404"/>
                      <a:pt x="182242" y="265288"/>
                      <a:pt x="196767" y="265288"/>
                    </a:cubicBezTo>
                    <a:cubicBezTo>
                      <a:pt x="205624" y="265288"/>
                      <a:pt x="227943" y="266404"/>
                      <a:pt x="236800" y="266404"/>
                    </a:cubicBezTo>
                    <a:cubicBezTo>
                      <a:pt x="238926" y="266404"/>
                      <a:pt x="243177" y="266404"/>
                      <a:pt x="243177" y="258964"/>
                    </a:cubicBezTo>
                    <a:cubicBezTo>
                      <a:pt x="243177" y="254873"/>
                      <a:pt x="239634" y="254873"/>
                      <a:pt x="235029" y="254873"/>
                    </a:cubicBezTo>
                    <a:cubicBezTo>
                      <a:pt x="213064" y="254873"/>
                      <a:pt x="213064" y="252269"/>
                      <a:pt x="212001" y="241481"/>
                    </a:cubicBezTo>
                    <a:lnTo>
                      <a:pt x="190390" y="8990"/>
                    </a:lnTo>
                    <a:cubicBezTo>
                      <a:pt x="189682" y="1551"/>
                      <a:pt x="189682" y="63"/>
                      <a:pt x="183659" y="63"/>
                    </a:cubicBezTo>
                    <a:cubicBezTo>
                      <a:pt x="177991" y="63"/>
                      <a:pt x="176574" y="2667"/>
                      <a:pt x="174448" y="6387"/>
                    </a:cubicBezTo>
                    <a:lnTo>
                      <a:pt x="51162" y="223626"/>
                    </a:lnTo>
                    <a:close/>
                    <a:moveTo>
                      <a:pt x="93674" y="168944"/>
                    </a:moveTo>
                    <a:lnTo>
                      <a:pt x="163466" y="46189"/>
                    </a:lnTo>
                    <a:lnTo>
                      <a:pt x="174802" y="168944"/>
                    </a:lnTo>
                    <a:lnTo>
                      <a:pt x="93674" y="168944"/>
                    </a:ln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D55BE0C-7ED9-4399-9C8B-7B0D7659F4B4}"/>
                  </a:ext>
                </a:extLst>
              </p:cNvPr>
              <p:cNvSpPr/>
              <p:nvPr/>
            </p:nvSpPr>
            <p:spPr>
              <a:xfrm>
                <a:off x="8035903" y="4604517"/>
                <a:ext cx="82191" cy="371985"/>
              </a:xfrm>
              <a:custGeom>
                <a:avLst/>
                <a:gdLst>
                  <a:gd name="connsiteX0" fmla="*/ 82345 w 82191"/>
                  <a:gd name="connsiteY0" fmla="*/ 186055 h 371985"/>
                  <a:gd name="connsiteX1" fmla="*/ 58963 w 82191"/>
                  <a:gd name="connsiteY1" fmla="*/ 69996 h 371985"/>
                  <a:gd name="connsiteX2" fmla="*/ 3697 w 82191"/>
                  <a:gd name="connsiteY2" fmla="*/ 63 h 371985"/>
                  <a:gd name="connsiteX3" fmla="*/ 154 w 82191"/>
                  <a:gd name="connsiteY3" fmla="*/ 3783 h 371985"/>
                  <a:gd name="connsiteX4" fmla="*/ 6885 w 82191"/>
                  <a:gd name="connsiteY4" fmla="*/ 12338 h 371985"/>
                  <a:gd name="connsiteX5" fmla="*/ 61797 w 82191"/>
                  <a:gd name="connsiteY5" fmla="*/ 186055 h 371985"/>
                  <a:gd name="connsiteX6" fmla="*/ 4760 w 82191"/>
                  <a:gd name="connsiteY6" fmla="*/ 362004 h 371985"/>
                  <a:gd name="connsiteX7" fmla="*/ 154 w 82191"/>
                  <a:gd name="connsiteY7" fmla="*/ 368328 h 371985"/>
                  <a:gd name="connsiteX8" fmla="*/ 3697 w 82191"/>
                  <a:gd name="connsiteY8" fmla="*/ 372048 h 371985"/>
                  <a:gd name="connsiteX9" fmla="*/ 60026 w 82191"/>
                  <a:gd name="connsiteY9" fmla="*/ 299511 h 371985"/>
                  <a:gd name="connsiteX10" fmla="*/ 82345 w 82191"/>
                  <a:gd name="connsiteY10" fmla="*/ 186055 h 37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191" h="371985">
                    <a:moveTo>
                      <a:pt x="82345" y="186055"/>
                    </a:moveTo>
                    <a:cubicBezTo>
                      <a:pt x="82345" y="157040"/>
                      <a:pt x="78448" y="112030"/>
                      <a:pt x="58963" y="69996"/>
                    </a:cubicBezTo>
                    <a:cubicBezTo>
                      <a:pt x="37707" y="24242"/>
                      <a:pt x="7239" y="63"/>
                      <a:pt x="3697" y="63"/>
                    </a:cubicBezTo>
                    <a:cubicBezTo>
                      <a:pt x="1571" y="63"/>
                      <a:pt x="154" y="1551"/>
                      <a:pt x="154" y="3783"/>
                    </a:cubicBezTo>
                    <a:cubicBezTo>
                      <a:pt x="154" y="4899"/>
                      <a:pt x="154" y="5643"/>
                      <a:pt x="6885" y="12338"/>
                    </a:cubicBezTo>
                    <a:cubicBezTo>
                      <a:pt x="41604" y="49165"/>
                      <a:pt x="61797" y="108310"/>
                      <a:pt x="61797" y="186055"/>
                    </a:cubicBezTo>
                    <a:cubicBezTo>
                      <a:pt x="61797" y="249665"/>
                      <a:pt x="48689" y="315134"/>
                      <a:pt x="4760" y="362004"/>
                    </a:cubicBezTo>
                    <a:cubicBezTo>
                      <a:pt x="154" y="366468"/>
                      <a:pt x="154" y="367212"/>
                      <a:pt x="154" y="368328"/>
                    </a:cubicBezTo>
                    <a:cubicBezTo>
                      <a:pt x="154" y="370560"/>
                      <a:pt x="1571" y="372048"/>
                      <a:pt x="3697" y="372048"/>
                    </a:cubicBezTo>
                    <a:cubicBezTo>
                      <a:pt x="7239" y="372048"/>
                      <a:pt x="39124" y="346753"/>
                      <a:pt x="60026" y="299511"/>
                    </a:cubicBezTo>
                    <a:cubicBezTo>
                      <a:pt x="78094" y="258592"/>
                      <a:pt x="82345" y="217302"/>
                      <a:pt x="82345" y="1860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5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B20E6A-8D21-0601-AF3F-D4C3293DEA6B}"/>
                  </a:ext>
                </a:extLst>
              </p14:cNvPr>
              <p14:cNvContentPartPr/>
              <p14:nvPr/>
            </p14:nvContentPartPr>
            <p14:xfrm>
              <a:off x="5638765" y="5132987"/>
              <a:ext cx="2031840" cy="979946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B20E6A-8D21-0601-AF3F-D4C3293DEA6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0765" y="5114993"/>
                <a:ext cx="2067480" cy="10155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42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54" grpId="0" animBg="1"/>
      <p:bldP spid="88" grpId="0" animBg="1"/>
      <p:bldP spid="1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locales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4BC3A-A0B3-C9C2-61A6-DB6D1C1988D9}"/>
              </a:ext>
            </a:extLst>
          </p:cNvPr>
          <p:cNvGrpSpPr/>
          <p:nvPr/>
        </p:nvGrpSpPr>
        <p:grpSpPr>
          <a:xfrm>
            <a:off x="7918859" y="1649038"/>
            <a:ext cx="4099974" cy="4822943"/>
            <a:chOff x="7918859" y="1649038"/>
            <a:chExt cx="4099974" cy="4822943"/>
          </a:xfrm>
        </p:grpSpPr>
        <p:sp>
          <p:nvSpPr>
            <p:cNvPr id="243" name="Parallelogram 7">
              <a:extLst>
                <a:ext uri="{FF2B5EF4-FFF2-40B4-BE49-F238E27FC236}">
                  <a16:creationId xmlns:a16="http://schemas.microsoft.com/office/drawing/2014/main" id="{134C9E4A-1B76-3A7D-FEDC-D0ADB962A1B4}"/>
                </a:ext>
              </a:extLst>
            </p:cNvPr>
            <p:cNvSpPr/>
            <p:nvPr/>
          </p:nvSpPr>
          <p:spPr>
            <a:xfrm rot="10800000">
              <a:off x="7918859" y="2560313"/>
              <a:ext cx="4023784" cy="3911668"/>
            </a:xfrm>
            <a:custGeom>
              <a:avLst/>
              <a:gdLst>
                <a:gd name="connsiteX0" fmla="*/ 0 w 2371411"/>
                <a:gd name="connsiteY0" fmla="*/ 1524175 h 1524175"/>
                <a:gd name="connsiteX1" fmla="*/ 381044 w 2371411"/>
                <a:gd name="connsiteY1" fmla="*/ 0 h 1524175"/>
                <a:gd name="connsiteX2" fmla="*/ 2371411 w 2371411"/>
                <a:gd name="connsiteY2" fmla="*/ 0 h 1524175"/>
                <a:gd name="connsiteX3" fmla="*/ 1990367 w 2371411"/>
                <a:gd name="connsiteY3" fmla="*/ 1524175 h 1524175"/>
                <a:gd name="connsiteX4" fmla="*/ 0 w 2371411"/>
                <a:gd name="connsiteY4" fmla="*/ 1524175 h 1524175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628626 w 2009670"/>
                <a:gd name="connsiteY3" fmla="*/ 1524175 h 2719928"/>
                <a:gd name="connsiteX4" fmla="*/ 0 w 2009670"/>
                <a:gd name="connsiteY4" fmla="*/ 2719928 h 2719928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799448 w 2009670"/>
                <a:gd name="connsiteY3" fmla="*/ 2669687 h 2719928"/>
                <a:gd name="connsiteX4" fmla="*/ 0 w 2009670"/>
                <a:gd name="connsiteY4" fmla="*/ 2719928 h 2719928"/>
                <a:gd name="connsiteX0" fmla="*/ 0 w 2542233"/>
                <a:gd name="connsiteY0" fmla="*/ 2750073 h 2750073"/>
                <a:gd name="connsiteX1" fmla="*/ 19303 w 2542233"/>
                <a:gd name="connsiteY1" fmla="*/ 30145 h 2750073"/>
                <a:gd name="connsiteX2" fmla="*/ 2542233 w 2542233"/>
                <a:gd name="connsiteY2" fmla="*/ 0 h 2750073"/>
                <a:gd name="connsiteX3" fmla="*/ 1799448 w 2542233"/>
                <a:gd name="connsiteY3" fmla="*/ 2699832 h 2750073"/>
                <a:gd name="connsiteX4" fmla="*/ 0 w 2542233"/>
                <a:gd name="connsiteY4" fmla="*/ 2750073 h 2750073"/>
                <a:gd name="connsiteX0" fmla="*/ 563501 w 3105734"/>
                <a:gd name="connsiteY0" fmla="*/ 2780218 h 2780218"/>
                <a:gd name="connsiteX1" fmla="*/ 0 w 3105734"/>
                <a:gd name="connsiteY1" fmla="*/ 0 h 2780218"/>
                <a:gd name="connsiteX2" fmla="*/ 3105734 w 3105734"/>
                <a:gd name="connsiteY2" fmla="*/ 30145 h 2780218"/>
                <a:gd name="connsiteX3" fmla="*/ 2362949 w 3105734"/>
                <a:gd name="connsiteY3" fmla="*/ 2729977 h 2780218"/>
                <a:gd name="connsiteX4" fmla="*/ 563501 w 3105734"/>
                <a:gd name="connsiteY4" fmla="*/ 2780218 h 2780218"/>
                <a:gd name="connsiteX0" fmla="*/ 704178 w 3246411"/>
                <a:gd name="connsiteY0" fmla="*/ 2750073 h 2750073"/>
                <a:gd name="connsiteX1" fmla="*/ 0 w 3246411"/>
                <a:gd name="connsiteY1" fmla="*/ 0 h 2750073"/>
                <a:gd name="connsiteX2" fmla="*/ 3246411 w 3246411"/>
                <a:gd name="connsiteY2" fmla="*/ 0 h 2750073"/>
                <a:gd name="connsiteX3" fmla="*/ 2503626 w 3246411"/>
                <a:gd name="connsiteY3" fmla="*/ 2699832 h 2750073"/>
                <a:gd name="connsiteX4" fmla="*/ 704178 w 3246411"/>
                <a:gd name="connsiteY4" fmla="*/ 2750073 h 2750073"/>
                <a:gd name="connsiteX0" fmla="*/ 704178 w 3276556"/>
                <a:gd name="connsiteY0" fmla="*/ 2750073 h 2750073"/>
                <a:gd name="connsiteX1" fmla="*/ 0 w 3276556"/>
                <a:gd name="connsiteY1" fmla="*/ 0 h 2750073"/>
                <a:gd name="connsiteX2" fmla="*/ 3276556 w 3276556"/>
                <a:gd name="connsiteY2" fmla="*/ 0 h 2750073"/>
                <a:gd name="connsiteX3" fmla="*/ 2503626 w 3276556"/>
                <a:gd name="connsiteY3" fmla="*/ 2699832 h 2750073"/>
                <a:gd name="connsiteX4" fmla="*/ 704178 w 3276556"/>
                <a:gd name="connsiteY4" fmla="*/ 2750073 h 2750073"/>
                <a:gd name="connsiteX0" fmla="*/ 704178 w 3276556"/>
                <a:gd name="connsiteY0" fmla="*/ 2750073 h 2764632"/>
                <a:gd name="connsiteX1" fmla="*/ 0 w 3276556"/>
                <a:gd name="connsiteY1" fmla="*/ 0 h 2764632"/>
                <a:gd name="connsiteX2" fmla="*/ 3276556 w 3276556"/>
                <a:gd name="connsiteY2" fmla="*/ 0 h 2764632"/>
                <a:gd name="connsiteX3" fmla="*/ 2697222 w 3276556"/>
                <a:gd name="connsiteY3" fmla="*/ 2764632 h 2764632"/>
                <a:gd name="connsiteX4" fmla="*/ 704178 w 3276556"/>
                <a:gd name="connsiteY4" fmla="*/ 2750073 h 2764632"/>
                <a:gd name="connsiteX0" fmla="*/ 704178 w 3428067"/>
                <a:gd name="connsiteY0" fmla="*/ 2750073 h 2764632"/>
                <a:gd name="connsiteX1" fmla="*/ 0 w 3428067"/>
                <a:gd name="connsiteY1" fmla="*/ 0 h 2764632"/>
                <a:gd name="connsiteX2" fmla="*/ 3428067 w 3428067"/>
                <a:gd name="connsiteY2" fmla="*/ 7200 h 2764632"/>
                <a:gd name="connsiteX3" fmla="*/ 2697222 w 3428067"/>
                <a:gd name="connsiteY3" fmla="*/ 2764632 h 2764632"/>
                <a:gd name="connsiteX4" fmla="*/ 704178 w 3428067"/>
                <a:gd name="connsiteY4" fmla="*/ 2750073 h 2764632"/>
                <a:gd name="connsiteX0" fmla="*/ 0 w 3428067"/>
                <a:gd name="connsiteY0" fmla="*/ 0 h 2764632"/>
                <a:gd name="connsiteX1" fmla="*/ 3428067 w 3428067"/>
                <a:gd name="connsiteY1" fmla="*/ 7200 h 2764632"/>
                <a:gd name="connsiteX2" fmla="*/ 2697222 w 3428067"/>
                <a:gd name="connsiteY2" fmla="*/ 2764632 h 2764632"/>
                <a:gd name="connsiteX3" fmla="*/ 704178 w 3428067"/>
                <a:gd name="connsiteY3" fmla="*/ 2750073 h 2764632"/>
                <a:gd name="connsiteX4" fmla="*/ 76597 w 3428067"/>
                <a:gd name="connsiteY4" fmla="*/ 65520 h 2764632"/>
                <a:gd name="connsiteX0" fmla="*/ 3338348 w 3351470"/>
                <a:gd name="connsiteY0" fmla="*/ 0 h 2759172"/>
                <a:gd name="connsiteX1" fmla="*/ 3351470 w 3351470"/>
                <a:gd name="connsiteY1" fmla="*/ 1740 h 2759172"/>
                <a:gd name="connsiteX2" fmla="*/ 2620625 w 3351470"/>
                <a:gd name="connsiteY2" fmla="*/ 2759172 h 2759172"/>
                <a:gd name="connsiteX3" fmla="*/ 627581 w 3351470"/>
                <a:gd name="connsiteY3" fmla="*/ 2744613 h 2759172"/>
                <a:gd name="connsiteX4" fmla="*/ 0 w 3351470"/>
                <a:gd name="connsiteY4" fmla="*/ 60060 h 275917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32760 h 2759172"/>
                <a:gd name="connsiteX0" fmla="*/ 3344731 w 3357853"/>
                <a:gd name="connsiteY0" fmla="*/ 0 h 2759172"/>
                <a:gd name="connsiteX1" fmla="*/ 3357853 w 3357853"/>
                <a:gd name="connsiteY1" fmla="*/ 1740 h 2759172"/>
                <a:gd name="connsiteX2" fmla="*/ 2627008 w 3357853"/>
                <a:gd name="connsiteY2" fmla="*/ 2759172 h 2759172"/>
                <a:gd name="connsiteX3" fmla="*/ 633964 w 3357853"/>
                <a:gd name="connsiteY3" fmla="*/ 2744613 h 2759172"/>
                <a:gd name="connsiteX4" fmla="*/ 0 w 3357853"/>
                <a:gd name="connsiteY4" fmla="*/ 16380 h 2759172"/>
                <a:gd name="connsiteX0" fmla="*/ 3344731 w 3357853"/>
                <a:gd name="connsiteY0" fmla="*/ 16380 h 2775552"/>
                <a:gd name="connsiteX1" fmla="*/ 3357853 w 3357853"/>
                <a:gd name="connsiteY1" fmla="*/ 18120 h 2775552"/>
                <a:gd name="connsiteX2" fmla="*/ 2627008 w 3357853"/>
                <a:gd name="connsiteY2" fmla="*/ 2775552 h 2775552"/>
                <a:gd name="connsiteX3" fmla="*/ 633964 w 3357853"/>
                <a:gd name="connsiteY3" fmla="*/ 2760993 h 2775552"/>
                <a:gd name="connsiteX4" fmla="*/ 0 w 3357853"/>
                <a:gd name="connsiteY4" fmla="*/ 0 h 277555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10920 h 2759172"/>
                <a:gd name="connsiteX0" fmla="*/ 3331965 w 3345087"/>
                <a:gd name="connsiteY0" fmla="*/ 0 h 2759172"/>
                <a:gd name="connsiteX1" fmla="*/ 3345087 w 3345087"/>
                <a:gd name="connsiteY1" fmla="*/ 1740 h 2759172"/>
                <a:gd name="connsiteX2" fmla="*/ 2614242 w 3345087"/>
                <a:gd name="connsiteY2" fmla="*/ 2759172 h 2759172"/>
                <a:gd name="connsiteX3" fmla="*/ 621198 w 3345087"/>
                <a:gd name="connsiteY3" fmla="*/ 2744613 h 2759172"/>
                <a:gd name="connsiteX4" fmla="*/ 0 w 3345087"/>
                <a:gd name="connsiteY4" fmla="*/ 10920 h 2759172"/>
                <a:gd name="connsiteX0" fmla="*/ 3331965 w 3331965"/>
                <a:gd name="connsiteY0" fmla="*/ 227581 h 2986753"/>
                <a:gd name="connsiteX1" fmla="*/ 3038699 w 3331965"/>
                <a:gd name="connsiteY1" fmla="*/ 0 h 2986753"/>
                <a:gd name="connsiteX2" fmla="*/ 2614242 w 3331965"/>
                <a:gd name="connsiteY2" fmla="*/ 2986753 h 2986753"/>
                <a:gd name="connsiteX3" fmla="*/ 621198 w 3331965"/>
                <a:gd name="connsiteY3" fmla="*/ 2972194 h 2986753"/>
                <a:gd name="connsiteX4" fmla="*/ 0 w 3331965"/>
                <a:gd name="connsiteY4" fmla="*/ 238501 h 2986753"/>
                <a:gd name="connsiteX0" fmla="*/ 3038699 w 3038699"/>
                <a:gd name="connsiteY0" fmla="*/ 0 h 2986753"/>
                <a:gd name="connsiteX1" fmla="*/ 2614242 w 3038699"/>
                <a:gd name="connsiteY1" fmla="*/ 2986753 h 2986753"/>
                <a:gd name="connsiteX2" fmla="*/ 621198 w 3038699"/>
                <a:gd name="connsiteY2" fmla="*/ 2972194 h 2986753"/>
                <a:gd name="connsiteX3" fmla="*/ 0 w 3038699"/>
                <a:gd name="connsiteY3" fmla="*/ 238501 h 2986753"/>
                <a:gd name="connsiteX0" fmla="*/ 3204659 w 3204659"/>
                <a:gd name="connsiteY0" fmla="*/ 0 h 2817493"/>
                <a:gd name="connsiteX1" fmla="*/ 2614242 w 3204659"/>
                <a:gd name="connsiteY1" fmla="*/ 2817493 h 2817493"/>
                <a:gd name="connsiteX2" fmla="*/ 621198 w 3204659"/>
                <a:gd name="connsiteY2" fmla="*/ 2802934 h 2817493"/>
                <a:gd name="connsiteX3" fmla="*/ 0 w 3204659"/>
                <a:gd name="connsiteY3" fmla="*/ 69241 h 2817493"/>
                <a:gd name="connsiteX0" fmla="*/ 3198276 w 3198276"/>
                <a:gd name="connsiteY0" fmla="*/ 0 h 2757433"/>
                <a:gd name="connsiteX1" fmla="*/ 2614242 w 3198276"/>
                <a:gd name="connsiteY1" fmla="*/ 2757433 h 2757433"/>
                <a:gd name="connsiteX2" fmla="*/ 621198 w 3198276"/>
                <a:gd name="connsiteY2" fmla="*/ 2742874 h 2757433"/>
                <a:gd name="connsiteX3" fmla="*/ 0 w 3198276"/>
                <a:gd name="connsiteY3" fmla="*/ 9181 h 2757433"/>
                <a:gd name="connsiteX0" fmla="*/ 3255724 w 3255724"/>
                <a:gd name="connsiteY0" fmla="*/ 2357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255724 w 3255724"/>
                <a:gd name="connsiteY0" fmla="*/ 719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319555 w 3319555"/>
                <a:gd name="connsiteY0" fmla="*/ 1739 h 2748252"/>
                <a:gd name="connsiteX1" fmla="*/ 2614242 w 3319555"/>
                <a:gd name="connsiteY1" fmla="*/ 2748252 h 2748252"/>
                <a:gd name="connsiteX2" fmla="*/ 621198 w 3319555"/>
                <a:gd name="connsiteY2" fmla="*/ 2733693 h 2748252"/>
                <a:gd name="connsiteX3" fmla="*/ 0 w 3319555"/>
                <a:gd name="connsiteY3" fmla="*/ 0 h 2748252"/>
                <a:gd name="connsiteX0" fmla="*/ 3351470 w 3351470"/>
                <a:gd name="connsiteY0" fmla="*/ 1739 h 2748252"/>
                <a:gd name="connsiteX1" fmla="*/ 2646157 w 3351470"/>
                <a:gd name="connsiteY1" fmla="*/ 2748252 h 2748252"/>
                <a:gd name="connsiteX2" fmla="*/ 653113 w 3351470"/>
                <a:gd name="connsiteY2" fmla="*/ 2733693 h 2748252"/>
                <a:gd name="connsiteX3" fmla="*/ 0 w 3351470"/>
                <a:gd name="connsiteY3" fmla="*/ 0 h 2748252"/>
                <a:gd name="connsiteX0" fmla="*/ 3370619 w 3370619"/>
                <a:gd name="connsiteY0" fmla="*/ 1739 h 2748252"/>
                <a:gd name="connsiteX1" fmla="*/ 2665306 w 3370619"/>
                <a:gd name="connsiteY1" fmla="*/ 2748252 h 2748252"/>
                <a:gd name="connsiteX2" fmla="*/ 672262 w 3370619"/>
                <a:gd name="connsiteY2" fmla="*/ 2733693 h 2748252"/>
                <a:gd name="connsiteX3" fmla="*/ 0 w 3370619"/>
                <a:gd name="connsiteY3" fmla="*/ 0 h 2748252"/>
                <a:gd name="connsiteX0" fmla="*/ 3370619 w 3370619"/>
                <a:gd name="connsiteY0" fmla="*/ 1739 h 2802852"/>
                <a:gd name="connsiteX1" fmla="*/ 2607858 w 3370619"/>
                <a:gd name="connsiteY1" fmla="*/ 2802852 h 2802852"/>
                <a:gd name="connsiteX2" fmla="*/ 672262 w 3370619"/>
                <a:gd name="connsiteY2" fmla="*/ 2733693 h 2802852"/>
                <a:gd name="connsiteX3" fmla="*/ 0 w 3370619"/>
                <a:gd name="connsiteY3" fmla="*/ 0 h 2802852"/>
                <a:gd name="connsiteX0" fmla="*/ 3370619 w 3370619"/>
                <a:gd name="connsiteY0" fmla="*/ 1739 h 2802852"/>
                <a:gd name="connsiteX1" fmla="*/ 2607858 w 3370619"/>
                <a:gd name="connsiteY1" fmla="*/ 2802852 h 2802852"/>
                <a:gd name="connsiteX2" fmla="*/ 672262 w 3370619"/>
                <a:gd name="connsiteY2" fmla="*/ 2651793 h 2802852"/>
                <a:gd name="connsiteX3" fmla="*/ 0 w 3370619"/>
                <a:gd name="connsiteY3" fmla="*/ 0 h 280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0619" h="2802852">
                  <a:moveTo>
                    <a:pt x="3370619" y="1739"/>
                  </a:moveTo>
                  <a:lnTo>
                    <a:pt x="2607858" y="2802852"/>
                  </a:lnTo>
                  <a:lnTo>
                    <a:pt x="672262" y="2651793"/>
                  </a:lnTo>
                  <a:cubicBezTo>
                    <a:pt x="437536" y="1735102"/>
                    <a:pt x="0" y="0"/>
                    <a:pt x="0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bg1">
                  <a:lumMod val="50000"/>
                  <a:alpha val="5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7F1AEA9-806E-ABC6-927D-BA59EDE21CD8}"/>
                </a:ext>
              </a:extLst>
            </p:cNvPr>
            <p:cNvSpPr/>
            <p:nvPr/>
          </p:nvSpPr>
          <p:spPr>
            <a:xfrm>
              <a:off x="7995049" y="1649038"/>
              <a:ext cx="4023784" cy="3835468"/>
            </a:xfrm>
            <a:custGeom>
              <a:avLst/>
              <a:gdLst>
                <a:gd name="connsiteX0" fmla="*/ 0 w 2371411"/>
                <a:gd name="connsiteY0" fmla="*/ 1524175 h 1524175"/>
                <a:gd name="connsiteX1" fmla="*/ 381044 w 2371411"/>
                <a:gd name="connsiteY1" fmla="*/ 0 h 1524175"/>
                <a:gd name="connsiteX2" fmla="*/ 2371411 w 2371411"/>
                <a:gd name="connsiteY2" fmla="*/ 0 h 1524175"/>
                <a:gd name="connsiteX3" fmla="*/ 1990367 w 2371411"/>
                <a:gd name="connsiteY3" fmla="*/ 1524175 h 1524175"/>
                <a:gd name="connsiteX4" fmla="*/ 0 w 2371411"/>
                <a:gd name="connsiteY4" fmla="*/ 1524175 h 1524175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628626 w 2009670"/>
                <a:gd name="connsiteY3" fmla="*/ 1524175 h 2719928"/>
                <a:gd name="connsiteX4" fmla="*/ 0 w 2009670"/>
                <a:gd name="connsiteY4" fmla="*/ 2719928 h 2719928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799448 w 2009670"/>
                <a:gd name="connsiteY3" fmla="*/ 2669687 h 2719928"/>
                <a:gd name="connsiteX4" fmla="*/ 0 w 2009670"/>
                <a:gd name="connsiteY4" fmla="*/ 2719928 h 2719928"/>
                <a:gd name="connsiteX0" fmla="*/ 0 w 2542233"/>
                <a:gd name="connsiteY0" fmla="*/ 2750073 h 2750073"/>
                <a:gd name="connsiteX1" fmla="*/ 19303 w 2542233"/>
                <a:gd name="connsiteY1" fmla="*/ 30145 h 2750073"/>
                <a:gd name="connsiteX2" fmla="*/ 2542233 w 2542233"/>
                <a:gd name="connsiteY2" fmla="*/ 0 h 2750073"/>
                <a:gd name="connsiteX3" fmla="*/ 1799448 w 2542233"/>
                <a:gd name="connsiteY3" fmla="*/ 2699832 h 2750073"/>
                <a:gd name="connsiteX4" fmla="*/ 0 w 2542233"/>
                <a:gd name="connsiteY4" fmla="*/ 2750073 h 2750073"/>
                <a:gd name="connsiteX0" fmla="*/ 563501 w 3105734"/>
                <a:gd name="connsiteY0" fmla="*/ 2780218 h 2780218"/>
                <a:gd name="connsiteX1" fmla="*/ 0 w 3105734"/>
                <a:gd name="connsiteY1" fmla="*/ 0 h 2780218"/>
                <a:gd name="connsiteX2" fmla="*/ 3105734 w 3105734"/>
                <a:gd name="connsiteY2" fmla="*/ 30145 h 2780218"/>
                <a:gd name="connsiteX3" fmla="*/ 2362949 w 3105734"/>
                <a:gd name="connsiteY3" fmla="*/ 2729977 h 2780218"/>
                <a:gd name="connsiteX4" fmla="*/ 563501 w 3105734"/>
                <a:gd name="connsiteY4" fmla="*/ 2780218 h 2780218"/>
                <a:gd name="connsiteX0" fmla="*/ 704178 w 3246411"/>
                <a:gd name="connsiteY0" fmla="*/ 2750073 h 2750073"/>
                <a:gd name="connsiteX1" fmla="*/ 0 w 3246411"/>
                <a:gd name="connsiteY1" fmla="*/ 0 h 2750073"/>
                <a:gd name="connsiteX2" fmla="*/ 3246411 w 3246411"/>
                <a:gd name="connsiteY2" fmla="*/ 0 h 2750073"/>
                <a:gd name="connsiteX3" fmla="*/ 2503626 w 3246411"/>
                <a:gd name="connsiteY3" fmla="*/ 2699832 h 2750073"/>
                <a:gd name="connsiteX4" fmla="*/ 704178 w 3246411"/>
                <a:gd name="connsiteY4" fmla="*/ 2750073 h 2750073"/>
                <a:gd name="connsiteX0" fmla="*/ 704178 w 3276556"/>
                <a:gd name="connsiteY0" fmla="*/ 2750073 h 2750073"/>
                <a:gd name="connsiteX1" fmla="*/ 0 w 3276556"/>
                <a:gd name="connsiteY1" fmla="*/ 0 h 2750073"/>
                <a:gd name="connsiteX2" fmla="*/ 3276556 w 3276556"/>
                <a:gd name="connsiteY2" fmla="*/ 0 h 2750073"/>
                <a:gd name="connsiteX3" fmla="*/ 2503626 w 3276556"/>
                <a:gd name="connsiteY3" fmla="*/ 2699832 h 2750073"/>
                <a:gd name="connsiteX4" fmla="*/ 704178 w 3276556"/>
                <a:gd name="connsiteY4" fmla="*/ 2750073 h 2750073"/>
                <a:gd name="connsiteX0" fmla="*/ 704178 w 3276556"/>
                <a:gd name="connsiteY0" fmla="*/ 2750073 h 2764632"/>
                <a:gd name="connsiteX1" fmla="*/ 0 w 3276556"/>
                <a:gd name="connsiteY1" fmla="*/ 0 h 2764632"/>
                <a:gd name="connsiteX2" fmla="*/ 3276556 w 3276556"/>
                <a:gd name="connsiteY2" fmla="*/ 0 h 2764632"/>
                <a:gd name="connsiteX3" fmla="*/ 2697222 w 3276556"/>
                <a:gd name="connsiteY3" fmla="*/ 2764632 h 2764632"/>
                <a:gd name="connsiteX4" fmla="*/ 704178 w 3276556"/>
                <a:gd name="connsiteY4" fmla="*/ 2750073 h 2764632"/>
                <a:gd name="connsiteX0" fmla="*/ 704178 w 3428067"/>
                <a:gd name="connsiteY0" fmla="*/ 2750073 h 2764632"/>
                <a:gd name="connsiteX1" fmla="*/ 0 w 3428067"/>
                <a:gd name="connsiteY1" fmla="*/ 0 h 2764632"/>
                <a:gd name="connsiteX2" fmla="*/ 3428067 w 3428067"/>
                <a:gd name="connsiteY2" fmla="*/ 7200 h 2764632"/>
                <a:gd name="connsiteX3" fmla="*/ 2697222 w 3428067"/>
                <a:gd name="connsiteY3" fmla="*/ 2764632 h 2764632"/>
                <a:gd name="connsiteX4" fmla="*/ 704178 w 3428067"/>
                <a:gd name="connsiteY4" fmla="*/ 2750073 h 2764632"/>
                <a:gd name="connsiteX0" fmla="*/ 0 w 3428067"/>
                <a:gd name="connsiteY0" fmla="*/ 0 h 2764632"/>
                <a:gd name="connsiteX1" fmla="*/ 3428067 w 3428067"/>
                <a:gd name="connsiteY1" fmla="*/ 7200 h 2764632"/>
                <a:gd name="connsiteX2" fmla="*/ 2697222 w 3428067"/>
                <a:gd name="connsiteY2" fmla="*/ 2764632 h 2764632"/>
                <a:gd name="connsiteX3" fmla="*/ 704178 w 3428067"/>
                <a:gd name="connsiteY3" fmla="*/ 2750073 h 2764632"/>
                <a:gd name="connsiteX4" fmla="*/ 76597 w 3428067"/>
                <a:gd name="connsiteY4" fmla="*/ 65520 h 2764632"/>
                <a:gd name="connsiteX0" fmla="*/ 3338348 w 3351470"/>
                <a:gd name="connsiteY0" fmla="*/ 0 h 2759172"/>
                <a:gd name="connsiteX1" fmla="*/ 3351470 w 3351470"/>
                <a:gd name="connsiteY1" fmla="*/ 1740 h 2759172"/>
                <a:gd name="connsiteX2" fmla="*/ 2620625 w 3351470"/>
                <a:gd name="connsiteY2" fmla="*/ 2759172 h 2759172"/>
                <a:gd name="connsiteX3" fmla="*/ 627581 w 3351470"/>
                <a:gd name="connsiteY3" fmla="*/ 2744613 h 2759172"/>
                <a:gd name="connsiteX4" fmla="*/ 0 w 3351470"/>
                <a:gd name="connsiteY4" fmla="*/ 60060 h 275917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32760 h 2759172"/>
                <a:gd name="connsiteX0" fmla="*/ 3344731 w 3357853"/>
                <a:gd name="connsiteY0" fmla="*/ 0 h 2759172"/>
                <a:gd name="connsiteX1" fmla="*/ 3357853 w 3357853"/>
                <a:gd name="connsiteY1" fmla="*/ 1740 h 2759172"/>
                <a:gd name="connsiteX2" fmla="*/ 2627008 w 3357853"/>
                <a:gd name="connsiteY2" fmla="*/ 2759172 h 2759172"/>
                <a:gd name="connsiteX3" fmla="*/ 633964 w 3357853"/>
                <a:gd name="connsiteY3" fmla="*/ 2744613 h 2759172"/>
                <a:gd name="connsiteX4" fmla="*/ 0 w 3357853"/>
                <a:gd name="connsiteY4" fmla="*/ 16380 h 2759172"/>
                <a:gd name="connsiteX0" fmla="*/ 3344731 w 3357853"/>
                <a:gd name="connsiteY0" fmla="*/ 16380 h 2775552"/>
                <a:gd name="connsiteX1" fmla="*/ 3357853 w 3357853"/>
                <a:gd name="connsiteY1" fmla="*/ 18120 h 2775552"/>
                <a:gd name="connsiteX2" fmla="*/ 2627008 w 3357853"/>
                <a:gd name="connsiteY2" fmla="*/ 2775552 h 2775552"/>
                <a:gd name="connsiteX3" fmla="*/ 633964 w 3357853"/>
                <a:gd name="connsiteY3" fmla="*/ 2760993 h 2775552"/>
                <a:gd name="connsiteX4" fmla="*/ 0 w 3357853"/>
                <a:gd name="connsiteY4" fmla="*/ 0 h 277555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10920 h 2759172"/>
                <a:gd name="connsiteX0" fmla="*/ 3331965 w 3345087"/>
                <a:gd name="connsiteY0" fmla="*/ 0 h 2759172"/>
                <a:gd name="connsiteX1" fmla="*/ 3345087 w 3345087"/>
                <a:gd name="connsiteY1" fmla="*/ 1740 h 2759172"/>
                <a:gd name="connsiteX2" fmla="*/ 2614242 w 3345087"/>
                <a:gd name="connsiteY2" fmla="*/ 2759172 h 2759172"/>
                <a:gd name="connsiteX3" fmla="*/ 621198 w 3345087"/>
                <a:gd name="connsiteY3" fmla="*/ 2744613 h 2759172"/>
                <a:gd name="connsiteX4" fmla="*/ 0 w 3345087"/>
                <a:gd name="connsiteY4" fmla="*/ 10920 h 2759172"/>
                <a:gd name="connsiteX0" fmla="*/ 3331965 w 3331965"/>
                <a:gd name="connsiteY0" fmla="*/ 227581 h 2986753"/>
                <a:gd name="connsiteX1" fmla="*/ 3038699 w 3331965"/>
                <a:gd name="connsiteY1" fmla="*/ 0 h 2986753"/>
                <a:gd name="connsiteX2" fmla="*/ 2614242 w 3331965"/>
                <a:gd name="connsiteY2" fmla="*/ 2986753 h 2986753"/>
                <a:gd name="connsiteX3" fmla="*/ 621198 w 3331965"/>
                <a:gd name="connsiteY3" fmla="*/ 2972194 h 2986753"/>
                <a:gd name="connsiteX4" fmla="*/ 0 w 3331965"/>
                <a:gd name="connsiteY4" fmla="*/ 238501 h 2986753"/>
                <a:gd name="connsiteX0" fmla="*/ 3038699 w 3038699"/>
                <a:gd name="connsiteY0" fmla="*/ 0 h 2986753"/>
                <a:gd name="connsiteX1" fmla="*/ 2614242 w 3038699"/>
                <a:gd name="connsiteY1" fmla="*/ 2986753 h 2986753"/>
                <a:gd name="connsiteX2" fmla="*/ 621198 w 3038699"/>
                <a:gd name="connsiteY2" fmla="*/ 2972194 h 2986753"/>
                <a:gd name="connsiteX3" fmla="*/ 0 w 3038699"/>
                <a:gd name="connsiteY3" fmla="*/ 238501 h 2986753"/>
                <a:gd name="connsiteX0" fmla="*/ 3204659 w 3204659"/>
                <a:gd name="connsiteY0" fmla="*/ 0 h 2817493"/>
                <a:gd name="connsiteX1" fmla="*/ 2614242 w 3204659"/>
                <a:gd name="connsiteY1" fmla="*/ 2817493 h 2817493"/>
                <a:gd name="connsiteX2" fmla="*/ 621198 w 3204659"/>
                <a:gd name="connsiteY2" fmla="*/ 2802934 h 2817493"/>
                <a:gd name="connsiteX3" fmla="*/ 0 w 3204659"/>
                <a:gd name="connsiteY3" fmla="*/ 69241 h 2817493"/>
                <a:gd name="connsiteX0" fmla="*/ 3198276 w 3198276"/>
                <a:gd name="connsiteY0" fmla="*/ 0 h 2757433"/>
                <a:gd name="connsiteX1" fmla="*/ 2614242 w 3198276"/>
                <a:gd name="connsiteY1" fmla="*/ 2757433 h 2757433"/>
                <a:gd name="connsiteX2" fmla="*/ 621198 w 3198276"/>
                <a:gd name="connsiteY2" fmla="*/ 2742874 h 2757433"/>
                <a:gd name="connsiteX3" fmla="*/ 0 w 3198276"/>
                <a:gd name="connsiteY3" fmla="*/ 9181 h 2757433"/>
                <a:gd name="connsiteX0" fmla="*/ 3255724 w 3255724"/>
                <a:gd name="connsiteY0" fmla="*/ 2357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255724 w 3255724"/>
                <a:gd name="connsiteY0" fmla="*/ 719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319555 w 3319555"/>
                <a:gd name="connsiteY0" fmla="*/ 1739 h 2748252"/>
                <a:gd name="connsiteX1" fmla="*/ 2614242 w 3319555"/>
                <a:gd name="connsiteY1" fmla="*/ 2748252 h 2748252"/>
                <a:gd name="connsiteX2" fmla="*/ 621198 w 3319555"/>
                <a:gd name="connsiteY2" fmla="*/ 2733693 h 2748252"/>
                <a:gd name="connsiteX3" fmla="*/ 0 w 3319555"/>
                <a:gd name="connsiteY3" fmla="*/ 0 h 2748252"/>
                <a:gd name="connsiteX0" fmla="*/ 3351470 w 3351470"/>
                <a:gd name="connsiteY0" fmla="*/ 1739 h 2748252"/>
                <a:gd name="connsiteX1" fmla="*/ 2646157 w 3351470"/>
                <a:gd name="connsiteY1" fmla="*/ 2748252 h 2748252"/>
                <a:gd name="connsiteX2" fmla="*/ 653113 w 3351470"/>
                <a:gd name="connsiteY2" fmla="*/ 2733693 h 2748252"/>
                <a:gd name="connsiteX3" fmla="*/ 0 w 3351470"/>
                <a:gd name="connsiteY3" fmla="*/ 0 h 2748252"/>
                <a:gd name="connsiteX0" fmla="*/ 3370619 w 3370619"/>
                <a:gd name="connsiteY0" fmla="*/ 1739 h 2748252"/>
                <a:gd name="connsiteX1" fmla="*/ 2665306 w 3370619"/>
                <a:gd name="connsiteY1" fmla="*/ 2748252 h 2748252"/>
                <a:gd name="connsiteX2" fmla="*/ 672262 w 3370619"/>
                <a:gd name="connsiteY2" fmla="*/ 2733693 h 2748252"/>
                <a:gd name="connsiteX3" fmla="*/ 0 w 3370619"/>
                <a:gd name="connsiteY3" fmla="*/ 0 h 27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0619" h="2748252">
                  <a:moveTo>
                    <a:pt x="3370619" y="1739"/>
                  </a:moveTo>
                  <a:lnTo>
                    <a:pt x="2665306" y="2748252"/>
                  </a:lnTo>
                  <a:lnTo>
                    <a:pt x="672262" y="2733693"/>
                  </a:lnTo>
                  <a:cubicBezTo>
                    <a:pt x="437536" y="1817002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solidFill>
                <a:schemeClr val="bg1">
                  <a:lumMod val="50000"/>
                  <a:alpha val="5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C3014B6-C7BD-A102-FE51-BC79325A401D}"/>
                </a:ext>
              </a:extLst>
            </p:cNvPr>
            <p:cNvSpPr/>
            <p:nvPr/>
          </p:nvSpPr>
          <p:spPr>
            <a:xfrm>
              <a:off x="8787790" y="4613423"/>
              <a:ext cx="2427120" cy="1204877"/>
            </a:xfrm>
            <a:custGeom>
              <a:avLst/>
              <a:gdLst>
                <a:gd name="connsiteX0" fmla="*/ 864159 w 1819353"/>
                <a:gd name="connsiteY0" fmla="*/ 190919 h 914632"/>
                <a:gd name="connsiteX1" fmla="*/ 411983 w 1819353"/>
                <a:gd name="connsiteY1" fmla="*/ 221064 h 914632"/>
                <a:gd name="connsiteX2" fmla="*/ 180871 w 1819353"/>
                <a:gd name="connsiteY2" fmla="*/ 251209 h 914632"/>
                <a:gd name="connsiteX3" fmla="*/ 80387 w 1819353"/>
                <a:gd name="connsiteY3" fmla="*/ 301451 h 914632"/>
                <a:gd name="connsiteX4" fmla="*/ 0 w 1819353"/>
                <a:gd name="connsiteY4" fmla="*/ 562708 h 914632"/>
                <a:gd name="connsiteX5" fmla="*/ 30145 w 1819353"/>
                <a:gd name="connsiteY5" fmla="*/ 733530 h 914632"/>
                <a:gd name="connsiteX6" fmla="*/ 211016 w 1819353"/>
                <a:gd name="connsiteY6" fmla="*/ 864159 h 914632"/>
                <a:gd name="connsiteX7" fmla="*/ 321548 w 1819353"/>
                <a:gd name="connsiteY7" fmla="*/ 874207 h 914632"/>
                <a:gd name="connsiteX8" fmla="*/ 492370 w 1819353"/>
                <a:gd name="connsiteY8" fmla="*/ 813917 h 914632"/>
                <a:gd name="connsiteX9" fmla="*/ 1045029 w 1819353"/>
                <a:gd name="connsiteY9" fmla="*/ 844062 h 914632"/>
                <a:gd name="connsiteX10" fmla="*/ 1286189 w 1819353"/>
                <a:gd name="connsiteY10" fmla="*/ 914400 h 914632"/>
                <a:gd name="connsiteX11" fmla="*/ 1557495 w 1819353"/>
                <a:gd name="connsiteY11" fmla="*/ 894304 h 914632"/>
                <a:gd name="connsiteX12" fmla="*/ 1678075 w 1819353"/>
                <a:gd name="connsiteY12" fmla="*/ 854110 h 914632"/>
                <a:gd name="connsiteX13" fmla="*/ 1798655 w 1819353"/>
                <a:gd name="connsiteY13" fmla="*/ 622998 h 914632"/>
                <a:gd name="connsiteX14" fmla="*/ 1818752 w 1819353"/>
                <a:gd name="connsiteY14" fmla="*/ 482321 h 914632"/>
                <a:gd name="connsiteX15" fmla="*/ 1768510 w 1819353"/>
                <a:gd name="connsiteY15" fmla="*/ 271306 h 914632"/>
                <a:gd name="connsiteX16" fmla="*/ 1718269 w 1819353"/>
                <a:gd name="connsiteY16" fmla="*/ 211016 h 914632"/>
                <a:gd name="connsiteX17" fmla="*/ 1527350 w 1819353"/>
                <a:gd name="connsiteY17" fmla="*/ 50242 h 914632"/>
                <a:gd name="connsiteX18" fmla="*/ 1406770 w 1819353"/>
                <a:gd name="connsiteY18" fmla="*/ 10049 h 914632"/>
                <a:gd name="connsiteX19" fmla="*/ 1316335 w 1819353"/>
                <a:gd name="connsiteY19" fmla="*/ 0 h 914632"/>
                <a:gd name="connsiteX20" fmla="*/ 1195754 w 1819353"/>
                <a:gd name="connsiteY20" fmla="*/ 10049 h 914632"/>
                <a:gd name="connsiteX21" fmla="*/ 1014884 w 1819353"/>
                <a:gd name="connsiteY21" fmla="*/ 110532 h 914632"/>
                <a:gd name="connsiteX22" fmla="*/ 974691 w 1819353"/>
                <a:gd name="connsiteY22" fmla="*/ 120581 h 914632"/>
                <a:gd name="connsiteX23" fmla="*/ 944545 w 1819353"/>
                <a:gd name="connsiteY23" fmla="*/ 160774 h 914632"/>
                <a:gd name="connsiteX24" fmla="*/ 914400 w 1819353"/>
                <a:gd name="connsiteY24" fmla="*/ 170822 h 914632"/>
                <a:gd name="connsiteX25" fmla="*/ 864159 w 1819353"/>
                <a:gd name="connsiteY25" fmla="*/ 190919 h 9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19353" h="914632">
                  <a:moveTo>
                    <a:pt x="864159" y="190919"/>
                  </a:moveTo>
                  <a:cubicBezTo>
                    <a:pt x="780423" y="199293"/>
                    <a:pt x="1012847" y="171813"/>
                    <a:pt x="411983" y="221064"/>
                  </a:cubicBezTo>
                  <a:cubicBezTo>
                    <a:pt x="334553" y="227411"/>
                    <a:pt x="257908" y="241161"/>
                    <a:pt x="180871" y="251209"/>
                  </a:cubicBezTo>
                  <a:cubicBezTo>
                    <a:pt x="147376" y="267956"/>
                    <a:pt x="106867" y="274971"/>
                    <a:pt x="80387" y="301451"/>
                  </a:cubicBezTo>
                  <a:cubicBezTo>
                    <a:pt x="41034" y="340804"/>
                    <a:pt x="4133" y="545141"/>
                    <a:pt x="0" y="562708"/>
                  </a:cubicBezTo>
                  <a:cubicBezTo>
                    <a:pt x="10048" y="619649"/>
                    <a:pt x="6858" y="680606"/>
                    <a:pt x="30145" y="733530"/>
                  </a:cubicBezTo>
                  <a:cubicBezTo>
                    <a:pt x="53897" y="787511"/>
                    <a:pt x="158774" y="849233"/>
                    <a:pt x="211016" y="864159"/>
                  </a:cubicBezTo>
                  <a:cubicBezTo>
                    <a:pt x="246588" y="874323"/>
                    <a:pt x="284704" y="870858"/>
                    <a:pt x="321548" y="874207"/>
                  </a:cubicBezTo>
                  <a:cubicBezTo>
                    <a:pt x="378489" y="854110"/>
                    <a:pt x="433301" y="826447"/>
                    <a:pt x="492370" y="813917"/>
                  </a:cubicBezTo>
                  <a:cubicBezTo>
                    <a:pt x="645444" y="781447"/>
                    <a:pt x="939061" y="833194"/>
                    <a:pt x="1045029" y="844062"/>
                  </a:cubicBezTo>
                  <a:cubicBezTo>
                    <a:pt x="1084352" y="857170"/>
                    <a:pt x="1242401" y="913277"/>
                    <a:pt x="1286189" y="914400"/>
                  </a:cubicBezTo>
                  <a:cubicBezTo>
                    <a:pt x="1376842" y="916725"/>
                    <a:pt x="1467060" y="901003"/>
                    <a:pt x="1557495" y="894304"/>
                  </a:cubicBezTo>
                  <a:cubicBezTo>
                    <a:pt x="1597688" y="880906"/>
                    <a:pt x="1643366" y="878406"/>
                    <a:pt x="1678075" y="854110"/>
                  </a:cubicBezTo>
                  <a:cubicBezTo>
                    <a:pt x="1763446" y="794350"/>
                    <a:pt x="1770781" y="713588"/>
                    <a:pt x="1798655" y="622998"/>
                  </a:cubicBezTo>
                  <a:cubicBezTo>
                    <a:pt x="1805354" y="576106"/>
                    <a:pt x="1822797" y="529516"/>
                    <a:pt x="1818752" y="482321"/>
                  </a:cubicBezTo>
                  <a:cubicBezTo>
                    <a:pt x="1812577" y="410281"/>
                    <a:pt x="1793622" y="339110"/>
                    <a:pt x="1768510" y="271306"/>
                  </a:cubicBezTo>
                  <a:cubicBezTo>
                    <a:pt x="1759424" y="246775"/>
                    <a:pt x="1736231" y="230035"/>
                    <a:pt x="1718269" y="211016"/>
                  </a:cubicBezTo>
                  <a:cubicBezTo>
                    <a:pt x="1650885" y="139669"/>
                    <a:pt x="1612697" y="86178"/>
                    <a:pt x="1527350" y="50242"/>
                  </a:cubicBezTo>
                  <a:cubicBezTo>
                    <a:pt x="1488303" y="33801"/>
                    <a:pt x="1447985" y="19862"/>
                    <a:pt x="1406770" y="10049"/>
                  </a:cubicBezTo>
                  <a:cubicBezTo>
                    <a:pt x="1377264" y="3024"/>
                    <a:pt x="1346480" y="3350"/>
                    <a:pt x="1316335" y="0"/>
                  </a:cubicBezTo>
                  <a:cubicBezTo>
                    <a:pt x="1276141" y="3350"/>
                    <a:pt x="1234474" y="-1244"/>
                    <a:pt x="1195754" y="10049"/>
                  </a:cubicBezTo>
                  <a:cubicBezTo>
                    <a:pt x="1050373" y="52452"/>
                    <a:pt x="1114283" y="60832"/>
                    <a:pt x="1014884" y="110532"/>
                  </a:cubicBezTo>
                  <a:cubicBezTo>
                    <a:pt x="1002532" y="116708"/>
                    <a:pt x="988089" y="117231"/>
                    <a:pt x="974691" y="120581"/>
                  </a:cubicBezTo>
                  <a:cubicBezTo>
                    <a:pt x="964642" y="133979"/>
                    <a:pt x="957411" y="150053"/>
                    <a:pt x="944545" y="160774"/>
                  </a:cubicBezTo>
                  <a:cubicBezTo>
                    <a:pt x="936408" y="167555"/>
                    <a:pt x="924234" y="166888"/>
                    <a:pt x="914400" y="170822"/>
                  </a:cubicBezTo>
                  <a:cubicBezTo>
                    <a:pt x="907446" y="173604"/>
                    <a:pt x="947895" y="182545"/>
                    <a:pt x="864159" y="19091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Graphic 5 1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 title="IguanaTex Vector Display">
              <a:extLst>
                <a:ext uri="{FF2B5EF4-FFF2-40B4-BE49-F238E27FC236}">
                  <a16:creationId xmlns:a16="http://schemas.microsoft.com/office/drawing/2014/main" id="{BCDE7018-C5CD-08B3-27D0-93AAFD805949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10553700" y="5207000"/>
              <a:ext cx="289351" cy="275247"/>
            </a:xfrm>
            <a:custGeom>
              <a:avLst/>
              <a:gdLst>
                <a:gd name="connsiteX0" fmla="*/ 237236 w 289351"/>
                <a:gd name="connsiteY0" fmla="*/ 41057 h 275247"/>
                <a:gd name="connsiteX1" fmla="*/ 282330 w 289351"/>
                <a:gd name="connsiteY1" fmla="*/ 12166 h 275247"/>
                <a:gd name="connsiteX2" fmla="*/ 289428 w 289351"/>
                <a:gd name="connsiteY2" fmla="*/ 4357 h 275247"/>
                <a:gd name="connsiteX3" fmla="*/ 284000 w 289351"/>
                <a:gd name="connsiteY3" fmla="*/ 63 h 275247"/>
                <a:gd name="connsiteX4" fmla="*/ 241412 w 289351"/>
                <a:gd name="connsiteY4" fmla="*/ 1234 h 275247"/>
                <a:gd name="connsiteX5" fmla="*/ 197988 w 289351"/>
                <a:gd name="connsiteY5" fmla="*/ 63 h 275247"/>
                <a:gd name="connsiteX6" fmla="*/ 190472 w 289351"/>
                <a:gd name="connsiteY6" fmla="*/ 7871 h 275247"/>
                <a:gd name="connsiteX7" fmla="*/ 197988 w 289351"/>
                <a:gd name="connsiteY7" fmla="*/ 12166 h 275247"/>
                <a:gd name="connsiteX8" fmla="*/ 226380 w 289351"/>
                <a:gd name="connsiteY8" fmla="*/ 29344 h 275247"/>
                <a:gd name="connsiteX9" fmla="*/ 225128 w 289351"/>
                <a:gd name="connsiteY9" fmla="*/ 37543 h 275247"/>
                <a:gd name="connsiteX10" fmla="*/ 187550 w 289351"/>
                <a:gd name="connsiteY10" fmla="*/ 176924 h 275247"/>
                <a:gd name="connsiteX11" fmla="*/ 83584 w 289351"/>
                <a:gd name="connsiteY11" fmla="*/ 263207 h 275247"/>
                <a:gd name="connsiteX12" fmla="*/ 32644 w 289351"/>
                <a:gd name="connsiteY12" fmla="*/ 212452 h 275247"/>
                <a:gd name="connsiteX13" fmla="*/ 37237 w 289351"/>
                <a:gd name="connsiteY13" fmla="*/ 181999 h 275247"/>
                <a:gd name="connsiteX14" fmla="*/ 77738 w 289351"/>
                <a:gd name="connsiteY14" fmla="*/ 30125 h 275247"/>
                <a:gd name="connsiteX15" fmla="*/ 112811 w 289351"/>
                <a:gd name="connsiteY15" fmla="*/ 12166 h 275247"/>
                <a:gd name="connsiteX16" fmla="*/ 127007 w 289351"/>
                <a:gd name="connsiteY16" fmla="*/ 4357 h 275247"/>
                <a:gd name="connsiteX17" fmla="*/ 121162 w 289351"/>
                <a:gd name="connsiteY17" fmla="*/ 63 h 275247"/>
                <a:gd name="connsiteX18" fmla="*/ 67717 w 289351"/>
                <a:gd name="connsiteY18" fmla="*/ 1234 h 275247"/>
                <a:gd name="connsiteX19" fmla="*/ 13855 w 289351"/>
                <a:gd name="connsiteY19" fmla="*/ 63 h 275247"/>
                <a:gd name="connsiteX20" fmla="*/ 5922 w 289351"/>
                <a:gd name="connsiteY20" fmla="*/ 7871 h 275247"/>
                <a:gd name="connsiteX21" fmla="*/ 17613 w 289351"/>
                <a:gd name="connsiteY21" fmla="*/ 12166 h 275247"/>
                <a:gd name="connsiteX22" fmla="*/ 33479 w 289351"/>
                <a:gd name="connsiteY22" fmla="*/ 12947 h 275247"/>
                <a:gd name="connsiteX23" fmla="*/ 44753 w 289351"/>
                <a:gd name="connsiteY23" fmla="*/ 19193 h 275247"/>
                <a:gd name="connsiteX24" fmla="*/ 37655 w 289351"/>
                <a:gd name="connsiteY24" fmla="*/ 46913 h 275247"/>
                <a:gd name="connsiteX25" fmla="*/ 28469 w 289351"/>
                <a:gd name="connsiteY25" fmla="*/ 81270 h 275247"/>
                <a:gd name="connsiteX26" fmla="*/ 2999 w 289351"/>
                <a:gd name="connsiteY26" fmla="*/ 177705 h 275247"/>
                <a:gd name="connsiteX27" fmla="*/ 77 w 289351"/>
                <a:gd name="connsiteY27" fmla="*/ 200349 h 275247"/>
                <a:gd name="connsiteX28" fmla="*/ 81913 w 289351"/>
                <a:gd name="connsiteY28" fmla="*/ 275310 h 275247"/>
                <a:gd name="connsiteX29" fmla="*/ 200076 w 289351"/>
                <a:gd name="connsiteY29" fmla="*/ 179657 h 275247"/>
                <a:gd name="connsiteX30" fmla="*/ 237236 w 289351"/>
                <a:gd name="connsiteY30" fmla="*/ 41057 h 2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9351" h="275247">
                  <a:moveTo>
                    <a:pt x="237236" y="41057"/>
                  </a:moveTo>
                  <a:cubicBezTo>
                    <a:pt x="241412" y="25050"/>
                    <a:pt x="248927" y="13337"/>
                    <a:pt x="282330" y="12166"/>
                  </a:cubicBezTo>
                  <a:cubicBezTo>
                    <a:pt x="284418" y="12166"/>
                    <a:pt x="289428" y="11775"/>
                    <a:pt x="289428" y="4357"/>
                  </a:cubicBezTo>
                  <a:cubicBezTo>
                    <a:pt x="289428" y="3967"/>
                    <a:pt x="289428" y="63"/>
                    <a:pt x="284000" y="63"/>
                  </a:cubicBezTo>
                  <a:cubicBezTo>
                    <a:pt x="270221" y="63"/>
                    <a:pt x="255608" y="1234"/>
                    <a:pt x="241412" y="1234"/>
                  </a:cubicBezTo>
                  <a:cubicBezTo>
                    <a:pt x="227215" y="1234"/>
                    <a:pt x="211767" y="63"/>
                    <a:pt x="197988" y="63"/>
                  </a:cubicBezTo>
                  <a:cubicBezTo>
                    <a:pt x="195483" y="63"/>
                    <a:pt x="190472" y="63"/>
                    <a:pt x="190472" y="7871"/>
                  </a:cubicBezTo>
                  <a:cubicBezTo>
                    <a:pt x="190472" y="12166"/>
                    <a:pt x="194648" y="12166"/>
                    <a:pt x="197988" y="12166"/>
                  </a:cubicBezTo>
                  <a:cubicBezTo>
                    <a:pt x="221787" y="12556"/>
                    <a:pt x="226380" y="20755"/>
                    <a:pt x="226380" y="29344"/>
                  </a:cubicBezTo>
                  <a:cubicBezTo>
                    <a:pt x="226380" y="30516"/>
                    <a:pt x="225545" y="36372"/>
                    <a:pt x="225128" y="37543"/>
                  </a:cubicBezTo>
                  <a:lnTo>
                    <a:pt x="187550" y="176924"/>
                  </a:lnTo>
                  <a:cubicBezTo>
                    <a:pt x="173353" y="229240"/>
                    <a:pt x="125337" y="263207"/>
                    <a:pt x="83584" y="263207"/>
                  </a:cubicBezTo>
                  <a:cubicBezTo>
                    <a:pt x="55191" y="263207"/>
                    <a:pt x="32644" y="246028"/>
                    <a:pt x="32644" y="212452"/>
                  </a:cubicBezTo>
                  <a:cubicBezTo>
                    <a:pt x="32644" y="211671"/>
                    <a:pt x="32644" y="199178"/>
                    <a:pt x="37237" y="181999"/>
                  </a:cubicBezTo>
                  <a:lnTo>
                    <a:pt x="77738" y="30125"/>
                  </a:lnTo>
                  <a:cubicBezTo>
                    <a:pt x="81496" y="16070"/>
                    <a:pt x="82331" y="12166"/>
                    <a:pt x="112811" y="12166"/>
                  </a:cubicBezTo>
                  <a:cubicBezTo>
                    <a:pt x="123667" y="12166"/>
                    <a:pt x="127007" y="12166"/>
                    <a:pt x="127007" y="4357"/>
                  </a:cubicBezTo>
                  <a:cubicBezTo>
                    <a:pt x="127007" y="63"/>
                    <a:pt x="122414" y="63"/>
                    <a:pt x="121162" y="63"/>
                  </a:cubicBezTo>
                  <a:cubicBezTo>
                    <a:pt x="109471" y="63"/>
                    <a:pt x="79408" y="1234"/>
                    <a:pt x="67717" y="1234"/>
                  </a:cubicBezTo>
                  <a:cubicBezTo>
                    <a:pt x="55609" y="1234"/>
                    <a:pt x="25964" y="63"/>
                    <a:pt x="13855" y="63"/>
                  </a:cubicBezTo>
                  <a:cubicBezTo>
                    <a:pt x="10515" y="63"/>
                    <a:pt x="5922" y="63"/>
                    <a:pt x="5922" y="7871"/>
                  </a:cubicBezTo>
                  <a:cubicBezTo>
                    <a:pt x="5922" y="12166"/>
                    <a:pt x="9680" y="12166"/>
                    <a:pt x="17613" y="12166"/>
                  </a:cubicBezTo>
                  <a:cubicBezTo>
                    <a:pt x="18448" y="12166"/>
                    <a:pt x="26381" y="12166"/>
                    <a:pt x="33479" y="12947"/>
                  </a:cubicBezTo>
                  <a:cubicBezTo>
                    <a:pt x="40995" y="13728"/>
                    <a:pt x="44753" y="14118"/>
                    <a:pt x="44753" y="19193"/>
                  </a:cubicBezTo>
                  <a:cubicBezTo>
                    <a:pt x="44753" y="21536"/>
                    <a:pt x="40160" y="37934"/>
                    <a:pt x="37655" y="46913"/>
                  </a:cubicBezTo>
                  <a:lnTo>
                    <a:pt x="28469" y="81270"/>
                  </a:lnTo>
                  <a:cubicBezTo>
                    <a:pt x="24711" y="96497"/>
                    <a:pt x="4670" y="170287"/>
                    <a:pt x="2999" y="177705"/>
                  </a:cubicBezTo>
                  <a:cubicBezTo>
                    <a:pt x="77" y="188636"/>
                    <a:pt x="77" y="194493"/>
                    <a:pt x="77" y="200349"/>
                  </a:cubicBezTo>
                  <a:cubicBezTo>
                    <a:pt x="77" y="247980"/>
                    <a:pt x="38072" y="275310"/>
                    <a:pt x="81913" y="275310"/>
                  </a:cubicBezTo>
                  <a:cubicBezTo>
                    <a:pt x="134523" y="275310"/>
                    <a:pt x="186297" y="231192"/>
                    <a:pt x="200076" y="179657"/>
                  </a:cubicBezTo>
                  <a:lnTo>
                    <a:pt x="237236" y="41057"/>
                  </a:lnTo>
                  <a:close/>
                </a:path>
              </a:pathLst>
            </a:custGeom>
            <a:solidFill>
              <a:srgbClr val="000000"/>
            </a:solidFill>
            <a:ln w="435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19" name="Group 18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U $&#10;&#10;\end{document}&#10;" title="IguanaTex Vector Display">
              <a:extLst>
                <a:ext uri="{FF2B5EF4-FFF2-40B4-BE49-F238E27FC236}">
                  <a16:creationId xmlns:a16="http://schemas.microsoft.com/office/drawing/2014/main" id="{B54E28E8-40A1-D7E0-8368-BBB10AF38A95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11446950" y="1770184"/>
              <a:ext cx="493590" cy="359130"/>
              <a:chOff x="14159212" y="4402906"/>
              <a:chExt cx="493590" cy="35913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222D77-E0EA-F21F-1FA8-E279BA71B108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4159212" y="4402906"/>
                <a:ext cx="185046" cy="359130"/>
              </a:xfrm>
              <a:custGeom>
                <a:avLst/>
                <a:gdLst>
                  <a:gd name="connsiteX0" fmla="*/ 100542 w 185046"/>
                  <a:gd name="connsiteY0" fmla="*/ 55936 h 359130"/>
                  <a:gd name="connsiteX1" fmla="*/ 131118 w 185046"/>
                  <a:gd name="connsiteY1" fmla="*/ 90351 h 359130"/>
                  <a:gd name="connsiteX2" fmla="*/ 180358 w 185046"/>
                  <a:gd name="connsiteY2" fmla="*/ 113025 h 359130"/>
                  <a:gd name="connsiteX3" fmla="*/ 185123 w 185046"/>
                  <a:gd name="connsiteY3" fmla="*/ 105332 h 359130"/>
                  <a:gd name="connsiteX4" fmla="*/ 175990 w 185046"/>
                  <a:gd name="connsiteY4" fmla="*/ 95615 h 359130"/>
                  <a:gd name="connsiteX5" fmla="*/ 124368 w 185046"/>
                  <a:gd name="connsiteY5" fmla="*/ 63224 h 359130"/>
                  <a:gd name="connsiteX6" fmla="*/ 96968 w 185046"/>
                  <a:gd name="connsiteY6" fmla="*/ 3707 h 359130"/>
                  <a:gd name="connsiteX7" fmla="*/ 92600 w 185046"/>
                  <a:gd name="connsiteY7" fmla="*/ 63 h 359130"/>
                  <a:gd name="connsiteX8" fmla="*/ 87835 w 185046"/>
                  <a:gd name="connsiteY8" fmla="*/ 7351 h 359130"/>
                  <a:gd name="connsiteX9" fmla="*/ 6827 w 185046"/>
                  <a:gd name="connsiteY9" fmla="*/ 96425 h 359130"/>
                  <a:gd name="connsiteX10" fmla="*/ 77 w 185046"/>
                  <a:gd name="connsiteY10" fmla="*/ 105332 h 359130"/>
                  <a:gd name="connsiteX11" fmla="*/ 4842 w 185046"/>
                  <a:gd name="connsiteY11" fmla="*/ 113025 h 359130"/>
                  <a:gd name="connsiteX12" fmla="*/ 52096 w 185046"/>
                  <a:gd name="connsiteY12" fmla="*/ 91971 h 359130"/>
                  <a:gd name="connsiteX13" fmla="*/ 84658 w 185046"/>
                  <a:gd name="connsiteY13" fmla="*/ 55936 h 359130"/>
                  <a:gd name="connsiteX14" fmla="*/ 84658 w 185046"/>
                  <a:gd name="connsiteY14" fmla="*/ 344617 h 359130"/>
                  <a:gd name="connsiteX15" fmla="*/ 92600 w 185046"/>
                  <a:gd name="connsiteY15" fmla="*/ 359193 h 359130"/>
                  <a:gd name="connsiteX16" fmla="*/ 100542 w 185046"/>
                  <a:gd name="connsiteY16" fmla="*/ 344617 h 359130"/>
                  <a:gd name="connsiteX17" fmla="*/ 100542 w 185046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046" h="359130">
                    <a:moveTo>
                      <a:pt x="100542" y="55936"/>
                    </a:moveTo>
                    <a:cubicBezTo>
                      <a:pt x="110072" y="71322"/>
                      <a:pt x="121191" y="82659"/>
                      <a:pt x="131118" y="90351"/>
                    </a:cubicBezTo>
                    <a:cubicBezTo>
                      <a:pt x="155341" y="108976"/>
                      <a:pt x="179564" y="113025"/>
                      <a:pt x="180358" y="113025"/>
                    </a:cubicBezTo>
                    <a:cubicBezTo>
                      <a:pt x="185123" y="113025"/>
                      <a:pt x="185123" y="108571"/>
                      <a:pt x="185123" y="105332"/>
                    </a:cubicBezTo>
                    <a:cubicBezTo>
                      <a:pt x="185123" y="98854"/>
                      <a:pt x="184726" y="98449"/>
                      <a:pt x="175990" y="95615"/>
                    </a:cubicBezTo>
                    <a:cubicBezTo>
                      <a:pt x="148988" y="87922"/>
                      <a:pt x="133501" y="73346"/>
                      <a:pt x="124368" y="63224"/>
                    </a:cubicBezTo>
                    <a:cubicBezTo>
                      <a:pt x="104116" y="40956"/>
                      <a:pt x="99351" y="16663"/>
                      <a:pt x="96968" y="3707"/>
                    </a:cubicBezTo>
                    <a:cubicBezTo>
                      <a:pt x="96571" y="1682"/>
                      <a:pt x="94983" y="63"/>
                      <a:pt x="92600" y="63"/>
                    </a:cubicBezTo>
                    <a:cubicBezTo>
                      <a:pt x="89026" y="63"/>
                      <a:pt x="88629" y="2492"/>
                      <a:pt x="87835" y="7351"/>
                    </a:cubicBezTo>
                    <a:cubicBezTo>
                      <a:pt x="78702" y="52293"/>
                      <a:pt x="50508" y="83873"/>
                      <a:pt x="6827" y="96425"/>
                    </a:cubicBezTo>
                    <a:cubicBezTo>
                      <a:pt x="871" y="98449"/>
                      <a:pt x="77" y="98449"/>
                      <a:pt x="77" y="105332"/>
                    </a:cubicBezTo>
                    <a:cubicBezTo>
                      <a:pt x="77" y="108571"/>
                      <a:pt x="77" y="113025"/>
                      <a:pt x="4842" y="113025"/>
                    </a:cubicBezTo>
                    <a:cubicBezTo>
                      <a:pt x="6033" y="113025"/>
                      <a:pt x="29462" y="108571"/>
                      <a:pt x="52096" y="91971"/>
                    </a:cubicBezTo>
                    <a:cubicBezTo>
                      <a:pt x="65200" y="81849"/>
                      <a:pt x="75922" y="69702"/>
                      <a:pt x="84658" y="55936"/>
                    </a:cubicBezTo>
                    <a:lnTo>
                      <a:pt x="84658" y="344617"/>
                    </a:lnTo>
                    <a:cubicBezTo>
                      <a:pt x="84658" y="351905"/>
                      <a:pt x="84658" y="359193"/>
                      <a:pt x="92600" y="359193"/>
                    </a:cubicBezTo>
                    <a:cubicBezTo>
                      <a:pt x="100542" y="359193"/>
                      <a:pt x="100542" y="351905"/>
                      <a:pt x="100542" y="344617"/>
                    </a:cubicBezTo>
                    <a:lnTo>
                      <a:pt x="100542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28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BCE6CDE-E872-9CF9-DABA-657B158A635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4377615" y="4406955"/>
                <a:ext cx="275187" cy="285441"/>
              </a:xfrm>
              <a:custGeom>
                <a:avLst/>
                <a:gdLst>
                  <a:gd name="connsiteX0" fmla="*/ 225632 w 275187"/>
                  <a:gd name="connsiteY0" fmla="*/ 42575 h 285441"/>
                  <a:gd name="connsiteX1" fmla="*/ 268518 w 275187"/>
                  <a:gd name="connsiteY1" fmla="*/ 12614 h 285441"/>
                  <a:gd name="connsiteX2" fmla="*/ 275269 w 275187"/>
                  <a:gd name="connsiteY2" fmla="*/ 4516 h 285441"/>
                  <a:gd name="connsiteX3" fmla="*/ 270107 w 275187"/>
                  <a:gd name="connsiteY3" fmla="*/ 63 h 285441"/>
                  <a:gd name="connsiteX4" fmla="*/ 229603 w 275187"/>
                  <a:gd name="connsiteY4" fmla="*/ 1277 h 285441"/>
                  <a:gd name="connsiteX5" fmla="*/ 188305 w 275187"/>
                  <a:gd name="connsiteY5" fmla="*/ 63 h 285441"/>
                  <a:gd name="connsiteX6" fmla="*/ 181157 w 275187"/>
                  <a:gd name="connsiteY6" fmla="*/ 8160 h 285441"/>
                  <a:gd name="connsiteX7" fmla="*/ 188305 w 275187"/>
                  <a:gd name="connsiteY7" fmla="*/ 12614 h 285441"/>
                  <a:gd name="connsiteX8" fmla="*/ 215307 w 275187"/>
                  <a:gd name="connsiteY8" fmla="*/ 30429 h 285441"/>
                  <a:gd name="connsiteX9" fmla="*/ 214116 w 275187"/>
                  <a:gd name="connsiteY9" fmla="*/ 38931 h 285441"/>
                  <a:gd name="connsiteX10" fmla="*/ 178378 w 275187"/>
                  <a:gd name="connsiteY10" fmla="*/ 183474 h 285441"/>
                  <a:gd name="connsiteX11" fmla="*/ 79501 w 275187"/>
                  <a:gd name="connsiteY11" fmla="*/ 272953 h 285441"/>
                  <a:gd name="connsiteX12" fmla="*/ 31055 w 275187"/>
                  <a:gd name="connsiteY12" fmla="*/ 220318 h 285441"/>
                  <a:gd name="connsiteX13" fmla="*/ 35423 w 275187"/>
                  <a:gd name="connsiteY13" fmla="*/ 188738 h 285441"/>
                  <a:gd name="connsiteX14" fmla="*/ 73941 w 275187"/>
                  <a:gd name="connsiteY14" fmla="*/ 31239 h 285441"/>
                  <a:gd name="connsiteX15" fmla="*/ 107297 w 275187"/>
                  <a:gd name="connsiteY15" fmla="*/ 12614 h 285441"/>
                  <a:gd name="connsiteX16" fmla="*/ 120799 w 275187"/>
                  <a:gd name="connsiteY16" fmla="*/ 4516 h 285441"/>
                  <a:gd name="connsiteX17" fmla="*/ 115239 w 275187"/>
                  <a:gd name="connsiteY17" fmla="*/ 63 h 285441"/>
                  <a:gd name="connsiteX18" fmla="*/ 64411 w 275187"/>
                  <a:gd name="connsiteY18" fmla="*/ 1277 h 285441"/>
                  <a:gd name="connsiteX19" fmla="*/ 13186 w 275187"/>
                  <a:gd name="connsiteY19" fmla="*/ 63 h 285441"/>
                  <a:gd name="connsiteX20" fmla="*/ 5641 w 275187"/>
                  <a:gd name="connsiteY20" fmla="*/ 8160 h 285441"/>
                  <a:gd name="connsiteX21" fmla="*/ 16760 w 275187"/>
                  <a:gd name="connsiteY21" fmla="*/ 12614 h 285441"/>
                  <a:gd name="connsiteX22" fmla="*/ 31849 w 275187"/>
                  <a:gd name="connsiteY22" fmla="*/ 13424 h 285441"/>
                  <a:gd name="connsiteX23" fmla="*/ 42571 w 275187"/>
                  <a:gd name="connsiteY23" fmla="*/ 19902 h 285441"/>
                  <a:gd name="connsiteX24" fmla="*/ 35820 w 275187"/>
                  <a:gd name="connsiteY24" fmla="*/ 48649 h 285441"/>
                  <a:gd name="connsiteX25" fmla="*/ 27084 w 275187"/>
                  <a:gd name="connsiteY25" fmla="*/ 84278 h 285441"/>
                  <a:gd name="connsiteX26" fmla="*/ 2861 w 275187"/>
                  <a:gd name="connsiteY26" fmla="*/ 184284 h 285441"/>
                  <a:gd name="connsiteX27" fmla="*/ 82 w 275187"/>
                  <a:gd name="connsiteY27" fmla="*/ 207767 h 285441"/>
                  <a:gd name="connsiteX28" fmla="*/ 77912 w 275187"/>
                  <a:gd name="connsiteY28" fmla="*/ 285504 h 285441"/>
                  <a:gd name="connsiteX29" fmla="*/ 190290 w 275187"/>
                  <a:gd name="connsiteY29" fmla="*/ 186308 h 285441"/>
                  <a:gd name="connsiteX30" fmla="*/ 225632 w 275187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5187" h="285441">
                    <a:moveTo>
                      <a:pt x="225632" y="42575"/>
                    </a:moveTo>
                    <a:cubicBezTo>
                      <a:pt x="229603" y="25975"/>
                      <a:pt x="236751" y="13829"/>
                      <a:pt x="268518" y="12614"/>
                    </a:cubicBezTo>
                    <a:cubicBezTo>
                      <a:pt x="270504" y="12614"/>
                      <a:pt x="275269" y="12209"/>
                      <a:pt x="275269" y="4516"/>
                    </a:cubicBezTo>
                    <a:cubicBezTo>
                      <a:pt x="275269" y="4112"/>
                      <a:pt x="275269" y="63"/>
                      <a:pt x="270107" y="63"/>
                    </a:cubicBezTo>
                    <a:cubicBezTo>
                      <a:pt x="257002" y="63"/>
                      <a:pt x="243104" y="1277"/>
                      <a:pt x="229603" y="1277"/>
                    </a:cubicBezTo>
                    <a:cubicBezTo>
                      <a:pt x="216102" y="1277"/>
                      <a:pt x="201409" y="63"/>
                      <a:pt x="188305" y="63"/>
                    </a:cubicBezTo>
                    <a:cubicBezTo>
                      <a:pt x="185922" y="63"/>
                      <a:pt x="181157" y="63"/>
                      <a:pt x="181157" y="8160"/>
                    </a:cubicBezTo>
                    <a:cubicBezTo>
                      <a:pt x="181157" y="12614"/>
                      <a:pt x="185128" y="12614"/>
                      <a:pt x="188305" y="12614"/>
                    </a:cubicBezTo>
                    <a:cubicBezTo>
                      <a:pt x="210939" y="13019"/>
                      <a:pt x="215307" y="21521"/>
                      <a:pt x="215307" y="30429"/>
                    </a:cubicBezTo>
                    <a:cubicBezTo>
                      <a:pt x="215307" y="31644"/>
                      <a:pt x="214513" y="37717"/>
                      <a:pt x="214116" y="38931"/>
                    </a:cubicBezTo>
                    <a:lnTo>
                      <a:pt x="178378" y="183474"/>
                    </a:lnTo>
                    <a:cubicBezTo>
                      <a:pt x="164876" y="237728"/>
                      <a:pt x="119210" y="272953"/>
                      <a:pt x="79501" y="272953"/>
                    </a:cubicBezTo>
                    <a:cubicBezTo>
                      <a:pt x="52498" y="272953"/>
                      <a:pt x="31055" y="255138"/>
                      <a:pt x="31055" y="220318"/>
                    </a:cubicBezTo>
                    <a:cubicBezTo>
                      <a:pt x="31055" y="219509"/>
                      <a:pt x="31055" y="206552"/>
                      <a:pt x="35423" y="188738"/>
                    </a:cubicBezTo>
                    <a:lnTo>
                      <a:pt x="73941" y="31239"/>
                    </a:lnTo>
                    <a:cubicBezTo>
                      <a:pt x="77515" y="16663"/>
                      <a:pt x="78310" y="12614"/>
                      <a:pt x="107297" y="12614"/>
                    </a:cubicBezTo>
                    <a:cubicBezTo>
                      <a:pt x="117622" y="12614"/>
                      <a:pt x="120799" y="12614"/>
                      <a:pt x="120799" y="4516"/>
                    </a:cubicBezTo>
                    <a:cubicBezTo>
                      <a:pt x="120799" y="63"/>
                      <a:pt x="116431" y="63"/>
                      <a:pt x="115239" y="63"/>
                    </a:cubicBezTo>
                    <a:cubicBezTo>
                      <a:pt x="104121" y="63"/>
                      <a:pt x="75530" y="1277"/>
                      <a:pt x="64411" y="1277"/>
                    </a:cubicBezTo>
                    <a:cubicBezTo>
                      <a:pt x="52895" y="1277"/>
                      <a:pt x="24702" y="63"/>
                      <a:pt x="13186" y="63"/>
                    </a:cubicBezTo>
                    <a:cubicBezTo>
                      <a:pt x="10009" y="63"/>
                      <a:pt x="5641" y="63"/>
                      <a:pt x="5641" y="8160"/>
                    </a:cubicBezTo>
                    <a:cubicBezTo>
                      <a:pt x="5641" y="12614"/>
                      <a:pt x="9215" y="12614"/>
                      <a:pt x="16760" y="12614"/>
                    </a:cubicBezTo>
                    <a:cubicBezTo>
                      <a:pt x="17554" y="12614"/>
                      <a:pt x="25099" y="12614"/>
                      <a:pt x="31849" y="13424"/>
                    </a:cubicBezTo>
                    <a:cubicBezTo>
                      <a:pt x="38997" y="14234"/>
                      <a:pt x="42571" y="14639"/>
                      <a:pt x="42571" y="19902"/>
                    </a:cubicBezTo>
                    <a:cubicBezTo>
                      <a:pt x="42571" y="22331"/>
                      <a:pt x="38203" y="39336"/>
                      <a:pt x="35820" y="48649"/>
                    </a:cubicBezTo>
                    <a:lnTo>
                      <a:pt x="27084" y="84278"/>
                    </a:lnTo>
                    <a:cubicBezTo>
                      <a:pt x="23510" y="100069"/>
                      <a:pt x="4450" y="176591"/>
                      <a:pt x="2861" y="184284"/>
                    </a:cubicBezTo>
                    <a:cubicBezTo>
                      <a:pt x="82" y="195621"/>
                      <a:pt x="82" y="201694"/>
                      <a:pt x="82" y="207767"/>
                    </a:cubicBezTo>
                    <a:cubicBezTo>
                      <a:pt x="82" y="257163"/>
                      <a:pt x="36217" y="285504"/>
                      <a:pt x="77912" y="285504"/>
                    </a:cubicBezTo>
                    <a:cubicBezTo>
                      <a:pt x="127946" y="285504"/>
                      <a:pt x="177186" y="239753"/>
                      <a:pt x="190290" y="186308"/>
                    </a:cubicBezTo>
                    <a:lnTo>
                      <a:pt x="225632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28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FC9646B-92C8-2979-0F73-756BCD858ED0}"/>
                </a:ext>
              </a:extLst>
            </p:cNvPr>
            <p:cNvSpPr/>
            <p:nvPr/>
          </p:nvSpPr>
          <p:spPr>
            <a:xfrm>
              <a:off x="8808720" y="2032942"/>
              <a:ext cx="2346960" cy="1059180"/>
            </a:xfrm>
            <a:custGeom>
              <a:avLst/>
              <a:gdLst>
                <a:gd name="connsiteX0" fmla="*/ 1051560 w 2346960"/>
                <a:gd name="connsiteY0" fmla="*/ 45720 h 1059180"/>
                <a:gd name="connsiteX1" fmla="*/ 868680 w 2346960"/>
                <a:gd name="connsiteY1" fmla="*/ 15240 h 1059180"/>
                <a:gd name="connsiteX2" fmla="*/ 685800 w 2346960"/>
                <a:gd name="connsiteY2" fmla="*/ 0 h 1059180"/>
                <a:gd name="connsiteX3" fmla="*/ 586740 w 2346960"/>
                <a:gd name="connsiteY3" fmla="*/ 15240 h 1059180"/>
                <a:gd name="connsiteX4" fmla="*/ 365760 w 2346960"/>
                <a:gd name="connsiteY4" fmla="*/ 152400 h 1059180"/>
                <a:gd name="connsiteX5" fmla="*/ 320040 w 2346960"/>
                <a:gd name="connsiteY5" fmla="*/ 213360 h 1059180"/>
                <a:gd name="connsiteX6" fmla="*/ 297180 w 2346960"/>
                <a:gd name="connsiteY6" fmla="*/ 320040 h 1059180"/>
                <a:gd name="connsiteX7" fmla="*/ 274320 w 2346960"/>
                <a:gd name="connsiteY7" fmla="*/ 350520 h 1059180"/>
                <a:gd name="connsiteX8" fmla="*/ 228600 w 2346960"/>
                <a:gd name="connsiteY8" fmla="*/ 403860 h 1059180"/>
                <a:gd name="connsiteX9" fmla="*/ 198120 w 2346960"/>
                <a:gd name="connsiteY9" fmla="*/ 434340 h 1059180"/>
                <a:gd name="connsiteX10" fmla="*/ 121920 w 2346960"/>
                <a:gd name="connsiteY10" fmla="*/ 472440 h 1059180"/>
                <a:gd name="connsiteX11" fmla="*/ 53340 w 2346960"/>
                <a:gd name="connsiteY11" fmla="*/ 510540 h 1059180"/>
                <a:gd name="connsiteX12" fmla="*/ 0 w 2346960"/>
                <a:gd name="connsiteY12" fmla="*/ 609600 h 1059180"/>
                <a:gd name="connsiteX13" fmla="*/ 7620 w 2346960"/>
                <a:gd name="connsiteY13" fmla="*/ 708660 h 1059180"/>
                <a:gd name="connsiteX14" fmla="*/ 60960 w 2346960"/>
                <a:gd name="connsiteY14" fmla="*/ 769620 h 1059180"/>
                <a:gd name="connsiteX15" fmla="*/ 266700 w 2346960"/>
                <a:gd name="connsiteY15" fmla="*/ 906780 h 1059180"/>
                <a:gd name="connsiteX16" fmla="*/ 502920 w 2346960"/>
                <a:gd name="connsiteY16" fmla="*/ 975360 h 1059180"/>
                <a:gd name="connsiteX17" fmla="*/ 883920 w 2346960"/>
                <a:gd name="connsiteY17" fmla="*/ 944880 h 1059180"/>
                <a:gd name="connsiteX18" fmla="*/ 1135380 w 2346960"/>
                <a:gd name="connsiteY18" fmla="*/ 883920 h 1059180"/>
                <a:gd name="connsiteX19" fmla="*/ 1242060 w 2346960"/>
                <a:gd name="connsiteY19" fmla="*/ 868680 h 1059180"/>
                <a:gd name="connsiteX20" fmla="*/ 1386840 w 2346960"/>
                <a:gd name="connsiteY20" fmla="*/ 906780 h 1059180"/>
                <a:gd name="connsiteX21" fmla="*/ 1539240 w 2346960"/>
                <a:gd name="connsiteY21" fmla="*/ 960120 h 1059180"/>
                <a:gd name="connsiteX22" fmla="*/ 1889760 w 2346960"/>
                <a:gd name="connsiteY22" fmla="*/ 1036320 h 1059180"/>
                <a:gd name="connsiteX23" fmla="*/ 2103120 w 2346960"/>
                <a:gd name="connsiteY23" fmla="*/ 1059180 h 1059180"/>
                <a:gd name="connsiteX24" fmla="*/ 2308860 w 2346960"/>
                <a:gd name="connsiteY24" fmla="*/ 982980 h 1059180"/>
                <a:gd name="connsiteX25" fmla="*/ 2346960 w 2346960"/>
                <a:gd name="connsiteY25" fmla="*/ 868680 h 1059180"/>
                <a:gd name="connsiteX26" fmla="*/ 2331720 w 2346960"/>
                <a:gd name="connsiteY26" fmla="*/ 746760 h 1059180"/>
                <a:gd name="connsiteX27" fmla="*/ 2293620 w 2346960"/>
                <a:gd name="connsiteY27" fmla="*/ 693420 h 1059180"/>
                <a:gd name="connsiteX28" fmla="*/ 2286000 w 2346960"/>
                <a:gd name="connsiteY28" fmla="*/ 670560 h 1059180"/>
                <a:gd name="connsiteX29" fmla="*/ 2240280 w 2346960"/>
                <a:gd name="connsiteY29" fmla="*/ 640080 h 1059180"/>
                <a:gd name="connsiteX30" fmla="*/ 2217420 w 2346960"/>
                <a:gd name="connsiteY30" fmla="*/ 609600 h 1059180"/>
                <a:gd name="connsiteX31" fmla="*/ 2194560 w 2346960"/>
                <a:gd name="connsiteY31" fmla="*/ 594360 h 1059180"/>
                <a:gd name="connsiteX32" fmla="*/ 2125980 w 2346960"/>
                <a:gd name="connsiteY32" fmla="*/ 556260 h 1059180"/>
                <a:gd name="connsiteX33" fmla="*/ 2042160 w 2346960"/>
                <a:gd name="connsiteY33" fmla="*/ 510540 h 1059180"/>
                <a:gd name="connsiteX34" fmla="*/ 2004060 w 2346960"/>
                <a:gd name="connsiteY34" fmla="*/ 472440 h 1059180"/>
                <a:gd name="connsiteX35" fmla="*/ 1874520 w 2346960"/>
                <a:gd name="connsiteY35" fmla="*/ 365760 h 1059180"/>
                <a:gd name="connsiteX36" fmla="*/ 1737360 w 2346960"/>
                <a:gd name="connsiteY36" fmla="*/ 236220 h 1059180"/>
                <a:gd name="connsiteX37" fmla="*/ 1562100 w 2346960"/>
                <a:gd name="connsiteY37" fmla="*/ 152400 h 1059180"/>
                <a:gd name="connsiteX38" fmla="*/ 1485900 w 2346960"/>
                <a:gd name="connsiteY38" fmla="*/ 114300 h 1059180"/>
                <a:gd name="connsiteX39" fmla="*/ 1264920 w 2346960"/>
                <a:gd name="connsiteY39" fmla="*/ 99060 h 1059180"/>
                <a:gd name="connsiteX40" fmla="*/ 1226820 w 2346960"/>
                <a:gd name="connsiteY40" fmla="*/ 91440 h 1059180"/>
                <a:gd name="connsiteX41" fmla="*/ 1150620 w 2346960"/>
                <a:gd name="connsiteY41" fmla="*/ 83820 h 1059180"/>
                <a:gd name="connsiteX42" fmla="*/ 1051560 w 2346960"/>
                <a:gd name="connsiteY42" fmla="*/ 45720 h 10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46960" h="1059180">
                  <a:moveTo>
                    <a:pt x="1051560" y="45720"/>
                  </a:moveTo>
                  <a:cubicBezTo>
                    <a:pt x="970184" y="13170"/>
                    <a:pt x="1020748" y="29386"/>
                    <a:pt x="868680" y="15240"/>
                  </a:cubicBezTo>
                  <a:lnTo>
                    <a:pt x="685800" y="0"/>
                  </a:lnTo>
                  <a:cubicBezTo>
                    <a:pt x="652780" y="5080"/>
                    <a:pt x="618058" y="3608"/>
                    <a:pt x="586740" y="15240"/>
                  </a:cubicBezTo>
                  <a:cubicBezTo>
                    <a:pt x="475496" y="56559"/>
                    <a:pt x="431528" y="76514"/>
                    <a:pt x="365760" y="152400"/>
                  </a:cubicBezTo>
                  <a:cubicBezTo>
                    <a:pt x="349125" y="171595"/>
                    <a:pt x="335280" y="193040"/>
                    <a:pt x="320040" y="213360"/>
                  </a:cubicBezTo>
                  <a:cubicBezTo>
                    <a:pt x="315041" y="253351"/>
                    <a:pt x="315276" y="283847"/>
                    <a:pt x="297180" y="320040"/>
                  </a:cubicBezTo>
                  <a:cubicBezTo>
                    <a:pt x="291500" y="331399"/>
                    <a:pt x="282362" y="340691"/>
                    <a:pt x="274320" y="350520"/>
                  </a:cubicBezTo>
                  <a:cubicBezTo>
                    <a:pt x="259491" y="368644"/>
                    <a:pt x="244352" y="386532"/>
                    <a:pt x="228600" y="403860"/>
                  </a:cubicBezTo>
                  <a:cubicBezTo>
                    <a:pt x="218935" y="414492"/>
                    <a:pt x="210206" y="426570"/>
                    <a:pt x="198120" y="434340"/>
                  </a:cubicBezTo>
                  <a:cubicBezTo>
                    <a:pt x="174232" y="449696"/>
                    <a:pt x="148287" y="461893"/>
                    <a:pt x="121920" y="472440"/>
                  </a:cubicBezTo>
                  <a:cubicBezTo>
                    <a:pt x="95104" y="483166"/>
                    <a:pt x="73337" y="488043"/>
                    <a:pt x="53340" y="510540"/>
                  </a:cubicBezTo>
                  <a:cubicBezTo>
                    <a:pt x="24919" y="542513"/>
                    <a:pt x="16568" y="570941"/>
                    <a:pt x="0" y="609600"/>
                  </a:cubicBezTo>
                  <a:cubicBezTo>
                    <a:pt x="2540" y="642620"/>
                    <a:pt x="-4170" y="677712"/>
                    <a:pt x="7620" y="708660"/>
                  </a:cubicBezTo>
                  <a:cubicBezTo>
                    <a:pt x="17232" y="733892"/>
                    <a:pt x="41868" y="750528"/>
                    <a:pt x="60960" y="769620"/>
                  </a:cubicBezTo>
                  <a:cubicBezTo>
                    <a:pt x="122822" y="831482"/>
                    <a:pt x="181137" y="873603"/>
                    <a:pt x="266700" y="906780"/>
                  </a:cubicBezTo>
                  <a:cubicBezTo>
                    <a:pt x="343145" y="936422"/>
                    <a:pt x="424180" y="952500"/>
                    <a:pt x="502920" y="975360"/>
                  </a:cubicBezTo>
                  <a:cubicBezTo>
                    <a:pt x="629920" y="965200"/>
                    <a:pt x="757825" y="963111"/>
                    <a:pt x="883920" y="944880"/>
                  </a:cubicBezTo>
                  <a:cubicBezTo>
                    <a:pt x="969280" y="932539"/>
                    <a:pt x="1051020" y="901869"/>
                    <a:pt x="1135380" y="883920"/>
                  </a:cubicBezTo>
                  <a:cubicBezTo>
                    <a:pt x="1170515" y="876445"/>
                    <a:pt x="1206500" y="873760"/>
                    <a:pt x="1242060" y="868680"/>
                  </a:cubicBezTo>
                  <a:cubicBezTo>
                    <a:pt x="1290320" y="881380"/>
                    <a:pt x="1339144" y="892104"/>
                    <a:pt x="1386840" y="906780"/>
                  </a:cubicBezTo>
                  <a:cubicBezTo>
                    <a:pt x="1438282" y="922608"/>
                    <a:pt x="1487120" y="946695"/>
                    <a:pt x="1539240" y="960120"/>
                  </a:cubicBezTo>
                  <a:cubicBezTo>
                    <a:pt x="1655030" y="989945"/>
                    <a:pt x="1770495" y="1027801"/>
                    <a:pt x="1889760" y="1036320"/>
                  </a:cubicBezTo>
                  <a:cubicBezTo>
                    <a:pt x="2032270" y="1046499"/>
                    <a:pt x="1961148" y="1038898"/>
                    <a:pt x="2103120" y="1059180"/>
                  </a:cubicBezTo>
                  <a:cubicBezTo>
                    <a:pt x="2189707" y="1046192"/>
                    <a:pt x="2263585" y="1065985"/>
                    <a:pt x="2308860" y="982980"/>
                  </a:cubicBezTo>
                  <a:cubicBezTo>
                    <a:pt x="2328091" y="947723"/>
                    <a:pt x="2346960" y="868680"/>
                    <a:pt x="2346960" y="868680"/>
                  </a:cubicBezTo>
                  <a:cubicBezTo>
                    <a:pt x="2346043" y="857670"/>
                    <a:pt x="2344165" y="775799"/>
                    <a:pt x="2331720" y="746760"/>
                  </a:cubicBezTo>
                  <a:cubicBezTo>
                    <a:pt x="2328006" y="738094"/>
                    <a:pt x="2296222" y="696889"/>
                    <a:pt x="2293620" y="693420"/>
                  </a:cubicBezTo>
                  <a:cubicBezTo>
                    <a:pt x="2291080" y="685800"/>
                    <a:pt x="2290455" y="677243"/>
                    <a:pt x="2286000" y="670560"/>
                  </a:cubicBezTo>
                  <a:cubicBezTo>
                    <a:pt x="2269692" y="646097"/>
                    <a:pt x="2264247" y="648069"/>
                    <a:pt x="2240280" y="640080"/>
                  </a:cubicBezTo>
                  <a:cubicBezTo>
                    <a:pt x="2232660" y="629920"/>
                    <a:pt x="2226400" y="618580"/>
                    <a:pt x="2217420" y="609600"/>
                  </a:cubicBezTo>
                  <a:cubicBezTo>
                    <a:pt x="2210944" y="603124"/>
                    <a:pt x="2202471" y="598975"/>
                    <a:pt x="2194560" y="594360"/>
                  </a:cubicBezTo>
                  <a:cubicBezTo>
                    <a:pt x="2171971" y="581183"/>
                    <a:pt x="2148404" y="569715"/>
                    <a:pt x="2125980" y="556260"/>
                  </a:cubicBezTo>
                  <a:cubicBezTo>
                    <a:pt x="2049845" y="510579"/>
                    <a:pt x="2111480" y="538268"/>
                    <a:pt x="2042160" y="510540"/>
                  </a:cubicBezTo>
                  <a:cubicBezTo>
                    <a:pt x="2029460" y="497840"/>
                    <a:pt x="2017771" y="484041"/>
                    <a:pt x="2004060" y="472440"/>
                  </a:cubicBezTo>
                  <a:cubicBezTo>
                    <a:pt x="1917757" y="399415"/>
                    <a:pt x="1963137" y="454377"/>
                    <a:pt x="1874520" y="365760"/>
                  </a:cubicBezTo>
                  <a:cubicBezTo>
                    <a:pt x="1788915" y="280155"/>
                    <a:pt x="1840671" y="308538"/>
                    <a:pt x="1737360" y="236220"/>
                  </a:cubicBezTo>
                  <a:cubicBezTo>
                    <a:pt x="1650926" y="175716"/>
                    <a:pt x="1664798" y="197051"/>
                    <a:pt x="1562100" y="152400"/>
                  </a:cubicBezTo>
                  <a:cubicBezTo>
                    <a:pt x="1536057" y="141077"/>
                    <a:pt x="1514214" y="116478"/>
                    <a:pt x="1485900" y="114300"/>
                  </a:cubicBezTo>
                  <a:cubicBezTo>
                    <a:pt x="1346241" y="103557"/>
                    <a:pt x="1419893" y="108746"/>
                    <a:pt x="1264920" y="99060"/>
                  </a:cubicBezTo>
                  <a:cubicBezTo>
                    <a:pt x="1252220" y="96520"/>
                    <a:pt x="1239658" y="93152"/>
                    <a:pt x="1226820" y="91440"/>
                  </a:cubicBezTo>
                  <a:cubicBezTo>
                    <a:pt x="1201517" y="88066"/>
                    <a:pt x="1175651" y="88826"/>
                    <a:pt x="1150620" y="83820"/>
                  </a:cubicBezTo>
                  <a:cubicBezTo>
                    <a:pt x="1134404" y="80577"/>
                    <a:pt x="1097822" y="61231"/>
                    <a:pt x="1051560" y="4572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Graphic 15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V $&#10;&#10;\end{document}&#10;" title="IguanaTex Vector Display">
              <a:extLst>
                <a:ext uri="{FF2B5EF4-FFF2-40B4-BE49-F238E27FC236}">
                  <a16:creationId xmlns:a16="http://schemas.microsoft.com/office/drawing/2014/main" id="{45ECE7EA-1E87-0429-26BB-B13B6A1ECF73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9306560" y="2259190"/>
              <a:ext cx="297701" cy="275247"/>
            </a:xfrm>
            <a:custGeom>
              <a:avLst/>
              <a:gdLst>
                <a:gd name="connsiteX0" fmla="*/ 238906 w 297701"/>
                <a:gd name="connsiteY0" fmla="*/ 44571 h 275247"/>
                <a:gd name="connsiteX1" fmla="*/ 292351 w 297701"/>
                <a:gd name="connsiteY1" fmla="*/ 12166 h 275247"/>
                <a:gd name="connsiteX2" fmla="*/ 297779 w 297701"/>
                <a:gd name="connsiteY2" fmla="*/ 4748 h 275247"/>
                <a:gd name="connsiteX3" fmla="*/ 292351 w 297701"/>
                <a:gd name="connsiteY3" fmla="*/ 63 h 275247"/>
                <a:gd name="connsiteX4" fmla="*/ 258113 w 297701"/>
                <a:gd name="connsiteY4" fmla="*/ 1234 h 275247"/>
                <a:gd name="connsiteX5" fmla="*/ 216777 w 297701"/>
                <a:gd name="connsiteY5" fmla="*/ 63 h 275247"/>
                <a:gd name="connsiteX6" fmla="*/ 208844 w 297701"/>
                <a:gd name="connsiteY6" fmla="*/ 7481 h 275247"/>
                <a:gd name="connsiteX7" fmla="*/ 215524 w 297701"/>
                <a:gd name="connsiteY7" fmla="*/ 12166 h 275247"/>
                <a:gd name="connsiteX8" fmla="*/ 234731 w 297701"/>
                <a:gd name="connsiteY8" fmla="*/ 25050 h 275247"/>
                <a:gd name="connsiteX9" fmla="*/ 228468 w 297701"/>
                <a:gd name="connsiteY9" fmla="*/ 39886 h 275247"/>
                <a:gd name="connsiteX10" fmla="*/ 100285 w 297701"/>
                <a:gd name="connsiteY10" fmla="*/ 230412 h 275247"/>
                <a:gd name="connsiteX11" fmla="*/ 71893 w 297701"/>
                <a:gd name="connsiteY11" fmla="*/ 23878 h 275247"/>
                <a:gd name="connsiteX12" fmla="*/ 100702 w 297701"/>
                <a:gd name="connsiteY12" fmla="*/ 12166 h 275247"/>
                <a:gd name="connsiteX13" fmla="*/ 111141 w 297701"/>
                <a:gd name="connsiteY13" fmla="*/ 4357 h 275247"/>
                <a:gd name="connsiteX14" fmla="*/ 105295 w 297701"/>
                <a:gd name="connsiteY14" fmla="*/ 63 h 275247"/>
                <a:gd name="connsiteX15" fmla="*/ 53521 w 297701"/>
                <a:gd name="connsiteY15" fmla="*/ 1234 h 275247"/>
                <a:gd name="connsiteX16" fmla="*/ 30557 w 297701"/>
                <a:gd name="connsiteY16" fmla="*/ 844 h 275247"/>
                <a:gd name="connsiteX17" fmla="*/ 8010 w 297701"/>
                <a:gd name="connsiteY17" fmla="*/ 63 h 275247"/>
                <a:gd name="connsiteX18" fmla="*/ 77 w 297701"/>
                <a:gd name="connsiteY18" fmla="*/ 7481 h 275247"/>
                <a:gd name="connsiteX19" fmla="*/ 10515 w 297701"/>
                <a:gd name="connsiteY19" fmla="*/ 12166 h 275247"/>
                <a:gd name="connsiteX20" fmla="*/ 35567 w 297701"/>
                <a:gd name="connsiteY20" fmla="*/ 25440 h 275247"/>
                <a:gd name="connsiteX21" fmla="*/ 68552 w 297701"/>
                <a:gd name="connsiteY21" fmla="*/ 266330 h 275247"/>
                <a:gd name="connsiteX22" fmla="*/ 76903 w 297701"/>
                <a:gd name="connsiteY22" fmla="*/ 275310 h 275247"/>
                <a:gd name="connsiteX23" fmla="*/ 88594 w 297701"/>
                <a:gd name="connsiteY23" fmla="*/ 268282 h 275247"/>
                <a:gd name="connsiteX24" fmla="*/ 238906 w 297701"/>
                <a:gd name="connsiteY24" fmla="*/ 44571 h 2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701" h="275247">
                  <a:moveTo>
                    <a:pt x="238906" y="44571"/>
                  </a:moveTo>
                  <a:cubicBezTo>
                    <a:pt x="259365" y="14118"/>
                    <a:pt x="276902" y="12947"/>
                    <a:pt x="292351" y="12166"/>
                  </a:cubicBezTo>
                  <a:cubicBezTo>
                    <a:pt x="297361" y="11775"/>
                    <a:pt x="297779" y="5138"/>
                    <a:pt x="297779" y="4748"/>
                  </a:cubicBezTo>
                  <a:cubicBezTo>
                    <a:pt x="297779" y="1624"/>
                    <a:pt x="295691" y="63"/>
                    <a:pt x="292351" y="63"/>
                  </a:cubicBezTo>
                  <a:cubicBezTo>
                    <a:pt x="281495" y="63"/>
                    <a:pt x="269386" y="1234"/>
                    <a:pt x="258113" y="1234"/>
                  </a:cubicBezTo>
                  <a:cubicBezTo>
                    <a:pt x="244334" y="1234"/>
                    <a:pt x="230138" y="63"/>
                    <a:pt x="216777" y="63"/>
                  </a:cubicBezTo>
                  <a:cubicBezTo>
                    <a:pt x="214272" y="63"/>
                    <a:pt x="208844" y="63"/>
                    <a:pt x="208844" y="7481"/>
                  </a:cubicBezTo>
                  <a:cubicBezTo>
                    <a:pt x="208844" y="11775"/>
                    <a:pt x="212602" y="12166"/>
                    <a:pt x="215524" y="12166"/>
                  </a:cubicBezTo>
                  <a:cubicBezTo>
                    <a:pt x="226798" y="12947"/>
                    <a:pt x="234731" y="16851"/>
                    <a:pt x="234731" y="25050"/>
                  </a:cubicBezTo>
                  <a:cubicBezTo>
                    <a:pt x="234731" y="30906"/>
                    <a:pt x="228468" y="39495"/>
                    <a:pt x="228468" y="39886"/>
                  </a:cubicBezTo>
                  <a:lnTo>
                    <a:pt x="100285" y="230412"/>
                  </a:lnTo>
                  <a:lnTo>
                    <a:pt x="71893" y="23878"/>
                  </a:lnTo>
                  <a:cubicBezTo>
                    <a:pt x="71893" y="17241"/>
                    <a:pt x="81496" y="12166"/>
                    <a:pt x="100702" y="12166"/>
                  </a:cubicBezTo>
                  <a:cubicBezTo>
                    <a:pt x="106548" y="12166"/>
                    <a:pt x="111141" y="12166"/>
                    <a:pt x="111141" y="4357"/>
                  </a:cubicBezTo>
                  <a:cubicBezTo>
                    <a:pt x="111141" y="844"/>
                    <a:pt x="107801" y="63"/>
                    <a:pt x="105295" y="63"/>
                  </a:cubicBezTo>
                  <a:cubicBezTo>
                    <a:pt x="88594" y="63"/>
                    <a:pt x="70640" y="1234"/>
                    <a:pt x="53521" y="1234"/>
                  </a:cubicBezTo>
                  <a:cubicBezTo>
                    <a:pt x="46005" y="1234"/>
                    <a:pt x="38072" y="844"/>
                    <a:pt x="30557" y="844"/>
                  </a:cubicBezTo>
                  <a:cubicBezTo>
                    <a:pt x="23041" y="844"/>
                    <a:pt x="15108" y="63"/>
                    <a:pt x="8010" y="63"/>
                  </a:cubicBezTo>
                  <a:cubicBezTo>
                    <a:pt x="5087" y="63"/>
                    <a:pt x="77" y="63"/>
                    <a:pt x="77" y="7481"/>
                  </a:cubicBezTo>
                  <a:cubicBezTo>
                    <a:pt x="77" y="12166"/>
                    <a:pt x="3835" y="12166"/>
                    <a:pt x="10515" y="12166"/>
                  </a:cubicBezTo>
                  <a:cubicBezTo>
                    <a:pt x="33897" y="12166"/>
                    <a:pt x="34315" y="15680"/>
                    <a:pt x="35567" y="25440"/>
                  </a:cubicBezTo>
                  <a:lnTo>
                    <a:pt x="68552" y="266330"/>
                  </a:lnTo>
                  <a:cubicBezTo>
                    <a:pt x="69805" y="274139"/>
                    <a:pt x="71475" y="275310"/>
                    <a:pt x="76903" y="275310"/>
                  </a:cubicBezTo>
                  <a:cubicBezTo>
                    <a:pt x="83584" y="275310"/>
                    <a:pt x="85254" y="273358"/>
                    <a:pt x="88594" y="268282"/>
                  </a:cubicBezTo>
                  <a:lnTo>
                    <a:pt x="238906" y="44571"/>
                  </a:lnTo>
                  <a:close/>
                </a:path>
              </a:pathLst>
            </a:custGeom>
            <a:solidFill>
              <a:srgbClr val="000000"/>
            </a:solidFill>
            <a:ln w="4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8" name="Group 37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down V $&#10;&#10;\end{document}&#10;" title="IguanaTex Vector Display">
              <a:extLst>
                <a:ext uri="{FF2B5EF4-FFF2-40B4-BE49-F238E27FC236}">
                  <a16:creationId xmlns:a16="http://schemas.microsoft.com/office/drawing/2014/main" id="{837A26F5-8287-F25E-0545-43294DA493E4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11301223" y="5743567"/>
              <a:ext cx="497164" cy="359130"/>
              <a:chOff x="12370945" y="4528956"/>
              <a:chExt cx="497164" cy="35913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B0FF78B-D9CA-3F9B-8603-3E4CD6DE8DE9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12370945" y="4528956"/>
                <a:ext cx="185046" cy="359130"/>
              </a:xfrm>
              <a:custGeom>
                <a:avLst/>
                <a:gdLst>
                  <a:gd name="connsiteX0" fmla="*/ 100542 w 185046"/>
                  <a:gd name="connsiteY0" fmla="*/ 14639 h 359130"/>
                  <a:gd name="connsiteX1" fmla="*/ 92600 w 185046"/>
                  <a:gd name="connsiteY1" fmla="*/ 63 h 359130"/>
                  <a:gd name="connsiteX2" fmla="*/ 84658 w 185046"/>
                  <a:gd name="connsiteY2" fmla="*/ 14639 h 359130"/>
                  <a:gd name="connsiteX3" fmla="*/ 84658 w 185046"/>
                  <a:gd name="connsiteY3" fmla="*/ 303319 h 359130"/>
                  <a:gd name="connsiteX4" fmla="*/ 54082 w 185046"/>
                  <a:gd name="connsiteY4" fmla="*/ 268904 h 359130"/>
                  <a:gd name="connsiteX5" fmla="*/ 4842 w 185046"/>
                  <a:gd name="connsiteY5" fmla="*/ 246231 h 359130"/>
                  <a:gd name="connsiteX6" fmla="*/ 77 w 185046"/>
                  <a:gd name="connsiteY6" fmla="*/ 253924 h 359130"/>
                  <a:gd name="connsiteX7" fmla="*/ 9210 w 185046"/>
                  <a:gd name="connsiteY7" fmla="*/ 263641 h 359130"/>
                  <a:gd name="connsiteX8" fmla="*/ 60832 w 185046"/>
                  <a:gd name="connsiteY8" fmla="*/ 296031 h 359130"/>
                  <a:gd name="connsiteX9" fmla="*/ 88232 w 185046"/>
                  <a:gd name="connsiteY9" fmla="*/ 355144 h 359130"/>
                  <a:gd name="connsiteX10" fmla="*/ 92600 w 185046"/>
                  <a:gd name="connsiteY10" fmla="*/ 359193 h 359130"/>
                  <a:gd name="connsiteX11" fmla="*/ 97365 w 185046"/>
                  <a:gd name="connsiteY11" fmla="*/ 352715 h 359130"/>
                  <a:gd name="connsiteX12" fmla="*/ 178373 w 185046"/>
                  <a:gd name="connsiteY12" fmla="*/ 262831 h 359130"/>
                  <a:gd name="connsiteX13" fmla="*/ 185123 w 185046"/>
                  <a:gd name="connsiteY13" fmla="*/ 253924 h 359130"/>
                  <a:gd name="connsiteX14" fmla="*/ 180358 w 185046"/>
                  <a:gd name="connsiteY14" fmla="*/ 246231 h 359130"/>
                  <a:gd name="connsiteX15" fmla="*/ 133104 w 185046"/>
                  <a:gd name="connsiteY15" fmla="*/ 267285 h 359130"/>
                  <a:gd name="connsiteX16" fmla="*/ 100542 w 185046"/>
                  <a:gd name="connsiteY16" fmla="*/ 303319 h 359130"/>
                  <a:gd name="connsiteX17" fmla="*/ 100542 w 185046"/>
                  <a:gd name="connsiteY17" fmla="*/ 14639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046" h="359130">
                    <a:moveTo>
                      <a:pt x="100542" y="14639"/>
                    </a:moveTo>
                    <a:cubicBezTo>
                      <a:pt x="100542" y="7351"/>
                      <a:pt x="100542" y="63"/>
                      <a:pt x="92600" y="63"/>
                    </a:cubicBezTo>
                    <a:cubicBezTo>
                      <a:pt x="84658" y="63"/>
                      <a:pt x="84658" y="7351"/>
                      <a:pt x="84658" y="14639"/>
                    </a:cubicBezTo>
                    <a:lnTo>
                      <a:pt x="84658" y="303319"/>
                    </a:lnTo>
                    <a:cubicBezTo>
                      <a:pt x="75128" y="287934"/>
                      <a:pt x="64009" y="276597"/>
                      <a:pt x="54082" y="268904"/>
                    </a:cubicBezTo>
                    <a:cubicBezTo>
                      <a:pt x="29859" y="250280"/>
                      <a:pt x="5636" y="246231"/>
                      <a:pt x="4842" y="246231"/>
                    </a:cubicBezTo>
                    <a:cubicBezTo>
                      <a:pt x="77" y="246231"/>
                      <a:pt x="77" y="250685"/>
                      <a:pt x="77" y="253924"/>
                    </a:cubicBezTo>
                    <a:cubicBezTo>
                      <a:pt x="77" y="260402"/>
                      <a:pt x="474" y="260807"/>
                      <a:pt x="9210" y="263641"/>
                    </a:cubicBezTo>
                    <a:cubicBezTo>
                      <a:pt x="36212" y="271334"/>
                      <a:pt x="51699" y="285909"/>
                      <a:pt x="60832" y="296031"/>
                    </a:cubicBezTo>
                    <a:cubicBezTo>
                      <a:pt x="81084" y="318300"/>
                      <a:pt x="85849" y="342593"/>
                      <a:pt x="88232" y="355144"/>
                    </a:cubicBezTo>
                    <a:cubicBezTo>
                      <a:pt x="88629" y="357168"/>
                      <a:pt x="89820" y="359193"/>
                      <a:pt x="92600" y="359193"/>
                    </a:cubicBezTo>
                    <a:cubicBezTo>
                      <a:pt x="96174" y="359193"/>
                      <a:pt x="96571" y="356359"/>
                      <a:pt x="97365" y="352715"/>
                    </a:cubicBezTo>
                    <a:cubicBezTo>
                      <a:pt x="106101" y="306963"/>
                      <a:pt x="134692" y="275382"/>
                      <a:pt x="178373" y="262831"/>
                    </a:cubicBezTo>
                    <a:cubicBezTo>
                      <a:pt x="184329" y="260807"/>
                      <a:pt x="185123" y="260807"/>
                      <a:pt x="185123" y="253924"/>
                    </a:cubicBezTo>
                    <a:cubicBezTo>
                      <a:pt x="185123" y="250685"/>
                      <a:pt x="185123" y="246231"/>
                      <a:pt x="180358" y="246231"/>
                    </a:cubicBezTo>
                    <a:cubicBezTo>
                      <a:pt x="179167" y="246231"/>
                      <a:pt x="155738" y="250685"/>
                      <a:pt x="133104" y="267285"/>
                    </a:cubicBezTo>
                    <a:cubicBezTo>
                      <a:pt x="120000" y="277407"/>
                      <a:pt x="109278" y="289553"/>
                      <a:pt x="100542" y="303319"/>
                    </a:cubicBezTo>
                    <a:lnTo>
                      <a:pt x="100542" y="14639"/>
                    </a:lnTo>
                    <a:close/>
                  </a:path>
                </a:pathLst>
              </a:custGeom>
              <a:solidFill>
                <a:srgbClr val="000000"/>
              </a:solidFill>
              <a:ln w="395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44D0070-FA82-3ECB-C31F-8C37CA0D4B8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2584980" y="4533410"/>
                <a:ext cx="283129" cy="285441"/>
              </a:xfrm>
              <a:custGeom>
                <a:avLst/>
                <a:gdLst>
                  <a:gd name="connsiteX0" fmla="*/ 227220 w 283129"/>
                  <a:gd name="connsiteY0" fmla="*/ 46219 h 285441"/>
                  <a:gd name="connsiteX1" fmla="*/ 278049 w 283129"/>
                  <a:gd name="connsiteY1" fmla="*/ 12614 h 285441"/>
                  <a:gd name="connsiteX2" fmla="*/ 283211 w 283129"/>
                  <a:gd name="connsiteY2" fmla="*/ 4921 h 285441"/>
                  <a:gd name="connsiteX3" fmla="*/ 278049 w 283129"/>
                  <a:gd name="connsiteY3" fmla="*/ 63 h 285441"/>
                  <a:gd name="connsiteX4" fmla="*/ 245487 w 283129"/>
                  <a:gd name="connsiteY4" fmla="*/ 1277 h 285441"/>
                  <a:gd name="connsiteX5" fmla="*/ 206174 w 283129"/>
                  <a:gd name="connsiteY5" fmla="*/ 63 h 285441"/>
                  <a:gd name="connsiteX6" fmla="*/ 198629 w 283129"/>
                  <a:gd name="connsiteY6" fmla="*/ 7756 h 285441"/>
                  <a:gd name="connsiteX7" fmla="*/ 204983 w 283129"/>
                  <a:gd name="connsiteY7" fmla="*/ 12614 h 285441"/>
                  <a:gd name="connsiteX8" fmla="*/ 223249 w 283129"/>
                  <a:gd name="connsiteY8" fmla="*/ 25975 h 285441"/>
                  <a:gd name="connsiteX9" fmla="*/ 217293 w 283129"/>
                  <a:gd name="connsiteY9" fmla="*/ 41361 h 285441"/>
                  <a:gd name="connsiteX10" fmla="*/ 95385 w 283129"/>
                  <a:gd name="connsiteY10" fmla="*/ 238943 h 285441"/>
                  <a:gd name="connsiteX11" fmla="*/ 68382 w 283129"/>
                  <a:gd name="connsiteY11" fmla="*/ 24761 h 285441"/>
                  <a:gd name="connsiteX12" fmla="*/ 95782 w 283129"/>
                  <a:gd name="connsiteY12" fmla="*/ 12614 h 285441"/>
                  <a:gd name="connsiteX13" fmla="*/ 105709 w 283129"/>
                  <a:gd name="connsiteY13" fmla="*/ 4516 h 285441"/>
                  <a:gd name="connsiteX14" fmla="*/ 100150 w 283129"/>
                  <a:gd name="connsiteY14" fmla="*/ 63 h 285441"/>
                  <a:gd name="connsiteX15" fmla="*/ 50910 w 283129"/>
                  <a:gd name="connsiteY15" fmla="*/ 1277 h 285441"/>
                  <a:gd name="connsiteX16" fmla="*/ 29070 w 283129"/>
                  <a:gd name="connsiteY16" fmla="*/ 873 h 285441"/>
                  <a:gd name="connsiteX17" fmla="*/ 7627 w 283129"/>
                  <a:gd name="connsiteY17" fmla="*/ 63 h 285441"/>
                  <a:gd name="connsiteX18" fmla="*/ 82 w 283129"/>
                  <a:gd name="connsiteY18" fmla="*/ 7756 h 285441"/>
                  <a:gd name="connsiteX19" fmla="*/ 10009 w 283129"/>
                  <a:gd name="connsiteY19" fmla="*/ 12614 h 285441"/>
                  <a:gd name="connsiteX20" fmla="*/ 33835 w 283129"/>
                  <a:gd name="connsiteY20" fmla="*/ 26380 h 285441"/>
                  <a:gd name="connsiteX21" fmla="*/ 65205 w 283129"/>
                  <a:gd name="connsiteY21" fmla="*/ 276192 h 285441"/>
                  <a:gd name="connsiteX22" fmla="*/ 73147 w 283129"/>
                  <a:gd name="connsiteY22" fmla="*/ 285504 h 285441"/>
                  <a:gd name="connsiteX23" fmla="*/ 84266 w 283129"/>
                  <a:gd name="connsiteY23" fmla="*/ 278217 h 285441"/>
                  <a:gd name="connsiteX24" fmla="*/ 227220 w 283129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3129" h="285441">
                    <a:moveTo>
                      <a:pt x="227220" y="46219"/>
                    </a:moveTo>
                    <a:cubicBezTo>
                      <a:pt x="246678" y="14639"/>
                      <a:pt x="263356" y="13424"/>
                      <a:pt x="278049" y="12614"/>
                    </a:cubicBezTo>
                    <a:cubicBezTo>
                      <a:pt x="282814" y="12209"/>
                      <a:pt x="283211" y="5326"/>
                      <a:pt x="283211" y="4921"/>
                    </a:cubicBezTo>
                    <a:cubicBezTo>
                      <a:pt x="283211" y="1682"/>
                      <a:pt x="281225" y="63"/>
                      <a:pt x="278049" y="63"/>
                    </a:cubicBezTo>
                    <a:cubicBezTo>
                      <a:pt x="267724" y="63"/>
                      <a:pt x="256208" y="1277"/>
                      <a:pt x="245487" y="1277"/>
                    </a:cubicBezTo>
                    <a:cubicBezTo>
                      <a:pt x="232383" y="1277"/>
                      <a:pt x="218881" y="63"/>
                      <a:pt x="206174" y="63"/>
                    </a:cubicBezTo>
                    <a:cubicBezTo>
                      <a:pt x="203792" y="63"/>
                      <a:pt x="198629" y="63"/>
                      <a:pt x="198629" y="7756"/>
                    </a:cubicBezTo>
                    <a:cubicBezTo>
                      <a:pt x="198629" y="12209"/>
                      <a:pt x="202203" y="12614"/>
                      <a:pt x="204983" y="12614"/>
                    </a:cubicBezTo>
                    <a:cubicBezTo>
                      <a:pt x="215705" y="13424"/>
                      <a:pt x="223249" y="17473"/>
                      <a:pt x="223249" y="25975"/>
                    </a:cubicBezTo>
                    <a:cubicBezTo>
                      <a:pt x="223249" y="32048"/>
                      <a:pt x="217293" y="40956"/>
                      <a:pt x="217293" y="41361"/>
                    </a:cubicBezTo>
                    <a:lnTo>
                      <a:pt x="95385" y="238943"/>
                    </a:lnTo>
                    <a:lnTo>
                      <a:pt x="68382" y="24761"/>
                    </a:lnTo>
                    <a:cubicBezTo>
                      <a:pt x="68382" y="17878"/>
                      <a:pt x="77515" y="12614"/>
                      <a:pt x="95782" y="12614"/>
                    </a:cubicBezTo>
                    <a:cubicBezTo>
                      <a:pt x="101341" y="12614"/>
                      <a:pt x="105709" y="12614"/>
                      <a:pt x="105709" y="4516"/>
                    </a:cubicBezTo>
                    <a:cubicBezTo>
                      <a:pt x="105709" y="873"/>
                      <a:pt x="102532" y="63"/>
                      <a:pt x="100150" y="63"/>
                    </a:cubicBezTo>
                    <a:cubicBezTo>
                      <a:pt x="84266" y="63"/>
                      <a:pt x="67191" y="1277"/>
                      <a:pt x="50910" y="1277"/>
                    </a:cubicBezTo>
                    <a:cubicBezTo>
                      <a:pt x="43762" y="1277"/>
                      <a:pt x="36217" y="873"/>
                      <a:pt x="29070" y="873"/>
                    </a:cubicBezTo>
                    <a:cubicBezTo>
                      <a:pt x="21922" y="873"/>
                      <a:pt x="14377" y="63"/>
                      <a:pt x="7627" y="63"/>
                    </a:cubicBezTo>
                    <a:cubicBezTo>
                      <a:pt x="4847" y="63"/>
                      <a:pt x="82" y="63"/>
                      <a:pt x="82" y="7756"/>
                    </a:cubicBezTo>
                    <a:cubicBezTo>
                      <a:pt x="82" y="12614"/>
                      <a:pt x="3656" y="12614"/>
                      <a:pt x="10009" y="12614"/>
                    </a:cubicBezTo>
                    <a:cubicBezTo>
                      <a:pt x="32246" y="12614"/>
                      <a:pt x="32644" y="16258"/>
                      <a:pt x="33835" y="26380"/>
                    </a:cubicBezTo>
                    <a:lnTo>
                      <a:pt x="65205" y="276192"/>
                    </a:lnTo>
                    <a:cubicBezTo>
                      <a:pt x="66397" y="284290"/>
                      <a:pt x="67985" y="285504"/>
                      <a:pt x="73147" y="285504"/>
                    </a:cubicBezTo>
                    <a:cubicBezTo>
                      <a:pt x="79501" y="285504"/>
                      <a:pt x="81089" y="283480"/>
                      <a:pt x="84266" y="278217"/>
                    </a:cubicBezTo>
                    <a:lnTo>
                      <a:pt x="227220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395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8FFA53-CE2C-16A7-18F3-D08FDA85E61D}"/>
              </a:ext>
            </a:extLst>
          </p:cNvPr>
          <p:cNvGrpSpPr/>
          <p:nvPr/>
        </p:nvGrpSpPr>
        <p:grpSpPr>
          <a:xfrm>
            <a:off x="1277517" y="3107306"/>
            <a:ext cx="5142914" cy="1754326"/>
            <a:chOff x="1277517" y="3107306"/>
            <a:chExt cx="5142914" cy="175432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CB0BEF-0C31-B556-22A8-0A0E32BAF1EC}"/>
                </a:ext>
              </a:extLst>
            </p:cNvPr>
            <p:cNvSpPr/>
            <p:nvPr/>
          </p:nvSpPr>
          <p:spPr>
            <a:xfrm>
              <a:off x="1277517" y="3107306"/>
              <a:ext cx="5141252" cy="626200"/>
            </a:xfrm>
            <a:prstGeom prst="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C9D6C9-549F-B1D1-0DBB-A301400AC6ED}"/>
                </a:ext>
              </a:extLst>
            </p:cNvPr>
            <p:cNvSpPr txBox="1">
              <a:spLocks/>
            </p:cNvSpPr>
            <p:nvPr/>
          </p:nvSpPr>
          <p:spPr>
            <a:xfrm>
              <a:off x="1279179" y="3107306"/>
              <a:ext cx="5141252" cy="1754326"/>
            </a:xfrm>
            <a:prstGeom prst="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600" b="1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Egli</a:t>
              </a:r>
              <a:r>
                <a:rPr lang="en-GB" sz="36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-Milner order.</a:t>
              </a:r>
              <a:endParaRPr lang="en-GB"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3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3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18" name="Group 11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Leq V \iff $&#10;&#10;\end{document}&#10;" title="IguanaTex Vector Display">
              <a:extLst>
                <a:ext uri="{FF2B5EF4-FFF2-40B4-BE49-F238E27FC236}">
                  <a16:creationId xmlns:a16="http://schemas.microsoft.com/office/drawing/2014/main" id="{4D43ADF4-4A0A-EF69-BB72-E7300487C0F3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1456610" y="4125579"/>
              <a:ext cx="2113511" cy="344883"/>
              <a:chOff x="4378748" y="6028288"/>
              <a:chExt cx="2113511" cy="344883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9745584-FD79-9BE1-0917-B1DE96AA164F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4378748" y="6028288"/>
                <a:ext cx="281906" cy="294361"/>
              </a:xfrm>
              <a:custGeom>
                <a:avLst/>
                <a:gdLst>
                  <a:gd name="connsiteX0" fmla="*/ 231134 w 281906"/>
                  <a:gd name="connsiteY0" fmla="*/ 43904 h 294361"/>
                  <a:gd name="connsiteX1" fmla="*/ 275068 w 281906"/>
                  <a:gd name="connsiteY1" fmla="*/ 13006 h 294361"/>
                  <a:gd name="connsiteX2" fmla="*/ 281983 w 281906"/>
                  <a:gd name="connsiteY2" fmla="*/ 4656 h 294361"/>
                  <a:gd name="connsiteX3" fmla="*/ 276695 w 281906"/>
                  <a:gd name="connsiteY3" fmla="*/ 63 h 294361"/>
                  <a:gd name="connsiteX4" fmla="*/ 235202 w 281906"/>
                  <a:gd name="connsiteY4" fmla="*/ 1315 h 294361"/>
                  <a:gd name="connsiteX5" fmla="*/ 192896 w 281906"/>
                  <a:gd name="connsiteY5" fmla="*/ 63 h 294361"/>
                  <a:gd name="connsiteX6" fmla="*/ 185574 w 281906"/>
                  <a:gd name="connsiteY6" fmla="*/ 8413 h 294361"/>
                  <a:gd name="connsiteX7" fmla="*/ 192896 w 281906"/>
                  <a:gd name="connsiteY7" fmla="*/ 13006 h 294361"/>
                  <a:gd name="connsiteX8" fmla="*/ 220558 w 281906"/>
                  <a:gd name="connsiteY8" fmla="*/ 31378 h 294361"/>
                  <a:gd name="connsiteX9" fmla="*/ 219337 w 281906"/>
                  <a:gd name="connsiteY9" fmla="*/ 40146 h 294361"/>
                  <a:gd name="connsiteX10" fmla="*/ 182726 w 281906"/>
                  <a:gd name="connsiteY10" fmla="*/ 189206 h 294361"/>
                  <a:gd name="connsiteX11" fmla="*/ 81435 w 281906"/>
                  <a:gd name="connsiteY11" fmla="*/ 281481 h 294361"/>
                  <a:gd name="connsiteX12" fmla="*/ 31806 w 281906"/>
                  <a:gd name="connsiteY12" fmla="*/ 227201 h 294361"/>
                  <a:gd name="connsiteX13" fmla="*/ 36281 w 281906"/>
                  <a:gd name="connsiteY13" fmla="*/ 194634 h 294361"/>
                  <a:gd name="connsiteX14" fmla="*/ 75740 w 281906"/>
                  <a:gd name="connsiteY14" fmla="*/ 32213 h 294361"/>
                  <a:gd name="connsiteX15" fmla="*/ 109910 w 281906"/>
                  <a:gd name="connsiteY15" fmla="*/ 13006 h 294361"/>
                  <a:gd name="connsiteX16" fmla="*/ 123741 w 281906"/>
                  <a:gd name="connsiteY16" fmla="*/ 4656 h 294361"/>
                  <a:gd name="connsiteX17" fmla="*/ 118046 w 281906"/>
                  <a:gd name="connsiteY17" fmla="*/ 63 h 294361"/>
                  <a:gd name="connsiteX18" fmla="*/ 65977 w 281906"/>
                  <a:gd name="connsiteY18" fmla="*/ 1315 h 294361"/>
                  <a:gd name="connsiteX19" fmla="*/ 13501 w 281906"/>
                  <a:gd name="connsiteY19" fmla="*/ 63 h 294361"/>
                  <a:gd name="connsiteX20" fmla="*/ 5772 w 281906"/>
                  <a:gd name="connsiteY20" fmla="*/ 8413 h 294361"/>
                  <a:gd name="connsiteX21" fmla="*/ 17162 w 281906"/>
                  <a:gd name="connsiteY21" fmla="*/ 13006 h 294361"/>
                  <a:gd name="connsiteX22" fmla="*/ 32620 w 281906"/>
                  <a:gd name="connsiteY22" fmla="*/ 13841 h 294361"/>
                  <a:gd name="connsiteX23" fmla="*/ 43603 w 281906"/>
                  <a:gd name="connsiteY23" fmla="*/ 20522 h 294361"/>
                  <a:gd name="connsiteX24" fmla="*/ 36688 w 281906"/>
                  <a:gd name="connsiteY24" fmla="*/ 50167 h 294361"/>
                  <a:gd name="connsiteX25" fmla="*/ 27739 w 281906"/>
                  <a:gd name="connsiteY25" fmla="*/ 86910 h 294361"/>
                  <a:gd name="connsiteX26" fmla="*/ 2924 w 281906"/>
                  <a:gd name="connsiteY26" fmla="*/ 190041 h 294361"/>
                  <a:gd name="connsiteX27" fmla="*/ 77 w 281906"/>
                  <a:gd name="connsiteY27" fmla="*/ 214258 h 294361"/>
                  <a:gd name="connsiteX28" fmla="*/ 79808 w 281906"/>
                  <a:gd name="connsiteY28" fmla="*/ 294424 h 294361"/>
                  <a:gd name="connsiteX29" fmla="*/ 194930 w 281906"/>
                  <a:gd name="connsiteY29" fmla="*/ 192129 h 294361"/>
                  <a:gd name="connsiteX30" fmla="*/ 231134 w 281906"/>
                  <a:gd name="connsiteY30" fmla="*/ 43904 h 294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906" h="294361">
                    <a:moveTo>
                      <a:pt x="231134" y="43904"/>
                    </a:moveTo>
                    <a:cubicBezTo>
                      <a:pt x="235202" y="26785"/>
                      <a:pt x="242524" y="14259"/>
                      <a:pt x="275068" y="13006"/>
                    </a:cubicBezTo>
                    <a:cubicBezTo>
                      <a:pt x="277102" y="13006"/>
                      <a:pt x="281983" y="12589"/>
                      <a:pt x="281983" y="4656"/>
                    </a:cubicBezTo>
                    <a:cubicBezTo>
                      <a:pt x="281983" y="4238"/>
                      <a:pt x="281983" y="63"/>
                      <a:pt x="276695" y="63"/>
                    </a:cubicBezTo>
                    <a:cubicBezTo>
                      <a:pt x="263271" y="63"/>
                      <a:pt x="249033" y="1315"/>
                      <a:pt x="235202" y="1315"/>
                    </a:cubicBezTo>
                    <a:cubicBezTo>
                      <a:pt x="221371" y="1315"/>
                      <a:pt x="206320" y="63"/>
                      <a:pt x="192896" y="63"/>
                    </a:cubicBezTo>
                    <a:cubicBezTo>
                      <a:pt x="190455" y="63"/>
                      <a:pt x="185574" y="63"/>
                      <a:pt x="185574" y="8413"/>
                    </a:cubicBezTo>
                    <a:cubicBezTo>
                      <a:pt x="185574" y="13006"/>
                      <a:pt x="189642" y="13006"/>
                      <a:pt x="192896" y="13006"/>
                    </a:cubicBezTo>
                    <a:cubicBezTo>
                      <a:pt x="216083" y="13424"/>
                      <a:pt x="220558" y="22192"/>
                      <a:pt x="220558" y="31378"/>
                    </a:cubicBezTo>
                    <a:cubicBezTo>
                      <a:pt x="220558" y="32630"/>
                      <a:pt x="219744" y="38893"/>
                      <a:pt x="219337" y="40146"/>
                    </a:cubicBezTo>
                    <a:lnTo>
                      <a:pt x="182726" y="189206"/>
                    </a:lnTo>
                    <a:cubicBezTo>
                      <a:pt x="168895" y="245155"/>
                      <a:pt x="122114" y="281481"/>
                      <a:pt x="81435" y="281481"/>
                    </a:cubicBezTo>
                    <a:cubicBezTo>
                      <a:pt x="53773" y="281481"/>
                      <a:pt x="31806" y="263109"/>
                      <a:pt x="31806" y="227201"/>
                    </a:cubicBezTo>
                    <a:cubicBezTo>
                      <a:pt x="31806" y="226366"/>
                      <a:pt x="31806" y="213005"/>
                      <a:pt x="36281" y="194634"/>
                    </a:cubicBezTo>
                    <a:lnTo>
                      <a:pt x="75740" y="32213"/>
                    </a:lnTo>
                    <a:cubicBezTo>
                      <a:pt x="79401" y="17182"/>
                      <a:pt x="80215" y="13006"/>
                      <a:pt x="109910" y="13006"/>
                    </a:cubicBezTo>
                    <a:cubicBezTo>
                      <a:pt x="120487" y="13006"/>
                      <a:pt x="123741" y="13006"/>
                      <a:pt x="123741" y="4656"/>
                    </a:cubicBezTo>
                    <a:cubicBezTo>
                      <a:pt x="123741" y="63"/>
                      <a:pt x="119267" y="63"/>
                      <a:pt x="118046" y="63"/>
                    </a:cubicBezTo>
                    <a:cubicBezTo>
                      <a:pt x="106656" y="63"/>
                      <a:pt x="77367" y="1315"/>
                      <a:pt x="65977" y="1315"/>
                    </a:cubicBezTo>
                    <a:cubicBezTo>
                      <a:pt x="54180" y="1315"/>
                      <a:pt x="25298" y="63"/>
                      <a:pt x="13501" y="63"/>
                    </a:cubicBezTo>
                    <a:cubicBezTo>
                      <a:pt x="10247" y="63"/>
                      <a:pt x="5772" y="63"/>
                      <a:pt x="5772" y="8413"/>
                    </a:cubicBezTo>
                    <a:cubicBezTo>
                      <a:pt x="5772" y="13006"/>
                      <a:pt x="9433" y="13006"/>
                      <a:pt x="17162" y="13006"/>
                    </a:cubicBezTo>
                    <a:cubicBezTo>
                      <a:pt x="17976" y="13006"/>
                      <a:pt x="25705" y="13006"/>
                      <a:pt x="32620" y="13841"/>
                    </a:cubicBezTo>
                    <a:cubicBezTo>
                      <a:pt x="39942" y="14676"/>
                      <a:pt x="43603" y="15094"/>
                      <a:pt x="43603" y="20522"/>
                    </a:cubicBezTo>
                    <a:cubicBezTo>
                      <a:pt x="43603" y="23027"/>
                      <a:pt x="39129" y="40564"/>
                      <a:pt x="36688" y="50167"/>
                    </a:cubicBezTo>
                    <a:lnTo>
                      <a:pt x="27739" y="86910"/>
                    </a:lnTo>
                    <a:cubicBezTo>
                      <a:pt x="24077" y="103194"/>
                      <a:pt x="4551" y="182108"/>
                      <a:pt x="2924" y="190041"/>
                    </a:cubicBezTo>
                    <a:cubicBezTo>
                      <a:pt x="77" y="201732"/>
                      <a:pt x="77" y="207995"/>
                      <a:pt x="77" y="214258"/>
                    </a:cubicBezTo>
                    <a:cubicBezTo>
                      <a:pt x="77" y="265197"/>
                      <a:pt x="37095" y="294424"/>
                      <a:pt x="79808" y="294424"/>
                    </a:cubicBezTo>
                    <a:cubicBezTo>
                      <a:pt x="131064" y="294424"/>
                      <a:pt x="181506" y="247243"/>
                      <a:pt x="194930" y="192129"/>
                    </a:cubicBezTo>
                    <a:lnTo>
                      <a:pt x="231134" y="43904"/>
                    </a:lnTo>
                    <a:close/>
                  </a:path>
                </a:pathLst>
              </a:custGeom>
              <a:solidFill>
                <a:srgbClr val="000000"/>
              </a:solidFill>
              <a:ln w="4051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8B644BB-EE28-5AD2-4877-CA09EFC4380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4820350" y="6047912"/>
                <a:ext cx="248142" cy="325259"/>
              </a:xfrm>
              <a:custGeom>
                <a:avLst/>
                <a:gdLst>
                  <a:gd name="connsiteX0" fmla="*/ 240094 w 248142"/>
                  <a:gd name="connsiteY0" fmla="*/ 63 h 325259"/>
                  <a:gd name="connsiteX1" fmla="*/ 236433 w 248142"/>
                  <a:gd name="connsiteY1" fmla="*/ 898 h 325259"/>
                  <a:gd name="connsiteX2" fmla="*/ 4969 w 248142"/>
                  <a:gd name="connsiteY2" fmla="*/ 114050 h 325259"/>
                  <a:gd name="connsiteX3" fmla="*/ 901 w 248142"/>
                  <a:gd name="connsiteY3" fmla="*/ 118225 h 325259"/>
                  <a:gd name="connsiteX4" fmla="*/ 87 w 248142"/>
                  <a:gd name="connsiteY4" fmla="*/ 121565 h 325259"/>
                  <a:gd name="connsiteX5" fmla="*/ 901 w 248142"/>
                  <a:gd name="connsiteY5" fmla="*/ 125323 h 325259"/>
                  <a:gd name="connsiteX6" fmla="*/ 4969 w 248142"/>
                  <a:gd name="connsiteY6" fmla="*/ 129081 h 325259"/>
                  <a:gd name="connsiteX7" fmla="*/ 236433 w 248142"/>
                  <a:gd name="connsiteY7" fmla="*/ 242233 h 325259"/>
                  <a:gd name="connsiteX8" fmla="*/ 240094 w 248142"/>
                  <a:gd name="connsiteY8" fmla="*/ 243068 h 325259"/>
                  <a:gd name="connsiteX9" fmla="*/ 247417 w 248142"/>
                  <a:gd name="connsiteY9" fmla="*/ 238475 h 325259"/>
                  <a:gd name="connsiteX10" fmla="*/ 248230 w 248142"/>
                  <a:gd name="connsiteY10" fmla="*/ 234717 h 325259"/>
                  <a:gd name="connsiteX11" fmla="*/ 248230 w 248142"/>
                  <a:gd name="connsiteY11" fmla="*/ 8413 h 325259"/>
                  <a:gd name="connsiteX12" fmla="*/ 247417 w 248142"/>
                  <a:gd name="connsiteY12" fmla="*/ 4656 h 325259"/>
                  <a:gd name="connsiteX13" fmla="*/ 240094 w 248142"/>
                  <a:gd name="connsiteY13" fmla="*/ 63 h 325259"/>
                  <a:gd name="connsiteX14" fmla="*/ 231959 w 248142"/>
                  <a:gd name="connsiteY14" fmla="*/ 221356 h 325259"/>
                  <a:gd name="connsiteX15" fmla="*/ 27342 w 248142"/>
                  <a:gd name="connsiteY15" fmla="*/ 121565 h 325259"/>
                  <a:gd name="connsiteX16" fmla="*/ 231959 w 248142"/>
                  <a:gd name="connsiteY16" fmla="*/ 21775 h 325259"/>
                  <a:gd name="connsiteX17" fmla="*/ 231959 w 248142"/>
                  <a:gd name="connsiteY17" fmla="*/ 221356 h 325259"/>
                  <a:gd name="connsiteX18" fmla="*/ 243349 w 248142"/>
                  <a:gd name="connsiteY18" fmla="*/ 309456 h 325259"/>
                  <a:gd name="connsiteX19" fmla="*/ 11884 w 248142"/>
                  <a:gd name="connsiteY19" fmla="*/ 196304 h 325259"/>
                  <a:gd name="connsiteX20" fmla="*/ 8223 w 248142"/>
                  <a:gd name="connsiteY20" fmla="*/ 195469 h 325259"/>
                  <a:gd name="connsiteX21" fmla="*/ 901 w 248142"/>
                  <a:gd name="connsiteY21" fmla="*/ 200062 h 325259"/>
                  <a:gd name="connsiteX22" fmla="*/ 87 w 248142"/>
                  <a:gd name="connsiteY22" fmla="*/ 203402 h 325259"/>
                  <a:gd name="connsiteX23" fmla="*/ 4969 w 248142"/>
                  <a:gd name="connsiteY23" fmla="*/ 211335 h 325259"/>
                  <a:gd name="connsiteX24" fmla="*/ 236433 w 248142"/>
                  <a:gd name="connsiteY24" fmla="*/ 324487 h 325259"/>
                  <a:gd name="connsiteX25" fmla="*/ 240094 w 248142"/>
                  <a:gd name="connsiteY25" fmla="*/ 325322 h 325259"/>
                  <a:gd name="connsiteX26" fmla="*/ 247417 w 248142"/>
                  <a:gd name="connsiteY26" fmla="*/ 320729 h 325259"/>
                  <a:gd name="connsiteX27" fmla="*/ 248230 w 248142"/>
                  <a:gd name="connsiteY27" fmla="*/ 317389 h 325259"/>
                  <a:gd name="connsiteX28" fmla="*/ 243349 w 248142"/>
                  <a:gd name="connsiteY28" fmla="*/ 309456 h 32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8142" h="325259">
                    <a:moveTo>
                      <a:pt x="240094" y="63"/>
                    </a:moveTo>
                    <a:cubicBezTo>
                      <a:pt x="238874" y="63"/>
                      <a:pt x="237654" y="480"/>
                      <a:pt x="236433" y="898"/>
                    </a:cubicBezTo>
                    <a:lnTo>
                      <a:pt x="4969" y="114050"/>
                    </a:lnTo>
                    <a:cubicBezTo>
                      <a:pt x="3342" y="114885"/>
                      <a:pt x="1715" y="116137"/>
                      <a:pt x="901" y="118225"/>
                    </a:cubicBezTo>
                    <a:cubicBezTo>
                      <a:pt x="494" y="119060"/>
                      <a:pt x="87" y="120313"/>
                      <a:pt x="87" y="121565"/>
                    </a:cubicBezTo>
                    <a:cubicBezTo>
                      <a:pt x="87" y="122818"/>
                      <a:pt x="494" y="124070"/>
                      <a:pt x="901" y="125323"/>
                    </a:cubicBezTo>
                    <a:cubicBezTo>
                      <a:pt x="1715" y="126993"/>
                      <a:pt x="3342" y="128246"/>
                      <a:pt x="4969" y="129081"/>
                    </a:cubicBezTo>
                    <a:lnTo>
                      <a:pt x="236433" y="242233"/>
                    </a:lnTo>
                    <a:cubicBezTo>
                      <a:pt x="237654" y="243068"/>
                      <a:pt x="238467" y="243068"/>
                      <a:pt x="240094" y="243068"/>
                    </a:cubicBezTo>
                    <a:cubicBezTo>
                      <a:pt x="242942" y="243068"/>
                      <a:pt x="245789" y="241398"/>
                      <a:pt x="247417" y="238475"/>
                    </a:cubicBezTo>
                    <a:cubicBezTo>
                      <a:pt x="247823" y="237222"/>
                      <a:pt x="248230" y="235970"/>
                      <a:pt x="248230" y="234717"/>
                    </a:cubicBezTo>
                    <a:lnTo>
                      <a:pt x="248230" y="8413"/>
                    </a:lnTo>
                    <a:cubicBezTo>
                      <a:pt x="248230" y="7161"/>
                      <a:pt x="247823" y="5908"/>
                      <a:pt x="247417" y="4656"/>
                    </a:cubicBezTo>
                    <a:cubicBezTo>
                      <a:pt x="245789" y="1733"/>
                      <a:pt x="242942" y="63"/>
                      <a:pt x="240094" y="63"/>
                    </a:cubicBezTo>
                    <a:close/>
                    <a:moveTo>
                      <a:pt x="231959" y="221356"/>
                    </a:moveTo>
                    <a:lnTo>
                      <a:pt x="27342" y="121565"/>
                    </a:lnTo>
                    <a:lnTo>
                      <a:pt x="231959" y="21775"/>
                    </a:lnTo>
                    <a:lnTo>
                      <a:pt x="231959" y="221356"/>
                    </a:lnTo>
                    <a:close/>
                    <a:moveTo>
                      <a:pt x="243349" y="309456"/>
                    </a:moveTo>
                    <a:lnTo>
                      <a:pt x="11884" y="196304"/>
                    </a:lnTo>
                    <a:cubicBezTo>
                      <a:pt x="10664" y="195886"/>
                      <a:pt x="9444" y="195469"/>
                      <a:pt x="8223" y="195469"/>
                    </a:cubicBezTo>
                    <a:cubicBezTo>
                      <a:pt x="5376" y="195469"/>
                      <a:pt x="2528" y="197139"/>
                      <a:pt x="901" y="200062"/>
                    </a:cubicBezTo>
                    <a:cubicBezTo>
                      <a:pt x="494" y="201314"/>
                      <a:pt x="87" y="202149"/>
                      <a:pt x="87" y="203402"/>
                    </a:cubicBezTo>
                    <a:cubicBezTo>
                      <a:pt x="87" y="206742"/>
                      <a:pt x="2121" y="209665"/>
                      <a:pt x="4969" y="211335"/>
                    </a:cubicBezTo>
                    <a:lnTo>
                      <a:pt x="236433" y="324487"/>
                    </a:lnTo>
                    <a:cubicBezTo>
                      <a:pt x="237654" y="324904"/>
                      <a:pt x="238874" y="325322"/>
                      <a:pt x="240094" y="325322"/>
                    </a:cubicBezTo>
                    <a:cubicBezTo>
                      <a:pt x="242942" y="325322"/>
                      <a:pt x="245789" y="323652"/>
                      <a:pt x="247417" y="320729"/>
                    </a:cubicBezTo>
                    <a:cubicBezTo>
                      <a:pt x="247823" y="319476"/>
                      <a:pt x="248230" y="318641"/>
                      <a:pt x="248230" y="317389"/>
                    </a:cubicBezTo>
                    <a:cubicBezTo>
                      <a:pt x="248230" y="314049"/>
                      <a:pt x="246196" y="311126"/>
                      <a:pt x="243349" y="3094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1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C3970CE-67A8-CB13-B356-26A4D1CAAE7B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5238756" y="6028288"/>
                <a:ext cx="290042" cy="294361"/>
              </a:xfrm>
              <a:custGeom>
                <a:avLst/>
                <a:gdLst>
                  <a:gd name="connsiteX0" fmla="*/ 232783 w 290042"/>
                  <a:gd name="connsiteY0" fmla="*/ 47662 h 294361"/>
                  <a:gd name="connsiteX1" fmla="*/ 284852 w 290042"/>
                  <a:gd name="connsiteY1" fmla="*/ 13006 h 294361"/>
                  <a:gd name="connsiteX2" fmla="*/ 290140 w 290042"/>
                  <a:gd name="connsiteY2" fmla="*/ 5073 h 294361"/>
                  <a:gd name="connsiteX3" fmla="*/ 284852 w 290042"/>
                  <a:gd name="connsiteY3" fmla="*/ 63 h 294361"/>
                  <a:gd name="connsiteX4" fmla="*/ 251495 w 290042"/>
                  <a:gd name="connsiteY4" fmla="*/ 1315 h 294361"/>
                  <a:gd name="connsiteX5" fmla="*/ 211223 w 290042"/>
                  <a:gd name="connsiteY5" fmla="*/ 63 h 294361"/>
                  <a:gd name="connsiteX6" fmla="*/ 203494 w 290042"/>
                  <a:gd name="connsiteY6" fmla="*/ 7996 h 294361"/>
                  <a:gd name="connsiteX7" fmla="*/ 210002 w 290042"/>
                  <a:gd name="connsiteY7" fmla="*/ 13006 h 294361"/>
                  <a:gd name="connsiteX8" fmla="*/ 228715 w 290042"/>
                  <a:gd name="connsiteY8" fmla="*/ 26785 h 294361"/>
                  <a:gd name="connsiteX9" fmla="*/ 222613 w 290042"/>
                  <a:gd name="connsiteY9" fmla="*/ 42651 h 294361"/>
                  <a:gd name="connsiteX10" fmla="*/ 97728 w 290042"/>
                  <a:gd name="connsiteY10" fmla="*/ 246408 h 294361"/>
                  <a:gd name="connsiteX11" fmla="*/ 70066 w 290042"/>
                  <a:gd name="connsiteY11" fmla="*/ 25532 h 294361"/>
                  <a:gd name="connsiteX12" fmla="*/ 98135 w 290042"/>
                  <a:gd name="connsiteY12" fmla="*/ 13006 h 294361"/>
                  <a:gd name="connsiteX13" fmla="*/ 108304 w 290042"/>
                  <a:gd name="connsiteY13" fmla="*/ 4656 h 294361"/>
                  <a:gd name="connsiteX14" fmla="*/ 102609 w 290042"/>
                  <a:gd name="connsiteY14" fmla="*/ 63 h 294361"/>
                  <a:gd name="connsiteX15" fmla="*/ 52167 w 290042"/>
                  <a:gd name="connsiteY15" fmla="*/ 1315 h 294361"/>
                  <a:gd name="connsiteX16" fmla="*/ 29794 w 290042"/>
                  <a:gd name="connsiteY16" fmla="*/ 898 h 294361"/>
                  <a:gd name="connsiteX17" fmla="*/ 7827 w 290042"/>
                  <a:gd name="connsiteY17" fmla="*/ 63 h 294361"/>
                  <a:gd name="connsiteX18" fmla="*/ 98 w 290042"/>
                  <a:gd name="connsiteY18" fmla="*/ 7996 h 294361"/>
                  <a:gd name="connsiteX19" fmla="*/ 10268 w 290042"/>
                  <a:gd name="connsiteY19" fmla="*/ 13006 h 294361"/>
                  <a:gd name="connsiteX20" fmla="*/ 34675 w 290042"/>
                  <a:gd name="connsiteY20" fmla="*/ 27202 h 294361"/>
                  <a:gd name="connsiteX21" fmla="*/ 66812 w 290042"/>
                  <a:gd name="connsiteY21" fmla="*/ 284821 h 294361"/>
                  <a:gd name="connsiteX22" fmla="*/ 74948 w 290042"/>
                  <a:gd name="connsiteY22" fmla="*/ 294424 h 294361"/>
                  <a:gd name="connsiteX23" fmla="*/ 86338 w 290042"/>
                  <a:gd name="connsiteY23" fmla="*/ 286909 h 294361"/>
                  <a:gd name="connsiteX24" fmla="*/ 232783 w 290042"/>
                  <a:gd name="connsiteY24" fmla="*/ 47662 h 294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0042" h="294361">
                    <a:moveTo>
                      <a:pt x="232783" y="47662"/>
                    </a:moveTo>
                    <a:cubicBezTo>
                      <a:pt x="252715" y="15094"/>
                      <a:pt x="269801" y="13841"/>
                      <a:pt x="284852" y="13006"/>
                    </a:cubicBezTo>
                    <a:cubicBezTo>
                      <a:pt x="289733" y="12589"/>
                      <a:pt x="290140" y="5491"/>
                      <a:pt x="290140" y="5073"/>
                    </a:cubicBezTo>
                    <a:cubicBezTo>
                      <a:pt x="290140" y="1733"/>
                      <a:pt x="288106" y="63"/>
                      <a:pt x="284852" y="63"/>
                    </a:cubicBezTo>
                    <a:cubicBezTo>
                      <a:pt x="274275" y="63"/>
                      <a:pt x="262478" y="1315"/>
                      <a:pt x="251495" y="1315"/>
                    </a:cubicBezTo>
                    <a:cubicBezTo>
                      <a:pt x="238071" y="1315"/>
                      <a:pt x="224240" y="63"/>
                      <a:pt x="211223" y="63"/>
                    </a:cubicBezTo>
                    <a:cubicBezTo>
                      <a:pt x="208782" y="63"/>
                      <a:pt x="203494" y="63"/>
                      <a:pt x="203494" y="7996"/>
                    </a:cubicBezTo>
                    <a:cubicBezTo>
                      <a:pt x="203494" y="12589"/>
                      <a:pt x="207155" y="13006"/>
                      <a:pt x="210002" y="13006"/>
                    </a:cubicBezTo>
                    <a:cubicBezTo>
                      <a:pt x="220986" y="13841"/>
                      <a:pt x="228715" y="18017"/>
                      <a:pt x="228715" y="26785"/>
                    </a:cubicBezTo>
                    <a:cubicBezTo>
                      <a:pt x="228715" y="33048"/>
                      <a:pt x="222613" y="42234"/>
                      <a:pt x="222613" y="42651"/>
                    </a:cubicBezTo>
                    <a:lnTo>
                      <a:pt x="97728" y="246408"/>
                    </a:lnTo>
                    <a:lnTo>
                      <a:pt x="70066" y="25532"/>
                    </a:lnTo>
                    <a:cubicBezTo>
                      <a:pt x="70066" y="18434"/>
                      <a:pt x="79422" y="13006"/>
                      <a:pt x="98135" y="13006"/>
                    </a:cubicBezTo>
                    <a:cubicBezTo>
                      <a:pt x="103830" y="13006"/>
                      <a:pt x="108304" y="13006"/>
                      <a:pt x="108304" y="4656"/>
                    </a:cubicBezTo>
                    <a:cubicBezTo>
                      <a:pt x="108304" y="898"/>
                      <a:pt x="105050" y="63"/>
                      <a:pt x="102609" y="63"/>
                    </a:cubicBezTo>
                    <a:cubicBezTo>
                      <a:pt x="86338" y="63"/>
                      <a:pt x="68846" y="1315"/>
                      <a:pt x="52167" y="1315"/>
                    </a:cubicBezTo>
                    <a:cubicBezTo>
                      <a:pt x="44845" y="1315"/>
                      <a:pt x="37116" y="898"/>
                      <a:pt x="29794" y="898"/>
                    </a:cubicBezTo>
                    <a:cubicBezTo>
                      <a:pt x="22471" y="898"/>
                      <a:pt x="14742" y="63"/>
                      <a:pt x="7827" y="63"/>
                    </a:cubicBezTo>
                    <a:cubicBezTo>
                      <a:pt x="4979" y="63"/>
                      <a:pt x="98" y="63"/>
                      <a:pt x="98" y="7996"/>
                    </a:cubicBezTo>
                    <a:cubicBezTo>
                      <a:pt x="98" y="13006"/>
                      <a:pt x="3759" y="13006"/>
                      <a:pt x="10268" y="13006"/>
                    </a:cubicBezTo>
                    <a:cubicBezTo>
                      <a:pt x="33048" y="13006"/>
                      <a:pt x="33455" y="16764"/>
                      <a:pt x="34675" y="27202"/>
                    </a:cubicBezTo>
                    <a:lnTo>
                      <a:pt x="66812" y="284821"/>
                    </a:lnTo>
                    <a:cubicBezTo>
                      <a:pt x="68032" y="293172"/>
                      <a:pt x="69659" y="294424"/>
                      <a:pt x="74948" y="294424"/>
                    </a:cubicBezTo>
                    <a:cubicBezTo>
                      <a:pt x="81456" y="294424"/>
                      <a:pt x="83083" y="292337"/>
                      <a:pt x="86338" y="286909"/>
                    </a:cubicBezTo>
                    <a:lnTo>
                      <a:pt x="232783" y="47662"/>
                    </a:lnTo>
                    <a:close/>
                  </a:path>
                </a:pathLst>
              </a:custGeom>
              <a:solidFill>
                <a:srgbClr val="000000"/>
              </a:solidFill>
              <a:ln w="4051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4FF5E6C-1E18-7D75-82F0-BA11E755BF6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5792440" y="6094259"/>
                <a:ext cx="361230" cy="229643"/>
              </a:xfrm>
              <a:custGeom>
                <a:avLst/>
                <a:gdLst>
                  <a:gd name="connsiteX0" fmla="*/ 347105 w 361230"/>
                  <a:gd name="connsiteY0" fmla="*/ 163736 h 229643"/>
                  <a:gd name="connsiteX1" fmla="*/ 361342 w 361230"/>
                  <a:gd name="connsiteY1" fmla="*/ 155385 h 229643"/>
                  <a:gd name="connsiteX2" fmla="*/ 346698 w 361230"/>
                  <a:gd name="connsiteY2" fmla="*/ 147035 h 229643"/>
                  <a:gd name="connsiteX3" fmla="*/ 88385 w 361230"/>
                  <a:gd name="connsiteY3" fmla="*/ 147035 h 229643"/>
                  <a:gd name="connsiteX4" fmla="*/ 37129 w 361230"/>
                  <a:gd name="connsiteY4" fmla="*/ 114885 h 229643"/>
                  <a:gd name="connsiteX5" fmla="*/ 88385 w 361230"/>
                  <a:gd name="connsiteY5" fmla="*/ 82735 h 229643"/>
                  <a:gd name="connsiteX6" fmla="*/ 346698 w 361230"/>
                  <a:gd name="connsiteY6" fmla="*/ 82735 h 229643"/>
                  <a:gd name="connsiteX7" fmla="*/ 361342 w 361230"/>
                  <a:gd name="connsiteY7" fmla="*/ 74384 h 229643"/>
                  <a:gd name="connsiteX8" fmla="*/ 347105 w 361230"/>
                  <a:gd name="connsiteY8" fmla="*/ 66033 h 229643"/>
                  <a:gd name="connsiteX9" fmla="*/ 106691 w 361230"/>
                  <a:gd name="connsiteY9" fmla="*/ 66033 h 229643"/>
                  <a:gd name="connsiteX10" fmla="*/ 147370 w 361230"/>
                  <a:gd name="connsiteY10" fmla="*/ 4656 h 229643"/>
                  <a:gd name="connsiteX11" fmla="*/ 139641 w 361230"/>
                  <a:gd name="connsiteY11" fmla="*/ 63 h 229643"/>
                  <a:gd name="connsiteX12" fmla="*/ 131912 w 361230"/>
                  <a:gd name="connsiteY12" fmla="*/ 3403 h 229643"/>
                  <a:gd name="connsiteX13" fmla="*/ 85538 w 361230"/>
                  <a:gd name="connsiteY13" fmla="*/ 65616 h 229643"/>
                  <a:gd name="connsiteX14" fmla="*/ 9061 w 361230"/>
                  <a:gd name="connsiteY14" fmla="*/ 108622 h 229643"/>
                  <a:gd name="connsiteX15" fmla="*/ 925 w 361230"/>
                  <a:gd name="connsiteY15" fmla="*/ 112379 h 229643"/>
                  <a:gd name="connsiteX16" fmla="*/ 111 w 361230"/>
                  <a:gd name="connsiteY16" fmla="*/ 114885 h 229643"/>
                  <a:gd name="connsiteX17" fmla="*/ 518 w 361230"/>
                  <a:gd name="connsiteY17" fmla="*/ 117390 h 229643"/>
                  <a:gd name="connsiteX18" fmla="*/ 1739 w 361230"/>
                  <a:gd name="connsiteY18" fmla="*/ 118225 h 229643"/>
                  <a:gd name="connsiteX19" fmla="*/ 10688 w 361230"/>
                  <a:gd name="connsiteY19" fmla="*/ 121565 h 229643"/>
                  <a:gd name="connsiteX20" fmla="*/ 129064 w 361230"/>
                  <a:gd name="connsiteY20" fmla="*/ 220938 h 229643"/>
                  <a:gd name="connsiteX21" fmla="*/ 139641 w 361230"/>
                  <a:gd name="connsiteY21" fmla="*/ 229707 h 229643"/>
                  <a:gd name="connsiteX22" fmla="*/ 147370 w 361230"/>
                  <a:gd name="connsiteY22" fmla="*/ 225114 h 229643"/>
                  <a:gd name="connsiteX23" fmla="*/ 106691 w 361230"/>
                  <a:gd name="connsiteY23" fmla="*/ 163736 h 229643"/>
                  <a:gd name="connsiteX24" fmla="*/ 347105 w 361230"/>
                  <a:gd name="connsiteY24" fmla="*/ 163736 h 22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1230" h="229643">
                    <a:moveTo>
                      <a:pt x="347105" y="163736"/>
                    </a:moveTo>
                    <a:cubicBezTo>
                      <a:pt x="354020" y="163736"/>
                      <a:pt x="361342" y="163736"/>
                      <a:pt x="361342" y="155385"/>
                    </a:cubicBezTo>
                    <a:cubicBezTo>
                      <a:pt x="361342" y="147035"/>
                      <a:pt x="354020" y="147035"/>
                      <a:pt x="346698" y="147035"/>
                    </a:cubicBezTo>
                    <a:lnTo>
                      <a:pt x="88385" y="147035"/>
                    </a:lnTo>
                    <a:cubicBezTo>
                      <a:pt x="71300" y="132004"/>
                      <a:pt x="50554" y="121148"/>
                      <a:pt x="37129" y="114885"/>
                    </a:cubicBezTo>
                    <a:cubicBezTo>
                      <a:pt x="51774" y="108204"/>
                      <a:pt x="71707" y="97348"/>
                      <a:pt x="88385" y="82735"/>
                    </a:cubicBezTo>
                    <a:lnTo>
                      <a:pt x="346698" y="82735"/>
                    </a:lnTo>
                    <a:cubicBezTo>
                      <a:pt x="354020" y="82735"/>
                      <a:pt x="361342" y="82735"/>
                      <a:pt x="361342" y="74384"/>
                    </a:cubicBezTo>
                    <a:cubicBezTo>
                      <a:pt x="361342" y="66033"/>
                      <a:pt x="354020" y="66033"/>
                      <a:pt x="347105" y="66033"/>
                    </a:cubicBezTo>
                    <a:lnTo>
                      <a:pt x="106691" y="66033"/>
                    </a:lnTo>
                    <a:cubicBezTo>
                      <a:pt x="126217" y="46827"/>
                      <a:pt x="147370" y="10084"/>
                      <a:pt x="147370" y="4656"/>
                    </a:cubicBezTo>
                    <a:cubicBezTo>
                      <a:pt x="147370" y="63"/>
                      <a:pt x="142082" y="63"/>
                      <a:pt x="139641" y="63"/>
                    </a:cubicBezTo>
                    <a:cubicBezTo>
                      <a:pt x="136387" y="63"/>
                      <a:pt x="133539" y="63"/>
                      <a:pt x="131912" y="3403"/>
                    </a:cubicBezTo>
                    <a:cubicBezTo>
                      <a:pt x="123369" y="19269"/>
                      <a:pt x="111979" y="41399"/>
                      <a:pt x="85538" y="65616"/>
                    </a:cubicBezTo>
                    <a:cubicBezTo>
                      <a:pt x="57469" y="91085"/>
                      <a:pt x="30214" y="102359"/>
                      <a:pt x="9061" y="108622"/>
                    </a:cubicBezTo>
                    <a:cubicBezTo>
                      <a:pt x="2145" y="111127"/>
                      <a:pt x="1739" y="111544"/>
                      <a:pt x="925" y="112379"/>
                    </a:cubicBezTo>
                    <a:cubicBezTo>
                      <a:pt x="111" y="112797"/>
                      <a:pt x="111" y="114050"/>
                      <a:pt x="111" y="114885"/>
                    </a:cubicBezTo>
                    <a:cubicBezTo>
                      <a:pt x="111" y="115720"/>
                      <a:pt x="111" y="116555"/>
                      <a:pt x="518" y="117390"/>
                    </a:cubicBezTo>
                    <a:lnTo>
                      <a:pt x="1739" y="118225"/>
                    </a:lnTo>
                    <a:cubicBezTo>
                      <a:pt x="2552" y="118642"/>
                      <a:pt x="2959" y="119060"/>
                      <a:pt x="10688" y="121565"/>
                    </a:cubicBezTo>
                    <a:cubicBezTo>
                      <a:pt x="65605" y="138267"/>
                      <a:pt x="106284" y="176262"/>
                      <a:pt x="129064" y="220938"/>
                    </a:cubicBezTo>
                    <a:cubicBezTo>
                      <a:pt x="133539" y="229289"/>
                      <a:pt x="133946" y="229707"/>
                      <a:pt x="139641" y="229707"/>
                    </a:cubicBezTo>
                    <a:cubicBezTo>
                      <a:pt x="142082" y="229707"/>
                      <a:pt x="147370" y="229707"/>
                      <a:pt x="147370" y="225114"/>
                    </a:cubicBezTo>
                    <a:cubicBezTo>
                      <a:pt x="147370" y="219686"/>
                      <a:pt x="126624" y="183360"/>
                      <a:pt x="106691" y="163736"/>
                    </a:cubicBezTo>
                    <a:lnTo>
                      <a:pt x="347105" y="163736"/>
                    </a:lnTo>
                    <a:close/>
                  </a:path>
                </a:pathLst>
              </a:custGeom>
              <a:solidFill>
                <a:srgbClr val="000000"/>
              </a:solidFill>
              <a:ln w="4051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3F9D259-ECE2-D96C-8549-E0C00BBB620D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6131029" y="6094259"/>
                <a:ext cx="361230" cy="229643"/>
              </a:xfrm>
              <a:custGeom>
                <a:avLst/>
                <a:gdLst>
                  <a:gd name="connsiteX0" fmla="*/ 273077 w 361230"/>
                  <a:gd name="connsiteY0" fmla="*/ 82735 h 229643"/>
                  <a:gd name="connsiteX1" fmla="*/ 324333 w 361230"/>
                  <a:gd name="connsiteY1" fmla="*/ 114885 h 229643"/>
                  <a:gd name="connsiteX2" fmla="*/ 273077 w 361230"/>
                  <a:gd name="connsiteY2" fmla="*/ 147035 h 229643"/>
                  <a:gd name="connsiteX3" fmla="*/ 14764 w 361230"/>
                  <a:gd name="connsiteY3" fmla="*/ 147035 h 229643"/>
                  <a:gd name="connsiteX4" fmla="*/ 120 w 361230"/>
                  <a:gd name="connsiteY4" fmla="*/ 155385 h 229643"/>
                  <a:gd name="connsiteX5" fmla="*/ 14357 w 361230"/>
                  <a:gd name="connsiteY5" fmla="*/ 163736 h 229643"/>
                  <a:gd name="connsiteX6" fmla="*/ 254771 w 361230"/>
                  <a:gd name="connsiteY6" fmla="*/ 163736 h 229643"/>
                  <a:gd name="connsiteX7" fmla="*/ 214092 w 361230"/>
                  <a:gd name="connsiteY7" fmla="*/ 225114 h 229643"/>
                  <a:gd name="connsiteX8" fmla="*/ 221821 w 361230"/>
                  <a:gd name="connsiteY8" fmla="*/ 229707 h 229643"/>
                  <a:gd name="connsiteX9" fmla="*/ 229550 w 361230"/>
                  <a:gd name="connsiteY9" fmla="*/ 226366 h 229643"/>
                  <a:gd name="connsiteX10" fmla="*/ 275924 w 361230"/>
                  <a:gd name="connsiteY10" fmla="*/ 164154 h 229643"/>
                  <a:gd name="connsiteX11" fmla="*/ 352401 w 361230"/>
                  <a:gd name="connsiteY11" fmla="*/ 121148 h 229643"/>
                  <a:gd name="connsiteX12" fmla="*/ 360537 w 361230"/>
                  <a:gd name="connsiteY12" fmla="*/ 117390 h 229643"/>
                  <a:gd name="connsiteX13" fmla="*/ 361351 w 361230"/>
                  <a:gd name="connsiteY13" fmla="*/ 114885 h 229643"/>
                  <a:gd name="connsiteX14" fmla="*/ 360944 w 361230"/>
                  <a:gd name="connsiteY14" fmla="*/ 112379 h 229643"/>
                  <a:gd name="connsiteX15" fmla="*/ 359723 w 361230"/>
                  <a:gd name="connsiteY15" fmla="*/ 111544 h 229643"/>
                  <a:gd name="connsiteX16" fmla="*/ 350774 w 361230"/>
                  <a:gd name="connsiteY16" fmla="*/ 108204 h 229643"/>
                  <a:gd name="connsiteX17" fmla="*/ 232398 w 361230"/>
                  <a:gd name="connsiteY17" fmla="*/ 8831 h 229643"/>
                  <a:gd name="connsiteX18" fmla="*/ 221821 w 361230"/>
                  <a:gd name="connsiteY18" fmla="*/ 63 h 229643"/>
                  <a:gd name="connsiteX19" fmla="*/ 214092 w 361230"/>
                  <a:gd name="connsiteY19" fmla="*/ 4656 h 229643"/>
                  <a:gd name="connsiteX20" fmla="*/ 254771 w 361230"/>
                  <a:gd name="connsiteY20" fmla="*/ 66033 h 229643"/>
                  <a:gd name="connsiteX21" fmla="*/ 14357 w 361230"/>
                  <a:gd name="connsiteY21" fmla="*/ 66033 h 229643"/>
                  <a:gd name="connsiteX22" fmla="*/ 120 w 361230"/>
                  <a:gd name="connsiteY22" fmla="*/ 74384 h 229643"/>
                  <a:gd name="connsiteX23" fmla="*/ 14764 w 361230"/>
                  <a:gd name="connsiteY23" fmla="*/ 82735 h 229643"/>
                  <a:gd name="connsiteX24" fmla="*/ 273077 w 361230"/>
                  <a:gd name="connsiteY24" fmla="*/ 82735 h 22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1230" h="229643">
                    <a:moveTo>
                      <a:pt x="273077" y="82735"/>
                    </a:moveTo>
                    <a:cubicBezTo>
                      <a:pt x="290162" y="97766"/>
                      <a:pt x="310908" y="108622"/>
                      <a:pt x="324333" y="114885"/>
                    </a:cubicBezTo>
                    <a:cubicBezTo>
                      <a:pt x="309688" y="121565"/>
                      <a:pt x="289755" y="132421"/>
                      <a:pt x="273077" y="147035"/>
                    </a:cubicBezTo>
                    <a:lnTo>
                      <a:pt x="14764" y="147035"/>
                    </a:lnTo>
                    <a:cubicBezTo>
                      <a:pt x="7849" y="147035"/>
                      <a:pt x="120" y="147035"/>
                      <a:pt x="120" y="155385"/>
                    </a:cubicBezTo>
                    <a:cubicBezTo>
                      <a:pt x="120" y="163736"/>
                      <a:pt x="7442" y="163736"/>
                      <a:pt x="14357" y="163736"/>
                    </a:cubicBezTo>
                    <a:lnTo>
                      <a:pt x="254771" y="163736"/>
                    </a:lnTo>
                    <a:cubicBezTo>
                      <a:pt x="235245" y="182943"/>
                      <a:pt x="214092" y="219686"/>
                      <a:pt x="214092" y="225114"/>
                    </a:cubicBezTo>
                    <a:cubicBezTo>
                      <a:pt x="214092" y="229707"/>
                      <a:pt x="219380" y="229707"/>
                      <a:pt x="221821" y="229707"/>
                    </a:cubicBezTo>
                    <a:cubicBezTo>
                      <a:pt x="225075" y="229707"/>
                      <a:pt x="227923" y="229707"/>
                      <a:pt x="229550" y="226366"/>
                    </a:cubicBezTo>
                    <a:cubicBezTo>
                      <a:pt x="238093" y="210500"/>
                      <a:pt x="249483" y="188371"/>
                      <a:pt x="275924" y="164154"/>
                    </a:cubicBezTo>
                    <a:cubicBezTo>
                      <a:pt x="303993" y="138684"/>
                      <a:pt x="331248" y="127411"/>
                      <a:pt x="352401" y="121148"/>
                    </a:cubicBezTo>
                    <a:cubicBezTo>
                      <a:pt x="359317" y="118642"/>
                      <a:pt x="359723" y="118225"/>
                      <a:pt x="360537" y="117390"/>
                    </a:cubicBezTo>
                    <a:cubicBezTo>
                      <a:pt x="361351" y="116972"/>
                      <a:pt x="361351" y="115720"/>
                      <a:pt x="361351" y="114885"/>
                    </a:cubicBezTo>
                    <a:cubicBezTo>
                      <a:pt x="361351" y="114050"/>
                      <a:pt x="361351" y="113215"/>
                      <a:pt x="360944" y="112379"/>
                    </a:cubicBezTo>
                    <a:lnTo>
                      <a:pt x="359723" y="111544"/>
                    </a:lnTo>
                    <a:cubicBezTo>
                      <a:pt x="358910" y="111127"/>
                      <a:pt x="358503" y="110709"/>
                      <a:pt x="350774" y="108204"/>
                    </a:cubicBezTo>
                    <a:cubicBezTo>
                      <a:pt x="295857" y="91503"/>
                      <a:pt x="255178" y="53507"/>
                      <a:pt x="232398" y="8831"/>
                    </a:cubicBezTo>
                    <a:cubicBezTo>
                      <a:pt x="227923" y="480"/>
                      <a:pt x="227516" y="63"/>
                      <a:pt x="221821" y="63"/>
                    </a:cubicBezTo>
                    <a:cubicBezTo>
                      <a:pt x="219380" y="63"/>
                      <a:pt x="214092" y="63"/>
                      <a:pt x="214092" y="4656"/>
                    </a:cubicBezTo>
                    <a:cubicBezTo>
                      <a:pt x="214092" y="10084"/>
                      <a:pt x="234838" y="46409"/>
                      <a:pt x="254771" y="66033"/>
                    </a:cubicBezTo>
                    <a:lnTo>
                      <a:pt x="14357" y="66033"/>
                    </a:lnTo>
                    <a:cubicBezTo>
                      <a:pt x="7442" y="66033"/>
                      <a:pt x="120" y="66033"/>
                      <a:pt x="120" y="74384"/>
                    </a:cubicBezTo>
                    <a:cubicBezTo>
                      <a:pt x="120" y="82735"/>
                      <a:pt x="7849" y="82735"/>
                      <a:pt x="14764" y="82735"/>
                    </a:cubicBezTo>
                    <a:lnTo>
                      <a:pt x="273077" y="82735"/>
                    </a:lnTo>
                    <a:close/>
                  </a:path>
                </a:pathLst>
              </a:custGeom>
              <a:solidFill>
                <a:srgbClr val="000000"/>
              </a:solidFill>
              <a:ln w="4051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05" name="Group 204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subseteq \down V$&#10;&#10;\end{document}&#10;" title="IguanaTex Vector Display">
              <a:extLst>
                <a:ext uri="{FF2B5EF4-FFF2-40B4-BE49-F238E27FC236}">
                  <a16:creationId xmlns:a16="http://schemas.microsoft.com/office/drawing/2014/main" id="{75FC5977-7A25-B5FA-99EA-7B0D23D20A1E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4324694" y="3873566"/>
              <a:ext cx="1366903" cy="359130"/>
              <a:chOff x="4460300" y="6235847"/>
              <a:chExt cx="1366903" cy="359130"/>
            </a:xfrm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D86F2D36-63BB-4B47-BD85-39E4CA08092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460300" y="6240301"/>
                <a:ext cx="284709" cy="285441"/>
              </a:xfrm>
              <a:custGeom>
                <a:avLst/>
                <a:gdLst>
                  <a:gd name="connsiteX0" fmla="*/ 233431 w 284709"/>
                  <a:gd name="connsiteY0" fmla="*/ 42575 h 285441"/>
                  <a:gd name="connsiteX1" fmla="*/ 277802 w 284709"/>
                  <a:gd name="connsiteY1" fmla="*/ 12614 h 285441"/>
                  <a:gd name="connsiteX2" fmla="*/ 284786 w 284709"/>
                  <a:gd name="connsiteY2" fmla="*/ 4516 h 285441"/>
                  <a:gd name="connsiteX3" fmla="*/ 279445 w 284709"/>
                  <a:gd name="connsiteY3" fmla="*/ 63 h 285441"/>
                  <a:gd name="connsiteX4" fmla="*/ 237540 w 284709"/>
                  <a:gd name="connsiteY4" fmla="*/ 1277 h 285441"/>
                  <a:gd name="connsiteX5" fmla="*/ 194813 w 284709"/>
                  <a:gd name="connsiteY5" fmla="*/ 63 h 285441"/>
                  <a:gd name="connsiteX6" fmla="*/ 187418 w 284709"/>
                  <a:gd name="connsiteY6" fmla="*/ 8160 h 285441"/>
                  <a:gd name="connsiteX7" fmla="*/ 194813 w 284709"/>
                  <a:gd name="connsiteY7" fmla="*/ 12614 h 285441"/>
                  <a:gd name="connsiteX8" fmla="*/ 222750 w 284709"/>
                  <a:gd name="connsiteY8" fmla="*/ 30429 h 285441"/>
                  <a:gd name="connsiteX9" fmla="*/ 221517 w 284709"/>
                  <a:gd name="connsiteY9" fmla="*/ 38931 h 285441"/>
                  <a:gd name="connsiteX10" fmla="*/ 184542 w 284709"/>
                  <a:gd name="connsiteY10" fmla="*/ 183474 h 285441"/>
                  <a:gd name="connsiteX11" fmla="*/ 82244 w 284709"/>
                  <a:gd name="connsiteY11" fmla="*/ 272953 h 285441"/>
                  <a:gd name="connsiteX12" fmla="*/ 32122 w 284709"/>
                  <a:gd name="connsiteY12" fmla="*/ 220318 h 285441"/>
                  <a:gd name="connsiteX13" fmla="*/ 36641 w 284709"/>
                  <a:gd name="connsiteY13" fmla="*/ 188738 h 285441"/>
                  <a:gd name="connsiteX14" fmla="*/ 76492 w 284709"/>
                  <a:gd name="connsiteY14" fmla="*/ 31239 h 285441"/>
                  <a:gd name="connsiteX15" fmla="*/ 111002 w 284709"/>
                  <a:gd name="connsiteY15" fmla="*/ 12614 h 285441"/>
                  <a:gd name="connsiteX16" fmla="*/ 124971 w 284709"/>
                  <a:gd name="connsiteY16" fmla="*/ 4516 h 285441"/>
                  <a:gd name="connsiteX17" fmla="*/ 119219 w 284709"/>
                  <a:gd name="connsiteY17" fmla="*/ 63 h 285441"/>
                  <a:gd name="connsiteX18" fmla="*/ 66632 w 284709"/>
                  <a:gd name="connsiteY18" fmla="*/ 1277 h 285441"/>
                  <a:gd name="connsiteX19" fmla="*/ 13634 w 284709"/>
                  <a:gd name="connsiteY19" fmla="*/ 63 h 285441"/>
                  <a:gd name="connsiteX20" fmla="*/ 5828 w 284709"/>
                  <a:gd name="connsiteY20" fmla="*/ 8160 h 285441"/>
                  <a:gd name="connsiteX21" fmla="*/ 17332 w 284709"/>
                  <a:gd name="connsiteY21" fmla="*/ 12614 h 285441"/>
                  <a:gd name="connsiteX22" fmla="*/ 32944 w 284709"/>
                  <a:gd name="connsiteY22" fmla="*/ 13424 h 285441"/>
                  <a:gd name="connsiteX23" fmla="*/ 44036 w 284709"/>
                  <a:gd name="connsiteY23" fmla="*/ 19902 h 285441"/>
                  <a:gd name="connsiteX24" fmla="*/ 37052 w 284709"/>
                  <a:gd name="connsiteY24" fmla="*/ 48649 h 285441"/>
                  <a:gd name="connsiteX25" fmla="*/ 28014 w 284709"/>
                  <a:gd name="connsiteY25" fmla="*/ 84278 h 285441"/>
                  <a:gd name="connsiteX26" fmla="*/ 2953 w 284709"/>
                  <a:gd name="connsiteY26" fmla="*/ 184284 h 285441"/>
                  <a:gd name="connsiteX27" fmla="*/ 77 w 284709"/>
                  <a:gd name="connsiteY27" fmla="*/ 207767 h 285441"/>
                  <a:gd name="connsiteX28" fmla="*/ 80601 w 284709"/>
                  <a:gd name="connsiteY28" fmla="*/ 285504 h 285441"/>
                  <a:gd name="connsiteX29" fmla="*/ 196867 w 284709"/>
                  <a:gd name="connsiteY29" fmla="*/ 186308 h 285441"/>
                  <a:gd name="connsiteX30" fmla="*/ 233431 w 284709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4709" h="285441">
                    <a:moveTo>
                      <a:pt x="233431" y="42575"/>
                    </a:moveTo>
                    <a:cubicBezTo>
                      <a:pt x="237540" y="25975"/>
                      <a:pt x="244935" y="13829"/>
                      <a:pt x="277802" y="12614"/>
                    </a:cubicBezTo>
                    <a:cubicBezTo>
                      <a:pt x="279856" y="12614"/>
                      <a:pt x="284786" y="12209"/>
                      <a:pt x="284786" y="4516"/>
                    </a:cubicBezTo>
                    <a:cubicBezTo>
                      <a:pt x="284786" y="4112"/>
                      <a:pt x="284786" y="63"/>
                      <a:pt x="279445" y="63"/>
                    </a:cubicBezTo>
                    <a:cubicBezTo>
                      <a:pt x="265888" y="63"/>
                      <a:pt x="251508" y="1277"/>
                      <a:pt x="237540" y="1277"/>
                    </a:cubicBezTo>
                    <a:cubicBezTo>
                      <a:pt x="223571" y="1277"/>
                      <a:pt x="208370" y="63"/>
                      <a:pt x="194813" y="63"/>
                    </a:cubicBezTo>
                    <a:cubicBezTo>
                      <a:pt x="192348" y="63"/>
                      <a:pt x="187418" y="63"/>
                      <a:pt x="187418" y="8160"/>
                    </a:cubicBezTo>
                    <a:cubicBezTo>
                      <a:pt x="187418" y="12614"/>
                      <a:pt x="191526" y="12614"/>
                      <a:pt x="194813" y="12614"/>
                    </a:cubicBezTo>
                    <a:cubicBezTo>
                      <a:pt x="218231" y="13019"/>
                      <a:pt x="222750" y="21521"/>
                      <a:pt x="222750" y="30429"/>
                    </a:cubicBezTo>
                    <a:cubicBezTo>
                      <a:pt x="222750" y="31644"/>
                      <a:pt x="221928" y="37717"/>
                      <a:pt x="221517" y="38931"/>
                    </a:cubicBezTo>
                    <a:lnTo>
                      <a:pt x="184542" y="183474"/>
                    </a:lnTo>
                    <a:cubicBezTo>
                      <a:pt x="170574" y="237728"/>
                      <a:pt x="123327" y="272953"/>
                      <a:pt x="82244" y="272953"/>
                    </a:cubicBezTo>
                    <a:cubicBezTo>
                      <a:pt x="54307" y="272953"/>
                      <a:pt x="32122" y="255138"/>
                      <a:pt x="32122" y="220318"/>
                    </a:cubicBezTo>
                    <a:cubicBezTo>
                      <a:pt x="32122" y="219509"/>
                      <a:pt x="32122" y="206552"/>
                      <a:pt x="36641" y="188738"/>
                    </a:cubicBezTo>
                    <a:lnTo>
                      <a:pt x="76492" y="31239"/>
                    </a:lnTo>
                    <a:cubicBezTo>
                      <a:pt x="80190" y="16663"/>
                      <a:pt x="81011" y="12614"/>
                      <a:pt x="111002" y="12614"/>
                    </a:cubicBezTo>
                    <a:cubicBezTo>
                      <a:pt x="121684" y="12614"/>
                      <a:pt x="124971" y="12614"/>
                      <a:pt x="124971" y="4516"/>
                    </a:cubicBezTo>
                    <a:cubicBezTo>
                      <a:pt x="124971" y="63"/>
                      <a:pt x="120452" y="63"/>
                      <a:pt x="119219" y="63"/>
                    </a:cubicBezTo>
                    <a:cubicBezTo>
                      <a:pt x="107716" y="63"/>
                      <a:pt x="78136" y="1277"/>
                      <a:pt x="66632" y="1277"/>
                    </a:cubicBezTo>
                    <a:cubicBezTo>
                      <a:pt x="54718" y="1277"/>
                      <a:pt x="25549" y="63"/>
                      <a:pt x="13634" y="63"/>
                    </a:cubicBezTo>
                    <a:cubicBezTo>
                      <a:pt x="10348" y="63"/>
                      <a:pt x="5828" y="63"/>
                      <a:pt x="5828" y="8160"/>
                    </a:cubicBezTo>
                    <a:cubicBezTo>
                      <a:pt x="5828" y="12614"/>
                      <a:pt x="9526" y="12614"/>
                      <a:pt x="17332" y="12614"/>
                    </a:cubicBezTo>
                    <a:cubicBezTo>
                      <a:pt x="18153" y="12614"/>
                      <a:pt x="25959" y="12614"/>
                      <a:pt x="32944" y="13424"/>
                    </a:cubicBezTo>
                    <a:cubicBezTo>
                      <a:pt x="40339" y="14234"/>
                      <a:pt x="44036" y="14639"/>
                      <a:pt x="44036" y="19902"/>
                    </a:cubicBezTo>
                    <a:cubicBezTo>
                      <a:pt x="44036" y="22331"/>
                      <a:pt x="39517" y="39336"/>
                      <a:pt x="37052" y="48649"/>
                    </a:cubicBezTo>
                    <a:lnTo>
                      <a:pt x="28014" y="84278"/>
                    </a:lnTo>
                    <a:cubicBezTo>
                      <a:pt x="24316" y="100069"/>
                      <a:pt x="4596" y="176591"/>
                      <a:pt x="2953" y="184284"/>
                    </a:cubicBezTo>
                    <a:cubicBezTo>
                      <a:pt x="77" y="195621"/>
                      <a:pt x="77" y="201694"/>
                      <a:pt x="77" y="207767"/>
                    </a:cubicBezTo>
                    <a:cubicBezTo>
                      <a:pt x="77" y="257163"/>
                      <a:pt x="37463" y="285504"/>
                      <a:pt x="80601" y="285504"/>
                    </a:cubicBezTo>
                    <a:cubicBezTo>
                      <a:pt x="132366" y="285504"/>
                      <a:pt x="183309" y="239753"/>
                      <a:pt x="196867" y="186308"/>
                    </a:cubicBezTo>
                    <a:lnTo>
                      <a:pt x="233431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1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F02D2E8-EA3D-9C59-056E-073B184FBEFB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4906293" y="6259330"/>
                <a:ext cx="251020" cy="312973"/>
              </a:xfrm>
              <a:custGeom>
                <a:avLst/>
                <a:gdLst>
                  <a:gd name="connsiteX0" fmla="*/ 236729 w 251020"/>
                  <a:gd name="connsiteY0" fmla="*/ 16258 h 312973"/>
                  <a:gd name="connsiteX1" fmla="*/ 251108 w 251020"/>
                  <a:gd name="connsiteY1" fmla="*/ 8160 h 312973"/>
                  <a:gd name="connsiteX2" fmla="*/ 236729 w 251020"/>
                  <a:gd name="connsiteY2" fmla="*/ 63 h 312973"/>
                  <a:gd name="connsiteX3" fmla="*/ 126214 w 251020"/>
                  <a:gd name="connsiteY3" fmla="*/ 63 h 312973"/>
                  <a:gd name="connsiteX4" fmla="*/ 87 w 251020"/>
                  <a:gd name="connsiteY4" fmla="*/ 117074 h 312973"/>
                  <a:gd name="connsiteX5" fmla="*/ 126214 w 251020"/>
                  <a:gd name="connsiteY5" fmla="*/ 234489 h 312973"/>
                  <a:gd name="connsiteX6" fmla="*/ 236729 w 251020"/>
                  <a:gd name="connsiteY6" fmla="*/ 234489 h 312973"/>
                  <a:gd name="connsiteX7" fmla="*/ 251108 w 251020"/>
                  <a:gd name="connsiteY7" fmla="*/ 226392 h 312973"/>
                  <a:gd name="connsiteX8" fmla="*/ 236729 w 251020"/>
                  <a:gd name="connsiteY8" fmla="*/ 218294 h 312973"/>
                  <a:gd name="connsiteX9" fmla="*/ 127036 w 251020"/>
                  <a:gd name="connsiteY9" fmla="*/ 218294 h 312973"/>
                  <a:gd name="connsiteX10" fmla="*/ 16521 w 251020"/>
                  <a:gd name="connsiteY10" fmla="*/ 117478 h 312973"/>
                  <a:gd name="connsiteX11" fmla="*/ 127036 w 251020"/>
                  <a:gd name="connsiteY11" fmla="*/ 16258 h 312973"/>
                  <a:gd name="connsiteX12" fmla="*/ 236729 w 251020"/>
                  <a:gd name="connsiteY12" fmla="*/ 16258 h 312973"/>
                  <a:gd name="connsiteX13" fmla="*/ 22683 w 251020"/>
                  <a:gd name="connsiteY13" fmla="*/ 296841 h 312973"/>
                  <a:gd name="connsiteX14" fmla="*/ 8304 w 251020"/>
                  <a:gd name="connsiteY14" fmla="*/ 304939 h 312973"/>
                  <a:gd name="connsiteX15" fmla="*/ 22683 w 251020"/>
                  <a:gd name="connsiteY15" fmla="*/ 313036 h 312973"/>
                  <a:gd name="connsiteX16" fmla="*/ 236729 w 251020"/>
                  <a:gd name="connsiteY16" fmla="*/ 313036 h 312973"/>
                  <a:gd name="connsiteX17" fmla="*/ 251108 w 251020"/>
                  <a:gd name="connsiteY17" fmla="*/ 304939 h 312973"/>
                  <a:gd name="connsiteX18" fmla="*/ 236729 w 251020"/>
                  <a:gd name="connsiteY18" fmla="*/ 296841 h 312973"/>
                  <a:gd name="connsiteX19" fmla="*/ 22683 w 251020"/>
                  <a:gd name="connsiteY19" fmla="*/ 296841 h 31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1020" h="312973">
                    <a:moveTo>
                      <a:pt x="236729" y="16258"/>
                    </a:moveTo>
                    <a:cubicBezTo>
                      <a:pt x="243713" y="16258"/>
                      <a:pt x="251108" y="16258"/>
                      <a:pt x="251108" y="8160"/>
                    </a:cubicBezTo>
                    <a:cubicBezTo>
                      <a:pt x="251108" y="63"/>
                      <a:pt x="243713" y="63"/>
                      <a:pt x="236729" y="63"/>
                    </a:cubicBezTo>
                    <a:lnTo>
                      <a:pt x="126214" y="63"/>
                    </a:lnTo>
                    <a:cubicBezTo>
                      <a:pt x="55550" y="63"/>
                      <a:pt x="87" y="53102"/>
                      <a:pt x="87" y="117074"/>
                    </a:cubicBezTo>
                    <a:cubicBezTo>
                      <a:pt x="87" y="182260"/>
                      <a:pt x="56783" y="234489"/>
                      <a:pt x="126214" y="234489"/>
                    </a:cubicBezTo>
                    <a:lnTo>
                      <a:pt x="236729" y="234489"/>
                    </a:lnTo>
                    <a:cubicBezTo>
                      <a:pt x="243713" y="234489"/>
                      <a:pt x="251108" y="234489"/>
                      <a:pt x="251108" y="226392"/>
                    </a:cubicBezTo>
                    <a:cubicBezTo>
                      <a:pt x="251108" y="218294"/>
                      <a:pt x="243713" y="218294"/>
                      <a:pt x="236729" y="218294"/>
                    </a:cubicBezTo>
                    <a:lnTo>
                      <a:pt x="127036" y="218294"/>
                    </a:lnTo>
                    <a:cubicBezTo>
                      <a:pt x="62124" y="218294"/>
                      <a:pt x="16521" y="170923"/>
                      <a:pt x="16521" y="117478"/>
                    </a:cubicBezTo>
                    <a:cubicBezTo>
                      <a:pt x="16521" y="62415"/>
                      <a:pt x="63356" y="16258"/>
                      <a:pt x="127036" y="16258"/>
                    </a:cubicBezTo>
                    <a:lnTo>
                      <a:pt x="236729" y="16258"/>
                    </a:lnTo>
                    <a:close/>
                    <a:moveTo>
                      <a:pt x="22683" y="296841"/>
                    </a:moveTo>
                    <a:cubicBezTo>
                      <a:pt x="15699" y="296841"/>
                      <a:pt x="8304" y="296841"/>
                      <a:pt x="8304" y="304939"/>
                    </a:cubicBezTo>
                    <a:cubicBezTo>
                      <a:pt x="8304" y="313036"/>
                      <a:pt x="15699" y="313036"/>
                      <a:pt x="22683" y="313036"/>
                    </a:cubicBezTo>
                    <a:lnTo>
                      <a:pt x="236729" y="313036"/>
                    </a:lnTo>
                    <a:cubicBezTo>
                      <a:pt x="243713" y="313036"/>
                      <a:pt x="251108" y="313036"/>
                      <a:pt x="251108" y="304939"/>
                    </a:cubicBezTo>
                    <a:cubicBezTo>
                      <a:pt x="251108" y="296841"/>
                      <a:pt x="243713" y="296841"/>
                      <a:pt x="236729" y="296841"/>
                    </a:cubicBezTo>
                    <a:lnTo>
                      <a:pt x="22683" y="296841"/>
                    </a:lnTo>
                    <a:close/>
                  </a:path>
                </a:pathLst>
              </a:custGeom>
              <a:solidFill>
                <a:srgbClr val="000000"/>
              </a:solidFill>
              <a:ln w="41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F5489B6-1257-FF4A-06CB-0660E28DEF2C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5312836" y="6235847"/>
                <a:ext cx="191449" cy="359130"/>
              </a:xfrm>
              <a:custGeom>
                <a:avLst/>
                <a:gdLst>
                  <a:gd name="connsiteX0" fmla="*/ 104039 w 191449"/>
                  <a:gd name="connsiteY0" fmla="*/ 14639 h 359130"/>
                  <a:gd name="connsiteX1" fmla="*/ 95823 w 191449"/>
                  <a:gd name="connsiteY1" fmla="*/ 63 h 359130"/>
                  <a:gd name="connsiteX2" fmla="*/ 87606 w 191449"/>
                  <a:gd name="connsiteY2" fmla="*/ 14639 h 359130"/>
                  <a:gd name="connsiteX3" fmla="*/ 87606 w 191449"/>
                  <a:gd name="connsiteY3" fmla="*/ 303319 h 359130"/>
                  <a:gd name="connsiteX4" fmla="*/ 55972 w 191449"/>
                  <a:gd name="connsiteY4" fmla="*/ 268904 h 359130"/>
                  <a:gd name="connsiteX5" fmla="*/ 5028 w 191449"/>
                  <a:gd name="connsiteY5" fmla="*/ 246231 h 359130"/>
                  <a:gd name="connsiteX6" fmla="*/ 98 w 191449"/>
                  <a:gd name="connsiteY6" fmla="*/ 253924 h 359130"/>
                  <a:gd name="connsiteX7" fmla="*/ 9547 w 191449"/>
                  <a:gd name="connsiteY7" fmla="*/ 263641 h 359130"/>
                  <a:gd name="connsiteX8" fmla="*/ 62956 w 191449"/>
                  <a:gd name="connsiteY8" fmla="*/ 296031 h 359130"/>
                  <a:gd name="connsiteX9" fmla="*/ 91303 w 191449"/>
                  <a:gd name="connsiteY9" fmla="*/ 355144 h 359130"/>
                  <a:gd name="connsiteX10" fmla="*/ 95823 w 191449"/>
                  <a:gd name="connsiteY10" fmla="*/ 359193 h 359130"/>
                  <a:gd name="connsiteX11" fmla="*/ 100753 w 191449"/>
                  <a:gd name="connsiteY11" fmla="*/ 352715 h 359130"/>
                  <a:gd name="connsiteX12" fmla="*/ 184563 w 191449"/>
                  <a:gd name="connsiteY12" fmla="*/ 262831 h 359130"/>
                  <a:gd name="connsiteX13" fmla="*/ 191547 w 191449"/>
                  <a:gd name="connsiteY13" fmla="*/ 253924 h 359130"/>
                  <a:gd name="connsiteX14" fmla="*/ 186617 w 191449"/>
                  <a:gd name="connsiteY14" fmla="*/ 246231 h 359130"/>
                  <a:gd name="connsiteX15" fmla="*/ 137728 w 191449"/>
                  <a:gd name="connsiteY15" fmla="*/ 267285 h 359130"/>
                  <a:gd name="connsiteX16" fmla="*/ 104039 w 191449"/>
                  <a:gd name="connsiteY16" fmla="*/ 303319 h 359130"/>
                  <a:gd name="connsiteX17" fmla="*/ 104039 w 191449"/>
                  <a:gd name="connsiteY17" fmla="*/ 14639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449" h="359130">
                    <a:moveTo>
                      <a:pt x="104039" y="14639"/>
                    </a:moveTo>
                    <a:cubicBezTo>
                      <a:pt x="104039" y="7351"/>
                      <a:pt x="104039" y="63"/>
                      <a:pt x="95823" y="63"/>
                    </a:cubicBezTo>
                    <a:cubicBezTo>
                      <a:pt x="87606" y="63"/>
                      <a:pt x="87606" y="7351"/>
                      <a:pt x="87606" y="14639"/>
                    </a:cubicBezTo>
                    <a:lnTo>
                      <a:pt x="87606" y="303319"/>
                    </a:lnTo>
                    <a:cubicBezTo>
                      <a:pt x="77746" y="287934"/>
                      <a:pt x="66242" y="276597"/>
                      <a:pt x="55972" y="268904"/>
                    </a:cubicBezTo>
                    <a:cubicBezTo>
                      <a:pt x="30911" y="250280"/>
                      <a:pt x="5850" y="246231"/>
                      <a:pt x="5028" y="246231"/>
                    </a:cubicBezTo>
                    <a:cubicBezTo>
                      <a:pt x="98" y="246231"/>
                      <a:pt x="98" y="250685"/>
                      <a:pt x="98" y="253924"/>
                    </a:cubicBezTo>
                    <a:cubicBezTo>
                      <a:pt x="98" y="260402"/>
                      <a:pt x="509" y="260807"/>
                      <a:pt x="9547" y="263641"/>
                    </a:cubicBezTo>
                    <a:cubicBezTo>
                      <a:pt x="37484" y="271334"/>
                      <a:pt x="53507" y="285909"/>
                      <a:pt x="62956" y="296031"/>
                    </a:cubicBezTo>
                    <a:cubicBezTo>
                      <a:pt x="83908" y="318300"/>
                      <a:pt x="88838" y="342593"/>
                      <a:pt x="91303" y="355144"/>
                    </a:cubicBezTo>
                    <a:cubicBezTo>
                      <a:pt x="91714" y="357168"/>
                      <a:pt x="92947" y="359193"/>
                      <a:pt x="95823" y="359193"/>
                    </a:cubicBezTo>
                    <a:cubicBezTo>
                      <a:pt x="99520" y="359193"/>
                      <a:pt x="99931" y="356359"/>
                      <a:pt x="100753" y="352715"/>
                    </a:cubicBezTo>
                    <a:cubicBezTo>
                      <a:pt x="109791" y="306963"/>
                      <a:pt x="139371" y="275382"/>
                      <a:pt x="184563" y="262831"/>
                    </a:cubicBezTo>
                    <a:cubicBezTo>
                      <a:pt x="190726" y="260807"/>
                      <a:pt x="191547" y="260807"/>
                      <a:pt x="191547" y="253924"/>
                    </a:cubicBezTo>
                    <a:cubicBezTo>
                      <a:pt x="191547" y="250685"/>
                      <a:pt x="191547" y="246231"/>
                      <a:pt x="186617" y="246231"/>
                    </a:cubicBezTo>
                    <a:cubicBezTo>
                      <a:pt x="185385" y="246231"/>
                      <a:pt x="161146" y="250685"/>
                      <a:pt x="137728" y="267285"/>
                    </a:cubicBezTo>
                    <a:cubicBezTo>
                      <a:pt x="124170" y="277407"/>
                      <a:pt x="113078" y="289553"/>
                      <a:pt x="104039" y="303319"/>
                    </a:cubicBezTo>
                    <a:lnTo>
                      <a:pt x="104039" y="14639"/>
                    </a:lnTo>
                    <a:close/>
                  </a:path>
                </a:pathLst>
              </a:custGeom>
              <a:solidFill>
                <a:srgbClr val="000000"/>
              </a:solidFill>
              <a:ln w="41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DD8AD77-D736-55F9-6078-9D6AA04794C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5534278" y="6240301"/>
                <a:ext cx="292925" cy="285441"/>
              </a:xfrm>
              <a:custGeom>
                <a:avLst/>
                <a:gdLst>
                  <a:gd name="connsiteX0" fmla="*/ 235101 w 292925"/>
                  <a:gd name="connsiteY0" fmla="*/ 46219 h 285441"/>
                  <a:gd name="connsiteX1" fmla="*/ 287688 w 292925"/>
                  <a:gd name="connsiteY1" fmla="*/ 12614 h 285441"/>
                  <a:gd name="connsiteX2" fmla="*/ 293029 w 292925"/>
                  <a:gd name="connsiteY2" fmla="*/ 4921 h 285441"/>
                  <a:gd name="connsiteX3" fmla="*/ 287688 w 292925"/>
                  <a:gd name="connsiteY3" fmla="*/ 63 h 285441"/>
                  <a:gd name="connsiteX4" fmla="*/ 253999 w 292925"/>
                  <a:gd name="connsiteY4" fmla="*/ 1277 h 285441"/>
                  <a:gd name="connsiteX5" fmla="*/ 213327 w 292925"/>
                  <a:gd name="connsiteY5" fmla="*/ 63 h 285441"/>
                  <a:gd name="connsiteX6" fmla="*/ 205521 w 292925"/>
                  <a:gd name="connsiteY6" fmla="*/ 7756 h 285441"/>
                  <a:gd name="connsiteX7" fmla="*/ 212094 w 292925"/>
                  <a:gd name="connsiteY7" fmla="*/ 12614 h 285441"/>
                  <a:gd name="connsiteX8" fmla="*/ 230993 w 292925"/>
                  <a:gd name="connsiteY8" fmla="*/ 25975 h 285441"/>
                  <a:gd name="connsiteX9" fmla="*/ 224830 w 292925"/>
                  <a:gd name="connsiteY9" fmla="*/ 41361 h 285441"/>
                  <a:gd name="connsiteX10" fmla="*/ 98703 w 292925"/>
                  <a:gd name="connsiteY10" fmla="*/ 238943 h 285441"/>
                  <a:gd name="connsiteX11" fmla="*/ 70767 w 292925"/>
                  <a:gd name="connsiteY11" fmla="*/ 24761 h 285441"/>
                  <a:gd name="connsiteX12" fmla="*/ 99114 w 292925"/>
                  <a:gd name="connsiteY12" fmla="*/ 12614 h 285441"/>
                  <a:gd name="connsiteX13" fmla="*/ 109385 w 292925"/>
                  <a:gd name="connsiteY13" fmla="*/ 4516 h 285441"/>
                  <a:gd name="connsiteX14" fmla="*/ 103633 w 292925"/>
                  <a:gd name="connsiteY14" fmla="*/ 63 h 285441"/>
                  <a:gd name="connsiteX15" fmla="*/ 52690 w 292925"/>
                  <a:gd name="connsiteY15" fmla="*/ 1277 h 285441"/>
                  <a:gd name="connsiteX16" fmla="*/ 30094 w 292925"/>
                  <a:gd name="connsiteY16" fmla="*/ 873 h 285441"/>
                  <a:gd name="connsiteX17" fmla="*/ 7909 w 292925"/>
                  <a:gd name="connsiteY17" fmla="*/ 63 h 285441"/>
                  <a:gd name="connsiteX18" fmla="*/ 103 w 292925"/>
                  <a:gd name="connsiteY18" fmla="*/ 7756 h 285441"/>
                  <a:gd name="connsiteX19" fmla="*/ 10374 w 292925"/>
                  <a:gd name="connsiteY19" fmla="*/ 12614 h 285441"/>
                  <a:gd name="connsiteX20" fmla="*/ 35024 w 292925"/>
                  <a:gd name="connsiteY20" fmla="*/ 26380 h 285441"/>
                  <a:gd name="connsiteX21" fmla="*/ 67480 w 292925"/>
                  <a:gd name="connsiteY21" fmla="*/ 276192 h 285441"/>
                  <a:gd name="connsiteX22" fmla="*/ 75697 w 292925"/>
                  <a:gd name="connsiteY22" fmla="*/ 285504 h 285441"/>
                  <a:gd name="connsiteX23" fmla="*/ 87200 w 292925"/>
                  <a:gd name="connsiteY23" fmla="*/ 278217 h 285441"/>
                  <a:gd name="connsiteX24" fmla="*/ 235101 w 292925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2925" h="285441">
                    <a:moveTo>
                      <a:pt x="235101" y="46219"/>
                    </a:moveTo>
                    <a:cubicBezTo>
                      <a:pt x="255232" y="14639"/>
                      <a:pt x="272487" y="13424"/>
                      <a:pt x="287688" y="12614"/>
                    </a:cubicBezTo>
                    <a:cubicBezTo>
                      <a:pt x="292618" y="12209"/>
                      <a:pt x="293029" y="5326"/>
                      <a:pt x="293029" y="4921"/>
                    </a:cubicBezTo>
                    <a:cubicBezTo>
                      <a:pt x="293029" y="1682"/>
                      <a:pt x="290975" y="63"/>
                      <a:pt x="287688" y="63"/>
                    </a:cubicBezTo>
                    <a:cubicBezTo>
                      <a:pt x="277006" y="63"/>
                      <a:pt x="265092" y="1277"/>
                      <a:pt x="253999" y="1277"/>
                    </a:cubicBezTo>
                    <a:cubicBezTo>
                      <a:pt x="240442" y="1277"/>
                      <a:pt x="226473" y="63"/>
                      <a:pt x="213327" y="63"/>
                    </a:cubicBezTo>
                    <a:cubicBezTo>
                      <a:pt x="210862" y="63"/>
                      <a:pt x="205521" y="63"/>
                      <a:pt x="205521" y="7756"/>
                    </a:cubicBezTo>
                    <a:cubicBezTo>
                      <a:pt x="205521" y="12209"/>
                      <a:pt x="209218" y="12614"/>
                      <a:pt x="212094" y="12614"/>
                    </a:cubicBezTo>
                    <a:cubicBezTo>
                      <a:pt x="223187" y="13424"/>
                      <a:pt x="230993" y="17473"/>
                      <a:pt x="230993" y="25975"/>
                    </a:cubicBezTo>
                    <a:cubicBezTo>
                      <a:pt x="230993" y="32048"/>
                      <a:pt x="224830" y="40956"/>
                      <a:pt x="224830" y="41361"/>
                    </a:cubicBezTo>
                    <a:lnTo>
                      <a:pt x="98703" y="238943"/>
                    </a:lnTo>
                    <a:lnTo>
                      <a:pt x="70767" y="24761"/>
                    </a:lnTo>
                    <a:cubicBezTo>
                      <a:pt x="70767" y="17878"/>
                      <a:pt x="80216" y="12614"/>
                      <a:pt x="99114" y="12614"/>
                    </a:cubicBezTo>
                    <a:cubicBezTo>
                      <a:pt x="104866" y="12614"/>
                      <a:pt x="109385" y="12614"/>
                      <a:pt x="109385" y="4516"/>
                    </a:cubicBezTo>
                    <a:cubicBezTo>
                      <a:pt x="109385" y="873"/>
                      <a:pt x="106099" y="63"/>
                      <a:pt x="103633" y="63"/>
                    </a:cubicBezTo>
                    <a:cubicBezTo>
                      <a:pt x="87200" y="63"/>
                      <a:pt x="69534" y="1277"/>
                      <a:pt x="52690" y="1277"/>
                    </a:cubicBezTo>
                    <a:cubicBezTo>
                      <a:pt x="45295" y="1277"/>
                      <a:pt x="37489" y="873"/>
                      <a:pt x="30094" y="873"/>
                    </a:cubicBezTo>
                    <a:cubicBezTo>
                      <a:pt x="22699" y="873"/>
                      <a:pt x="14893" y="63"/>
                      <a:pt x="7909" y="63"/>
                    </a:cubicBezTo>
                    <a:cubicBezTo>
                      <a:pt x="5033" y="63"/>
                      <a:pt x="103" y="63"/>
                      <a:pt x="103" y="7756"/>
                    </a:cubicBezTo>
                    <a:cubicBezTo>
                      <a:pt x="103" y="12614"/>
                      <a:pt x="3800" y="12614"/>
                      <a:pt x="10374" y="12614"/>
                    </a:cubicBezTo>
                    <a:cubicBezTo>
                      <a:pt x="33381" y="12614"/>
                      <a:pt x="33791" y="16258"/>
                      <a:pt x="35024" y="26380"/>
                    </a:cubicBezTo>
                    <a:lnTo>
                      <a:pt x="67480" y="276192"/>
                    </a:lnTo>
                    <a:cubicBezTo>
                      <a:pt x="68712" y="284290"/>
                      <a:pt x="70356" y="285504"/>
                      <a:pt x="75697" y="285504"/>
                    </a:cubicBezTo>
                    <a:cubicBezTo>
                      <a:pt x="82270" y="285504"/>
                      <a:pt x="83913" y="283480"/>
                      <a:pt x="87200" y="278217"/>
                    </a:cubicBezTo>
                    <a:lnTo>
                      <a:pt x="235101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1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13" name="Group 21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V\subseteq \up U$&#10;&#10;\end{document}&#10;" title="IguanaTex Vector Display">
              <a:extLst>
                <a:ext uri="{FF2B5EF4-FFF2-40B4-BE49-F238E27FC236}">
                  <a16:creationId xmlns:a16="http://schemas.microsoft.com/office/drawing/2014/main" id="{C6F769E4-495B-E8AF-DB1F-EF4A43498F35}"/>
                </a:ext>
              </a:extLst>
            </p:cNvPr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>
            <a:xfrm>
              <a:off x="4318222" y="4388975"/>
              <a:ext cx="1373375" cy="359130"/>
              <a:chOff x="6900565" y="5915667"/>
              <a:chExt cx="1373375" cy="359130"/>
            </a:xfrm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C6D229A-A1FD-3EEF-4AAE-C31F8E53BE97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6900565" y="5919716"/>
                <a:ext cx="292925" cy="285441"/>
              </a:xfrm>
              <a:custGeom>
                <a:avLst/>
                <a:gdLst>
                  <a:gd name="connsiteX0" fmla="*/ 235075 w 292925"/>
                  <a:gd name="connsiteY0" fmla="*/ 46219 h 285441"/>
                  <a:gd name="connsiteX1" fmla="*/ 287662 w 292925"/>
                  <a:gd name="connsiteY1" fmla="*/ 12614 h 285441"/>
                  <a:gd name="connsiteX2" fmla="*/ 293003 w 292925"/>
                  <a:gd name="connsiteY2" fmla="*/ 4921 h 285441"/>
                  <a:gd name="connsiteX3" fmla="*/ 287662 w 292925"/>
                  <a:gd name="connsiteY3" fmla="*/ 63 h 285441"/>
                  <a:gd name="connsiteX4" fmla="*/ 253973 w 292925"/>
                  <a:gd name="connsiteY4" fmla="*/ 1277 h 285441"/>
                  <a:gd name="connsiteX5" fmla="*/ 213301 w 292925"/>
                  <a:gd name="connsiteY5" fmla="*/ 63 h 285441"/>
                  <a:gd name="connsiteX6" fmla="*/ 205495 w 292925"/>
                  <a:gd name="connsiteY6" fmla="*/ 7756 h 285441"/>
                  <a:gd name="connsiteX7" fmla="*/ 212068 w 292925"/>
                  <a:gd name="connsiteY7" fmla="*/ 12614 h 285441"/>
                  <a:gd name="connsiteX8" fmla="*/ 230966 w 292925"/>
                  <a:gd name="connsiteY8" fmla="*/ 25975 h 285441"/>
                  <a:gd name="connsiteX9" fmla="*/ 224804 w 292925"/>
                  <a:gd name="connsiteY9" fmla="*/ 41361 h 285441"/>
                  <a:gd name="connsiteX10" fmla="*/ 98677 w 292925"/>
                  <a:gd name="connsiteY10" fmla="*/ 238943 h 285441"/>
                  <a:gd name="connsiteX11" fmla="*/ 70740 w 292925"/>
                  <a:gd name="connsiteY11" fmla="*/ 24761 h 285441"/>
                  <a:gd name="connsiteX12" fmla="*/ 99088 w 292925"/>
                  <a:gd name="connsiteY12" fmla="*/ 12614 h 285441"/>
                  <a:gd name="connsiteX13" fmla="*/ 109359 w 292925"/>
                  <a:gd name="connsiteY13" fmla="*/ 4516 h 285441"/>
                  <a:gd name="connsiteX14" fmla="*/ 103607 w 292925"/>
                  <a:gd name="connsiteY14" fmla="*/ 63 h 285441"/>
                  <a:gd name="connsiteX15" fmla="*/ 52664 w 292925"/>
                  <a:gd name="connsiteY15" fmla="*/ 1277 h 285441"/>
                  <a:gd name="connsiteX16" fmla="*/ 30068 w 292925"/>
                  <a:gd name="connsiteY16" fmla="*/ 873 h 285441"/>
                  <a:gd name="connsiteX17" fmla="*/ 7883 w 292925"/>
                  <a:gd name="connsiteY17" fmla="*/ 63 h 285441"/>
                  <a:gd name="connsiteX18" fmla="*/ 77 w 292925"/>
                  <a:gd name="connsiteY18" fmla="*/ 7756 h 285441"/>
                  <a:gd name="connsiteX19" fmla="*/ 10348 w 292925"/>
                  <a:gd name="connsiteY19" fmla="*/ 12614 h 285441"/>
                  <a:gd name="connsiteX20" fmla="*/ 34998 w 292925"/>
                  <a:gd name="connsiteY20" fmla="*/ 26380 h 285441"/>
                  <a:gd name="connsiteX21" fmla="*/ 67454 w 292925"/>
                  <a:gd name="connsiteY21" fmla="*/ 276192 h 285441"/>
                  <a:gd name="connsiteX22" fmla="*/ 75671 w 292925"/>
                  <a:gd name="connsiteY22" fmla="*/ 285504 h 285441"/>
                  <a:gd name="connsiteX23" fmla="*/ 87174 w 292925"/>
                  <a:gd name="connsiteY23" fmla="*/ 278217 h 285441"/>
                  <a:gd name="connsiteX24" fmla="*/ 235075 w 292925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2925" h="285441">
                    <a:moveTo>
                      <a:pt x="235075" y="46219"/>
                    </a:moveTo>
                    <a:cubicBezTo>
                      <a:pt x="255206" y="14639"/>
                      <a:pt x="272461" y="13424"/>
                      <a:pt x="287662" y="12614"/>
                    </a:cubicBezTo>
                    <a:cubicBezTo>
                      <a:pt x="292592" y="12209"/>
                      <a:pt x="293003" y="5326"/>
                      <a:pt x="293003" y="4921"/>
                    </a:cubicBezTo>
                    <a:cubicBezTo>
                      <a:pt x="293003" y="1682"/>
                      <a:pt x="290948" y="63"/>
                      <a:pt x="287662" y="63"/>
                    </a:cubicBezTo>
                    <a:cubicBezTo>
                      <a:pt x="276980" y="63"/>
                      <a:pt x="265066" y="1277"/>
                      <a:pt x="253973" y="1277"/>
                    </a:cubicBezTo>
                    <a:cubicBezTo>
                      <a:pt x="240416" y="1277"/>
                      <a:pt x="226447" y="63"/>
                      <a:pt x="213301" y="63"/>
                    </a:cubicBezTo>
                    <a:cubicBezTo>
                      <a:pt x="210835" y="63"/>
                      <a:pt x="205495" y="63"/>
                      <a:pt x="205495" y="7756"/>
                    </a:cubicBezTo>
                    <a:cubicBezTo>
                      <a:pt x="205495" y="12209"/>
                      <a:pt x="209192" y="12614"/>
                      <a:pt x="212068" y="12614"/>
                    </a:cubicBezTo>
                    <a:cubicBezTo>
                      <a:pt x="223161" y="13424"/>
                      <a:pt x="230966" y="17473"/>
                      <a:pt x="230966" y="25975"/>
                    </a:cubicBezTo>
                    <a:cubicBezTo>
                      <a:pt x="230966" y="32048"/>
                      <a:pt x="224804" y="40956"/>
                      <a:pt x="224804" y="41361"/>
                    </a:cubicBezTo>
                    <a:lnTo>
                      <a:pt x="98677" y="238943"/>
                    </a:lnTo>
                    <a:lnTo>
                      <a:pt x="70740" y="24761"/>
                    </a:lnTo>
                    <a:cubicBezTo>
                      <a:pt x="70740" y="17878"/>
                      <a:pt x="80190" y="12614"/>
                      <a:pt x="99088" y="12614"/>
                    </a:cubicBezTo>
                    <a:cubicBezTo>
                      <a:pt x="104840" y="12614"/>
                      <a:pt x="109359" y="12614"/>
                      <a:pt x="109359" y="4516"/>
                    </a:cubicBezTo>
                    <a:cubicBezTo>
                      <a:pt x="109359" y="873"/>
                      <a:pt x="106072" y="63"/>
                      <a:pt x="103607" y="63"/>
                    </a:cubicBezTo>
                    <a:cubicBezTo>
                      <a:pt x="87174" y="63"/>
                      <a:pt x="69508" y="1277"/>
                      <a:pt x="52664" y="1277"/>
                    </a:cubicBezTo>
                    <a:cubicBezTo>
                      <a:pt x="45269" y="1277"/>
                      <a:pt x="37463" y="873"/>
                      <a:pt x="30068" y="873"/>
                    </a:cubicBezTo>
                    <a:cubicBezTo>
                      <a:pt x="22673" y="873"/>
                      <a:pt x="14867" y="63"/>
                      <a:pt x="7883" y="63"/>
                    </a:cubicBezTo>
                    <a:cubicBezTo>
                      <a:pt x="5007" y="63"/>
                      <a:pt x="77" y="63"/>
                      <a:pt x="77" y="7756"/>
                    </a:cubicBezTo>
                    <a:cubicBezTo>
                      <a:pt x="77" y="12614"/>
                      <a:pt x="3774" y="12614"/>
                      <a:pt x="10348" y="12614"/>
                    </a:cubicBezTo>
                    <a:cubicBezTo>
                      <a:pt x="33354" y="12614"/>
                      <a:pt x="33765" y="16258"/>
                      <a:pt x="34998" y="26380"/>
                    </a:cubicBezTo>
                    <a:lnTo>
                      <a:pt x="67454" y="276192"/>
                    </a:lnTo>
                    <a:cubicBezTo>
                      <a:pt x="68686" y="284290"/>
                      <a:pt x="70330" y="285504"/>
                      <a:pt x="75671" y="285504"/>
                    </a:cubicBezTo>
                    <a:cubicBezTo>
                      <a:pt x="82244" y="285504"/>
                      <a:pt x="83887" y="283480"/>
                      <a:pt x="87174" y="278217"/>
                    </a:cubicBezTo>
                    <a:lnTo>
                      <a:pt x="235075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1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0B1B6A0-97CD-64E7-E176-3C4DC748A68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7356728" y="5938745"/>
                <a:ext cx="251020" cy="312973"/>
              </a:xfrm>
              <a:custGeom>
                <a:avLst/>
                <a:gdLst>
                  <a:gd name="connsiteX0" fmla="*/ 236729 w 251020"/>
                  <a:gd name="connsiteY0" fmla="*/ 16258 h 312973"/>
                  <a:gd name="connsiteX1" fmla="*/ 251108 w 251020"/>
                  <a:gd name="connsiteY1" fmla="*/ 8160 h 312973"/>
                  <a:gd name="connsiteX2" fmla="*/ 236729 w 251020"/>
                  <a:gd name="connsiteY2" fmla="*/ 63 h 312973"/>
                  <a:gd name="connsiteX3" fmla="*/ 126214 w 251020"/>
                  <a:gd name="connsiteY3" fmla="*/ 63 h 312973"/>
                  <a:gd name="connsiteX4" fmla="*/ 88 w 251020"/>
                  <a:gd name="connsiteY4" fmla="*/ 117074 h 312973"/>
                  <a:gd name="connsiteX5" fmla="*/ 126214 w 251020"/>
                  <a:gd name="connsiteY5" fmla="*/ 234489 h 312973"/>
                  <a:gd name="connsiteX6" fmla="*/ 236729 w 251020"/>
                  <a:gd name="connsiteY6" fmla="*/ 234489 h 312973"/>
                  <a:gd name="connsiteX7" fmla="*/ 251108 w 251020"/>
                  <a:gd name="connsiteY7" fmla="*/ 226392 h 312973"/>
                  <a:gd name="connsiteX8" fmla="*/ 236729 w 251020"/>
                  <a:gd name="connsiteY8" fmla="*/ 218294 h 312973"/>
                  <a:gd name="connsiteX9" fmla="*/ 127036 w 251020"/>
                  <a:gd name="connsiteY9" fmla="*/ 218294 h 312973"/>
                  <a:gd name="connsiteX10" fmla="*/ 16521 w 251020"/>
                  <a:gd name="connsiteY10" fmla="*/ 117478 h 312973"/>
                  <a:gd name="connsiteX11" fmla="*/ 127036 w 251020"/>
                  <a:gd name="connsiteY11" fmla="*/ 16258 h 312973"/>
                  <a:gd name="connsiteX12" fmla="*/ 236729 w 251020"/>
                  <a:gd name="connsiteY12" fmla="*/ 16258 h 312973"/>
                  <a:gd name="connsiteX13" fmla="*/ 22683 w 251020"/>
                  <a:gd name="connsiteY13" fmla="*/ 296841 h 312973"/>
                  <a:gd name="connsiteX14" fmla="*/ 8304 w 251020"/>
                  <a:gd name="connsiteY14" fmla="*/ 304939 h 312973"/>
                  <a:gd name="connsiteX15" fmla="*/ 22683 w 251020"/>
                  <a:gd name="connsiteY15" fmla="*/ 313036 h 312973"/>
                  <a:gd name="connsiteX16" fmla="*/ 236729 w 251020"/>
                  <a:gd name="connsiteY16" fmla="*/ 313036 h 312973"/>
                  <a:gd name="connsiteX17" fmla="*/ 251108 w 251020"/>
                  <a:gd name="connsiteY17" fmla="*/ 304939 h 312973"/>
                  <a:gd name="connsiteX18" fmla="*/ 236729 w 251020"/>
                  <a:gd name="connsiteY18" fmla="*/ 296841 h 312973"/>
                  <a:gd name="connsiteX19" fmla="*/ 22683 w 251020"/>
                  <a:gd name="connsiteY19" fmla="*/ 296841 h 31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1020" h="312973">
                    <a:moveTo>
                      <a:pt x="236729" y="16258"/>
                    </a:moveTo>
                    <a:cubicBezTo>
                      <a:pt x="243713" y="16258"/>
                      <a:pt x="251108" y="16258"/>
                      <a:pt x="251108" y="8160"/>
                    </a:cubicBezTo>
                    <a:cubicBezTo>
                      <a:pt x="251108" y="63"/>
                      <a:pt x="243713" y="63"/>
                      <a:pt x="236729" y="63"/>
                    </a:cubicBezTo>
                    <a:lnTo>
                      <a:pt x="126214" y="63"/>
                    </a:lnTo>
                    <a:cubicBezTo>
                      <a:pt x="55550" y="63"/>
                      <a:pt x="88" y="53102"/>
                      <a:pt x="88" y="117074"/>
                    </a:cubicBezTo>
                    <a:cubicBezTo>
                      <a:pt x="88" y="182260"/>
                      <a:pt x="56783" y="234489"/>
                      <a:pt x="126214" y="234489"/>
                    </a:cubicBezTo>
                    <a:lnTo>
                      <a:pt x="236729" y="234489"/>
                    </a:lnTo>
                    <a:cubicBezTo>
                      <a:pt x="243713" y="234489"/>
                      <a:pt x="251108" y="234489"/>
                      <a:pt x="251108" y="226392"/>
                    </a:cubicBezTo>
                    <a:cubicBezTo>
                      <a:pt x="251108" y="218294"/>
                      <a:pt x="243713" y="218294"/>
                      <a:pt x="236729" y="218294"/>
                    </a:cubicBezTo>
                    <a:lnTo>
                      <a:pt x="127036" y="218294"/>
                    </a:lnTo>
                    <a:cubicBezTo>
                      <a:pt x="62124" y="218294"/>
                      <a:pt x="16521" y="170923"/>
                      <a:pt x="16521" y="117478"/>
                    </a:cubicBezTo>
                    <a:cubicBezTo>
                      <a:pt x="16521" y="62415"/>
                      <a:pt x="63356" y="16258"/>
                      <a:pt x="127036" y="16258"/>
                    </a:cubicBezTo>
                    <a:lnTo>
                      <a:pt x="236729" y="16258"/>
                    </a:lnTo>
                    <a:close/>
                    <a:moveTo>
                      <a:pt x="22683" y="296841"/>
                    </a:moveTo>
                    <a:cubicBezTo>
                      <a:pt x="15699" y="296841"/>
                      <a:pt x="8304" y="296841"/>
                      <a:pt x="8304" y="304939"/>
                    </a:cubicBezTo>
                    <a:cubicBezTo>
                      <a:pt x="8304" y="313036"/>
                      <a:pt x="15699" y="313036"/>
                      <a:pt x="22683" y="313036"/>
                    </a:cubicBezTo>
                    <a:lnTo>
                      <a:pt x="236729" y="313036"/>
                    </a:lnTo>
                    <a:cubicBezTo>
                      <a:pt x="243713" y="313036"/>
                      <a:pt x="251108" y="313036"/>
                      <a:pt x="251108" y="304939"/>
                    </a:cubicBezTo>
                    <a:cubicBezTo>
                      <a:pt x="251108" y="296841"/>
                      <a:pt x="243713" y="296841"/>
                      <a:pt x="236729" y="296841"/>
                    </a:cubicBezTo>
                    <a:lnTo>
                      <a:pt x="22683" y="296841"/>
                    </a:lnTo>
                    <a:close/>
                  </a:path>
                </a:pathLst>
              </a:custGeom>
              <a:solidFill>
                <a:srgbClr val="000000"/>
              </a:solidFill>
              <a:ln w="41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1890E3F-954A-3BCA-D706-AFA2EE7F3438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763271" y="5915667"/>
                <a:ext cx="191449" cy="359130"/>
              </a:xfrm>
              <a:custGeom>
                <a:avLst/>
                <a:gdLst>
                  <a:gd name="connsiteX0" fmla="*/ 104039 w 191449"/>
                  <a:gd name="connsiteY0" fmla="*/ 55936 h 359130"/>
                  <a:gd name="connsiteX1" fmla="*/ 135674 w 191449"/>
                  <a:gd name="connsiteY1" fmla="*/ 90351 h 359130"/>
                  <a:gd name="connsiteX2" fmla="*/ 186617 w 191449"/>
                  <a:gd name="connsiteY2" fmla="*/ 113025 h 359130"/>
                  <a:gd name="connsiteX3" fmla="*/ 191548 w 191449"/>
                  <a:gd name="connsiteY3" fmla="*/ 105332 h 359130"/>
                  <a:gd name="connsiteX4" fmla="*/ 182098 w 191449"/>
                  <a:gd name="connsiteY4" fmla="*/ 95615 h 359130"/>
                  <a:gd name="connsiteX5" fmla="*/ 128690 w 191449"/>
                  <a:gd name="connsiteY5" fmla="*/ 63224 h 359130"/>
                  <a:gd name="connsiteX6" fmla="*/ 100342 w 191449"/>
                  <a:gd name="connsiteY6" fmla="*/ 3707 h 359130"/>
                  <a:gd name="connsiteX7" fmla="*/ 95823 w 191449"/>
                  <a:gd name="connsiteY7" fmla="*/ 63 h 359130"/>
                  <a:gd name="connsiteX8" fmla="*/ 90893 w 191449"/>
                  <a:gd name="connsiteY8" fmla="*/ 7351 h 359130"/>
                  <a:gd name="connsiteX9" fmla="*/ 7082 w 191449"/>
                  <a:gd name="connsiteY9" fmla="*/ 96425 h 359130"/>
                  <a:gd name="connsiteX10" fmla="*/ 98 w 191449"/>
                  <a:gd name="connsiteY10" fmla="*/ 105332 h 359130"/>
                  <a:gd name="connsiteX11" fmla="*/ 5028 w 191449"/>
                  <a:gd name="connsiteY11" fmla="*/ 113025 h 359130"/>
                  <a:gd name="connsiteX12" fmla="*/ 53918 w 191449"/>
                  <a:gd name="connsiteY12" fmla="*/ 91971 h 359130"/>
                  <a:gd name="connsiteX13" fmla="*/ 87606 w 191449"/>
                  <a:gd name="connsiteY13" fmla="*/ 55936 h 359130"/>
                  <a:gd name="connsiteX14" fmla="*/ 87606 w 191449"/>
                  <a:gd name="connsiteY14" fmla="*/ 344617 h 359130"/>
                  <a:gd name="connsiteX15" fmla="*/ 95823 w 191449"/>
                  <a:gd name="connsiteY15" fmla="*/ 359193 h 359130"/>
                  <a:gd name="connsiteX16" fmla="*/ 104039 w 191449"/>
                  <a:gd name="connsiteY16" fmla="*/ 344617 h 359130"/>
                  <a:gd name="connsiteX17" fmla="*/ 104039 w 191449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449" h="359130">
                    <a:moveTo>
                      <a:pt x="104039" y="55936"/>
                    </a:moveTo>
                    <a:cubicBezTo>
                      <a:pt x="113900" y="71322"/>
                      <a:pt x="125403" y="82659"/>
                      <a:pt x="135674" y="90351"/>
                    </a:cubicBezTo>
                    <a:cubicBezTo>
                      <a:pt x="160735" y="108976"/>
                      <a:pt x="185796" y="113025"/>
                      <a:pt x="186617" y="113025"/>
                    </a:cubicBezTo>
                    <a:cubicBezTo>
                      <a:pt x="191548" y="113025"/>
                      <a:pt x="191548" y="108571"/>
                      <a:pt x="191548" y="105332"/>
                    </a:cubicBezTo>
                    <a:cubicBezTo>
                      <a:pt x="191548" y="98854"/>
                      <a:pt x="191137" y="98449"/>
                      <a:pt x="182098" y="95615"/>
                    </a:cubicBezTo>
                    <a:cubicBezTo>
                      <a:pt x="154161" y="87922"/>
                      <a:pt x="138139" y="73346"/>
                      <a:pt x="128690" y="63224"/>
                    </a:cubicBezTo>
                    <a:cubicBezTo>
                      <a:pt x="107737" y="40956"/>
                      <a:pt x="102807" y="16663"/>
                      <a:pt x="100342" y="3707"/>
                    </a:cubicBezTo>
                    <a:cubicBezTo>
                      <a:pt x="99931" y="1682"/>
                      <a:pt x="98288" y="63"/>
                      <a:pt x="95823" y="63"/>
                    </a:cubicBezTo>
                    <a:cubicBezTo>
                      <a:pt x="92125" y="63"/>
                      <a:pt x="91714" y="2492"/>
                      <a:pt x="90893" y="7351"/>
                    </a:cubicBezTo>
                    <a:cubicBezTo>
                      <a:pt x="81444" y="52293"/>
                      <a:pt x="52274" y="83873"/>
                      <a:pt x="7082" y="96425"/>
                    </a:cubicBezTo>
                    <a:cubicBezTo>
                      <a:pt x="920" y="98449"/>
                      <a:pt x="98" y="98449"/>
                      <a:pt x="98" y="105332"/>
                    </a:cubicBezTo>
                    <a:cubicBezTo>
                      <a:pt x="98" y="108571"/>
                      <a:pt x="98" y="113025"/>
                      <a:pt x="5028" y="113025"/>
                    </a:cubicBezTo>
                    <a:cubicBezTo>
                      <a:pt x="6261" y="113025"/>
                      <a:pt x="30500" y="108571"/>
                      <a:pt x="53918" y="91971"/>
                    </a:cubicBezTo>
                    <a:cubicBezTo>
                      <a:pt x="67475" y="81849"/>
                      <a:pt x="78568" y="69702"/>
                      <a:pt x="87606" y="55936"/>
                    </a:cubicBezTo>
                    <a:lnTo>
                      <a:pt x="87606" y="344617"/>
                    </a:lnTo>
                    <a:cubicBezTo>
                      <a:pt x="87606" y="351905"/>
                      <a:pt x="87606" y="359193"/>
                      <a:pt x="95823" y="359193"/>
                    </a:cubicBezTo>
                    <a:cubicBezTo>
                      <a:pt x="104039" y="359193"/>
                      <a:pt x="104039" y="351905"/>
                      <a:pt x="104039" y="344617"/>
                    </a:cubicBezTo>
                    <a:lnTo>
                      <a:pt x="104039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1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B1A7BC9-18B8-1D82-E4D5-DD361C2F6E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989231" y="5919716"/>
                <a:ext cx="284709" cy="285441"/>
              </a:xfrm>
              <a:custGeom>
                <a:avLst/>
                <a:gdLst>
                  <a:gd name="connsiteX0" fmla="*/ 233458 w 284709"/>
                  <a:gd name="connsiteY0" fmla="*/ 42575 h 285441"/>
                  <a:gd name="connsiteX1" fmla="*/ 277828 w 284709"/>
                  <a:gd name="connsiteY1" fmla="*/ 12614 h 285441"/>
                  <a:gd name="connsiteX2" fmla="*/ 284812 w 284709"/>
                  <a:gd name="connsiteY2" fmla="*/ 4516 h 285441"/>
                  <a:gd name="connsiteX3" fmla="*/ 279471 w 284709"/>
                  <a:gd name="connsiteY3" fmla="*/ 63 h 285441"/>
                  <a:gd name="connsiteX4" fmla="*/ 237566 w 284709"/>
                  <a:gd name="connsiteY4" fmla="*/ 1277 h 285441"/>
                  <a:gd name="connsiteX5" fmla="*/ 194839 w 284709"/>
                  <a:gd name="connsiteY5" fmla="*/ 63 h 285441"/>
                  <a:gd name="connsiteX6" fmla="*/ 187444 w 284709"/>
                  <a:gd name="connsiteY6" fmla="*/ 8160 h 285441"/>
                  <a:gd name="connsiteX7" fmla="*/ 194839 w 284709"/>
                  <a:gd name="connsiteY7" fmla="*/ 12614 h 285441"/>
                  <a:gd name="connsiteX8" fmla="*/ 222776 w 284709"/>
                  <a:gd name="connsiteY8" fmla="*/ 30429 h 285441"/>
                  <a:gd name="connsiteX9" fmla="*/ 221544 w 284709"/>
                  <a:gd name="connsiteY9" fmla="*/ 38931 h 285441"/>
                  <a:gd name="connsiteX10" fmla="*/ 184568 w 284709"/>
                  <a:gd name="connsiteY10" fmla="*/ 183474 h 285441"/>
                  <a:gd name="connsiteX11" fmla="*/ 82270 w 284709"/>
                  <a:gd name="connsiteY11" fmla="*/ 272953 h 285441"/>
                  <a:gd name="connsiteX12" fmla="*/ 32148 w 284709"/>
                  <a:gd name="connsiteY12" fmla="*/ 220318 h 285441"/>
                  <a:gd name="connsiteX13" fmla="*/ 36667 w 284709"/>
                  <a:gd name="connsiteY13" fmla="*/ 188738 h 285441"/>
                  <a:gd name="connsiteX14" fmla="*/ 76518 w 284709"/>
                  <a:gd name="connsiteY14" fmla="*/ 31239 h 285441"/>
                  <a:gd name="connsiteX15" fmla="*/ 111029 w 284709"/>
                  <a:gd name="connsiteY15" fmla="*/ 12614 h 285441"/>
                  <a:gd name="connsiteX16" fmla="*/ 124997 w 284709"/>
                  <a:gd name="connsiteY16" fmla="*/ 4516 h 285441"/>
                  <a:gd name="connsiteX17" fmla="*/ 119245 w 284709"/>
                  <a:gd name="connsiteY17" fmla="*/ 63 h 285441"/>
                  <a:gd name="connsiteX18" fmla="*/ 66658 w 284709"/>
                  <a:gd name="connsiteY18" fmla="*/ 1277 h 285441"/>
                  <a:gd name="connsiteX19" fmla="*/ 13661 w 284709"/>
                  <a:gd name="connsiteY19" fmla="*/ 63 h 285441"/>
                  <a:gd name="connsiteX20" fmla="*/ 5855 w 284709"/>
                  <a:gd name="connsiteY20" fmla="*/ 8160 h 285441"/>
                  <a:gd name="connsiteX21" fmla="*/ 17358 w 284709"/>
                  <a:gd name="connsiteY21" fmla="*/ 12614 h 285441"/>
                  <a:gd name="connsiteX22" fmla="*/ 32970 w 284709"/>
                  <a:gd name="connsiteY22" fmla="*/ 13424 h 285441"/>
                  <a:gd name="connsiteX23" fmla="*/ 44062 w 284709"/>
                  <a:gd name="connsiteY23" fmla="*/ 19902 h 285441"/>
                  <a:gd name="connsiteX24" fmla="*/ 37078 w 284709"/>
                  <a:gd name="connsiteY24" fmla="*/ 48649 h 285441"/>
                  <a:gd name="connsiteX25" fmla="*/ 28040 w 284709"/>
                  <a:gd name="connsiteY25" fmla="*/ 84278 h 285441"/>
                  <a:gd name="connsiteX26" fmla="*/ 2979 w 284709"/>
                  <a:gd name="connsiteY26" fmla="*/ 184284 h 285441"/>
                  <a:gd name="connsiteX27" fmla="*/ 103 w 284709"/>
                  <a:gd name="connsiteY27" fmla="*/ 207767 h 285441"/>
                  <a:gd name="connsiteX28" fmla="*/ 80627 w 284709"/>
                  <a:gd name="connsiteY28" fmla="*/ 285504 h 285441"/>
                  <a:gd name="connsiteX29" fmla="*/ 196893 w 284709"/>
                  <a:gd name="connsiteY29" fmla="*/ 186308 h 285441"/>
                  <a:gd name="connsiteX30" fmla="*/ 233458 w 284709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4709" h="285441">
                    <a:moveTo>
                      <a:pt x="233458" y="42575"/>
                    </a:moveTo>
                    <a:cubicBezTo>
                      <a:pt x="237566" y="25975"/>
                      <a:pt x="244961" y="13829"/>
                      <a:pt x="277828" y="12614"/>
                    </a:cubicBezTo>
                    <a:cubicBezTo>
                      <a:pt x="279882" y="12614"/>
                      <a:pt x="284812" y="12209"/>
                      <a:pt x="284812" y="4516"/>
                    </a:cubicBezTo>
                    <a:cubicBezTo>
                      <a:pt x="284812" y="4112"/>
                      <a:pt x="284812" y="63"/>
                      <a:pt x="279471" y="63"/>
                    </a:cubicBezTo>
                    <a:cubicBezTo>
                      <a:pt x="265914" y="63"/>
                      <a:pt x="251535" y="1277"/>
                      <a:pt x="237566" y="1277"/>
                    </a:cubicBezTo>
                    <a:cubicBezTo>
                      <a:pt x="223598" y="1277"/>
                      <a:pt x="208397" y="63"/>
                      <a:pt x="194839" y="63"/>
                    </a:cubicBezTo>
                    <a:cubicBezTo>
                      <a:pt x="192374" y="63"/>
                      <a:pt x="187444" y="63"/>
                      <a:pt x="187444" y="8160"/>
                    </a:cubicBezTo>
                    <a:cubicBezTo>
                      <a:pt x="187444" y="12614"/>
                      <a:pt x="191553" y="12614"/>
                      <a:pt x="194839" y="12614"/>
                    </a:cubicBezTo>
                    <a:cubicBezTo>
                      <a:pt x="218257" y="13019"/>
                      <a:pt x="222776" y="21521"/>
                      <a:pt x="222776" y="30429"/>
                    </a:cubicBezTo>
                    <a:cubicBezTo>
                      <a:pt x="222776" y="31644"/>
                      <a:pt x="221954" y="37717"/>
                      <a:pt x="221544" y="38931"/>
                    </a:cubicBezTo>
                    <a:lnTo>
                      <a:pt x="184568" y="183474"/>
                    </a:lnTo>
                    <a:cubicBezTo>
                      <a:pt x="170600" y="237728"/>
                      <a:pt x="123354" y="272953"/>
                      <a:pt x="82270" y="272953"/>
                    </a:cubicBezTo>
                    <a:cubicBezTo>
                      <a:pt x="54333" y="272953"/>
                      <a:pt x="32148" y="255138"/>
                      <a:pt x="32148" y="220318"/>
                    </a:cubicBezTo>
                    <a:cubicBezTo>
                      <a:pt x="32148" y="219509"/>
                      <a:pt x="32148" y="206552"/>
                      <a:pt x="36667" y="188738"/>
                    </a:cubicBezTo>
                    <a:lnTo>
                      <a:pt x="76518" y="31239"/>
                    </a:lnTo>
                    <a:cubicBezTo>
                      <a:pt x="80216" y="16663"/>
                      <a:pt x="81038" y="12614"/>
                      <a:pt x="111029" y="12614"/>
                    </a:cubicBezTo>
                    <a:cubicBezTo>
                      <a:pt x="121710" y="12614"/>
                      <a:pt x="124997" y="12614"/>
                      <a:pt x="124997" y="4516"/>
                    </a:cubicBezTo>
                    <a:cubicBezTo>
                      <a:pt x="124997" y="63"/>
                      <a:pt x="120478" y="63"/>
                      <a:pt x="119245" y="63"/>
                    </a:cubicBezTo>
                    <a:cubicBezTo>
                      <a:pt x="107742" y="63"/>
                      <a:pt x="78162" y="1277"/>
                      <a:pt x="66658" y="1277"/>
                    </a:cubicBezTo>
                    <a:cubicBezTo>
                      <a:pt x="54744" y="1277"/>
                      <a:pt x="25575" y="63"/>
                      <a:pt x="13661" y="63"/>
                    </a:cubicBezTo>
                    <a:cubicBezTo>
                      <a:pt x="10374" y="63"/>
                      <a:pt x="5855" y="63"/>
                      <a:pt x="5855" y="8160"/>
                    </a:cubicBezTo>
                    <a:cubicBezTo>
                      <a:pt x="5855" y="12614"/>
                      <a:pt x="9552" y="12614"/>
                      <a:pt x="17358" y="12614"/>
                    </a:cubicBezTo>
                    <a:cubicBezTo>
                      <a:pt x="18180" y="12614"/>
                      <a:pt x="25986" y="12614"/>
                      <a:pt x="32970" y="13424"/>
                    </a:cubicBezTo>
                    <a:cubicBezTo>
                      <a:pt x="40365" y="14234"/>
                      <a:pt x="44062" y="14639"/>
                      <a:pt x="44062" y="19902"/>
                    </a:cubicBezTo>
                    <a:cubicBezTo>
                      <a:pt x="44062" y="22331"/>
                      <a:pt x="39543" y="39336"/>
                      <a:pt x="37078" y="48649"/>
                    </a:cubicBezTo>
                    <a:lnTo>
                      <a:pt x="28040" y="84278"/>
                    </a:lnTo>
                    <a:cubicBezTo>
                      <a:pt x="24342" y="100069"/>
                      <a:pt x="4622" y="176591"/>
                      <a:pt x="2979" y="184284"/>
                    </a:cubicBezTo>
                    <a:cubicBezTo>
                      <a:pt x="103" y="195621"/>
                      <a:pt x="103" y="201694"/>
                      <a:pt x="103" y="207767"/>
                    </a:cubicBezTo>
                    <a:cubicBezTo>
                      <a:pt x="103" y="257163"/>
                      <a:pt x="37489" y="285504"/>
                      <a:pt x="80627" y="285504"/>
                    </a:cubicBezTo>
                    <a:cubicBezTo>
                      <a:pt x="132392" y="285504"/>
                      <a:pt x="183336" y="239753"/>
                      <a:pt x="196893" y="186308"/>
                    </a:cubicBezTo>
                    <a:lnTo>
                      <a:pt x="233458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1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41" name="Group 240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underbrace{\qquad\qquad}$&#10;&#10;\end{document}&#10;" title="IguanaTex Vector Display">
              <a:extLst>
                <a:ext uri="{FF2B5EF4-FFF2-40B4-BE49-F238E27FC236}">
                  <a16:creationId xmlns:a16="http://schemas.microsoft.com/office/drawing/2014/main" id="{A251A8B6-DA5C-1A82-5120-48BF622E8AAB}"/>
                </a:ext>
              </a:extLst>
            </p:cNvPr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>
            <a:xfrm rot="5400000">
              <a:off x="3574697" y="4182300"/>
              <a:ext cx="914733" cy="248142"/>
              <a:chOff x="5628446" y="6418359"/>
              <a:chExt cx="1628717" cy="332812"/>
            </a:xfrm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7DDCB8E-D463-F77C-02F1-359C5F0CE22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5628446" y="6418359"/>
                <a:ext cx="194737" cy="202845"/>
              </a:xfrm>
              <a:custGeom>
                <a:avLst/>
                <a:gdLst>
                  <a:gd name="connsiteX0" fmla="*/ 194815 w 194737"/>
                  <a:gd name="connsiteY0" fmla="*/ 147039 h 202845"/>
                  <a:gd name="connsiteX1" fmla="*/ 189182 w 194737"/>
                  <a:gd name="connsiteY1" fmla="*/ 130034 h 202845"/>
                  <a:gd name="connsiteX2" fmla="*/ 88594 w 194737"/>
                  <a:gd name="connsiteY2" fmla="*/ 97846 h 202845"/>
                  <a:gd name="connsiteX3" fmla="*/ 18585 w 194737"/>
                  <a:gd name="connsiteY3" fmla="*/ 3104 h 202845"/>
                  <a:gd name="connsiteX4" fmla="*/ 9733 w 194737"/>
                  <a:gd name="connsiteY4" fmla="*/ 67 h 202845"/>
                  <a:gd name="connsiteX5" fmla="*/ 77 w 194737"/>
                  <a:gd name="connsiteY5" fmla="*/ 15857 h 202845"/>
                  <a:gd name="connsiteX6" fmla="*/ 77 w 194737"/>
                  <a:gd name="connsiteY6" fmla="*/ 25575 h 202845"/>
                  <a:gd name="connsiteX7" fmla="*/ 186365 w 194737"/>
                  <a:gd name="connsiteY7" fmla="*/ 202913 h 202845"/>
                  <a:gd name="connsiteX8" fmla="*/ 194815 w 194737"/>
                  <a:gd name="connsiteY8" fmla="*/ 185908 h 202845"/>
                  <a:gd name="connsiteX9" fmla="*/ 194815 w 194737"/>
                  <a:gd name="connsiteY9" fmla="*/ 147039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737" h="202845">
                    <a:moveTo>
                      <a:pt x="194815" y="147039"/>
                    </a:moveTo>
                    <a:cubicBezTo>
                      <a:pt x="194815" y="133071"/>
                      <a:pt x="194815" y="130034"/>
                      <a:pt x="189182" y="130034"/>
                    </a:cubicBezTo>
                    <a:cubicBezTo>
                      <a:pt x="164638" y="129427"/>
                      <a:pt x="124806" y="124568"/>
                      <a:pt x="88594" y="97846"/>
                    </a:cubicBezTo>
                    <a:cubicBezTo>
                      <a:pt x="45140" y="65050"/>
                      <a:pt x="28644" y="26789"/>
                      <a:pt x="18585" y="3104"/>
                    </a:cubicBezTo>
                    <a:cubicBezTo>
                      <a:pt x="17378" y="67"/>
                      <a:pt x="14964" y="67"/>
                      <a:pt x="9733" y="67"/>
                    </a:cubicBezTo>
                    <a:cubicBezTo>
                      <a:pt x="479" y="67"/>
                      <a:pt x="77" y="674"/>
                      <a:pt x="77" y="15857"/>
                    </a:cubicBezTo>
                    <a:lnTo>
                      <a:pt x="77" y="25575"/>
                    </a:lnTo>
                    <a:cubicBezTo>
                      <a:pt x="54796" y="174369"/>
                      <a:pt x="145325" y="202913"/>
                      <a:pt x="186365" y="202913"/>
                    </a:cubicBezTo>
                    <a:cubicBezTo>
                      <a:pt x="194815" y="202913"/>
                      <a:pt x="194815" y="202305"/>
                      <a:pt x="194815" y="185908"/>
                    </a:cubicBezTo>
                    <a:lnTo>
                      <a:pt x="194815" y="147039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3D65C454-9C80-EA2D-A27A-7FE7B34D77E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19162" y="6548328"/>
                <a:ext cx="442583" cy="72876"/>
              </a:xfrm>
              <a:custGeom>
                <a:avLst/>
                <a:gdLst>
                  <a:gd name="connsiteX0" fmla="*/ 0 w 442583"/>
                  <a:gd name="connsiteY0" fmla="*/ 0 h 72876"/>
                  <a:gd name="connsiteX1" fmla="*/ 442584 w 442583"/>
                  <a:gd name="connsiteY1" fmla="*/ 0 h 72876"/>
                  <a:gd name="connsiteX2" fmla="*/ 442584 w 442583"/>
                  <a:gd name="connsiteY2" fmla="*/ 72877 h 72876"/>
                  <a:gd name="connsiteX3" fmla="*/ 0 w 442583"/>
                  <a:gd name="connsiteY3" fmla="*/ 72877 h 7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583" h="72876">
                    <a:moveTo>
                      <a:pt x="0" y="0"/>
                    </a:moveTo>
                    <a:lnTo>
                      <a:pt x="442584" y="0"/>
                    </a:lnTo>
                    <a:lnTo>
                      <a:pt x="442584" y="72877"/>
                    </a:lnTo>
                    <a:lnTo>
                      <a:pt x="0" y="72877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05E860F-B5BB-47A6-4E9C-ACCEACDA067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57723" y="6548326"/>
                <a:ext cx="194737" cy="202845"/>
              </a:xfrm>
              <a:custGeom>
                <a:avLst/>
                <a:gdLst>
                  <a:gd name="connsiteX0" fmla="*/ 194830 w 194737"/>
                  <a:gd name="connsiteY0" fmla="*/ 177405 h 202845"/>
                  <a:gd name="connsiteX1" fmla="*/ 8542 w 194737"/>
                  <a:gd name="connsiteY1" fmla="*/ 67 h 202845"/>
                  <a:gd name="connsiteX2" fmla="*/ 92 w 194737"/>
                  <a:gd name="connsiteY2" fmla="*/ 17072 h 202845"/>
                  <a:gd name="connsiteX3" fmla="*/ 92 w 194737"/>
                  <a:gd name="connsiteY3" fmla="*/ 55941 h 202845"/>
                  <a:gd name="connsiteX4" fmla="*/ 5725 w 194737"/>
                  <a:gd name="connsiteY4" fmla="*/ 72946 h 202845"/>
                  <a:gd name="connsiteX5" fmla="*/ 106313 w 194737"/>
                  <a:gd name="connsiteY5" fmla="*/ 105134 h 202845"/>
                  <a:gd name="connsiteX6" fmla="*/ 176322 w 194737"/>
                  <a:gd name="connsiteY6" fmla="*/ 199876 h 202845"/>
                  <a:gd name="connsiteX7" fmla="*/ 185174 w 194737"/>
                  <a:gd name="connsiteY7" fmla="*/ 202913 h 202845"/>
                  <a:gd name="connsiteX8" fmla="*/ 194830 w 194737"/>
                  <a:gd name="connsiteY8" fmla="*/ 187122 h 202845"/>
                  <a:gd name="connsiteX9" fmla="*/ 194830 w 194737"/>
                  <a:gd name="connsiteY9" fmla="*/ 177405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737" h="202845">
                    <a:moveTo>
                      <a:pt x="194830" y="177405"/>
                    </a:moveTo>
                    <a:cubicBezTo>
                      <a:pt x="140110" y="28611"/>
                      <a:pt x="49581" y="67"/>
                      <a:pt x="8542" y="67"/>
                    </a:cubicBezTo>
                    <a:cubicBezTo>
                      <a:pt x="92" y="67"/>
                      <a:pt x="92" y="674"/>
                      <a:pt x="92" y="17072"/>
                    </a:cubicBezTo>
                    <a:lnTo>
                      <a:pt x="92" y="55941"/>
                    </a:lnTo>
                    <a:cubicBezTo>
                      <a:pt x="92" y="69909"/>
                      <a:pt x="92" y="72946"/>
                      <a:pt x="5725" y="72946"/>
                    </a:cubicBezTo>
                    <a:cubicBezTo>
                      <a:pt x="30268" y="73553"/>
                      <a:pt x="70101" y="78412"/>
                      <a:pt x="106313" y="105134"/>
                    </a:cubicBezTo>
                    <a:cubicBezTo>
                      <a:pt x="149767" y="137929"/>
                      <a:pt x="166263" y="176191"/>
                      <a:pt x="176322" y="199876"/>
                    </a:cubicBezTo>
                    <a:cubicBezTo>
                      <a:pt x="177529" y="202913"/>
                      <a:pt x="179943" y="202913"/>
                      <a:pt x="185174" y="202913"/>
                    </a:cubicBezTo>
                    <a:cubicBezTo>
                      <a:pt x="194428" y="202913"/>
                      <a:pt x="194830" y="202305"/>
                      <a:pt x="194830" y="187122"/>
                    </a:cubicBezTo>
                    <a:lnTo>
                      <a:pt x="194830" y="177405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CADE0C5-B555-99DB-D53F-0838FD5FB8B1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6433150" y="6548326"/>
                <a:ext cx="194737" cy="202845"/>
              </a:xfrm>
              <a:custGeom>
                <a:avLst/>
                <a:gdLst>
                  <a:gd name="connsiteX0" fmla="*/ 194835 w 194737"/>
                  <a:gd name="connsiteY0" fmla="*/ 17072 h 202845"/>
                  <a:gd name="connsiteX1" fmla="*/ 186385 w 194737"/>
                  <a:gd name="connsiteY1" fmla="*/ 67 h 202845"/>
                  <a:gd name="connsiteX2" fmla="*/ 97 w 194737"/>
                  <a:gd name="connsiteY2" fmla="*/ 177405 h 202845"/>
                  <a:gd name="connsiteX3" fmla="*/ 97 w 194737"/>
                  <a:gd name="connsiteY3" fmla="*/ 187122 h 202845"/>
                  <a:gd name="connsiteX4" fmla="*/ 9753 w 194737"/>
                  <a:gd name="connsiteY4" fmla="*/ 202913 h 202845"/>
                  <a:gd name="connsiteX5" fmla="*/ 19812 w 194737"/>
                  <a:gd name="connsiteY5" fmla="*/ 198054 h 202845"/>
                  <a:gd name="connsiteX6" fmla="*/ 190006 w 194737"/>
                  <a:gd name="connsiteY6" fmla="*/ 72946 h 202845"/>
                  <a:gd name="connsiteX7" fmla="*/ 194835 w 194737"/>
                  <a:gd name="connsiteY7" fmla="*/ 55941 h 202845"/>
                  <a:gd name="connsiteX8" fmla="*/ 194835 w 194737"/>
                  <a:gd name="connsiteY8" fmla="*/ 17072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737" h="202845">
                    <a:moveTo>
                      <a:pt x="194835" y="17072"/>
                    </a:moveTo>
                    <a:cubicBezTo>
                      <a:pt x="194835" y="674"/>
                      <a:pt x="194835" y="67"/>
                      <a:pt x="186385" y="67"/>
                    </a:cubicBezTo>
                    <a:cubicBezTo>
                      <a:pt x="145345" y="67"/>
                      <a:pt x="54816" y="29218"/>
                      <a:pt x="97" y="177405"/>
                    </a:cubicBezTo>
                    <a:lnTo>
                      <a:pt x="97" y="187122"/>
                    </a:lnTo>
                    <a:cubicBezTo>
                      <a:pt x="97" y="202305"/>
                      <a:pt x="499" y="202913"/>
                      <a:pt x="9753" y="202913"/>
                    </a:cubicBezTo>
                    <a:cubicBezTo>
                      <a:pt x="17398" y="202913"/>
                      <a:pt x="17800" y="202305"/>
                      <a:pt x="19812" y="198054"/>
                    </a:cubicBezTo>
                    <a:cubicBezTo>
                      <a:pt x="52805" y="118495"/>
                      <a:pt x="108329" y="75375"/>
                      <a:pt x="190006" y="72946"/>
                    </a:cubicBezTo>
                    <a:cubicBezTo>
                      <a:pt x="194835" y="72946"/>
                      <a:pt x="194835" y="68694"/>
                      <a:pt x="194835" y="55941"/>
                    </a:cubicBezTo>
                    <a:lnTo>
                      <a:pt x="194835" y="17072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EE89BE6-3423-068D-9EA6-5ABE396CB534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6623866" y="6548328"/>
                <a:ext cx="442583" cy="72876"/>
              </a:xfrm>
              <a:custGeom>
                <a:avLst/>
                <a:gdLst>
                  <a:gd name="connsiteX0" fmla="*/ 0 w 442583"/>
                  <a:gd name="connsiteY0" fmla="*/ 0 h 72876"/>
                  <a:gd name="connsiteX1" fmla="*/ 442584 w 442583"/>
                  <a:gd name="connsiteY1" fmla="*/ 0 h 72876"/>
                  <a:gd name="connsiteX2" fmla="*/ 442584 w 442583"/>
                  <a:gd name="connsiteY2" fmla="*/ 72877 h 72876"/>
                  <a:gd name="connsiteX3" fmla="*/ 0 w 442583"/>
                  <a:gd name="connsiteY3" fmla="*/ 72877 h 7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583" h="72876">
                    <a:moveTo>
                      <a:pt x="0" y="0"/>
                    </a:moveTo>
                    <a:lnTo>
                      <a:pt x="442584" y="0"/>
                    </a:lnTo>
                    <a:lnTo>
                      <a:pt x="442584" y="72877"/>
                    </a:lnTo>
                    <a:lnTo>
                      <a:pt x="0" y="72877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FDCF347-A966-E814-F777-178CCE47FF4F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062426" y="6418359"/>
                <a:ext cx="194737" cy="202845"/>
              </a:xfrm>
              <a:custGeom>
                <a:avLst/>
                <a:gdLst>
                  <a:gd name="connsiteX0" fmla="*/ 194850 w 194737"/>
                  <a:gd name="connsiteY0" fmla="*/ 15857 h 202845"/>
                  <a:gd name="connsiteX1" fmla="*/ 185194 w 194737"/>
                  <a:gd name="connsiteY1" fmla="*/ 67 h 202845"/>
                  <a:gd name="connsiteX2" fmla="*/ 175135 w 194737"/>
                  <a:gd name="connsiteY2" fmla="*/ 4926 h 202845"/>
                  <a:gd name="connsiteX3" fmla="*/ 4940 w 194737"/>
                  <a:gd name="connsiteY3" fmla="*/ 130034 h 202845"/>
                  <a:gd name="connsiteX4" fmla="*/ 112 w 194737"/>
                  <a:gd name="connsiteY4" fmla="*/ 147039 h 202845"/>
                  <a:gd name="connsiteX5" fmla="*/ 112 w 194737"/>
                  <a:gd name="connsiteY5" fmla="*/ 185908 h 202845"/>
                  <a:gd name="connsiteX6" fmla="*/ 8561 w 194737"/>
                  <a:gd name="connsiteY6" fmla="*/ 202913 h 202845"/>
                  <a:gd name="connsiteX7" fmla="*/ 194850 w 194737"/>
                  <a:gd name="connsiteY7" fmla="*/ 25575 h 202845"/>
                  <a:gd name="connsiteX8" fmla="*/ 194850 w 194737"/>
                  <a:gd name="connsiteY8" fmla="*/ 15857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737" h="202845">
                    <a:moveTo>
                      <a:pt x="194850" y="15857"/>
                    </a:moveTo>
                    <a:cubicBezTo>
                      <a:pt x="194850" y="674"/>
                      <a:pt x="194448" y="67"/>
                      <a:pt x="185194" y="67"/>
                    </a:cubicBezTo>
                    <a:cubicBezTo>
                      <a:pt x="177549" y="67"/>
                      <a:pt x="177147" y="674"/>
                      <a:pt x="175135" y="4926"/>
                    </a:cubicBezTo>
                    <a:cubicBezTo>
                      <a:pt x="142142" y="84485"/>
                      <a:pt x="86618" y="127605"/>
                      <a:pt x="4940" y="130034"/>
                    </a:cubicBezTo>
                    <a:cubicBezTo>
                      <a:pt x="112" y="130034"/>
                      <a:pt x="112" y="134285"/>
                      <a:pt x="112" y="147039"/>
                    </a:cubicBezTo>
                    <a:lnTo>
                      <a:pt x="112" y="185908"/>
                    </a:lnTo>
                    <a:cubicBezTo>
                      <a:pt x="112" y="202305"/>
                      <a:pt x="112" y="202913"/>
                      <a:pt x="8561" y="202913"/>
                    </a:cubicBezTo>
                    <a:cubicBezTo>
                      <a:pt x="49601" y="202913"/>
                      <a:pt x="140130" y="173761"/>
                      <a:pt x="194850" y="25575"/>
                    </a:cubicBezTo>
                    <a:lnTo>
                      <a:pt x="194850" y="15857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291266A-6311-A206-EC1D-1E329E104BB9}"/>
              </a:ext>
            </a:extLst>
          </p:cNvPr>
          <p:cNvGrpSpPr/>
          <p:nvPr/>
        </p:nvGrpSpPr>
        <p:grpSpPr>
          <a:xfrm>
            <a:off x="3484065" y="5146572"/>
            <a:ext cx="3875031" cy="1384995"/>
            <a:chOff x="2678169" y="4043113"/>
            <a:chExt cx="3875031" cy="1384995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929656E-5382-B47A-1117-53B6FE82F8FF}"/>
                </a:ext>
              </a:extLst>
            </p:cNvPr>
            <p:cNvSpPr txBox="1"/>
            <p:nvPr/>
          </p:nvSpPr>
          <p:spPr>
            <a:xfrm>
              <a:off x="2678169" y="4043113"/>
              <a:ext cx="3875031" cy="138499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This is a preorder on       : </a:t>
              </a:r>
            </a:p>
            <a:p>
              <a:pPr algn="ctr"/>
              <a:r>
                <a:rPr lang="en-GB" sz="2800" b="1" i="1"/>
                <a:t>the prototypical ordered locale</a:t>
              </a:r>
            </a:p>
          </p:txBody>
        </p:sp>
        <p:grpSp>
          <p:nvGrpSpPr>
            <p:cNvPr id="250" name="Group 249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Opens S$&#10;&#10;\end{document}&#10;" title="IguanaTex Vector Display">
              <a:extLst>
                <a:ext uri="{FF2B5EF4-FFF2-40B4-BE49-F238E27FC236}">
                  <a16:creationId xmlns:a16="http://schemas.microsoft.com/office/drawing/2014/main" id="{92166C25-CBCE-2646-200E-A68146B0BB1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877088" y="4201160"/>
              <a:ext cx="437823" cy="248356"/>
              <a:chOff x="5194720" y="4451356"/>
              <a:chExt cx="437823" cy="248356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3CAB523B-A7E8-B20D-1F2C-F88230DD5051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194720" y="4457847"/>
                <a:ext cx="191989" cy="240499"/>
              </a:xfrm>
              <a:custGeom>
                <a:avLst/>
                <a:gdLst>
                  <a:gd name="connsiteX0" fmla="*/ 55761 w 191989"/>
                  <a:gd name="connsiteY0" fmla="*/ 9286 h 240499"/>
                  <a:gd name="connsiteX1" fmla="*/ 77 w 191989"/>
                  <a:gd name="connsiteY1" fmla="*/ 128170 h 240499"/>
                  <a:gd name="connsiteX2" fmla="*/ 29114 w 191989"/>
                  <a:gd name="connsiteY2" fmla="*/ 215966 h 240499"/>
                  <a:gd name="connsiteX3" fmla="*/ 84115 w 191989"/>
                  <a:gd name="connsiteY3" fmla="*/ 240563 h 240499"/>
                  <a:gd name="connsiteX4" fmla="*/ 192067 w 191989"/>
                  <a:gd name="connsiteY4" fmla="*/ 106648 h 240499"/>
                  <a:gd name="connsiteX5" fmla="*/ 167128 w 191989"/>
                  <a:gd name="connsiteY5" fmla="*/ 17827 h 240499"/>
                  <a:gd name="connsiteX6" fmla="*/ 124768 w 191989"/>
                  <a:gd name="connsiteY6" fmla="*/ 63 h 240499"/>
                  <a:gd name="connsiteX7" fmla="*/ 67034 w 191989"/>
                  <a:gd name="connsiteY7" fmla="*/ 61554 h 240499"/>
                  <a:gd name="connsiteX8" fmla="*/ 86848 w 191989"/>
                  <a:gd name="connsiteY8" fmla="*/ 90933 h 240499"/>
                  <a:gd name="connsiteX9" fmla="*/ 100513 w 191989"/>
                  <a:gd name="connsiteY9" fmla="*/ 79660 h 240499"/>
                  <a:gd name="connsiteX10" fmla="*/ 83432 w 191989"/>
                  <a:gd name="connsiteY10" fmla="*/ 43790 h 240499"/>
                  <a:gd name="connsiteX11" fmla="*/ 122035 w 191989"/>
                  <a:gd name="connsiteY11" fmla="*/ 11336 h 240499"/>
                  <a:gd name="connsiteX12" fmla="*/ 163712 w 191989"/>
                  <a:gd name="connsiteY12" fmla="*/ 54380 h 240499"/>
                  <a:gd name="connsiteX13" fmla="*/ 168153 w 191989"/>
                  <a:gd name="connsiteY13" fmla="*/ 107331 h 240499"/>
                  <a:gd name="connsiteX14" fmla="*/ 93339 w 191989"/>
                  <a:gd name="connsiteY14" fmla="*/ 227239 h 240499"/>
                  <a:gd name="connsiteX15" fmla="*/ 23307 w 191989"/>
                  <a:gd name="connsiteY15" fmla="*/ 114847 h 240499"/>
                  <a:gd name="connsiteX16" fmla="*/ 60543 w 191989"/>
                  <a:gd name="connsiteY16" fmla="*/ 13386 h 240499"/>
                  <a:gd name="connsiteX17" fmla="*/ 55761 w 191989"/>
                  <a:gd name="connsiteY17" fmla="*/ 9286 h 24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89" h="240499">
                    <a:moveTo>
                      <a:pt x="55761" y="9286"/>
                    </a:moveTo>
                    <a:cubicBezTo>
                      <a:pt x="15108" y="35591"/>
                      <a:pt x="77" y="82735"/>
                      <a:pt x="77" y="128170"/>
                    </a:cubicBezTo>
                    <a:cubicBezTo>
                      <a:pt x="77" y="159257"/>
                      <a:pt x="6909" y="194102"/>
                      <a:pt x="29114" y="215966"/>
                    </a:cubicBezTo>
                    <a:cubicBezTo>
                      <a:pt x="44146" y="230997"/>
                      <a:pt x="62593" y="240563"/>
                      <a:pt x="84115" y="240563"/>
                    </a:cubicBezTo>
                    <a:cubicBezTo>
                      <a:pt x="147656" y="240563"/>
                      <a:pt x="192067" y="195127"/>
                      <a:pt x="192067" y="106648"/>
                    </a:cubicBezTo>
                    <a:cubicBezTo>
                      <a:pt x="192067" y="75902"/>
                      <a:pt x="191042" y="41740"/>
                      <a:pt x="167128" y="17827"/>
                    </a:cubicBezTo>
                    <a:cubicBezTo>
                      <a:pt x="156197" y="6895"/>
                      <a:pt x="140824" y="63"/>
                      <a:pt x="124768" y="63"/>
                    </a:cubicBezTo>
                    <a:cubicBezTo>
                      <a:pt x="90606" y="63"/>
                      <a:pt x="67034" y="28417"/>
                      <a:pt x="67034" y="61554"/>
                    </a:cubicBezTo>
                    <a:cubicBezTo>
                      <a:pt x="67034" y="73852"/>
                      <a:pt x="71475" y="90933"/>
                      <a:pt x="86848" y="90933"/>
                    </a:cubicBezTo>
                    <a:cubicBezTo>
                      <a:pt x="93680" y="90933"/>
                      <a:pt x="100513" y="86834"/>
                      <a:pt x="100513" y="79660"/>
                    </a:cubicBezTo>
                    <a:cubicBezTo>
                      <a:pt x="100513" y="64629"/>
                      <a:pt x="83432" y="59163"/>
                      <a:pt x="83432" y="43790"/>
                    </a:cubicBezTo>
                    <a:cubicBezTo>
                      <a:pt x="83432" y="24318"/>
                      <a:pt x="103246" y="11336"/>
                      <a:pt x="122035" y="11336"/>
                    </a:cubicBezTo>
                    <a:cubicBezTo>
                      <a:pt x="144240" y="11336"/>
                      <a:pt x="158588" y="33883"/>
                      <a:pt x="163712" y="54380"/>
                    </a:cubicBezTo>
                    <a:cubicBezTo>
                      <a:pt x="168153" y="71461"/>
                      <a:pt x="168153" y="89567"/>
                      <a:pt x="168153" y="107331"/>
                    </a:cubicBezTo>
                    <a:cubicBezTo>
                      <a:pt x="168153" y="157891"/>
                      <a:pt x="154147" y="227239"/>
                      <a:pt x="93339" y="227239"/>
                    </a:cubicBezTo>
                    <a:cubicBezTo>
                      <a:pt x="41754" y="227239"/>
                      <a:pt x="23307" y="172239"/>
                      <a:pt x="23307" y="114847"/>
                    </a:cubicBezTo>
                    <a:cubicBezTo>
                      <a:pt x="23307" y="77610"/>
                      <a:pt x="33897" y="40374"/>
                      <a:pt x="60543" y="13386"/>
                    </a:cubicBezTo>
                    <a:lnTo>
                      <a:pt x="55761" y="9286"/>
                    </a:lnTo>
                    <a:close/>
                  </a:path>
                </a:pathLst>
              </a:custGeom>
              <a:solidFill>
                <a:srgbClr val="000000"/>
              </a:solidFill>
              <a:ln w="34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3229B89-C497-739B-1B40-F95A64F2FDA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429963" y="4451356"/>
                <a:ext cx="202580" cy="248356"/>
              </a:xfrm>
              <a:custGeom>
                <a:avLst/>
                <a:gdLst>
                  <a:gd name="connsiteX0" fmla="*/ 202664 w 202580"/>
                  <a:gd name="connsiteY0" fmla="*/ 3479 h 248356"/>
                  <a:gd name="connsiteX1" fmla="*/ 198906 w 202580"/>
                  <a:gd name="connsiteY1" fmla="*/ 63 h 248356"/>
                  <a:gd name="connsiteX2" fmla="*/ 192757 w 202580"/>
                  <a:gd name="connsiteY2" fmla="*/ 5187 h 248356"/>
                  <a:gd name="connsiteX3" fmla="*/ 176359 w 202580"/>
                  <a:gd name="connsiteY3" fmla="*/ 24659 h 248356"/>
                  <a:gd name="connsiteX4" fmla="*/ 127508 w 202580"/>
                  <a:gd name="connsiteY4" fmla="*/ 63 h 248356"/>
                  <a:gd name="connsiteX5" fmla="*/ 43128 w 202580"/>
                  <a:gd name="connsiteY5" fmla="*/ 80685 h 248356"/>
                  <a:gd name="connsiteX6" fmla="*/ 78656 w 202580"/>
                  <a:gd name="connsiteY6" fmla="*/ 129195 h 248356"/>
                  <a:gd name="connsiteX7" fmla="*/ 115209 w 202580"/>
                  <a:gd name="connsiteY7" fmla="*/ 138760 h 248356"/>
                  <a:gd name="connsiteX8" fmla="*/ 146638 w 202580"/>
                  <a:gd name="connsiteY8" fmla="*/ 174972 h 248356"/>
                  <a:gd name="connsiteX9" fmla="*/ 85147 w 202580"/>
                  <a:gd name="connsiteY9" fmla="*/ 237830 h 248356"/>
                  <a:gd name="connsiteX10" fmla="*/ 25364 w 202580"/>
                  <a:gd name="connsiteY10" fmla="*/ 187953 h 248356"/>
                  <a:gd name="connsiteX11" fmla="*/ 27413 w 202580"/>
                  <a:gd name="connsiteY11" fmla="*/ 169506 h 248356"/>
                  <a:gd name="connsiteX12" fmla="*/ 28097 w 202580"/>
                  <a:gd name="connsiteY12" fmla="*/ 167114 h 248356"/>
                  <a:gd name="connsiteX13" fmla="*/ 23997 w 202580"/>
                  <a:gd name="connsiteY13" fmla="*/ 163357 h 248356"/>
                  <a:gd name="connsiteX14" fmla="*/ 20581 w 202580"/>
                  <a:gd name="connsiteY14" fmla="*/ 164723 h 248356"/>
                  <a:gd name="connsiteX15" fmla="*/ 84 w 202580"/>
                  <a:gd name="connsiteY15" fmla="*/ 245004 h 248356"/>
                  <a:gd name="connsiteX16" fmla="*/ 3842 w 202580"/>
                  <a:gd name="connsiteY16" fmla="*/ 248420 h 248356"/>
                  <a:gd name="connsiteX17" fmla="*/ 9991 w 202580"/>
                  <a:gd name="connsiteY17" fmla="*/ 243295 h 248356"/>
                  <a:gd name="connsiteX18" fmla="*/ 26730 w 202580"/>
                  <a:gd name="connsiteY18" fmla="*/ 223823 h 248356"/>
                  <a:gd name="connsiteX19" fmla="*/ 84464 w 202580"/>
                  <a:gd name="connsiteY19" fmla="*/ 248420 h 248356"/>
                  <a:gd name="connsiteX20" fmla="*/ 171235 w 202580"/>
                  <a:gd name="connsiteY20" fmla="*/ 160624 h 248356"/>
                  <a:gd name="connsiteX21" fmla="*/ 154496 w 202580"/>
                  <a:gd name="connsiteY21" fmla="*/ 120654 h 248356"/>
                  <a:gd name="connsiteX22" fmla="*/ 111110 w 202580"/>
                  <a:gd name="connsiteY22" fmla="*/ 103573 h 248356"/>
                  <a:gd name="connsiteX23" fmla="*/ 88221 w 202580"/>
                  <a:gd name="connsiteY23" fmla="*/ 97424 h 248356"/>
                  <a:gd name="connsiteX24" fmla="*/ 67383 w 202580"/>
                  <a:gd name="connsiteY24" fmla="*/ 66337 h 248356"/>
                  <a:gd name="connsiteX25" fmla="*/ 127166 w 202580"/>
                  <a:gd name="connsiteY25" fmla="*/ 9628 h 248356"/>
                  <a:gd name="connsiteX26" fmla="*/ 176359 w 202580"/>
                  <a:gd name="connsiteY26" fmla="*/ 62579 h 248356"/>
                  <a:gd name="connsiteX27" fmla="*/ 174993 w 202580"/>
                  <a:gd name="connsiteY27" fmla="*/ 81710 h 248356"/>
                  <a:gd name="connsiteX28" fmla="*/ 179092 w 202580"/>
                  <a:gd name="connsiteY28" fmla="*/ 85126 h 248356"/>
                  <a:gd name="connsiteX29" fmla="*/ 184216 w 202580"/>
                  <a:gd name="connsiteY29" fmla="*/ 78293 h 248356"/>
                  <a:gd name="connsiteX30" fmla="*/ 202664 w 202580"/>
                  <a:gd name="connsiteY30" fmla="*/ 3479 h 248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2580" h="248356">
                    <a:moveTo>
                      <a:pt x="202664" y="3479"/>
                    </a:moveTo>
                    <a:cubicBezTo>
                      <a:pt x="202664" y="2454"/>
                      <a:pt x="201981" y="63"/>
                      <a:pt x="198906" y="63"/>
                    </a:cubicBezTo>
                    <a:cubicBezTo>
                      <a:pt x="197198" y="63"/>
                      <a:pt x="196856" y="404"/>
                      <a:pt x="192757" y="5187"/>
                    </a:cubicBezTo>
                    <a:lnTo>
                      <a:pt x="176359" y="24659"/>
                    </a:lnTo>
                    <a:cubicBezTo>
                      <a:pt x="167477" y="8603"/>
                      <a:pt x="149713" y="63"/>
                      <a:pt x="127508" y="63"/>
                    </a:cubicBezTo>
                    <a:cubicBezTo>
                      <a:pt x="84122" y="63"/>
                      <a:pt x="43128" y="39349"/>
                      <a:pt x="43128" y="80685"/>
                    </a:cubicBezTo>
                    <a:cubicBezTo>
                      <a:pt x="43128" y="108356"/>
                      <a:pt x="61234" y="124070"/>
                      <a:pt x="78656" y="129195"/>
                    </a:cubicBezTo>
                    <a:lnTo>
                      <a:pt x="115209" y="138760"/>
                    </a:lnTo>
                    <a:cubicBezTo>
                      <a:pt x="127849" y="141835"/>
                      <a:pt x="146638" y="146959"/>
                      <a:pt x="146638" y="174972"/>
                    </a:cubicBezTo>
                    <a:cubicBezTo>
                      <a:pt x="146638" y="205717"/>
                      <a:pt x="118626" y="237830"/>
                      <a:pt x="85147" y="237830"/>
                    </a:cubicBezTo>
                    <a:cubicBezTo>
                      <a:pt x="63283" y="237830"/>
                      <a:pt x="25364" y="230314"/>
                      <a:pt x="25364" y="187953"/>
                    </a:cubicBezTo>
                    <a:cubicBezTo>
                      <a:pt x="25364" y="179754"/>
                      <a:pt x="27072" y="171555"/>
                      <a:pt x="27413" y="169506"/>
                    </a:cubicBezTo>
                    <a:cubicBezTo>
                      <a:pt x="27755" y="168139"/>
                      <a:pt x="28097" y="167798"/>
                      <a:pt x="28097" y="167114"/>
                    </a:cubicBezTo>
                    <a:cubicBezTo>
                      <a:pt x="28097" y="163698"/>
                      <a:pt x="25705" y="163357"/>
                      <a:pt x="23997" y="163357"/>
                    </a:cubicBezTo>
                    <a:cubicBezTo>
                      <a:pt x="22289" y="163357"/>
                      <a:pt x="21606" y="163698"/>
                      <a:pt x="20581" y="164723"/>
                    </a:cubicBezTo>
                    <a:cubicBezTo>
                      <a:pt x="19214" y="166090"/>
                      <a:pt x="84" y="243979"/>
                      <a:pt x="84" y="245004"/>
                    </a:cubicBezTo>
                    <a:cubicBezTo>
                      <a:pt x="84" y="247053"/>
                      <a:pt x="1792" y="248420"/>
                      <a:pt x="3842" y="248420"/>
                    </a:cubicBezTo>
                    <a:cubicBezTo>
                      <a:pt x="5550" y="248420"/>
                      <a:pt x="5891" y="248078"/>
                      <a:pt x="9991" y="243295"/>
                    </a:cubicBezTo>
                    <a:lnTo>
                      <a:pt x="26730" y="223823"/>
                    </a:lnTo>
                    <a:cubicBezTo>
                      <a:pt x="41420" y="243637"/>
                      <a:pt x="64650" y="248420"/>
                      <a:pt x="84464" y="248420"/>
                    </a:cubicBezTo>
                    <a:cubicBezTo>
                      <a:pt x="130924" y="248420"/>
                      <a:pt x="171235" y="202984"/>
                      <a:pt x="171235" y="160624"/>
                    </a:cubicBezTo>
                    <a:cubicBezTo>
                      <a:pt x="171235" y="137052"/>
                      <a:pt x="159620" y="125437"/>
                      <a:pt x="154496" y="120654"/>
                    </a:cubicBezTo>
                    <a:cubicBezTo>
                      <a:pt x="146638" y="112797"/>
                      <a:pt x="141514" y="111431"/>
                      <a:pt x="111110" y="103573"/>
                    </a:cubicBezTo>
                    <a:cubicBezTo>
                      <a:pt x="103594" y="101524"/>
                      <a:pt x="91296" y="98107"/>
                      <a:pt x="88221" y="97424"/>
                    </a:cubicBezTo>
                    <a:cubicBezTo>
                      <a:pt x="78998" y="94350"/>
                      <a:pt x="67383" y="84443"/>
                      <a:pt x="67383" y="66337"/>
                    </a:cubicBezTo>
                    <a:cubicBezTo>
                      <a:pt x="67383" y="38666"/>
                      <a:pt x="94712" y="9628"/>
                      <a:pt x="127166" y="9628"/>
                    </a:cubicBezTo>
                    <a:cubicBezTo>
                      <a:pt x="155520" y="9628"/>
                      <a:pt x="176359" y="24318"/>
                      <a:pt x="176359" y="62579"/>
                    </a:cubicBezTo>
                    <a:cubicBezTo>
                      <a:pt x="176359" y="73511"/>
                      <a:pt x="174993" y="79660"/>
                      <a:pt x="174993" y="81710"/>
                    </a:cubicBezTo>
                    <a:cubicBezTo>
                      <a:pt x="174993" y="82051"/>
                      <a:pt x="174993" y="85126"/>
                      <a:pt x="179092" y="85126"/>
                    </a:cubicBezTo>
                    <a:cubicBezTo>
                      <a:pt x="182508" y="85126"/>
                      <a:pt x="182850" y="84101"/>
                      <a:pt x="184216" y="78293"/>
                    </a:cubicBezTo>
                    <a:lnTo>
                      <a:pt x="202664" y="3479"/>
                    </a:lnTo>
                    <a:close/>
                  </a:path>
                </a:pathLst>
              </a:custGeom>
              <a:solidFill>
                <a:srgbClr val="000000"/>
              </a:solidFill>
              <a:ln w="34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2075F08-0764-C8FF-86FB-C9B6607AD6CC}"/>
              </a:ext>
            </a:extLst>
          </p:cNvPr>
          <p:cNvSpPr txBox="1"/>
          <p:nvPr/>
        </p:nvSpPr>
        <p:spPr>
          <a:xfrm>
            <a:off x="517002" y="1746281"/>
            <a:ext cx="4253685" cy="1077218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/>
              <a:t>Induced order structure on </a:t>
            </a:r>
            <a:r>
              <a:rPr lang="en-GB" sz="3200" b="1" i="1"/>
              <a:t>open</a:t>
            </a:r>
            <a:r>
              <a:rPr lang="en-GB" sz="3200" b="1"/>
              <a:t> </a:t>
            </a:r>
            <a:r>
              <a:rPr lang="en-GB" sz="3200" b="1" i="1"/>
              <a:t>regions?</a:t>
            </a:r>
            <a:endParaRPr lang="en-GB" sz="3200" b="1"/>
          </a:p>
        </p:txBody>
      </p:sp>
    </p:spTree>
    <p:extLst>
      <p:ext uri="{BB962C8B-B14F-4D97-AF65-F5344CB8AC3E}">
        <p14:creationId xmlns:p14="http://schemas.microsoft.com/office/powerpoint/2010/main" val="15377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locales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12</a:t>
            </a:fld>
            <a:endParaRPr lang="en-GB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A0EA3A8-A4CF-BCB3-D5E2-D43D41D8B240}"/>
              </a:ext>
            </a:extLst>
          </p:cNvPr>
          <p:cNvGrpSpPr/>
          <p:nvPr/>
        </p:nvGrpSpPr>
        <p:grpSpPr>
          <a:xfrm>
            <a:off x="2813169" y="2211256"/>
            <a:ext cx="6565662" cy="2435487"/>
            <a:chOff x="452358" y="2216204"/>
            <a:chExt cx="6565662" cy="24354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D11DA-ED7A-89DA-760A-84E043DD2B62}"/>
                </a:ext>
              </a:extLst>
            </p:cNvPr>
            <p:cNvSpPr txBox="1"/>
            <p:nvPr/>
          </p:nvSpPr>
          <p:spPr>
            <a:xfrm>
              <a:off x="457680" y="2216204"/>
              <a:ext cx="6560340" cy="512275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5D8039-CBA3-7849-BCD9-99F97A21F18C}"/>
                </a:ext>
              </a:extLst>
            </p:cNvPr>
            <p:cNvSpPr txBox="1"/>
            <p:nvPr/>
          </p:nvSpPr>
          <p:spPr>
            <a:xfrm>
              <a:off x="452358" y="2220256"/>
              <a:ext cx="6565662" cy="2431435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Ordered locales.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A locale     with a preorder     on        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such that:</a:t>
              </a:r>
              <a:endParaRPr lang="en-GB" sz="24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  <a:p>
              <a:endParaRPr lang="en-GB" sz="24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48" name="Graphic 4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X$&#10;&#10;\end{document}&#10;" title="IguanaTex Vector Display">
              <a:extLst>
                <a:ext uri="{FF2B5EF4-FFF2-40B4-BE49-F238E27FC236}">
                  <a16:creationId xmlns:a16="http://schemas.microsoft.com/office/drawing/2014/main" id="{E17C2310-E93E-C62E-6771-375CBAFB5C97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938020" y="2881269"/>
              <a:ext cx="333622" cy="266657"/>
            </a:xfrm>
            <a:custGeom>
              <a:avLst/>
              <a:gdLst>
                <a:gd name="connsiteX0" fmla="*/ 185513 w 333622"/>
                <a:gd name="connsiteY0" fmla="*/ 106257 h 266657"/>
                <a:gd name="connsiteX1" fmla="*/ 151502 w 333622"/>
                <a:gd name="connsiteY1" fmla="*/ 28564 h 266657"/>
                <a:gd name="connsiteX2" fmla="*/ 149478 w 333622"/>
                <a:gd name="connsiteY2" fmla="*/ 23488 h 266657"/>
                <a:gd name="connsiteX3" fmla="*/ 173366 w 333622"/>
                <a:gd name="connsiteY3" fmla="*/ 12166 h 266657"/>
                <a:gd name="connsiteX4" fmla="*/ 181464 w 333622"/>
                <a:gd name="connsiteY4" fmla="*/ 4748 h 266657"/>
                <a:gd name="connsiteX5" fmla="*/ 175390 w 333622"/>
                <a:gd name="connsiteY5" fmla="*/ 63 h 266657"/>
                <a:gd name="connsiteX6" fmla="*/ 124375 w 333622"/>
                <a:gd name="connsiteY6" fmla="*/ 1234 h 266657"/>
                <a:gd name="connsiteX7" fmla="*/ 79029 w 333622"/>
                <a:gd name="connsiteY7" fmla="*/ 63 h 266657"/>
                <a:gd name="connsiteX8" fmla="*/ 71741 w 333622"/>
                <a:gd name="connsiteY8" fmla="*/ 7871 h 266657"/>
                <a:gd name="connsiteX9" fmla="*/ 81053 w 333622"/>
                <a:gd name="connsiteY9" fmla="*/ 12166 h 266657"/>
                <a:gd name="connsiteX10" fmla="*/ 111419 w 333622"/>
                <a:gd name="connsiteY10" fmla="*/ 24659 h 266657"/>
                <a:gd name="connsiteX11" fmla="*/ 159195 w 333622"/>
                <a:gd name="connsiteY11" fmla="*/ 133587 h 266657"/>
                <a:gd name="connsiteX12" fmla="*/ 73765 w 333622"/>
                <a:gd name="connsiteY12" fmla="*/ 222213 h 266657"/>
                <a:gd name="connsiteX13" fmla="*/ 68502 w 333622"/>
                <a:gd name="connsiteY13" fmla="*/ 226507 h 266657"/>
                <a:gd name="connsiteX14" fmla="*/ 8984 w 333622"/>
                <a:gd name="connsiteY14" fmla="*/ 254618 h 266657"/>
                <a:gd name="connsiteX15" fmla="*/ 77 w 333622"/>
                <a:gd name="connsiteY15" fmla="*/ 262426 h 266657"/>
                <a:gd name="connsiteX16" fmla="*/ 5340 w 333622"/>
                <a:gd name="connsiteY16" fmla="*/ 266721 h 266657"/>
                <a:gd name="connsiteX17" fmla="*/ 43399 w 333622"/>
                <a:gd name="connsiteY17" fmla="*/ 265549 h 266657"/>
                <a:gd name="connsiteX18" fmla="*/ 88746 w 333622"/>
                <a:gd name="connsiteY18" fmla="*/ 266721 h 266657"/>
                <a:gd name="connsiteX19" fmla="*/ 96034 w 333622"/>
                <a:gd name="connsiteY19" fmla="*/ 258912 h 266657"/>
                <a:gd name="connsiteX20" fmla="*/ 91175 w 333622"/>
                <a:gd name="connsiteY20" fmla="*/ 254618 h 266657"/>
                <a:gd name="connsiteX21" fmla="*/ 74980 w 333622"/>
                <a:gd name="connsiteY21" fmla="*/ 242515 h 266657"/>
                <a:gd name="connsiteX22" fmla="*/ 85912 w 333622"/>
                <a:gd name="connsiteY22" fmla="*/ 224946 h 266657"/>
                <a:gd name="connsiteX23" fmla="*/ 127210 w 333622"/>
                <a:gd name="connsiteY23" fmla="*/ 182780 h 266657"/>
                <a:gd name="connsiteX24" fmla="*/ 163649 w 333622"/>
                <a:gd name="connsiteY24" fmla="*/ 144519 h 266657"/>
                <a:gd name="connsiteX25" fmla="*/ 204542 w 333622"/>
                <a:gd name="connsiteY25" fmla="*/ 237830 h 266657"/>
                <a:gd name="connsiteX26" fmla="*/ 206566 w 333622"/>
                <a:gd name="connsiteY26" fmla="*/ 243295 h 266657"/>
                <a:gd name="connsiteX27" fmla="*/ 183083 w 333622"/>
                <a:gd name="connsiteY27" fmla="*/ 254618 h 266657"/>
                <a:gd name="connsiteX28" fmla="*/ 174986 w 333622"/>
                <a:gd name="connsiteY28" fmla="*/ 262036 h 266657"/>
                <a:gd name="connsiteX29" fmla="*/ 181059 w 333622"/>
                <a:gd name="connsiteY29" fmla="*/ 266721 h 266657"/>
                <a:gd name="connsiteX30" fmla="*/ 232074 w 333622"/>
                <a:gd name="connsiteY30" fmla="*/ 265549 h 266657"/>
                <a:gd name="connsiteX31" fmla="*/ 277016 w 333622"/>
                <a:gd name="connsiteY31" fmla="*/ 266721 h 266657"/>
                <a:gd name="connsiteX32" fmla="*/ 284709 w 333622"/>
                <a:gd name="connsiteY32" fmla="*/ 259303 h 266657"/>
                <a:gd name="connsiteX33" fmla="*/ 277421 w 333622"/>
                <a:gd name="connsiteY33" fmla="*/ 254618 h 266657"/>
                <a:gd name="connsiteX34" fmla="*/ 242601 w 333622"/>
                <a:gd name="connsiteY34" fmla="*/ 237439 h 266657"/>
                <a:gd name="connsiteX35" fmla="*/ 190371 w 333622"/>
                <a:gd name="connsiteY35" fmla="*/ 116799 h 266657"/>
                <a:gd name="connsiteX36" fmla="*/ 273372 w 333622"/>
                <a:gd name="connsiteY36" fmla="*/ 32077 h 266657"/>
                <a:gd name="connsiteX37" fmla="*/ 324792 w 333622"/>
                <a:gd name="connsiteY37" fmla="*/ 12166 h 266657"/>
                <a:gd name="connsiteX38" fmla="*/ 333699 w 333622"/>
                <a:gd name="connsiteY38" fmla="*/ 4357 h 266657"/>
                <a:gd name="connsiteX39" fmla="*/ 328436 w 333622"/>
                <a:gd name="connsiteY39" fmla="*/ 63 h 266657"/>
                <a:gd name="connsiteX40" fmla="*/ 290377 w 333622"/>
                <a:gd name="connsiteY40" fmla="*/ 1234 h 266657"/>
                <a:gd name="connsiteX41" fmla="*/ 245435 w 333622"/>
                <a:gd name="connsiteY41" fmla="*/ 63 h 266657"/>
                <a:gd name="connsiteX42" fmla="*/ 237742 w 333622"/>
                <a:gd name="connsiteY42" fmla="*/ 7871 h 266657"/>
                <a:gd name="connsiteX43" fmla="*/ 242601 w 333622"/>
                <a:gd name="connsiteY43" fmla="*/ 12166 h 266657"/>
                <a:gd name="connsiteX44" fmla="*/ 258796 w 333622"/>
                <a:gd name="connsiteY44" fmla="*/ 24269 h 266657"/>
                <a:gd name="connsiteX45" fmla="*/ 251103 w 333622"/>
                <a:gd name="connsiteY45" fmla="*/ 38324 h 266657"/>
                <a:gd name="connsiteX46" fmla="*/ 185513 w 333622"/>
                <a:gd name="connsiteY46" fmla="*/ 106257 h 26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3622" h="266657">
                  <a:moveTo>
                    <a:pt x="185513" y="106257"/>
                  </a:moveTo>
                  <a:lnTo>
                    <a:pt x="151502" y="28564"/>
                  </a:lnTo>
                  <a:cubicBezTo>
                    <a:pt x="150288" y="25440"/>
                    <a:pt x="149478" y="23878"/>
                    <a:pt x="149478" y="23488"/>
                  </a:cubicBezTo>
                  <a:cubicBezTo>
                    <a:pt x="149478" y="21146"/>
                    <a:pt x="156361" y="13728"/>
                    <a:pt x="173366" y="12166"/>
                  </a:cubicBezTo>
                  <a:cubicBezTo>
                    <a:pt x="177415" y="11775"/>
                    <a:pt x="181464" y="11385"/>
                    <a:pt x="181464" y="4748"/>
                  </a:cubicBezTo>
                  <a:cubicBezTo>
                    <a:pt x="181464" y="63"/>
                    <a:pt x="176605" y="63"/>
                    <a:pt x="175390" y="63"/>
                  </a:cubicBezTo>
                  <a:cubicBezTo>
                    <a:pt x="158790" y="63"/>
                    <a:pt x="141380" y="1234"/>
                    <a:pt x="124375" y="1234"/>
                  </a:cubicBezTo>
                  <a:cubicBezTo>
                    <a:pt x="114253" y="1234"/>
                    <a:pt x="89151" y="63"/>
                    <a:pt x="79029" y="63"/>
                  </a:cubicBezTo>
                  <a:cubicBezTo>
                    <a:pt x="76599" y="63"/>
                    <a:pt x="71741" y="63"/>
                    <a:pt x="71741" y="7871"/>
                  </a:cubicBezTo>
                  <a:cubicBezTo>
                    <a:pt x="71741" y="12166"/>
                    <a:pt x="75790" y="12166"/>
                    <a:pt x="81053" y="12166"/>
                  </a:cubicBezTo>
                  <a:cubicBezTo>
                    <a:pt x="105346" y="12166"/>
                    <a:pt x="107775" y="16070"/>
                    <a:pt x="111419" y="24659"/>
                  </a:cubicBezTo>
                  <a:lnTo>
                    <a:pt x="159195" y="133587"/>
                  </a:lnTo>
                  <a:lnTo>
                    <a:pt x="73765" y="222213"/>
                  </a:lnTo>
                  <a:lnTo>
                    <a:pt x="68502" y="226507"/>
                  </a:lnTo>
                  <a:cubicBezTo>
                    <a:pt x="48663" y="247200"/>
                    <a:pt x="29633" y="253446"/>
                    <a:pt x="8984" y="254618"/>
                  </a:cubicBezTo>
                  <a:cubicBezTo>
                    <a:pt x="3721" y="255008"/>
                    <a:pt x="77" y="255008"/>
                    <a:pt x="77" y="262426"/>
                  </a:cubicBezTo>
                  <a:cubicBezTo>
                    <a:pt x="77" y="262817"/>
                    <a:pt x="77" y="266721"/>
                    <a:pt x="5340" y="266721"/>
                  </a:cubicBezTo>
                  <a:cubicBezTo>
                    <a:pt x="17487" y="266721"/>
                    <a:pt x="30848" y="265549"/>
                    <a:pt x="43399" y="265549"/>
                  </a:cubicBezTo>
                  <a:cubicBezTo>
                    <a:pt x="58380" y="265549"/>
                    <a:pt x="74170" y="266721"/>
                    <a:pt x="88746" y="266721"/>
                  </a:cubicBezTo>
                  <a:cubicBezTo>
                    <a:pt x="91175" y="266721"/>
                    <a:pt x="96034" y="266721"/>
                    <a:pt x="96034" y="258912"/>
                  </a:cubicBezTo>
                  <a:cubicBezTo>
                    <a:pt x="96034" y="255008"/>
                    <a:pt x="91985" y="254618"/>
                    <a:pt x="91175" y="254618"/>
                  </a:cubicBezTo>
                  <a:cubicBezTo>
                    <a:pt x="87531" y="254227"/>
                    <a:pt x="74980" y="253446"/>
                    <a:pt x="74980" y="242515"/>
                  </a:cubicBezTo>
                  <a:cubicBezTo>
                    <a:pt x="74980" y="236268"/>
                    <a:pt x="81053" y="230021"/>
                    <a:pt x="85912" y="224946"/>
                  </a:cubicBezTo>
                  <a:lnTo>
                    <a:pt x="127210" y="182780"/>
                  </a:lnTo>
                  <a:lnTo>
                    <a:pt x="163649" y="144519"/>
                  </a:lnTo>
                  <a:lnTo>
                    <a:pt x="204542" y="237830"/>
                  </a:lnTo>
                  <a:cubicBezTo>
                    <a:pt x="206162" y="242124"/>
                    <a:pt x="206566" y="242515"/>
                    <a:pt x="206566" y="243295"/>
                  </a:cubicBezTo>
                  <a:cubicBezTo>
                    <a:pt x="206566" y="246419"/>
                    <a:pt x="198874" y="253056"/>
                    <a:pt x="183083" y="254618"/>
                  </a:cubicBezTo>
                  <a:cubicBezTo>
                    <a:pt x="178630" y="255008"/>
                    <a:pt x="174986" y="255398"/>
                    <a:pt x="174986" y="262036"/>
                  </a:cubicBezTo>
                  <a:cubicBezTo>
                    <a:pt x="174986" y="266721"/>
                    <a:pt x="179439" y="266721"/>
                    <a:pt x="181059" y="266721"/>
                  </a:cubicBezTo>
                  <a:cubicBezTo>
                    <a:pt x="192396" y="266721"/>
                    <a:pt x="220737" y="265549"/>
                    <a:pt x="232074" y="265549"/>
                  </a:cubicBezTo>
                  <a:cubicBezTo>
                    <a:pt x="242196" y="265549"/>
                    <a:pt x="266894" y="266721"/>
                    <a:pt x="277016" y="266721"/>
                  </a:cubicBezTo>
                  <a:cubicBezTo>
                    <a:pt x="279850" y="266721"/>
                    <a:pt x="284709" y="266721"/>
                    <a:pt x="284709" y="259303"/>
                  </a:cubicBezTo>
                  <a:cubicBezTo>
                    <a:pt x="284709" y="254618"/>
                    <a:pt x="280660" y="254618"/>
                    <a:pt x="277421" y="254618"/>
                  </a:cubicBezTo>
                  <a:cubicBezTo>
                    <a:pt x="250294" y="254227"/>
                    <a:pt x="249484" y="253056"/>
                    <a:pt x="242601" y="237439"/>
                  </a:cubicBezTo>
                  <a:cubicBezTo>
                    <a:pt x="226810" y="201130"/>
                    <a:pt x="199683" y="140224"/>
                    <a:pt x="190371" y="116799"/>
                  </a:cubicBezTo>
                  <a:cubicBezTo>
                    <a:pt x="217903" y="89469"/>
                    <a:pt x="260416" y="43009"/>
                    <a:pt x="273372" y="32077"/>
                  </a:cubicBezTo>
                  <a:cubicBezTo>
                    <a:pt x="285113" y="22707"/>
                    <a:pt x="300499" y="13337"/>
                    <a:pt x="324792" y="12166"/>
                  </a:cubicBezTo>
                  <a:cubicBezTo>
                    <a:pt x="330055" y="11775"/>
                    <a:pt x="333699" y="11775"/>
                    <a:pt x="333699" y="4357"/>
                  </a:cubicBezTo>
                  <a:cubicBezTo>
                    <a:pt x="333699" y="3967"/>
                    <a:pt x="333699" y="63"/>
                    <a:pt x="328436" y="63"/>
                  </a:cubicBezTo>
                  <a:cubicBezTo>
                    <a:pt x="316289" y="63"/>
                    <a:pt x="302928" y="1234"/>
                    <a:pt x="290377" y="1234"/>
                  </a:cubicBezTo>
                  <a:cubicBezTo>
                    <a:pt x="275396" y="1234"/>
                    <a:pt x="260011" y="63"/>
                    <a:pt x="245435" y="63"/>
                  </a:cubicBezTo>
                  <a:cubicBezTo>
                    <a:pt x="243006" y="63"/>
                    <a:pt x="237742" y="63"/>
                    <a:pt x="237742" y="7871"/>
                  </a:cubicBezTo>
                  <a:cubicBezTo>
                    <a:pt x="237742" y="10604"/>
                    <a:pt x="239767" y="11775"/>
                    <a:pt x="242601" y="12166"/>
                  </a:cubicBezTo>
                  <a:cubicBezTo>
                    <a:pt x="246245" y="12556"/>
                    <a:pt x="258796" y="13337"/>
                    <a:pt x="258796" y="24269"/>
                  </a:cubicBezTo>
                  <a:cubicBezTo>
                    <a:pt x="258796" y="29735"/>
                    <a:pt x="254342" y="34810"/>
                    <a:pt x="251103" y="38324"/>
                  </a:cubicBezTo>
                  <a:lnTo>
                    <a:pt x="185513" y="106257"/>
                  </a:lnTo>
                  <a:close/>
                </a:path>
              </a:pathLst>
            </a:custGeom>
            <a:solidFill>
              <a:srgbClr val="000000"/>
            </a:solidFill>
            <a:ln w="40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Graphic 49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Leq$&#10;&#10;\end{document}&#10;" title="IguanaTex Vector Display">
              <a:extLst>
                <a:ext uri="{FF2B5EF4-FFF2-40B4-BE49-F238E27FC236}">
                  <a16:creationId xmlns:a16="http://schemas.microsoft.com/office/drawing/2014/main" id="{A2FEC8DA-39F9-1216-DB80-5466DC548421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5068524" y="2866752"/>
              <a:ext cx="231541" cy="295690"/>
            </a:xfrm>
            <a:custGeom>
              <a:avLst/>
              <a:gdLst>
                <a:gd name="connsiteX0" fmla="*/ 224027 w 231541"/>
                <a:gd name="connsiteY0" fmla="*/ 63 h 295690"/>
                <a:gd name="connsiteX1" fmla="*/ 220611 w 231541"/>
                <a:gd name="connsiteY1" fmla="*/ 822 h 295690"/>
                <a:gd name="connsiteX2" fmla="*/ 4632 w 231541"/>
                <a:gd name="connsiteY2" fmla="*/ 103687 h 295690"/>
                <a:gd name="connsiteX3" fmla="*/ 836 w 231541"/>
                <a:gd name="connsiteY3" fmla="*/ 107483 h 295690"/>
                <a:gd name="connsiteX4" fmla="*/ 77 w 231541"/>
                <a:gd name="connsiteY4" fmla="*/ 110520 h 295690"/>
                <a:gd name="connsiteX5" fmla="*/ 836 w 231541"/>
                <a:gd name="connsiteY5" fmla="*/ 113936 h 295690"/>
                <a:gd name="connsiteX6" fmla="*/ 4632 w 231541"/>
                <a:gd name="connsiteY6" fmla="*/ 117352 h 295690"/>
                <a:gd name="connsiteX7" fmla="*/ 220611 w 231541"/>
                <a:gd name="connsiteY7" fmla="*/ 220217 h 295690"/>
                <a:gd name="connsiteX8" fmla="*/ 224027 w 231541"/>
                <a:gd name="connsiteY8" fmla="*/ 220976 h 295690"/>
                <a:gd name="connsiteX9" fmla="*/ 230859 w 231541"/>
                <a:gd name="connsiteY9" fmla="*/ 216801 h 295690"/>
                <a:gd name="connsiteX10" fmla="*/ 231618 w 231541"/>
                <a:gd name="connsiteY10" fmla="*/ 213385 h 295690"/>
                <a:gd name="connsiteX11" fmla="*/ 231618 w 231541"/>
                <a:gd name="connsiteY11" fmla="*/ 7654 h 295690"/>
                <a:gd name="connsiteX12" fmla="*/ 230859 w 231541"/>
                <a:gd name="connsiteY12" fmla="*/ 4238 h 295690"/>
                <a:gd name="connsiteX13" fmla="*/ 224027 w 231541"/>
                <a:gd name="connsiteY13" fmla="*/ 63 h 295690"/>
                <a:gd name="connsiteX14" fmla="*/ 216435 w 231541"/>
                <a:gd name="connsiteY14" fmla="*/ 201238 h 295690"/>
                <a:gd name="connsiteX15" fmla="*/ 25508 w 231541"/>
                <a:gd name="connsiteY15" fmla="*/ 110520 h 295690"/>
                <a:gd name="connsiteX16" fmla="*/ 216435 w 231541"/>
                <a:gd name="connsiteY16" fmla="*/ 19801 h 295690"/>
                <a:gd name="connsiteX17" fmla="*/ 216435 w 231541"/>
                <a:gd name="connsiteY17" fmla="*/ 201238 h 295690"/>
                <a:gd name="connsiteX18" fmla="*/ 227064 w 231541"/>
                <a:gd name="connsiteY18" fmla="*/ 281329 h 295690"/>
                <a:gd name="connsiteX19" fmla="*/ 11084 w 231541"/>
                <a:gd name="connsiteY19" fmla="*/ 178464 h 295690"/>
                <a:gd name="connsiteX20" fmla="*/ 7668 w 231541"/>
                <a:gd name="connsiteY20" fmla="*/ 177705 h 295690"/>
                <a:gd name="connsiteX21" fmla="*/ 836 w 231541"/>
                <a:gd name="connsiteY21" fmla="*/ 181880 h 295690"/>
                <a:gd name="connsiteX22" fmla="*/ 77 w 231541"/>
                <a:gd name="connsiteY22" fmla="*/ 184917 h 295690"/>
                <a:gd name="connsiteX23" fmla="*/ 4632 w 231541"/>
                <a:gd name="connsiteY23" fmla="*/ 192129 h 295690"/>
                <a:gd name="connsiteX24" fmla="*/ 220611 w 231541"/>
                <a:gd name="connsiteY24" fmla="*/ 294994 h 295690"/>
                <a:gd name="connsiteX25" fmla="*/ 224027 w 231541"/>
                <a:gd name="connsiteY25" fmla="*/ 295753 h 295690"/>
                <a:gd name="connsiteX26" fmla="*/ 230859 w 231541"/>
                <a:gd name="connsiteY26" fmla="*/ 291578 h 295690"/>
                <a:gd name="connsiteX27" fmla="*/ 231618 w 231541"/>
                <a:gd name="connsiteY27" fmla="*/ 288541 h 295690"/>
                <a:gd name="connsiteX28" fmla="*/ 227064 w 231541"/>
                <a:gd name="connsiteY28" fmla="*/ 281329 h 29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1541" h="295690">
                  <a:moveTo>
                    <a:pt x="224027" y="63"/>
                  </a:moveTo>
                  <a:cubicBezTo>
                    <a:pt x="222888" y="63"/>
                    <a:pt x="221749" y="442"/>
                    <a:pt x="220611" y="822"/>
                  </a:cubicBezTo>
                  <a:lnTo>
                    <a:pt x="4632" y="103687"/>
                  </a:lnTo>
                  <a:cubicBezTo>
                    <a:pt x="3113" y="104446"/>
                    <a:pt x="1595" y="105585"/>
                    <a:pt x="836" y="107483"/>
                  </a:cubicBezTo>
                  <a:cubicBezTo>
                    <a:pt x="456" y="108242"/>
                    <a:pt x="77" y="109381"/>
                    <a:pt x="77" y="110520"/>
                  </a:cubicBezTo>
                  <a:cubicBezTo>
                    <a:pt x="77" y="111658"/>
                    <a:pt x="456" y="112797"/>
                    <a:pt x="836" y="113936"/>
                  </a:cubicBezTo>
                  <a:cubicBezTo>
                    <a:pt x="1595" y="115454"/>
                    <a:pt x="3113" y="116593"/>
                    <a:pt x="4632" y="117352"/>
                  </a:cubicBezTo>
                  <a:lnTo>
                    <a:pt x="220611" y="220217"/>
                  </a:lnTo>
                  <a:cubicBezTo>
                    <a:pt x="221749" y="220976"/>
                    <a:pt x="222509" y="220976"/>
                    <a:pt x="224027" y="220976"/>
                  </a:cubicBezTo>
                  <a:cubicBezTo>
                    <a:pt x="226684" y="220976"/>
                    <a:pt x="229341" y="219458"/>
                    <a:pt x="230859" y="216801"/>
                  </a:cubicBezTo>
                  <a:cubicBezTo>
                    <a:pt x="231239" y="215662"/>
                    <a:pt x="231618" y="214524"/>
                    <a:pt x="231618" y="213385"/>
                  </a:cubicBezTo>
                  <a:lnTo>
                    <a:pt x="231618" y="7654"/>
                  </a:lnTo>
                  <a:cubicBezTo>
                    <a:pt x="231618" y="6516"/>
                    <a:pt x="231239" y="5377"/>
                    <a:pt x="230859" y="4238"/>
                  </a:cubicBezTo>
                  <a:cubicBezTo>
                    <a:pt x="229341" y="1581"/>
                    <a:pt x="226684" y="63"/>
                    <a:pt x="224027" y="63"/>
                  </a:cubicBezTo>
                  <a:close/>
                  <a:moveTo>
                    <a:pt x="216435" y="201238"/>
                  </a:moveTo>
                  <a:lnTo>
                    <a:pt x="25508" y="110520"/>
                  </a:lnTo>
                  <a:lnTo>
                    <a:pt x="216435" y="19801"/>
                  </a:lnTo>
                  <a:lnTo>
                    <a:pt x="216435" y="201238"/>
                  </a:lnTo>
                  <a:close/>
                  <a:moveTo>
                    <a:pt x="227064" y="281329"/>
                  </a:moveTo>
                  <a:lnTo>
                    <a:pt x="11084" y="178464"/>
                  </a:lnTo>
                  <a:cubicBezTo>
                    <a:pt x="9946" y="178084"/>
                    <a:pt x="8807" y="177705"/>
                    <a:pt x="7668" y="177705"/>
                  </a:cubicBezTo>
                  <a:cubicBezTo>
                    <a:pt x="5011" y="177705"/>
                    <a:pt x="2354" y="179223"/>
                    <a:pt x="836" y="181880"/>
                  </a:cubicBezTo>
                  <a:cubicBezTo>
                    <a:pt x="456" y="183019"/>
                    <a:pt x="77" y="183778"/>
                    <a:pt x="77" y="184917"/>
                  </a:cubicBezTo>
                  <a:cubicBezTo>
                    <a:pt x="77" y="187953"/>
                    <a:pt x="1975" y="190610"/>
                    <a:pt x="4632" y="192129"/>
                  </a:cubicBezTo>
                  <a:lnTo>
                    <a:pt x="220611" y="294994"/>
                  </a:lnTo>
                  <a:cubicBezTo>
                    <a:pt x="221749" y="295373"/>
                    <a:pt x="222888" y="295753"/>
                    <a:pt x="224027" y="295753"/>
                  </a:cubicBezTo>
                  <a:cubicBezTo>
                    <a:pt x="226684" y="295753"/>
                    <a:pt x="229341" y="294235"/>
                    <a:pt x="230859" y="291578"/>
                  </a:cubicBezTo>
                  <a:cubicBezTo>
                    <a:pt x="231239" y="290439"/>
                    <a:pt x="231618" y="289680"/>
                    <a:pt x="231618" y="288541"/>
                  </a:cubicBezTo>
                  <a:cubicBezTo>
                    <a:pt x="231618" y="285504"/>
                    <a:pt x="229721" y="282847"/>
                    <a:pt x="227064" y="281329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7" name="Group 5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Opens X$&#10;&#10;\end{document}&#10;" title="IguanaTex Vector Display">
              <a:extLst>
                <a:ext uri="{FF2B5EF4-FFF2-40B4-BE49-F238E27FC236}">
                  <a16:creationId xmlns:a16="http://schemas.microsoft.com/office/drawing/2014/main" id="{08B9260F-6EC6-76F9-E1A8-EE165F6F8F36}"/>
                </a:ext>
              </a:extLst>
            </p:cNvPr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>
            <a:xfrm>
              <a:off x="5999553" y="2887586"/>
              <a:ext cx="592894" cy="274856"/>
              <a:chOff x="6046113" y="5073085"/>
              <a:chExt cx="592894" cy="274856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28FD0BB-6940-5366-639E-CF8DDCF188C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6046113" y="5073085"/>
                <a:ext cx="223988" cy="274856"/>
              </a:xfrm>
              <a:custGeom>
                <a:avLst/>
                <a:gdLst>
                  <a:gd name="connsiteX0" fmla="*/ 65041 w 223988"/>
                  <a:gd name="connsiteY0" fmla="*/ 10604 h 274856"/>
                  <a:gd name="connsiteX1" fmla="*/ 77 w 223988"/>
                  <a:gd name="connsiteY1" fmla="*/ 146471 h 274856"/>
                  <a:gd name="connsiteX2" fmla="*/ 33954 w 223988"/>
                  <a:gd name="connsiteY2" fmla="*/ 246809 h 274856"/>
                  <a:gd name="connsiteX3" fmla="*/ 98121 w 223988"/>
                  <a:gd name="connsiteY3" fmla="*/ 274920 h 274856"/>
                  <a:gd name="connsiteX4" fmla="*/ 224065 w 223988"/>
                  <a:gd name="connsiteY4" fmla="*/ 121874 h 274856"/>
                  <a:gd name="connsiteX5" fmla="*/ 194970 w 223988"/>
                  <a:gd name="connsiteY5" fmla="*/ 20365 h 274856"/>
                  <a:gd name="connsiteX6" fmla="*/ 145549 w 223988"/>
                  <a:gd name="connsiteY6" fmla="*/ 63 h 274856"/>
                  <a:gd name="connsiteX7" fmla="*/ 78194 w 223988"/>
                  <a:gd name="connsiteY7" fmla="*/ 70339 h 274856"/>
                  <a:gd name="connsiteX8" fmla="*/ 101310 w 223988"/>
                  <a:gd name="connsiteY8" fmla="*/ 103915 h 274856"/>
                  <a:gd name="connsiteX9" fmla="*/ 117252 w 223988"/>
                  <a:gd name="connsiteY9" fmla="*/ 91031 h 274856"/>
                  <a:gd name="connsiteX10" fmla="*/ 97324 w 223988"/>
                  <a:gd name="connsiteY10" fmla="*/ 50037 h 274856"/>
                  <a:gd name="connsiteX11" fmla="*/ 142361 w 223988"/>
                  <a:gd name="connsiteY11" fmla="*/ 12947 h 274856"/>
                  <a:gd name="connsiteX12" fmla="*/ 190985 w 223988"/>
                  <a:gd name="connsiteY12" fmla="*/ 62140 h 274856"/>
                  <a:gd name="connsiteX13" fmla="*/ 196166 w 223988"/>
                  <a:gd name="connsiteY13" fmla="*/ 122655 h 274856"/>
                  <a:gd name="connsiteX14" fmla="*/ 108882 w 223988"/>
                  <a:gd name="connsiteY14" fmla="*/ 259693 h 274856"/>
                  <a:gd name="connsiteX15" fmla="*/ 27179 w 223988"/>
                  <a:gd name="connsiteY15" fmla="*/ 131244 h 274856"/>
                  <a:gd name="connsiteX16" fmla="*/ 70621 w 223988"/>
                  <a:gd name="connsiteY16" fmla="*/ 15289 h 274856"/>
                  <a:gd name="connsiteX17" fmla="*/ 65041 w 223988"/>
                  <a:gd name="connsiteY17" fmla="*/ 10604 h 27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988" h="274856">
                    <a:moveTo>
                      <a:pt x="65041" y="10604"/>
                    </a:moveTo>
                    <a:cubicBezTo>
                      <a:pt x="17613" y="40667"/>
                      <a:pt x="77" y="94545"/>
                      <a:pt x="77" y="146471"/>
                    </a:cubicBezTo>
                    <a:cubicBezTo>
                      <a:pt x="77" y="181999"/>
                      <a:pt x="8048" y="221822"/>
                      <a:pt x="33954" y="246809"/>
                    </a:cubicBezTo>
                    <a:cubicBezTo>
                      <a:pt x="51490" y="263988"/>
                      <a:pt x="73012" y="274920"/>
                      <a:pt x="98121" y="274920"/>
                    </a:cubicBezTo>
                    <a:cubicBezTo>
                      <a:pt x="172253" y="274920"/>
                      <a:pt x="224065" y="222994"/>
                      <a:pt x="224065" y="121874"/>
                    </a:cubicBezTo>
                    <a:cubicBezTo>
                      <a:pt x="224065" y="86736"/>
                      <a:pt x="222869" y="47694"/>
                      <a:pt x="194970" y="20365"/>
                    </a:cubicBezTo>
                    <a:cubicBezTo>
                      <a:pt x="182217" y="7871"/>
                      <a:pt x="164282" y="63"/>
                      <a:pt x="145549" y="63"/>
                    </a:cubicBezTo>
                    <a:cubicBezTo>
                      <a:pt x="105694" y="63"/>
                      <a:pt x="78194" y="32468"/>
                      <a:pt x="78194" y="70339"/>
                    </a:cubicBezTo>
                    <a:cubicBezTo>
                      <a:pt x="78194" y="84394"/>
                      <a:pt x="83375" y="103915"/>
                      <a:pt x="101310" y="103915"/>
                    </a:cubicBezTo>
                    <a:cubicBezTo>
                      <a:pt x="109281" y="103915"/>
                      <a:pt x="117252" y="99230"/>
                      <a:pt x="117252" y="91031"/>
                    </a:cubicBezTo>
                    <a:cubicBezTo>
                      <a:pt x="117252" y="73852"/>
                      <a:pt x="97324" y="67606"/>
                      <a:pt x="97324" y="50037"/>
                    </a:cubicBezTo>
                    <a:cubicBezTo>
                      <a:pt x="97324" y="27783"/>
                      <a:pt x="120440" y="12947"/>
                      <a:pt x="142361" y="12947"/>
                    </a:cubicBezTo>
                    <a:cubicBezTo>
                      <a:pt x="168267" y="12947"/>
                      <a:pt x="185006" y="38714"/>
                      <a:pt x="190985" y="62140"/>
                    </a:cubicBezTo>
                    <a:cubicBezTo>
                      <a:pt x="196166" y="81661"/>
                      <a:pt x="196166" y="102353"/>
                      <a:pt x="196166" y="122655"/>
                    </a:cubicBezTo>
                    <a:cubicBezTo>
                      <a:pt x="196166" y="180438"/>
                      <a:pt x="179825" y="259693"/>
                      <a:pt x="108882" y="259693"/>
                    </a:cubicBezTo>
                    <a:cubicBezTo>
                      <a:pt x="48701" y="259693"/>
                      <a:pt x="27179" y="196835"/>
                      <a:pt x="27179" y="131244"/>
                    </a:cubicBezTo>
                    <a:cubicBezTo>
                      <a:pt x="27179" y="88688"/>
                      <a:pt x="39534" y="46132"/>
                      <a:pt x="70621" y="15289"/>
                    </a:cubicBezTo>
                    <a:lnTo>
                      <a:pt x="65041" y="10604"/>
                    </a:lnTo>
                    <a:close/>
                  </a:path>
                </a:pathLst>
              </a:custGeom>
              <a:solidFill>
                <a:srgbClr val="000000"/>
              </a:solidFill>
              <a:ln w="39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F7DAAA7-82FE-6789-284F-A6AF0780818C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6310598" y="5074256"/>
                <a:ext cx="328409" cy="266657"/>
              </a:xfrm>
              <a:custGeom>
                <a:avLst/>
                <a:gdLst>
                  <a:gd name="connsiteX0" fmla="*/ 182622 w 328409"/>
                  <a:gd name="connsiteY0" fmla="*/ 106257 h 266657"/>
                  <a:gd name="connsiteX1" fmla="*/ 149144 w 328409"/>
                  <a:gd name="connsiteY1" fmla="*/ 28564 h 266657"/>
                  <a:gd name="connsiteX2" fmla="*/ 147151 w 328409"/>
                  <a:gd name="connsiteY2" fmla="*/ 23488 h 266657"/>
                  <a:gd name="connsiteX3" fmla="*/ 170665 w 328409"/>
                  <a:gd name="connsiteY3" fmla="*/ 12166 h 266657"/>
                  <a:gd name="connsiteX4" fmla="*/ 178637 w 328409"/>
                  <a:gd name="connsiteY4" fmla="*/ 4748 h 266657"/>
                  <a:gd name="connsiteX5" fmla="*/ 172658 w 328409"/>
                  <a:gd name="connsiteY5" fmla="*/ 63 h 266657"/>
                  <a:gd name="connsiteX6" fmla="*/ 122440 w 328409"/>
                  <a:gd name="connsiteY6" fmla="*/ 1234 h 266657"/>
                  <a:gd name="connsiteX7" fmla="*/ 77802 w 328409"/>
                  <a:gd name="connsiteY7" fmla="*/ 63 h 266657"/>
                  <a:gd name="connsiteX8" fmla="*/ 70628 w 328409"/>
                  <a:gd name="connsiteY8" fmla="*/ 7871 h 266657"/>
                  <a:gd name="connsiteX9" fmla="*/ 79795 w 328409"/>
                  <a:gd name="connsiteY9" fmla="*/ 12166 h 266657"/>
                  <a:gd name="connsiteX10" fmla="*/ 109687 w 328409"/>
                  <a:gd name="connsiteY10" fmla="*/ 24659 h 266657"/>
                  <a:gd name="connsiteX11" fmla="*/ 156716 w 328409"/>
                  <a:gd name="connsiteY11" fmla="*/ 133587 h 266657"/>
                  <a:gd name="connsiteX12" fmla="*/ 72621 w 328409"/>
                  <a:gd name="connsiteY12" fmla="*/ 222213 h 266657"/>
                  <a:gd name="connsiteX13" fmla="*/ 67440 w 328409"/>
                  <a:gd name="connsiteY13" fmla="*/ 226507 h 266657"/>
                  <a:gd name="connsiteX14" fmla="*/ 8852 w 328409"/>
                  <a:gd name="connsiteY14" fmla="*/ 254618 h 266657"/>
                  <a:gd name="connsiteX15" fmla="*/ 84 w 328409"/>
                  <a:gd name="connsiteY15" fmla="*/ 262426 h 266657"/>
                  <a:gd name="connsiteX16" fmla="*/ 5265 w 328409"/>
                  <a:gd name="connsiteY16" fmla="*/ 266721 h 266657"/>
                  <a:gd name="connsiteX17" fmla="*/ 42729 w 328409"/>
                  <a:gd name="connsiteY17" fmla="*/ 265549 h 266657"/>
                  <a:gd name="connsiteX18" fmla="*/ 87367 w 328409"/>
                  <a:gd name="connsiteY18" fmla="*/ 266721 h 266657"/>
                  <a:gd name="connsiteX19" fmla="*/ 94541 w 328409"/>
                  <a:gd name="connsiteY19" fmla="*/ 258912 h 266657"/>
                  <a:gd name="connsiteX20" fmla="*/ 89759 w 328409"/>
                  <a:gd name="connsiteY20" fmla="*/ 254618 h 266657"/>
                  <a:gd name="connsiteX21" fmla="*/ 73817 w 328409"/>
                  <a:gd name="connsiteY21" fmla="*/ 242515 h 266657"/>
                  <a:gd name="connsiteX22" fmla="*/ 84578 w 328409"/>
                  <a:gd name="connsiteY22" fmla="*/ 224946 h 266657"/>
                  <a:gd name="connsiteX23" fmla="*/ 125230 w 328409"/>
                  <a:gd name="connsiteY23" fmla="*/ 182780 h 266657"/>
                  <a:gd name="connsiteX24" fmla="*/ 161100 w 328409"/>
                  <a:gd name="connsiteY24" fmla="*/ 144519 h 266657"/>
                  <a:gd name="connsiteX25" fmla="*/ 201354 w 328409"/>
                  <a:gd name="connsiteY25" fmla="*/ 237830 h 266657"/>
                  <a:gd name="connsiteX26" fmla="*/ 203347 w 328409"/>
                  <a:gd name="connsiteY26" fmla="*/ 243295 h 266657"/>
                  <a:gd name="connsiteX27" fmla="*/ 180231 w 328409"/>
                  <a:gd name="connsiteY27" fmla="*/ 254618 h 266657"/>
                  <a:gd name="connsiteX28" fmla="*/ 172260 w 328409"/>
                  <a:gd name="connsiteY28" fmla="*/ 262036 h 266657"/>
                  <a:gd name="connsiteX29" fmla="*/ 178238 w 328409"/>
                  <a:gd name="connsiteY29" fmla="*/ 266721 h 266657"/>
                  <a:gd name="connsiteX30" fmla="*/ 228456 w 328409"/>
                  <a:gd name="connsiteY30" fmla="*/ 265549 h 266657"/>
                  <a:gd name="connsiteX31" fmla="*/ 272696 w 328409"/>
                  <a:gd name="connsiteY31" fmla="*/ 266721 h 266657"/>
                  <a:gd name="connsiteX32" fmla="*/ 280268 w 328409"/>
                  <a:gd name="connsiteY32" fmla="*/ 259303 h 266657"/>
                  <a:gd name="connsiteX33" fmla="*/ 273094 w 328409"/>
                  <a:gd name="connsiteY33" fmla="*/ 254618 h 266657"/>
                  <a:gd name="connsiteX34" fmla="*/ 238818 w 328409"/>
                  <a:gd name="connsiteY34" fmla="*/ 237439 h 266657"/>
                  <a:gd name="connsiteX35" fmla="*/ 187405 w 328409"/>
                  <a:gd name="connsiteY35" fmla="*/ 116799 h 266657"/>
                  <a:gd name="connsiteX36" fmla="*/ 269109 w 328409"/>
                  <a:gd name="connsiteY36" fmla="*/ 32077 h 266657"/>
                  <a:gd name="connsiteX37" fmla="*/ 319725 w 328409"/>
                  <a:gd name="connsiteY37" fmla="*/ 12166 h 266657"/>
                  <a:gd name="connsiteX38" fmla="*/ 328493 w 328409"/>
                  <a:gd name="connsiteY38" fmla="*/ 4357 h 266657"/>
                  <a:gd name="connsiteX39" fmla="*/ 323312 w 328409"/>
                  <a:gd name="connsiteY39" fmla="*/ 63 h 266657"/>
                  <a:gd name="connsiteX40" fmla="*/ 285848 w 328409"/>
                  <a:gd name="connsiteY40" fmla="*/ 1234 h 266657"/>
                  <a:gd name="connsiteX41" fmla="*/ 241608 w 328409"/>
                  <a:gd name="connsiteY41" fmla="*/ 63 h 266657"/>
                  <a:gd name="connsiteX42" fmla="*/ 234036 w 328409"/>
                  <a:gd name="connsiteY42" fmla="*/ 7871 h 266657"/>
                  <a:gd name="connsiteX43" fmla="*/ 238818 w 328409"/>
                  <a:gd name="connsiteY43" fmla="*/ 12166 h 266657"/>
                  <a:gd name="connsiteX44" fmla="*/ 254761 w 328409"/>
                  <a:gd name="connsiteY44" fmla="*/ 24269 h 266657"/>
                  <a:gd name="connsiteX45" fmla="*/ 247188 w 328409"/>
                  <a:gd name="connsiteY45" fmla="*/ 38324 h 266657"/>
                  <a:gd name="connsiteX46" fmla="*/ 182622 w 328409"/>
                  <a:gd name="connsiteY46" fmla="*/ 106257 h 2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8409" h="266657">
                    <a:moveTo>
                      <a:pt x="182622" y="106257"/>
                    </a:moveTo>
                    <a:lnTo>
                      <a:pt x="149144" y="28564"/>
                    </a:lnTo>
                    <a:cubicBezTo>
                      <a:pt x="147948" y="25440"/>
                      <a:pt x="147151" y="23878"/>
                      <a:pt x="147151" y="23488"/>
                    </a:cubicBezTo>
                    <a:cubicBezTo>
                      <a:pt x="147151" y="21146"/>
                      <a:pt x="153926" y="13728"/>
                      <a:pt x="170665" y="12166"/>
                    </a:cubicBezTo>
                    <a:cubicBezTo>
                      <a:pt x="174651" y="11775"/>
                      <a:pt x="178637" y="11385"/>
                      <a:pt x="178637" y="4748"/>
                    </a:cubicBezTo>
                    <a:cubicBezTo>
                      <a:pt x="178637" y="63"/>
                      <a:pt x="173854" y="63"/>
                      <a:pt x="172658" y="63"/>
                    </a:cubicBezTo>
                    <a:cubicBezTo>
                      <a:pt x="156317" y="63"/>
                      <a:pt x="139180" y="1234"/>
                      <a:pt x="122440" y="1234"/>
                    </a:cubicBezTo>
                    <a:cubicBezTo>
                      <a:pt x="112476" y="1234"/>
                      <a:pt x="87766" y="63"/>
                      <a:pt x="77802" y="63"/>
                    </a:cubicBezTo>
                    <a:cubicBezTo>
                      <a:pt x="75411" y="63"/>
                      <a:pt x="70628" y="63"/>
                      <a:pt x="70628" y="7871"/>
                    </a:cubicBezTo>
                    <a:cubicBezTo>
                      <a:pt x="70628" y="12166"/>
                      <a:pt x="74614" y="12166"/>
                      <a:pt x="79795" y="12166"/>
                    </a:cubicBezTo>
                    <a:cubicBezTo>
                      <a:pt x="103708" y="12166"/>
                      <a:pt x="106100" y="16070"/>
                      <a:pt x="109687" y="24659"/>
                    </a:cubicBezTo>
                    <a:lnTo>
                      <a:pt x="156716" y="133587"/>
                    </a:lnTo>
                    <a:lnTo>
                      <a:pt x="72621" y="222213"/>
                    </a:lnTo>
                    <a:lnTo>
                      <a:pt x="67440" y="226507"/>
                    </a:lnTo>
                    <a:cubicBezTo>
                      <a:pt x="47910" y="247200"/>
                      <a:pt x="29178" y="253446"/>
                      <a:pt x="8852" y="254618"/>
                    </a:cubicBezTo>
                    <a:cubicBezTo>
                      <a:pt x="3671" y="255008"/>
                      <a:pt x="84" y="255008"/>
                      <a:pt x="84" y="262426"/>
                    </a:cubicBezTo>
                    <a:cubicBezTo>
                      <a:pt x="84" y="262817"/>
                      <a:pt x="84" y="266721"/>
                      <a:pt x="5265" y="266721"/>
                    </a:cubicBezTo>
                    <a:cubicBezTo>
                      <a:pt x="17222" y="266721"/>
                      <a:pt x="30374" y="265549"/>
                      <a:pt x="42729" y="265549"/>
                    </a:cubicBezTo>
                    <a:cubicBezTo>
                      <a:pt x="57476" y="265549"/>
                      <a:pt x="73019" y="266721"/>
                      <a:pt x="87367" y="266721"/>
                    </a:cubicBezTo>
                    <a:cubicBezTo>
                      <a:pt x="89759" y="266721"/>
                      <a:pt x="94541" y="266721"/>
                      <a:pt x="94541" y="258912"/>
                    </a:cubicBezTo>
                    <a:cubicBezTo>
                      <a:pt x="94541" y="255008"/>
                      <a:pt x="90556" y="254618"/>
                      <a:pt x="89759" y="254618"/>
                    </a:cubicBezTo>
                    <a:cubicBezTo>
                      <a:pt x="86172" y="254227"/>
                      <a:pt x="73817" y="253446"/>
                      <a:pt x="73817" y="242515"/>
                    </a:cubicBezTo>
                    <a:cubicBezTo>
                      <a:pt x="73817" y="236268"/>
                      <a:pt x="79795" y="230021"/>
                      <a:pt x="84578" y="224946"/>
                    </a:cubicBezTo>
                    <a:lnTo>
                      <a:pt x="125230" y="182780"/>
                    </a:lnTo>
                    <a:lnTo>
                      <a:pt x="161100" y="144519"/>
                    </a:lnTo>
                    <a:lnTo>
                      <a:pt x="201354" y="237830"/>
                    </a:lnTo>
                    <a:cubicBezTo>
                      <a:pt x="202948" y="242124"/>
                      <a:pt x="203347" y="242515"/>
                      <a:pt x="203347" y="243295"/>
                    </a:cubicBezTo>
                    <a:cubicBezTo>
                      <a:pt x="203347" y="246419"/>
                      <a:pt x="195775" y="253056"/>
                      <a:pt x="180231" y="254618"/>
                    </a:cubicBezTo>
                    <a:cubicBezTo>
                      <a:pt x="175847" y="255008"/>
                      <a:pt x="172260" y="255398"/>
                      <a:pt x="172260" y="262036"/>
                    </a:cubicBezTo>
                    <a:cubicBezTo>
                      <a:pt x="172260" y="266721"/>
                      <a:pt x="176644" y="266721"/>
                      <a:pt x="178238" y="266721"/>
                    </a:cubicBezTo>
                    <a:cubicBezTo>
                      <a:pt x="189398" y="266721"/>
                      <a:pt x="217296" y="265549"/>
                      <a:pt x="228456" y="265549"/>
                    </a:cubicBezTo>
                    <a:cubicBezTo>
                      <a:pt x="238420" y="265549"/>
                      <a:pt x="262732" y="266721"/>
                      <a:pt x="272696" y="266721"/>
                    </a:cubicBezTo>
                    <a:cubicBezTo>
                      <a:pt x="275486" y="266721"/>
                      <a:pt x="280268" y="266721"/>
                      <a:pt x="280268" y="259303"/>
                    </a:cubicBezTo>
                    <a:cubicBezTo>
                      <a:pt x="280268" y="254618"/>
                      <a:pt x="276283" y="254618"/>
                      <a:pt x="273094" y="254618"/>
                    </a:cubicBezTo>
                    <a:cubicBezTo>
                      <a:pt x="246391" y="254227"/>
                      <a:pt x="245594" y="253056"/>
                      <a:pt x="238818" y="237439"/>
                    </a:cubicBezTo>
                    <a:cubicBezTo>
                      <a:pt x="223275" y="201130"/>
                      <a:pt x="196572" y="140224"/>
                      <a:pt x="187405" y="116799"/>
                    </a:cubicBezTo>
                    <a:cubicBezTo>
                      <a:pt x="214507" y="89469"/>
                      <a:pt x="256355" y="43009"/>
                      <a:pt x="269109" y="32077"/>
                    </a:cubicBezTo>
                    <a:cubicBezTo>
                      <a:pt x="280667" y="22707"/>
                      <a:pt x="295812" y="13337"/>
                      <a:pt x="319725" y="12166"/>
                    </a:cubicBezTo>
                    <a:cubicBezTo>
                      <a:pt x="324906" y="11775"/>
                      <a:pt x="328493" y="11775"/>
                      <a:pt x="328493" y="4357"/>
                    </a:cubicBezTo>
                    <a:cubicBezTo>
                      <a:pt x="328493" y="3967"/>
                      <a:pt x="328493" y="63"/>
                      <a:pt x="323312" y="63"/>
                    </a:cubicBezTo>
                    <a:cubicBezTo>
                      <a:pt x="311356" y="63"/>
                      <a:pt x="298203" y="1234"/>
                      <a:pt x="285848" y="1234"/>
                    </a:cubicBezTo>
                    <a:cubicBezTo>
                      <a:pt x="271101" y="1234"/>
                      <a:pt x="255956" y="63"/>
                      <a:pt x="241608" y="63"/>
                    </a:cubicBezTo>
                    <a:cubicBezTo>
                      <a:pt x="239217" y="63"/>
                      <a:pt x="234036" y="63"/>
                      <a:pt x="234036" y="7871"/>
                    </a:cubicBezTo>
                    <a:cubicBezTo>
                      <a:pt x="234036" y="10604"/>
                      <a:pt x="236029" y="11775"/>
                      <a:pt x="238818" y="12166"/>
                    </a:cubicBezTo>
                    <a:cubicBezTo>
                      <a:pt x="242405" y="12556"/>
                      <a:pt x="254761" y="13337"/>
                      <a:pt x="254761" y="24269"/>
                    </a:cubicBezTo>
                    <a:cubicBezTo>
                      <a:pt x="254761" y="29735"/>
                      <a:pt x="250377" y="34810"/>
                      <a:pt x="247188" y="38324"/>
                    </a:cubicBezTo>
                    <a:lnTo>
                      <a:pt x="182622" y="106257"/>
                    </a:lnTo>
                    <a:close/>
                  </a:path>
                </a:pathLst>
              </a:custGeom>
              <a:solidFill>
                <a:srgbClr val="000000"/>
              </a:solidFill>
              <a:ln w="39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03" name="Group 10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$ \forall i\in I: U_i\Leq V_i \implies \bigvee U_i\Leq \bigvee V_i$$&#10;&#10;\end{document}&#10;" title="IguanaTex Vector Display">
              <a:extLst>
                <a:ext uri="{FF2B5EF4-FFF2-40B4-BE49-F238E27FC236}">
                  <a16:creationId xmlns:a16="http://schemas.microsoft.com/office/drawing/2014/main" id="{C47D2313-5101-5798-7CF7-76E4AACD52FF}"/>
                </a:ext>
              </a:extLst>
            </p:cNvPr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>
            <a:xfrm>
              <a:off x="669407" y="3850533"/>
              <a:ext cx="6131564" cy="557977"/>
              <a:chOff x="7146404" y="6621929"/>
              <a:chExt cx="6131564" cy="557977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0B555E1-B006-C5D6-B0BD-534BAD6E34E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46404" y="6723962"/>
                <a:ext cx="224373" cy="285365"/>
              </a:xfrm>
              <a:custGeom>
                <a:avLst/>
                <a:gdLst>
                  <a:gd name="connsiteX0" fmla="*/ 222514 w 224373"/>
                  <a:gd name="connsiteY0" fmla="*/ 15220 h 285365"/>
                  <a:gd name="connsiteX1" fmla="*/ 224531 w 224373"/>
                  <a:gd name="connsiteY1" fmla="*/ 8046 h 285365"/>
                  <a:gd name="connsiteX2" fmla="*/ 216460 w 224373"/>
                  <a:gd name="connsiteY2" fmla="*/ 75 h 285365"/>
                  <a:gd name="connsiteX3" fmla="*/ 207179 w 224373"/>
                  <a:gd name="connsiteY3" fmla="*/ 9241 h 285365"/>
                  <a:gd name="connsiteX4" fmla="*/ 173684 w 224373"/>
                  <a:gd name="connsiteY4" fmla="*/ 96924 h 285365"/>
                  <a:gd name="connsiteX5" fmla="*/ 51005 w 224373"/>
                  <a:gd name="connsiteY5" fmla="*/ 96924 h 285365"/>
                  <a:gd name="connsiteX6" fmla="*/ 17510 w 224373"/>
                  <a:gd name="connsiteY6" fmla="*/ 9241 h 285365"/>
                  <a:gd name="connsiteX7" fmla="*/ 8229 w 224373"/>
                  <a:gd name="connsiteY7" fmla="*/ 75 h 285365"/>
                  <a:gd name="connsiteX8" fmla="*/ 157 w 224373"/>
                  <a:gd name="connsiteY8" fmla="*/ 8046 h 285365"/>
                  <a:gd name="connsiteX9" fmla="*/ 2579 w 224373"/>
                  <a:gd name="connsiteY9" fmla="*/ 15220 h 285365"/>
                  <a:gd name="connsiteX10" fmla="*/ 103063 w 224373"/>
                  <a:gd name="connsiteY10" fmla="*/ 276274 h 285365"/>
                  <a:gd name="connsiteX11" fmla="*/ 112344 w 224373"/>
                  <a:gd name="connsiteY11" fmla="*/ 285440 h 285365"/>
                  <a:gd name="connsiteX12" fmla="*/ 121222 w 224373"/>
                  <a:gd name="connsiteY12" fmla="*/ 277071 h 285365"/>
                  <a:gd name="connsiteX13" fmla="*/ 222514 w 224373"/>
                  <a:gd name="connsiteY13" fmla="*/ 15220 h 285365"/>
                  <a:gd name="connsiteX14" fmla="*/ 57462 w 224373"/>
                  <a:gd name="connsiteY14" fmla="*/ 112866 h 285365"/>
                  <a:gd name="connsiteX15" fmla="*/ 167227 w 224373"/>
                  <a:gd name="connsiteY15" fmla="*/ 112866 h 285365"/>
                  <a:gd name="connsiteX16" fmla="*/ 112344 w 224373"/>
                  <a:gd name="connsiteY16" fmla="*/ 254752 h 285365"/>
                  <a:gd name="connsiteX17" fmla="*/ 57462 w 224373"/>
                  <a:gd name="connsiteY17" fmla="*/ 112866 h 28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4373" h="285365">
                    <a:moveTo>
                      <a:pt x="222514" y="15220"/>
                    </a:moveTo>
                    <a:cubicBezTo>
                      <a:pt x="224531" y="10836"/>
                      <a:pt x="224531" y="10039"/>
                      <a:pt x="224531" y="8046"/>
                    </a:cubicBezTo>
                    <a:cubicBezTo>
                      <a:pt x="224531" y="4060"/>
                      <a:pt x="221303" y="75"/>
                      <a:pt x="216460" y="75"/>
                    </a:cubicBezTo>
                    <a:cubicBezTo>
                      <a:pt x="211214" y="75"/>
                      <a:pt x="208793" y="4857"/>
                      <a:pt x="207179" y="9241"/>
                    </a:cubicBezTo>
                    <a:lnTo>
                      <a:pt x="173684" y="96924"/>
                    </a:lnTo>
                    <a:lnTo>
                      <a:pt x="51005" y="96924"/>
                    </a:lnTo>
                    <a:lnTo>
                      <a:pt x="17510" y="9241"/>
                    </a:lnTo>
                    <a:cubicBezTo>
                      <a:pt x="15492" y="3662"/>
                      <a:pt x="13475" y="75"/>
                      <a:pt x="8229" y="75"/>
                    </a:cubicBezTo>
                    <a:cubicBezTo>
                      <a:pt x="4193" y="75"/>
                      <a:pt x="157" y="4060"/>
                      <a:pt x="157" y="8046"/>
                    </a:cubicBezTo>
                    <a:cubicBezTo>
                      <a:pt x="157" y="8843"/>
                      <a:pt x="157" y="9640"/>
                      <a:pt x="2579" y="15220"/>
                    </a:cubicBezTo>
                    <a:lnTo>
                      <a:pt x="103063" y="276274"/>
                    </a:lnTo>
                    <a:cubicBezTo>
                      <a:pt x="105080" y="281853"/>
                      <a:pt x="107098" y="285440"/>
                      <a:pt x="112344" y="285440"/>
                    </a:cubicBezTo>
                    <a:cubicBezTo>
                      <a:pt x="117994" y="285440"/>
                      <a:pt x="119608" y="281056"/>
                      <a:pt x="121222" y="277071"/>
                    </a:cubicBezTo>
                    <a:lnTo>
                      <a:pt x="222514" y="15220"/>
                    </a:lnTo>
                    <a:close/>
                    <a:moveTo>
                      <a:pt x="57462" y="112866"/>
                    </a:moveTo>
                    <a:lnTo>
                      <a:pt x="167227" y="112866"/>
                    </a:lnTo>
                    <a:lnTo>
                      <a:pt x="112344" y="254752"/>
                    </a:lnTo>
                    <a:lnTo>
                      <a:pt x="57462" y="112866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8B195E8-5F6F-E83D-E9A1-8B82033D207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382302" y="6737114"/>
                <a:ext cx="106537" cy="267829"/>
              </a:xfrm>
              <a:custGeom>
                <a:avLst/>
                <a:gdLst>
                  <a:gd name="connsiteX0" fmla="*/ 103068 w 106537"/>
                  <a:gd name="connsiteY0" fmla="*/ 14423 h 267829"/>
                  <a:gd name="connsiteX1" fmla="*/ 88137 w 106537"/>
                  <a:gd name="connsiteY1" fmla="*/ 75 h 267829"/>
                  <a:gd name="connsiteX2" fmla="*/ 66345 w 106537"/>
                  <a:gd name="connsiteY2" fmla="*/ 21198 h 267829"/>
                  <a:gd name="connsiteX3" fmla="*/ 81680 w 106537"/>
                  <a:gd name="connsiteY3" fmla="*/ 35546 h 267829"/>
                  <a:gd name="connsiteX4" fmla="*/ 103068 w 106537"/>
                  <a:gd name="connsiteY4" fmla="*/ 14423 h 267829"/>
                  <a:gd name="connsiteX5" fmla="*/ 72398 w 106537"/>
                  <a:gd name="connsiteY5" fmla="*/ 164280 h 267829"/>
                  <a:gd name="connsiteX6" fmla="*/ 81277 w 106537"/>
                  <a:gd name="connsiteY6" fmla="*/ 141163 h 267829"/>
                  <a:gd name="connsiteX7" fmla="*/ 86523 w 106537"/>
                  <a:gd name="connsiteY7" fmla="*/ 120040 h 267829"/>
                  <a:gd name="connsiteX8" fmla="*/ 53432 w 106537"/>
                  <a:gd name="connsiteY8" fmla="*/ 87358 h 267829"/>
                  <a:gd name="connsiteX9" fmla="*/ 163 w 106537"/>
                  <a:gd name="connsiteY9" fmla="*/ 148736 h 267829"/>
                  <a:gd name="connsiteX10" fmla="*/ 5006 w 106537"/>
                  <a:gd name="connsiteY10" fmla="*/ 152721 h 267829"/>
                  <a:gd name="connsiteX11" fmla="*/ 11462 w 106537"/>
                  <a:gd name="connsiteY11" fmla="*/ 145547 h 267829"/>
                  <a:gd name="connsiteX12" fmla="*/ 52221 w 106537"/>
                  <a:gd name="connsiteY12" fmla="*/ 96127 h 267829"/>
                  <a:gd name="connsiteX13" fmla="*/ 62310 w 106537"/>
                  <a:gd name="connsiteY13" fmla="*/ 108880 h 267829"/>
                  <a:gd name="connsiteX14" fmla="*/ 57871 w 106537"/>
                  <a:gd name="connsiteY14" fmla="*/ 129605 h 267829"/>
                  <a:gd name="connsiteX15" fmla="*/ 30026 w 106537"/>
                  <a:gd name="connsiteY15" fmla="*/ 203338 h 267829"/>
                  <a:gd name="connsiteX16" fmla="*/ 20744 w 106537"/>
                  <a:gd name="connsiteY16" fmla="*/ 235222 h 267829"/>
                  <a:gd name="connsiteX17" fmla="*/ 53835 w 106537"/>
                  <a:gd name="connsiteY17" fmla="*/ 267904 h 267829"/>
                  <a:gd name="connsiteX18" fmla="*/ 106700 w 106537"/>
                  <a:gd name="connsiteY18" fmla="*/ 206526 h 267829"/>
                  <a:gd name="connsiteX19" fmla="*/ 101858 w 106537"/>
                  <a:gd name="connsiteY19" fmla="*/ 202541 h 267829"/>
                  <a:gd name="connsiteX20" fmla="*/ 95804 w 106537"/>
                  <a:gd name="connsiteY20" fmla="*/ 209715 h 267829"/>
                  <a:gd name="connsiteX21" fmla="*/ 54642 w 106537"/>
                  <a:gd name="connsiteY21" fmla="*/ 259136 h 267829"/>
                  <a:gd name="connsiteX22" fmla="*/ 44957 w 106537"/>
                  <a:gd name="connsiteY22" fmla="*/ 245983 h 267829"/>
                  <a:gd name="connsiteX23" fmla="*/ 56660 w 106537"/>
                  <a:gd name="connsiteY23" fmla="*/ 206128 h 267829"/>
                  <a:gd name="connsiteX24" fmla="*/ 72398 w 106537"/>
                  <a:gd name="connsiteY24" fmla="*/ 164280 h 267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6537" h="267829">
                    <a:moveTo>
                      <a:pt x="103068" y="14423"/>
                    </a:moveTo>
                    <a:cubicBezTo>
                      <a:pt x="103068" y="6452"/>
                      <a:pt x="97419" y="75"/>
                      <a:pt x="88137" y="75"/>
                    </a:cubicBezTo>
                    <a:cubicBezTo>
                      <a:pt x="77241" y="75"/>
                      <a:pt x="66345" y="10437"/>
                      <a:pt x="66345" y="21198"/>
                    </a:cubicBezTo>
                    <a:cubicBezTo>
                      <a:pt x="66345" y="28771"/>
                      <a:pt x="71995" y="35546"/>
                      <a:pt x="81680" y="35546"/>
                    </a:cubicBezTo>
                    <a:cubicBezTo>
                      <a:pt x="90962" y="35546"/>
                      <a:pt x="103068" y="26379"/>
                      <a:pt x="103068" y="14423"/>
                    </a:cubicBezTo>
                    <a:close/>
                    <a:moveTo>
                      <a:pt x="72398" y="164280"/>
                    </a:moveTo>
                    <a:cubicBezTo>
                      <a:pt x="77241" y="152721"/>
                      <a:pt x="77241" y="151924"/>
                      <a:pt x="81277" y="141163"/>
                    </a:cubicBezTo>
                    <a:cubicBezTo>
                      <a:pt x="84505" y="133192"/>
                      <a:pt x="86523" y="127612"/>
                      <a:pt x="86523" y="120040"/>
                    </a:cubicBezTo>
                    <a:cubicBezTo>
                      <a:pt x="86523" y="102105"/>
                      <a:pt x="73609" y="87358"/>
                      <a:pt x="53432" y="87358"/>
                    </a:cubicBezTo>
                    <a:cubicBezTo>
                      <a:pt x="15498" y="87358"/>
                      <a:pt x="163" y="145149"/>
                      <a:pt x="163" y="148736"/>
                    </a:cubicBezTo>
                    <a:cubicBezTo>
                      <a:pt x="163" y="152721"/>
                      <a:pt x="4199" y="152721"/>
                      <a:pt x="5006" y="152721"/>
                    </a:cubicBezTo>
                    <a:cubicBezTo>
                      <a:pt x="9041" y="152721"/>
                      <a:pt x="9445" y="151924"/>
                      <a:pt x="11462" y="145547"/>
                    </a:cubicBezTo>
                    <a:cubicBezTo>
                      <a:pt x="22358" y="108083"/>
                      <a:pt x="38500" y="96127"/>
                      <a:pt x="52221" y="96127"/>
                    </a:cubicBezTo>
                    <a:cubicBezTo>
                      <a:pt x="55449" y="96127"/>
                      <a:pt x="62310" y="96127"/>
                      <a:pt x="62310" y="108880"/>
                    </a:cubicBezTo>
                    <a:cubicBezTo>
                      <a:pt x="62310" y="117250"/>
                      <a:pt x="59485" y="125620"/>
                      <a:pt x="57871" y="129605"/>
                    </a:cubicBezTo>
                    <a:cubicBezTo>
                      <a:pt x="54642" y="139968"/>
                      <a:pt x="36483" y="186200"/>
                      <a:pt x="30026" y="203338"/>
                    </a:cubicBezTo>
                    <a:cubicBezTo>
                      <a:pt x="25990" y="213700"/>
                      <a:pt x="20744" y="226853"/>
                      <a:pt x="20744" y="235222"/>
                    </a:cubicBezTo>
                    <a:cubicBezTo>
                      <a:pt x="20744" y="253955"/>
                      <a:pt x="34465" y="267904"/>
                      <a:pt x="53835" y="267904"/>
                    </a:cubicBezTo>
                    <a:cubicBezTo>
                      <a:pt x="91769" y="267904"/>
                      <a:pt x="106700" y="210113"/>
                      <a:pt x="106700" y="206526"/>
                    </a:cubicBezTo>
                    <a:cubicBezTo>
                      <a:pt x="106700" y="202541"/>
                      <a:pt x="103068" y="202541"/>
                      <a:pt x="101858" y="202541"/>
                    </a:cubicBezTo>
                    <a:cubicBezTo>
                      <a:pt x="97822" y="202541"/>
                      <a:pt x="97822" y="203737"/>
                      <a:pt x="95804" y="209715"/>
                    </a:cubicBezTo>
                    <a:cubicBezTo>
                      <a:pt x="88540" y="234824"/>
                      <a:pt x="75223" y="259136"/>
                      <a:pt x="54642" y="259136"/>
                    </a:cubicBezTo>
                    <a:cubicBezTo>
                      <a:pt x="47782" y="259136"/>
                      <a:pt x="44957" y="255150"/>
                      <a:pt x="44957" y="245983"/>
                    </a:cubicBezTo>
                    <a:cubicBezTo>
                      <a:pt x="44957" y="236020"/>
                      <a:pt x="47378" y="230440"/>
                      <a:pt x="56660" y="206128"/>
                    </a:cubicBezTo>
                    <a:lnTo>
                      <a:pt x="72398" y="164280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AD33E3A-3332-C3B9-4A56-FBD30B1B39D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7655216" y="6785339"/>
                <a:ext cx="201774" cy="231162"/>
              </a:xfrm>
              <a:custGeom>
                <a:avLst/>
                <a:gdLst>
                  <a:gd name="connsiteX0" fmla="*/ 187820 w 201774"/>
                  <a:gd name="connsiteY0" fmla="*/ 123627 h 231162"/>
                  <a:gd name="connsiteX1" fmla="*/ 201944 w 201774"/>
                  <a:gd name="connsiteY1" fmla="*/ 115656 h 231162"/>
                  <a:gd name="connsiteX2" fmla="*/ 187820 w 201774"/>
                  <a:gd name="connsiteY2" fmla="*/ 107685 h 231162"/>
                  <a:gd name="connsiteX3" fmla="*/ 16715 w 201774"/>
                  <a:gd name="connsiteY3" fmla="*/ 107685 h 231162"/>
                  <a:gd name="connsiteX4" fmla="*/ 124866 w 201774"/>
                  <a:gd name="connsiteY4" fmla="*/ 16017 h 231162"/>
                  <a:gd name="connsiteX5" fmla="*/ 187820 w 201774"/>
                  <a:gd name="connsiteY5" fmla="*/ 16017 h 231162"/>
                  <a:gd name="connsiteX6" fmla="*/ 201944 w 201774"/>
                  <a:gd name="connsiteY6" fmla="*/ 8046 h 231162"/>
                  <a:gd name="connsiteX7" fmla="*/ 187820 w 201774"/>
                  <a:gd name="connsiteY7" fmla="*/ 75 h 231162"/>
                  <a:gd name="connsiteX8" fmla="*/ 124059 w 201774"/>
                  <a:gd name="connsiteY8" fmla="*/ 75 h 231162"/>
                  <a:gd name="connsiteX9" fmla="*/ 169 w 201774"/>
                  <a:gd name="connsiteY9" fmla="*/ 115656 h 231162"/>
                  <a:gd name="connsiteX10" fmla="*/ 124059 w 201774"/>
                  <a:gd name="connsiteY10" fmla="*/ 231237 h 231162"/>
                  <a:gd name="connsiteX11" fmla="*/ 187820 w 201774"/>
                  <a:gd name="connsiteY11" fmla="*/ 231237 h 231162"/>
                  <a:gd name="connsiteX12" fmla="*/ 201944 w 201774"/>
                  <a:gd name="connsiteY12" fmla="*/ 223266 h 231162"/>
                  <a:gd name="connsiteX13" fmla="*/ 187820 w 201774"/>
                  <a:gd name="connsiteY13" fmla="*/ 215295 h 231162"/>
                  <a:gd name="connsiteX14" fmla="*/ 124866 w 201774"/>
                  <a:gd name="connsiteY14" fmla="*/ 215295 h 231162"/>
                  <a:gd name="connsiteX15" fmla="*/ 16715 w 201774"/>
                  <a:gd name="connsiteY15" fmla="*/ 123627 h 231162"/>
                  <a:gd name="connsiteX16" fmla="*/ 187820 w 201774"/>
                  <a:gd name="connsiteY16" fmla="*/ 123627 h 23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774" h="231162">
                    <a:moveTo>
                      <a:pt x="187820" y="123627"/>
                    </a:moveTo>
                    <a:cubicBezTo>
                      <a:pt x="194680" y="123627"/>
                      <a:pt x="201944" y="123627"/>
                      <a:pt x="201944" y="115656"/>
                    </a:cubicBezTo>
                    <a:cubicBezTo>
                      <a:pt x="201944" y="107685"/>
                      <a:pt x="194680" y="107685"/>
                      <a:pt x="187820" y="107685"/>
                    </a:cubicBezTo>
                    <a:lnTo>
                      <a:pt x="16715" y="107685"/>
                    </a:lnTo>
                    <a:cubicBezTo>
                      <a:pt x="21557" y="54278"/>
                      <a:pt x="67966" y="16017"/>
                      <a:pt x="124866" y="16017"/>
                    </a:cubicBezTo>
                    <a:lnTo>
                      <a:pt x="187820" y="16017"/>
                    </a:lnTo>
                    <a:cubicBezTo>
                      <a:pt x="194680" y="16017"/>
                      <a:pt x="201944" y="16017"/>
                      <a:pt x="201944" y="8046"/>
                    </a:cubicBezTo>
                    <a:cubicBezTo>
                      <a:pt x="201944" y="75"/>
                      <a:pt x="194680" y="75"/>
                      <a:pt x="187820" y="75"/>
                    </a:cubicBezTo>
                    <a:lnTo>
                      <a:pt x="124059" y="75"/>
                    </a:lnTo>
                    <a:cubicBezTo>
                      <a:pt x="55052" y="75"/>
                      <a:pt x="169" y="51887"/>
                      <a:pt x="169" y="115656"/>
                    </a:cubicBezTo>
                    <a:cubicBezTo>
                      <a:pt x="169" y="179425"/>
                      <a:pt x="55052" y="231237"/>
                      <a:pt x="124059" y="231237"/>
                    </a:cubicBezTo>
                    <a:lnTo>
                      <a:pt x="187820" y="231237"/>
                    </a:lnTo>
                    <a:cubicBezTo>
                      <a:pt x="194680" y="231237"/>
                      <a:pt x="201944" y="231237"/>
                      <a:pt x="201944" y="223266"/>
                    </a:cubicBezTo>
                    <a:cubicBezTo>
                      <a:pt x="201944" y="215295"/>
                      <a:pt x="194680" y="215295"/>
                      <a:pt x="187820" y="215295"/>
                    </a:cubicBezTo>
                    <a:lnTo>
                      <a:pt x="124866" y="215295"/>
                    </a:lnTo>
                    <a:cubicBezTo>
                      <a:pt x="67966" y="215295"/>
                      <a:pt x="21557" y="177033"/>
                      <a:pt x="16715" y="123627"/>
                    </a:cubicBezTo>
                    <a:lnTo>
                      <a:pt x="187820" y="123627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94FF577-4EEC-9B40-9D7F-C388833023F4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8016571" y="6728346"/>
                <a:ext cx="186843" cy="272213"/>
              </a:xfrm>
              <a:custGeom>
                <a:avLst/>
                <a:gdLst>
                  <a:gd name="connsiteX0" fmla="*/ 137386 w 186843"/>
                  <a:gd name="connsiteY0" fmla="*/ 30763 h 272213"/>
                  <a:gd name="connsiteX1" fmla="*/ 174109 w 186843"/>
                  <a:gd name="connsiteY1" fmla="*/ 12430 h 272213"/>
                  <a:gd name="connsiteX2" fmla="*/ 187022 w 186843"/>
                  <a:gd name="connsiteY2" fmla="*/ 4857 h 272213"/>
                  <a:gd name="connsiteX3" fmla="*/ 180969 w 186843"/>
                  <a:gd name="connsiteY3" fmla="*/ 75 h 272213"/>
                  <a:gd name="connsiteX4" fmla="*/ 127700 w 186843"/>
                  <a:gd name="connsiteY4" fmla="*/ 1270 h 272213"/>
                  <a:gd name="connsiteX5" fmla="*/ 74028 w 186843"/>
                  <a:gd name="connsiteY5" fmla="*/ 75 h 272213"/>
                  <a:gd name="connsiteX6" fmla="*/ 65957 w 186843"/>
                  <a:gd name="connsiteY6" fmla="*/ 8046 h 272213"/>
                  <a:gd name="connsiteX7" fmla="*/ 77257 w 186843"/>
                  <a:gd name="connsiteY7" fmla="*/ 12430 h 272213"/>
                  <a:gd name="connsiteX8" fmla="*/ 105102 w 186843"/>
                  <a:gd name="connsiteY8" fmla="*/ 20002 h 272213"/>
                  <a:gd name="connsiteX9" fmla="*/ 104295 w 186843"/>
                  <a:gd name="connsiteY9" fmla="*/ 26379 h 272213"/>
                  <a:gd name="connsiteX10" fmla="*/ 49815 w 186843"/>
                  <a:gd name="connsiteY10" fmla="*/ 241201 h 272213"/>
                  <a:gd name="connsiteX11" fmla="*/ 13092 w 186843"/>
                  <a:gd name="connsiteY11" fmla="*/ 259933 h 272213"/>
                  <a:gd name="connsiteX12" fmla="*/ 179 w 186843"/>
                  <a:gd name="connsiteY12" fmla="*/ 267904 h 272213"/>
                  <a:gd name="connsiteX13" fmla="*/ 6232 w 186843"/>
                  <a:gd name="connsiteY13" fmla="*/ 272288 h 272213"/>
                  <a:gd name="connsiteX14" fmla="*/ 59097 w 186843"/>
                  <a:gd name="connsiteY14" fmla="*/ 271092 h 272213"/>
                  <a:gd name="connsiteX15" fmla="*/ 113173 w 186843"/>
                  <a:gd name="connsiteY15" fmla="*/ 272288 h 272213"/>
                  <a:gd name="connsiteX16" fmla="*/ 121244 w 186843"/>
                  <a:gd name="connsiteY16" fmla="*/ 264716 h 272213"/>
                  <a:gd name="connsiteX17" fmla="*/ 109137 w 186843"/>
                  <a:gd name="connsiteY17" fmla="*/ 259933 h 272213"/>
                  <a:gd name="connsiteX18" fmla="*/ 91784 w 186843"/>
                  <a:gd name="connsiteY18" fmla="*/ 259136 h 272213"/>
                  <a:gd name="connsiteX19" fmla="*/ 81696 w 186843"/>
                  <a:gd name="connsiteY19" fmla="*/ 252360 h 272213"/>
                  <a:gd name="connsiteX20" fmla="*/ 83310 w 186843"/>
                  <a:gd name="connsiteY20" fmla="*/ 243194 h 272213"/>
                  <a:gd name="connsiteX21" fmla="*/ 137386 w 186843"/>
                  <a:gd name="connsiteY21" fmla="*/ 30763 h 272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6843" h="272213">
                    <a:moveTo>
                      <a:pt x="137386" y="30763"/>
                    </a:moveTo>
                    <a:cubicBezTo>
                      <a:pt x="141018" y="16415"/>
                      <a:pt x="142228" y="12430"/>
                      <a:pt x="174109" y="12430"/>
                    </a:cubicBezTo>
                    <a:cubicBezTo>
                      <a:pt x="183794" y="12430"/>
                      <a:pt x="187022" y="12430"/>
                      <a:pt x="187022" y="4857"/>
                    </a:cubicBezTo>
                    <a:cubicBezTo>
                      <a:pt x="187022" y="75"/>
                      <a:pt x="182583" y="75"/>
                      <a:pt x="180969" y="75"/>
                    </a:cubicBezTo>
                    <a:cubicBezTo>
                      <a:pt x="169266" y="75"/>
                      <a:pt x="139403" y="1270"/>
                      <a:pt x="127700" y="1270"/>
                    </a:cubicBezTo>
                    <a:cubicBezTo>
                      <a:pt x="115594" y="1270"/>
                      <a:pt x="86135" y="75"/>
                      <a:pt x="74028" y="75"/>
                    </a:cubicBezTo>
                    <a:cubicBezTo>
                      <a:pt x="71203" y="75"/>
                      <a:pt x="65957" y="75"/>
                      <a:pt x="65957" y="8046"/>
                    </a:cubicBezTo>
                    <a:cubicBezTo>
                      <a:pt x="65957" y="12430"/>
                      <a:pt x="69589" y="12430"/>
                      <a:pt x="77257" y="12430"/>
                    </a:cubicBezTo>
                    <a:cubicBezTo>
                      <a:pt x="94206" y="12430"/>
                      <a:pt x="105102" y="12430"/>
                      <a:pt x="105102" y="20002"/>
                    </a:cubicBezTo>
                    <a:cubicBezTo>
                      <a:pt x="105102" y="21995"/>
                      <a:pt x="105102" y="22792"/>
                      <a:pt x="104295" y="26379"/>
                    </a:cubicBezTo>
                    <a:lnTo>
                      <a:pt x="49815" y="241201"/>
                    </a:lnTo>
                    <a:cubicBezTo>
                      <a:pt x="46183" y="255947"/>
                      <a:pt x="44973" y="259933"/>
                      <a:pt x="13092" y="259933"/>
                    </a:cubicBezTo>
                    <a:cubicBezTo>
                      <a:pt x="3811" y="259933"/>
                      <a:pt x="179" y="259933"/>
                      <a:pt x="179" y="267904"/>
                    </a:cubicBezTo>
                    <a:cubicBezTo>
                      <a:pt x="179" y="272288"/>
                      <a:pt x="5021" y="272288"/>
                      <a:pt x="6232" y="272288"/>
                    </a:cubicBezTo>
                    <a:cubicBezTo>
                      <a:pt x="17935" y="272288"/>
                      <a:pt x="47394" y="271092"/>
                      <a:pt x="59097" y="271092"/>
                    </a:cubicBezTo>
                    <a:cubicBezTo>
                      <a:pt x="71203" y="271092"/>
                      <a:pt x="101066" y="272288"/>
                      <a:pt x="113173" y="272288"/>
                    </a:cubicBezTo>
                    <a:cubicBezTo>
                      <a:pt x="116401" y="272288"/>
                      <a:pt x="121244" y="272288"/>
                      <a:pt x="121244" y="264716"/>
                    </a:cubicBezTo>
                    <a:cubicBezTo>
                      <a:pt x="121244" y="259933"/>
                      <a:pt x="118015" y="259933"/>
                      <a:pt x="109137" y="259933"/>
                    </a:cubicBezTo>
                    <a:cubicBezTo>
                      <a:pt x="101873" y="259933"/>
                      <a:pt x="99855" y="259933"/>
                      <a:pt x="91784" y="259136"/>
                    </a:cubicBezTo>
                    <a:cubicBezTo>
                      <a:pt x="83310" y="258339"/>
                      <a:pt x="81696" y="256744"/>
                      <a:pt x="81696" y="252360"/>
                    </a:cubicBezTo>
                    <a:cubicBezTo>
                      <a:pt x="81696" y="249172"/>
                      <a:pt x="82503" y="245983"/>
                      <a:pt x="83310" y="243194"/>
                    </a:cubicBezTo>
                    <a:lnTo>
                      <a:pt x="137386" y="30763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AFBF2F-0D6D-7D0C-27DA-F91F6BE64441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8358711" y="6828782"/>
                <a:ext cx="42776" cy="171777"/>
              </a:xfrm>
              <a:custGeom>
                <a:avLst/>
                <a:gdLst>
                  <a:gd name="connsiteX0" fmla="*/ 42963 w 42776"/>
                  <a:gd name="connsiteY0" fmla="*/ 21198 h 171777"/>
                  <a:gd name="connsiteX1" fmla="*/ 21575 w 42776"/>
                  <a:gd name="connsiteY1" fmla="*/ 75 h 171777"/>
                  <a:gd name="connsiteX2" fmla="*/ 187 w 42776"/>
                  <a:gd name="connsiteY2" fmla="*/ 21198 h 171777"/>
                  <a:gd name="connsiteX3" fmla="*/ 21575 w 42776"/>
                  <a:gd name="connsiteY3" fmla="*/ 42322 h 171777"/>
                  <a:gd name="connsiteX4" fmla="*/ 42963 w 42776"/>
                  <a:gd name="connsiteY4" fmla="*/ 21198 h 171777"/>
                  <a:gd name="connsiteX5" fmla="*/ 42963 w 42776"/>
                  <a:gd name="connsiteY5" fmla="*/ 150729 h 171777"/>
                  <a:gd name="connsiteX6" fmla="*/ 21575 w 42776"/>
                  <a:gd name="connsiteY6" fmla="*/ 129605 h 171777"/>
                  <a:gd name="connsiteX7" fmla="*/ 187 w 42776"/>
                  <a:gd name="connsiteY7" fmla="*/ 150729 h 171777"/>
                  <a:gd name="connsiteX8" fmla="*/ 21575 w 42776"/>
                  <a:gd name="connsiteY8" fmla="*/ 171852 h 171777"/>
                  <a:gd name="connsiteX9" fmla="*/ 42963 w 42776"/>
                  <a:gd name="connsiteY9" fmla="*/ 150729 h 1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76" h="171777">
                    <a:moveTo>
                      <a:pt x="42963" y="21198"/>
                    </a:moveTo>
                    <a:cubicBezTo>
                      <a:pt x="42963" y="9640"/>
                      <a:pt x="33278" y="75"/>
                      <a:pt x="21575" y="75"/>
                    </a:cubicBezTo>
                    <a:cubicBezTo>
                      <a:pt x="9872" y="75"/>
                      <a:pt x="187" y="9640"/>
                      <a:pt x="187" y="21198"/>
                    </a:cubicBezTo>
                    <a:cubicBezTo>
                      <a:pt x="187" y="32756"/>
                      <a:pt x="9872" y="42322"/>
                      <a:pt x="21575" y="42322"/>
                    </a:cubicBezTo>
                    <a:cubicBezTo>
                      <a:pt x="33278" y="42322"/>
                      <a:pt x="42963" y="32756"/>
                      <a:pt x="42963" y="21198"/>
                    </a:cubicBezTo>
                    <a:close/>
                    <a:moveTo>
                      <a:pt x="42963" y="150729"/>
                    </a:moveTo>
                    <a:cubicBezTo>
                      <a:pt x="42963" y="139171"/>
                      <a:pt x="33278" y="129605"/>
                      <a:pt x="21575" y="129605"/>
                    </a:cubicBezTo>
                    <a:cubicBezTo>
                      <a:pt x="9872" y="129605"/>
                      <a:pt x="187" y="139171"/>
                      <a:pt x="187" y="150729"/>
                    </a:cubicBezTo>
                    <a:cubicBezTo>
                      <a:pt x="187" y="162287"/>
                      <a:pt x="9872" y="171852"/>
                      <a:pt x="21575" y="171852"/>
                    </a:cubicBezTo>
                    <a:cubicBezTo>
                      <a:pt x="33278" y="171852"/>
                      <a:pt x="42963" y="162287"/>
                      <a:pt x="42963" y="1507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6295ABC-9712-E82E-CA42-E83A402AC77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8575235" y="6728346"/>
                <a:ext cx="279660" cy="280981"/>
              </a:xfrm>
              <a:custGeom>
                <a:avLst/>
                <a:gdLst>
                  <a:gd name="connsiteX0" fmla="*/ 229408 w 279660"/>
                  <a:gd name="connsiteY0" fmla="*/ 41923 h 280981"/>
                  <a:gd name="connsiteX1" fmla="*/ 272992 w 279660"/>
                  <a:gd name="connsiteY1" fmla="*/ 12430 h 280981"/>
                  <a:gd name="connsiteX2" fmla="*/ 279852 w 279660"/>
                  <a:gd name="connsiteY2" fmla="*/ 4459 h 280981"/>
                  <a:gd name="connsiteX3" fmla="*/ 274606 w 279660"/>
                  <a:gd name="connsiteY3" fmla="*/ 75 h 280981"/>
                  <a:gd name="connsiteX4" fmla="*/ 233444 w 279660"/>
                  <a:gd name="connsiteY4" fmla="*/ 1270 h 280981"/>
                  <a:gd name="connsiteX5" fmla="*/ 191475 w 279660"/>
                  <a:gd name="connsiteY5" fmla="*/ 75 h 280981"/>
                  <a:gd name="connsiteX6" fmla="*/ 184211 w 279660"/>
                  <a:gd name="connsiteY6" fmla="*/ 8046 h 280981"/>
                  <a:gd name="connsiteX7" fmla="*/ 191475 w 279660"/>
                  <a:gd name="connsiteY7" fmla="*/ 12430 h 280981"/>
                  <a:gd name="connsiteX8" fmla="*/ 218916 w 279660"/>
                  <a:gd name="connsiteY8" fmla="*/ 29966 h 280981"/>
                  <a:gd name="connsiteX9" fmla="*/ 217706 w 279660"/>
                  <a:gd name="connsiteY9" fmla="*/ 38336 h 280981"/>
                  <a:gd name="connsiteX10" fmla="*/ 181386 w 279660"/>
                  <a:gd name="connsiteY10" fmla="*/ 180620 h 280981"/>
                  <a:gd name="connsiteX11" fmla="*/ 80902 w 279660"/>
                  <a:gd name="connsiteY11" fmla="*/ 268701 h 280981"/>
                  <a:gd name="connsiteX12" fmla="*/ 31669 w 279660"/>
                  <a:gd name="connsiteY12" fmla="*/ 216889 h 280981"/>
                  <a:gd name="connsiteX13" fmla="*/ 36108 w 279660"/>
                  <a:gd name="connsiteY13" fmla="*/ 185802 h 280981"/>
                  <a:gd name="connsiteX14" fmla="*/ 75252 w 279660"/>
                  <a:gd name="connsiteY14" fmla="*/ 30763 h 280981"/>
                  <a:gd name="connsiteX15" fmla="*/ 109151 w 279660"/>
                  <a:gd name="connsiteY15" fmla="*/ 12430 h 280981"/>
                  <a:gd name="connsiteX16" fmla="*/ 122871 w 279660"/>
                  <a:gd name="connsiteY16" fmla="*/ 4459 h 280981"/>
                  <a:gd name="connsiteX17" fmla="*/ 117222 w 279660"/>
                  <a:gd name="connsiteY17" fmla="*/ 75 h 280981"/>
                  <a:gd name="connsiteX18" fmla="*/ 65567 w 279660"/>
                  <a:gd name="connsiteY18" fmla="*/ 1270 h 280981"/>
                  <a:gd name="connsiteX19" fmla="*/ 13509 w 279660"/>
                  <a:gd name="connsiteY19" fmla="*/ 75 h 280981"/>
                  <a:gd name="connsiteX20" fmla="*/ 5842 w 279660"/>
                  <a:gd name="connsiteY20" fmla="*/ 8046 h 280981"/>
                  <a:gd name="connsiteX21" fmla="*/ 17141 w 279660"/>
                  <a:gd name="connsiteY21" fmla="*/ 12430 h 280981"/>
                  <a:gd name="connsiteX22" fmla="*/ 32476 w 279660"/>
                  <a:gd name="connsiteY22" fmla="*/ 13227 h 280981"/>
                  <a:gd name="connsiteX23" fmla="*/ 43372 w 279660"/>
                  <a:gd name="connsiteY23" fmla="*/ 19604 h 280981"/>
                  <a:gd name="connsiteX24" fmla="*/ 36512 w 279660"/>
                  <a:gd name="connsiteY24" fmla="*/ 47901 h 280981"/>
                  <a:gd name="connsiteX25" fmla="*/ 27633 w 279660"/>
                  <a:gd name="connsiteY25" fmla="*/ 82974 h 280981"/>
                  <a:gd name="connsiteX26" fmla="*/ 3017 w 279660"/>
                  <a:gd name="connsiteY26" fmla="*/ 181417 h 280981"/>
                  <a:gd name="connsiteX27" fmla="*/ 192 w 279660"/>
                  <a:gd name="connsiteY27" fmla="*/ 204534 h 280981"/>
                  <a:gd name="connsiteX28" fmla="*/ 79288 w 279660"/>
                  <a:gd name="connsiteY28" fmla="*/ 281056 h 280981"/>
                  <a:gd name="connsiteX29" fmla="*/ 193492 w 279660"/>
                  <a:gd name="connsiteY29" fmla="*/ 183410 h 280981"/>
                  <a:gd name="connsiteX30" fmla="*/ 229408 w 279660"/>
                  <a:gd name="connsiteY30" fmla="*/ 41923 h 28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9660" h="280981">
                    <a:moveTo>
                      <a:pt x="229408" y="41923"/>
                    </a:moveTo>
                    <a:cubicBezTo>
                      <a:pt x="233444" y="25582"/>
                      <a:pt x="240708" y="13626"/>
                      <a:pt x="272992" y="12430"/>
                    </a:cubicBezTo>
                    <a:cubicBezTo>
                      <a:pt x="275010" y="12430"/>
                      <a:pt x="279852" y="12031"/>
                      <a:pt x="279852" y="4459"/>
                    </a:cubicBezTo>
                    <a:cubicBezTo>
                      <a:pt x="279852" y="4060"/>
                      <a:pt x="279852" y="75"/>
                      <a:pt x="274606" y="75"/>
                    </a:cubicBezTo>
                    <a:cubicBezTo>
                      <a:pt x="261289" y="75"/>
                      <a:pt x="247165" y="1270"/>
                      <a:pt x="233444" y="1270"/>
                    </a:cubicBezTo>
                    <a:cubicBezTo>
                      <a:pt x="219723" y="1270"/>
                      <a:pt x="204792" y="75"/>
                      <a:pt x="191475" y="75"/>
                    </a:cubicBezTo>
                    <a:cubicBezTo>
                      <a:pt x="189053" y="75"/>
                      <a:pt x="184211" y="75"/>
                      <a:pt x="184211" y="8046"/>
                    </a:cubicBezTo>
                    <a:cubicBezTo>
                      <a:pt x="184211" y="12430"/>
                      <a:pt x="188246" y="12430"/>
                      <a:pt x="191475" y="12430"/>
                    </a:cubicBezTo>
                    <a:cubicBezTo>
                      <a:pt x="214477" y="12828"/>
                      <a:pt x="218916" y="21198"/>
                      <a:pt x="218916" y="29966"/>
                    </a:cubicBezTo>
                    <a:cubicBezTo>
                      <a:pt x="218916" y="31162"/>
                      <a:pt x="218109" y="37140"/>
                      <a:pt x="217706" y="38336"/>
                    </a:cubicBezTo>
                    <a:lnTo>
                      <a:pt x="181386" y="180620"/>
                    </a:lnTo>
                    <a:cubicBezTo>
                      <a:pt x="167665" y="234027"/>
                      <a:pt x="121257" y="268701"/>
                      <a:pt x="80902" y="268701"/>
                    </a:cubicBezTo>
                    <a:cubicBezTo>
                      <a:pt x="53461" y="268701"/>
                      <a:pt x="31669" y="251165"/>
                      <a:pt x="31669" y="216889"/>
                    </a:cubicBezTo>
                    <a:cubicBezTo>
                      <a:pt x="31669" y="216092"/>
                      <a:pt x="31669" y="203338"/>
                      <a:pt x="36108" y="185802"/>
                    </a:cubicBezTo>
                    <a:lnTo>
                      <a:pt x="75252" y="30763"/>
                    </a:lnTo>
                    <a:cubicBezTo>
                      <a:pt x="78884" y="16415"/>
                      <a:pt x="79691" y="12430"/>
                      <a:pt x="109151" y="12430"/>
                    </a:cubicBezTo>
                    <a:cubicBezTo>
                      <a:pt x="119643" y="12430"/>
                      <a:pt x="122871" y="12430"/>
                      <a:pt x="122871" y="4459"/>
                    </a:cubicBezTo>
                    <a:cubicBezTo>
                      <a:pt x="122871" y="75"/>
                      <a:pt x="118432" y="75"/>
                      <a:pt x="117222" y="75"/>
                    </a:cubicBezTo>
                    <a:cubicBezTo>
                      <a:pt x="105922" y="75"/>
                      <a:pt x="76867" y="1270"/>
                      <a:pt x="65567" y="1270"/>
                    </a:cubicBezTo>
                    <a:cubicBezTo>
                      <a:pt x="53864" y="1270"/>
                      <a:pt x="25212" y="75"/>
                      <a:pt x="13509" y="75"/>
                    </a:cubicBezTo>
                    <a:cubicBezTo>
                      <a:pt x="10281" y="75"/>
                      <a:pt x="5842" y="75"/>
                      <a:pt x="5842" y="8046"/>
                    </a:cubicBezTo>
                    <a:cubicBezTo>
                      <a:pt x="5842" y="12430"/>
                      <a:pt x="9474" y="12430"/>
                      <a:pt x="17141" y="12430"/>
                    </a:cubicBezTo>
                    <a:cubicBezTo>
                      <a:pt x="17948" y="12430"/>
                      <a:pt x="25616" y="12430"/>
                      <a:pt x="32476" y="13227"/>
                    </a:cubicBezTo>
                    <a:cubicBezTo>
                      <a:pt x="39740" y="14024"/>
                      <a:pt x="43372" y="14423"/>
                      <a:pt x="43372" y="19604"/>
                    </a:cubicBezTo>
                    <a:cubicBezTo>
                      <a:pt x="43372" y="21995"/>
                      <a:pt x="38933" y="38735"/>
                      <a:pt x="36512" y="47901"/>
                    </a:cubicBezTo>
                    <a:lnTo>
                      <a:pt x="27633" y="82974"/>
                    </a:lnTo>
                    <a:cubicBezTo>
                      <a:pt x="24002" y="98518"/>
                      <a:pt x="4631" y="173845"/>
                      <a:pt x="3017" y="181417"/>
                    </a:cubicBezTo>
                    <a:cubicBezTo>
                      <a:pt x="192" y="192577"/>
                      <a:pt x="192" y="198555"/>
                      <a:pt x="192" y="204534"/>
                    </a:cubicBezTo>
                    <a:cubicBezTo>
                      <a:pt x="192" y="253157"/>
                      <a:pt x="36915" y="281056"/>
                      <a:pt x="79288" y="281056"/>
                    </a:cubicBezTo>
                    <a:cubicBezTo>
                      <a:pt x="130135" y="281056"/>
                      <a:pt x="180175" y="236020"/>
                      <a:pt x="193492" y="183410"/>
                    </a:cubicBezTo>
                    <a:lnTo>
                      <a:pt x="229408" y="41923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3D872B3-81F0-6B2E-245F-94174FF193A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8837009" y="6875372"/>
                <a:ext cx="85592" cy="187759"/>
              </a:xfrm>
              <a:custGeom>
                <a:avLst/>
                <a:gdLst>
                  <a:gd name="connsiteX0" fmla="*/ 78447 w 85592"/>
                  <a:gd name="connsiteY0" fmla="*/ 10678 h 187759"/>
                  <a:gd name="connsiteX1" fmla="*/ 67148 w 85592"/>
                  <a:gd name="connsiteY1" fmla="*/ 76 h 187759"/>
                  <a:gd name="connsiteX2" fmla="*/ 51329 w 85592"/>
                  <a:gd name="connsiteY2" fmla="*/ 15421 h 187759"/>
                  <a:gd name="connsiteX3" fmla="*/ 62628 w 85592"/>
                  <a:gd name="connsiteY3" fmla="*/ 26022 h 187759"/>
                  <a:gd name="connsiteX4" fmla="*/ 78447 w 85592"/>
                  <a:gd name="connsiteY4" fmla="*/ 10678 h 187759"/>
                  <a:gd name="connsiteX5" fmla="*/ 20820 w 85592"/>
                  <a:gd name="connsiteY5" fmla="*/ 152404 h 187759"/>
                  <a:gd name="connsiteX6" fmla="*/ 18278 w 85592"/>
                  <a:gd name="connsiteY6" fmla="*/ 164122 h 187759"/>
                  <a:gd name="connsiteX7" fmla="*/ 45114 w 85592"/>
                  <a:gd name="connsiteY7" fmla="*/ 187836 h 187759"/>
                  <a:gd name="connsiteX8" fmla="*/ 85792 w 85592"/>
                  <a:gd name="connsiteY8" fmla="*/ 145150 h 187759"/>
                  <a:gd name="connsiteX9" fmla="*/ 81272 w 85592"/>
                  <a:gd name="connsiteY9" fmla="*/ 141524 h 187759"/>
                  <a:gd name="connsiteX10" fmla="*/ 75905 w 85592"/>
                  <a:gd name="connsiteY10" fmla="*/ 146266 h 187759"/>
                  <a:gd name="connsiteX11" fmla="*/ 45961 w 85592"/>
                  <a:gd name="connsiteY11" fmla="*/ 180024 h 187759"/>
                  <a:gd name="connsiteX12" fmla="*/ 38899 w 85592"/>
                  <a:gd name="connsiteY12" fmla="*/ 170259 h 187759"/>
                  <a:gd name="connsiteX13" fmla="*/ 43419 w 85592"/>
                  <a:gd name="connsiteY13" fmla="*/ 152404 h 187759"/>
                  <a:gd name="connsiteX14" fmla="*/ 52459 w 85592"/>
                  <a:gd name="connsiteY14" fmla="*/ 130085 h 187759"/>
                  <a:gd name="connsiteX15" fmla="*/ 66300 w 85592"/>
                  <a:gd name="connsiteY15" fmla="*/ 94653 h 187759"/>
                  <a:gd name="connsiteX16" fmla="*/ 67995 w 85592"/>
                  <a:gd name="connsiteY16" fmla="*/ 85726 h 187759"/>
                  <a:gd name="connsiteX17" fmla="*/ 41159 w 85592"/>
                  <a:gd name="connsiteY17" fmla="*/ 62012 h 187759"/>
                  <a:gd name="connsiteX18" fmla="*/ 199 w 85592"/>
                  <a:gd name="connsiteY18" fmla="*/ 104697 h 187759"/>
                  <a:gd name="connsiteX19" fmla="*/ 5001 w 85592"/>
                  <a:gd name="connsiteY19" fmla="*/ 108324 h 187759"/>
                  <a:gd name="connsiteX20" fmla="*/ 10086 w 85592"/>
                  <a:gd name="connsiteY20" fmla="*/ 103860 h 187759"/>
                  <a:gd name="connsiteX21" fmla="*/ 40312 w 85592"/>
                  <a:gd name="connsiteY21" fmla="*/ 69823 h 187759"/>
                  <a:gd name="connsiteX22" fmla="*/ 47374 w 85592"/>
                  <a:gd name="connsiteY22" fmla="*/ 79588 h 187759"/>
                  <a:gd name="connsiteX23" fmla="*/ 38617 w 85592"/>
                  <a:gd name="connsiteY23" fmla="*/ 107487 h 187759"/>
                  <a:gd name="connsiteX24" fmla="*/ 20820 w 85592"/>
                  <a:gd name="connsiteY24" fmla="*/ 152404 h 187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5592" h="187759">
                    <a:moveTo>
                      <a:pt x="78447" y="10678"/>
                    </a:moveTo>
                    <a:cubicBezTo>
                      <a:pt x="78447" y="6214"/>
                      <a:pt x="75057" y="76"/>
                      <a:pt x="67148" y="76"/>
                    </a:cubicBezTo>
                    <a:cubicBezTo>
                      <a:pt x="59521" y="76"/>
                      <a:pt x="51329" y="7330"/>
                      <a:pt x="51329" y="15421"/>
                    </a:cubicBezTo>
                    <a:cubicBezTo>
                      <a:pt x="51329" y="20163"/>
                      <a:pt x="55001" y="26022"/>
                      <a:pt x="62628" y="26022"/>
                    </a:cubicBezTo>
                    <a:cubicBezTo>
                      <a:pt x="70820" y="26022"/>
                      <a:pt x="78447" y="18210"/>
                      <a:pt x="78447" y="10678"/>
                    </a:cubicBezTo>
                    <a:close/>
                    <a:moveTo>
                      <a:pt x="20820" y="152404"/>
                    </a:moveTo>
                    <a:cubicBezTo>
                      <a:pt x="19690" y="156031"/>
                      <a:pt x="18278" y="159379"/>
                      <a:pt x="18278" y="164122"/>
                    </a:cubicBezTo>
                    <a:cubicBezTo>
                      <a:pt x="18278" y="177234"/>
                      <a:pt x="29577" y="187836"/>
                      <a:pt x="45114" y="187836"/>
                    </a:cubicBezTo>
                    <a:cubicBezTo>
                      <a:pt x="73363" y="187836"/>
                      <a:pt x="85792" y="149335"/>
                      <a:pt x="85792" y="145150"/>
                    </a:cubicBezTo>
                    <a:cubicBezTo>
                      <a:pt x="85792" y="141524"/>
                      <a:pt x="82120" y="141524"/>
                      <a:pt x="81272" y="141524"/>
                    </a:cubicBezTo>
                    <a:cubicBezTo>
                      <a:pt x="77317" y="141524"/>
                      <a:pt x="77035" y="143197"/>
                      <a:pt x="75905" y="146266"/>
                    </a:cubicBezTo>
                    <a:cubicBezTo>
                      <a:pt x="69408" y="168585"/>
                      <a:pt x="56978" y="180024"/>
                      <a:pt x="45961" y="180024"/>
                    </a:cubicBezTo>
                    <a:cubicBezTo>
                      <a:pt x="40312" y="180024"/>
                      <a:pt x="38899" y="176397"/>
                      <a:pt x="38899" y="170259"/>
                    </a:cubicBezTo>
                    <a:cubicBezTo>
                      <a:pt x="38899" y="163843"/>
                      <a:pt x="40877" y="158542"/>
                      <a:pt x="43419" y="152404"/>
                    </a:cubicBezTo>
                    <a:cubicBezTo>
                      <a:pt x="46244" y="144871"/>
                      <a:pt x="49351" y="137339"/>
                      <a:pt x="52459" y="130085"/>
                    </a:cubicBezTo>
                    <a:cubicBezTo>
                      <a:pt x="55001" y="123389"/>
                      <a:pt x="65170" y="98001"/>
                      <a:pt x="66300" y="94653"/>
                    </a:cubicBezTo>
                    <a:cubicBezTo>
                      <a:pt x="67148" y="91864"/>
                      <a:pt x="67995" y="88516"/>
                      <a:pt x="67995" y="85726"/>
                    </a:cubicBezTo>
                    <a:cubicBezTo>
                      <a:pt x="67995" y="72613"/>
                      <a:pt x="56696" y="62012"/>
                      <a:pt x="41159" y="62012"/>
                    </a:cubicBezTo>
                    <a:cubicBezTo>
                      <a:pt x="13193" y="62012"/>
                      <a:pt x="199" y="99954"/>
                      <a:pt x="199" y="104697"/>
                    </a:cubicBezTo>
                    <a:cubicBezTo>
                      <a:pt x="199" y="108324"/>
                      <a:pt x="4154" y="108324"/>
                      <a:pt x="5001" y="108324"/>
                    </a:cubicBezTo>
                    <a:cubicBezTo>
                      <a:pt x="8956" y="108324"/>
                      <a:pt x="9238" y="106929"/>
                      <a:pt x="10086" y="103860"/>
                    </a:cubicBezTo>
                    <a:cubicBezTo>
                      <a:pt x="17431" y="79867"/>
                      <a:pt x="29860" y="69823"/>
                      <a:pt x="40312" y="69823"/>
                    </a:cubicBezTo>
                    <a:cubicBezTo>
                      <a:pt x="44832" y="69823"/>
                      <a:pt x="47374" y="72055"/>
                      <a:pt x="47374" y="79588"/>
                    </a:cubicBezTo>
                    <a:cubicBezTo>
                      <a:pt x="47374" y="86005"/>
                      <a:pt x="45679" y="90190"/>
                      <a:pt x="38617" y="107487"/>
                    </a:cubicBezTo>
                    <a:lnTo>
                      <a:pt x="20820" y="152404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0F7E43D-F2F2-ADC3-F516-1385C2D2D796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9103675" y="6747078"/>
                <a:ext cx="246165" cy="310474"/>
              </a:xfrm>
              <a:custGeom>
                <a:avLst/>
                <a:gdLst>
                  <a:gd name="connsiteX0" fmla="*/ 238299 w 246165"/>
                  <a:gd name="connsiteY0" fmla="*/ 75 h 310474"/>
                  <a:gd name="connsiteX1" fmla="*/ 234667 w 246165"/>
                  <a:gd name="connsiteY1" fmla="*/ 872 h 310474"/>
                  <a:gd name="connsiteX2" fmla="*/ 5048 w 246165"/>
                  <a:gd name="connsiteY2" fmla="*/ 108880 h 310474"/>
                  <a:gd name="connsiteX3" fmla="*/ 1012 w 246165"/>
                  <a:gd name="connsiteY3" fmla="*/ 112866 h 310474"/>
                  <a:gd name="connsiteX4" fmla="*/ 205 w 246165"/>
                  <a:gd name="connsiteY4" fmla="*/ 116054 h 310474"/>
                  <a:gd name="connsiteX5" fmla="*/ 1012 w 246165"/>
                  <a:gd name="connsiteY5" fmla="*/ 119641 h 310474"/>
                  <a:gd name="connsiteX6" fmla="*/ 5048 w 246165"/>
                  <a:gd name="connsiteY6" fmla="*/ 123228 h 310474"/>
                  <a:gd name="connsiteX7" fmla="*/ 234667 w 246165"/>
                  <a:gd name="connsiteY7" fmla="*/ 231237 h 310474"/>
                  <a:gd name="connsiteX8" fmla="*/ 238299 w 246165"/>
                  <a:gd name="connsiteY8" fmla="*/ 232034 h 310474"/>
                  <a:gd name="connsiteX9" fmla="*/ 245563 w 246165"/>
                  <a:gd name="connsiteY9" fmla="*/ 227650 h 310474"/>
                  <a:gd name="connsiteX10" fmla="*/ 246370 w 246165"/>
                  <a:gd name="connsiteY10" fmla="*/ 224063 h 310474"/>
                  <a:gd name="connsiteX11" fmla="*/ 246370 w 246165"/>
                  <a:gd name="connsiteY11" fmla="*/ 8046 h 310474"/>
                  <a:gd name="connsiteX12" fmla="*/ 245563 w 246165"/>
                  <a:gd name="connsiteY12" fmla="*/ 4459 h 310474"/>
                  <a:gd name="connsiteX13" fmla="*/ 238299 w 246165"/>
                  <a:gd name="connsiteY13" fmla="*/ 75 h 310474"/>
                  <a:gd name="connsiteX14" fmla="*/ 230228 w 246165"/>
                  <a:gd name="connsiteY14" fmla="*/ 211309 h 310474"/>
                  <a:gd name="connsiteX15" fmla="*/ 27243 w 246165"/>
                  <a:gd name="connsiteY15" fmla="*/ 116054 h 310474"/>
                  <a:gd name="connsiteX16" fmla="*/ 230228 w 246165"/>
                  <a:gd name="connsiteY16" fmla="*/ 20800 h 310474"/>
                  <a:gd name="connsiteX17" fmla="*/ 230228 w 246165"/>
                  <a:gd name="connsiteY17" fmla="*/ 211309 h 310474"/>
                  <a:gd name="connsiteX18" fmla="*/ 241528 w 246165"/>
                  <a:gd name="connsiteY18" fmla="*/ 295404 h 310474"/>
                  <a:gd name="connsiteX19" fmla="*/ 11908 w 246165"/>
                  <a:gd name="connsiteY19" fmla="*/ 187396 h 310474"/>
                  <a:gd name="connsiteX20" fmla="*/ 8276 w 246165"/>
                  <a:gd name="connsiteY20" fmla="*/ 186599 h 310474"/>
                  <a:gd name="connsiteX21" fmla="*/ 1012 w 246165"/>
                  <a:gd name="connsiteY21" fmla="*/ 190983 h 310474"/>
                  <a:gd name="connsiteX22" fmla="*/ 205 w 246165"/>
                  <a:gd name="connsiteY22" fmla="*/ 194171 h 310474"/>
                  <a:gd name="connsiteX23" fmla="*/ 5048 w 246165"/>
                  <a:gd name="connsiteY23" fmla="*/ 201744 h 310474"/>
                  <a:gd name="connsiteX24" fmla="*/ 234667 w 246165"/>
                  <a:gd name="connsiteY24" fmla="*/ 309752 h 310474"/>
                  <a:gd name="connsiteX25" fmla="*/ 238299 w 246165"/>
                  <a:gd name="connsiteY25" fmla="*/ 310549 h 310474"/>
                  <a:gd name="connsiteX26" fmla="*/ 245563 w 246165"/>
                  <a:gd name="connsiteY26" fmla="*/ 306165 h 310474"/>
                  <a:gd name="connsiteX27" fmla="*/ 246370 w 246165"/>
                  <a:gd name="connsiteY27" fmla="*/ 302977 h 310474"/>
                  <a:gd name="connsiteX28" fmla="*/ 241528 w 246165"/>
                  <a:gd name="connsiteY28" fmla="*/ 295404 h 310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6165" h="310474">
                    <a:moveTo>
                      <a:pt x="238299" y="75"/>
                    </a:moveTo>
                    <a:cubicBezTo>
                      <a:pt x="237089" y="75"/>
                      <a:pt x="235878" y="473"/>
                      <a:pt x="234667" y="872"/>
                    </a:cubicBezTo>
                    <a:lnTo>
                      <a:pt x="5048" y="108880"/>
                    </a:lnTo>
                    <a:cubicBezTo>
                      <a:pt x="3433" y="109677"/>
                      <a:pt x="1819" y="110873"/>
                      <a:pt x="1012" y="112866"/>
                    </a:cubicBezTo>
                    <a:cubicBezTo>
                      <a:pt x="609" y="113663"/>
                      <a:pt x="205" y="114859"/>
                      <a:pt x="205" y="116054"/>
                    </a:cubicBezTo>
                    <a:cubicBezTo>
                      <a:pt x="205" y="117250"/>
                      <a:pt x="609" y="118446"/>
                      <a:pt x="1012" y="119641"/>
                    </a:cubicBezTo>
                    <a:cubicBezTo>
                      <a:pt x="1819" y="121236"/>
                      <a:pt x="3433" y="122431"/>
                      <a:pt x="5048" y="123228"/>
                    </a:cubicBezTo>
                    <a:lnTo>
                      <a:pt x="234667" y="231237"/>
                    </a:lnTo>
                    <a:cubicBezTo>
                      <a:pt x="235878" y="232034"/>
                      <a:pt x="236685" y="232034"/>
                      <a:pt x="238299" y="232034"/>
                    </a:cubicBezTo>
                    <a:cubicBezTo>
                      <a:pt x="241124" y="232034"/>
                      <a:pt x="243949" y="230440"/>
                      <a:pt x="245563" y="227650"/>
                    </a:cubicBezTo>
                    <a:cubicBezTo>
                      <a:pt x="245967" y="226454"/>
                      <a:pt x="246370" y="225259"/>
                      <a:pt x="246370" y="224063"/>
                    </a:cubicBezTo>
                    <a:lnTo>
                      <a:pt x="246370" y="8046"/>
                    </a:lnTo>
                    <a:cubicBezTo>
                      <a:pt x="246370" y="6850"/>
                      <a:pt x="245967" y="5654"/>
                      <a:pt x="245563" y="4459"/>
                    </a:cubicBezTo>
                    <a:cubicBezTo>
                      <a:pt x="243949" y="1669"/>
                      <a:pt x="241124" y="75"/>
                      <a:pt x="238299" y="75"/>
                    </a:cubicBezTo>
                    <a:close/>
                    <a:moveTo>
                      <a:pt x="230228" y="211309"/>
                    </a:moveTo>
                    <a:lnTo>
                      <a:pt x="27243" y="116054"/>
                    </a:lnTo>
                    <a:lnTo>
                      <a:pt x="230228" y="20800"/>
                    </a:lnTo>
                    <a:lnTo>
                      <a:pt x="230228" y="211309"/>
                    </a:lnTo>
                    <a:close/>
                    <a:moveTo>
                      <a:pt x="241528" y="295404"/>
                    </a:moveTo>
                    <a:lnTo>
                      <a:pt x="11908" y="187396"/>
                    </a:lnTo>
                    <a:cubicBezTo>
                      <a:pt x="10697" y="186997"/>
                      <a:pt x="9487" y="186599"/>
                      <a:pt x="8276" y="186599"/>
                    </a:cubicBezTo>
                    <a:cubicBezTo>
                      <a:pt x="5451" y="186599"/>
                      <a:pt x="2626" y="188193"/>
                      <a:pt x="1012" y="190983"/>
                    </a:cubicBezTo>
                    <a:cubicBezTo>
                      <a:pt x="609" y="192178"/>
                      <a:pt x="205" y="192976"/>
                      <a:pt x="205" y="194171"/>
                    </a:cubicBezTo>
                    <a:cubicBezTo>
                      <a:pt x="205" y="197360"/>
                      <a:pt x="2223" y="200150"/>
                      <a:pt x="5048" y="201744"/>
                    </a:cubicBezTo>
                    <a:lnTo>
                      <a:pt x="234667" y="309752"/>
                    </a:lnTo>
                    <a:cubicBezTo>
                      <a:pt x="235878" y="310151"/>
                      <a:pt x="237089" y="310549"/>
                      <a:pt x="238299" y="310549"/>
                    </a:cubicBezTo>
                    <a:cubicBezTo>
                      <a:pt x="241124" y="310549"/>
                      <a:pt x="243949" y="308955"/>
                      <a:pt x="245563" y="306165"/>
                    </a:cubicBezTo>
                    <a:cubicBezTo>
                      <a:pt x="245967" y="304970"/>
                      <a:pt x="246370" y="304172"/>
                      <a:pt x="246370" y="302977"/>
                    </a:cubicBezTo>
                    <a:cubicBezTo>
                      <a:pt x="246370" y="299788"/>
                      <a:pt x="244353" y="296999"/>
                      <a:pt x="241528" y="2954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CFB932B-39CF-5186-EC9E-C6270152FD1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9518746" y="6728346"/>
                <a:ext cx="287731" cy="280981"/>
              </a:xfrm>
              <a:custGeom>
                <a:avLst/>
                <a:gdLst>
                  <a:gd name="connsiteX0" fmla="*/ 231046 w 287731"/>
                  <a:gd name="connsiteY0" fmla="*/ 45510 h 280981"/>
                  <a:gd name="connsiteX1" fmla="*/ 282700 w 287731"/>
                  <a:gd name="connsiteY1" fmla="*/ 12430 h 280981"/>
                  <a:gd name="connsiteX2" fmla="*/ 287947 w 287731"/>
                  <a:gd name="connsiteY2" fmla="*/ 4857 h 280981"/>
                  <a:gd name="connsiteX3" fmla="*/ 282700 w 287731"/>
                  <a:gd name="connsiteY3" fmla="*/ 75 h 280981"/>
                  <a:gd name="connsiteX4" fmla="*/ 249609 w 287731"/>
                  <a:gd name="connsiteY4" fmla="*/ 1270 h 280981"/>
                  <a:gd name="connsiteX5" fmla="*/ 209658 w 287731"/>
                  <a:gd name="connsiteY5" fmla="*/ 75 h 280981"/>
                  <a:gd name="connsiteX6" fmla="*/ 201990 w 287731"/>
                  <a:gd name="connsiteY6" fmla="*/ 7647 h 280981"/>
                  <a:gd name="connsiteX7" fmla="*/ 208447 w 287731"/>
                  <a:gd name="connsiteY7" fmla="*/ 12430 h 280981"/>
                  <a:gd name="connsiteX8" fmla="*/ 227011 w 287731"/>
                  <a:gd name="connsiteY8" fmla="*/ 25582 h 280981"/>
                  <a:gd name="connsiteX9" fmla="*/ 220957 w 287731"/>
                  <a:gd name="connsiteY9" fmla="*/ 40727 h 280981"/>
                  <a:gd name="connsiteX10" fmla="*/ 97067 w 287731"/>
                  <a:gd name="connsiteY10" fmla="*/ 235222 h 280981"/>
                  <a:gd name="connsiteX11" fmla="*/ 69626 w 287731"/>
                  <a:gd name="connsiteY11" fmla="*/ 24387 h 280981"/>
                  <a:gd name="connsiteX12" fmla="*/ 97471 w 287731"/>
                  <a:gd name="connsiteY12" fmla="*/ 12430 h 280981"/>
                  <a:gd name="connsiteX13" fmla="*/ 107560 w 287731"/>
                  <a:gd name="connsiteY13" fmla="*/ 4459 h 280981"/>
                  <a:gd name="connsiteX14" fmla="*/ 101910 w 287731"/>
                  <a:gd name="connsiteY14" fmla="*/ 75 h 280981"/>
                  <a:gd name="connsiteX15" fmla="*/ 51870 w 287731"/>
                  <a:gd name="connsiteY15" fmla="*/ 1270 h 280981"/>
                  <a:gd name="connsiteX16" fmla="*/ 29675 w 287731"/>
                  <a:gd name="connsiteY16" fmla="*/ 872 h 280981"/>
                  <a:gd name="connsiteX17" fmla="*/ 7883 w 287731"/>
                  <a:gd name="connsiteY17" fmla="*/ 75 h 280981"/>
                  <a:gd name="connsiteX18" fmla="*/ 216 w 287731"/>
                  <a:gd name="connsiteY18" fmla="*/ 7647 h 280981"/>
                  <a:gd name="connsiteX19" fmla="*/ 10304 w 287731"/>
                  <a:gd name="connsiteY19" fmla="*/ 12430 h 280981"/>
                  <a:gd name="connsiteX20" fmla="*/ 34517 w 287731"/>
                  <a:gd name="connsiteY20" fmla="*/ 25981 h 280981"/>
                  <a:gd name="connsiteX21" fmla="*/ 66398 w 287731"/>
                  <a:gd name="connsiteY21" fmla="*/ 271890 h 280981"/>
                  <a:gd name="connsiteX22" fmla="*/ 74469 w 287731"/>
                  <a:gd name="connsiteY22" fmla="*/ 281056 h 280981"/>
                  <a:gd name="connsiteX23" fmla="*/ 85768 w 287731"/>
                  <a:gd name="connsiteY23" fmla="*/ 273882 h 280981"/>
                  <a:gd name="connsiteX24" fmla="*/ 231046 w 287731"/>
                  <a:gd name="connsiteY24" fmla="*/ 45510 h 28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731" h="280981">
                    <a:moveTo>
                      <a:pt x="231046" y="45510"/>
                    </a:moveTo>
                    <a:cubicBezTo>
                      <a:pt x="250820" y="14423"/>
                      <a:pt x="267769" y="13227"/>
                      <a:pt x="282700" y="12430"/>
                    </a:cubicBezTo>
                    <a:cubicBezTo>
                      <a:pt x="287543" y="12031"/>
                      <a:pt x="287947" y="5256"/>
                      <a:pt x="287947" y="4857"/>
                    </a:cubicBezTo>
                    <a:cubicBezTo>
                      <a:pt x="287947" y="1669"/>
                      <a:pt x="285929" y="75"/>
                      <a:pt x="282700" y="75"/>
                    </a:cubicBezTo>
                    <a:cubicBezTo>
                      <a:pt x="272208" y="75"/>
                      <a:pt x="260505" y="1270"/>
                      <a:pt x="249609" y="1270"/>
                    </a:cubicBezTo>
                    <a:cubicBezTo>
                      <a:pt x="236292" y="1270"/>
                      <a:pt x="222572" y="75"/>
                      <a:pt x="209658" y="75"/>
                    </a:cubicBezTo>
                    <a:cubicBezTo>
                      <a:pt x="207237" y="75"/>
                      <a:pt x="201990" y="75"/>
                      <a:pt x="201990" y="7647"/>
                    </a:cubicBezTo>
                    <a:cubicBezTo>
                      <a:pt x="201990" y="12031"/>
                      <a:pt x="205622" y="12430"/>
                      <a:pt x="208447" y="12430"/>
                    </a:cubicBezTo>
                    <a:cubicBezTo>
                      <a:pt x="219343" y="13227"/>
                      <a:pt x="227011" y="17213"/>
                      <a:pt x="227011" y="25582"/>
                    </a:cubicBezTo>
                    <a:cubicBezTo>
                      <a:pt x="227011" y="31561"/>
                      <a:pt x="220957" y="40329"/>
                      <a:pt x="220957" y="40727"/>
                    </a:cubicBezTo>
                    <a:lnTo>
                      <a:pt x="97067" y="235222"/>
                    </a:lnTo>
                    <a:lnTo>
                      <a:pt x="69626" y="24387"/>
                    </a:lnTo>
                    <a:cubicBezTo>
                      <a:pt x="69626" y="17611"/>
                      <a:pt x="78908" y="12430"/>
                      <a:pt x="97471" y="12430"/>
                    </a:cubicBezTo>
                    <a:cubicBezTo>
                      <a:pt x="103121" y="12430"/>
                      <a:pt x="107560" y="12430"/>
                      <a:pt x="107560" y="4459"/>
                    </a:cubicBezTo>
                    <a:cubicBezTo>
                      <a:pt x="107560" y="872"/>
                      <a:pt x="104331" y="75"/>
                      <a:pt x="101910" y="75"/>
                    </a:cubicBezTo>
                    <a:cubicBezTo>
                      <a:pt x="85768" y="75"/>
                      <a:pt x="68415" y="1270"/>
                      <a:pt x="51870" y="1270"/>
                    </a:cubicBezTo>
                    <a:cubicBezTo>
                      <a:pt x="44606" y="1270"/>
                      <a:pt x="36939" y="872"/>
                      <a:pt x="29675" y="872"/>
                    </a:cubicBezTo>
                    <a:cubicBezTo>
                      <a:pt x="22411" y="872"/>
                      <a:pt x="14743" y="75"/>
                      <a:pt x="7883" y="75"/>
                    </a:cubicBezTo>
                    <a:cubicBezTo>
                      <a:pt x="5058" y="75"/>
                      <a:pt x="216" y="75"/>
                      <a:pt x="216" y="7647"/>
                    </a:cubicBezTo>
                    <a:cubicBezTo>
                      <a:pt x="216" y="12430"/>
                      <a:pt x="3847" y="12430"/>
                      <a:pt x="10304" y="12430"/>
                    </a:cubicBezTo>
                    <a:cubicBezTo>
                      <a:pt x="32903" y="12430"/>
                      <a:pt x="33307" y="16017"/>
                      <a:pt x="34517" y="25981"/>
                    </a:cubicBezTo>
                    <a:lnTo>
                      <a:pt x="66398" y="271890"/>
                    </a:lnTo>
                    <a:cubicBezTo>
                      <a:pt x="67608" y="279861"/>
                      <a:pt x="69223" y="281056"/>
                      <a:pt x="74469" y="281056"/>
                    </a:cubicBezTo>
                    <a:cubicBezTo>
                      <a:pt x="80925" y="281056"/>
                      <a:pt x="82540" y="279064"/>
                      <a:pt x="85768" y="273882"/>
                    </a:cubicBezTo>
                    <a:lnTo>
                      <a:pt x="231046" y="45510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87735C8-8497-A85F-D7ED-5AADA6CBCD6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9744829" y="6875372"/>
                <a:ext cx="85592" cy="187759"/>
              </a:xfrm>
              <a:custGeom>
                <a:avLst/>
                <a:gdLst>
                  <a:gd name="connsiteX0" fmla="*/ 78470 w 85592"/>
                  <a:gd name="connsiteY0" fmla="*/ 10678 h 187759"/>
                  <a:gd name="connsiteX1" fmla="*/ 67170 w 85592"/>
                  <a:gd name="connsiteY1" fmla="*/ 76 h 187759"/>
                  <a:gd name="connsiteX2" fmla="*/ 51351 w 85592"/>
                  <a:gd name="connsiteY2" fmla="*/ 15421 h 187759"/>
                  <a:gd name="connsiteX3" fmla="*/ 62650 w 85592"/>
                  <a:gd name="connsiteY3" fmla="*/ 26022 h 187759"/>
                  <a:gd name="connsiteX4" fmla="*/ 78470 w 85592"/>
                  <a:gd name="connsiteY4" fmla="*/ 10678 h 187759"/>
                  <a:gd name="connsiteX5" fmla="*/ 20843 w 85592"/>
                  <a:gd name="connsiteY5" fmla="*/ 152404 h 187759"/>
                  <a:gd name="connsiteX6" fmla="*/ 18300 w 85592"/>
                  <a:gd name="connsiteY6" fmla="*/ 164122 h 187759"/>
                  <a:gd name="connsiteX7" fmla="*/ 45136 w 85592"/>
                  <a:gd name="connsiteY7" fmla="*/ 187836 h 187759"/>
                  <a:gd name="connsiteX8" fmla="*/ 85814 w 85592"/>
                  <a:gd name="connsiteY8" fmla="*/ 145150 h 187759"/>
                  <a:gd name="connsiteX9" fmla="*/ 81294 w 85592"/>
                  <a:gd name="connsiteY9" fmla="*/ 141524 h 187759"/>
                  <a:gd name="connsiteX10" fmla="*/ 75927 w 85592"/>
                  <a:gd name="connsiteY10" fmla="*/ 146266 h 187759"/>
                  <a:gd name="connsiteX11" fmla="*/ 45984 w 85592"/>
                  <a:gd name="connsiteY11" fmla="*/ 180024 h 187759"/>
                  <a:gd name="connsiteX12" fmla="*/ 38922 w 85592"/>
                  <a:gd name="connsiteY12" fmla="*/ 170259 h 187759"/>
                  <a:gd name="connsiteX13" fmla="*/ 43442 w 85592"/>
                  <a:gd name="connsiteY13" fmla="*/ 152404 h 187759"/>
                  <a:gd name="connsiteX14" fmla="*/ 52481 w 85592"/>
                  <a:gd name="connsiteY14" fmla="*/ 130085 h 187759"/>
                  <a:gd name="connsiteX15" fmla="*/ 66323 w 85592"/>
                  <a:gd name="connsiteY15" fmla="*/ 94653 h 187759"/>
                  <a:gd name="connsiteX16" fmla="*/ 68018 w 85592"/>
                  <a:gd name="connsiteY16" fmla="*/ 85726 h 187759"/>
                  <a:gd name="connsiteX17" fmla="*/ 41182 w 85592"/>
                  <a:gd name="connsiteY17" fmla="*/ 62012 h 187759"/>
                  <a:gd name="connsiteX18" fmla="*/ 221 w 85592"/>
                  <a:gd name="connsiteY18" fmla="*/ 104697 h 187759"/>
                  <a:gd name="connsiteX19" fmla="*/ 5024 w 85592"/>
                  <a:gd name="connsiteY19" fmla="*/ 108324 h 187759"/>
                  <a:gd name="connsiteX20" fmla="*/ 10108 w 85592"/>
                  <a:gd name="connsiteY20" fmla="*/ 103860 h 187759"/>
                  <a:gd name="connsiteX21" fmla="*/ 40334 w 85592"/>
                  <a:gd name="connsiteY21" fmla="*/ 69823 h 187759"/>
                  <a:gd name="connsiteX22" fmla="*/ 47396 w 85592"/>
                  <a:gd name="connsiteY22" fmla="*/ 79588 h 187759"/>
                  <a:gd name="connsiteX23" fmla="*/ 38639 w 85592"/>
                  <a:gd name="connsiteY23" fmla="*/ 107487 h 187759"/>
                  <a:gd name="connsiteX24" fmla="*/ 20843 w 85592"/>
                  <a:gd name="connsiteY24" fmla="*/ 152404 h 187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5592" h="187759">
                    <a:moveTo>
                      <a:pt x="78470" y="10678"/>
                    </a:moveTo>
                    <a:cubicBezTo>
                      <a:pt x="78470" y="6214"/>
                      <a:pt x="75080" y="76"/>
                      <a:pt x="67170" y="76"/>
                    </a:cubicBezTo>
                    <a:cubicBezTo>
                      <a:pt x="59543" y="76"/>
                      <a:pt x="51351" y="7330"/>
                      <a:pt x="51351" y="15421"/>
                    </a:cubicBezTo>
                    <a:cubicBezTo>
                      <a:pt x="51351" y="20163"/>
                      <a:pt x="55023" y="26022"/>
                      <a:pt x="62650" y="26022"/>
                    </a:cubicBezTo>
                    <a:cubicBezTo>
                      <a:pt x="70843" y="26022"/>
                      <a:pt x="78470" y="18210"/>
                      <a:pt x="78470" y="10678"/>
                    </a:cubicBezTo>
                    <a:close/>
                    <a:moveTo>
                      <a:pt x="20843" y="152404"/>
                    </a:moveTo>
                    <a:cubicBezTo>
                      <a:pt x="19713" y="156031"/>
                      <a:pt x="18300" y="159379"/>
                      <a:pt x="18300" y="164122"/>
                    </a:cubicBezTo>
                    <a:cubicBezTo>
                      <a:pt x="18300" y="177234"/>
                      <a:pt x="29600" y="187836"/>
                      <a:pt x="45136" y="187836"/>
                    </a:cubicBezTo>
                    <a:cubicBezTo>
                      <a:pt x="73385" y="187836"/>
                      <a:pt x="85814" y="149335"/>
                      <a:pt x="85814" y="145150"/>
                    </a:cubicBezTo>
                    <a:cubicBezTo>
                      <a:pt x="85814" y="141524"/>
                      <a:pt x="82142" y="141524"/>
                      <a:pt x="81294" y="141524"/>
                    </a:cubicBezTo>
                    <a:cubicBezTo>
                      <a:pt x="77340" y="141524"/>
                      <a:pt x="77057" y="143197"/>
                      <a:pt x="75927" y="146266"/>
                    </a:cubicBezTo>
                    <a:cubicBezTo>
                      <a:pt x="69430" y="168585"/>
                      <a:pt x="57001" y="180024"/>
                      <a:pt x="45984" y="180024"/>
                    </a:cubicBezTo>
                    <a:cubicBezTo>
                      <a:pt x="40334" y="180024"/>
                      <a:pt x="38922" y="176397"/>
                      <a:pt x="38922" y="170259"/>
                    </a:cubicBezTo>
                    <a:cubicBezTo>
                      <a:pt x="38922" y="163843"/>
                      <a:pt x="40899" y="158542"/>
                      <a:pt x="43442" y="152404"/>
                    </a:cubicBezTo>
                    <a:cubicBezTo>
                      <a:pt x="46266" y="144871"/>
                      <a:pt x="49374" y="137339"/>
                      <a:pt x="52481" y="130085"/>
                    </a:cubicBezTo>
                    <a:cubicBezTo>
                      <a:pt x="55023" y="123389"/>
                      <a:pt x="65193" y="98001"/>
                      <a:pt x="66323" y="94653"/>
                    </a:cubicBezTo>
                    <a:cubicBezTo>
                      <a:pt x="67170" y="91864"/>
                      <a:pt x="68018" y="88516"/>
                      <a:pt x="68018" y="85726"/>
                    </a:cubicBezTo>
                    <a:cubicBezTo>
                      <a:pt x="68018" y="72613"/>
                      <a:pt x="56718" y="62012"/>
                      <a:pt x="41182" y="62012"/>
                    </a:cubicBezTo>
                    <a:cubicBezTo>
                      <a:pt x="13216" y="62012"/>
                      <a:pt x="221" y="99954"/>
                      <a:pt x="221" y="104697"/>
                    </a:cubicBezTo>
                    <a:cubicBezTo>
                      <a:pt x="221" y="108324"/>
                      <a:pt x="4176" y="108324"/>
                      <a:pt x="5024" y="108324"/>
                    </a:cubicBezTo>
                    <a:cubicBezTo>
                      <a:pt x="8978" y="108324"/>
                      <a:pt x="9261" y="106929"/>
                      <a:pt x="10108" y="103860"/>
                    </a:cubicBezTo>
                    <a:cubicBezTo>
                      <a:pt x="17453" y="79867"/>
                      <a:pt x="29882" y="69823"/>
                      <a:pt x="40334" y="69823"/>
                    </a:cubicBezTo>
                    <a:cubicBezTo>
                      <a:pt x="44854" y="69823"/>
                      <a:pt x="47396" y="72055"/>
                      <a:pt x="47396" y="79588"/>
                    </a:cubicBezTo>
                    <a:cubicBezTo>
                      <a:pt x="47396" y="86005"/>
                      <a:pt x="45701" y="90190"/>
                      <a:pt x="38639" y="107487"/>
                    </a:cubicBezTo>
                    <a:lnTo>
                      <a:pt x="20843" y="152404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FC8CB18-C70B-E93D-E73C-B353C7BEA571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10112693" y="6854289"/>
                <a:ext cx="268360" cy="93261"/>
              </a:xfrm>
              <a:custGeom>
                <a:avLst/>
                <a:gdLst>
                  <a:gd name="connsiteX0" fmla="*/ 254870 w 268360"/>
                  <a:gd name="connsiteY0" fmla="*/ 16017 h 93261"/>
                  <a:gd name="connsiteX1" fmla="*/ 268591 w 268360"/>
                  <a:gd name="connsiteY1" fmla="*/ 8046 h 93261"/>
                  <a:gd name="connsiteX2" fmla="*/ 255274 w 268360"/>
                  <a:gd name="connsiteY2" fmla="*/ 75 h 93261"/>
                  <a:gd name="connsiteX3" fmla="*/ 13547 w 268360"/>
                  <a:gd name="connsiteY3" fmla="*/ 75 h 93261"/>
                  <a:gd name="connsiteX4" fmla="*/ 230 w 268360"/>
                  <a:gd name="connsiteY4" fmla="*/ 8046 h 93261"/>
                  <a:gd name="connsiteX5" fmla="*/ 13951 w 268360"/>
                  <a:gd name="connsiteY5" fmla="*/ 16017 h 93261"/>
                  <a:gd name="connsiteX6" fmla="*/ 254870 w 268360"/>
                  <a:gd name="connsiteY6" fmla="*/ 16017 h 93261"/>
                  <a:gd name="connsiteX7" fmla="*/ 255274 w 268360"/>
                  <a:gd name="connsiteY7" fmla="*/ 93337 h 93261"/>
                  <a:gd name="connsiteX8" fmla="*/ 268591 w 268360"/>
                  <a:gd name="connsiteY8" fmla="*/ 85366 h 93261"/>
                  <a:gd name="connsiteX9" fmla="*/ 254870 w 268360"/>
                  <a:gd name="connsiteY9" fmla="*/ 77394 h 93261"/>
                  <a:gd name="connsiteX10" fmla="*/ 13951 w 268360"/>
                  <a:gd name="connsiteY10" fmla="*/ 77394 h 93261"/>
                  <a:gd name="connsiteX11" fmla="*/ 230 w 268360"/>
                  <a:gd name="connsiteY11" fmla="*/ 85366 h 93261"/>
                  <a:gd name="connsiteX12" fmla="*/ 13547 w 268360"/>
                  <a:gd name="connsiteY12" fmla="*/ 93337 h 93261"/>
                  <a:gd name="connsiteX13" fmla="*/ 255274 w 268360"/>
                  <a:gd name="connsiteY13" fmla="*/ 93337 h 93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8360" h="93261">
                    <a:moveTo>
                      <a:pt x="254870" y="16017"/>
                    </a:moveTo>
                    <a:cubicBezTo>
                      <a:pt x="260923" y="16017"/>
                      <a:pt x="268591" y="16017"/>
                      <a:pt x="268591" y="8046"/>
                    </a:cubicBezTo>
                    <a:cubicBezTo>
                      <a:pt x="268591" y="75"/>
                      <a:pt x="260923" y="75"/>
                      <a:pt x="255274" y="75"/>
                    </a:cubicBezTo>
                    <a:lnTo>
                      <a:pt x="13547" y="75"/>
                    </a:lnTo>
                    <a:cubicBezTo>
                      <a:pt x="7898" y="75"/>
                      <a:pt x="230" y="75"/>
                      <a:pt x="230" y="8046"/>
                    </a:cubicBezTo>
                    <a:cubicBezTo>
                      <a:pt x="230" y="16017"/>
                      <a:pt x="7898" y="16017"/>
                      <a:pt x="13951" y="16017"/>
                    </a:cubicBezTo>
                    <a:lnTo>
                      <a:pt x="254870" y="16017"/>
                    </a:lnTo>
                    <a:close/>
                    <a:moveTo>
                      <a:pt x="255274" y="93337"/>
                    </a:moveTo>
                    <a:cubicBezTo>
                      <a:pt x="260923" y="93337"/>
                      <a:pt x="268591" y="93337"/>
                      <a:pt x="268591" y="85366"/>
                    </a:cubicBezTo>
                    <a:cubicBezTo>
                      <a:pt x="268591" y="77394"/>
                      <a:pt x="260923" y="77394"/>
                      <a:pt x="254870" y="77394"/>
                    </a:cubicBezTo>
                    <a:lnTo>
                      <a:pt x="13951" y="77394"/>
                    </a:lnTo>
                    <a:cubicBezTo>
                      <a:pt x="7898" y="77394"/>
                      <a:pt x="230" y="77394"/>
                      <a:pt x="230" y="85366"/>
                    </a:cubicBezTo>
                    <a:cubicBezTo>
                      <a:pt x="230" y="93337"/>
                      <a:pt x="7898" y="93337"/>
                      <a:pt x="13547" y="93337"/>
                    </a:cubicBezTo>
                    <a:lnTo>
                      <a:pt x="255274" y="93337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F3CFFD9-5978-3EEA-7481-C2D8C22D2145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0358906" y="6791318"/>
                <a:ext cx="358352" cy="219205"/>
              </a:xfrm>
              <a:custGeom>
                <a:avLst/>
                <a:gdLst>
                  <a:gd name="connsiteX0" fmla="*/ 271018 w 358352"/>
                  <a:gd name="connsiteY0" fmla="*/ 78989 h 219205"/>
                  <a:gd name="connsiteX1" fmla="*/ 321866 w 358352"/>
                  <a:gd name="connsiteY1" fmla="*/ 109677 h 219205"/>
                  <a:gd name="connsiteX2" fmla="*/ 271018 w 358352"/>
                  <a:gd name="connsiteY2" fmla="*/ 140366 h 219205"/>
                  <a:gd name="connsiteX3" fmla="*/ 14764 w 358352"/>
                  <a:gd name="connsiteY3" fmla="*/ 140366 h 219205"/>
                  <a:gd name="connsiteX4" fmla="*/ 236 w 358352"/>
                  <a:gd name="connsiteY4" fmla="*/ 148337 h 219205"/>
                  <a:gd name="connsiteX5" fmla="*/ 14361 w 358352"/>
                  <a:gd name="connsiteY5" fmla="*/ 156308 h 219205"/>
                  <a:gd name="connsiteX6" fmla="*/ 252859 w 358352"/>
                  <a:gd name="connsiteY6" fmla="*/ 156308 h 219205"/>
                  <a:gd name="connsiteX7" fmla="*/ 212504 w 358352"/>
                  <a:gd name="connsiteY7" fmla="*/ 214896 h 219205"/>
                  <a:gd name="connsiteX8" fmla="*/ 220171 w 358352"/>
                  <a:gd name="connsiteY8" fmla="*/ 219280 h 219205"/>
                  <a:gd name="connsiteX9" fmla="*/ 227838 w 358352"/>
                  <a:gd name="connsiteY9" fmla="*/ 216092 h 219205"/>
                  <a:gd name="connsiteX10" fmla="*/ 273843 w 358352"/>
                  <a:gd name="connsiteY10" fmla="*/ 156707 h 219205"/>
                  <a:gd name="connsiteX11" fmla="*/ 349711 w 358352"/>
                  <a:gd name="connsiteY11" fmla="*/ 115656 h 219205"/>
                  <a:gd name="connsiteX12" fmla="*/ 357781 w 358352"/>
                  <a:gd name="connsiteY12" fmla="*/ 112069 h 219205"/>
                  <a:gd name="connsiteX13" fmla="*/ 358589 w 358352"/>
                  <a:gd name="connsiteY13" fmla="*/ 109677 h 219205"/>
                  <a:gd name="connsiteX14" fmla="*/ 358185 w 358352"/>
                  <a:gd name="connsiteY14" fmla="*/ 107286 h 219205"/>
                  <a:gd name="connsiteX15" fmla="*/ 356974 w 358352"/>
                  <a:gd name="connsiteY15" fmla="*/ 106489 h 219205"/>
                  <a:gd name="connsiteX16" fmla="*/ 348096 w 358352"/>
                  <a:gd name="connsiteY16" fmla="*/ 103301 h 219205"/>
                  <a:gd name="connsiteX17" fmla="*/ 230663 w 358352"/>
                  <a:gd name="connsiteY17" fmla="*/ 8444 h 219205"/>
                  <a:gd name="connsiteX18" fmla="*/ 220171 w 358352"/>
                  <a:gd name="connsiteY18" fmla="*/ 75 h 219205"/>
                  <a:gd name="connsiteX19" fmla="*/ 212504 w 358352"/>
                  <a:gd name="connsiteY19" fmla="*/ 4459 h 219205"/>
                  <a:gd name="connsiteX20" fmla="*/ 252859 w 358352"/>
                  <a:gd name="connsiteY20" fmla="*/ 63046 h 219205"/>
                  <a:gd name="connsiteX21" fmla="*/ 14361 w 358352"/>
                  <a:gd name="connsiteY21" fmla="*/ 63046 h 219205"/>
                  <a:gd name="connsiteX22" fmla="*/ 236 w 358352"/>
                  <a:gd name="connsiteY22" fmla="*/ 71018 h 219205"/>
                  <a:gd name="connsiteX23" fmla="*/ 14764 w 358352"/>
                  <a:gd name="connsiteY23" fmla="*/ 78989 h 219205"/>
                  <a:gd name="connsiteX24" fmla="*/ 271018 w 358352"/>
                  <a:gd name="connsiteY24" fmla="*/ 78989 h 219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8352" h="219205">
                    <a:moveTo>
                      <a:pt x="271018" y="78989"/>
                    </a:moveTo>
                    <a:cubicBezTo>
                      <a:pt x="287967" y="93337"/>
                      <a:pt x="308548" y="103699"/>
                      <a:pt x="321866" y="109677"/>
                    </a:cubicBezTo>
                    <a:cubicBezTo>
                      <a:pt x="307338" y="116054"/>
                      <a:pt x="287564" y="126417"/>
                      <a:pt x="271018" y="140366"/>
                    </a:cubicBezTo>
                    <a:lnTo>
                      <a:pt x="14764" y="140366"/>
                    </a:lnTo>
                    <a:cubicBezTo>
                      <a:pt x="7904" y="140366"/>
                      <a:pt x="236" y="140366"/>
                      <a:pt x="236" y="148337"/>
                    </a:cubicBezTo>
                    <a:cubicBezTo>
                      <a:pt x="236" y="156308"/>
                      <a:pt x="7500" y="156308"/>
                      <a:pt x="14361" y="156308"/>
                    </a:cubicBezTo>
                    <a:lnTo>
                      <a:pt x="252859" y="156308"/>
                    </a:lnTo>
                    <a:cubicBezTo>
                      <a:pt x="233488" y="174642"/>
                      <a:pt x="212504" y="209715"/>
                      <a:pt x="212504" y="214896"/>
                    </a:cubicBezTo>
                    <a:cubicBezTo>
                      <a:pt x="212504" y="219280"/>
                      <a:pt x="217750" y="219280"/>
                      <a:pt x="220171" y="219280"/>
                    </a:cubicBezTo>
                    <a:cubicBezTo>
                      <a:pt x="223399" y="219280"/>
                      <a:pt x="226224" y="219280"/>
                      <a:pt x="227838" y="216092"/>
                    </a:cubicBezTo>
                    <a:cubicBezTo>
                      <a:pt x="236313" y="200947"/>
                      <a:pt x="247612" y="179823"/>
                      <a:pt x="273843" y="156707"/>
                    </a:cubicBezTo>
                    <a:cubicBezTo>
                      <a:pt x="301688" y="132395"/>
                      <a:pt x="328726" y="121634"/>
                      <a:pt x="349711" y="115656"/>
                    </a:cubicBezTo>
                    <a:cubicBezTo>
                      <a:pt x="356571" y="113264"/>
                      <a:pt x="356974" y="112866"/>
                      <a:pt x="357781" y="112069"/>
                    </a:cubicBezTo>
                    <a:cubicBezTo>
                      <a:pt x="358589" y="111670"/>
                      <a:pt x="358589" y="110475"/>
                      <a:pt x="358589" y="109677"/>
                    </a:cubicBezTo>
                    <a:cubicBezTo>
                      <a:pt x="358589" y="108880"/>
                      <a:pt x="358589" y="108083"/>
                      <a:pt x="358185" y="107286"/>
                    </a:cubicBezTo>
                    <a:lnTo>
                      <a:pt x="356974" y="106489"/>
                    </a:lnTo>
                    <a:cubicBezTo>
                      <a:pt x="356167" y="106090"/>
                      <a:pt x="355764" y="105692"/>
                      <a:pt x="348096" y="103301"/>
                    </a:cubicBezTo>
                    <a:cubicBezTo>
                      <a:pt x="293617" y="87358"/>
                      <a:pt x="253262" y="51090"/>
                      <a:pt x="230663" y="8444"/>
                    </a:cubicBezTo>
                    <a:cubicBezTo>
                      <a:pt x="226224" y="473"/>
                      <a:pt x="225821" y="75"/>
                      <a:pt x="220171" y="75"/>
                    </a:cubicBezTo>
                    <a:cubicBezTo>
                      <a:pt x="217750" y="75"/>
                      <a:pt x="212504" y="75"/>
                      <a:pt x="212504" y="4459"/>
                    </a:cubicBezTo>
                    <a:cubicBezTo>
                      <a:pt x="212504" y="9640"/>
                      <a:pt x="233085" y="44314"/>
                      <a:pt x="252859" y="63046"/>
                    </a:cubicBezTo>
                    <a:lnTo>
                      <a:pt x="14361" y="63046"/>
                    </a:lnTo>
                    <a:cubicBezTo>
                      <a:pt x="7500" y="63046"/>
                      <a:pt x="236" y="63046"/>
                      <a:pt x="236" y="71018"/>
                    </a:cubicBezTo>
                    <a:cubicBezTo>
                      <a:pt x="236" y="78989"/>
                      <a:pt x="7904" y="78989"/>
                      <a:pt x="14764" y="78989"/>
                    </a:cubicBezTo>
                    <a:lnTo>
                      <a:pt x="271018" y="78989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7582518-5839-314D-7861-523FDAB95E4E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10987050" y="6621929"/>
                <a:ext cx="402742" cy="557977"/>
              </a:xfrm>
              <a:custGeom>
                <a:avLst/>
                <a:gdLst>
                  <a:gd name="connsiteX0" fmla="*/ 184674 w 402742"/>
                  <a:gd name="connsiteY0" fmla="*/ 543296 h 557977"/>
                  <a:gd name="connsiteX1" fmla="*/ 201623 w 402742"/>
                  <a:gd name="connsiteY1" fmla="*/ 558043 h 557977"/>
                  <a:gd name="connsiteX2" fmla="*/ 218572 w 402742"/>
                  <a:gd name="connsiteY2" fmla="*/ 543296 h 557977"/>
                  <a:gd name="connsiteX3" fmla="*/ 400573 w 402742"/>
                  <a:gd name="connsiteY3" fmla="*/ 25971 h 557977"/>
                  <a:gd name="connsiteX4" fmla="*/ 402995 w 402742"/>
                  <a:gd name="connsiteY4" fmla="*/ 16805 h 557977"/>
                  <a:gd name="connsiteX5" fmla="*/ 386046 w 402742"/>
                  <a:gd name="connsiteY5" fmla="*/ 65 h 557977"/>
                  <a:gd name="connsiteX6" fmla="*/ 369500 w 402742"/>
                  <a:gd name="connsiteY6" fmla="*/ 14413 h 557977"/>
                  <a:gd name="connsiteX7" fmla="*/ 201623 w 402742"/>
                  <a:gd name="connsiteY7" fmla="*/ 491086 h 557977"/>
                  <a:gd name="connsiteX8" fmla="*/ 34150 w 402742"/>
                  <a:gd name="connsiteY8" fmla="*/ 15210 h 557977"/>
                  <a:gd name="connsiteX9" fmla="*/ 17201 w 402742"/>
                  <a:gd name="connsiteY9" fmla="*/ 65 h 557977"/>
                  <a:gd name="connsiteX10" fmla="*/ 252 w 402742"/>
                  <a:gd name="connsiteY10" fmla="*/ 16805 h 557977"/>
                  <a:gd name="connsiteX11" fmla="*/ 2673 w 402742"/>
                  <a:gd name="connsiteY11" fmla="*/ 25971 h 557977"/>
                  <a:gd name="connsiteX12" fmla="*/ 184674 w 402742"/>
                  <a:gd name="connsiteY12" fmla="*/ 543296 h 55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2742" h="557977">
                    <a:moveTo>
                      <a:pt x="184674" y="543296"/>
                    </a:moveTo>
                    <a:cubicBezTo>
                      <a:pt x="186288" y="548478"/>
                      <a:pt x="189920" y="558043"/>
                      <a:pt x="201623" y="558043"/>
                    </a:cubicBezTo>
                    <a:cubicBezTo>
                      <a:pt x="213326" y="558043"/>
                      <a:pt x="216555" y="548876"/>
                      <a:pt x="218572" y="543296"/>
                    </a:cubicBezTo>
                    <a:lnTo>
                      <a:pt x="400573" y="25971"/>
                    </a:lnTo>
                    <a:cubicBezTo>
                      <a:pt x="402995" y="19594"/>
                      <a:pt x="402995" y="18797"/>
                      <a:pt x="402995" y="16805"/>
                    </a:cubicBezTo>
                    <a:cubicBezTo>
                      <a:pt x="402995" y="7239"/>
                      <a:pt x="395327" y="65"/>
                      <a:pt x="386046" y="65"/>
                    </a:cubicBezTo>
                    <a:cubicBezTo>
                      <a:pt x="374343" y="65"/>
                      <a:pt x="371518" y="9232"/>
                      <a:pt x="369500" y="14413"/>
                    </a:cubicBezTo>
                    <a:lnTo>
                      <a:pt x="201623" y="491086"/>
                    </a:lnTo>
                    <a:lnTo>
                      <a:pt x="34150" y="15210"/>
                    </a:lnTo>
                    <a:cubicBezTo>
                      <a:pt x="32132" y="9631"/>
                      <a:pt x="28904" y="65"/>
                      <a:pt x="17201" y="65"/>
                    </a:cubicBezTo>
                    <a:cubicBezTo>
                      <a:pt x="7516" y="65"/>
                      <a:pt x="252" y="7638"/>
                      <a:pt x="252" y="16805"/>
                    </a:cubicBezTo>
                    <a:cubicBezTo>
                      <a:pt x="252" y="18797"/>
                      <a:pt x="252" y="19594"/>
                      <a:pt x="2673" y="25971"/>
                    </a:cubicBezTo>
                    <a:lnTo>
                      <a:pt x="184674" y="543296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0AD6D78-627A-1ED9-DD73-5EBC84E822A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1507135" y="6728346"/>
                <a:ext cx="279660" cy="280981"/>
              </a:xfrm>
              <a:custGeom>
                <a:avLst/>
                <a:gdLst>
                  <a:gd name="connsiteX0" fmla="*/ 229481 w 279660"/>
                  <a:gd name="connsiteY0" fmla="*/ 41923 h 280981"/>
                  <a:gd name="connsiteX1" fmla="*/ 273064 w 279660"/>
                  <a:gd name="connsiteY1" fmla="*/ 12430 h 280981"/>
                  <a:gd name="connsiteX2" fmla="*/ 279925 w 279660"/>
                  <a:gd name="connsiteY2" fmla="*/ 4459 h 280981"/>
                  <a:gd name="connsiteX3" fmla="*/ 274678 w 279660"/>
                  <a:gd name="connsiteY3" fmla="*/ 75 h 280981"/>
                  <a:gd name="connsiteX4" fmla="*/ 233516 w 279660"/>
                  <a:gd name="connsiteY4" fmla="*/ 1270 h 280981"/>
                  <a:gd name="connsiteX5" fmla="*/ 191547 w 279660"/>
                  <a:gd name="connsiteY5" fmla="*/ 75 h 280981"/>
                  <a:gd name="connsiteX6" fmla="*/ 184283 w 279660"/>
                  <a:gd name="connsiteY6" fmla="*/ 8046 h 280981"/>
                  <a:gd name="connsiteX7" fmla="*/ 191547 w 279660"/>
                  <a:gd name="connsiteY7" fmla="*/ 12430 h 280981"/>
                  <a:gd name="connsiteX8" fmla="*/ 218989 w 279660"/>
                  <a:gd name="connsiteY8" fmla="*/ 29966 h 280981"/>
                  <a:gd name="connsiteX9" fmla="*/ 217778 w 279660"/>
                  <a:gd name="connsiteY9" fmla="*/ 38336 h 280981"/>
                  <a:gd name="connsiteX10" fmla="*/ 181458 w 279660"/>
                  <a:gd name="connsiteY10" fmla="*/ 180620 h 280981"/>
                  <a:gd name="connsiteX11" fmla="*/ 80974 w 279660"/>
                  <a:gd name="connsiteY11" fmla="*/ 268701 h 280981"/>
                  <a:gd name="connsiteX12" fmla="*/ 31741 w 279660"/>
                  <a:gd name="connsiteY12" fmla="*/ 216889 h 280981"/>
                  <a:gd name="connsiteX13" fmla="*/ 36180 w 279660"/>
                  <a:gd name="connsiteY13" fmla="*/ 185802 h 280981"/>
                  <a:gd name="connsiteX14" fmla="*/ 75325 w 279660"/>
                  <a:gd name="connsiteY14" fmla="*/ 30763 h 280981"/>
                  <a:gd name="connsiteX15" fmla="*/ 109223 w 279660"/>
                  <a:gd name="connsiteY15" fmla="*/ 12430 h 280981"/>
                  <a:gd name="connsiteX16" fmla="*/ 122944 w 279660"/>
                  <a:gd name="connsiteY16" fmla="*/ 4459 h 280981"/>
                  <a:gd name="connsiteX17" fmla="*/ 117294 w 279660"/>
                  <a:gd name="connsiteY17" fmla="*/ 75 h 280981"/>
                  <a:gd name="connsiteX18" fmla="*/ 65640 w 279660"/>
                  <a:gd name="connsiteY18" fmla="*/ 1270 h 280981"/>
                  <a:gd name="connsiteX19" fmla="*/ 13582 w 279660"/>
                  <a:gd name="connsiteY19" fmla="*/ 75 h 280981"/>
                  <a:gd name="connsiteX20" fmla="*/ 5914 w 279660"/>
                  <a:gd name="connsiteY20" fmla="*/ 8046 h 280981"/>
                  <a:gd name="connsiteX21" fmla="*/ 17214 w 279660"/>
                  <a:gd name="connsiteY21" fmla="*/ 12430 h 280981"/>
                  <a:gd name="connsiteX22" fmla="*/ 32548 w 279660"/>
                  <a:gd name="connsiteY22" fmla="*/ 13227 h 280981"/>
                  <a:gd name="connsiteX23" fmla="*/ 43444 w 279660"/>
                  <a:gd name="connsiteY23" fmla="*/ 19604 h 280981"/>
                  <a:gd name="connsiteX24" fmla="*/ 36584 w 279660"/>
                  <a:gd name="connsiteY24" fmla="*/ 47901 h 280981"/>
                  <a:gd name="connsiteX25" fmla="*/ 27706 w 279660"/>
                  <a:gd name="connsiteY25" fmla="*/ 82974 h 280981"/>
                  <a:gd name="connsiteX26" fmla="*/ 3089 w 279660"/>
                  <a:gd name="connsiteY26" fmla="*/ 181417 h 280981"/>
                  <a:gd name="connsiteX27" fmla="*/ 264 w 279660"/>
                  <a:gd name="connsiteY27" fmla="*/ 204534 h 280981"/>
                  <a:gd name="connsiteX28" fmla="*/ 79360 w 279660"/>
                  <a:gd name="connsiteY28" fmla="*/ 281056 h 280981"/>
                  <a:gd name="connsiteX29" fmla="*/ 193565 w 279660"/>
                  <a:gd name="connsiteY29" fmla="*/ 183410 h 280981"/>
                  <a:gd name="connsiteX30" fmla="*/ 229481 w 279660"/>
                  <a:gd name="connsiteY30" fmla="*/ 41923 h 28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9660" h="280981">
                    <a:moveTo>
                      <a:pt x="229481" y="41923"/>
                    </a:moveTo>
                    <a:cubicBezTo>
                      <a:pt x="233516" y="25582"/>
                      <a:pt x="240780" y="13626"/>
                      <a:pt x="273064" y="12430"/>
                    </a:cubicBezTo>
                    <a:cubicBezTo>
                      <a:pt x="275082" y="12430"/>
                      <a:pt x="279925" y="12031"/>
                      <a:pt x="279925" y="4459"/>
                    </a:cubicBezTo>
                    <a:cubicBezTo>
                      <a:pt x="279925" y="4060"/>
                      <a:pt x="279925" y="75"/>
                      <a:pt x="274678" y="75"/>
                    </a:cubicBezTo>
                    <a:cubicBezTo>
                      <a:pt x="261361" y="75"/>
                      <a:pt x="247237" y="1270"/>
                      <a:pt x="233516" y="1270"/>
                    </a:cubicBezTo>
                    <a:cubicBezTo>
                      <a:pt x="219796" y="1270"/>
                      <a:pt x="204864" y="75"/>
                      <a:pt x="191547" y="75"/>
                    </a:cubicBezTo>
                    <a:cubicBezTo>
                      <a:pt x="189126" y="75"/>
                      <a:pt x="184283" y="75"/>
                      <a:pt x="184283" y="8046"/>
                    </a:cubicBezTo>
                    <a:cubicBezTo>
                      <a:pt x="184283" y="12430"/>
                      <a:pt x="188319" y="12430"/>
                      <a:pt x="191547" y="12430"/>
                    </a:cubicBezTo>
                    <a:cubicBezTo>
                      <a:pt x="214549" y="12828"/>
                      <a:pt x="218989" y="21198"/>
                      <a:pt x="218989" y="29966"/>
                    </a:cubicBezTo>
                    <a:cubicBezTo>
                      <a:pt x="218989" y="31162"/>
                      <a:pt x="218181" y="37140"/>
                      <a:pt x="217778" y="38336"/>
                    </a:cubicBezTo>
                    <a:lnTo>
                      <a:pt x="181458" y="180620"/>
                    </a:lnTo>
                    <a:cubicBezTo>
                      <a:pt x="167738" y="234027"/>
                      <a:pt x="121329" y="268701"/>
                      <a:pt x="80974" y="268701"/>
                    </a:cubicBezTo>
                    <a:cubicBezTo>
                      <a:pt x="53533" y="268701"/>
                      <a:pt x="31741" y="251165"/>
                      <a:pt x="31741" y="216889"/>
                    </a:cubicBezTo>
                    <a:cubicBezTo>
                      <a:pt x="31741" y="216092"/>
                      <a:pt x="31741" y="203338"/>
                      <a:pt x="36180" y="185802"/>
                    </a:cubicBezTo>
                    <a:lnTo>
                      <a:pt x="75325" y="30763"/>
                    </a:lnTo>
                    <a:cubicBezTo>
                      <a:pt x="78957" y="16415"/>
                      <a:pt x="79764" y="12430"/>
                      <a:pt x="109223" y="12430"/>
                    </a:cubicBezTo>
                    <a:cubicBezTo>
                      <a:pt x="119715" y="12430"/>
                      <a:pt x="122944" y="12430"/>
                      <a:pt x="122944" y="4459"/>
                    </a:cubicBezTo>
                    <a:cubicBezTo>
                      <a:pt x="122944" y="75"/>
                      <a:pt x="118505" y="75"/>
                      <a:pt x="117294" y="75"/>
                    </a:cubicBezTo>
                    <a:cubicBezTo>
                      <a:pt x="105995" y="75"/>
                      <a:pt x="76939" y="1270"/>
                      <a:pt x="65640" y="1270"/>
                    </a:cubicBezTo>
                    <a:cubicBezTo>
                      <a:pt x="53937" y="1270"/>
                      <a:pt x="25285" y="75"/>
                      <a:pt x="13582" y="75"/>
                    </a:cubicBezTo>
                    <a:cubicBezTo>
                      <a:pt x="10353" y="75"/>
                      <a:pt x="5914" y="75"/>
                      <a:pt x="5914" y="8046"/>
                    </a:cubicBezTo>
                    <a:cubicBezTo>
                      <a:pt x="5914" y="12430"/>
                      <a:pt x="9546" y="12430"/>
                      <a:pt x="17214" y="12430"/>
                    </a:cubicBezTo>
                    <a:cubicBezTo>
                      <a:pt x="18021" y="12430"/>
                      <a:pt x="25688" y="12430"/>
                      <a:pt x="32548" y="13227"/>
                    </a:cubicBezTo>
                    <a:cubicBezTo>
                      <a:pt x="39812" y="14024"/>
                      <a:pt x="43444" y="14423"/>
                      <a:pt x="43444" y="19604"/>
                    </a:cubicBezTo>
                    <a:cubicBezTo>
                      <a:pt x="43444" y="21995"/>
                      <a:pt x="39005" y="38735"/>
                      <a:pt x="36584" y="47901"/>
                    </a:cubicBezTo>
                    <a:lnTo>
                      <a:pt x="27706" y="82974"/>
                    </a:lnTo>
                    <a:cubicBezTo>
                      <a:pt x="24074" y="98518"/>
                      <a:pt x="4704" y="173845"/>
                      <a:pt x="3089" y="181417"/>
                    </a:cubicBezTo>
                    <a:cubicBezTo>
                      <a:pt x="264" y="192577"/>
                      <a:pt x="264" y="198555"/>
                      <a:pt x="264" y="204534"/>
                    </a:cubicBezTo>
                    <a:cubicBezTo>
                      <a:pt x="264" y="253157"/>
                      <a:pt x="36988" y="281056"/>
                      <a:pt x="79360" y="281056"/>
                    </a:cubicBezTo>
                    <a:cubicBezTo>
                      <a:pt x="130208" y="281056"/>
                      <a:pt x="180248" y="236020"/>
                      <a:pt x="193565" y="183410"/>
                    </a:cubicBezTo>
                    <a:lnTo>
                      <a:pt x="229481" y="41923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D188EAC-CECB-5B5A-80BB-CF88E11F9E7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11768909" y="6875372"/>
                <a:ext cx="85592" cy="187759"/>
              </a:xfrm>
              <a:custGeom>
                <a:avLst/>
                <a:gdLst>
                  <a:gd name="connsiteX0" fmla="*/ 78520 w 85592"/>
                  <a:gd name="connsiteY0" fmla="*/ 10678 h 187759"/>
                  <a:gd name="connsiteX1" fmla="*/ 67220 w 85592"/>
                  <a:gd name="connsiteY1" fmla="*/ 76 h 187759"/>
                  <a:gd name="connsiteX2" fmla="*/ 51401 w 85592"/>
                  <a:gd name="connsiteY2" fmla="*/ 15421 h 187759"/>
                  <a:gd name="connsiteX3" fmla="*/ 62700 w 85592"/>
                  <a:gd name="connsiteY3" fmla="*/ 26022 h 187759"/>
                  <a:gd name="connsiteX4" fmla="*/ 78520 w 85592"/>
                  <a:gd name="connsiteY4" fmla="*/ 10678 h 187759"/>
                  <a:gd name="connsiteX5" fmla="*/ 20893 w 85592"/>
                  <a:gd name="connsiteY5" fmla="*/ 152404 h 187759"/>
                  <a:gd name="connsiteX6" fmla="*/ 18350 w 85592"/>
                  <a:gd name="connsiteY6" fmla="*/ 164122 h 187759"/>
                  <a:gd name="connsiteX7" fmla="*/ 45186 w 85592"/>
                  <a:gd name="connsiteY7" fmla="*/ 187836 h 187759"/>
                  <a:gd name="connsiteX8" fmla="*/ 85864 w 85592"/>
                  <a:gd name="connsiteY8" fmla="*/ 145150 h 187759"/>
                  <a:gd name="connsiteX9" fmla="*/ 81344 w 85592"/>
                  <a:gd name="connsiteY9" fmla="*/ 141524 h 187759"/>
                  <a:gd name="connsiteX10" fmla="*/ 75977 w 85592"/>
                  <a:gd name="connsiteY10" fmla="*/ 146266 h 187759"/>
                  <a:gd name="connsiteX11" fmla="*/ 46034 w 85592"/>
                  <a:gd name="connsiteY11" fmla="*/ 180024 h 187759"/>
                  <a:gd name="connsiteX12" fmla="*/ 38972 w 85592"/>
                  <a:gd name="connsiteY12" fmla="*/ 170259 h 187759"/>
                  <a:gd name="connsiteX13" fmla="*/ 43491 w 85592"/>
                  <a:gd name="connsiteY13" fmla="*/ 152404 h 187759"/>
                  <a:gd name="connsiteX14" fmla="*/ 52531 w 85592"/>
                  <a:gd name="connsiteY14" fmla="*/ 130085 h 187759"/>
                  <a:gd name="connsiteX15" fmla="*/ 66373 w 85592"/>
                  <a:gd name="connsiteY15" fmla="*/ 94653 h 187759"/>
                  <a:gd name="connsiteX16" fmla="*/ 68068 w 85592"/>
                  <a:gd name="connsiteY16" fmla="*/ 85726 h 187759"/>
                  <a:gd name="connsiteX17" fmla="*/ 41232 w 85592"/>
                  <a:gd name="connsiteY17" fmla="*/ 62012 h 187759"/>
                  <a:gd name="connsiteX18" fmla="*/ 271 w 85592"/>
                  <a:gd name="connsiteY18" fmla="*/ 104697 h 187759"/>
                  <a:gd name="connsiteX19" fmla="*/ 5074 w 85592"/>
                  <a:gd name="connsiteY19" fmla="*/ 108324 h 187759"/>
                  <a:gd name="connsiteX20" fmla="*/ 10158 w 85592"/>
                  <a:gd name="connsiteY20" fmla="*/ 103860 h 187759"/>
                  <a:gd name="connsiteX21" fmla="*/ 40384 w 85592"/>
                  <a:gd name="connsiteY21" fmla="*/ 69823 h 187759"/>
                  <a:gd name="connsiteX22" fmla="*/ 47446 w 85592"/>
                  <a:gd name="connsiteY22" fmla="*/ 79588 h 187759"/>
                  <a:gd name="connsiteX23" fmla="*/ 38689 w 85592"/>
                  <a:gd name="connsiteY23" fmla="*/ 107487 h 187759"/>
                  <a:gd name="connsiteX24" fmla="*/ 20893 w 85592"/>
                  <a:gd name="connsiteY24" fmla="*/ 152404 h 187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5592" h="187759">
                    <a:moveTo>
                      <a:pt x="78520" y="10678"/>
                    </a:moveTo>
                    <a:cubicBezTo>
                      <a:pt x="78520" y="6214"/>
                      <a:pt x="75130" y="76"/>
                      <a:pt x="67220" y="76"/>
                    </a:cubicBezTo>
                    <a:cubicBezTo>
                      <a:pt x="59593" y="76"/>
                      <a:pt x="51401" y="7330"/>
                      <a:pt x="51401" y="15421"/>
                    </a:cubicBezTo>
                    <a:cubicBezTo>
                      <a:pt x="51401" y="20163"/>
                      <a:pt x="55073" y="26022"/>
                      <a:pt x="62700" y="26022"/>
                    </a:cubicBezTo>
                    <a:cubicBezTo>
                      <a:pt x="70893" y="26022"/>
                      <a:pt x="78520" y="18210"/>
                      <a:pt x="78520" y="10678"/>
                    </a:cubicBezTo>
                    <a:close/>
                    <a:moveTo>
                      <a:pt x="20893" y="152404"/>
                    </a:moveTo>
                    <a:cubicBezTo>
                      <a:pt x="19763" y="156031"/>
                      <a:pt x="18350" y="159379"/>
                      <a:pt x="18350" y="164122"/>
                    </a:cubicBezTo>
                    <a:cubicBezTo>
                      <a:pt x="18350" y="177234"/>
                      <a:pt x="29650" y="187836"/>
                      <a:pt x="45186" y="187836"/>
                    </a:cubicBezTo>
                    <a:cubicBezTo>
                      <a:pt x="73435" y="187836"/>
                      <a:pt x="85864" y="149335"/>
                      <a:pt x="85864" y="145150"/>
                    </a:cubicBezTo>
                    <a:cubicBezTo>
                      <a:pt x="85864" y="141524"/>
                      <a:pt x="82192" y="141524"/>
                      <a:pt x="81344" y="141524"/>
                    </a:cubicBezTo>
                    <a:cubicBezTo>
                      <a:pt x="77390" y="141524"/>
                      <a:pt x="77107" y="143197"/>
                      <a:pt x="75977" y="146266"/>
                    </a:cubicBezTo>
                    <a:cubicBezTo>
                      <a:pt x="69480" y="168585"/>
                      <a:pt x="57051" y="180024"/>
                      <a:pt x="46034" y="180024"/>
                    </a:cubicBezTo>
                    <a:cubicBezTo>
                      <a:pt x="40384" y="180024"/>
                      <a:pt x="38972" y="176397"/>
                      <a:pt x="38972" y="170259"/>
                    </a:cubicBezTo>
                    <a:cubicBezTo>
                      <a:pt x="38972" y="163843"/>
                      <a:pt x="40949" y="158542"/>
                      <a:pt x="43491" y="152404"/>
                    </a:cubicBezTo>
                    <a:cubicBezTo>
                      <a:pt x="46316" y="144871"/>
                      <a:pt x="49424" y="137339"/>
                      <a:pt x="52531" y="130085"/>
                    </a:cubicBezTo>
                    <a:cubicBezTo>
                      <a:pt x="55073" y="123389"/>
                      <a:pt x="65243" y="98001"/>
                      <a:pt x="66373" y="94653"/>
                    </a:cubicBezTo>
                    <a:cubicBezTo>
                      <a:pt x="67220" y="91864"/>
                      <a:pt x="68068" y="88516"/>
                      <a:pt x="68068" y="85726"/>
                    </a:cubicBezTo>
                    <a:cubicBezTo>
                      <a:pt x="68068" y="72613"/>
                      <a:pt x="56768" y="62012"/>
                      <a:pt x="41232" y="62012"/>
                    </a:cubicBezTo>
                    <a:cubicBezTo>
                      <a:pt x="13266" y="62012"/>
                      <a:pt x="271" y="99954"/>
                      <a:pt x="271" y="104697"/>
                    </a:cubicBezTo>
                    <a:cubicBezTo>
                      <a:pt x="271" y="108324"/>
                      <a:pt x="4226" y="108324"/>
                      <a:pt x="5074" y="108324"/>
                    </a:cubicBezTo>
                    <a:cubicBezTo>
                      <a:pt x="9028" y="108324"/>
                      <a:pt x="9311" y="106929"/>
                      <a:pt x="10158" y="103860"/>
                    </a:cubicBezTo>
                    <a:cubicBezTo>
                      <a:pt x="17503" y="79867"/>
                      <a:pt x="29932" y="69823"/>
                      <a:pt x="40384" y="69823"/>
                    </a:cubicBezTo>
                    <a:cubicBezTo>
                      <a:pt x="44904" y="69823"/>
                      <a:pt x="47446" y="72055"/>
                      <a:pt x="47446" y="79588"/>
                    </a:cubicBezTo>
                    <a:cubicBezTo>
                      <a:pt x="47446" y="86005"/>
                      <a:pt x="45751" y="90190"/>
                      <a:pt x="38689" y="107487"/>
                    </a:cubicBezTo>
                    <a:lnTo>
                      <a:pt x="20893" y="152404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92DCA96-118F-E377-C16F-CB11FDFA2320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12035575" y="6747078"/>
                <a:ext cx="246165" cy="310474"/>
              </a:xfrm>
              <a:custGeom>
                <a:avLst/>
                <a:gdLst>
                  <a:gd name="connsiteX0" fmla="*/ 238372 w 246165"/>
                  <a:gd name="connsiteY0" fmla="*/ 75 h 310474"/>
                  <a:gd name="connsiteX1" fmla="*/ 234740 w 246165"/>
                  <a:gd name="connsiteY1" fmla="*/ 872 h 310474"/>
                  <a:gd name="connsiteX2" fmla="*/ 5120 w 246165"/>
                  <a:gd name="connsiteY2" fmla="*/ 108880 h 310474"/>
                  <a:gd name="connsiteX3" fmla="*/ 1084 w 246165"/>
                  <a:gd name="connsiteY3" fmla="*/ 112866 h 310474"/>
                  <a:gd name="connsiteX4" fmla="*/ 277 w 246165"/>
                  <a:gd name="connsiteY4" fmla="*/ 116054 h 310474"/>
                  <a:gd name="connsiteX5" fmla="*/ 1084 w 246165"/>
                  <a:gd name="connsiteY5" fmla="*/ 119641 h 310474"/>
                  <a:gd name="connsiteX6" fmla="*/ 5120 w 246165"/>
                  <a:gd name="connsiteY6" fmla="*/ 123228 h 310474"/>
                  <a:gd name="connsiteX7" fmla="*/ 234740 w 246165"/>
                  <a:gd name="connsiteY7" fmla="*/ 231237 h 310474"/>
                  <a:gd name="connsiteX8" fmla="*/ 238372 w 246165"/>
                  <a:gd name="connsiteY8" fmla="*/ 232034 h 310474"/>
                  <a:gd name="connsiteX9" fmla="*/ 245636 w 246165"/>
                  <a:gd name="connsiteY9" fmla="*/ 227650 h 310474"/>
                  <a:gd name="connsiteX10" fmla="*/ 246443 w 246165"/>
                  <a:gd name="connsiteY10" fmla="*/ 224063 h 310474"/>
                  <a:gd name="connsiteX11" fmla="*/ 246443 w 246165"/>
                  <a:gd name="connsiteY11" fmla="*/ 8046 h 310474"/>
                  <a:gd name="connsiteX12" fmla="*/ 245636 w 246165"/>
                  <a:gd name="connsiteY12" fmla="*/ 4459 h 310474"/>
                  <a:gd name="connsiteX13" fmla="*/ 238372 w 246165"/>
                  <a:gd name="connsiteY13" fmla="*/ 75 h 310474"/>
                  <a:gd name="connsiteX14" fmla="*/ 230301 w 246165"/>
                  <a:gd name="connsiteY14" fmla="*/ 211309 h 310474"/>
                  <a:gd name="connsiteX15" fmla="*/ 27315 w 246165"/>
                  <a:gd name="connsiteY15" fmla="*/ 116054 h 310474"/>
                  <a:gd name="connsiteX16" fmla="*/ 230301 w 246165"/>
                  <a:gd name="connsiteY16" fmla="*/ 20800 h 310474"/>
                  <a:gd name="connsiteX17" fmla="*/ 230301 w 246165"/>
                  <a:gd name="connsiteY17" fmla="*/ 211309 h 310474"/>
                  <a:gd name="connsiteX18" fmla="*/ 241600 w 246165"/>
                  <a:gd name="connsiteY18" fmla="*/ 295404 h 310474"/>
                  <a:gd name="connsiteX19" fmla="*/ 11980 w 246165"/>
                  <a:gd name="connsiteY19" fmla="*/ 187396 h 310474"/>
                  <a:gd name="connsiteX20" fmla="*/ 8348 w 246165"/>
                  <a:gd name="connsiteY20" fmla="*/ 186599 h 310474"/>
                  <a:gd name="connsiteX21" fmla="*/ 1084 w 246165"/>
                  <a:gd name="connsiteY21" fmla="*/ 190983 h 310474"/>
                  <a:gd name="connsiteX22" fmla="*/ 277 w 246165"/>
                  <a:gd name="connsiteY22" fmla="*/ 194171 h 310474"/>
                  <a:gd name="connsiteX23" fmla="*/ 5120 w 246165"/>
                  <a:gd name="connsiteY23" fmla="*/ 201744 h 310474"/>
                  <a:gd name="connsiteX24" fmla="*/ 234740 w 246165"/>
                  <a:gd name="connsiteY24" fmla="*/ 309752 h 310474"/>
                  <a:gd name="connsiteX25" fmla="*/ 238372 w 246165"/>
                  <a:gd name="connsiteY25" fmla="*/ 310549 h 310474"/>
                  <a:gd name="connsiteX26" fmla="*/ 245636 w 246165"/>
                  <a:gd name="connsiteY26" fmla="*/ 306165 h 310474"/>
                  <a:gd name="connsiteX27" fmla="*/ 246443 w 246165"/>
                  <a:gd name="connsiteY27" fmla="*/ 302977 h 310474"/>
                  <a:gd name="connsiteX28" fmla="*/ 241600 w 246165"/>
                  <a:gd name="connsiteY28" fmla="*/ 295404 h 310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6165" h="310474">
                    <a:moveTo>
                      <a:pt x="238372" y="75"/>
                    </a:moveTo>
                    <a:cubicBezTo>
                      <a:pt x="237161" y="75"/>
                      <a:pt x="235951" y="473"/>
                      <a:pt x="234740" y="872"/>
                    </a:cubicBezTo>
                    <a:lnTo>
                      <a:pt x="5120" y="108880"/>
                    </a:lnTo>
                    <a:cubicBezTo>
                      <a:pt x="3506" y="109677"/>
                      <a:pt x="1892" y="110873"/>
                      <a:pt x="1084" y="112866"/>
                    </a:cubicBezTo>
                    <a:cubicBezTo>
                      <a:pt x="681" y="113663"/>
                      <a:pt x="277" y="114859"/>
                      <a:pt x="277" y="116054"/>
                    </a:cubicBezTo>
                    <a:cubicBezTo>
                      <a:pt x="277" y="117250"/>
                      <a:pt x="681" y="118446"/>
                      <a:pt x="1084" y="119641"/>
                    </a:cubicBezTo>
                    <a:cubicBezTo>
                      <a:pt x="1892" y="121236"/>
                      <a:pt x="3506" y="122431"/>
                      <a:pt x="5120" y="123228"/>
                    </a:cubicBezTo>
                    <a:lnTo>
                      <a:pt x="234740" y="231237"/>
                    </a:lnTo>
                    <a:cubicBezTo>
                      <a:pt x="235951" y="232034"/>
                      <a:pt x="236758" y="232034"/>
                      <a:pt x="238372" y="232034"/>
                    </a:cubicBezTo>
                    <a:cubicBezTo>
                      <a:pt x="241197" y="232034"/>
                      <a:pt x="244022" y="230440"/>
                      <a:pt x="245636" y="227650"/>
                    </a:cubicBezTo>
                    <a:cubicBezTo>
                      <a:pt x="246039" y="226454"/>
                      <a:pt x="246443" y="225259"/>
                      <a:pt x="246443" y="224063"/>
                    </a:cubicBezTo>
                    <a:lnTo>
                      <a:pt x="246443" y="8046"/>
                    </a:lnTo>
                    <a:cubicBezTo>
                      <a:pt x="246443" y="6850"/>
                      <a:pt x="246039" y="5654"/>
                      <a:pt x="245636" y="4459"/>
                    </a:cubicBezTo>
                    <a:cubicBezTo>
                      <a:pt x="244022" y="1669"/>
                      <a:pt x="241197" y="75"/>
                      <a:pt x="238372" y="75"/>
                    </a:cubicBezTo>
                    <a:close/>
                    <a:moveTo>
                      <a:pt x="230301" y="211309"/>
                    </a:moveTo>
                    <a:lnTo>
                      <a:pt x="27315" y="116054"/>
                    </a:lnTo>
                    <a:lnTo>
                      <a:pt x="230301" y="20800"/>
                    </a:lnTo>
                    <a:lnTo>
                      <a:pt x="230301" y="211309"/>
                    </a:lnTo>
                    <a:close/>
                    <a:moveTo>
                      <a:pt x="241600" y="295404"/>
                    </a:moveTo>
                    <a:lnTo>
                      <a:pt x="11980" y="187396"/>
                    </a:lnTo>
                    <a:cubicBezTo>
                      <a:pt x="10770" y="186997"/>
                      <a:pt x="9559" y="186599"/>
                      <a:pt x="8348" y="186599"/>
                    </a:cubicBezTo>
                    <a:cubicBezTo>
                      <a:pt x="5524" y="186599"/>
                      <a:pt x="2699" y="188193"/>
                      <a:pt x="1084" y="190983"/>
                    </a:cubicBezTo>
                    <a:cubicBezTo>
                      <a:pt x="681" y="192178"/>
                      <a:pt x="277" y="192976"/>
                      <a:pt x="277" y="194171"/>
                    </a:cubicBezTo>
                    <a:cubicBezTo>
                      <a:pt x="277" y="197360"/>
                      <a:pt x="2295" y="200150"/>
                      <a:pt x="5120" y="201744"/>
                    </a:cubicBezTo>
                    <a:lnTo>
                      <a:pt x="234740" y="309752"/>
                    </a:lnTo>
                    <a:cubicBezTo>
                      <a:pt x="235951" y="310151"/>
                      <a:pt x="237161" y="310549"/>
                      <a:pt x="238372" y="310549"/>
                    </a:cubicBezTo>
                    <a:cubicBezTo>
                      <a:pt x="241197" y="310549"/>
                      <a:pt x="244022" y="308955"/>
                      <a:pt x="245636" y="306165"/>
                    </a:cubicBezTo>
                    <a:cubicBezTo>
                      <a:pt x="246039" y="304970"/>
                      <a:pt x="246443" y="304172"/>
                      <a:pt x="246443" y="302977"/>
                    </a:cubicBezTo>
                    <a:cubicBezTo>
                      <a:pt x="246443" y="299788"/>
                      <a:pt x="244425" y="296999"/>
                      <a:pt x="241600" y="2954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4DEABC1-1ECC-CD3F-78AA-63BA8B557AF7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12450647" y="6621929"/>
                <a:ext cx="402742" cy="557977"/>
              </a:xfrm>
              <a:custGeom>
                <a:avLst/>
                <a:gdLst>
                  <a:gd name="connsiteX0" fmla="*/ 184710 w 402742"/>
                  <a:gd name="connsiteY0" fmla="*/ 543296 h 557977"/>
                  <a:gd name="connsiteX1" fmla="*/ 201659 w 402742"/>
                  <a:gd name="connsiteY1" fmla="*/ 558043 h 557977"/>
                  <a:gd name="connsiteX2" fmla="*/ 218608 w 402742"/>
                  <a:gd name="connsiteY2" fmla="*/ 543296 h 557977"/>
                  <a:gd name="connsiteX3" fmla="*/ 400609 w 402742"/>
                  <a:gd name="connsiteY3" fmla="*/ 25971 h 557977"/>
                  <a:gd name="connsiteX4" fmla="*/ 403031 w 402742"/>
                  <a:gd name="connsiteY4" fmla="*/ 16805 h 557977"/>
                  <a:gd name="connsiteX5" fmla="*/ 386082 w 402742"/>
                  <a:gd name="connsiteY5" fmla="*/ 65 h 557977"/>
                  <a:gd name="connsiteX6" fmla="*/ 369536 w 402742"/>
                  <a:gd name="connsiteY6" fmla="*/ 14413 h 557977"/>
                  <a:gd name="connsiteX7" fmla="*/ 201659 w 402742"/>
                  <a:gd name="connsiteY7" fmla="*/ 491086 h 557977"/>
                  <a:gd name="connsiteX8" fmla="*/ 34186 w 402742"/>
                  <a:gd name="connsiteY8" fmla="*/ 15210 h 557977"/>
                  <a:gd name="connsiteX9" fmla="*/ 17237 w 402742"/>
                  <a:gd name="connsiteY9" fmla="*/ 65 h 557977"/>
                  <a:gd name="connsiteX10" fmla="*/ 288 w 402742"/>
                  <a:gd name="connsiteY10" fmla="*/ 16805 h 557977"/>
                  <a:gd name="connsiteX11" fmla="*/ 2709 w 402742"/>
                  <a:gd name="connsiteY11" fmla="*/ 25971 h 557977"/>
                  <a:gd name="connsiteX12" fmla="*/ 184710 w 402742"/>
                  <a:gd name="connsiteY12" fmla="*/ 543296 h 55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2742" h="557977">
                    <a:moveTo>
                      <a:pt x="184710" y="543296"/>
                    </a:moveTo>
                    <a:cubicBezTo>
                      <a:pt x="186324" y="548478"/>
                      <a:pt x="189956" y="558043"/>
                      <a:pt x="201659" y="558043"/>
                    </a:cubicBezTo>
                    <a:cubicBezTo>
                      <a:pt x="213362" y="558043"/>
                      <a:pt x="216591" y="548876"/>
                      <a:pt x="218608" y="543296"/>
                    </a:cubicBezTo>
                    <a:lnTo>
                      <a:pt x="400609" y="25971"/>
                    </a:lnTo>
                    <a:cubicBezTo>
                      <a:pt x="403031" y="19594"/>
                      <a:pt x="403031" y="18797"/>
                      <a:pt x="403031" y="16805"/>
                    </a:cubicBezTo>
                    <a:cubicBezTo>
                      <a:pt x="403031" y="7239"/>
                      <a:pt x="395363" y="65"/>
                      <a:pt x="386082" y="65"/>
                    </a:cubicBezTo>
                    <a:cubicBezTo>
                      <a:pt x="374379" y="65"/>
                      <a:pt x="371554" y="9232"/>
                      <a:pt x="369536" y="14413"/>
                    </a:cubicBezTo>
                    <a:lnTo>
                      <a:pt x="201659" y="491086"/>
                    </a:lnTo>
                    <a:lnTo>
                      <a:pt x="34186" y="15210"/>
                    </a:lnTo>
                    <a:cubicBezTo>
                      <a:pt x="32168" y="9631"/>
                      <a:pt x="28940" y="65"/>
                      <a:pt x="17237" y="65"/>
                    </a:cubicBezTo>
                    <a:cubicBezTo>
                      <a:pt x="7552" y="65"/>
                      <a:pt x="288" y="7638"/>
                      <a:pt x="288" y="16805"/>
                    </a:cubicBezTo>
                    <a:cubicBezTo>
                      <a:pt x="288" y="18797"/>
                      <a:pt x="288" y="19594"/>
                      <a:pt x="2709" y="25971"/>
                    </a:cubicBezTo>
                    <a:lnTo>
                      <a:pt x="184710" y="543296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531AE55-1366-A6CA-1754-E47B12BF36F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12966293" y="6728346"/>
                <a:ext cx="287731" cy="280981"/>
              </a:xfrm>
              <a:custGeom>
                <a:avLst/>
                <a:gdLst>
                  <a:gd name="connsiteX0" fmla="*/ 231131 w 287731"/>
                  <a:gd name="connsiteY0" fmla="*/ 45510 h 280981"/>
                  <a:gd name="connsiteX1" fmla="*/ 282786 w 287731"/>
                  <a:gd name="connsiteY1" fmla="*/ 12430 h 280981"/>
                  <a:gd name="connsiteX2" fmla="*/ 288032 w 287731"/>
                  <a:gd name="connsiteY2" fmla="*/ 4857 h 280981"/>
                  <a:gd name="connsiteX3" fmla="*/ 282786 w 287731"/>
                  <a:gd name="connsiteY3" fmla="*/ 75 h 280981"/>
                  <a:gd name="connsiteX4" fmla="*/ 249694 w 287731"/>
                  <a:gd name="connsiteY4" fmla="*/ 1270 h 280981"/>
                  <a:gd name="connsiteX5" fmla="*/ 209743 w 287731"/>
                  <a:gd name="connsiteY5" fmla="*/ 75 h 280981"/>
                  <a:gd name="connsiteX6" fmla="*/ 202076 w 287731"/>
                  <a:gd name="connsiteY6" fmla="*/ 7647 h 280981"/>
                  <a:gd name="connsiteX7" fmla="*/ 208532 w 287731"/>
                  <a:gd name="connsiteY7" fmla="*/ 12430 h 280981"/>
                  <a:gd name="connsiteX8" fmla="*/ 227096 w 287731"/>
                  <a:gd name="connsiteY8" fmla="*/ 25582 h 280981"/>
                  <a:gd name="connsiteX9" fmla="*/ 221042 w 287731"/>
                  <a:gd name="connsiteY9" fmla="*/ 40727 h 280981"/>
                  <a:gd name="connsiteX10" fmla="*/ 97153 w 287731"/>
                  <a:gd name="connsiteY10" fmla="*/ 235222 h 280981"/>
                  <a:gd name="connsiteX11" fmla="*/ 69711 w 287731"/>
                  <a:gd name="connsiteY11" fmla="*/ 24387 h 280981"/>
                  <a:gd name="connsiteX12" fmla="*/ 97556 w 287731"/>
                  <a:gd name="connsiteY12" fmla="*/ 12430 h 280981"/>
                  <a:gd name="connsiteX13" fmla="*/ 107645 w 287731"/>
                  <a:gd name="connsiteY13" fmla="*/ 4459 h 280981"/>
                  <a:gd name="connsiteX14" fmla="*/ 101995 w 287731"/>
                  <a:gd name="connsiteY14" fmla="*/ 75 h 280981"/>
                  <a:gd name="connsiteX15" fmla="*/ 51955 w 287731"/>
                  <a:gd name="connsiteY15" fmla="*/ 1270 h 280981"/>
                  <a:gd name="connsiteX16" fmla="*/ 29760 w 287731"/>
                  <a:gd name="connsiteY16" fmla="*/ 872 h 280981"/>
                  <a:gd name="connsiteX17" fmla="*/ 7968 w 287731"/>
                  <a:gd name="connsiteY17" fmla="*/ 75 h 280981"/>
                  <a:gd name="connsiteX18" fmla="*/ 301 w 287731"/>
                  <a:gd name="connsiteY18" fmla="*/ 7647 h 280981"/>
                  <a:gd name="connsiteX19" fmla="*/ 10389 w 287731"/>
                  <a:gd name="connsiteY19" fmla="*/ 12430 h 280981"/>
                  <a:gd name="connsiteX20" fmla="*/ 34602 w 287731"/>
                  <a:gd name="connsiteY20" fmla="*/ 25981 h 280981"/>
                  <a:gd name="connsiteX21" fmla="*/ 66483 w 287731"/>
                  <a:gd name="connsiteY21" fmla="*/ 271890 h 280981"/>
                  <a:gd name="connsiteX22" fmla="*/ 74554 w 287731"/>
                  <a:gd name="connsiteY22" fmla="*/ 281056 h 280981"/>
                  <a:gd name="connsiteX23" fmla="*/ 85853 w 287731"/>
                  <a:gd name="connsiteY23" fmla="*/ 273882 h 280981"/>
                  <a:gd name="connsiteX24" fmla="*/ 231131 w 287731"/>
                  <a:gd name="connsiteY24" fmla="*/ 45510 h 28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731" h="280981">
                    <a:moveTo>
                      <a:pt x="231131" y="45510"/>
                    </a:moveTo>
                    <a:cubicBezTo>
                      <a:pt x="250905" y="14423"/>
                      <a:pt x="267854" y="13227"/>
                      <a:pt x="282786" y="12430"/>
                    </a:cubicBezTo>
                    <a:cubicBezTo>
                      <a:pt x="287628" y="12031"/>
                      <a:pt x="288032" y="5256"/>
                      <a:pt x="288032" y="4857"/>
                    </a:cubicBezTo>
                    <a:cubicBezTo>
                      <a:pt x="288032" y="1669"/>
                      <a:pt x="286014" y="75"/>
                      <a:pt x="282786" y="75"/>
                    </a:cubicBezTo>
                    <a:cubicBezTo>
                      <a:pt x="272293" y="75"/>
                      <a:pt x="260590" y="1270"/>
                      <a:pt x="249694" y="1270"/>
                    </a:cubicBezTo>
                    <a:cubicBezTo>
                      <a:pt x="236377" y="1270"/>
                      <a:pt x="222657" y="75"/>
                      <a:pt x="209743" y="75"/>
                    </a:cubicBezTo>
                    <a:cubicBezTo>
                      <a:pt x="207322" y="75"/>
                      <a:pt x="202076" y="75"/>
                      <a:pt x="202076" y="7647"/>
                    </a:cubicBezTo>
                    <a:cubicBezTo>
                      <a:pt x="202076" y="12031"/>
                      <a:pt x="205708" y="12430"/>
                      <a:pt x="208532" y="12430"/>
                    </a:cubicBezTo>
                    <a:cubicBezTo>
                      <a:pt x="219428" y="13227"/>
                      <a:pt x="227096" y="17213"/>
                      <a:pt x="227096" y="25582"/>
                    </a:cubicBezTo>
                    <a:cubicBezTo>
                      <a:pt x="227096" y="31561"/>
                      <a:pt x="221042" y="40329"/>
                      <a:pt x="221042" y="40727"/>
                    </a:cubicBezTo>
                    <a:lnTo>
                      <a:pt x="97153" y="235222"/>
                    </a:lnTo>
                    <a:lnTo>
                      <a:pt x="69711" y="24387"/>
                    </a:lnTo>
                    <a:cubicBezTo>
                      <a:pt x="69711" y="17611"/>
                      <a:pt x="78993" y="12430"/>
                      <a:pt x="97556" y="12430"/>
                    </a:cubicBezTo>
                    <a:cubicBezTo>
                      <a:pt x="103206" y="12430"/>
                      <a:pt x="107645" y="12430"/>
                      <a:pt x="107645" y="4459"/>
                    </a:cubicBezTo>
                    <a:cubicBezTo>
                      <a:pt x="107645" y="872"/>
                      <a:pt x="104416" y="75"/>
                      <a:pt x="101995" y="75"/>
                    </a:cubicBezTo>
                    <a:cubicBezTo>
                      <a:pt x="85853" y="75"/>
                      <a:pt x="68501" y="1270"/>
                      <a:pt x="51955" y="1270"/>
                    </a:cubicBezTo>
                    <a:cubicBezTo>
                      <a:pt x="44691" y="1270"/>
                      <a:pt x="37024" y="872"/>
                      <a:pt x="29760" y="872"/>
                    </a:cubicBezTo>
                    <a:cubicBezTo>
                      <a:pt x="22496" y="872"/>
                      <a:pt x="14828" y="75"/>
                      <a:pt x="7968" y="75"/>
                    </a:cubicBezTo>
                    <a:cubicBezTo>
                      <a:pt x="5143" y="75"/>
                      <a:pt x="301" y="75"/>
                      <a:pt x="301" y="7647"/>
                    </a:cubicBezTo>
                    <a:cubicBezTo>
                      <a:pt x="301" y="12430"/>
                      <a:pt x="3933" y="12430"/>
                      <a:pt x="10389" y="12430"/>
                    </a:cubicBezTo>
                    <a:cubicBezTo>
                      <a:pt x="32988" y="12430"/>
                      <a:pt x="33392" y="16017"/>
                      <a:pt x="34602" y="25981"/>
                    </a:cubicBezTo>
                    <a:lnTo>
                      <a:pt x="66483" y="271890"/>
                    </a:lnTo>
                    <a:cubicBezTo>
                      <a:pt x="67693" y="279861"/>
                      <a:pt x="69308" y="281056"/>
                      <a:pt x="74554" y="281056"/>
                    </a:cubicBezTo>
                    <a:cubicBezTo>
                      <a:pt x="81011" y="281056"/>
                      <a:pt x="82625" y="279064"/>
                      <a:pt x="85853" y="273882"/>
                    </a:cubicBezTo>
                    <a:lnTo>
                      <a:pt x="231131" y="45510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7285383-DFC5-436C-6420-8E025748DC76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13192376" y="6875372"/>
                <a:ext cx="85592" cy="187759"/>
              </a:xfrm>
              <a:custGeom>
                <a:avLst/>
                <a:gdLst>
                  <a:gd name="connsiteX0" fmla="*/ 78555 w 85592"/>
                  <a:gd name="connsiteY0" fmla="*/ 10678 h 187759"/>
                  <a:gd name="connsiteX1" fmla="*/ 67255 w 85592"/>
                  <a:gd name="connsiteY1" fmla="*/ 76 h 187759"/>
                  <a:gd name="connsiteX2" fmla="*/ 51436 w 85592"/>
                  <a:gd name="connsiteY2" fmla="*/ 15421 h 187759"/>
                  <a:gd name="connsiteX3" fmla="*/ 62736 w 85592"/>
                  <a:gd name="connsiteY3" fmla="*/ 26022 h 187759"/>
                  <a:gd name="connsiteX4" fmla="*/ 78555 w 85592"/>
                  <a:gd name="connsiteY4" fmla="*/ 10678 h 187759"/>
                  <a:gd name="connsiteX5" fmla="*/ 20928 w 85592"/>
                  <a:gd name="connsiteY5" fmla="*/ 152404 h 187759"/>
                  <a:gd name="connsiteX6" fmla="*/ 18385 w 85592"/>
                  <a:gd name="connsiteY6" fmla="*/ 164122 h 187759"/>
                  <a:gd name="connsiteX7" fmla="*/ 45222 w 85592"/>
                  <a:gd name="connsiteY7" fmla="*/ 187836 h 187759"/>
                  <a:gd name="connsiteX8" fmla="*/ 85899 w 85592"/>
                  <a:gd name="connsiteY8" fmla="*/ 145150 h 187759"/>
                  <a:gd name="connsiteX9" fmla="*/ 81380 w 85592"/>
                  <a:gd name="connsiteY9" fmla="*/ 141524 h 187759"/>
                  <a:gd name="connsiteX10" fmla="*/ 76012 w 85592"/>
                  <a:gd name="connsiteY10" fmla="*/ 146266 h 187759"/>
                  <a:gd name="connsiteX11" fmla="*/ 46069 w 85592"/>
                  <a:gd name="connsiteY11" fmla="*/ 180024 h 187759"/>
                  <a:gd name="connsiteX12" fmla="*/ 39007 w 85592"/>
                  <a:gd name="connsiteY12" fmla="*/ 170259 h 187759"/>
                  <a:gd name="connsiteX13" fmla="*/ 43527 w 85592"/>
                  <a:gd name="connsiteY13" fmla="*/ 152404 h 187759"/>
                  <a:gd name="connsiteX14" fmla="*/ 52566 w 85592"/>
                  <a:gd name="connsiteY14" fmla="*/ 130085 h 187759"/>
                  <a:gd name="connsiteX15" fmla="*/ 66408 w 85592"/>
                  <a:gd name="connsiteY15" fmla="*/ 94653 h 187759"/>
                  <a:gd name="connsiteX16" fmla="*/ 68103 w 85592"/>
                  <a:gd name="connsiteY16" fmla="*/ 85726 h 187759"/>
                  <a:gd name="connsiteX17" fmla="*/ 41267 w 85592"/>
                  <a:gd name="connsiteY17" fmla="*/ 62012 h 187759"/>
                  <a:gd name="connsiteX18" fmla="*/ 306 w 85592"/>
                  <a:gd name="connsiteY18" fmla="*/ 104697 h 187759"/>
                  <a:gd name="connsiteX19" fmla="*/ 5109 w 85592"/>
                  <a:gd name="connsiteY19" fmla="*/ 108324 h 187759"/>
                  <a:gd name="connsiteX20" fmla="*/ 10193 w 85592"/>
                  <a:gd name="connsiteY20" fmla="*/ 103860 h 187759"/>
                  <a:gd name="connsiteX21" fmla="*/ 40419 w 85592"/>
                  <a:gd name="connsiteY21" fmla="*/ 69823 h 187759"/>
                  <a:gd name="connsiteX22" fmla="*/ 47481 w 85592"/>
                  <a:gd name="connsiteY22" fmla="*/ 79588 h 187759"/>
                  <a:gd name="connsiteX23" fmla="*/ 38724 w 85592"/>
                  <a:gd name="connsiteY23" fmla="*/ 107487 h 187759"/>
                  <a:gd name="connsiteX24" fmla="*/ 20928 w 85592"/>
                  <a:gd name="connsiteY24" fmla="*/ 152404 h 187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5592" h="187759">
                    <a:moveTo>
                      <a:pt x="78555" y="10678"/>
                    </a:moveTo>
                    <a:cubicBezTo>
                      <a:pt x="78555" y="6214"/>
                      <a:pt x="75165" y="76"/>
                      <a:pt x="67255" y="76"/>
                    </a:cubicBezTo>
                    <a:cubicBezTo>
                      <a:pt x="59628" y="76"/>
                      <a:pt x="51436" y="7330"/>
                      <a:pt x="51436" y="15421"/>
                    </a:cubicBezTo>
                    <a:cubicBezTo>
                      <a:pt x="51436" y="20163"/>
                      <a:pt x="55108" y="26022"/>
                      <a:pt x="62736" y="26022"/>
                    </a:cubicBezTo>
                    <a:cubicBezTo>
                      <a:pt x="70928" y="26022"/>
                      <a:pt x="78555" y="18210"/>
                      <a:pt x="78555" y="10678"/>
                    </a:cubicBezTo>
                    <a:close/>
                    <a:moveTo>
                      <a:pt x="20928" y="152404"/>
                    </a:moveTo>
                    <a:cubicBezTo>
                      <a:pt x="19798" y="156031"/>
                      <a:pt x="18385" y="159379"/>
                      <a:pt x="18385" y="164122"/>
                    </a:cubicBezTo>
                    <a:cubicBezTo>
                      <a:pt x="18385" y="177234"/>
                      <a:pt x="29685" y="187836"/>
                      <a:pt x="45222" y="187836"/>
                    </a:cubicBezTo>
                    <a:cubicBezTo>
                      <a:pt x="73470" y="187836"/>
                      <a:pt x="85899" y="149335"/>
                      <a:pt x="85899" y="145150"/>
                    </a:cubicBezTo>
                    <a:cubicBezTo>
                      <a:pt x="85899" y="141524"/>
                      <a:pt x="82227" y="141524"/>
                      <a:pt x="81380" y="141524"/>
                    </a:cubicBezTo>
                    <a:cubicBezTo>
                      <a:pt x="77425" y="141524"/>
                      <a:pt x="77142" y="143197"/>
                      <a:pt x="76012" y="146266"/>
                    </a:cubicBezTo>
                    <a:cubicBezTo>
                      <a:pt x="69515" y="168585"/>
                      <a:pt x="57086" y="180024"/>
                      <a:pt x="46069" y="180024"/>
                    </a:cubicBezTo>
                    <a:cubicBezTo>
                      <a:pt x="40419" y="180024"/>
                      <a:pt x="39007" y="176397"/>
                      <a:pt x="39007" y="170259"/>
                    </a:cubicBezTo>
                    <a:cubicBezTo>
                      <a:pt x="39007" y="163843"/>
                      <a:pt x="40984" y="158542"/>
                      <a:pt x="43527" y="152404"/>
                    </a:cubicBezTo>
                    <a:cubicBezTo>
                      <a:pt x="46351" y="144871"/>
                      <a:pt x="49459" y="137339"/>
                      <a:pt x="52566" y="130085"/>
                    </a:cubicBezTo>
                    <a:cubicBezTo>
                      <a:pt x="55108" y="123389"/>
                      <a:pt x="65278" y="98001"/>
                      <a:pt x="66408" y="94653"/>
                    </a:cubicBezTo>
                    <a:cubicBezTo>
                      <a:pt x="67255" y="91864"/>
                      <a:pt x="68103" y="88516"/>
                      <a:pt x="68103" y="85726"/>
                    </a:cubicBezTo>
                    <a:cubicBezTo>
                      <a:pt x="68103" y="72613"/>
                      <a:pt x="56803" y="62012"/>
                      <a:pt x="41267" y="62012"/>
                    </a:cubicBezTo>
                    <a:cubicBezTo>
                      <a:pt x="13301" y="62012"/>
                      <a:pt x="306" y="99954"/>
                      <a:pt x="306" y="104697"/>
                    </a:cubicBezTo>
                    <a:cubicBezTo>
                      <a:pt x="306" y="108324"/>
                      <a:pt x="4261" y="108324"/>
                      <a:pt x="5109" y="108324"/>
                    </a:cubicBezTo>
                    <a:cubicBezTo>
                      <a:pt x="9063" y="108324"/>
                      <a:pt x="9346" y="106929"/>
                      <a:pt x="10193" y="103860"/>
                    </a:cubicBezTo>
                    <a:cubicBezTo>
                      <a:pt x="17538" y="79867"/>
                      <a:pt x="29967" y="69823"/>
                      <a:pt x="40419" y="69823"/>
                    </a:cubicBezTo>
                    <a:cubicBezTo>
                      <a:pt x="44939" y="69823"/>
                      <a:pt x="47481" y="72055"/>
                      <a:pt x="47481" y="79588"/>
                    </a:cubicBezTo>
                    <a:cubicBezTo>
                      <a:pt x="47481" y="86005"/>
                      <a:pt x="45786" y="90190"/>
                      <a:pt x="38724" y="107487"/>
                    </a:cubicBezTo>
                    <a:lnTo>
                      <a:pt x="20928" y="152404"/>
                    </a:lnTo>
                    <a:close/>
                  </a:path>
                </a:pathLst>
              </a:custGeom>
              <a:solidFill>
                <a:srgbClr val="000000"/>
              </a:solidFill>
              <a:ln w="4071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2C8FDFA-BE9C-24B3-92EB-EEC1FA82EA9F}"/>
              </a:ext>
            </a:extLst>
          </p:cNvPr>
          <p:cNvGrpSpPr/>
          <p:nvPr/>
        </p:nvGrpSpPr>
        <p:grpSpPr>
          <a:xfrm rot="331452">
            <a:off x="6566086" y="5456709"/>
            <a:ext cx="1775460" cy="523220"/>
            <a:chOff x="6736080" y="5593080"/>
            <a:chExt cx="1775460" cy="52322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CFF2702-58A2-BEE0-6A57-F8C8FBC358EE}"/>
                </a:ext>
              </a:extLst>
            </p:cNvPr>
            <p:cNvSpPr txBox="1"/>
            <p:nvPr/>
          </p:nvSpPr>
          <p:spPr>
            <a:xfrm>
              <a:off x="6736080" y="5593080"/>
              <a:ext cx="1775460" cy="5232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/>
                <a:t>axiom</a:t>
              </a:r>
            </a:p>
          </p:txBody>
        </p:sp>
        <p:grpSp>
          <p:nvGrpSpPr>
            <p:cNvPr id="206" name="Group 205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(\vee)$&#10;&#10;\end{document}&#10;" title="IguanaTex Vector Display">
              <a:extLst>
                <a:ext uri="{FF2B5EF4-FFF2-40B4-BE49-F238E27FC236}">
                  <a16:creationId xmlns:a16="http://schemas.microsoft.com/office/drawing/2014/main" id="{88689E0F-C5C3-3DB8-78EE-7CD84AF9408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880122" y="5657310"/>
              <a:ext cx="513308" cy="394759"/>
              <a:chOff x="5754058" y="4730915"/>
              <a:chExt cx="513308" cy="394759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9934E94-BD7B-9A2F-6458-44634DB07F3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754058" y="4730915"/>
                <a:ext cx="95609" cy="394759"/>
              </a:xfrm>
              <a:custGeom>
                <a:avLst/>
                <a:gdLst>
                  <a:gd name="connsiteX0" fmla="*/ 95687 w 95609"/>
                  <a:gd name="connsiteY0" fmla="*/ 390875 h 394759"/>
                  <a:gd name="connsiteX1" fmla="*/ 88681 w 95609"/>
                  <a:gd name="connsiteY1" fmla="*/ 382190 h 394759"/>
                  <a:gd name="connsiteX2" fmla="*/ 23979 w 95609"/>
                  <a:gd name="connsiteY2" fmla="*/ 197443 h 394759"/>
                  <a:gd name="connsiteX3" fmla="*/ 90329 w 95609"/>
                  <a:gd name="connsiteY3" fmla="*/ 10721 h 394759"/>
                  <a:gd name="connsiteX4" fmla="*/ 95687 w 95609"/>
                  <a:gd name="connsiteY4" fmla="*/ 4010 h 394759"/>
                  <a:gd name="connsiteX5" fmla="*/ 91566 w 95609"/>
                  <a:gd name="connsiteY5" fmla="*/ 63 h 394759"/>
                  <a:gd name="connsiteX6" fmla="*/ 26040 w 95609"/>
                  <a:gd name="connsiteY6" fmla="*/ 77041 h 394759"/>
                  <a:gd name="connsiteX7" fmla="*/ 77 w 95609"/>
                  <a:gd name="connsiteY7" fmla="*/ 197443 h 394759"/>
                  <a:gd name="connsiteX8" fmla="*/ 27276 w 95609"/>
                  <a:gd name="connsiteY8" fmla="*/ 320608 h 394759"/>
                  <a:gd name="connsiteX9" fmla="*/ 91566 w 95609"/>
                  <a:gd name="connsiteY9" fmla="*/ 394822 h 394759"/>
                  <a:gd name="connsiteX10" fmla="*/ 95687 w 95609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609" h="394759">
                    <a:moveTo>
                      <a:pt x="95687" y="390875"/>
                    </a:moveTo>
                    <a:cubicBezTo>
                      <a:pt x="95687" y="389691"/>
                      <a:pt x="95687" y="388901"/>
                      <a:pt x="88681" y="382190"/>
                    </a:cubicBezTo>
                    <a:cubicBezTo>
                      <a:pt x="37167" y="332450"/>
                      <a:pt x="23979" y="257841"/>
                      <a:pt x="23979" y="197443"/>
                    </a:cubicBezTo>
                    <a:cubicBezTo>
                      <a:pt x="23979" y="128754"/>
                      <a:pt x="39639" y="60066"/>
                      <a:pt x="90329" y="10721"/>
                    </a:cubicBezTo>
                    <a:cubicBezTo>
                      <a:pt x="95687" y="5984"/>
                      <a:pt x="95687" y="5195"/>
                      <a:pt x="95687" y="4010"/>
                    </a:cubicBezTo>
                    <a:cubicBezTo>
                      <a:pt x="95687" y="1247"/>
                      <a:pt x="94038" y="63"/>
                      <a:pt x="91566" y="63"/>
                    </a:cubicBezTo>
                    <a:cubicBezTo>
                      <a:pt x="87444" y="63"/>
                      <a:pt x="50354" y="26906"/>
                      <a:pt x="26040" y="77041"/>
                    </a:cubicBezTo>
                    <a:cubicBezTo>
                      <a:pt x="5022" y="120464"/>
                      <a:pt x="77" y="164283"/>
                      <a:pt x="77" y="197443"/>
                    </a:cubicBezTo>
                    <a:cubicBezTo>
                      <a:pt x="77" y="228234"/>
                      <a:pt x="4610" y="276000"/>
                      <a:pt x="27276" y="320608"/>
                    </a:cubicBezTo>
                    <a:cubicBezTo>
                      <a:pt x="52003" y="369163"/>
                      <a:pt x="87444" y="394822"/>
                      <a:pt x="91566" y="394822"/>
                    </a:cubicBezTo>
                    <a:cubicBezTo>
                      <a:pt x="94038" y="394822"/>
                      <a:pt x="95687" y="393638"/>
                      <a:pt x="95687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DD64028-59A8-BC57-753F-CB3A8C2A6923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896191" y="4790918"/>
                <a:ext cx="229134" cy="244750"/>
              </a:xfrm>
              <a:custGeom>
                <a:avLst/>
                <a:gdLst>
                  <a:gd name="connsiteX0" fmla="*/ 226330 w 229134"/>
                  <a:gd name="connsiteY0" fmla="*/ 15853 h 244750"/>
                  <a:gd name="connsiteX1" fmla="*/ 229215 w 229134"/>
                  <a:gd name="connsiteY1" fmla="*/ 7958 h 244750"/>
                  <a:gd name="connsiteX2" fmla="*/ 220972 w 229134"/>
                  <a:gd name="connsiteY2" fmla="*/ 63 h 244750"/>
                  <a:gd name="connsiteX3" fmla="*/ 211494 w 229134"/>
                  <a:gd name="connsiteY3" fmla="*/ 8747 h 244750"/>
                  <a:gd name="connsiteX4" fmla="*/ 114648 w 229134"/>
                  <a:gd name="connsiteY4" fmla="*/ 217575 h 244750"/>
                  <a:gd name="connsiteX5" fmla="*/ 17801 w 229134"/>
                  <a:gd name="connsiteY5" fmla="*/ 8353 h 244750"/>
                  <a:gd name="connsiteX6" fmla="*/ 8323 w 229134"/>
                  <a:gd name="connsiteY6" fmla="*/ 63 h 244750"/>
                  <a:gd name="connsiteX7" fmla="*/ 81 w 229134"/>
                  <a:gd name="connsiteY7" fmla="*/ 7958 h 244750"/>
                  <a:gd name="connsiteX8" fmla="*/ 2553 w 229134"/>
                  <a:gd name="connsiteY8" fmla="*/ 14274 h 244750"/>
                  <a:gd name="connsiteX9" fmla="*/ 105169 w 229134"/>
                  <a:gd name="connsiteY9" fmla="*/ 236524 h 244750"/>
                  <a:gd name="connsiteX10" fmla="*/ 114648 w 229134"/>
                  <a:gd name="connsiteY10" fmla="*/ 244814 h 244750"/>
                  <a:gd name="connsiteX11" fmla="*/ 123714 w 229134"/>
                  <a:gd name="connsiteY11" fmla="*/ 236524 h 244750"/>
                  <a:gd name="connsiteX12" fmla="*/ 226330 w 229134"/>
                  <a:gd name="connsiteY12" fmla="*/ 15853 h 24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9134" h="244750">
                    <a:moveTo>
                      <a:pt x="226330" y="15853"/>
                    </a:moveTo>
                    <a:cubicBezTo>
                      <a:pt x="228803" y="10721"/>
                      <a:pt x="229215" y="9932"/>
                      <a:pt x="229215" y="7958"/>
                    </a:cubicBezTo>
                    <a:cubicBezTo>
                      <a:pt x="229215" y="3616"/>
                      <a:pt x="225506" y="63"/>
                      <a:pt x="220972" y="63"/>
                    </a:cubicBezTo>
                    <a:cubicBezTo>
                      <a:pt x="216851" y="63"/>
                      <a:pt x="214379" y="2826"/>
                      <a:pt x="211494" y="8747"/>
                    </a:cubicBezTo>
                    <a:lnTo>
                      <a:pt x="114648" y="217575"/>
                    </a:lnTo>
                    <a:lnTo>
                      <a:pt x="17801" y="8353"/>
                    </a:lnTo>
                    <a:cubicBezTo>
                      <a:pt x="14505" y="852"/>
                      <a:pt x="11208" y="63"/>
                      <a:pt x="8323" y="63"/>
                    </a:cubicBezTo>
                    <a:cubicBezTo>
                      <a:pt x="3790" y="63"/>
                      <a:pt x="81" y="3616"/>
                      <a:pt x="81" y="7958"/>
                    </a:cubicBezTo>
                    <a:cubicBezTo>
                      <a:pt x="81" y="8747"/>
                      <a:pt x="81" y="9537"/>
                      <a:pt x="2553" y="14274"/>
                    </a:cubicBezTo>
                    <a:lnTo>
                      <a:pt x="105169" y="236524"/>
                    </a:lnTo>
                    <a:cubicBezTo>
                      <a:pt x="108466" y="243235"/>
                      <a:pt x="110939" y="244814"/>
                      <a:pt x="114648" y="244814"/>
                    </a:cubicBezTo>
                    <a:cubicBezTo>
                      <a:pt x="120005" y="244814"/>
                      <a:pt x="121241" y="242050"/>
                      <a:pt x="123714" y="236524"/>
                    </a:cubicBezTo>
                    <a:lnTo>
                      <a:pt x="226330" y="15853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F226407E-1329-4239-D95D-D209948C7FD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171757" y="4730915"/>
                <a:ext cx="95609" cy="394759"/>
              </a:xfrm>
              <a:custGeom>
                <a:avLst/>
                <a:gdLst>
                  <a:gd name="connsiteX0" fmla="*/ 95697 w 95609"/>
                  <a:gd name="connsiteY0" fmla="*/ 197443 h 394759"/>
                  <a:gd name="connsiteX1" fmla="*/ 68498 w 95609"/>
                  <a:gd name="connsiteY1" fmla="*/ 74278 h 394759"/>
                  <a:gd name="connsiteX2" fmla="*/ 4208 w 95609"/>
                  <a:gd name="connsiteY2" fmla="*/ 63 h 394759"/>
                  <a:gd name="connsiteX3" fmla="*/ 87 w 95609"/>
                  <a:gd name="connsiteY3" fmla="*/ 4010 h 394759"/>
                  <a:gd name="connsiteX4" fmla="*/ 7917 w 95609"/>
                  <a:gd name="connsiteY4" fmla="*/ 13090 h 394759"/>
                  <a:gd name="connsiteX5" fmla="*/ 71795 w 95609"/>
                  <a:gd name="connsiteY5" fmla="*/ 197443 h 394759"/>
                  <a:gd name="connsiteX6" fmla="*/ 5445 w 95609"/>
                  <a:gd name="connsiteY6" fmla="*/ 384164 h 394759"/>
                  <a:gd name="connsiteX7" fmla="*/ 87 w 95609"/>
                  <a:gd name="connsiteY7" fmla="*/ 390875 h 394759"/>
                  <a:gd name="connsiteX8" fmla="*/ 4208 w 95609"/>
                  <a:gd name="connsiteY8" fmla="*/ 394822 h 394759"/>
                  <a:gd name="connsiteX9" fmla="*/ 69734 w 95609"/>
                  <a:gd name="connsiteY9" fmla="*/ 317844 h 394759"/>
                  <a:gd name="connsiteX10" fmla="*/ 95697 w 95609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609" h="394759">
                    <a:moveTo>
                      <a:pt x="95697" y="197443"/>
                    </a:moveTo>
                    <a:cubicBezTo>
                      <a:pt x="95697" y="166651"/>
                      <a:pt x="91164" y="118885"/>
                      <a:pt x="68498" y="74278"/>
                    </a:cubicBezTo>
                    <a:cubicBezTo>
                      <a:pt x="43771" y="25722"/>
                      <a:pt x="8329" y="63"/>
                      <a:pt x="4208" y="63"/>
                    </a:cubicBezTo>
                    <a:cubicBezTo>
                      <a:pt x="1736" y="63"/>
                      <a:pt x="87" y="1642"/>
                      <a:pt x="87" y="4010"/>
                    </a:cubicBezTo>
                    <a:cubicBezTo>
                      <a:pt x="87" y="5195"/>
                      <a:pt x="87" y="5984"/>
                      <a:pt x="7917" y="13090"/>
                    </a:cubicBezTo>
                    <a:cubicBezTo>
                      <a:pt x="48304" y="52171"/>
                      <a:pt x="71795" y="114938"/>
                      <a:pt x="71795" y="197443"/>
                    </a:cubicBezTo>
                    <a:cubicBezTo>
                      <a:pt x="71795" y="264946"/>
                      <a:pt x="56547" y="334424"/>
                      <a:pt x="5445" y="384164"/>
                    </a:cubicBezTo>
                    <a:cubicBezTo>
                      <a:pt x="87" y="388901"/>
                      <a:pt x="87" y="389691"/>
                      <a:pt x="87" y="390875"/>
                    </a:cubicBezTo>
                    <a:cubicBezTo>
                      <a:pt x="87" y="393243"/>
                      <a:pt x="1736" y="394822"/>
                      <a:pt x="4208" y="394822"/>
                    </a:cubicBezTo>
                    <a:cubicBezTo>
                      <a:pt x="8329" y="394822"/>
                      <a:pt x="45420" y="367979"/>
                      <a:pt x="69734" y="317844"/>
                    </a:cubicBezTo>
                    <a:cubicBezTo>
                      <a:pt x="90752" y="274421"/>
                      <a:pt x="95697" y="230602"/>
                      <a:pt x="95697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0DCFABE-EB9D-D8CF-328A-D422CCE39851}"/>
                  </a:ext>
                </a:extLst>
              </p14:cNvPr>
              <p14:cNvContentPartPr/>
              <p14:nvPr/>
            </p14:nvContentPartPr>
            <p14:xfrm>
              <a:off x="6140594" y="4525540"/>
              <a:ext cx="363240" cy="1000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0DCFABE-EB9D-D8CF-328A-D422CCE3985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22594" y="4507540"/>
                <a:ext cx="398880" cy="10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52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locales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13</a:t>
            </a:fld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86B4D2-B78E-AE8C-1210-485DAA9A6162}"/>
              </a:ext>
            </a:extLst>
          </p:cNvPr>
          <p:cNvGrpSpPr/>
          <p:nvPr/>
        </p:nvGrpSpPr>
        <p:grpSpPr>
          <a:xfrm>
            <a:off x="308883" y="1690688"/>
            <a:ext cx="5406117" cy="1446550"/>
            <a:chOff x="979443" y="3295767"/>
            <a:chExt cx="5406117" cy="14465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D11DA-ED7A-89DA-760A-84E043DD2B62}"/>
                </a:ext>
              </a:extLst>
            </p:cNvPr>
            <p:cNvSpPr txBox="1"/>
            <p:nvPr/>
          </p:nvSpPr>
          <p:spPr>
            <a:xfrm>
              <a:off x="979443" y="3298958"/>
              <a:ext cx="5406117" cy="512275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5D8039-CBA3-7849-BCD9-99F97A21F18C}"/>
                </a:ext>
              </a:extLst>
            </p:cNvPr>
            <p:cNvSpPr txBox="1"/>
            <p:nvPr/>
          </p:nvSpPr>
          <p:spPr>
            <a:xfrm>
              <a:off x="979443" y="3295767"/>
              <a:ext cx="5406117" cy="1446550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Localic</a:t>
              </a:r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cones.</a:t>
              </a:r>
            </a:p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  <a:p>
              <a:endParaRPr lang="en-GB" sz="24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26" name="Group 25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%categories:&#10;\newcommand{\Frm}{\mathbf{Frm}}&#10;\newcommand{\Top}{\mathbf{Top}}&#10;\newcommand{\Loc}{\mathbf{Loc}}&#10;\begin{document}&#10;&#10;$$ \Up U := \bigvee\{V\in\Opens X: U\Leq V\}$$&#10;&#10;\end{document}&#10;" title="IguanaTex Vector Display">
              <a:extLst>
                <a:ext uri="{FF2B5EF4-FFF2-40B4-BE49-F238E27FC236}">
                  <a16:creationId xmlns:a16="http://schemas.microsoft.com/office/drawing/2014/main" id="{7785F71F-79D3-814A-205C-9113598C6775}"/>
                </a:ext>
              </a:extLst>
            </p:cNvPr>
            <p:cNvGrpSpPr>
              <a:grpSpLocks noChangeAspect="1"/>
            </p:cNvGrpSpPr>
            <p:nvPr>
              <p:custDataLst>
                <p:tags r:id="rId58"/>
              </p:custDataLst>
            </p:nvPr>
          </p:nvGrpSpPr>
          <p:grpSpPr>
            <a:xfrm>
              <a:off x="1184903" y="3997786"/>
              <a:ext cx="4995196" cy="557977"/>
              <a:chOff x="9499154" y="5150534"/>
              <a:chExt cx="4995196" cy="557977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5DFDE15-EE3F-87A6-8A59-D8BF726BC054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 rot="16200000">
                <a:off x="9371064" y="5330407"/>
                <a:ext cx="429232" cy="173052"/>
              </a:xfrm>
              <a:custGeom>
                <a:avLst/>
                <a:gdLst>
                  <a:gd name="connsiteX0" fmla="*/ 10331 w 429232"/>
                  <a:gd name="connsiteY0" fmla="*/ 96963 h 173052"/>
                  <a:gd name="connsiteX1" fmla="*/ 287130 w 429232"/>
                  <a:gd name="connsiteY1" fmla="*/ 96963 h 173052"/>
                  <a:gd name="connsiteX2" fmla="*/ 287130 w 429232"/>
                  <a:gd name="connsiteY2" fmla="*/ 162765 h 173052"/>
                  <a:gd name="connsiteX3" fmla="*/ 288582 w 429232"/>
                  <a:gd name="connsiteY3" fmla="*/ 167946 h 173052"/>
                  <a:gd name="connsiteX4" fmla="*/ 296809 w 429232"/>
                  <a:gd name="connsiteY4" fmla="*/ 173127 h 173052"/>
                  <a:gd name="connsiteX5" fmla="*/ 301648 w 429232"/>
                  <a:gd name="connsiteY5" fmla="*/ 171573 h 173052"/>
                  <a:gd name="connsiteX6" fmla="*/ 425046 w 429232"/>
                  <a:gd name="connsiteY6" fmla="*/ 95409 h 173052"/>
                  <a:gd name="connsiteX7" fmla="*/ 428434 w 429232"/>
                  <a:gd name="connsiteY7" fmla="*/ 91782 h 173052"/>
                  <a:gd name="connsiteX8" fmla="*/ 429401 w 429232"/>
                  <a:gd name="connsiteY8" fmla="*/ 86601 h 173052"/>
                  <a:gd name="connsiteX9" fmla="*/ 425046 w 429232"/>
                  <a:gd name="connsiteY9" fmla="*/ 77793 h 173052"/>
                  <a:gd name="connsiteX10" fmla="*/ 301648 w 429232"/>
                  <a:gd name="connsiteY10" fmla="*/ 1629 h 173052"/>
                  <a:gd name="connsiteX11" fmla="*/ 296809 w 429232"/>
                  <a:gd name="connsiteY11" fmla="*/ 74 h 173052"/>
                  <a:gd name="connsiteX12" fmla="*/ 287130 w 429232"/>
                  <a:gd name="connsiteY12" fmla="*/ 10437 h 173052"/>
                  <a:gd name="connsiteX13" fmla="*/ 287130 w 429232"/>
                  <a:gd name="connsiteY13" fmla="*/ 76238 h 173052"/>
                  <a:gd name="connsiteX14" fmla="*/ 10331 w 429232"/>
                  <a:gd name="connsiteY14" fmla="*/ 76238 h 173052"/>
                  <a:gd name="connsiteX15" fmla="*/ 169 w 429232"/>
                  <a:gd name="connsiteY15" fmla="*/ 86601 h 173052"/>
                  <a:gd name="connsiteX16" fmla="*/ 10331 w 429232"/>
                  <a:gd name="connsiteY16" fmla="*/ 96963 h 173052"/>
                  <a:gd name="connsiteX17" fmla="*/ 306487 w 429232"/>
                  <a:gd name="connsiteY17" fmla="*/ 144630 h 173052"/>
                  <a:gd name="connsiteX18" fmla="*/ 306487 w 429232"/>
                  <a:gd name="connsiteY18" fmla="*/ 28571 h 173052"/>
                  <a:gd name="connsiteX19" fmla="*/ 400367 w 429232"/>
                  <a:gd name="connsiteY19" fmla="*/ 86601 h 173052"/>
                  <a:gd name="connsiteX20" fmla="*/ 306487 w 429232"/>
                  <a:gd name="connsiteY20" fmla="*/ 144630 h 17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29232" h="173052">
                    <a:moveTo>
                      <a:pt x="10331" y="96963"/>
                    </a:moveTo>
                    <a:lnTo>
                      <a:pt x="287130" y="96963"/>
                    </a:lnTo>
                    <a:lnTo>
                      <a:pt x="287130" y="162765"/>
                    </a:lnTo>
                    <a:cubicBezTo>
                      <a:pt x="287130" y="164319"/>
                      <a:pt x="287614" y="166392"/>
                      <a:pt x="288582" y="167946"/>
                    </a:cubicBezTo>
                    <a:cubicBezTo>
                      <a:pt x="290518" y="171055"/>
                      <a:pt x="293421" y="173127"/>
                      <a:pt x="296809" y="173127"/>
                    </a:cubicBezTo>
                    <a:cubicBezTo>
                      <a:pt x="298744" y="173127"/>
                      <a:pt x="300196" y="172609"/>
                      <a:pt x="301648" y="171573"/>
                    </a:cubicBezTo>
                    <a:lnTo>
                      <a:pt x="425046" y="95409"/>
                    </a:lnTo>
                    <a:cubicBezTo>
                      <a:pt x="426014" y="94891"/>
                      <a:pt x="427466" y="93336"/>
                      <a:pt x="428434" y="91782"/>
                    </a:cubicBezTo>
                    <a:cubicBezTo>
                      <a:pt x="429401" y="90228"/>
                      <a:pt x="429401" y="88155"/>
                      <a:pt x="429401" y="86601"/>
                    </a:cubicBezTo>
                    <a:cubicBezTo>
                      <a:pt x="429401" y="82974"/>
                      <a:pt x="427950" y="79347"/>
                      <a:pt x="425046" y="77793"/>
                    </a:cubicBezTo>
                    <a:lnTo>
                      <a:pt x="301648" y="1629"/>
                    </a:lnTo>
                    <a:cubicBezTo>
                      <a:pt x="300196" y="593"/>
                      <a:pt x="298744" y="74"/>
                      <a:pt x="296809" y="74"/>
                    </a:cubicBezTo>
                    <a:cubicBezTo>
                      <a:pt x="291486" y="74"/>
                      <a:pt x="287130" y="4738"/>
                      <a:pt x="287130" y="10437"/>
                    </a:cubicBezTo>
                    <a:lnTo>
                      <a:pt x="287130" y="76238"/>
                    </a:lnTo>
                    <a:lnTo>
                      <a:pt x="10331" y="76238"/>
                    </a:lnTo>
                    <a:cubicBezTo>
                      <a:pt x="4524" y="76238"/>
                      <a:pt x="169" y="80901"/>
                      <a:pt x="169" y="86601"/>
                    </a:cubicBezTo>
                    <a:cubicBezTo>
                      <a:pt x="169" y="92300"/>
                      <a:pt x="4524" y="96963"/>
                      <a:pt x="10331" y="96963"/>
                    </a:cubicBezTo>
                    <a:close/>
                    <a:moveTo>
                      <a:pt x="306487" y="144630"/>
                    </a:moveTo>
                    <a:lnTo>
                      <a:pt x="306487" y="28571"/>
                    </a:lnTo>
                    <a:lnTo>
                      <a:pt x="400367" y="86601"/>
                    </a:lnTo>
                    <a:lnTo>
                      <a:pt x="306487" y="144630"/>
                    </a:lnTo>
                    <a:close/>
                  </a:path>
                </a:pathLst>
              </a:custGeom>
              <a:solidFill>
                <a:srgbClr val="000000"/>
              </a:solidFill>
              <a:ln w="50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3C337D6-B06E-E647-28AF-B4A94B58454B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9743782" y="5256950"/>
                <a:ext cx="279460" cy="280981"/>
              </a:xfrm>
              <a:custGeom>
                <a:avLst/>
                <a:gdLst>
                  <a:gd name="connsiteX0" fmla="*/ 229230 w 279460"/>
                  <a:gd name="connsiteY0" fmla="*/ 41923 h 280981"/>
                  <a:gd name="connsiteX1" fmla="*/ 272783 w 279460"/>
                  <a:gd name="connsiteY1" fmla="*/ 12430 h 280981"/>
                  <a:gd name="connsiteX2" fmla="*/ 279638 w 279460"/>
                  <a:gd name="connsiteY2" fmla="*/ 4459 h 280981"/>
                  <a:gd name="connsiteX3" fmla="*/ 274396 w 279460"/>
                  <a:gd name="connsiteY3" fmla="*/ 75 h 280981"/>
                  <a:gd name="connsiteX4" fmla="*/ 233263 w 279460"/>
                  <a:gd name="connsiteY4" fmla="*/ 1270 h 280981"/>
                  <a:gd name="connsiteX5" fmla="*/ 191324 w 279460"/>
                  <a:gd name="connsiteY5" fmla="*/ 75 h 280981"/>
                  <a:gd name="connsiteX6" fmla="*/ 184065 w 279460"/>
                  <a:gd name="connsiteY6" fmla="*/ 8046 h 280981"/>
                  <a:gd name="connsiteX7" fmla="*/ 191324 w 279460"/>
                  <a:gd name="connsiteY7" fmla="*/ 12430 h 280981"/>
                  <a:gd name="connsiteX8" fmla="*/ 218745 w 279460"/>
                  <a:gd name="connsiteY8" fmla="*/ 29966 h 280981"/>
                  <a:gd name="connsiteX9" fmla="*/ 217536 w 279460"/>
                  <a:gd name="connsiteY9" fmla="*/ 38336 h 280981"/>
                  <a:gd name="connsiteX10" fmla="*/ 181242 w 279460"/>
                  <a:gd name="connsiteY10" fmla="*/ 180620 h 280981"/>
                  <a:gd name="connsiteX11" fmla="*/ 80830 w 279460"/>
                  <a:gd name="connsiteY11" fmla="*/ 268701 h 280981"/>
                  <a:gd name="connsiteX12" fmla="*/ 31632 w 279460"/>
                  <a:gd name="connsiteY12" fmla="*/ 216889 h 280981"/>
                  <a:gd name="connsiteX13" fmla="*/ 36068 w 279460"/>
                  <a:gd name="connsiteY13" fmla="*/ 185802 h 280981"/>
                  <a:gd name="connsiteX14" fmla="*/ 75184 w 279460"/>
                  <a:gd name="connsiteY14" fmla="*/ 30763 h 280981"/>
                  <a:gd name="connsiteX15" fmla="*/ 109058 w 279460"/>
                  <a:gd name="connsiteY15" fmla="*/ 12430 h 280981"/>
                  <a:gd name="connsiteX16" fmla="*/ 122769 w 279460"/>
                  <a:gd name="connsiteY16" fmla="*/ 4459 h 280981"/>
                  <a:gd name="connsiteX17" fmla="*/ 117123 w 279460"/>
                  <a:gd name="connsiteY17" fmla="*/ 75 h 280981"/>
                  <a:gd name="connsiteX18" fmla="*/ 65506 w 279460"/>
                  <a:gd name="connsiteY18" fmla="*/ 1270 h 280981"/>
                  <a:gd name="connsiteX19" fmla="*/ 13485 w 279460"/>
                  <a:gd name="connsiteY19" fmla="*/ 75 h 280981"/>
                  <a:gd name="connsiteX20" fmla="*/ 5823 w 279460"/>
                  <a:gd name="connsiteY20" fmla="*/ 8046 h 280981"/>
                  <a:gd name="connsiteX21" fmla="*/ 17114 w 279460"/>
                  <a:gd name="connsiteY21" fmla="*/ 12430 h 280981"/>
                  <a:gd name="connsiteX22" fmla="*/ 32438 w 279460"/>
                  <a:gd name="connsiteY22" fmla="*/ 13227 h 280981"/>
                  <a:gd name="connsiteX23" fmla="*/ 43326 w 279460"/>
                  <a:gd name="connsiteY23" fmla="*/ 19604 h 280981"/>
                  <a:gd name="connsiteX24" fmla="*/ 36471 w 279460"/>
                  <a:gd name="connsiteY24" fmla="*/ 47901 h 280981"/>
                  <a:gd name="connsiteX25" fmla="*/ 27599 w 279460"/>
                  <a:gd name="connsiteY25" fmla="*/ 82974 h 280981"/>
                  <a:gd name="connsiteX26" fmla="*/ 3000 w 279460"/>
                  <a:gd name="connsiteY26" fmla="*/ 181417 h 280981"/>
                  <a:gd name="connsiteX27" fmla="*/ 177 w 279460"/>
                  <a:gd name="connsiteY27" fmla="*/ 204534 h 280981"/>
                  <a:gd name="connsiteX28" fmla="*/ 79217 w 279460"/>
                  <a:gd name="connsiteY28" fmla="*/ 281056 h 280981"/>
                  <a:gd name="connsiteX29" fmla="*/ 193340 w 279460"/>
                  <a:gd name="connsiteY29" fmla="*/ 183410 h 280981"/>
                  <a:gd name="connsiteX30" fmla="*/ 229230 w 279460"/>
                  <a:gd name="connsiteY30" fmla="*/ 41923 h 28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9460" h="280981">
                    <a:moveTo>
                      <a:pt x="229230" y="41923"/>
                    </a:moveTo>
                    <a:cubicBezTo>
                      <a:pt x="233263" y="25582"/>
                      <a:pt x="240522" y="13626"/>
                      <a:pt x="272783" y="12430"/>
                    </a:cubicBezTo>
                    <a:cubicBezTo>
                      <a:pt x="274799" y="12430"/>
                      <a:pt x="279638" y="12031"/>
                      <a:pt x="279638" y="4459"/>
                    </a:cubicBezTo>
                    <a:cubicBezTo>
                      <a:pt x="279638" y="4060"/>
                      <a:pt x="279638" y="75"/>
                      <a:pt x="274396" y="75"/>
                    </a:cubicBezTo>
                    <a:cubicBezTo>
                      <a:pt x="261088" y="75"/>
                      <a:pt x="246974" y="1270"/>
                      <a:pt x="233263" y="1270"/>
                    </a:cubicBezTo>
                    <a:cubicBezTo>
                      <a:pt x="219552" y="1270"/>
                      <a:pt x="204631" y="75"/>
                      <a:pt x="191324" y="75"/>
                    </a:cubicBezTo>
                    <a:cubicBezTo>
                      <a:pt x="188904" y="75"/>
                      <a:pt x="184065" y="75"/>
                      <a:pt x="184065" y="8046"/>
                    </a:cubicBezTo>
                    <a:cubicBezTo>
                      <a:pt x="184065" y="12430"/>
                      <a:pt x="188097" y="12430"/>
                      <a:pt x="191324" y="12430"/>
                    </a:cubicBezTo>
                    <a:cubicBezTo>
                      <a:pt x="214310" y="12828"/>
                      <a:pt x="218745" y="21198"/>
                      <a:pt x="218745" y="29966"/>
                    </a:cubicBezTo>
                    <a:cubicBezTo>
                      <a:pt x="218745" y="31162"/>
                      <a:pt x="217939" y="37140"/>
                      <a:pt x="217536" y="38336"/>
                    </a:cubicBezTo>
                    <a:lnTo>
                      <a:pt x="181242" y="180620"/>
                    </a:lnTo>
                    <a:cubicBezTo>
                      <a:pt x="167531" y="234027"/>
                      <a:pt x="121156" y="268701"/>
                      <a:pt x="80830" y="268701"/>
                    </a:cubicBezTo>
                    <a:cubicBezTo>
                      <a:pt x="53408" y="268701"/>
                      <a:pt x="31632" y="251165"/>
                      <a:pt x="31632" y="216889"/>
                    </a:cubicBezTo>
                    <a:cubicBezTo>
                      <a:pt x="31632" y="216092"/>
                      <a:pt x="31632" y="203338"/>
                      <a:pt x="36068" y="185802"/>
                    </a:cubicBezTo>
                    <a:lnTo>
                      <a:pt x="75184" y="30763"/>
                    </a:lnTo>
                    <a:cubicBezTo>
                      <a:pt x="78813" y="16415"/>
                      <a:pt x="79620" y="12430"/>
                      <a:pt x="109058" y="12430"/>
                    </a:cubicBezTo>
                    <a:cubicBezTo>
                      <a:pt x="119543" y="12430"/>
                      <a:pt x="122769" y="12430"/>
                      <a:pt x="122769" y="4459"/>
                    </a:cubicBezTo>
                    <a:cubicBezTo>
                      <a:pt x="122769" y="75"/>
                      <a:pt x="118333" y="75"/>
                      <a:pt x="117123" y="75"/>
                    </a:cubicBezTo>
                    <a:cubicBezTo>
                      <a:pt x="105832" y="75"/>
                      <a:pt x="76797" y="1270"/>
                      <a:pt x="65506" y="1270"/>
                    </a:cubicBezTo>
                    <a:cubicBezTo>
                      <a:pt x="53811" y="1270"/>
                      <a:pt x="25180" y="75"/>
                      <a:pt x="13485" y="75"/>
                    </a:cubicBezTo>
                    <a:cubicBezTo>
                      <a:pt x="10259" y="75"/>
                      <a:pt x="5823" y="75"/>
                      <a:pt x="5823" y="8046"/>
                    </a:cubicBezTo>
                    <a:cubicBezTo>
                      <a:pt x="5823" y="12430"/>
                      <a:pt x="9452" y="12430"/>
                      <a:pt x="17114" y="12430"/>
                    </a:cubicBezTo>
                    <a:cubicBezTo>
                      <a:pt x="17921" y="12430"/>
                      <a:pt x="25583" y="12430"/>
                      <a:pt x="32438" y="13227"/>
                    </a:cubicBezTo>
                    <a:cubicBezTo>
                      <a:pt x="39697" y="14024"/>
                      <a:pt x="43326" y="14423"/>
                      <a:pt x="43326" y="19604"/>
                    </a:cubicBezTo>
                    <a:cubicBezTo>
                      <a:pt x="43326" y="21995"/>
                      <a:pt x="38890" y="38735"/>
                      <a:pt x="36471" y="47901"/>
                    </a:cubicBezTo>
                    <a:lnTo>
                      <a:pt x="27599" y="82974"/>
                    </a:lnTo>
                    <a:cubicBezTo>
                      <a:pt x="23970" y="98518"/>
                      <a:pt x="4613" y="173845"/>
                      <a:pt x="3000" y="181417"/>
                    </a:cubicBezTo>
                    <a:cubicBezTo>
                      <a:pt x="177" y="192577"/>
                      <a:pt x="177" y="198555"/>
                      <a:pt x="177" y="204534"/>
                    </a:cubicBezTo>
                    <a:cubicBezTo>
                      <a:pt x="177" y="253157"/>
                      <a:pt x="36874" y="281056"/>
                      <a:pt x="79217" y="281056"/>
                    </a:cubicBezTo>
                    <a:cubicBezTo>
                      <a:pt x="130028" y="281056"/>
                      <a:pt x="180032" y="236020"/>
                      <a:pt x="193340" y="183410"/>
                    </a:cubicBezTo>
                    <a:lnTo>
                      <a:pt x="229230" y="41923"/>
                    </a:ln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9D140B0-3119-822C-0C8E-58ABC76E1145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10182762" y="5357386"/>
                <a:ext cx="42745" cy="171777"/>
              </a:xfrm>
              <a:custGeom>
                <a:avLst/>
                <a:gdLst>
                  <a:gd name="connsiteX0" fmla="*/ 42934 w 42745"/>
                  <a:gd name="connsiteY0" fmla="*/ 21198 h 171777"/>
                  <a:gd name="connsiteX1" fmla="*/ 21561 w 42745"/>
                  <a:gd name="connsiteY1" fmla="*/ 75 h 171777"/>
                  <a:gd name="connsiteX2" fmla="*/ 188 w 42745"/>
                  <a:gd name="connsiteY2" fmla="*/ 21198 h 171777"/>
                  <a:gd name="connsiteX3" fmla="*/ 21561 w 42745"/>
                  <a:gd name="connsiteY3" fmla="*/ 42322 h 171777"/>
                  <a:gd name="connsiteX4" fmla="*/ 42934 w 42745"/>
                  <a:gd name="connsiteY4" fmla="*/ 21198 h 171777"/>
                  <a:gd name="connsiteX5" fmla="*/ 42934 w 42745"/>
                  <a:gd name="connsiteY5" fmla="*/ 150729 h 171777"/>
                  <a:gd name="connsiteX6" fmla="*/ 21561 w 42745"/>
                  <a:gd name="connsiteY6" fmla="*/ 129605 h 171777"/>
                  <a:gd name="connsiteX7" fmla="*/ 188 w 42745"/>
                  <a:gd name="connsiteY7" fmla="*/ 150729 h 171777"/>
                  <a:gd name="connsiteX8" fmla="*/ 21561 w 42745"/>
                  <a:gd name="connsiteY8" fmla="*/ 171852 h 171777"/>
                  <a:gd name="connsiteX9" fmla="*/ 42934 w 42745"/>
                  <a:gd name="connsiteY9" fmla="*/ 150729 h 1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45" h="171777">
                    <a:moveTo>
                      <a:pt x="42934" y="21198"/>
                    </a:moveTo>
                    <a:cubicBezTo>
                      <a:pt x="42934" y="9640"/>
                      <a:pt x="33255" y="75"/>
                      <a:pt x="21561" y="75"/>
                    </a:cubicBezTo>
                    <a:cubicBezTo>
                      <a:pt x="9866" y="75"/>
                      <a:pt x="188" y="9640"/>
                      <a:pt x="188" y="21198"/>
                    </a:cubicBezTo>
                    <a:cubicBezTo>
                      <a:pt x="188" y="32756"/>
                      <a:pt x="9866" y="42322"/>
                      <a:pt x="21561" y="42322"/>
                    </a:cubicBezTo>
                    <a:cubicBezTo>
                      <a:pt x="33255" y="42322"/>
                      <a:pt x="42934" y="32756"/>
                      <a:pt x="42934" y="21198"/>
                    </a:cubicBezTo>
                    <a:close/>
                    <a:moveTo>
                      <a:pt x="42934" y="150729"/>
                    </a:moveTo>
                    <a:cubicBezTo>
                      <a:pt x="42934" y="139171"/>
                      <a:pt x="33255" y="129605"/>
                      <a:pt x="21561" y="129605"/>
                    </a:cubicBezTo>
                    <a:cubicBezTo>
                      <a:pt x="9866" y="129605"/>
                      <a:pt x="188" y="139171"/>
                      <a:pt x="188" y="150729"/>
                    </a:cubicBezTo>
                    <a:cubicBezTo>
                      <a:pt x="188" y="162287"/>
                      <a:pt x="9866" y="171852"/>
                      <a:pt x="21561" y="171852"/>
                    </a:cubicBezTo>
                    <a:cubicBezTo>
                      <a:pt x="33255" y="171852"/>
                      <a:pt x="42934" y="162287"/>
                      <a:pt x="42934" y="1507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7180AAE-7FEF-DB92-CF8C-2D35B0A8DE30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10282682" y="5382894"/>
                <a:ext cx="268169" cy="93261"/>
              </a:xfrm>
              <a:custGeom>
                <a:avLst/>
                <a:gdLst>
                  <a:gd name="connsiteX0" fmla="*/ 254649 w 268169"/>
                  <a:gd name="connsiteY0" fmla="*/ 16017 h 93261"/>
                  <a:gd name="connsiteX1" fmla="*/ 268360 w 268169"/>
                  <a:gd name="connsiteY1" fmla="*/ 8046 h 93261"/>
                  <a:gd name="connsiteX2" fmla="*/ 255052 w 268169"/>
                  <a:gd name="connsiteY2" fmla="*/ 75 h 93261"/>
                  <a:gd name="connsiteX3" fmla="*/ 13498 w 268169"/>
                  <a:gd name="connsiteY3" fmla="*/ 75 h 93261"/>
                  <a:gd name="connsiteX4" fmla="*/ 191 w 268169"/>
                  <a:gd name="connsiteY4" fmla="*/ 8046 h 93261"/>
                  <a:gd name="connsiteX5" fmla="*/ 13902 w 268169"/>
                  <a:gd name="connsiteY5" fmla="*/ 16017 h 93261"/>
                  <a:gd name="connsiteX6" fmla="*/ 254649 w 268169"/>
                  <a:gd name="connsiteY6" fmla="*/ 16017 h 93261"/>
                  <a:gd name="connsiteX7" fmla="*/ 255052 w 268169"/>
                  <a:gd name="connsiteY7" fmla="*/ 93337 h 93261"/>
                  <a:gd name="connsiteX8" fmla="*/ 268360 w 268169"/>
                  <a:gd name="connsiteY8" fmla="*/ 85366 h 93261"/>
                  <a:gd name="connsiteX9" fmla="*/ 254649 w 268169"/>
                  <a:gd name="connsiteY9" fmla="*/ 77394 h 93261"/>
                  <a:gd name="connsiteX10" fmla="*/ 13902 w 268169"/>
                  <a:gd name="connsiteY10" fmla="*/ 77394 h 93261"/>
                  <a:gd name="connsiteX11" fmla="*/ 191 w 268169"/>
                  <a:gd name="connsiteY11" fmla="*/ 85366 h 93261"/>
                  <a:gd name="connsiteX12" fmla="*/ 13498 w 268169"/>
                  <a:gd name="connsiteY12" fmla="*/ 93337 h 93261"/>
                  <a:gd name="connsiteX13" fmla="*/ 255052 w 268169"/>
                  <a:gd name="connsiteY13" fmla="*/ 93337 h 93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8169" h="93261">
                    <a:moveTo>
                      <a:pt x="254649" y="16017"/>
                    </a:moveTo>
                    <a:cubicBezTo>
                      <a:pt x="260698" y="16017"/>
                      <a:pt x="268360" y="16017"/>
                      <a:pt x="268360" y="8046"/>
                    </a:cubicBezTo>
                    <a:cubicBezTo>
                      <a:pt x="268360" y="75"/>
                      <a:pt x="260698" y="75"/>
                      <a:pt x="255052" y="75"/>
                    </a:cubicBezTo>
                    <a:lnTo>
                      <a:pt x="13498" y="75"/>
                    </a:lnTo>
                    <a:cubicBezTo>
                      <a:pt x="7853" y="75"/>
                      <a:pt x="191" y="75"/>
                      <a:pt x="191" y="8046"/>
                    </a:cubicBezTo>
                    <a:cubicBezTo>
                      <a:pt x="191" y="16017"/>
                      <a:pt x="7853" y="16017"/>
                      <a:pt x="13902" y="16017"/>
                    </a:cubicBezTo>
                    <a:lnTo>
                      <a:pt x="254649" y="16017"/>
                    </a:lnTo>
                    <a:close/>
                    <a:moveTo>
                      <a:pt x="255052" y="93337"/>
                    </a:moveTo>
                    <a:cubicBezTo>
                      <a:pt x="260698" y="93337"/>
                      <a:pt x="268360" y="93337"/>
                      <a:pt x="268360" y="85366"/>
                    </a:cubicBezTo>
                    <a:cubicBezTo>
                      <a:pt x="268360" y="77394"/>
                      <a:pt x="260698" y="77394"/>
                      <a:pt x="254649" y="77394"/>
                    </a:cubicBezTo>
                    <a:lnTo>
                      <a:pt x="13902" y="77394"/>
                    </a:lnTo>
                    <a:cubicBezTo>
                      <a:pt x="7853" y="77394"/>
                      <a:pt x="191" y="77394"/>
                      <a:pt x="191" y="85366"/>
                    </a:cubicBezTo>
                    <a:cubicBezTo>
                      <a:pt x="191" y="93337"/>
                      <a:pt x="7853" y="93337"/>
                      <a:pt x="13498" y="93337"/>
                    </a:cubicBezTo>
                    <a:lnTo>
                      <a:pt x="255052" y="93337"/>
                    </a:ln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97A392E-0A01-CB0D-3442-E37C59FD02D5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10708346" y="5150534"/>
                <a:ext cx="402455" cy="557977"/>
              </a:xfrm>
              <a:custGeom>
                <a:avLst/>
                <a:gdLst>
                  <a:gd name="connsiteX0" fmla="*/ 184492 w 402455"/>
                  <a:gd name="connsiteY0" fmla="*/ 543296 h 557977"/>
                  <a:gd name="connsiteX1" fmla="*/ 201429 w 402455"/>
                  <a:gd name="connsiteY1" fmla="*/ 558043 h 557977"/>
                  <a:gd name="connsiteX2" fmla="*/ 218366 w 402455"/>
                  <a:gd name="connsiteY2" fmla="*/ 543296 h 557977"/>
                  <a:gd name="connsiteX3" fmla="*/ 400237 w 402455"/>
                  <a:gd name="connsiteY3" fmla="*/ 25971 h 557977"/>
                  <a:gd name="connsiteX4" fmla="*/ 402657 w 402455"/>
                  <a:gd name="connsiteY4" fmla="*/ 16805 h 557977"/>
                  <a:gd name="connsiteX5" fmla="*/ 385720 w 402455"/>
                  <a:gd name="connsiteY5" fmla="*/ 65 h 557977"/>
                  <a:gd name="connsiteX6" fmla="*/ 369186 w 402455"/>
                  <a:gd name="connsiteY6" fmla="*/ 14413 h 557977"/>
                  <a:gd name="connsiteX7" fmla="*/ 201429 w 402455"/>
                  <a:gd name="connsiteY7" fmla="*/ 491086 h 557977"/>
                  <a:gd name="connsiteX8" fmla="*/ 34075 w 402455"/>
                  <a:gd name="connsiteY8" fmla="*/ 15210 h 557977"/>
                  <a:gd name="connsiteX9" fmla="*/ 17138 w 402455"/>
                  <a:gd name="connsiteY9" fmla="*/ 65 h 557977"/>
                  <a:gd name="connsiteX10" fmla="*/ 201 w 402455"/>
                  <a:gd name="connsiteY10" fmla="*/ 16805 h 557977"/>
                  <a:gd name="connsiteX11" fmla="*/ 2621 w 402455"/>
                  <a:gd name="connsiteY11" fmla="*/ 25971 h 557977"/>
                  <a:gd name="connsiteX12" fmla="*/ 184492 w 402455"/>
                  <a:gd name="connsiteY12" fmla="*/ 543296 h 55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2455" h="557977">
                    <a:moveTo>
                      <a:pt x="184492" y="543296"/>
                    </a:moveTo>
                    <a:cubicBezTo>
                      <a:pt x="186105" y="548478"/>
                      <a:pt x="189734" y="558043"/>
                      <a:pt x="201429" y="558043"/>
                    </a:cubicBezTo>
                    <a:cubicBezTo>
                      <a:pt x="213124" y="558043"/>
                      <a:pt x="216350" y="548876"/>
                      <a:pt x="218366" y="543296"/>
                    </a:cubicBezTo>
                    <a:lnTo>
                      <a:pt x="400237" y="25971"/>
                    </a:lnTo>
                    <a:cubicBezTo>
                      <a:pt x="402657" y="19594"/>
                      <a:pt x="402657" y="18797"/>
                      <a:pt x="402657" y="16805"/>
                    </a:cubicBezTo>
                    <a:cubicBezTo>
                      <a:pt x="402657" y="7239"/>
                      <a:pt x="394995" y="65"/>
                      <a:pt x="385720" y="65"/>
                    </a:cubicBezTo>
                    <a:cubicBezTo>
                      <a:pt x="374025" y="65"/>
                      <a:pt x="371202" y="9232"/>
                      <a:pt x="369186" y="14413"/>
                    </a:cubicBezTo>
                    <a:lnTo>
                      <a:pt x="201429" y="491086"/>
                    </a:lnTo>
                    <a:lnTo>
                      <a:pt x="34075" y="15210"/>
                    </a:lnTo>
                    <a:cubicBezTo>
                      <a:pt x="32059" y="9631"/>
                      <a:pt x="28833" y="65"/>
                      <a:pt x="17138" y="65"/>
                    </a:cubicBezTo>
                    <a:cubicBezTo>
                      <a:pt x="7460" y="65"/>
                      <a:pt x="201" y="7638"/>
                      <a:pt x="201" y="16805"/>
                    </a:cubicBezTo>
                    <a:cubicBezTo>
                      <a:pt x="201" y="18797"/>
                      <a:pt x="201" y="19594"/>
                      <a:pt x="2621" y="25971"/>
                    </a:cubicBezTo>
                    <a:lnTo>
                      <a:pt x="184492" y="543296"/>
                    </a:ln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03ED0A8-D690-7F1E-DB71-9CAC8033AE33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11162869" y="5230247"/>
                <a:ext cx="143158" cy="398555"/>
              </a:xfrm>
              <a:custGeom>
                <a:avLst/>
                <a:gdLst>
                  <a:gd name="connsiteX0" fmla="*/ 85301 w 143158"/>
                  <a:gd name="connsiteY0" fmla="*/ 53083 h 398555"/>
                  <a:gd name="connsiteX1" fmla="*/ 139741 w 143158"/>
                  <a:gd name="connsiteY1" fmla="*/ 8843 h 398555"/>
                  <a:gd name="connsiteX2" fmla="*/ 143370 w 143158"/>
                  <a:gd name="connsiteY2" fmla="*/ 4459 h 398555"/>
                  <a:gd name="connsiteX3" fmla="*/ 135708 w 143158"/>
                  <a:gd name="connsiteY3" fmla="*/ 75 h 398555"/>
                  <a:gd name="connsiteX4" fmla="*/ 58282 w 143158"/>
                  <a:gd name="connsiteY4" fmla="*/ 49894 h 398555"/>
                  <a:gd name="connsiteX5" fmla="*/ 58282 w 143158"/>
                  <a:gd name="connsiteY5" fmla="*/ 140765 h 398555"/>
                  <a:gd name="connsiteX6" fmla="*/ 42152 w 143158"/>
                  <a:gd name="connsiteY6" fmla="*/ 182215 h 398555"/>
                  <a:gd name="connsiteX7" fmla="*/ 3842 w 143158"/>
                  <a:gd name="connsiteY7" fmla="*/ 194968 h 398555"/>
                  <a:gd name="connsiteX8" fmla="*/ 212 w 143158"/>
                  <a:gd name="connsiteY8" fmla="*/ 199352 h 398555"/>
                  <a:gd name="connsiteX9" fmla="*/ 6664 w 143158"/>
                  <a:gd name="connsiteY9" fmla="*/ 203737 h 398555"/>
                  <a:gd name="connsiteX10" fmla="*/ 57072 w 143158"/>
                  <a:gd name="connsiteY10" fmla="*/ 239208 h 398555"/>
                  <a:gd name="connsiteX11" fmla="*/ 58282 w 143158"/>
                  <a:gd name="connsiteY11" fmla="*/ 258737 h 398555"/>
                  <a:gd name="connsiteX12" fmla="*/ 58282 w 143158"/>
                  <a:gd name="connsiteY12" fmla="*/ 337651 h 398555"/>
                  <a:gd name="connsiteX13" fmla="*/ 77639 w 143158"/>
                  <a:gd name="connsiteY13" fmla="*/ 382289 h 398555"/>
                  <a:gd name="connsiteX14" fmla="*/ 135708 w 143158"/>
                  <a:gd name="connsiteY14" fmla="*/ 398630 h 398555"/>
                  <a:gd name="connsiteX15" fmla="*/ 143370 w 143158"/>
                  <a:gd name="connsiteY15" fmla="*/ 394246 h 398555"/>
                  <a:gd name="connsiteX16" fmla="*/ 136918 w 143158"/>
                  <a:gd name="connsiteY16" fmla="*/ 389862 h 398555"/>
                  <a:gd name="connsiteX17" fmla="*/ 86510 w 143158"/>
                  <a:gd name="connsiteY17" fmla="*/ 355188 h 398555"/>
                  <a:gd name="connsiteX18" fmla="*/ 85301 w 143158"/>
                  <a:gd name="connsiteY18" fmla="*/ 336456 h 398555"/>
                  <a:gd name="connsiteX19" fmla="*/ 85301 w 143158"/>
                  <a:gd name="connsiteY19" fmla="*/ 252759 h 398555"/>
                  <a:gd name="connsiteX20" fmla="*/ 69170 w 143158"/>
                  <a:gd name="connsiteY20" fmla="*/ 214896 h 398555"/>
                  <a:gd name="connsiteX21" fmla="*/ 37716 w 143158"/>
                  <a:gd name="connsiteY21" fmla="*/ 199352 h 398555"/>
                  <a:gd name="connsiteX22" fmla="*/ 85301 w 143158"/>
                  <a:gd name="connsiteY22" fmla="*/ 148736 h 398555"/>
                  <a:gd name="connsiteX23" fmla="*/ 85301 w 143158"/>
                  <a:gd name="connsiteY23" fmla="*/ 53083 h 39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158" h="398555">
                    <a:moveTo>
                      <a:pt x="85301" y="53083"/>
                    </a:moveTo>
                    <a:cubicBezTo>
                      <a:pt x="85301" y="37140"/>
                      <a:pt x="95785" y="11633"/>
                      <a:pt x="139741" y="8843"/>
                    </a:cubicBezTo>
                    <a:cubicBezTo>
                      <a:pt x="141757" y="8444"/>
                      <a:pt x="143370" y="6850"/>
                      <a:pt x="143370" y="4459"/>
                    </a:cubicBezTo>
                    <a:cubicBezTo>
                      <a:pt x="143370" y="75"/>
                      <a:pt x="140144" y="75"/>
                      <a:pt x="135708" y="75"/>
                    </a:cubicBezTo>
                    <a:cubicBezTo>
                      <a:pt x="95382" y="75"/>
                      <a:pt x="58685" y="20401"/>
                      <a:pt x="58282" y="49894"/>
                    </a:cubicBezTo>
                    <a:lnTo>
                      <a:pt x="58282" y="140765"/>
                    </a:lnTo>
                    <a:cubicBezTo>
                      <a:pt x="58282" y="156308"/>
                      <a:pt x="58282" y="169062"/>
                      <a:pt x="42152" y="182215"/>
                    </a:cubicBezTo>
                    <a:cubicBezTo>
                      <a:pt x="28037" y="193773"/>
                      <a:pt x="12713" y="194570"/>
                      <a:pt x="3842" y="194968"/>
                    </a:cubicBezTo>
                    <a:cubicBezTo>
                      <a:pt x="1825" y="195367"/>
                      <a:pt x="212" y="196961"/>
                      <a:pt x="212" y="199352"/>
                    </a:cubicBezTo>
                    <a:cubicBezTo>
                      <a:pt x="212" y="203338"/>
                      <a:pt x="2632" y="203338"/>
                      <a:pt x="6664" y="203737"/>
                    </a:cubicBezTo>
                    <a:cubicBezTo>
                      <a:pt x="33280" y="205331"/>
                      <a:pt x="52636" y="219679"/>
                      <a:pt x="57072" y="239208"/>
                    </a:cubicBezTo>
                    <a:cubicBezTo>
                      <a:pt x="58282" y="243592"/>
                      <a:pt x="58282" y="244389"/>
                      <a:pt x="58282" y="258737"/>
                    </a:cubicBezTo>
                    <a:lnTo>
                      <a:pt x="58282" y="337651"/>
                    </a:lnTo>
                    <a:cubicBezTo>
                      <a:pt x="58282" y="354391"/>
                      <a:pt x="58282" y="367144"/>
                      <a:pt x="77639" y="382289"/>
                    </a:cubicBezTo>
                    <a:cubicBezTo>
                      <a:pt x="93366" y="394246"/>
                      <a:pt x="119981" y="398630"/>
                      <a:pt x="135708" y="398630"/>
                    </a:cubicBezTo>
                    <a:cubicBezTo>
                      <a:pt x="140144" y="398630"/>
                      <a:pt x="143370" y="398630"/>
                      <a:pt x="143370" y="394246"/>
                    </a:cubicBezTo>
                    <a:cubicBezTo>
                      <a:pt x="143370" y="390261"/>
                      <a:pt x="140951" y="390261"/>
                      <a:pt x="136918" y="389862"/>
                    </a:cubicBezTo>
                    <a:cubicBezTo>
                      <a:pt x="111513" y="388268"/>
                      <a:pt x="91753" y="375514"/>
                      <a:pt x="86510" y="355188"/>
                    </a:cubicBezTo>
                    <a:cubicBezTo>
                      <a:pt x="85301" y="351601"/>
                      <a:pt x="85301" y="350803"/>
                      <a:pt x="85301" y="336456"/>
                    </a:cubicBezTo>
                    <a:lnTo>
                      <a:pt x="85301" y="252759"/>
                    </a:lnTo>
                    <a:cubicBezTo>
                      <a:pt x="85301" y="234425"/>
                      <a:pt x="82075" y="227650"/>
                      <a:pt x="69170" y="214896"/>
                    </a:cubicBezTo>
                    <a:cubicBezTo>
                      <a:pt x="60702" y="206526"/>
                      <a:pt x="49007" y="202541"/>
                      <a:pt x="37716" y="199352"/>
                    </a:cubicBezTo>
                    <a:cubicBezTo>
                      <a:pt x="70783" y="190186"/>
                      <a:pt x="85301" y="171852"/>
                      <a:pt x="85301" y="148736"/>
                    </a:cubicBezTo>
                    <a:lnTo>
                      <a:pt x="85301" y="53083"/>
                    </a:ln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497089-9E27-ED92-0C52-932A8BAA9D04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11358049" y="5256950"/>
                <a:ext cx="287525" cy="280981"/>
              </a:xfrm>
              <a:custGeom>
                <a:avLst/>
                <a:gdLst>
                  <a:gd name="connsiteX0" fmla="*/ 230883 w 287525"/>
                  <a:gd name="connsiteY0" fmla="*/ 45510 h 280981"/>
                  <a:gd name="connsiteX1" fmla="*/ 282501 w 287525"/>
                  <a:gd name="connsiteY1" fmla="*/ 12430 h 280981"/>
                  <a:gd name="connsiteX2" fmla="*/ 287743 w 287525"/>
                  <a:gd name="connsiteY2" fmla="*/ 4857 h 280981"/>
                  <a:gd name="connsiteX3" fmla="*/ 282501 w 287525"/>
                  <a:gd name="connsiteY3" fmla="*/ 75 h 280981"/>
                  <a:gd name="connsiteX4" fmla="*/ 249433 w 287525"/>
                  <a:gd name="connsiteY4" fmla="*/ 1270 h 280981"/>
                  <a:gd name="connsiteX5" fmla="*/ 209510 w 287525"/>
                  <a:gd name="connsiteY5" fmla="*/ 75 h 280981"/>
                  <a:gd name="connsiteX6" fmla="*/ 201848 w 287525"/>
                  <a:gd name="connsiteY6" fmla="*/ 7647 h 280981"/>
                  <a:gd name="connsiteX7" fmla="*/ 208301 w 287525"/>
                  <a:gd name="connsiteY7" fmla="*/ 12430 h 280981"/>
                  <a:gd name="connsiteX8" fmla="*/ 226851 w 287525"/>
                  <a:gd name="connsiteY8" fmla="*/ 25582 h 280981"/>
                  <a:gd name="connsiteX9" fmla="*/ 220802 w 287525"/>
                  <a:gd name="connsiteY9" fmla="*/ 40727 h 280981"/>
                  <a:gd name="connsiteX10" fmla="*/ 97000 w 287525"/>
                  <a:gd name="connsiteY10" fmla="*/ 235222 h 280981"/>
                  <a:gd name="connsiteX11" fmla="*/ 69578 w 287525"/>
                  <a:gd name="connsiteY11" fmla="*/ 24387 h 280981"/>
                  <a:gd name="connsiteX12" fmla="*/ 97403 w 287525"/>
                  <a:gd name="connsiteY12" fmla="*/ 12430 h 280981"/>
                  <a:gd name="connsiteX13" fmla="*/ 107485 w 287525"/>
                  <a:gd name="connsiteY13" fmla="*/ 4459 h 280981"/>
                  <a:gd name="connsiteX14" fmla="*/ 101839 w 287525"/>
                  <a:gd name="connsiteY14" fmla="*/ 75 h 280981"/>
                  <a:gd name="connsiteX15" fmla="*/ 51835 w 287525"/>
                  <a:gd name="connsiteY15" fmla="*/ 1270 h 280981"/>
                  <a:gd name="connsiteX16" fmla="*/ 29655 w 287525"/>
                  <a:gd name="connsiteY16" fmla="*/ 872 h 280981"/>
                  <a:gd name="connsiteX17" fmla="*/ 7879 w 287525"/>
                  <a:gd name="connsiteY17" fmla="*/ 75 h 280981"/>
                  <a:gd name="connsiteX18" fmla="*/ 217 w 287525"/>
                  <a:gd name="connsiteY18" fmla="*/ 7647 h 280981"/>
                  <a:gd name="connsiteX19" fmla="*/ 10299 w 287525"/>
                  <a:gd name="connsiteY19" fmla="*/ 12430 h 280981"/>
                  <a:gd name="connsiteX20" fmla="*/ 34495 w 287525"/>
                  <a:gd name="connsiteY20" fmla="*/ 25981 h 280981"/>
                  <a:gd name="connsiteX21" fmla="*/ 66352 w 287525"/>
                  <a:gd name="connsiteY21" fmla="*/ 271890 h 280981"/>
                  <a:gd name="connsiteX22" fmla="*/ 74418 w 287525"/>
                  <a:gd name="connsiteY22" fmla="*/ 281056 h 280981"/>
                  <a:gd name="connsiteX23" fmla="*/ 85709 w 287525"/>
                  <a:gd name="connsiteY23" fmla="*/ 273882 h 280981"/>
                  <a:gd name="connsiteX24" fmla="*/ 230883 w 287525"/>
                  <a:gd name="connsiteY24" fmla="*/ 45510 h 28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525" h="280981">
                    <a:moveTo>
                      <a:pt x="230883" y="45510"/>
                    </a:moveTo>
                    <a:cubicBezTo>
                      <a:pt x="250643" y="14423"/>
                      <a:pt x="267580" y="13227"/>
                      <a:pt x="282501" y="12430"/>
                    </a:cubicBezTo>
                    <a:cubicBezTo>
                      <a:pt x="287340" y="12031"/>
                      <a:pt x="287743" y="5256"/>
                      <a:pt x="287743" y="4857"/>
                    </a:cubicBezTo>
                    <a:cubicBezTo>
                      <a:pt x="287743" y="1669"/>
                      <a:pt x="285727" y="75"/>
                      <a:pt x="282501" y="75"/>
                    </a:cubicBezTo>
                    <a:cubicBezTo>
                      <a:pt x="272016" y="75"/>
                      <a:pt x="260321" y="1270"/>
                      <a:pt x="249433" y="1270"/>
                    </a:cubicBezTo>
                    <a:cubicBezTo>
                      <a:pt x="236126" y="1270"/>
                      <a:pt x="222415" y="75"/>
                      <a:pt x="209510" y="75"/>
                    </a:cubicBezTo>
                    <a:cubicBezTo>
                      <a:pt x="207091" y="75"/>
                      <a:pt x="201848" y="75"/>
                      <a:pt x="201848" y="7647"/>
                    </a:cubicBezTo>
                    <a:cubicBezTo>
                      <a:pt x="201848" y="12031"/>
                      <a:pt x="205478" y="12430"/>
                      <a:pt x="208301" y="12430"/>
                    </a:cubicBezTo>
                    <a:cubicBezTo>
                      <a:pt x="219189" y="13227"/>
                      <a:pt x="226851" y="17213"/>
                      <a:pt x="226851" y="25582"/>
                    </a:cubicBezTo>
                    <a:cubicBezTo>
                      <a:pt x="226851" y="31561"/>
                      <a:pt x="220802" y="40329"/>
                      <a:pt x="220802" y="40727"/>
                    </a:cubicBezTo>
                    <a:lnTo>
                      <a:pt x="97000" y="235222"/>
                    </a:lnTo>
                    <a:lnTo>
                      <a:pt x="69578" y="24387"/>
                    </a:lnTo>
                    <a:cubicBezTo>
                      <a:pt x="69578" y="17611"/>
                      <a:pt x="78853" y="12430"/>
                      <a:pt x="97403" y="12430"/>
                    </a:cubicBezTo>
                    <a:cubicBezTo>
                      <a:pt x="103049" y="12430"/>
                      <a:pt x="107485" y="12430"/>
                      <a:pt x="107485" y="4459"/>
                    </a:cubicBezTo>
                    <a:cubicBezTo>
                      <a:pt x="107485" y="872"/>
                      <a:pt x="104259" y="75"/>
                      <a:pt x="101839" y="75"/>
                    </a:cubicBezTo>
                    <a:cubicBezTo>
                      <a:pt x="85709" y="75"/>
                      <a:pt x="68369" y="1270"/>
                      <a:pt x="51835" y="1270"/>
                    </a:cubicBezTo>
                    <a:cubicBezTo>
                      <a:pt x="44576" y="1270"/>
                      <a:pt x="36914" y="872"/>
                      <a:pt x="29655" y="872"/>
                    </a:cubicBezTo>
                    <a:cubicBezTo>
                      <a:pt x="22397" y="872"/>
                      <a:pt x="14735" y="75"/>
                      <a:pt x="7879" y="75"/>
                    </a:cubicBezTo>
                    <a:cubicBezTo>
                      <a:pt x="5056" y="75"/>
                      <a:pt x="217" y="75"/>
                      <a:pt x="217" y="7647"/>
                    </a:cubicBezTo>
                    <a:cubicBezTo>
                      <a:pt x="217" y="12430"/>
                      <a:pt x="3847" y="12430"/>
                      <a:pt x="10299" y="12430"/>
                    </a:cubicBezTo>
                    <a:cubicBezTo>
                      <a:pt x="32882" y="12430"/>
                      <a:pt x="33285" y="16017"/>
                      <a:pt x="34495" y="25981"/>
                    </a:cubicBezTo>
                    <a:lnTo>
                      <a:pt x="66352" y="271890"/>
                    </a:lnTo>
                    <a:cubicBezTo>
                      <a:pt x="67562" y="279861"/>
                      <a:pt x="69175" y="281056"/>
                      <a:pt x="74418" y="281056"/>
                    </a:cubicBezTo>
                    <a:cubicBezTo>
                      <a:pt x="80870" y="281056"/>
                      <a:pt x="82483" y="279064"/>
                      <a:pt x="85709" y="273882"/>
                    </a:cubicBezTo>
                    <a:lnTo>
                      <a:pt x="230883" y="45510"/>
                    </a:ln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5D4EFF3-E3C5-3C1E-91C5-6FA9B9837E83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11805802" y="5313944"/>
                <a:ext cx="201631" cy="231162"/>
              </a:xfrm>
              <a:custGeom>
                <a:avLst/>
                <a:gdLst>
                  <a:gd name="connsiteX0" fmla="*/ 187745 w 201631"/>
                  <a:gd name="connsiteY0" fmla="*/ 123627 h 231162"/>
                  <a:gd name="connsiteX1" fmla="*/ 201859 w 201631"/>
                  <a:gd name="connsiteY1" fmla="*/ 115656 h 231162"/>
                  <a:gd name="connsiteX2" fmla="*/ 187745 w 201631"/>
                  <a:gd name="connsiteY2" fmla="*/ 107685 h 231162"/>
                  <a:gd name="connsiteX3" fmla="*/ 16762 w 201631"/>
                  <a:gd name="connsiteY3" fmla="*/ 107685 h 231162"/>
                  <a:gd name="connsiteX4" fmla="*/ 124836 w 201631"/>
                  <a:gd name="connsiteY4" fmla="*/ 16017 h 231162"/>
                  <a:gd name="connsiteX5" fmla="*/ 187745 w 201631"/>
                  <a:gd name="connsiteY5" fmla="*/ 16017 h 231162"/>
                  <a:gd name="connsiteX6" fmla="*/ 201859 w 201631"/>
                  <a:gd name="connsiteY6" fmla="*/ 8046 h 231162"/>
                  <a:gd name="connsiteX7" fmla="*/ 187745 w 201631"/>
                  <a:gd name="connsiteY7" fmla="*/ 75 h 231162"/>
                  <a:gd name="connsiteX8" fmla="*/ 124030 w 201631"/>
                  <a:gd name="connsiteY8" fmla="*/ 75 h 231162"/>
                  <a:gd name="connsiteX9" fmla="*/ 228 w 201631"/>
                  <a:gd name="connsiteY9" fmla="*/ 115656 h 231162"/>
                  <a:gd name="connsiteX10" fmla="*/ 124030 w 201631"/>
                  <a:gd name="connsiteY10" fmla="*/ 231237 h 231162"/>
                  <a:gd name="connsiteX11" fmla="*/ 187745 w 201631"/>
                  <a:gd name="connsiteY11" fmla="*/ 231237 h 231162"/>
                  <a:gd name="connsiteX12" fmla="*/ 201859 w 201631"/>
                  <a:gd name="connsiteY12" fmla="*/ 223266 h 231162"/>
                  <a:gd name="connsiteX13" fmla="*/ 187745 w 201631"/>
                  <a:gd name="connsiteY13" fmla="*/ 215295 h 231162"/>
                  <a:gd name="connsiteX14" fmla="*/ 124836 w 201631"/>
                  <a:gd name="connsiteY14" fmla="*/ 215295 h 231162"/>
                  <a:gd name="connsiteX15" fmla="*/ 16762 w 201631"/>
                  <a:gd name="connsiteY15" fmla="*/ 123627 h 231162"/>
                  <a:gd name="connsiteX16" fmla="*/ 187745 w 201631"/>
                  <a:gd name="connsiteY16" fmla="*/ 123627 h 23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631" h="231162">
                    <a:moveTo>
                      <a:pt x="187745" y="123627"/>
                    </a:moveTo>
                    <a:cubicBezTo>
                      <a:pt x="194600" y="123627"/>
                      <a:pt x="201859" y="123627"/>
                      <a:pt x="201859" y="115656"/>
                    </a:cubicBezTo>
                    <a:cubicBezTo>
                      <a:pt x="201859" y="107685"/>
                      <a:pt x="194600" y="107685"/>
                      <a:pt x="187745" y="107685"/>
                    </a:cubicBezTo>
                    <a:lnTo>
                      <a:pt x="16762" y="107685"/>
                    </a:lnTo>
                    <a:cubicBezTo>
                      <a:pt x="21601" y="54278"/>
                      <a:pt x="67976" y="16017"/>
                      <a:pt x="124836" y="16017"/>
                    </a:cubicBezTo>
                    <a:lnTo>
                      <a:pt x="187745" y="16017"/>
                    </a:lnTo>
                    <a:cubicBezTo>
                      <a:pt x="194600" y="16017"/>
                      <a:pt x="201859" y="16017"/>
                      <a:pt x="201859" y="8046"/>
                    </a:cubicBezTo>
                    <a:cubicBezTo>
                      <a:pt x="201859" y="75"/>
                      <a:pt x="194600" y="75"/>
                      <a:pt x="187745" y="75"/>
                    </a:cubicBezTo>
                    <a:lnTo>
                      <a:pt x="124030" y="75"/>
                    </a:lnTo>
                    <a:cubicBezTo>
                      <a:pt x="55072" y="75"/>
                      <a:pt x="228" y="51887"/>
                      <a:pt x="228" y="115656"/>
                    </a:cubicBezTo>
                    <a:cubicBezTo>
                      <a:pt x="228" y="179425"/>
                      <a:pt x="55072" y="231237"/>
                      <a:pt x="124030" y="231237"/>
                    </a:cubicBezTo>
                    <a:lnTo>
                      <a:pt x="187745" y="231237"/>
                    </a:lnTo>
                    <a:cubicBezTo>
                      <a:pt x="194600" y="231237"/>
                      <a:pt x="201859" y="231237"/>
                      <a:pt x="201859" y="223266"/>
                    </a:cubicBezTo>
                    <a:cubicBezTo>
                      <a:pt x="201859" y="215295"/>
                      <a:pt x="194600" y="215295"/>
                      <a:pt x="187745" y="215295"/>
                    </a:cubicBezTo>
                    <a:lnTo>
                      <a:pt x="124836" y="215295"/>
                    </a:lnTo>
                    <a:cubicBezTo>
                      <a:pt x="67976" y="215295"/>
                      <a:pt x="21601" y="177033"/>
                      <a:pt x="16762" y="123627"/>
                    </a:cubicBezTo>
                    <a:lnTo>
                      <a:pt x="187745" y="123627"/>
                    </a:ln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CF69D36-F791-93B2-78F3-A5E0522264FE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12181819" y="5255755"/>
                <a:ext cx="226633" cy="280583"/>
              </a:xfrm>
              <a:custGeom>
                <a:avLst/>
                <a:gdLst>
                  <a:gd name="connsiteX0" fmla="*/ 65969 w 226633"/>
                  <a:gd name="connsiteY0" fmla="*/ 10836 h 280583"/>
                  <a:gd name="connsiteX1" fmla="*/ 237 w 226633"/>
                  <a:gd name="connsiteY1" fmla="*/ 149533 h 280583"/>
                  <a:gd name="connsiteX2" fmla="*/ 34515 w 226633"/>
                  <a:gd name="connsiteY2" fmla="*/ 251962 h 280583"/>
                  <a:gd name="connsiteX3" fmla="*/ 99440 w 226633"/>
                  <a:gd name="connsiteY3" fmla="*/ 280658 h 280583"/>
                  <a:gd name="connsiteX4" fmla="*/ 226871 w 226633"/>
                  <a:gd name="connsiteY4" fmla="*/ 124424 h 280583"/>
                  <a:gd name="connsiteX5" fmla="*/ 197433 w 226633"/>
                  <a:gd name="connsiteY5" fmla="*/ 20800 h 280583"/>
                  <a:gd name="connsiteX6" fmla="*/ 147428 w 226633"/>
                  <a:gd name="connsiteY6" fmla="*/ 75 h 280583"/>
                  <a:gd name="connsiteX7" fmla="*/ 79277 w 226633"/>
                  <a:gd name="connsiteY7" fmla="*/ 71815 h 280583"/>
                  <a:gd name="connsiteX8" fmla="*/ 102666 w 226633"/>
                  <a:gd name="connsiteY8" fmla="*/ 106090 h 280583"/>
                  <a:gd name="connsiteX9" fmla="*/ 118797 w 226633"/>
                  <a:gd name="connsiteY9" fmla="*/ 92938 h 280583"/>
                  <a:gd name="connsiteX10" fmla="*/ 98634 w 226633"/>
                  <a:gd name="connsiteY10" fmla="*/ 51090 h 280583"/>
                  <a:gd name="connsiteX11" fmla="*/ 144202 w 226633"/>
                  <a:gd name="connsiteY11" fmla="*/ 13227 h 280583"/>
                  <a:gd name="connsiteX12" fmla="*/ 193400 w 226633"/>
                  <a:gd name="connsiteY12" fmla="*/ 63445 h 280583"/>
                  <a:gd name="connsiteX13" fmla="*/ 198642 w 226633"/>
                  <a:gd name="connsiteY13" fmla="*/ 125221 h 280583"/>
                  <a:gd name="connsiteX14" fmla="*/ 110328 w 226633"/>
                  <a:gd name="connsiteY14" fmla="*/ 265114 h 280583"/>
                  <a:gd name="connsiteX15" fmla="*/ 27659 w 226633"/>
                  <a:gd name="connsiteY15" fmla="*/ 133989 h 280583"/>
                  <a:gd name="connsiteX16" fmla="*/ 71615 w 226633"/>
                  <a:gd name="connsiteY16" fmla="*/ 15618 h 280583"/>
                  <a:gd name="connsiteX17" fmla="*/ 65969 w 226633"/>
                  <a:gd name="connsiteY17" fmla="*/ 10836 h 28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6633" h="280583">
                    <a:moveTo>
                      <a:pt x="65969" y="10836"/>
                    </a:moveTo>
                    <a:cubicBezTo>
                      <a:pt x="17981" y="41524"/>
                      <a:pt x="237" y="96525"/>
                      <a:pt x="237" y="149533"/>
                    </a:cubicBezTo>
                    <a:cubicBezTo>
                      <a:pt x="237" y="185802"/>
                      <a:pt x="8303" y="226454"/>
                      <a:pt x="34515" y="251962"/>
                    </a:cubicBezTo>
                    <a:cubicBezTo>
                      <a:pt x="52258" y="269498"/>
                      <a:pt x="74035" y="280658"/>
                      <a:pt x="99440" y="280658"/>
                    </a:cubicBezTo>
                    <a:cubicBezTo>
                      <a:pt x="174447" y="280658"/>
                      <a:pt x="226871" y="227650"/>
                      <a:pt x="226871" y="124424"/>
                    </a:cubicBezTo>
                    <a:cubicBezTo>
                      <a:pt x="226871" y="88554"/>
                      <a:pt x="225661" y="48698"/>
                      <a:pt x="197433" y="20800"/>
                    </a:cubicBezTo>
                    <a:cubicBezTo>
                      <a:pt x="184528" y="8046"/>
                      <a:pt x="166382" y="75"/>
                      <a:pt x="147428" y="75"/>
                    </a:cubicBezTo>
                    <a:cubicBezTo>
                      <a:pt x="107102" y="75"/>
                      <a:pt x="79277" y="33155"/>
                      <a:pt x="79277" y="71815"/>
                    </a:cubicBezTo>
                    <a:cubicBezTo>
                      <a:pt x="79277" y="86163"/>
                      <a:pt x="84519" y="106090"/>
                      <a:pt x="102666" y="106090"/>
                    </a:cubicBezTo>
                    <a:cubicBezTo>
                      <a:pt x="110731" y="106090"/>
                      <a:pt x="118797" y="101308"/>
                      <a:pt x="118797" y="92938"/>
                    </a:cubicBezTo>
                    <a:cubicBezTo>
                      <a:pt x="118797" y="75402"/>
                      <a:pt x="98634" y="69025"/>
                      <a:pt x="98634" y="51090"/>
                    </a:cubicBezTo>
                    <a:cubicBezTo>
                      <a:pt x="98634" y="28372"/>
                      <a:pt x="122023" y="13227"/>
                      <a:pt x="144202" y="13227"/>
                    </a:cubicBezTo>
                    <a:cubicBezTo>
                      <a:pt x="170414" y="13227"/>
                      <a:pt x="187351" y="39532"/>
                      <a:pt x="193400" y="63445"/>
                    </a:cubicBezTo>
                    <a:cubicBezTo>
                      <a:pt x="198642" y="83373"/>
                      <a:pt x="198642" y="104496"/>
                      <a:pt x="198642" y="125221"/>
                    </a:cubicBezTo>
                    <a:cubicBezTo>
                      <a:pt x="198642" y="184207"/>
                      <a:pt x="182109" y="265114"/>
                      <a:pt x="110328" y="265114"/>
                    </a:cubicBezTo>
                    <a:cubicBezTo>
                      <a:pt x="49436" y="265114"/>
                      <a:pt x="27659" y="200947"/>
                      <a:pt x="27659" y="133989"/>
                    </a:cubicBezTo>
                    <a:cubicBezTo>
                      <a:pt x="27659" y="90547"/>
                      <a:pt x="40160" y="47104"/>
                      <a:pt x="71615" y="15618"/>
                    </a:cubicBezTo>
                    <a:lnTo>
                      <a:pt x="65969" y="10836"/>
                    </a:ln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585554E-B434-C87C-73F5-A9AA828EB941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12449429" y="5256950"/>
                <a:ext cx="332288" cy="272213"/>
              </a:xfrm>
              <a:custGeom>
                <a:avLst/>
                <a:gdLst>
                  <a:gd name="connsiteX0" fmla="*/ 184939 w 332288"/>
                  <a:gd name="connsiteY0" fmla="*/ 108482 h 272213"/>
                  <a:gd name="connsiteX1" fmla="*/ 151065 w 332288"/>
                  <a:gd name="connsiteY1" fmla="*/ 29169 h 272213"/>
                  <a:gd name="connsiteX2" fmla="*/ 149048 w 332288"/>
                  <a:gd name="connsiteY2" fmla="*/ 23988 h 272213"/>
                  <a:gd name="connsiteX3" fmla="*/ 172841 w 332288"/>
                  <a:gd name="connsiteY3" fmla="*/ 12430 h 272213"/>
                  <a:gd name="connsiteX4" fmla="*/ 180906 w 332288"/>
                  <a:gd name="connsiteY4" fmla="*/ 4857 h 272213"/>
                  <a:gd name="connsiteX5" fmla="*/ 174857 w 332288"/>
                  <a:gd name="connsiteY5" fmla="*/ 75 h 272213"/>
                  <a:gd name="connsiteX6" fmla="*/ 124046 w 332288"/>
                  <a:gd name="connsiteY6" fmla="*/ 1270 h 272213"/>
                  <a:gd name="connsiteX7" fmla="*/ 78881 w 332288"/>
                  <a:gd name="connsiteY7" fmla="*/ 75 h 272213"/>
                  <a:gd name="connsiteX8" fmla="*/ 71622 w 332288"/>
                  <a:gd name="connsiteY8" fmla="*/ 8046 h 272213"/>
                  <a:gd name="connsiteX9" fmla="*/ 80897 w 332288"/>
                  <a:gd name="connsiteY9" fmla="*/ 12430 h 272213"/>
                  <a:gd name="connsiteX10" fmla="*/ 111142 w 332288"/>
                  <a:gd name="connsiteY10" fmla="*/ 25184 h 272213"/>
                  <a:gd name="connsiteX11" fmla="*/ 158727 w 332288"/>
                  <a:gd name="connsiteY11" fmla="*/ 136381 h 272213"/>
                  <a:gd name="connsiteX12" fmla="*/ 73638 w 332288"/>
                  <a:gd name="connsiteY12" fmla="*/ 226853 h 272213"/>
                  <a:gd name="connsiteX13" fmla="*/ 68396 w 332288"/>
                  <a:gd name="connsiteY13" fmla="*/ 231237 h 272213"/>
                  <a:gd name="connsiteX14" fmla="*/ 9116 w 332288"/>
                  <a:gd name="connsiteY14" fmla="*/ 259933 h 272213"/>
                  <a:gd name="connsiteX15" fmla="*/ 245 w 332288"/>
                  <a:gd name="connsiteY15" fmla="*/ 267904 h 272213"/>
                  <a:gd name="connsiteX16" fmla="*/ 5487 w 332288"/>
                  <a:gd name="connsiteY16" fmla="*/ 272288 h 272213"/>
                  <a:gd name="connsiteX17" fmla="*/ 43394 w 332288"/>
                  <a:gd name="connsiteY17" fmla="*/ 271092 h 272213"/>
                  <a:gd name="connsiteX18" fmla="*/ 88559 w 332288"/>
                  <a:gd name="connsiteY18" fmla="*/ 272288 h 272213"/>
                  <a:gd name="connsiteX19" fmla="*/ 95818 w 332288"/>
                  <a:gd name="connsiteY19" fmla="*/ 264317 h 272213"/>
                  <a:gd name="connsiteX20" fmla="*/ 90979 w 332288"/>
                  <a:gd name="connsiteY20" fmla="*/ 259933 h 272213"/>
                  <a:gd name="connsiteX21" fmla="*/ 74848 w 332288"/>
                  <a:gd name="connsiteY21" fmla="*/ 247578 h 272213"/>
                  <a:gd name="connsiteX22" fmla="*/ 85736 w 332288"/>
                  <a:gd name="connsiteY22" fmla="*/ 229643 h 272213"/>
                  <a:gd name="connsiteX23" fmla="*/ 126869 w 332288"/>
                  <a:gd name="connsiteY23" fmla="*/ 186599 h 272213"/>
                  <a:gd name="connsiteX24" fmla="*/ 163162 w 332288"/>
                  <a:gd name="connsiteY24" fmla="*/ 147540 h 272213"/>
                  <a:gd name="connsiteX25" fmla="*/ 203892 w 332288"/>
                  <a:gd name="connsiteY25" fmla="*/ 242795 h 272213"/>
                  <a:gd name="connsiteX26" fmla="*/ 205908 w 332288"/>
                  <a:gd name="connsiteY26" fmla="*/ 248375 h 272213"/>
                  <a:gd name="connsiteX27" fmla="*/ 182519 w 332288"/>
                  <a:gd name="connsiteY27" fmla="*/ 259933 h 272213"/>
                  <a:gd name="connsiteX28" fmla="*/ 174454 w 332288"/>
                  <a:gd name="connsiteY28" fmla="*/ 267505 h 272213"/>
                  <a:gd name="connsiteX29" fmla="*/ 180503 w 332288"/>
                  <a:gd name="connsiteY29" fmla="*/ 272288 h 272213"/>
                  <a:gd name="connsiteX30" fmla="*/ 231314 w 332288"/>
                  <a:gd name="connsiteY30" fmla="*/ 271092 h 272213"/>
                  <a:gd name="connsiteX31" fmla="*/ 276076 w 332288"/>
                  <a:gd name="connsiteY31" fmla="*/ 272288 h 272213"/>
                  <a:gd name="connsiteX32" fmla="*/ 283738 w 332288"/>
                  <a:gd name="connsiteY32" fmla="*/ 264716 h 272213"/>
                  <a:gd name="connsiteX33" fmla="*/ 276479 w 332288"/>
                  <a:gd name="connsiteY33" fmla="*/ 259933 h 272213"/>
                  <a:gd name="connsiteX34" fmla="*/ 241799 w 332288"/>
                  <a:gd name="connsiteY34" fmla="*/ 242396 h 272213"/>
                  <a:gd name="connsiteX35" fmla="*/ 189778 w 332288"/>
                  <a:gd name="connsiteY35" fmla="*/ 119243 h 272213"/>
                  <a:gd name="connsiteX36" fmla="*/ 272447 w 332288"/>
                  <a:gd name="connsiteY36" fmla="*/ 32756 h 272213"/>
                  <a:gd name="connsiteX37" fmla="*/ 323661 w 332288"/>
                  <a:gd name="connsiteY37" fmla="*/ 12430 h 272213"/>
                  <a:gd name="connsiteX38" fmla="*/ 332533 w 332288"/>
                  <a:gd name="connsiteY38" fmla="*/ 4459 h 272213"/>
                  <a:gd name="connsiteX39" fmla="*/ 327290 w 332288"/>
                  <a:gd name="connsiteY39" fmla="*/ 75 h 272213"/>
                  <a:gd name="connsiteX40" fmla="*/ 289384 w 332288"/>
                  <a:gd name="connsiteY40" fmla="*/ 1270 h 272213"/>
                  <a:gd name="connsiteX41" fmla="*/ 244621 w 332288"/>
                  <a:gd name="connsiteY41" fmla="*/ 75 h 272213"/>
                  <a:gd name="connsiteX42" fmla="*/ 236959 w 332288"/>
                  <a:gd name="connsiteY42" fmla="*/ 8046 h 272213"/>
                  <a:gd name="connsiteX43" fmla="*/ 241799 w 332288"/>
                  <a:gd name="connsiteY43" fmla="*/ 12430 h 272213"/>
                  <a:gd name="connsiteX44" fmla="*/ 257929 w 332288"/>
                  <a:gd name="connsiteY44" fmla="*/ 24785 h 272213"/>
                  <a:gd name="connsiteX45" fmla="*/ 250267 w 332288"/>
                  <a:gd name="connsiteY45" fmla="*/ 39133 h 272213"/>
                  <a:gd name="connsiteX46" fmla="*/ 184939 w 332288"/>
                  <a:gd name="connsiteY46" fmla="*/ 108482 h 272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2288" h="272213">
                    <a:moveTo>
                      <a:pt x="184939" y="108482"/>
                    </a:moveTo>
                    <a:lnTo>
                      <a:pt x="151065" y="29169"/>
                    </a:lnTo>
                    <a:cubicBezTo>
                      <a:pt x="149855" y="25981"/>
                      <a:pt x="149048" y="24387"/>
                      <a:pt x="149048" y="23988"/>
                    </a:cubicBezTo>
                    <a:cubicBezTo>
                      <a:pt x="149048" y="21597"/>
                      <a:pt x="155904" y="14024"/>
                      <a:pt x="172841" y="12430"/>
                    </a:cubicBezTo>
                    <a:cubicBezTo>
                      <a:pt x="176873" y="12031"/>
                      <a:pt x="180906" y="11633"/>
                      <a:pt x="180906" y="4857"/>
                    </a:cubicBezTo>
                    <a:cubicBezTo>
                      <a:pt x="180906" y="75"/>
                      <a:pt x="176067" y="75"/>
                      <a:pt x="174857" y="75"/>
                    </a:cubicBezTo>
                    <a:cubicBezTo>
                      <a:pt x="158323" y="75"/>
                      <a:pt x="140983" y="1270"/>
                      <a:pt x="124046" y="1270"/>
                    </a:cubicBezTo>
                    <a:cubicBezTo>
                      <a:pt x="113964" y="1270"/>
                      <a:pt x="88962" y="75"/>
                      <a:pt x="78881" y="75"/>
                    </a:cubicBezTo>
                    <a:cubicBezTo>
                      <a:pt x="76461" y="75"/>
                      <a:pt x="71622" y="75"/>
                      <a:pt x="71622" y="8046"/>
                    </a:cubicBezTo>
                    <a:cubicBezTo>
                      <a:pt x="71622" y="12430"/>
                      <a:pt x="75655" y="12430"/>
                      <a:pt x="80897" y="12430"/>
                    </a:cubicBezTo>
                    <a:cubicBezTo>
                      <a:pt x="105093" y="12430"/>
                      <a:pt x="107512" y="16415"/>
                      <a:pt x="111142" y="25184"/>
                    </a:cubicBezTo>
                    <a:lnTo>
                      <a:pt x="158727" y="136381"/>
                    </a:lnTo>
                    <a:lnTo>
                      <a:pt x="73638" y="226853"/>
                    </a:lnTo>
                    <a:lnTo>
                      <a:pt x="68396" y="231237"/>
                    </a:lnTo>
                    <a:cubicBezTo>
                      <a:pt x="48636" y="252360"/>
                      <a:pt x="29683" y="258737"/>
                      <a:pt x="9116" y="259933"/>
                    </a:cubicBezTo>
                    <a:cubicBezTo>
                      <a:pt x="3874" y="260331"/>
                      <a:pt x="245" y="260331"/>
                      <a:pt x="245" y="267904"/>
                    </a:cubicBezTo>
                    <a:cubicBezTo>
                      <a:pt x="245" y="268303"/>
                      <a:pt x="245" y="272288"/>
                      <a:pt x="5487" y="272288"/>
                    </a:cubicBezTo>
                    <a:cubicBezTo>
                      <a:pt x="17585" y="272288"/>
                      <a:pt x="30892" y="271092"/>
                      <a:pt x="43394" y="271092"/>
                    </a:cubicBezTo>
                    <a:cubicBezTo>
                      <a:pt x="58314" y="271092"/>
                      <a:pt x="74042" y="272288"/>
                      <a:pt x="88559" y="272288"/>
                    </a:cubicBezTo>
                    <a:cubicBezTo>
                      <a:pt x="90979" y="272288"/>
                      <a:pt x="95818" y="272288"/>
                      <a:pt x="95818" y="264317"/>
                    </a:cubicBezTo>
                    <a:cubicBezTo>
                      <a:pt x="95818" y="260331"/>
                      <a:pt x="91785" y="259933"/>
                      <a:pt x="90979" y="259933"/>
                    </a:cubicBezTo>
                    <a:cubicBezTo>
                      <a:pt x="87349" y="259534"/>
                      <a:pt x="74848" y="258737"/>
                      <a:pt x="74848" y="247578"/>
                    </a:cubicBezTo>
                    <a:cubicBezTo>
                      <a:pt x="74848" y="241201"/>
                      <a:pt x="80897" y="234824"/>
                      <a:pt x="85736" y="229643"/>
                    </a:cubicBezTo>
                    <a:lnTo>
                      <a:pt x="126869" y="186599"/>
                    </a:lnTo>
                    <a:lnTo>
                      <a:pt x="163162" y="147540"/>
                    </a:lnTo>
                    <a:lnTo>
                      <a:pt x="203892" y="242795"/>
                    </a:lnTo>
                    <a:cubicBezTo>
                      <a:pt x="205505" y="247179"/>
                      <a:pt x="205908" y="247578"/>
                      <a:pt x="205908" y="248375"/>
                    </a:cubicBezTo>
                    <a:cubicBezTo>
                      <a:pt x="205908" y="251563"/>
                      <a:pt x="198246" y="258339"/>
                      <a:pt x="182519" y="259933"/>
                    </a:cubicBezTo>
                    <a:cubicBezTo>
                      <a:pt x="178083" y="260331"/>
                      <a:pt x="174454" y="260730"/>
                      <a:pt x="174454" y="267505"/>
                    </a:cubicBezTo>
                    <a:cubicBezTo>
                      <a:pt x="174454" y="272288"/>
                      <a:pt x="178890" y="272288"/>
                      <a:pt x="180503" y="272288"/>
                    </a:cubicBezTo>
                    <a:cubicBezTo>
                      <a:pt x="191794" y="272288"/>
                      <a:pt x="220022" y="271092"/>
                      <a:pt x="231314" y="271092"/>
                    </a:cubicBezTo>
                    <a:cubicBezTo>
                      <a:pt x="241395" y="271092"/>
                      <a:pt x="265994" y="272288"/>
                      <a:pt x="276076" y="272288"/>
                    </a:cubicBezTo>
                    <a:cubicBezTo>
                      <a:pt x="278899" y="272288"/>
                      <a:pt x="283738" y="272288"/>
                      <a:pt x="283738" y="264716"/>
                    </a:cubicBezTo>
                    <a:cubicBezTo>
                      <a:pt x="283738" y="259933"/>
                      <a:pt x="279705" y="259933"/>
                      <a:pt x="276479" y="259933"/>
                    </a:cubicBezTo>
                    <a:cubicBezTo>
                      <a:pt x="249461" y="259534"/>
                      <a:pt x="248654" y="258339"/>
                      <a:pt x="241799" y="242396"/>
                    </a:cubicBezTo>
                    <a:cubicBezTo>
                      <a:pt x="226071" y="205331"/>
                      <a:pt x="199053" y="143156"/>
                      <a:pt x="189778" y="119243"/>
                    </a:cubicBezTo>
                    <a:cubicBezTo>
                      <a:pt x="217200" y="91344"/>
                      <a:pt x="259542" y="43916"/>
                      <a:pt x="272447" y="32756"/>
                    </a:cubicBezTo>
                    <a:cubicBezTo>
                      <a:pt x="284141" y="23191"/>
                      <a:pt x="299465" y="13626"/>
                      <a:pt x="323661" y="12430"/>
                    </a:cubicBezTo>
                    <a:cubicBezTo>
                      <a:pt x="328903" y="12031"/>
                      <a:pt x="332533" y="12031"/>
                      <a:pt x="332533" y="4459"/>
                    </a:cubicBezTo>
                    <a:cubicBezTo>
                      <a:pt x="332533" y="4060"/>
                      <a:pt x="332533" y="75"/>
                      <a:pt x="327290" y="75"/>
                    </a:cubicBezTo>
                    <a:cubicBezTo>
                      <a:pt x="315192" y="75"/>
                      <a:pt x="301885" y="1270"/>
                      <a:pt x="289384" y="1270"/>
                    </a:cubicBezTo>
                    <a:cubicBezTo>
                      <a:pt x="274463" y="1270"/>
                      <a:pt x="259139" y="75"/>
                      <a:pt x="244621" y="75"/>
                    </a:cubicBezTo>
                    <a:cubicBezTo>
                      <a:pt x="242202" y="75"/>
                      <a:pt x="236959" y="75"/>
                      <a:pt x="236959" y="8046"/>
                    </a:cubicBezTo>
                    <a:cubicBezTo>
                      <a:pt x="236959" y="10836"/>
                      <a:pt x="238976" y="12031"/>
                      <a:pt x="241799" y="12430"/>
                    </a:cubicBezTo>
                    <a:cubicBezTo>
                      <a:pt x="245428" y="12828"/>
                      <a:pt x="257929" y="13626"/>
                      <a:pt x="257929" y="24785"/>
                    </a:cubicBezTo>
                    <a:cubicBezTo>
                      <a:pt x="257929" y="30365"/>
                      <a:pt x="253493" y="35546"/>
                      <a:pt x="250267" y="39133"/>
                    </a:cubicBezTo>
                    <a:lnTo>
                      <a:pt x="184939" y="108482"/>
                    </a:ln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234FD13-6B4A-33B1-E0D1-B92A6F5CAB0A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12950972" y="5357386"/>
                <a:ext cx="42745" cy="171777"/>
              </a:xfrm>
              <a:custGeom>
                <a:avLst/>
                <a:gdLst>
                  <a:gd name="connsiteX0" fmla="*/ 43002 w 42745"/>
                  <a:gd name="connsiteY0" fmla="*/ 21198 h 171777"/>
                  <a:gd name="connsiteX1" fmla="*/ 21629 w 42745"/>
                  <a:gd name="connsiteY1" fmla="*/ 75 h 171777"/>
                  <a:gd name="connsiteX2" fmla="*/ 256 w 42745"/>
                  <a:gd name="connsiteY2" fmla="*/ 21198 h 171777"/>
                  <a:gd name="connsiteX3" fmla="*/ 21629 w 42745"/>
                  <a:gd name="connsiteY3" fmla="*/ 42322 h 171777"/>
                  <a:gd name="connsiteX4" fmla="*/ 43002 w 42745"/>
                  <a:gd name="connsiteY4" fmla="*/ 21198 h 171777"/>
                  <a:gd name="connsiteX5" fmla="*/ 43002 w 42745"/>
                  <a:gd name="connsiteY5" fmla="*/ 150729 h 171777"/>
                  <a:gd name="connsiteX6" fmla="*/ 21629 w 42745"/>
                  <a:gd name="connsiteY6" fmla="*/ 129605 h 171777"/>
                  <a:gd name="connsiteX7" fmla="*/ 256 w 42745"/>
                  <a:gd name="connsiteY7" fmla="*/ 150729 h 171777"/>
                  <a:gd name="connsiteX8" fmla="*/ 21629 w 42745"/>
                  <a:gd name="connsiteY8" fmla="*/ 171852 h 171777"/>
                  <a:gd name="connsiteX9" fmla="*/ 43002 w 42745"/>
                  <a:gd name="connsiteY9" fmla="*/ 150729 h 1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45" h="171777">
                    <a:moveTo>
                      <a:pt x="43002" y="21198"/>
                    </a:moveTo>
                    <a:cubicBezTo>
                      <a:pt x="43002" y="9640"/>
                      <a:pt x="33324" y="75"/>
                      <a:pt x="21629" y="75"/>
                    </a:cubicBezTo>
                    <a:cubicBezTo>
                      <a:pt x="9935" y="75"/>
                      <a:pt x="256" y="9640"/>
                      <a:pt x="256" y="21198"/>
                    </a:cubicBezTo>
                    <a:cubicBezTo>
                      <a:pt x="256" y="32756"/>
                      <a:pt x="9935" y="42322"/>
                      <a:pt x="21629" y="42322"/>
                    </a:cubicBezTo>
                    <a:cubicBezTo>
                      <a:pt x="33324" y="42322"/>
                      <a:pt x="43002" y="32756"/>
                      <a:pt x="43002" y="21198"/>
                    </a:cubicBezTo>
                    <a:close/>
                    <a:moveTo>
                      <a:pt x="43002" y="150729"/>
                    </a:moveTo>
                    <a:cubicBezTo>
                      <a:pt x="43002" y="139171"/>
                      <a:pt x="33324" y="129605"/>
                      <a:pt x="21629" y="129605"/>
                    </a:cubicBezTo>
                    <a:cubicBezTo>
                      <a:pt x="9935" y="129605"/>
                      <a:pt x="256" y="139171"/>
                      <a:pt x="256" y="150729"/>
                    </a:cubicBezTo>
                    <a:cubicBezTo>
                      <a:pt x="256" y="162287"/>
                      <a:pt x="9935" y="171852"/>
                      <a:pt x="21629" y="171852"/>
                    </a:cubicBezTo>
                    <a:cubicBezTo>
                      <a:pt x="33324" y="171852"/>
                      <a:pt x="43002" y="162287"/>
                      <a:pt x="43002" y="1507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D2551D-4D36-E0DA-B6E0-23F34DE55640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13167342" y="5256950"/>
                <a:ext cx="279460" cy="280981"/>
              </a:xfrm>
              <a:custGeom>
                <a:avLst/>
                <a:gdLst>
                  <a:gd name="connsiteX0" fmla="*/ 229315 w 279460"/>
                  <a:gd name="connsiteY0" fmla="*/ 41923 h 280981"/>
                  <a:gd name="connsiteX1" fmla="*/ 272867 w 279460"/>
                  <a:gd name="connsiteY1" fmla="*/ 12430 h 280981"/>
                  <a:gd name="connsiteX2" fmla="*/ 279723 w 279460"/>
                  <a:gd name="connsiteY2" fmla="*/ 4459 h 280981"/>
                  <a:gd name="connsiteX3" fmla="*/ 274480 w 279460"/>
                  <a:gd name="connsiteY3" fmla="*/ 75 h 280981"/>
                  <a:gd name="connsiteX4" fmla="*/ 233347 w 279460"/>
                  <a:gd name="connsiteY4" fmla="*/ 1270 h 280981"/>
                  <a:gd name="connsiteX5" fmla="*/ 191408 w 279460"/>
                  <a:gd name="connsiteY5" fmla="*/ 75 h 280981"/>
                  <a:gd name="connsiteX6" fmla="*/ 184149 w 279460"/>
                  <a:gd name="connsiteY6" fmla="*/ 8046 h 280981"/>
                  <a:gd name="connsiteX7" fmla="*/ 191408 w 279460"/>
                  <a:gd name="connsiteY7" fmla="*/ 12430 h 280981"/>
                  <a:gd name="connsiteX8" fmla="*/ 218830 w 279460"/>
                  <a:gd name="connsiteY8" fmla="*/ 29966 h 280981"/>
                  <a:gd name="connsiteX9" fmla="*/ 217620 w 279460"/>
                  <a:gd name="connsiteY9" fmla="*/ 38336 h 280981"/>
                  <a:gd name="connsiteX10" fmla="*/ 181327 w 279460"/>
                  <a:gd name="connsiteY10" fmla="*/ 180620 h 280981"/>
                  <a:gd name="connsiteX11" fmla="*/ 80914 w 279460"/>
                  <a:gd name="connsiteY11" fmla="*/ 268701 h 280981"/>
                  <a:gd name="connsiteX12" fmla="*/ 31716 w 279460"/>
                  <a:gd name="connsiteY12" fmla="*/ 216889 h 280981"/>
                  <a:gd name="connsiteX13" fmla="*/ 36152 w 279460"/>
                  <a:gd name="connsiteY13" fmla="*/ 185802 h 280981"/>
                  <a:gd name="connsiteX14" fmla="*/ 75269 w 279460"/>
                  <a:gd name="connsiteY14" fmla="*/ 30763 h 280981"/>
                  <a:gd name="connsiteX15" fmla="*/ 109143 w 279460"/>
                  <a:gd name="connsiteY15" fmla="*/ 12430 h 280981"/>
                  <a:gd name="connsiteX16" fmla="*/ 122854 w 279460"/>
                  <a:gd name="connsiteY16" fmla="*/ 4459 h 280981"/>
                  <a:gd name="connsiteX17" fmla="*/ 117208 w 279460"/>
                  <a:gd name="connsiteY17" fmla="*/ 75 h 280981"/>
                  <a:gd name="connsiteX18" fmla="*/ 65590 w 279460"/>
                  <a:gd name="connsiteY18" fmla="*/ 1270 h 280981"/>
                  <a:gd name="connsiteX19" fmla="*/ 13570 w 279460"/>
                  <a:gd name="connsiteY19" fmla="*/ 75 h 280981"/>
                  <a:gd name="connsiteX20" fmla="*/ 5908 w 279460"/>
                  <a:gd name="connsiteY20" fmla="*/ 8046 h 280981"/>
                  <a:gd name="connsiteX21" fmla="*/ 17199 w 279460"/>
                  <a:gd name="connsiteY21" fmla="*/ 12430 h 280981"/>
                  <a:gd name="connsiteX22" fmla="*/ 32523 w 279460"/>
                  <a:gd name="connsiteY22" fmla="*/ 13227 h 280981"/>
                  <a:gd name="connsiteX23" fmla="*/ 43411 w 279460"/>
                  <a:gd name="connsiteY23" fmla="*/ 19604 h 280981"/>
                  <a:gd name="connsiteX24" fmla="*/ 36555 w 279460"/>
                  <a:gd name="connsiteY24" fmla="*/ 47901 h 280981"/>
                  <a:gd name="connsiteX25" fmla="*/ 27684 w 279460"/>
                  <a:gd name="connsiteY25" fmla="*/ 82974 h 280981"/>
                  <a:gd name="connsiteX26" fmla="*/ 3085 w 279460"/>
                  <a:gd name="connsiteY26" fmla="*/ 181417 h 280981"/>
                  <a:gd name="connsiteX27" fmla="*/ 262 w 279460"/>
                  <a:gd name="connsiteY27" fmla="*/ 204534 h 280981"/>
                  <a:gd name="connsiteX28" fmla="*/ 79301 w 279460"/>
                  <a:gd name="connsiteY28" fmla="*/ 281056 h 280981"/>
                  <a:gd name="connsiteX29" fmla="*/ 193424 w 279460"/>
                  <a:gd name="connsiteY29" fmla="*/ 183410 h 280981"/>
                  <a:gd name="connsiteX30" fmla="*/ 229315 w 279460"/>
                  <a:gd name="connsiteY30" fmla="*/ 41923 h 28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9460" h="280981">
                    <a:moveTo>
                      <a:pt x="229315" y="41923"/>
                    </a:moveTo>
                    <a:cubicBezTo>
                      <a:pt x="233347" y="25582"/>
                      <a:pt x="240606" y="13626"/>
                      <a:pt x="272867" y="12430"/>
                    </a:cubicBezTo>
                    <a:cubicBezTo>
                      <a:pt x="274883" y="12430"/>
                      <a:pt x="279723" y="12031"/>
                      <a:pt x="279723" y="4459"/>
                    </a:cubicBezTo>
                    <a:cubicBezTo>
                      <a:pt x="279723" y="4060"/>
                      <a:pt x="279723" y="75"/>
                      <a:pt x="274480" y="75"/>
                    </a:cubicBezTo>
                    <a:cubicBezTo>
                      <a:pt x="261173" y="75"/>
                      <a:pt x="247058" y="1270"/>
                      <a:pt x="233347" y="1270"/>
                    </a:cubicBezTo>
                    <a:cubicBezTo>
                      <a:pt x="219637" y="1270"/>
                      <a:pt x="204716" y="75"/>
                      <a:pt x="191408" y="75"/>
                    </a:cubicBezTo>
                    <a:cubicBezTo>
                      <a:pt x="188989" y="75"/>
                      <a:pt x="184149" y="75"/>
                      <a:pt x="184149" y="8046"/>
                    </a:cubicBezTo>
                    <a:cubicBezTo>
                      <a:pt x="184149" y="12430"/>
                      <a:pt x="188182" y="12430"/>
                      <a:pt x="191408" y="12430"/>
                    </a:cubicBezTo>
                    <a:cubicBezTo>
                      <a:pt x="214394" y="12828"/>
                      <a:pt x="218830" y="21198"/>
                      <a:pt x="218830" y="29966"/>
                    </a:cubicBezTo>
                    <a:cubicBezTo>
                      <a:pt x="218830" y="31162"/>
                      <a:pt x="218023" y="37140"/>
                      <a:pt x="217620" y="38336"/>
                    </a:cubicBezTo>
                    <a:lnTo>
                      <a:pt x="181327" y="180620"/>
                    </a:lnTo>
                    <a:cubicBezTo>
                      <a:pt x="167616" y="234027"/>
                      <a:pt x="121241" y="268701"/>
                      <a:pt x="80914" y="268701"/>
                    </a:cubicBezTo>
                    <a:cubicBezTo>
                      <a:pt x="53492" y="268701"/>
                      <a:pt x="31716" y="251165"/>
                      <a:pt x="31716" y="216889"/>
                    </a:cubicBezTo>
                    <a:cubicBezTo>
                      <a:pt x="31716" y="216092"/>
                      <a:pt x="31716" y="203338"/>
                      <a:pt x="36152" y="185802"/>
                    </a:cubicBezTo>
                    <a:lnTo>
                      <a:pt x="75269" y="30763"/>
                    </a:lnTo>
                    <a:cubicBezTo>
                      <a:pt x="78898" y="16415"/>
                      <a:pt x="79705" y="12430"/>
                      <a:pt x="109143" y="12430"/>
                    </a:cubicBezTo>
                    <a:cubicBezTo>
                      <a:pt x="119627" y="12430"/>
                      <a:pt x="122854" y="12430"/>
                      <a:pt x="122854" y="4459"/>
                    </a:cubicBezTo>
                    <a:cubicBezTo>
                      <a:pt x="122854" y="75"/>
                      <a:pt x="118418" y="75"/>
                      <a:pt x="117208" y="75"/>
                    </a:cubicBezTo>
                    <a:cubicBezTo>
                      <a:pt x="105917" y="75"/>
                      <a:pt x="76882" y="1270"/>
                      <a:pt x="65590" y="1270"/>
                    </a:cubicBezTo>
                    <a:cubicBezTo>
                      <a:pt x="53896" y="1270"/>
                      <a:pt x="25264" y="75"/>
                      <a:pt x="13570" y="75"/>
                    </a:cubicBezTo>
                    <a:cubicBezTo>
                      <a:pt x="10343" y="75"/>
                      <a:pt x="5908" y="75"/>
                      <a:pt x="5908" y="8046"/>
                    </a:cubicBezTo>
                    <a:cubicBezTo>
                      <a:pt x="5908" y="12430"/>
                      <a:pt x="9537" y="12430"/>
                      <a:pt x="17199" y="12430"/>
                    </a:cubicBezTo>
                    <a:cubicBezTo>
                      <a:pt x="18005" y="12430"/>
                      <a:pt x="25667" y="12430"/>
                      <a:pt x="32523" y="13227"/>
                    </a:cubicBezTo>
                    <a:cubicBezTo>
                      <a:pt x="39782" y="14024"/>
                      <a:pt x="43411" y="14423"/>
                      <a:pt x="43411" y="19604"/>
                    </a:cubicBezTo>
                    <a:cubicBezTo>
                      <a:pt x="43411" y="21995"/>
                      <a:pt x="38975" y="38735"/>
                      <a:pt x="36555" y="47901"/>
                    </a:cubicBezTo>
                    <a:lnTo>
                      <a:pt x="27684" y="82974"/>
                    </a:lnTo>
                    <a:cubicBezTo>
                      <a:pt x="24054" y="98518"/>
                      <a:pt x="4698" y="173845"/>
                      <a:pt x="3085" y="181417"/>
                    </a:cubicBezTo>
                    <a:cubicBezTo>
                      <a:pt x="262" y="192577"/>
                      <a:pt x="262" y="198555"/>
                      <a:pt x="262" y="204534"/>
                    </a:cubicBezTo>
                    <a:cubicBezTo>
                      <a:pt x="262" y="253157"/>
                      <a:pt x="36959" y="281056"/>
                      <a:pt x="79301" y="281056"/>
                    </a:cubicBezTo>
                    <a:cubicBezTo>
                      <a:pt x="130112" y="281056"/>
                      <a:pt x="180117" y="236020"/>
                      <a:pt x="193424" y="183410"/>
                    </a:cubicBezTo>
                    <a:lnTo>
                      <a:pt x="229315" y="41923"/>
                    </a:ln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8F1F5EF-06EB-BBA4-F9E7-AB450AA72694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13605113" y="5275683"/>
                <a:ext cx="245989" cy="310474"/>
              </a:xfrm>
              <a:custGeom>
                <a:avLst/>
                <a:gdLst>
                  <a:gd name="connsiteX0" fmla="*/ 238197 w 245989"/>
                  <a:gd name="connsiteY0" fmla="*/ 75 h 310474"/>
                  <a:gd name="connsiteX1" fmla="*/ 234568 w 245989"/>
                  <a:gd name="connsiteY1" fmla="*/ 872 h 310474"/>
                  <a:gd name="connsiteX2" fmla="*/ 5112 w 245989"/>
                  <a:gd name="connsiteY2" fmla="*/ 108880 h 310474"/>
                  <a:gd name="connsiteX3" fmla="*/ 1079 w 245989"/>
                  <a:gd name="connsiteY3" fmla="*/ 112866 h 310474"/>
                  <a:gd name="connsiteX4" fmla="*/ 273 w 245989"/>
                  <a:gd name="connsiteY4" fmla="*/ 116054 h 310474"/>
                  <a:gd name="connsiteX5" fmla="*/ 1079 w 245989"/>
                  <a:gd name="connsiteY5" fmla="*/ 119641 h 310474"/>
                  <a:gd name="connsiteX6" fmla="*/ 5112 w 245989"/>
                  <a:gd name="connsiteY6" fmla="*/ 123228 h 310474"/>
                  <a:gd name="connsiteX7" fmla="*/ 234568 w 245989"/>
                  <a:gd name="connsiteY7" fmla="*/ 231237 h 310474"/>
                  <a:gd name="connsiteX8" fmla="*/ 238197 w 245989"/>
                  <a:gd name="connsiteY8" fmla="*/ 232034 h 310474"/>
                  <a:gd name="connsiteX9" fmla="*/ 245456 w 245989"/>
                  <a:gd name="connsiteY9" fmla="*/ 227650 h 310474"/>
                  <a:gd name="connsiteX10" fmla="*/ 246262 w 245989"/>
                  <a:gd name="connsiteY10" fmla="*/ 224063 h 310474"/>
                  <a:gd name="connsiteX11" fmla="*/ 246262 w 245989"/>
                  <a:gd name="connsiteY11" fmla="*/ 8046 h 310474"/>
                  <a:gd name="connsiteX12" fmla="*/ 245456 w 245989"/>
                  <a:gd name="connsiteY12" fmla="*/ 4459 h 310474"/>
                  <a:gd name="connsiteX13" fmla="*/ 238197 w 245989"/>
                  <a:gd name="connsiteY13" fmla="*/ 75 h 310474"/>
                  <a:gd name="connsiteX14" fmla="*/ 230132 w 245989"/>
                  <a:gd name="connsiteY14" fmla="*/ 211309 h 310474"/>
                  <a:gd name="connsiteX15" fmla="*/ 27291 w 245989"/>
                  <a:gd name="connsiteY15" fmla="*/ 116054 h 310474"/>
                  <a:gd name="connsiteX16" fmla="*/ 230132 w 245989"/>
                  <a:gd name="connsiteY16" fmla="*/ 20800 h 310474"/>
                  <a:gd name="connsiteX17" fmla="*/ 230132 w 245989"/>
                  <a:gd name="connsiteY17" fmla="*/ 211309 h 310474"/>
                  <a:gd name="connsiteX18" fmla="*/ 241423 w 245989"/>
                  <a:gd name="connsiteY18" fmla="*/ 295404 h 310474"/>
                  <a:gd name="connsiteX19" fmla="*/ 11967 w 245989"/>
                  <a:gd name="connsiteY19" fmla="*/ 187396 h 310474"/>
                  <a:gd name="connsiteX20" fmla="*/ 8338 w 245989"/>
                  <a:gd name="connsiteY20" fmla="*/ 186599 h 310474"/>
                  <a:gd name="connsiteX21" fmla="*/ 1079 w 245989"/>
                  <a:gd name="connsiteY21" fmla="*/ 190983 h 310474"/>
                  <a:gd name="connsiteX22" fmla="*/ 273 w 245989"/>
                  <a:gd name="connsiteY22" fmla="*/ 194171 h 310474"/>
                  <a:gd name="connsiteX23" fmla="*/ 5112 w 245989"/>
                  <a:gd name="connsiteY23" fmla="*/ 201744 h 310474"/>
                  <a:gd name="connsiteX24" fmla="*/ 234568 w 245989"/>
                  <a:gd name="connsiteY24" fmla="*/ 309752 h 310474"/>
                  <a:gd name="connsiteX25" fmla="*/ 238197 w 245989"/>
                  <a:gd name="connsiteY25" fmla="*/ 310549 h 310474"/>
                  <a:gd name="connsiteX26" fmla="*/ 245456 w 245989"/>
                  <a:gd name="connsiteY26" fmla="*/ 306165 h 310474"/>
                  <a:gd name="connsiteX27" fmla="*/ 246262 w 245989"/>
                  <a:gd name="connsiteY27" fmla="*/ 302977 h 310474"/>
                  <a:gd name="connsiteX28" fmla="*/ 241423 w 245989"/>
                  <a:gd name="connsiteY28" fmla="*/ 295404 h 310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5989" h="310474">
                    <a:moveTo>
                      <a:pt x="238197" y="75"/>
                    </a:moveTo>
                    <a:cubicBezTo>
                      <a:pt x="236987" y="75"/>
                      <a:pt x="235778" y="473"/>
                      <a:pt x="234568" y="872"/>
                    </a:cubicBezTo>
                    <a:lnTo>
                      <a:pt x="5112" y="108880"/>
                    </a:lnTo>
                    <a:cubicBezTo>
                      <a:pt x="3499" y="109677"/>
                      <a:pt x="1886" y="110873"/>
                      <a:pt x="1079" y="112866"/>
                    </a:cubicBezTo>
                    <a:cubicBezTo>
                      <a:pt x="676" y="113663"/>
                      <a:pt x="273" y="114859"/>
                      <a:pt x="273" y="116054"/>
                    </a:cubicBezTo>
                    <a:cubicBezTo>
                      <a:pt x="273" y="117250"/>
                      <a:pt x="676" y="118446"/>
                      <a:pt x="1079" y="119641"/>
                    </a:cubicBezTo>
                    <a:cubicBezTo>
                      <a:pt x="1886" y="121236"/>
                      <a:pt x="3499" y="122431"/>
                      <a:pt x="5112" y="123228"/>
                    </a:cubicBezTo>
                    <a:lnTo>
                      <a:pt x="234568" y="231237"/>
                    </a:lnTo>
                    <a:cubicBezTo>
                      <a:pt x="235778" y="232034"/>
                      <a:pt x="236584" y="232034"/>
                      <a:pt x="238197" y="232034"/>
                    </a:cubicBezTo>
                    <a:cubicBezTo>
                      <a:pt x="241020" y="232034"/>
                      <a:pt x="243843" y="230440"/>
                      <a:pt x="245456" y="227650"/>
                    </a:cubicBezTo>
                    <a:cubicBezTo>
                      <a:pt x="245859" y="226454"/>
                      <a:pt x="246262" y="225259"/>
                      <a:pt x="246262" y="224063"/>
                    </a:cubicBezTo>
                    <a:lnTo>
                      <a:pt x="246262" y="8046"/>
                    </a:lnTo>
                    <a:cubicBezTo>
                      <a:pt x="246262" y="6850"/>
                      <a:pt x="245859" y="5654"/>
                      <a:pt x="245456" y="4459"/>
                    </a:cubicBezTo>
                    <a:cubicBezTo>
                      <a:pt x="243843" y="1669"/>
                      <a:pt x="241020" y="75"/>
                      <a:pt x="238197" y="75"/>
                    </a:cubicBezTo>
                    <a:close/>
                    <a:moveTo>
                      <a:pt x="230132" y="211309"/>
                    </a:moveTo>
                    <a:lnTo>
                      <a:pt x="27291" y="116054"/>
                    </a:lnTo>
                    <a:lnTo>
                      <a:pt x="230132" y="20800"/>
                    </a:lnTo>
                    <a:lnTo>
                      <a:pt x="230132" y="211309"/>
                    </a:lnTo>
                    <a:close/>
                    <a:moveTo>
                      <a:pt x="241423" y="295404"/>
                    </a:moveTo>
                    <a:lnTo>
                      <a:pt x="11967" y="187396"/>
                    </a:lnTo>
                    <a:cubicBezTo>
                      <a:pt x="10757" y="186997"/>
                      <a:pt x="9548" y="186599"/>
                      <a:pt x="8338" y="186599"/>
                    </a:cubicBezTo>
                    <a:cubicBezTo>
                      <a:pt x="5515" y="186599"/>
                      <a:pt x="2692" y="188193"/>
                      <a:pt x="1079" y="190983"/>
                    </a:cubicBezTo>
                    <a:cubicBezTo>
                      <a:pt x="676" y="192178"/>
                      <a:pt x="273" y="192976"/>
                      <a:pt x="273" y="194171"/>
                    </a:cubicBezTo>
                    <a:cubicBezTo>
                      <a:pt x="273" y="197360"/>
                      <a:pt x="2289" y="200150"/>
                      <a:pt x="5112" y="201744"/>
                    </a:cubicBezTo>
                    <a:lnTo>
                      <a:pt x="234568" y="309752"/>
                    </a:lnTo>
                    <a:cubicBezTo>
                      <a:pt x="235778" y="310151"/>
                      <a:pt x="236987" y="310549"/>
                      <a:pt x="238197" y="310549"/>
                    </a:cubicBezTo>
                    <a:cubicBezTo>
                      <a:pt x="241020" y="310549"/>
                      <a:pt x="243843" y="308955"/>
                      <a:pt x="245456" y="306165"/>
                    </a:cubicBezTo>
                    <a:cubicBezTo>
                      <a:pt x="245859" y="304970"/>
                      <a:pt x="246262" y="304172"/>
                      <a:pt x="246262" y="302977"/>
                    </a:cubicBezTo>
                    <a:cubicBezTo>
                      <a:pt x="246262" y="299788"/>
                      <a:pt x="244246" y="296999"/>
                      <a:pt x="241423" y="2954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5BE97-2D3C-38D2-A7C8-6A5F92902586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14019889" y="5256950"/>
                <a:ext cx="287525" cy="280981"/>
              </a:xfrm>
              <a:custGeom>
                <a:avLst/>
                <a:gdLst>
                  <a:gd name="connsiteX0" fmla="*/ 230949 w 287525"/>
                  <a:gd name="connsiteY0" fmla="*/ 45510 h 280981"/>
                  <a:gd name="connsiteX1" fmla="*/ 282567 w 287525"/>
                  <a:gd name="connsiteY1" fmla="*/ 12430 h 280981"/>
                  <a:gd name="connsiteX2" fmla="*/ 287809 w 287525"/>
                  <a:gd name="connsiteY2" fmla="*/ 4857 h 280981"/>
                  <a:gd name="connsiteX3" fmla="*/ 282567 w 287525"/>
                  <a:gd name="connsiteY3" fmla="*/ 75 h 280981"/>
                  <a:gd name="connsiteX4" fmla="*/ 249499 w 287525"/>
                  <a:gd name="connsiteY4" fmla="*/ 1270 h 280981"/>
                  <a:gd name="connsiteX5" fmla="*/ 209576 w 287525"/>
                  <a:gd name="connsiteY5" fmla="*/ 75 h 280981"/>
                  <a:gd name="connsiteX6" fmla="*/ 201914 w 287525"/>
                  <a:gd name="connsiteY6" fmla="*/ 7647 h 280981"/>
                  <a:gd name="connsiteX7" fmla="*/ 208366 w 287525"/>
                  <a:gd name="connsiteY7" fmla="*/ 12430 h 280981"/>
                  <a:gd name="connsiteX8" fmla="*/ 226916 w 287525"/>
                  <a:gd name="connsiteY8" fmla="*/ 25582 h 280981"/>
                  <a:gd name="connsiteX9" fmla="*/ 220867 w 287525"/>
                  <a:gd name="connsiteY9" fmla="*/ 40727 h 280981"/>
                  <a:gd name="connsiteX10" fmla="*/ 97066 w 287525"/>
                  <a:gd name="connsiteY10" fmla="*/ 235222 h 280981"/>
                  <a:gd name="connsiteX11" fmla="*/ 69644 w 287525"/>
                  <a:gd name="connsiteY11" fmla="*/ 24387 h 280981"/>
                  <a:gd name="connsiteX12" fmla="*/ 97469 w 287525"/>
                  <a:gd name="connsiteY12" fmla="*/ 12430 h 280981"/>
                  <a:gd name="connsiteX13" fmla="*/ 107551 w 287525"/>
                  <a:gd name="connsiteY13" fmla="*/ 4459 h 280981"/>
                  <a:gd name="connsiteX14" fmla="*/ 101905 w 287525"/>
                  <a:gd name="connsiteY14" fmla="*/ 75 h 280981"/>
                  <a:gd name="connsiteX15" fmla="*/ 51901 w 287525"/>
                  <a:gd name="connsiteY15" fmla="*/ 1270 h 280981"/>
                  <a:gd name="connsiteX16" fmla="*/ 29721 w 287525"/>
                  <a:gd name="connsiteY16" fmla="*/ 872 h 280981"/>
                  <a:gd name="connsiteX17" fmla="*/ 7945 w 287525"/>
                  <a:gd name="connsiteY17" fmla="*/ 75 h 280981"/>
                  <a:gd name="connsiteX18" fmla="*/ 283 w 287525"/>
                  <a:gd name="connsiteY18" fmla="*/ 7647 h 280981"/>
                  <a:gd name="connsiteX19" fmla="*/ 10365 w 287525"/>
                  <a:gd name="connsiteY19" fmla="*/ 12430 h 280981"/>
                  <a:gd name="connsiteX20" fmla="*/ 34560 w 287525"/>
                  <a:gd name="connsiteY20" fmla="*/ 25981 h 280981"/>
                  <a:gd name="connsiteX21" fmla="*/ 66418 w 287525"/>
                  <a:gd name="connsiteY21" fmla="*/ 271890 h 280981"/>
                  <a:gd name="connsiteX22" fmla="*/ 74483 w 287525"/>
                  <a:gd name="connsiteY22" fmla="*/ 281056 h 280981"/>
                  <a:gd name="connsiteX23" fmla="*/ 85775 w 287525"/>
                  <a:gd name="connsiteY23" fmla="*/ 273882 h 280981"/>
                  <a:gd name="connsiteX24" fmla="*/ 230949 w 287525"/>
                  <a:gd name="connsiteY24" fmla="*/ 45510 h 28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525" h="280981">
                    <a:moveTo>
                      <a:pt x="230949" y="45510"/>
                    </a:moveTo>
                    <a:cubicBezTo>
                      <a:pt x="250709" y="14423"/>
                      <a:pt x="267646" y="13227"/>
                      <a:pt x="282567" y="12430"/>
                    </a:cubicBezTo>
                    <a:cubicBezTo>
                      <a:pt x="287406" y="12031"/>
                      <a:pt x="287809" y="5256"/>
                      <a:pt x="287809" y="4857"/>
                    </a:cubicBezTo>
                    <a:cubicBezTo>
                      <a:pt x="287809" y="1669"/>
                      <a:pt x="285793" y="75"/>
                      <a:pt x="282567" y="75"/>
                    </a:cubicBezTo>
                    <a:cubicBezTo>
                      <a:pt x="272082" y="75"/>
                      <a:pt x="260387" y="1270"/>
                      <a:pt x="249499" y="1270"/>
                    </a:cubicBezTo>
                    <a:cubicBezTo>
                      <a:pt x="236191" y="1270"/>
                      <a:pt x="222481" y="75"/>
                      <a:pt x="209576" y="75"/>
                    </a:cubicBezTo>
                    <a:cubicBezTo>
                      <a:pt x="207157" y="75"/>
                      <a:pt x="201914" y="75"/>
                      <a:pt x="201914" y="7647"/>
                    </a:cubicBezTo>
                    <a:cubicBezTo>
                      <a:pt x="201914" y="12031"/>
                      <a:pt x="205544" y="12430"/>
                      <a:pt x="208366" y="12430"/>
                    </a:cubicBezTo>
                    <a:cubicBezTo>
                      <a:pt x="219254" y="13227"/>
                      <a:pt x="226916" y="17213"/>
                      <a:pt x="226916" y="25582"/>
                    </a:cubicBezTo>
                    <a:cubicBezTo>
                      <a:pt x="226916" y="31561"/>
                      <a:pt x="220867" y="40329"/>
                      <a:pt x="220867" y="40727"/>
                    </a:cubicBezTo>
                    <a:lnTo>
                      <a:pt x="97066" y="235222"/>
                    </a:lnTo>
                    <a:lnTo>
                      <a:pt x="69644" y="24387"/>
                    </a:lnTo>
                    <a:cubicBezTo>
                      <a:pt x="69644" y="17611"/>
                      <a:pt x="78919" y="12430"/>
                      <a:pt x="97469" y="12430"/>
                    </a:cubicBezTo>
                    <a:cubicBezTo>
                      <a:pt x="103115" y="12430"/>
                      <a:pt x="107551" y="12430"/>
                      <a:pt x="107551" y="4459"/>
                    </a:cubicBezTo>
                    <a:cubicBezTo>
                      <a:pt x="107551" y="872"/>
                      <a:pt x="104325" y="75"/>
                      <a:pt x="101905" y="75"/>
                    </a:cubicBezTo>
                    <a:cubicBezTo>
                      <a:pt x="85775" y="75"/>
                      <a:pt x="68434" y="1270"/>
                      <a:pt x="51901" y="1270"/>
                    </a:cubicBezTo>
                    <a:cubicBezTo>
                      <a:pt x="44642" y="1270"/>
                      <a:pt x="36980" y="872"/>
                      <a:pt x="29721" y="872"/>
                    </a:cubicBezTo>
                    <a:cubicBezTo>
                      <a:pt x="22463" y="872"/>
                      <a:pt x="14800" y="75"/>
                      <a:pt x="7945" y="75"/>
                    </a:cubicBezTo>
                    <a:cubicBezTo>
                      <a:pt x="5122" y="75"/>
                      <a:pt x="283" y="75"/>
                      <a:pt x="283" y="7647"/>
                    </a:cubicBezTo>
                    <a:cubicBezTo>
                      <a:pt x="283" y="12430"/>
                      <a:pt x="3912" y="12430"/>
                      <a:pt x="10365" y="12430"/>
                    </a:cubicBezTo>
                    <a:cubicBezTo>
                      <a:pt x="32947" y="12430"/>
                      <a:pt x="33351" y="16017"/>
                      <a:pt x="34560" y="25981"/>
                    </a:cubicBezTo>
                    <a:lnTo>
                      <a:pt x="66418" y="271890"/>
                    </a:lnTo>
                    <a:cubicBezTo>
                      <a:pt x="67628" y="279861"/>
                      <a:pt x="69241" y="281056"/>
                      <a:pt x="74483" y="281056"/>
                    </a:cubicBezTo>
                    <a:cubicBezTo>
                      <a:pt x="80935" y="281056"/>
                      <a:pt x="82549" y="279064"/>
                      <a:pt x="85775" y="273882"/>
                    </a:cubicBezTo>
                    <a:lnTo>
                      <a:pt x="230949" y="45510"/>
                    </a:ln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4C36A48-B9DD-F1E6-E699-6E54248004A3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14351192" y="5230247"/>
                <a:ext cx="143158" cy="398555"/>
              </a:xfrm>
              <a:custGeom>
                <a:avLst/>
                <a:gdLst>
                  <a:gd name="connsiteX0" fmla="*/ 58361 w 143158"/>
                  <a:gd name="connsiteY0" fmla="*/ 345622 h 398555"/>
                  <a:gd name="connsiteX1" fmla="*/ 3920 w 143158"/>
                  <a:gd name="connsiteY1" fmla="*/ 389862 h 398555"/>
                  <a:gd name="connsiteX2" fmla="*/ 291 w 143158"/>
                  <a:gd name="connsiteY2" fmla="*/ 394246 h 398555"/>
                  <a:gd name="connsiteX3" fmla="*/ 8356 w 143158"/>
                  <a:gd name="connsiteY3" fmla="*/ 398630 h 398555"/>
                  <a:gd name="connsiteX4" fmla="*/ 85379 w 143158"/>
                  <a:gd name="connsiteY4" fmla="*/ 348811 h 398555"/>
                  <a:gd name="connsiteX5" fmla="*/ 85379 w 143158"/>
                  <a:gd name="connsiteY5" fmla="*/ 257940 h 398555"/>
                  <a:gd name="connsiteX6" fmla="*/ 101510 w 143158"/>
                  <a:gd name="connsiteY6" fmla="*/ 216490 h 398555"/>
                  <a:gd name="connsiteX7" fmla="*/ 139820 w 143158"/>
                  <a:gd name="connsiteY7" fmla="*/ 203737 h 398555"/>
                  <a:gd name="connsiteX8" fmla="*/ 143449 w 143158"/>
                  <a:gd name="connsiteY8" fmla="*/ 199352 h 398555"/>
                  <a:gd name="connsiteX9" fmla="*/ 136997 w 143158"/>
                  <a:gd name="connsiteY9" fmla="*/ 194968 h 398555"/>
                  <a:gd name="connsiteX10" fmla="*/ 86589 w 143158"/>
                  <a:gd name="connsiteY10" fmla="*/ 159497 h 398555"/>
                  <a:gd name="connsiteX11" fmla="*/ 85379 w 143158"/>
                  <a:gd name="connsiteY11" fmla="*/ 139968 h 398555"/>
                  <a:gd name="connsiteX12" fmla="*/ 85379 w 143158"/>
                  <a:gd name="connsiteY12" fmla="*/ 61054 h 398555"/>
                  <a:gd name="connsiteX13" fmla="*/ 66023 w 143158"/>
                  <a:gd name="connsiteY13" fmla="*/ 16415 h 398555"/>
                  <a:gd name="connsiteX14" fmla="*/ 8356 w 143158"/>
                  <a:gd name="connsiteY14" fmla="*/ 75 h 398555"/>
                  <a:gd name="connsiteX15" fmla="*/ 291 w 143158"/>
                  <a:gd name="connsiteY15" fmla="*/ 4459 h 398555"/>
                  <a:gd name="connsiteX16" fmla="*/ 6743 w 143158"/>
                  <a:gd name="connsiteY16" fmla="*/ 8843 h 398555"/>
                  <a:gd name="connsiteX17" fmla="*/ 57151 w 143158"/>
                  <a:gd name="connsiteY17" fmla="*/ 43517 h 398555"/>
                  <a:gd name="connsiteX18" fmla="*/ 58361 w 143158"/>
                  <a:gd name="connsiteY18" fmla="*/ 62249 h 398555"/>
                  <a:gd name="connsiteX19" fmla="*/ 58361 w 143158"/>
                  <a:gd name="connsiteY19" fmla="*/ 145946 h 398555"/>
                  <a:gd name="connsiteX20" fmla="*/ 74491 w 143158"/>
                  <a:gd name="connsiteY20" fmla="*/ 183809 h 398555"/>
                  <a:gd name="connsiteX21" fmla="*/ 105946 w 143158"/>
                  <a:gd name="connsiteY21" fmla="*/ 199352 h 398555"/>
                  <a:gd name="connsiteX22" fmla="*/ 58361 w 143158"/>
                  <a:gd name="connsiteY22" fmla="*/ 249969 h 398555"/>
                  <a:gd name="connsiteX23" fmla="*/ 58361 w 143158"/>
                  <a:gd name="connsiteY23" fmla="*/ 345622 h 39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158" h="398555">
                    <a:moveTo>
                      <a:pt x="58361" y="345622"/>
                    </a:moveTo>
                    <a:cubicBezTo>
                      <a:pt x="58361" y="361564"/>
                      <a:pt x="47876" y="387072"/>
                      <a:pt x="3920" y="389862"/>
                    </a:cubicBezTo>
                    <a:cubicBezTo>
                      <a:pt x="1904" y="390261"/>
                      <a:pt x="291" y="391855"/>
                      <a:pt x="291" y="394246"/>
                    </a:cubicBezTo>
                    <a:cubicBezTo>
                      <a:pt x="291" y="398630"/>
                      <a:pt x="4727" y="398630"/>
                      <a:pt x="8356" y="398630"/>
                    </a:cubicBezTo>
                    <a:cubicBezTo>
                      <a:pt x="47473" y="398630"/>
                      <a:pt x="84976" y="379101"/>
                      <a:pt x="85379" y="348811"/>
                    </a:cubicBezTo>
                    <a:lnTo>
                      <a:pt x="85379" y="257940"/>
                    </a:lnTo>
                    <a:cubicBezTo>
                      <a:pt x="85379" y="242396"/>
                      <a:pt x="85379" y="229643"/>
                      <a:pt x="101510" y="216490"/>
                    </a:cubicBezTo>
                    <a:cubicBezTo>
                      <a:pt x="115624" y="204932"/>
                      <a:pt x="130948" y="204135"/>
                      <a:pt x="139820" y="203737"/>
                    </a:cubicBezTo>
                    <a:cubicBezTo>
                      <a:pt x="141836" y="203338"/>
                      <a:pt x="143449" y="201744"/>
                      <a:pt x="143449" y="199352"/>
                    </a:cubicBezTo>
                    <a:cubicBezTo>
                      <a:pt x="143449" y="195367"/>
                      <a:pt x="141030" y="195367"/>
                      <a:pt x="136997" y="194968"/>
                    </a:cubicBezTo>
                    <a:cubicBezTo>
                      <a:pt x="110382" y="193374"/>
                      <a:pt x="91025" y="179026"/>
                      <a:pt x="86589" y="159497"/>
                    </a:cubicBezTo>
                    <a:cubicBezTo>
                      <a:pt x="85379" y="155113"/>
                      <a:pt x="85379" y="154316"/>
                      <a:pt x="85379" y="139968"/>
                    </a:cubicBezTo>
                    <a:lnTo>
                      <a:pt x="85379" y="61054"/>
                    </a:lnTo>
                    <a:cubicBezTo>
                      <a:pt x="85379" y="44314"/>
                      <a:pt x="85379" y="31561"/>
                      <a:pt x="66023" y="16415"/>
                    </a:cubicBezTo>
                    <a:cubicBezTo>
                      <a:pt x="49892" y="4060"/>
                      <a:pt x="22067" y="75"/>
                      <a:pt x="8356" y="75"/>
                    </a:cubicBezTo>
                    <a:cubicBezTo>
                      <a:pt x="4727" y="75"/>
                      <a:pt x="291" y="75"/>
                      <a:pt x="291" y="4459"/>
                    </a:cubicBezTo>
                    <a:cubicBezTo>
                      <a:pt x="291" y="8444"/>
                      <a:pt x="2711" y="8444"/>
                      <a:pt x="6743" y="8843"/>
                    </a:cubicBezTo>
                    <a:cubicBezTo>
                      <a:pt x="32149" y="10437"/>
                      <a:pt x="51909" y="23191"/>
                      <a:pt x="57151" y="43517"/>
                    </a:cubicBezTo>
                    <a:cubicBezTo>
                      <a:pt x="58361" y="47104"/>
                      <a:pt x="58361" y="47901"/>
                      <a:pt x="58361" y="62249"/>
                    </a:cubicBezTo>
                    <a:lnTo>
                      <a:pt x="58361" y="145946"/>
                    </a:lnTo>
                    <a:cubicBezTo>
                      <a:pt x="58361" y="164280"/>
                      <a:pt x="61587" y="171055"/>
                      <a:pt x="74491" y="183809"/>
                    </a:cubicBezTo>
                    <a:cubicBezTo>
                      <a:pt x="82960" y="192178"/>
                      <a:pt x="94654" y="196164"/>
                      <a:pt x="105946" y="199352"/>
                    </a:cubicBezTo>
                    <a:cubicBezTo>
                      <a:pt x="72878" y="208519"/>
                      <a:pt x="58361" y="226853"/>
                      <a:pt x="58361" y="249969"/>
                    </a:cubicBezTo>
                    <a:lnTo>
                      <a:pt x="58361" y="345622"/>
                    </a:lnTo>
                    <a:close/>
                  </a:path>
                </a:pathLst>
              </a:custGeom>
              <a:solidFill>
                <a:srgbClr val="000000"/>
              </a:solidFill>
              <a:ln w="40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0046D6-2444-E2D2-CFAF-454F49AA4DC4}"/>
              </a:ext>
            </a:extLst>
          </p:cNvPr>
          <p:cNvGrpSpPr/>
          <p:nvPr/>
        </p:nvGrpSpPr>
        <p:grpSpPr>
          <a:xfrm>
            <a:off x="290173" y="3360714"/>
            <a:ext cx="5610166" cy="3172173"/>
            <a:chOff x="6129259" y="1688614"/>
            <a:chExt cx="5610166" cy="317217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56B37A-31F6-AD5B-B32F-1A393DEF19A6}"/>
                </a:ext>
              </a:extLst>
            </p:cNvPr>
            <p:cNvSpPr/>
            <p:nvPr/>
          </p:nvSpPr>
          <p:spPr>
            <a:xfrm>
              <a:off x="6133533" y="1688614"/>
              <a:ext cx="5605892" cy="53269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200F6B-9398-4ED7-5FBE-0E38A8A1E03C}"/>
                </a:ext>
              </a:extLst>
            </p:cNvPr>
            <p:cNvSpPr txBox="1"/>
            <p:nvPr/>
          </p:nvSpPr>
          <p:spPr>
            <a:xfrm>
              <a:off x="6129259" y="1690688"/>
              <a:ext cx="5610166" cy="317009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latin typeface="Courier New" panose="02070309020205020404" pitchFamily="49" charset="0"/>
                  <a:cs typeface="Courier New" panose="02070309020205020404" pitchFamily="49" charset="0"/>
                </a:rPr>
                <a:t>Lemma.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09" name="Group 208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U\sqleq \Up U$&#10;&#10;\end{document}&#10;" title="IguanaTex Vector Display">
              <a:extLst>
                <a:ext uri="{FF2B5EF4-FFF2-40B4-BE49-F238E27FC236}">
                  <a16:creationId xmlns:a16="http://schemas.microsoft.com/office/drawing/2014/main" id="{4D095506-E6AF-8D75-D46A-A32F6A036A00}"/>
                </a:ext>
              </a:extLst>
            </p:cNvPr>
            <p:cNvGrpSpPr>
              <a:grpSpLocks noChangeAspect="1"/>
            </p:cNvGrpSpPr>
            <p:nvPr>
              <p:custDataLst>
                <p:tags r:id="rId20"/>
              </p:custDataLst>
            </p:nvPr>
          </p:nvGrpSpPr>
          <p:grpSpPr>
            <a:xfrm>
              <a:off x="6549735" y="2796534"/>
              <a:ext cx="1399483" cy="434034"/>
              <a:chOff x="9669701" y="4500783"/>
              <a:chExt cx="1399483" cy="434034"/>
            </a:xfrm>
          </p:grpSpPr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6AF294F3-1A58-2122-0496-614EA20A71DA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9669701" y="4555240"/>
                <a:ext cx="282587" cy="285441"/>
              </a:xfrm>
              <a:custGeom>
                <a:avLst/>
                <a:gdLst>
                  <a:gd name="connsiteX0" fmla="*/ 231692 w 282587"/>
                  <a:gd name="connsiteY0" fmla="*/ 42575 h 285441"/>
                  <a:gd name="connsiteX1" fmla="*/ 275732 w 282587"/>
                  <a:gd name="connsiteY1" fmla="*/ 12614 h 285441"/>
                  <a:gd name="connsiteX2" fmla="*/ 282664 w 282587"/>
                  <a:gd name="connsiteY2" fmla="*/ 4516 h 285441"/>
                  <a:gd name="connsiteX3" fmla="*/ 277363 w 282587"/>
                  <a:gd name="connsiteY3" fmla="*/ 63 h 285441"/>
                  <a:gd name="connsiteX4" fmla="*/ 235770 w 282587"/>
                  <a:gd name="connsiteY4" fmla="*/ 1277 h 285441"/>
                  <a:gd name="connsiteX5" fmla="*/ 193361 w 282587"/>
                  <a:gd name="connsiteY5" fmla="*/ 63 h 285441"/>
                  <a:gd name="connsiteX6" fmla="*/ 186022 w 282587"/>
                  <a:gd name="connsiteY6" fmla="*/ 8160 h 285441"/>
                  <a:gd name="connsiteX7" fmla="*/ 193361 w 282587"/>
                  <a:gd name="connsiteY7" fmla="*/ 12614 h 285441"/>
                  <a:gd name="connsiteX8" fmla="*/ 221090 w 282587"/>
                  <a:gd name="connsiteY8" fmla="*/ 30429 h 285441"/>
                  <a:gd name="connsiteX9" fmla="*/ 219867 w 282587"/>
                  <a:gd name="connsiteY9" fmla="*/ 38931 h 285441"/>
                  <a:gd name="connsiteX10" fmla="*/ 183167 w 282587"/>
                  <a:gd name="connsiteY10" fmla="*/ 183474 h 285441"/>
                  <a:gd name="connsiteX11" fmla="*/ 81631 w 282587"/>
                  <a:gd name="connsiteY11" fmla="*/ 272953 h 285441"/>
                  <a:gd name="connsiteX12" fmla="*/ 31883 w 282587"/>
                  <a:gd name="connsiteY12" fmla="*/ 220318 h 285441"/>
                  <a:gd name="connsiteX13" fmla="*/ 36369 w 282587"/>
                  <a:gd name="connsiteY13" fmla="*/ 188738 h 285441"/>
                  <a:gd name="connsiteX14" fmla="*/ 75923 w 282587"/>
                  <a:gd name="connsiteY14" fmla="*/ 31239 h 285441"/>
                  <a:gd name="connsiteX15" fmla="*/ 110176 w 282587"/>
                  <a:gd name="connsiteY15" fmla="*/ 12614 h 285441"/>
                  <a:gd name="connsiteX16" fmla="*/ 124040 w 282587"/>
                  <a:gd name="connsiteY16" fmla="*/ 4516 h 285441"/>
                  <a:gd name="connsiteX17" fmla="*/ 118331 w 282587"/>
                  <a:gd name="connsiteY17" fmla="*/ 63 h 285441"/>
                  <a:gd name="connsiteX18" fmla="*/ 66136 w 282587"/>
                  <a:gd name="connsiteY18" fmla="*/ 1277 h 285441"/>
                  <a:gd name="connsiteX19" fmla="*/ 13533 w 282587"/>
                  <a:gd name="connsiteY19" fmla="*/ 63 h 285441"/>
                  <a:gd name="connsiteX20" fmla="*/ 5786 w 282587"/>
                  <a:gd name="connsiteY20" fmla="*/ 8160 h 285441"/>
                  <a:gd name="connsiteX21" fmla="*/ 17203 w 282587"/>
                  <a:gd name="connsiteY21" fmla="*/ 12614 h 285441"/>
                  <a:gd name="connsiteX22" fmla="*/ 32699 w 282587"/>
                  <a:gd name="connsiteY22" fmla="*/ 13424 h 285441"/>
                  <a:gd name="connsiteX23" fmla="*/ 43708 w 282587"/>
                  <a:gd name="connsiteY23" fmla="*/ 19902 h 285441"/>
                  <a:gd name="connsiteX24" fmla="*/ 36776 w 282587"/>
                  <a:gd name="connsiteY24" fmla="*/ 48649 h 285441"/>
                  <a:gd name="connsiteX25" fmla="*/ 27805 w 282587"/>
                  <a:gd name="connsiteY25" fmla="*/ 84278 h 285441"/>
                  <a:gd name="connsiteX26" fmla="*/ 2931 w 282587"/>
                  <a:gd name="connsiteY26" fmla="*/ 184284 h 285441"/>
                  <a:gd name="connsiteX27" fmla="*/ 77 w 282587"/>
                  <a:gd name="connsiteY27" fmla="*/ 207767 h 285441"/>
                  <a:gd name="connsiteX28" fmla="*/ 80000 w 282587"/>
                  <a:gd name="connsiteY28" fmla="*/ 285504 h 285441"/>
                  <a:gd name="connsiteX29" fmla="*/ 195400 w 282587"/>
                  <a:gd name="connsiteY29" fmla="*/ 186308 h 285441"/>
                  <a:gd name="connsiteX30" fmla="*/ 231692 w 282587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2587" h="285441">
                    <a:moveTo>
                      <a:pt x="231692" y="42575"/>
                    </a:moveTo>
                    <a:cubicBezTo>
                      <a:pt x="235770" y="25975"/>
                      <a:pt x="243110" y="13829"/>
                      <a:pt x="275732" y="12614"/>
                    </a:cubicBezTo>
                    <a:cubicBezTo>
                      <a:pt x="277771" y="12614"/>
                      <a:pt x="282664" y="12209"/>
                      <a:pt x="282664" y="4516"/>
                    </a:cubicBezTo>
                    <a:cubicBezTo>
                      <a:pt x="282664" y="4112"/>
                      <a:pt x="282664" y="63"/>
                      <a:pt x="277363" y="63"/>
                    </a:cubicBezTo>
                    <a:cubicBezTo>
                      <a:pt x="263906" y="63"/>
                      <a:pt x="249634" y="1277"/>
                      <a:pt x="235770" y="1277"/>
                    </a:cubicBezTo>
                    <a:cubicBezTo>
                      <a:pt x="221906" y="1277"/>
                      <a:pt x="206818" y="63"/>
                      <a:pt x="193361" y="63"/>
                    </a:cubicBezTo>
                    <a:cubicBezTo>
                      <a:pt x="190915" y="63"/>
                      <a:pt x="186022" y="63"/>
                      <a:pt x="186022" y="8160"/>
                    </a:cubicBezTo>
                    <a:cubicBezTo>
                      <a:pt x="186022" y="12614"/>
                      <a:pt x="190099" y="12614"/>
                      <a:pt x="193361" y="12614"/>
                    </a:cubicBezTo>
                    <a:cubicBezTo>
                      <a:pt x="216605" y="13019"/>
                      <a:pt x="221090" y="21521"/>
                      <a:pt x="221090" y="30429"/>
                    </a:cubicBezTo>
                    <a:cubicBezTo>
                      <a:pt x="221090" y="31644"/>
                      <a:pt x="220275" y="37717"/>
                      <a:pt x="219867" y="38931"/>
                    </a:cubicBezTo>
                    <a:lnTo>
                      <a:pt x="183167" y="183474"/>
                    </a:lnTo>
                    <a:cubicBezTo>
                      <a:pt x="169303" y="237728"/>
                      <a:pt x="122409" y="272953"/>
                      <a:pt x="81631" y="272953"/>
                    </a:cubicBezTo>
                    <a:cubicBezTo>
                      <a:pt x="53903" y="272953"/>
                      <a:pt x="31883" y="255138"/>
                      <a:pt x="31883" y="220318"/>
                    </a:cubicBezTo>
                    <a:cubicBezTo>
                      <a:pt x="31883" y="219509"/>
                      <a:pt x="31883" y="206552"/>
                      <a:pt x="36369" y="188738"/>
                    </a:cubicBezTo>
                    <a:lnTo>
                      <a:pt x="75923" y="31239"/>
                    </a:lnTo>
                    <a:cubicBezTo>
                      <a:pt x="79593" y="16663"/>
                      <a:pt x="80408" y="12614"/>
                      <a:pt x="110176" y="12614"/>
                    </a:cubicBezTo>
                    <a:cubicBezTo>
                      <a:pt x="120778" y="12614"/>
                      <a:pt x="124040" y="12614"/>
                      <a:pt x="124040" y="4516"/>
                    </a:cubicBezTo>
                    <a:cubicBezTo>
                      <a:pt x="124040" y="63"/>
                      <a:pt x="119554" y="63"/>
                      <a:pt x="118331" y="63"/>
                    </a:cubicBezTo>
                    <a:cubicBezTo>
                      <a:pt x="106913" y="63"/>
                      <a:pt x="77554" y="1277"/>
                      <a:pt x="66136" y="1277"/>
                    </a:cubicBezTo>
                    <a:cubicBezTo>
                      <a:pt x="54311" y="1277"/>
                      <a:pt x="25359" y="63"/>
                      <a:pt x="13533" y="63"/>
                    </a:cubicBezTo>
                    <a:cubicBezTo>
                      <a:pt x="10271" y="63"/>
                      <a:pt x="5786" y="63"/>
                      <a:pt x="5786" y="8160"/>
                    </a:cubicBezTo>
                    <a:cubicBezTo>
                      <a:pt x="5786" y="12614"/>
                      <a:pt x="9456" y="12614"/>
                      <a:pt x="17203" y="12614"/>
                    </a:cubicBezTo>
                    <a:cubicBezTo>
                      <a:pt x="18019" y="12614"/>
                      <a:pt x="25766" y="12614"/>
                      <a:pt x="32699" y="13424"/>
                    </a:cubicBezTo>
                    <a:cubicBezTo>
                      <a:pt x="40039" y="14234"/>
                      <a:pt x="43708" y="14639"/>
                      <a:pt x="43708" y="19902"/>
                    </a:cubicBezTo>
                    <a:cubicBezTo>
                      <a:pt x="43708" y="22331"/>
                      <a:pt x="39223" y="39336"/>
                      <a:pt x="36776" y="48649"/>
                    </a:cubicBezTo>
                    <a:lnTo>
                      <a:pt x="27805" y="84278"/>
                    </a:lnTo>
                    <a:cubicBezTo>
                      <a:pt x="24135" y="100069"/>
                      <a:pt x="4562" y="176591"/>
                      <a:pt x="2931" y="184284"/>
                    </a:cubicBezTo>
                    <a:cubicBezTo>
                      <a:pt x="77" y="195621"/>
                      <a:pt x="77" y="201694"/>
                      <a:pt x="77" y="207767"/>
                    </a:cubicBezTo>
                    <a:cubicBezTo>
                      <a:pt x="77" y="257163"/>
                      <a:pt x="37184" y="285504"/>
                      <a:pt x="80000" y="285504"/>
                    </a:cubicBezTo>
                    <a:cubicBezTo>
                      <a:pt x="131380" y="285504"/>
                      <a:pt x="181944" y="239753"/>
                      <a:pt x="195400" y="186308"/>
                    </a:cubicBezTo>
                    <a:lnTo>
                      <a:pt x="231692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69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7576D78-B290-2033-4750-577B51825C2A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10112369" y="4574269"/>
                <a:ext cx="257305" cy="312973"/>
              </a:xfrm>
              <a:custGeom>
                <a:avLst/>
                <a:gdLst>
                  <a:gd name="connsiteX0" fmla="*/ 243121 w 257305"/>
                  <a:gd name="connsiteY0" fmla="*/ 16258 h 312973"/>
                  <a:gd name="connsiteX1" fmla="*/ 257393 w 257305"/>
                  <a:gd name="connsiteY1" fmla="*/ 8160 h 312973"/>
                  <a:gd name="connsiteX2" fmla="*/ 243121 w 257305"/>
                  <a:gd name="connsiteY2" fmla="*/ 63 h 312973"/>
                  <a:gd name="connsiteX3" fmla="*/ 19253 w 257305"/>
                  <a:gd name="connsiteY3" fmla="*/ 63 h 312973"/>
                  <a:gd name="connsiteX4" fmla="*/ 4573 w 257305"/>
                  <a:gd name="connsiteY4" fmla="*/ 14639 h 312973"/>
                  <a:gd name="connsiteX5" fmla="*/ 4573 w 257305"/>
                  <a:gd name="connsiteY5" fmla="*/ 219914 h 312973"/>
                  <a:gd name="connsiteX6" fmla="*/ 18845 w 257305"/>
                  <a:gd name="connsiteY6" fmla="*/ 234489 h 312973"/>
                  <a:gd name="connsiteX7" fmla="*/ 243121 w 257305"/>
                  <a:gd name="connsiteY7" fmla="*/ 234489 h 312973"/>
                  <a:gd name="connsiteX8" fmla="*/ 257393 w 257305"/>
                  <a:gd name="connsiteY8" fmla="*/ 226392 h 312973"/>
                  <a:gd name="connsiteX9" fmla="*/ 242713 w 257305"/>
                  <a:gd name="connsiteY9" fmla="*/ 218294 h 312973"/>
                  <a:gd name="connsiteX10" fmla="*/ 20884 w 257305"/>
                  <a:gd name="connsiteY10" fmla="*/ 218294 h 312973"/>
                  <a:gd name="connsiteX11" fmla="*/ 20884 w 257305"/>
                  <a:gd name="connsiteY11" fmla="*/ 16258 h 312973"/>
                  <a:gd name="connsiteX12" fmla="*/ 243121 w 257305"/>
                  <a:gd name="connsiteY12" fmla="*/ 16258 h 312973"/>
                  <a:gd name="connsiteX13" fmla="*/ 243121 w 257305"/>
                  <a:gd name="connsiteY13" fmla="*/ 313036 h 312973"/>
                  <a:gd name="connsiteX14" fmla="*/ 257393 w 257305"/>
                  <a:gd name="connsiteY14" fmla="*/ 304939 h 312973"/>
                  <a:gd name="connsiteX15" fmla="*/ 242713 w 257305"/>
                  <a:gd name="connsiteY15" fmla="*/ 296841 h 312973"/>
                  <a:gd name="connsiteX16" fmla="*/ 14767 w 257305"/>
                  <a:gd name="connsiteY16" fmla="*/ 296841 h 312973"/>
                  <a:gd name="connsiteX17" fmla="*/ 87 w 257305"/>
                  <a:gd name="connsiteY17" fmla="*/ 304939 h 312973"/>
                  <a:gd name="connsiteX18" fmla="*/ 14359 w 257305"/>
                  <a:gd name="connsiteY18" fmla="*/ 313036 h 312973"/>
                  <a:gd name="connsiteX19" fmla="*/ 243121 w 257305"/>
                  <a:gd name="connsiteY19" fmla="*/ 313036 h 31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7305" h="312973">
                    <a:moveTo>
                      <a:pt x="243121" y="16258"/>
                    </a:moveTo>
                    <a:cubicBezTo>
                      <a:pt x="250053" y="16258"/>
                      <a:pt x="257393" y="16258"/>
                      <a:pt x="257393" y="8160"/>
                    </a:cubicBezTo>
                    <a:cubicBezTo>
                      <a:pt x="257393" y="63"/>
                      <a:pt x="250053" y="63"/>
                      <a:pt x="243121" y="63"/>
                    </a:cubicBezTo>
                    <a:lnTo>
                      <a:pt x="19253" y="63"/>
                    </a:lnTo>
                    <a:cubicBezTo>
                      <a:pt x="6204" y="63"/>
                      <a:pt x="4573" y="1682"/>
                      <a:pt x="4573" y="14639"/>
                    </a:cubicBezTo>
                    <a:lnTo>
                      <a:pt x="4573" y="219914"/>
                    </a:lnTo>
                    <a:cubicBezTo>
                      <a:pt x="4573" y="233275"/>
                      <a:pt x="5796" y="234489"/>
                      <a:pt x="18845" y="234489"/>
                    </a:cubicBezTo>
                    <a:lnTo>
                      <a:pt x="243121" y="234489"/>
                    </a:lnTo>
                    <a:cubicBezTo>
                      <a:pt x="250053" y="234489"/>
                      <a:pt x="257393" y="234489"/>
                      <a:pt x="257393" y="226392"/>
                    </a:cubicBezTo>
                    <a:cubicBezTo>
                      <a:pt x="257393" y="218294"/>
                      <a:pt x="249645" y="218294"/>
                      <a:pt x="242713" y="218294"/>
                    </a:cubicBezTo>
                    <a:lnTo>
                      <a:pt x="20884" y="218294"/>
                    </a:lnTo>
                    <a:lnTo>
                      <a:pt x="20884" y="16258"/>
                    </a:lnTo>
                    <a:lnTo>
                      <a:pt x="243121" y="16258"/>
                    </a:lnTo>
                    <a:close/>
                    <a:moveTo>
                      <a:pt x="243121" y="313036"/>
                    </a:moveTo>
                    <a:cubicBezTo>
                      <a:pt x="250053" y="313036"/>
                      <a:pt x="257393" y="313036"/>
                      <a:pt x="257393" y="304939"/>
                    </a:cubicBezTo>
                    <a:cubicBezTo>
                      <a:pt x="257393" y="296841"/>
                      <a:pt x="248829" y="296841"/>
                      <a:pt x="242713" y="296841"/>
                    </a:cubicBezTo>
                    <a:lnTo>
                      <a:pt x="14767" y="296841"/>
                    </a:lnTo>
                    <a:cubicBezTo>
                      <a:pt x="8243" y="296841"/>
                      <a:pt x="87" y="296841"/>
                      <a:pt x="87" y="304939"/>
                    </a:cubicBezTo>
                    <a:cubicBezTo>
                      <a:pt x="87" y="313036"/>
                      <a:pt x="7427" y="313036"/>
                      <a:pt x="14359" y="313036"/>
                    </a:cubicBezTo>
                    <a:lnTo>
                      <a:pt x="243121" y="313036"/>
                    </a:lnTo>
                    <a:close/>
                  </a:path>
                </a:pathLst>
              </a:custGeom>
              <a:solidFill>
                <a:srgbClr val="000000"/>
              </a:solidFill>
              <a:ln w="4069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FBAFD74E-889B-5C52-C7B6-AF2996F233B9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 rot="16200000">
                <a:off x="10409744" y="4629900"/>
                <a:ext cx="434034" cy="175799"/>
              </a:xfrm>
              <a:custGeom>
                <a:avLst/>
                <a:gdLst>
                  <a:gd name="connsiteX0" fmla="*/ 10372 w 434034"/>
                  <a:gd name="connsiteY0" fmla="*/ 98489 h 175799"/>
                  <a:gd name="connsiteX1" fmla="*/ 290268 w 434034"/>
                  <a:gd name="connsiteY1" fmla="*/ 98489 h 175799"/>
                  <a:gd name="connsiteX2" fmla="*/ 290268 w 434034"/>
                  <a:gd name="connsiteY2" fmla="*/ 165335 h 175799"/>
                  <a:gd name="connsiteX3" fmla="*/ 291736 w 434034"/>
                  <a:gd name="connsiteY3" fmla="*/ 170599 h 175799"/>
                  <a:gd name="connsiteX4" fmla="*/ 300054 w 434034"/>
                  <a:gd name="connsiteY4" fmla="*/ 175862 h 175799"/>
                  <a:gd name="connsiteX5" fmla="*/ 304947 w 434034"/>
                  <a:gd name="connsiteY5" fmla="*/ 174283 h 175799"/>
                  <a:gd name="connsiteX6" fmla="*/ 429726 w 434034"/>
                  <a:gd name="connsiteY6" fmla="*/ 96910 h 175799"/>
                  <a:gd name="connsiteX7" fmla="*/ 433152 w 434034"/>
                  <a:gd name="connsiteY7" fmla="*/ 93226 h 175799"/>
                  <a:gd name="connsiteX8" fmla="*/ 434130 w 434034"/>
                  <a:gd name="connsiteY8" fmla="*/ 87962 h 175799"/>
                  <a:gd name="connsiteX9" fmla="*/ 429726 w 434034"/>
                  <a:gd name="connsiteY9" fmla="*/ 79014 h 175799"/>
                  <a:gd name="connsiteX10" fmla="*/ 304947 w 434034"/>
                  <a:gd name="connsiteY10" fmla="*/ 1641 h 175799"/>
                  <a:gd name="connsiteX11" fmla="*/ 300054 w 434034"/>
                  <a:gd name="connsiteY11" fmla="*/ 62 h 175799"/>
                  <a:gd name="connsiteX12" fmla="*/ 290268 w 434034"/>
                  <a:gd name="connsiteY12" fmla="*/ 10589 h 175799"/>
                  <a:gd name="connsiteX13" fmla="*/ 290268 w 434034"/>
                  <a:gd name="connsiteY13" fmla="*/ 77435 h 175799"/>
                  <a:gd name="connsiteX14" fmla="*/ 10372 w 434034"/>
                  <a:gd name="connsiteY14" fmla="*/ 77435 h 175799"/>
                  <a:gd name="connsiteX15" fmla="*/ 96 w 434034"/>
                  <a:gd name="connsiteY15" fmla="*/ 87962 h 175799"/>
                  <a:gd name="connsiteX16" fmla="*/ 10372 w 434034"/>
                  <a:gd name="connsiteY16" fmla="*/ 98489 h 175799"/>
                  <a:gd name="connsiteX17" fmla="*/ 309841 w 434034"/>
                  <a:gd name="connsiteY17" fmla="*/ 146913 h 175799"/>
                  <a:gd name="connsiteX18" fmla="*/ 309841 w 434034"/>
                  <a:gd name="connsiteY18" fmla="*/ 29011 h 175799"/>
                  <a:gd name="connsiteX19" fmla="*/ 404770 w 434034"/>
                  <a:gd name="connsiteY19" fmla="*/ 87962 h 175799"/>
                  <a:gd name="connsiteX20" fmla="*/ 309841 w 434034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4034" h="175799">
                    <a:moveTo>
                      <a:pt x="10372" y="98489"/>
                    </a:moveTo>
                    <a:lnTo>
                      <a:pt x="290268" y="98489"/>
                    </a:lnTo>
                    <a:lnTo>
                      <a:pt x="290268" y="165335"/>
                    </a:lnTo>
                    <a:cubicBezTo>
                      <a:pt x="290268" y="166914"/>
                      <a:pt x="290757" y="169020"/>
                      <a:pt x="291736" y="170599"/>
                    </a:cubicBezTo>
                    <a:cubicBezTo>
                      <a:pt x="293693" y="173757"/>
                      <a:pt x="296629" y="175862"/>
                      <a:pt x="300054" y="175862"/>
                    </a:cubicBezTo>
                    <a:cubicBezTo>
                      <a:pt x="302011" y="175862"/>
                      <a:pt x="303479" y="175336"/>
                      <a:pt x="304947" y="174283"/>
                    </a:cubicBezTo>
                    <a:lnTo>
                      <a:pt x="429726" y="96910"/>
                    </a:lnTo>
                    <a:cubicBezTo>
                      <a:pt x="430705" y="96384"/>
                      <a:pt x="432173" y="94805"/>
                      <a:pt x="433152" y="93226"/>
                    </a:cubicBezTo>
                    <a:cubicBezTo>
                      <a:pt x="434130" y="91647"/>
                      <a:pt x="434130" y="89541"/>
                      <a:pt x="434130" y="87962"/>
                    </a:cubicBezTo>
                    <a:cubicBezTo>
                      <a:pt x="434130" y="84278"/>
                      <a:pt x="432662" y="80593"/>
                      <a:pt x="429726" y="79014"/>
                    </a:cubicBezTo>
                    <a:lnTo>
                      <a:pt x="304947" y="1641"/>
                    </a:lnTo>
                    <a:cubicBezTo>
                      <a:pt x="303479" y="589"/>
                      <a:pt x="302011" y="62"/>
                      <a:pt x="300054" y="62"/>
                    </a:cubicBezTo>
                    <a:cubicBezTo>
                      <a:pt x="294672" y="62"/>
                      <a:pt x="290268" y="4800"/>
                      <a:pt x="290268" y="10589"/>
                    </a:cubicBezTo>
                    <a:lnTo>
                      <a:pt x="290268" y="77435"/>
                    </a:lnTo>
                    <a:lnTo>
                      <a:pt x="10372" y="77435"/>
                    </a:lnTo>
                    <a:cubicBezTo>
                      <a:pt x="4500" y="77435"/>
                      <a:pt x="96" y="82172"/>
                      <a:pt x="96" y="87962"/>
                    </a:cubicBezTo>
                    <a:cubicBezTo>
                      <a:pt x="96" y="93752"/>
                      <a:pt x="4500" y="98489"/>
                      <a:pt x="10372" y="98489"/>
                    </a:cubicBezTo>
                    <a:close/>
                    <a:moveTo>
                      <a:pt x="309841" y="146913"/>
                    </a:moveTo>
                    <a:lnTo>
                      <a:pt x="309841" y="29011"/>
                    </a:lnTo>
                    <a:lnTo>
                      <a:pt x="404770" y="87962"/>
                    </a:lnTo>
                    <a:lnTo>
                      <a:pt x="309841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4069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05D3B75-24A2-3888-472A-27FBBD7614A5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10786597" y="4555242"/>
                <a:ext cx="282587" cy="285441"/>
              </a:xfrm>
              <a:custGeom>
                <a:avLst/>
                <a:gdLst>
                  <a:gd name="connsiteX0" fmla="*/ 231719 w 282587"/>
                  <a:gd name="connsiteY0" fmla="*/ 42575 h 285441"/>
                  <a:gd name="connsiteX1" fmla="*/ 275759 w 282587"/>
                  <a:gd name="connsiteY1" fmla="*/ 12614 h 285441"/>
                  <a:gd name="connsiteX2" fmla="*/ 282691 w 282587"/>
                  <a:gd name="connsiteY2" fmla="*/ 4516 h 285441"/>
                  <a:gd name="connsiteX3" fmla="*/ 277390 w 282587"/>
                  <a:gd name="connsiteY3" fmla="*/ 63 h 285441"/>
                  <a:gd name="connsiteX4" fmla="*/ 235797 w 282587"/>
                  <a:gd name="connsiteY4" fmla="*/ 1277 h 285441"/>
                  <a:gd name="connsiteX5" fmla="*/ 193389 w 282587"/>
                  <a:gd name="connsiteY5" fmla="*/ 63 h 285441"/>
                  <a:gd name="connsiteX6" fmla="*/ 186049 w 282587"/>
                  <a:gd name="connsiteY6" fmla="*/ 8160 h 285441"/>
                  <a:gd name="connsiteX7" fmla="*/ 193389 w 282587"/>
                  <a:gd name="connsiteY7" fmla="*/ 12614 h 285441"/>
                  <a:gd name="connsiteX8" fmla="*/ 221117 w 282587"/>
                  <a:gd name="connsiteY8" fmla="*/ 30429 h 285441"/>
                  <a:gd name="connsiteX9" fmla="*/ 219894 w 282587"/>
                  <a:gd name="connsiteY9" fmla="*/ 38931 h 285441"/>
                  <a:gd name="connsiteX10" fmla="*/ 183194 w 282587"/>
                  <a:gd name="connsiteY10" fmla="*/ 183474 h 285441"/>
                  <a:gd name="connsiteX11" fmla="*/ 81659 w 282587"/>
                  <a:gd name="connsiteY11" fmla="*/ 272953 h 285441"/>
                  <a:gd name="connsiteX12" fmla="*/ 31910 w 282587"/>
                  <a:gd name="connsiteY12" fmla="*/ 220318 h 285441"/>
                  <a:gd name="connsiteX13" fmla="*/ 36396 w 282587"/>
                  <a:gd name="connsiteY13" fmla="*/ 188738 h 285441"/>
                  <a:gd name="connsiteX14" fmla="*/ 75950 w 282587"/>
                  <a:gd name="connsiteY14" fmla="*/ 31239 h 285441"/>
                  <a:gd name="connsiteX15" fmla="*/ 110203 w 282587"/>
                  <a:gd name="connsiteY15" fmla="*/ 12614 h 285441"/>
                  <a:gd name="connsiteX16" fmla="*/ 124067 w 282587"/>
                  <a:gd name="connsiteY16" fmla="*/ 4516 h 285441"/>
                  <a:gd name="connsiteX17" fmla="*/ 118358 w 282587"/>
                  <a:gd name="connsiteY17" fmla="*/ 63 h 285441"/>
                  <a:gd name="connsiteX18" fmla="*/ 66163 w 282587"/>
                  <a:gd name="connsiteY18" fmla="*/ 1277 h 285441"/>
                  <a:gd name="connsiteX19" fmla="*/ 13561 w 282587"/>
                  <a:gd name="connsiteY19" fmla="*/ 63 h 285441"/>
                  <a:gd name="connsiteX20" fmla="*/ 5813 w 282587"/>
                  <a:gd name="connsiteY20" fmla="*/ 8160 h 285441"/>
                  <a:gd name="connsiteX21" fmla="*/ 17231 w 282587"/>
                  <a:gd name="connsiteY21" fmla="*/ 12614 h 285441"/>
                  <a:gd name="connsiteX22" fmla="*/ 32726 w 282587"/>
                  <a:gd name="connsiteY22" fmla="*/ 13424 h 285441"/>
                  <a:gd name="connsiteX23" fmla="*/ 43736 w 282587"/>
                  <a:gd name="connsiteY23" fmla="*/ 19902 h 285441"/>
                  <a:gd name="connsiteX24" fmla="*/ 36804 w 282587"/>
                  <a:gd name="connsiteY24" fmla="*/ 48649 h 285441"/>
                  <a:gd name="connsiteX25" fmla="*/ 27833 w 282587"/>
                  <a:gd name="connsiteY25" fmla="*/ 84278 h 285441"/>
                  <a:gd name="connsiteX26" fmla="*/ 2958 w 282587"/>
                  <a:gd name="connsiteY26" fmla="*/ 184284 h 285441"/>
                  <a:gd name="connsiteX27" fmla="*/ 104 w 282587"/>
                  <a:gd name="connsiteY27" fmla="*/ 207767 h 285441"/>
                  <a:gd name="connsiteX28" fmla="*/ 80028 w 282587"/>
                  <a:gd name="connsiteY28" fmla="*/ 285504 h 285441"/>
                  <a:gd name="connsiteX29" fmla="*/ 195428 w 282587"/>
                  <a:gd name="connsiteY29" fmla="*/ 186308 h 285441"/>
                  <a:gd name="connsiteX30" fmla="*/ 231719 w 282587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2587" h="285441">
                    <a:moveTo>
                      <a:pt x="231719" y="42575"/>
                    </a:moveTo>
                    <a:cubicBezTo>
                      <a:pt x="235797" y="25975"/>
                      <a:pt x="243137" y="13829"/>
                      <a:pt x="275759" y="12614"/>
                    </a:cubicBezTo>
                    <a:cubicBezTo>
                      <a:pt x="277798" y="12614"/>
                      <a:pt x="282691" y="12209"/>
                      <a:pt x="282691" y="4516"/>
                    </a:cubicBezTo>
                    <a:cubicBezTo>
                      <a:pt x="282691" y="4112"/>
                      <a:pt x="282691" y="63"/>
                      <a:pt x="277390" y="63"/>
                    </a:cubicBezTo>
                    <a:cubicBezTo>
                      <a:pt x="263934" y="63"/>
                      <a:pt x="249662" y="1277"/>
                      <a:pt x="235797" y="1277"/>
                    </a:cubicBezTo>
                    <a:cubicBezTo>
                      <a:pt x="221933" y="1277"/>
                      <a:pt x="206845" y="63"/>
                      <a:pt x="193389" y="63"/>
                    </a:cubicBezTo>
                    <a:cubicBezTo>
                      <a:pt x="190942" y="63"/>
                      <a:pt x="186049" y="63"/>
                      <a:pt x="186049" y="8160"/>
                    </a:cubicBezTo>
                    <a:cubicBezTo>
                      <a:pt x="186049" y="12614"/>
                      <a:pt x="190127" y="12614"/>
                      <a:pt x="193389" y="12614"/>
                    </a:cubicBezTo>
                    <a:cubicBezTo>
                      <a:pt x="216632" y="13019"/>
                      <a:pt x="221117" y="21521"/>
                      <a:pt x="221117" y="30429"/>
                    </a:cubicBezTo>
                    <a:cubicBezTo>
                      <a:pt x="221117" y="31644"/>
                      <a:pt x="220302" y="37717"/>
                      <a:pt x="219894" y="38931"/>
                    </a:cubicBezTo>
                    <a:lnTo>
                      <a:pt x="183194" y="183474"/>
                    </a:lnTo>
                    <a:cubicBezTo>
                      <a:pt x="169330" y="237728"/>
                      <a:pt x="122436" y="272953"/>
                      <a:pt x="81659" y="272953"/>
                    </a:cubicBezTo>
                    <a:cubicBezTo>
                      <a:pt x="53930" y="272953"/>
                      <a:pt x="31910" y="255138"/>
                      <a:pt x="31910" y="220318"/>
                    </a:cubicBezTo>
                    <a:cubicBezTo>
                      <a:pt x="31910" y="219509"/>
                      <a:pt x="31910" y="206552"/>
                      <a:pt x="36396" y="188738"/>
                    </a:cubicBezTo>
                    <a:lnTo>
                      <a:pt x="75950" y="31239"/>
                    </a:lnTo>
                    <a:cubicBezTo>
                      <a:pt x="79620" y="16663"/>
                      <a:pt x="80435" y="12614"/>
                      <a:pt x="110203" y="12614"/>
                    </a:cubicBezTo>
                    <a:cubicBezTo>
                      <a:pt x="120805" y="12614"/>
                      <a:pt x="124067" y="12614"/>
                      <a:pt x="124067" y="4516"/>
                    </a:cubicBezTo>
                    <a:cubicBezTo>
                      <a:pt x="124067" y="63"/>
                      <a:pt x="119582" y="63"/>
                      <a:pt x="118358" y="63"/>
                    </a:cubicBezTo>
                    <a:cubicBezTo>
                      <a:pt x="106941" y="63"/>
                      <a:pt x="77581" y="1277"/>
                      <a:pt x="66163" y="1277"/>
                    </a:cubicBezTo>
                    <a:cubicBezTo>
                      <a:pt x="54338" y="1277"/>
                      <a:pt x="25386" y="63"/>
                      <a:pt x="13561" y="63"/>
                    </a:cubicBezTo>
                    <a:cubicBezTo>
                      <a:pt x="10298" y="63"/>
                      <a:pt x="5813" y="63"/>
                      <a:pt x="5813" y="8160"/>
                    </a:cubicBezTo>
                    <a:cubicBezTo>
                      <a:pt x="5813" y="12614"/>
                      <a:pt x="9483" y="12614"/>
                      <a:pt x="17231" y="12614"/>
                    </a:cubicBezTo>
                    <a:cubicBezTo>
                      <a:pt x="18046" y="12614"/>
                      <a:pt x="25794" y="12614"/>
                      <a:pt x="32726" y="13424"/>
                    </a:cubicBezTo>
                    <a:cubicBezTo>
                      <a:pt x="40066" y="14234"/>
                      <a:pt x="43736" y="14639"/>
                      <a:pt x="43736" y="19902"/>
                    </a:cubicBezTo>
                    <a:cubicBezTo>
                      <a:pt x="43736" y="22331"/>
                      <a:pt x="39250" y="39336"/>
                      <a:pt x="36804" y="48649"/>
                    </a:cubicBezTo>
                    <a:lnTo>
                      <a:pt x="27833" y="84278"/>
                    </a:lnTo>
                    <a:cubicBezTo>
                      <a:pt x="24163" y="100069"/>
                      <a:pt x="4590" y="176591"/>
                      <a:pt x="2958" y="184284"/>
                    </a:cubicBezTo>
                    <a:cubicBezTo>
                      <a:pt x="104" y="195621"/>
                      <a:pt x="104" y="201694"/>
                      <a:pt x="104" y="207767"/>
                    </a:cubicBezTo>
                    <a:cubicBezTo>
                      <a:pt x="104" y="257163"/>
                      <a:pt x="37211" y="285504"/>
                      <a:pt x="80028" y="285504"/>
                    </a:cubicBezTo>
                    <a:cubicBezTo>
                      <a:pt x="131407" y="285504"/>
                      <a:pt x="181971" y="239753"/>
                      <a:pt x="195428" y="186308"/>
                    </a:cubicBezTo>
                    <a:lnTo>
                      <a:pt x="231719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69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95" name="Group 294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Down U\Leq U\Leq \Up U $&#10;&#10;\end{document}&#10;" title="IguanaTex Vector Display">
              <a:extLst>
                <a:ext uri="{FF2B5EF4-FFF2-40B4-BE49-F238E27FC236}">
                  <a16:creationId xmlns:a16="http://schemas.microsoft.com/office/drawing/2014/main" id="{78DBCE36-57C6-39B4-443A-A9DA4DC70E39}"/>
                </a:ext>
              </a:extLst>
            </p:cNvPr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>
            <a:xfrm>
              <a:off x="6512951" y="4292097"/>
              <a:ext cx="2491631" cy="434169"/>
              <a:chOff x="9734237" y="6436766"/>
              <a:chExt cx="2491631" cy="434169"/>
            </a:xfrm>
          </p:grpSpPr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26FF2ACF-4E5C-3330-8E80-2968F8AD421E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 rot="5400000">
                <a:off x="9605790" y="6565213"/>
                <a:ext cx="432693" cy="175799"/>
              </a:xfrm>
              <a:custGeom>
                <a:avLst/>
                <a:gdLst>
                  <a:gd name="connsiteX0" fmla="*/ 10319 w 432693"/>
                  <a:gd name="connsiteY0" fmla="*/ 98489 h 175799"/>
                  <a:gd name="connsiteX1" fmla="*/ 289351 w 432693"/>
                  <a:gd name="connsiteY1" fmla="*/ 98489 h 175799"/>
                  <a:gd name="connsiteX2" fmla="*/ 289351 w 432693"/>
                  <a:gd name="connsiteY2" fmla="*/ 165335 h 175799"/>
                  <a:gd name="connsiteX3" fmla="*/ 290814 w 432693"/>
                  <a:gd name="connsiteY3" fmla="*/ 170599 h 175799"/>
                  <a:gd name="connsiteX4" fmla="*/ 299107 w 432693"/>
                  <a:gd name="connsiteY4" fmla="*/ 175862 h 175799"/>
                  <a:gd name="connsiteX5" fmla="*/ 303985 w 432693"/>
                  <a:gd name="connsiteY5" fmla="*/ 174283 h 175799"/>
                  <a:gd name="connsiteX6" fmla="*/ 428378 w 432693"/>
                  <a:gd name="connsiteY6" fmla="*/ 96910 h 175799"/>
                  <a:gd name="connsiteX7" fmla="*/ 431793 w 432693"/>
                  <a:gd name="connsiteY7" fmla="*/ 93226 h 175799"/>
                  <a:gd name="connsiteX8" fmla="*/ 432769 w 432693"/>
                  <a:gd name="connsiteY8" fmla="*/ 87962 h 175799"/>
                  <a:gd name="connsiteX9" fmla="*/ 428378 w 432693"/>
                  <a:gd name="connsiteY9" fmla="*/ 79014 h 175799"/>
                  <a:gd name="connsiteX10" fmla="*/ 303985 w 432693"/>
                  <a:gd name="connsiteY10" fmla="*/ 1641 h 175799"/>
                  <a:gd name="connsiteX11" fmla="*/ 299107 w 432693"/>
                  <a:gd name="connsiteY11" fmla="*/ 62 h 175799"/>
                  <a:gd name="connsiteX12" fmla="*/ 289351 w 432693"/>
                  <a:gd name="connsiteY12" fmla="*/ 10589 h 175799"/>
                  <a:gd name="connsiteX13" fmla="*/ 289351 w 432693"/>
                  <a:gd name="connsiteY13" fmla="*/ 77435 h 175799"/>
                  <a:gd name="connsiteX14" fmla="*/ 10319 w 432693"/>
                  <a:gd name="connsiteY14" fmla="*/ 77435 h 175799"/>
                  <a:gd name="connsiteX15" fmla="*/ 75 w 432693"/>
                  <a:gd name="connsiteY15" fmla="*/ 87962 h 175799"/>
                  <a:gd name="connsiteX16" fmla="*/ 10319 w 432693"/>
                  <a:gd name="connsiteY16" fmla="*/ 98489 h 175799"/>
                  <a:gd name="connsiteX17" fmla="*/ 308863 w 432693"/>
                  <a:gd name="connsiteY17" fmla="*/ 146913 h 175799"/>
                  <a:gd name="connsiteX18" fmla="*/ 308863 w 432693"/>
                  <a:gd name="connsiteY18" fmla="*/ 29011 h 175799"/>
                  <a:gd name="connsiteX19" fmla="*/ 403500 w 432693"/>
                  <a:gd name="connsiteY19" fmla="*/ 87962 h 175799"/>
                  <a:gd name="connsiteX20" fmla="*/ 308863 w 432693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2693" h="175799">
                    <a:moveTo>
                      <a:pt x="10319" y="98489"/>
                    </a:moveTo>
                    <a:lnTo>
                      <a:pt x="289351" y="98489"/>
                    </a:lnTo>
                    <a:lnTo>
                      <a:pt x="289351" y="165335"/>
                    </a:lnTo>
                    <a:cubicBezTo>
                      <a:pt x="289351" y="166914"/>
                      <a:pt x="289838" y="169020"/>
                      <a:pt x="290814" y="170599"/>
                    </a:cubicBezTo>
                    <a:cubicBezTo>
                      <a:pt x="292765" y="173757"/>
                      <a:pt x="295692" y="175862"/>
                      <a:pt x="299107" y="175862"/>
                    </a:cubicBezTo>
                    <a:cubicBezTo>
                      <a:pt x="301058" y="175862"/>
                      <a:pt x="302522" y="175336"/>
                      <a:pt x="303985" y="174283"/>
                    </a:cubicBezTo>
                    <a:lnTo>
                      <a:pt x="428378" y="96910"/>
                    </a:lnTo>
                    <a:cubicBezTo>
                      <a:pt x="429354" y="96384"/>
                      <a:pt x="430818" y="94805"/>
                      <a:pt x="431793" y="93226"/>
                    </a:cubicBezTo>
                    <a:cubicBezTo>
                      <a:pt x="432769" y="91647"/>
                      <a:pt x="432769" y="89541"/>
                      <a:pt x="432769" y="87962"/>
                    </a:cubicBezTo>
                    <a:cubicBezTo>
                      <a:pt x="432769" y="84278"/>
                      <a:pt x="431305" y="80593"/>
                      <a:pt x="428378" y="79014"/>
                    </a:cubicBezTo>
                    <a:lnTo>
                      <a:pt x="303985" y="1641"/>
                    </a:lnTo>
                    <a:cubicBezTo>
                      <a:pt x="302522" y="589"/>
                      <a:pt x="301058" y="62"/>
                      <a:pt x="299107" y="62"/>
                    </a:cubicBezTo>
                    <a:cubicBezTo>
                      <a:pt x="293741" y="62"/>
                      <a:pt x="289351" y="4800"/>
                      <a:pt x="289351" y="10589"/>
                    </a:cubicBezTo>
                    <a:lnTo>
                      <a:pt x="289351" y="77435"/>
                    </a:lnTo>
                    <a:lnTo>
                      <a:pt x="10319" y="77435"/>
                    </a:lnTo>
                    <a:cubicBezTo>
                      <a:pt x="4465" y="77435"/>
                      <a:pt x="75" y="82172"/>
                      <a:pt x="75" y="87962"/>
                    </a:cubicBezTo>
                    <a:cubicBezTo>
                      <a:pt x="75" y="93752"/>
                      <a:pt x="4465" y="98489"/>
                      <a:pt x="10319" y="98489"/>
                    </a:cubicBezTo>
                    <a:close/>
                    <a:moveTo>
                      <a:pt x="308863" y="146913"/>
                    </a:moveTo>
                    <a:lnTo>
                      <a:pt x="308863" y="29011"/>
                    </a:lnTo>
                    <a:lnTo>
                      <a:pt x="403500" y="87962"/>
                    </a:lnTo>
                    <a:lnTo>
                      <a:pt x="308863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F02A2FAA-F262-E595-224D-9FE4ABC81E19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9966812" y="6492025"/>
                <a:ext cx="281714" cy="285441"/>
              </a:xfrm>
              <a:custGeom>
                <a:avLst/>
                <a:gdLst>
                  <a:gd name="connsiteX0" fmla="*/ 230983 w 281714"/>
                  <a:gd name="connsiteY0" fmla="*/ 42575 h 285441"/>
                  <a:gd name="connsiteX1" fmla="*/ 274887 w 281714"/>
                  <a:gd name="connsiteY1" fmla="*/ 12614 h 285441"/>
                  <a:gd name="connsiteX2" fmla="*/ 281797 w 281714"/>
                  <a:gd name="connsiteY2" fmla="*/ 4516 h 285441"/>
                  <a:gd name="connsiteX3" fmla="*/ 276513 w 281714"/>
                  <a:gd name="connsiteY3" fmla="*/ 63 h 285441"/>
                  <a:gd name="connsiteX4" fmla="*/ 235048 w 281714"/>
                  <a:gd name="connsiteY4" fmla="*/ 1277 h 285441"/>
                  <a:gd name="connsiteX5" fmla="*/ 192771 w 281714"/>
                  <a:gd name="connsiteY5" fmla="*/ 63 h 285441"/>
                  <a:gd name="connsiteX6" fmla="*/ 185453 w 281714"/>
                  <a:gd name="connsiteY6" fmla="*/ 8160 h 285441"/>
                  <a:gd name="connsiteX7" fmla="*/ 192771 w 281714"/>
                  <a:gd name="connsiteY7" fmla="*/ 12614 h 285441"/>
                  <a:gd name="connsiteX8" fmla="*/ 220414 w 281714"/>
                  <a:gd name="connsiteY8" fmla="*/ 30429 h 285441"/>
                  <a:gd name="connsiteX9" fmla="*/ 219194 w 281714"/>
                  <a:gd name="connsiteY9" fmla="*/ 38931 h 285441"/>
                  <a:gd name="connsiteX10" fmla="*/ 182608 w 281714"/>
                  <a:gd name="connsiteY10" fmla="*/ 183474 h 285441"/>
                  <a:gd name="connsiteX11" fmla="*/ 81386 w 281714"/>
                  <a:gd name="connsiteY11" fmla="*/ 272953 h 285441"/>
                  <a:gd name="connsiteX12" fmla="*/ 31791 w 281714"/>
                  <a:gd name="connsiteY12" fmla="*/ 220318 h 285441"/>
                  <a:gd name="connsiteX13" fmla="*/ 36263 w 281714"/>
                  <a:gd name="connsiteY13" fmla="*/ 188738 h 285441"/>
                  <a:gd name="connsiteX14" fmla="*/ 75694 w 281714"/>
                  <a:gd name="connsiteY14" fmla="*/ 31239 h 285441"/>
                  <a:gd name="connsiteX15" fmla="*/ 109842 w 281714"/>
                  <a:gd name="connsiteY15" fmla="*/ 12614 h 285441"/>
                  <a:gd name="connsiteX16" fmla="*/ 123663 w 281714"/>
                  <a:gd name="connsiteY16" fmla="*/ 4516 h 285441"/>
                  <a:gd name="connsiteX17" fmla="*/ 117972 w 281714"/>
                  <a:gd name="connsiteY17" fmla="*/ 63 h 285441"/>
                  <a:gd name="connsiteX18" fmla="*/ 65938 w 281714"/>
                  <a:gd name="connsiteY18" fmla="*/ 1277 h 285441"/>
                  <a:gd name="connsiteX19" fmla="*/ 13498 w 281714"/>
                  <a:gd name="connsiteY19" fmla="*/ 63 h 285441"/>
                  <a:gd name="connsiteX20" fmla="*/ 5774 w 281714"/>
                  <a:gd name="connsiteY20" fmla="*/ 8160 h 285441"/>
                  <a:gd name="connsiteX21" fmla="*/ 17156 w 281714"/>
                  <a:gd name="connsiteY21" fmla="*/ 12614 h 285441"/>
                  <a:gd name="connsiteX22" fmla="*/ 32604 w 281714"/>
                  <a:gd name="connsiteY22" fmla="*/ 13424 h 285441"/>
                  <a:gd name="connsiteX23" fmla="*/ 43580 w 281714"/>
                  <a:gd name="connsiteY23" fmla="*/ 19902 h 285441"/>
                  <a:gd name="connsiteX24" fmla="*/ 36669 w 281714"/>
                  <a:gd name="connsiteY24" fmla="*/ 48649 h 285441"/>
                  <a:gd name="connsiteX25" fmla="*/ 27726 w 281714"/>
                  <a:gd name="connsiteY25" fmla="*/ 84278 h 285441"/>
                  <a:gd name="connsiteX26" fmla="*/ 2928 w 281714"/>
                  <a:gd name="connsiteY26" fmla="*/ 184284 h 285441"/>
                  <a:gd name="connsiteX27" fmla="*/ 83 w 281714"/>
                  <a:gd name="connsiteY27" fmla="*/ 207767 h 285441"/>
                  <a:gd name="connsiteX28" fmla="*/ 79760 w 281714"/>
                  <a:gd name="connsiteY28" fmla="*/ 285504 h 285441"/>
                  <a:gd name="connsiteX29" fmla="*/ 194803 w 281714"/>
                  <a:gd name="connsiteY29" fmla="*/ 186308 h 285441"/>
                  <a:gd name="connsiteX30" fmla="*/ 230983 w 281714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714" h="285441">
                    <a:moveTo>
                      <a:pt x="230983" y="42575"/>
                    </a:moveTo>
                    <a:cubicBezTo>
                      <a:pt x="235048" y="25975"/>
                      <a:pt x="242365" y="13829"/>
                      <a:pt x="274887" y="12614"/>
                    </a:cubicBezTo>
                    <a:cubicBezTo>
                      <a:pt x="276919" y="12614"/>
                      <a:pt x="281797" y="12209"/>
                      <a:pt x="281797" y="4516"/>
                    </a:cubicBezTo>
                    <a:cubicBezTo>
                      <a:pt x="281797" y="4112"/>
                      <a:pt x="281797" y="63"/>
                      <a:pt x="276513" y="63"/>
                    </a:cubicBezTo>
                    <a:cubicBezTo>
                      <a:pt x="263098" y="63"/>
                      <a:pt x="248870" y="1277"/>
                      <a:pt x="235048" y="1277"/>
                    </a:cubicBezTo>
                    <a:cubicBezTo>
                      <a:pt x="221227" y="1277"/>
                      <a:pt x="206186" y="63"/>
                      <a:pt x="192771" y="63"/>
                    </a:cubicBezTo>
                    <a:cubicBezTo>
                      <a:pt x="190331" y="63"/>
                      <a:pt x="185453" y="63"/>
                      <a:pt x="185453" y="8160"/>
                    </a:cubicBezTo>
                    <a:cubicBezTo>
                      <a:pt x="185453" y="12614"/>
                      <a:pt x="189518" y="12614"/>
                      <a:pt x="192771" y="12614"/>
                    </a:cubicBezTo>
                    <a:cubicBezTo>
                      <a:pt x="215942" y="13019"/>
                      <a:pt x="220414" y="21521"/>
                      <a:pt x="220414" y="30429"/>
                    </a:cubicBezTo>
                    <a:cubicBezTo>
                      <a:pt x="220414" y="31644"/>
                      <a:pt x="219601" y="37717"/>
                      <a:pt x="219194" y="38931"/>
                    </a:cubicBezTo>
                    <a:lnTo>
                      <a:pt x="182608" y="183474"/>
                    </a:lnTo>
                    <a:cubicBezTo>
                      <a:pt x="168786" y="237728"/>
                      <a:pt x="122037" y="272953"/>
                      <a:pt x="81386" y="272953"/>
                    </a:cubicBezTo>
                    <a:cubicBezTo>
                      <a:pt x="53743" y="272953"/>
                      <a:pt x="31791" y="255138"/>
                      <a:pt x="31791" y="220318"/>
                    </a:cubicBezTo>
                    <a:cubicBezTo>
                      <a:pt x="31791" y="219509"/>
                      <a:pt x="31791" y="206552"/>
                      <a:pt x="36263" y="188738"/>
                    </a:cubicBezTo>
                    <a:lnTo>
                      <a:pt x="75694" y="31239"/>
                    </a:lnTo>
                    <a:cubicBezTo>
                      <a:pt x="79353" y="16663"/>
                      <a:pt x="80166" y="12614"/>
                      <a:pt x="109842" y="12614"/>
                    </a:cubicBezTo>
                    <a:cubicBezTo>
                      <a:pt x="120411" y="12614"/>
                      <a:pt x="123663" y="12614"/>
                      <a:pt x="123663" y="4516"/>
                    </a:cubicBezTo>
                    <a:cubicBezTo>
                      <a:pt x="123663" y="63"/>
                      <a:pt x="119191" y="63"/>
                      <a:pt x="117972" y="63"/>
                    </a:cubicBezTo>
                    <a:cubicBezTo>
                      <a:pt x="106590" y="63"/>
                      <a:pt x="77321" y="1277"/>
                      <a:pt x="65938" y="1277"/>
                    </a:cubicBezTo>
                    <a:cubicBezTo>
                      <a:pt x="54149" y="1277"/>
                      <a:pt x="25287" y="63"/>
                      <a:pt x="13498" y="63"/>
                    </a:cubicBezTo>
                    <a:cubicBezTo>
                      <a:pt x="10246" y="63"/>
                      <a:pt x="5774" y="63"/>
                      <a:pt x="5774" y="8160"/>
                    </a:cubicBezTo>
                    <a:cubicBezTo>
                      <a:pt x="5774" y="12614"/>
                      <a:pt x="9433" y="12614"/>
                      <a:pt x="17156" y="12614"/>
                    </a:cubicBezTo>
                    <a:cubicBezTo>
                      <a:pt x="17969" y="12614"/>
                      <a:pt x="25693" y="12614"/>
                      <a:pt x="32604" y="13424"/>
                    </a:cubicBezTo>
                    <a:cubicBezTo>
                      <a:pt x="39921" y="14234"/>
                      <a:pt x="43580" y="14639"/>
                      <a:pt x="43580" y="19902"/>
                    </a:cubicBezTo>
                    <a:cubicBezTo>
                      <a:pt x="43580" y="22331"/>
                      <a:pt x="39108" y="39336"/>
                      <a:pt x="36669" y="48649"/>
                    </a:cubicBezTo>
                    <a:lnTo>
                      <a:pt x="27726" y="84278"/>
                    </a:lnTo>
                    <a:cubicBezTo>
                      <a:pt x="24067" y="100069"/>
                      <a:pt x="4554" y="176591"/>
                      <a:pt x="2928" y="184284"/>
                    </a:cubicBezTo>
                    <a:cubicBezTo>
                      <a:pt x="83" y="195621"/>
                      <a:pt x="83" y="201694"/>
                      <a:pt x="83" y="207767"/>
                    </a:cubicBezTo>
                    <a:cubicBezTo>
                      <a:pt x="83" y="257163"/>
                      <a:pt x="37076" y="285504"/>
                      <a:pt x="79760" y="285504"/>
                    </a:cubicBezTo>
                    <a:cubicBezTo>
                      <a:pt x="130980" y="285504"/>
                      <a:pt x="181388" y="239753"/>
                      <a:pt x="194803" y="186308"/>
                    </a:cubicBezTo>
                    <a:lnTo>
                      <a:pt x="230983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3F5B9EF-3FB1-7ED0-90CD-66A9BDBB6394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10408113" y="6511054"/>
                <a:ext cx="247973" cy="315402"/>
              </a:xfrm>
              <a:custGeom>
                <a:avLst/>
                <a:gdLst>
                  <a:gd name="connsiteX0" fmla="*/ 239937 w 247973"/>
                  <a:gd name="connsiteY0" fmla="*/ 63 h 315402"/>
                  <a:gd name="connsiteX1" fmla="*/ 236278 w 247973"/>
                  <a:gd name="connsiteY1" fmla="*/ 873 h 315402"/>
                  <a:gd name="connsiteX2" fmla="*/ 4972 w 247973"/>
                  <a:gd name="connsiteY2" fmla="*/ 110595 h 315402"/>
                  <a:gd name="connsiteX3" fmla="*/ 907 w 247973"/>
                  <a:gd name="connsiteY3" fmla="*/ 114644 h 315402"/>
                  <a:gd name="connsiteX4" fmla="*/ 93 w 247973"/>
                  <a:gd name="connsiteY4" fmla="*/ 117883 h 315402"/>
                  <a:gd name="connsiteX5" fmla="*/ 907 w 247973"/>
                  <a:gd name="connsiteY5" fmla="*/ 121527 h 315402"/>
                  <a:gd name="connsiteX6" fmla="*/ 4972 w 247973"/>
                  <a:gd name="connsiteY6" fmla="*/ 125171 h 315402"/>
                  <a:gd name="connsiteX7" fmla="*/ 236278 w 247973"/>
                  <a:gd name="connsiteY7" fmla="*/ 234894 h 315402"/>
                  <a:gd name="connsiteX8" fmla="*/ 239937 w 247973"/>
                  <a:gd name="connsiteY8" fmla="*/ 235704 h 315402"/>
                  <a:gd name="connsiteX9" fmla="*/ 247254 w 247973"/>
                  <a:gd name="connsiteY9" fmla="*/ 231250 h 315402"/>
                  <a:gd name="connsiteX10" fmla="*/ 248067 w 247973"/>
                  <a:gd name="connsiteY10" fmla="*/ 227606 h 315402"/>
                  <a:gd name="connsiteX11" fmla="*/ 248067 w 247973"/>
                  <a:gd name="connsiteY11" fmla="*/ 8160 h 315402"/>
                  <a:gd name="connsiteX12" fmla="*/ 247254 w 247973"/>
                  <a:gd name="connsiteY12" fmla="*/ 4516 h 315402"/>
                  <a:gd name="connsiteX13" fmla="*/ 239937 w 247973"/>
                  <a:gd name="connsiteY13" fmla="*/ 63 h 315402"/>
                  <a:gd name="connsiteX14" fmla="*/ 231807 w 247973"/>
                  <a:gd name="connsiteY14" fmla="*/ 214650 h 315402"/>
                  <a:gd name="connsiteX15" fmla="*/ 27330 w 247973"/>
                  <a:gd name="connsiteY15" fmla="*/ 117883 h 315402"/>
                  <a:gd name="connsiteX16" fmla="*/ 231807 w 247973"/>
                  <a:gd name="connsiteY16" fmla="*/ 21117 h 315402"/>
                  <a:gd name="connsiteX17" fmla="*/ 231807 w 247973"/>
                  <a:gd name="connsiteY17" fmla="*/ 214650 h 315402"/>
                  <a:gd name="connsiteX18" fmla="*/ 243189 w 247973"/>
                  <a:gd name="connsiteY18" fmla="*/ 300080 h 315402"/>
                  <a:gd name="connsiteX19" fmla="*/ 11882 w 247973"/>
                  <a:gd name="connsiteY19" fmla="*/ 190357 h 315402"/>
                  <a:gd name="connsiteX20" fmla="*/ 8224 w 247973"/>
                  <a:gd name="connsiteY20" fmla="*/ 189547 h 315402"/>
                  <a:gd name="connsiteX21" fmla="*/ 907 w 247973"/>
                  <a:gd name="connsiteY21" fmla="*/ 194001 h 315402"/>
                  <a:gd name="connsiteX22" fmla="*/ 93 w 247973"/>
                  <a:gd name="connsiteY22" fmla="*/ 197240 h 315402"/>
                  <a:gd name="connsiteX23" fmla="*/ 4972 w 247973"/>
                  <a:gd name="connsiteY23" fmla="*/ 204933 h 315402"/>
                  <a:gd name="connsiteX24" fmla="*/ 236278 w 247973"/>
                  <a:gd name="connsiteY24" fmla="*/ 314656 h 315402"/>
                  <a:gd name="connsiteX25" fmla="*/ 239937 w 247973"/>
                  <a:gd name="connsiteY25" fmla="*/ 315466 h 315402"/>
                  <a:gd name="connsiteX26" fmla="*/ 247254 w 247973"/>
                  <a:gd name="connsiteY26" fmla="*/ 311012 h 315402"/>
                  <a:gd name="connsiteX27" fmla="*/ 248067 w 247973"/>
                  <a:gd name="connsiteY27" fmla="*/ 307773 h 315402"/>
                  <a:gd name="connsiteX28" fmla="*/ 243189 w 247973"/>
                  <a:gd name="connsiteY28" fmla="*/ 300080 h 31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7973" h="315402">
                    <a:moveTo>
                      <a:pt x="239937" y="63"/>
                    </a:moveTo>
                    <a:cubicBezTo>
                      <a:pt x="238717" y="63"/>
                      <a:pt x="237498" y="468"/>
                      <a:pt x="236278" y="873"/>
                    </a:cubicBezTo>
                    <a:lnTo>
                      <a:pt x="4972" y="110595"/>
                    </a:lnTo>
                    <a:cubicBezTo>
                      <a:pt x="3346" y="111405"/>
                      <a:pt x="1720" y="112620"/>
                      <a:pt x="907" y="114644"/>
                    </a:cubicBezTo>
                    <a:cubicBezTo>
                      <a:pt x="500" y="115454"/>
                      <a:pt x="93" y="116669"/>
                      <a:pt x="93" y="117883"/>
                    </a:cubicBezTo>
                    <a:cubicBezTo>
                      <a:pt x="93" y="119098"/>
                      <a:pt x="500" y="120313"/>
                      <a:pt x="907" y="121527"/>
                    </a:cubicBezTo>
                    <a:cubicBezTo>
                      <a:pt x="1720" y="123147"/>
                      <a:pt x="3346" y="124361"/>
                      <a:pt x="4972" y="125171"/>
                    </a:cubicBezTo>
                    <a:lnTo>
                      <a:pt x="236278" y="234894"/>
                    </a:lnTo>
                    <a:cubicBezTo>
                      <a:pt x="237498" y="235704"/>
                      <a:pt x="238311" y="235704"/>
                      <a:pt x="239937" y="235704"/>
                    </a:cubicBezTo>
                    <a:cubicBezTo>
                      <a:pt x="242783" y="235704"/>
                      <a:pt x="245628" y="234084"/>
                      <a:pt x="247254" y="231250"/>
                    </a:cubicBezTo>
                    <a:cubicBezTo>
                      <a:pt x="247661" y="230036"/>
                      <a:pt x="248067" y="228821"/>
                      <a:pt x="248067" y="227606"/>
                    </a:cubicBezTo>
                    <a:lnTo>
                      <a:pt x="248067" y="8160"/>
                    </a:lnTo>
                    <a:cubicBezTo>
                      <a:pt x="248067" y="6946"/>
                      <a:pt x="247661" y="5731"/>
                      <a:pt x="247254" y="4516"/>
                    </a:cubicBezTo>
                    <a:cubicBezTo>
                      <a:pt x="245628" y="1682"/>
                      <a:pt x="242783" y="63"/>
                      <a:pt x="239937" y="63"/>
                    </a:cubicBezTo>
                    <a:close/>
                    <a:moveTo>
                      <a:pt x="231807" y="214650"/>
                    </a:moveTo>
                    <a:lnTo>
                      <a:pt x="27330" y="117883"/>
                    </a:lnTo>
                    <a:lnTo>
                      <a:pt x="231807" y="21117"/>
                    </a:lnTo>
                    <a:lnTo>
                      <a:pt x="231807" y="214650"/>
                    </a:lnTo>
                    <a:close/>
                    <a:moveTo>
                      <a:pt x="243189" y="300080"/>
                    </a:moveTo>
                    <a:lnTo>
                      <a:pt x="11882" y="190357"/>
                    </a:lnTo>
                    <a:cubicBezTo>
                      <a:pt x="10663" y="189952"/>
                      <a:pt x="9443" y="189547"/>
                      <a:pt x="8224" y="189547"/>
                    </a:cubicBezTo>
                    <a:cubicBezTo>
                      <a:pt x="5378" y="189547"/>
                      <a:pt x="2533" y="191167"/>
                      <a:pt x="907" y="194001"/>
                    </a:cubicBezTo>
                    <a:cubicBezTo>
                      <a:pt x="500" y="195216"/>
                      <a:pt x="93" y="196026"/>
                      <a:pt x="93" y="197240"/>
                    </a:cubicBezTo>
                    <a:cubicBezTo>
                      <a:pt x="93" y="200479"/>
                      <a:pt x="2126" y="203313"/>
                      <a:pt x="4972" y="204933"/>
                    </a:cubicBezTo>
                    <a:lnTo>
                      <a:pt x="236278" y="314656"/>
                    </a:lnTo>
                    <a:cubicBezTo>
                      <a:pt x="237498" y="315061"/>
                      <a:pt x="238717" y="315466"/>
                      <a:pt x="239937" y="315466"/>
                    </a:cubicBezTo>
                    <a:cubicBezTo>
                      <a:pt x="242783" y="315466"/>
                      <a:pt x="245628" y="313846"/>
                      <a:pt x="247254" y="311012"/>
                    </a:cubicBezTo>
                    <a:cubicBezTo>
                      <a:pt x="247661" y="309797"/>
                      <a:pt x="248067" y="308987"/>
                      <a:pt x="248067" y="307773"/>
                    </a:cubicBezTo>
                    <a:cubicBezTo>
                      <a:pt x="248067" y="304534"/>
                      <a:pt x="246035" y="301700"/>
                      <a:pt x="243189" y="300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47CAFBDC-505B-14DC-2BAD-8331E723AC8C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10830706" y="6492025"/>
                <a:ext cx="281714" cy="285441"/>
              </a:xfrm>
              <a:custGeom>
                <a:avLst/>
                <a:gdLst>
                  <a:gd name="connsiteX0" fmla="*/ 231004 w 281714"/>
                  <a:gd name="connsiteY0" fmla="*/ 42575 h 285441"/>
                  <a:gd name="connsiteX1" fmla="*/ 274908 w 281714"/>
                  <a:gd name="connsiteY1" fmla="*/ 12614 h 285441"/>
                  <a:gd name="connsiteX2" fmla="*/ 281818 w 281714"/>
                  <a:gd name="connsiteY2" fmla="*/ 4516 h 285441"/>
                  <a:gd name="connsiteX3" fmla="*/ 276534 w 281714"/>
                  <a:gd name="connsiteY3" fmla="*/ 63 h 285441"/>
                  <a:gd name="connsiteX4" fmla="*/ 235069 w 281714"/>
                  <a:gd name="connsiteY4" fmla="*/ 1277 h 285441"/>
                  <a:gd name="connsiteX5" fmla="*/ 192792 w 281714"/>
                  <a:gd name="connsiteY5" fmla="*/ 63 h 285441"/>
                  <a:gd name="connsiteX6" fmla="*/ 185475 w 281714"/>
                  <a:gd name="connsiteY6" fmla="*/ 8160 h 285441"/>
                  <a:gd name="connsiteX7" fmla="*/ 192792 w 281714"/>
                  <a:gd name="connsiteY7" fmla="*/ 12614 h 285441"/>
                  <a:gd name="connsiteX8" fmla="*/ 220435 w 281714"/>
                  <a:gd name="connsiteY8" fmla="*/ 30429 h 285441"/>
                  <a:gd name="connsiteX9" fmla="*/ 219215 w 281714"/>
                  <a:gd name="connsiteY9" fmla="*/ 38931 h 285441"/>
                  <a:gd name="connsiteX10" fmla="*/ 182629 w 281714"/>
                  <a:gd name="connsiteY10" fmla="*/ 183474 h 285441"/>
                  <a:gd name="connsiteX11" fmla="*/ 81407 w 281714"/>
                  <a:gd name="connsiteY11" fmla="*/ 272953 h 285441"/>
                  <a:gd name="connsiteX12" fmla="*/ 31812 w 281714"/>
                  <a:gd name="connsiteY12" fmla="*/ 220318 h 285441"/>
                  <a:gd name="connsiteX13" fmla="*/ 36284 w 281714"/>
                  <a:gd name="connsiteY13" fmla="*/ 188738 h 285441"/>
                  <a:gd name="connsiteX14" fmla="*/ 75716 w 281714"/>
                  <a:gd name="connsiteY14" fmla="*/ 31239 h 285441"/>
                  <a:gd name="connsiteX15" fmla="*/ 109863 w 281714"/>
                  <a:gd name="connsiteY15" fmla="*/ 12614 h 285441"/>
                  <a:gd name="connsiteX16" fmla="*/ 123684 w 281714"/>
                  <a:gd name="connsiteY16" fmla="*/ 4516 h 285441"/>
                  <a:gd name="connsiteX17" fmla="*/ 117993 w 281714"/>
                  <a:gd name="connsiteY17" fmla="*/ 63 h 285441"/>
                  <a:gd name="connsiteX18" fmla="*/ 65959 w 281714"/>
                  <a:gd name="connsiteY18" fmla="*/ 1277 h 285441"/>
                  <a:gd name="connsiteX19" fmla="*/ 13519 w 281714"/>
                  <a:gd name="connsiteY19" fmla="*/ 63 h 285441"/>
                  <a:gd name="connsiteX20" fmla="*/ 5795 w 281714"/>
                  <a:gd name="connsiteY20" fmla="*/ 8160 h 285441"/>
                  <a:gd name="connsiteX21" fmla="*/ 17178 w 281714"/>
                  <a:gd name="connsiteY21" fmla="*/ 12614 h 285441"/>
                  <a:gd name="connsiteX22" fmla="*/ 32625 w 281714"/>
                  <a:gd name="connsiteY22" fmla="*/ 13424 h 285441"/>
                  <a:gd name="connsiteX23" fmla="*/ 43601 w 281714"/>
                  <a:gd name="connsiteY23" fmla="*/ 19902 h 285441"/>
                  <a:gd name="connsiteX24" fmla="*/ 36690 w 281714"/>
                  <a:gd name="connsiteY24" fmla="*/ 48649 h 285441"/>
                  <a:gd name="connsiteX25" fmla="*/ 27747 w 281714"/>
                  <a:gd name="connsiteY25" fmla="*/ 84278 h 285441"/>
                  <a:gd name="connsiteX26" fmla="*/ 2950 w 281714"/>
                  <a:gd name="connsiteY26" fmla="*/ 184284 h 285441"/>
                  <a:gd name="connsiteX27" fmla="*/ 104 w 281714"/>
                  <a:gd name="connsiteY27" fmla="*/ 207767 h 285441"/>
                  <a:gd name="connsiteX28" fmla="*/ 79781 w 281714"/>
                  <a:gd name="connsiteY28" fmla="*/ 285504 h 285441"/>
                  <a:gd name="connsiteX29" fmla="*/ 194824 w 281714"/>
                  <a:gd name="connsiteY29" fmla="*/ 186308 h 285441"/>
                  <a:gd name="connsiteX30" fmla="*/ 231004 w 281714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714" h="285441">
                    <a:moveTo>
                      <a:pt x="231004" y="42575"/>
                    </a:moveTo>
                    <a:cubicBezTo>
                      <a:pt x="235069" y="25975"/>
                      <a:pt x="242386" y="13829"/>
                      <a:pt x="274908" y="12614"/>
                    </a:cubicBezTo>
                    <a:cubicBezTo>
                      <a:pt x="276940" y="12614"/>
                      <a:pt x="281818" y="12209"/>
                      <a:pt x="281818" y="4516"/>
                    </a:cubicBezTo>
                    <a:cubicBezTo>
                      <a:pt x="281818" y="4112"/>
                      <a:pt x="281818" y="63"/>
                      <a:pt x="276534" y="63"/>
                    </a:cubicBezTo>
                    <a:cubicBezTo>
                      <a:pt x="263119" y="63"/>
                      <a:pt x="248891" y="1277"/>
                      <a:pt x="235069" y="1277"/>
                    </a:cubicBezTo>
                    <a:cubicBezTo>
                      <a:pt x="221248" y="1277"/>
                      <a:pt x="206207" y="63"/>
                      <a:pt x="192792" y="63"/>
                    </a:cubicBezTo>
                    <a:cubicBezTo>
                      <a:pt x="190353" y="63"/>
                      <a:pt x="185475" y="63"/>
                      <a:pt x="185475" y="8160"/>
                    </a:cubicBezTo>
                    <a:cubicBezTo>
                      <a:pt x="185475" y="12614"/>
                      <a:pt x="189540" y="12614"/>
                      <a:pt x="192792" y="12614"/>
                    </a:cubicBezTo>
                    <a:cubicBezTo>
                      <a:pt x="215963" y="13019"/>
                      <a:pt x="220435" y="21521"/>
                      <a:pt x="220435" y="30429"/>
                    </a:cubicBezTo>
                    <a:cubicBezTo>
                      <a:pt x="220435" y="31644"/>
                      <a:pt x="219622" y="37717"/>
                      <a:pt x="219215" y="38931"/>
                    </a:cubicBezTo>
                    <a:lnTo>
                      <a:pt x="182629" y="183474"/>
                    </a:lnTo>
                    <a:cubicBezTo>
                      <a:pt x="168807" y="237728"/>
                      <a:pt x="122058" y="272953"/>
                      <a:pt x="81407" y="272953"/>
                    </a:cubicBezTo>
                    <a:cubicBezTo>
                      <a:pt x="53764" y="272953"/>
                      <a:pt x="31812" y="255138"/>
                      <a:pt x="31812" y="220318"/>
                    </a:cubicBezTo>
                    <a:cubicBezTo>
                      <a:pt x="31812" y="219509"/>
                      <a:pt x="31812" y="206552"/>
                      <a:pt x="36284" y="188738"/>
                    </a:cubicBezTo>
                    <a:lnTo>
                      <a:pt x="75716" y="31239"/>
                    </a:lnTo>
                    <a:cubicBezTo>
                      <a:pt x="79374" y="16663"/>
                      <a:pt x="80187" y="12614"/>
                      <a:pt x="109863" y="12614"/>
                    </a:cubicBezTo>
                    <a:cubicBezTo>
                      <a:pt x="120432" y="12614"/>
                      <a:pt x="123684" y="12614"/>
                      <a:pt x="123684" y="4516"/>
                    </a:cubicBezTo>
                    <a:cubicBezTo>
                      <a:pt x="123684" y="63"/>
                      <a:pt x="119213" y="63"/>
                      <a:pt x="117993" y="63"/>
                    </a:cubicBezTo>
                    <a:cubicBezTo>
                      <a:pt x="106611" y="63"/>
                      <a:pt x="77342" y="1277"/>
                      <a:pt x="65959" y="1277"/>
                    </a:cubicBezTo>
                    <a:cubicBezTo>
                      <a:pt x="54170" y="1277"/>
                      <a:pt x="25308" y="63"/>
                      <a:pt x="13519" y="63"/>
                    </a:cubicBezTo>
                    <a:cubicBezTo>
                      <a:pt x="10267" y="63"/>
                      <a:pt x="5795" y="63"/>
                      <a:pt x="5795" y="8160"/>
                    </a:cubicBezTo>
                    <a:cubicBezTo>
                      <a:pt x="5795" y="12614"/>
                      <a:pt x="9454" y="12614"/>
                      <a:pt x="17178" y="12614"/>
                    </a:cubicBezTo>
                    <a:cubicBezTo>
                      <a:pt x="17991" y="12614"/>
                      <a:pt x="25714" y="12614"/>
                      <a:pt x="32625" y="13424"/>
                    </a:cubicBezTo>
                    <a:cubicBezTo>
                      <a:pt x="39942" y="14234"/>
                      <a:pt x="43601" y="14639"/>
                      <a:pt x="43601" y="19902"/>
                    </a:cubicBezTo>
                    <a:cubicBezTo>
                      <a:pt x="43601" y="22331"/>
                      <a:pt x="39129" y="39336"/>
                      <a:pt x="36690" y="48649"/>
                    </a:cubicBezTo>
                    <a:lnTo>
                      <a:pt x="27747" y="84278"/>
                    </a:lnTo>
                    <a:cubicBezTo>
                      <a:pt x="24088" y="100069"/>
                      <a:pt x="4576" y="176591"/>
                      <a:pt x="2950" y="184284"/>
                    </a:cubicBezTo>
                    <a:cubicBezTo>
                      <a:pt x="104" y="195621"/>
                      <a:pt x="104" y="201694"/>
                      <a:pt x="104" y="207767"/>
                    </a:cubicBezTo>
                    <a:cubicBezTo>
                      <a:pt x="104" y="257163"/>
                      <a:pt x="37097" y="285504"/>
                      <a:pt x="79781" y="285504"/>
                    </a:cubicBezTo>
                    <a:cubicBezTo>
                      <a:pt x="131002" y="285504"/>
                      <a:pt x="181409" y="239753"/>
                      <a:pt x="194824" y="186308"/>
                    </a:cubicBezTo>
                    <a:lnTo>
                      <a:pt x="231004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1240E66-E519-91CC-11B3-AB803A7228E6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11272007" y="6511054"/>
                <a:ext cx="247973" cy="315402"/>
              </a:xfrm>
              <a:custGeom>
                <a:avLst/>
                <a:gdLst>
                  <a:gd name="connsiteX0" fmla="*/ 239958 w 247973"/>
                  <a:gd name="connsiteY0" fmla="*/ 63 h 315402"/>
                  <a:gd name="connsiteX1" fmla="*/ 236299 w 247973"/>
                  <a:gd name="connsiteY1" fmla="*/ 873 h 315402"/>
                  <a:gd name="connsiteX2" fmla="*/ 4993 w 247973"/>
                  <a:gd name="connsiteY2" fmla="*/ 110595 h 315402"/>
                  <a:gd name="connsiteX3" fmla="*/ 928 w 247973"/>
                  <a:gd name="connsiteY3" fmla="*/ 114644 h 315402"/>
                  <a:gd name="connsiteX4" fmla="*/ 115 w 247973"/>
                  <a:gd name="connsiteY4" fmla="*/ 117883 h 315402"/>
                  <a:gd name="connsiteX5" fmla="*/ 928 w 247973"/>
                  <a:gd name="connsiteY5" fmla="*/ 121527 h 315402"/>
                  <a:gd name="connsiteX6" fmla="*/ 4993 w 247973"/>
                  <a:gd name="connsiteY6" fmla="*/ 125171 h 315402"/>
                  <a:gd name="connsiteX7" fmla="*/ 236299 w 247973"/>
                  <a:gd name="connsiteY7" fmla="*/ 234894 h 315402"/>
                  <a:gd name="connsiteX8" fmla="*/ 239958 w 247973"/>
                  <a:gd name="connsiteY8" fmla="*/ 235704 h 315402"/>
                  <a:gd name="connsiteX9" fmla="*/ 247275 w 247973"/>
                  <a:gd name="connsiteY9" fmla="*/ 231250 h 315402"/>
                  <a:gd name="connsiteX10" fmla="*/ 248088 w 247973"/>
                  <a:gd name="connsiteY10" fmla="*/ 227606 h 315402"/>
                  <a:gd name="connsiteX11" fmla="*/ 248088 w 247973"/>
                  <a:gd name="connsiteY11" fmla="*/ 8160 h 315402"/>
                  <a:gd name="connsiteX12" fmla="*/ 247275 w 247973"/>
                  <a:gd name="connsiteY12" fmla="*/ 4516 h 315402"/>
                  <a:gd name="connsiteX13" fmla="*/ 239958 w 247973"/>
                  <a:gd name="connsiteY13" fmla="*/ 63 h 315402"/>
                  <a:gd name="connsiteX14" fmla="*/ 231828 w 247973"/>
                  <a:gd name="connsiteY14" fmla="*/ 214650 h 315402"/>
                  <a:gd name="connsiteX15" fmla="*/ 27351 w 247973"/>
                  <a:gd name="connsiteY15" fmla="*/ 117883 h 315402"/>
                  <a:gd name="connsiteX16" fmla="*/ 231828 w 247973"/>
                  <a:gd name="connsiteY16" fmla="*/ 21117 h 315402"/>
                  <a:gd name="connsiteX17" fmla="*/ 231828 w 247973"/>
                  <a:gd name="connsiteY17" fmla="*/ 214650 h 315402"/>
                  <a:gd name="connsiteX18" fmla="*/ 243210 w 247973"/>
                  <a:gd name="connsiteY18" fmla="*/ 300080 h 315402"/>
                  <a:gd name="connsiteX19" fmla="*/ 11904 w 247973"/>
                  <a:gd name="connsiteY19" fmla="*/ 190357 h 315402"/>
                  <a:gd name="connsiteX20" fmla="*/ 8245 w 247973"/>
                  <a:gd name="connsiteY20" fmla="*/ 189547 h 315402"/>
                  <a:gd name="connsiteX21" fmla="*/ 928 w 247973"/>
                  <a:gd name="connsiteY21" fmla="*/ 194001 h 315402"/>
                  <a:gd name="connsiteX22" fmla="*/ 115 w 247973"/>
                  <a:gd name="connsiteY22" fmla="*/ 197240 h 315402"/>
                  <a:gd name="connsiteX23" fmla="*/ 4993 w 247973"/>
                  <a:gd name="connsiteY23" fmla="*/ 204933 h 315402"/>
                  <a:gd name="connsiteX24" fmla="*/ 236299 w 247973"/>
                  <a:gd name="connsiteY24" fmla="*/ 314656 h 315402"/>
                  <a:gd name="connsiteX25" fmla="*/ 239958 w 247973"/>
                  <a:gd name="connsiteY25" fmla="*/ 315466 h 315402"/>
                  <a:gd name="connsiteX26" fmla="*/ 247275 w 247973"/>
                  <a:gd name="connsiteY26" fmla="*/ 311012 h 315402"/>
                  <a:gd name="connsiteX27" fmla="*/ 248088 w 247973"/>
                  <a:gd name="connsiteY27" fmla="*/ 307773 h 315402"/>
                  <a:gd name="connsiteX28" fmla="*/ 243210 w 247973"/>
                  <a:gd name="connsiteY28" fmla="*/ 300080 h 31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7973" h="315402">
                    <a:moveTo>
                      <a:pt x="239958" y="63"/>
                    </a:moveTo>
                    <a:cubicBezTo>
                      <a:pt x="238739" y="63"/>
                      <a:pt x="237519" y="468"/>
                      <a:pt x="236299" y="873"/>
                    </a:cubicBezTo>
                    <a:lnTo>
                      <a:pt x="4993" y="110595"/>
                    </a:lnTo>
                    <a:cubicBezTo>
                      <a:pt x="3367" y="111405"/>
                      <a:pt x="1741" y="112620"/>
                      <a:pt x="928" y="114644"/>
                    </a:cubicBezTo>
                    <a:cubicBezTo>
                      <a:pt x="521" y="115454"/>
                      <a:pt x="115" y="116669"/>
                      <a:pt x="115" y="117883"/>
                    </a:cubicBezTo>
                    <a:cubicBezTo>
                      <a:pt x="115" y="119098"/>
                      <a:pt x="521" y="120313"/>
                      <a:pt x="928" y="121527"/>
                    </a:cubicBezTo>
                    <a:cubicBezTo>
                      <a:pt x="1741" y="123147"/>
                      <a:pt x="3367" y="124361"/>
                      <a:pt x="4993" y="125171"/>
                    </a:cubicBezTo>
                    <a:lnTo>
                      <a:pt x="236299" y="234894"/>
                    </a:lnTo>
                    <a:cubicBezTo>
                      <a:pt x="237519" y="235704"/>
                      <a:pt x="238332" y="235704"/>
                      <a:pt x="239958" y="235704"/>
                    </a:cubicBezTo>
                    <a:cubicBezTo>
                      <a:pt x="242804" y="235704"/>
                      <a:pt x="245649" y="234084"/>
                      <a:pt x="247275" y="231250"/>
                    </a:cubicBezTo>
                    <a:cubicBezTo>
                      <a:pt x="247682" y="230036"/>
                      <a:pt x="248088" y="228821"/>
                      <a:pt x="248088" y="227606"/>
                    </a:cubicBezTo>
                    <a:lnTo>
                      <a:pt x="248088" y="8160"/>
                    </a:lnTo>
                    <a:cubicBezTo>
                      <a:pt x="248088" y="6946"/>
                      <a:pt x="247682" y="5731"/>
                      <a:pt x="247275" y="4516"/>
                    </a:cubicBezTo>
                    <a:cubicBezTo>
                      <a:pt x="245649" y="1682"/>
                      <a:pt x="242804" y="63"/>
                      <a:pt x="239958" y="63"/>
                    </a:cubicBezTo>
                    <a:close/>
                    <a:moveTo>
                      <a:pt x="231828" y="214650"/>
                    </a:moveTo>
                    <a:lnTo>
                      <a:pt x="27351" y="117883"/>
                    </a:lnTo>
                    <a:lnTo>
                      <a:pt x="231828" y="21117"/>
                    </a:lnTo>
                    <a:lnTo>
                      <a:pt x="231828" y="214650"/>
                    </a:lnTo>
                    <a:close/>
                    <a:moveTo>
                      <a:pt x="243210" y="300080"/>
                    </a:moveTo>
                    <a:lnTo>
                      <a:pt x="11904" y="190357"/>
                    </a:lnTo>
                    <a:cubicBezTo>
                      <a:pt x="10684" y="189952"/>
                      <a:pt x="9464" y="189547"/>
                      <a:pt x="8245" y="189547"/>
                    </a:cubicBezTo>
                    <a:cubicBezTo>
                      <a:pt x="5399" y="189547"/>
                      <a:pt x="2554" y="191167"/>
                      <a:pt x="928" y="194001"/>
                    </a:cubicBezTo>
                    <a:cubicBezTo>
                      <a:pt x="521" y="195216"/>
                      <a:pt x="115" y="196026"/>
                      <a:pt x="115" y="197240"/>
                    </a:cubicBezTo>
                    <a:cubicBezTo>
                      <a:pt x="115" y="200479"/>
                      <a:pt x="2147" y="203313"/>
                      <a:pt x="4993" y="204933"/>
                    </a:cubicBezTo>
                    <a:lnTo>
                      <a:pt x="236299" y="314656"/>
                    </a:lnTo>
                    <a:cubicBezTo>
                      <a:pt x="237519" y="315061"/>
                      <a:pt x="238739" y="315466"/>
                      <a:pt x="239958" y="315466"/>
                    </a:cubicBezTo>
                    <a:cubicBezTo>
                      <a:pt x="242804" y="315466"/>
                      <a:pt x="245649" y="313846"/>
                      <a:pt x="247275" y="311012"/>
                    </a:cubicBezTo>
                    <a:cubicBezTo>
                      <a:pt x="247682" y="309797"/>
                      <a:pt x="248088" y="308987"/>
                      <a:pt x="248088" y="307773"/>
                    </a:cubicBezTo>
                    <a:cubicBezTo>
                      <a:pt x="248088" y="304534"/>
                      <a:pt x="246056" y="301700"/>
                      <a:pt x="243210" y="300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F9110B5-603E-AA20-4BCC-A33A50B3B63F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 rot="16200000">
                <a:off x="11568474" y="6566689"/>
                <a:ext cx="432693" cy="175799"/>
              </a:xfrm>
              <a:custGeom>
                <a:avLst/>
                <a:gdLst>
                  <a:gd name="connsiteX0" fmla="*/ 10367 w 432693"/>
                  <a:gd name="connsiteY0" fmla="*/ 98489 h 175799"/>
                  <a:gd name="connsiteX1" fmla="*/ 289399 w 432693"/>
                  <a:gd name="connsiteY1" fmla="*/ 98489 h 175799"/>
                  <a:gd name="connsiteX2" fmla="*/ 289399 w 432693"/>
                  <a:gd name="connsiteY2" fmla="*/ 165335 h 175799"/>
                  <a:gd name="connsiteX3" fmla="*/ 290862 w 432693"/>
                  <a:gd name="connsiteY3" fmla="*/ 170599 h 175799"/>
                  <a:gd name="connsiteX4" fmla="*/ 299155 w 432693"/>
                  <a:gd name="connsiteY4" fmla="*/ 175862 h 175799"/>
                  <a:gd name="connsiteX5" fmla="*/ 304033 w 432693"/>
                  <a:gd name="connsiteY5" fmla="*/ 174283 h 175799"/>
                  <a:gd name="connsiteX6" fmla="*/ 428427 w 432693"/>
                  <a:gd name="connsiteY6" fmla="*/ 96910 h 175799"/>
                  <a:gd name="connsiteX7" fmla="*/ 431841 w 432693"/>
                  <a:gd name="connsiteY7" fmla="*/ 93226 h 175799"/>
                  <a:gd name="connsiteX8" fmla="*/ 432817 w 432693"/>
                  <a:gd name="connsiteY8" fmla="*/ 87962 h 175799"/>
                  <a:gd name="connsiteX9" fmla="*/ 428427 w 432693"/>
                  <a:gd name="connsiteY9" fmla="*/ 79014 h 175799"/>
                  <a:gd name="connsiteX10" fmla="*/ 304033 w 432693"/>
                  <a:gd name="connsiteY10" fmla="*/ 1641 h 175799"/>
                  <a:gd name="connsiteX11" fmla="*/ 299155 w 432693"/>
                  <a:gd name="connsiteY11" fmla="*/ 62 h 175799"/>
                  <a:gd name="connsiteX12" fmla="*/ 289399 w 432693"/>
                  <a:gd name="connsiteY12" fmla="*/ 10589 h 175799"/>
                  <a:gd name="connsiteX13" fmla="*/ 289399 w 432693"/>
                  <a:gd name="connsiteY13" fmla="*/ 77435 h 175799"/>
                  <a:gd name="connsiteX14" fmla="*/ 10367 w 432693"/>
                  <a:gd name="connsiteY14" fmla="*/ 77435 h 175799"/>
                  <a:gd name="connsiteX15" fmla="*/ 123 w 432693"/>
                  <a:gd name="connsiteY15" fmla="*/ 87962 h 175799"/>
                  <a:gd name="connsiteX16" fmla="*/ 10367 w 432693"/>
                  <a:gd name="connsiteY16" fmla="*/ 98489 h 175799"/>
                  <a:gd name="connsiteX17" fmla="*/ 308911 w 432693"/>
                  <a:gd name="connsiteY17" fmla="*/ 146913 h 175799"/>
                  <a:gd name="connsiteX18" fmla="*/ 308911 w 432693"/>
                  <a:gd name="connsiteY18" fmla="*/ 29011 h 175799"/>
                  <a:gd name="connsiteX19" fmla="*/ 403548 w 432693"/>
                  <a:gd name="connsiteY19" fmla="*/ 87962 h 175799"/>
                  <a:gd name="connsiteX20" fmla="*/ 308911 w 432693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2693" h="175799">
                    <a:moveTo>
                      <a:pt x="10367" y="98489"/>
                    </a:moveTo>
                    <a:lnTo>
                      <a:pt x="289399" y="98489"/>
                    </a:lnTo>
                    <a:lnTo>
                      <a:pt x="289399" y="165335"/>
                    </a:lnTo>
                    <a:cubicBezTo>
                      <a:pt x="289399" y="166914"/>
                      <a:pt x="289886" y="169020"/>
                      <a:pt x="290862" y="170599"/>
                    </a:cubicBezTo>
                    <a:cubicBezTo>
                      <a:pt x="292813" y="173757"/>
                      <a:pt x="295740" y="175862"/>
                      <a:pt x="299155" y="175862"/>
                    </a:cubicBezTo>
                    <a:cubicBezTo>
                      <a:pt x="301106" y="175862"/>
                      <a:pt x="302570" y="175336"/>
                      <a:pt x="304033" y="174283"/>
                    </a:cubicBezTo>
                    <a:lnTo>
                      <a:pt x="428427" y="96910"/>
                    </a:lnTo>
                    <a:cubicBezTo>
                      <a:pt x="429402" y="96384"/>
                      <a:pt x="430866" y="94805"/>
                      <a:pt x="431841" y="93226"/>
                    </a:cubicBezTo>
                    <a:cubicBezTo>
                      <a:pt x="432817" y="91647"/>
                      <a:pt x="432817" y="89541"/>
                      <a:pt x="432817" y="87962"/>
                    </a:cubicBezTo>
                    <a:cubicBezTo>
                      <a:pt x="432817" y="84278"/>
                      <a:pt x="431353" y="80593"/>
                      <a:pt x="428427" y="79014"/>
                    </a:cubicBezTo>
                    <a:lnTo>
                      <a:pt x="304033" y="1641"/>
                    </a:lnTo>
                    <a:cubicBezTo>
                      <a:pt x="302570" y="589"/>
                      <a:pt x="301106" y="62"/>
                      <a:pt x="299155" y="62"/>
                    </a:cubicBezTo>
                    <a:cubicBezTo>
                      <a:pt x="293789" y="62"/>
                      <a:pt x="289399" y="4800"/>
                      <a:pt x="289399" y="10589"/>
                    </a:cubicBezTo>
                    <a:lnTo>
                      <a:pt x="289399" y="77435"/>
                    </a:lnTo>
                    <a:lnTo>
                      <a:pt x="10367" y="77435"/>
                    </a:lnTo>
                    <a:cubicBezTo>
                      <a:pt x="4513" y="77435"/>
                      <a:pt x="123" y="82172"/>
                      <a:pt x="123" y="87962"/>
                    </a:cubicBezTo>
                    <a:cubicBezTo>
                      <a:pt x="123" y="93752"/>
                      <a:pt x="4513" y="98489"/>
                      <a:pt x="10367" y="98489"/>
                    </a:cubicBezTo>
                    <a:close/>
                    <a:moveTo>
                      <a:pt x="308911" y="146913"/>
                    </a:moveTo>
                    <a:lnTo>
                      <a:pt x="308911" y="29011"/>
                    </a:lnTo>
                    <a:lnTo>
                      <a:pt x="403548" y="87962"/>
                    </a:lnTo>
                    <a:lnTo>
                      <a:pt x="308911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40BEC2C9-8F43-280F-68F0-EC9100A061C6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11944154" y="6492025"/>
                <a:ext cx="281714" cy="285441"/>
              </a:xfrm>
              <a:custGeom>
                <a:avLst/>
                <a:gdLst>
                  <a:gd name="connsiteX0" fmla="*/ 231031 w 281714"/>
                  <a:gd name="connsiteY0" fmla="*/ 42575 h 285441"/>
                  <a:gd name="connsiteX1" fmla="*/ 274935 w 281714"/>
                  <a:gd name="connsiteY1" fmla="*/ 12614 h 285441"/>
                  <a:gd name="connsiteX2" fmla="*/ 281846 w 281714"/>
                  <a:gd name="connsiteY2" fmla="*/ 4516 h 285441"/>
                  <a:gd name="connsiteX3" fmla="*/ 276561 w 281714"/>
                  <a:gd name="connsiteY3" fmla="*/ 63 h 285441"/>
                  <a:gd name="connsiteX4" fmla="*/ 235097 w 281714"/>
                  <a:gd name="connsiteY4" fmla="*/ 1277 h 285441"/>
                  <a:gd name="connsiteX5" fmla="*/ 192819 w 281714"/>
                  <a:gd name="connsiteY5" fmla="*/ 63 h 285441"/>
                  <a:gd name="connsiteX6" fmla="*/ 185502 w 281714"/>
                  <a:gd name="connsiteY6" fmla="*/ 8160 h 285441"/>
                  <a:gd name="connsiteX7" fmla="*/ 192819 w 281714"/>
                  <a:gd name="connsiteY7" fmla="*/ 12614 h 285441"/>
                  <a:gd name="connsiteX8" fmla="*/ 220462 w 281714"/>
                  <a:gd name="connsiteY8" fmla="*/ 30429 h 285441"/>
                  <a:gd name="connsiteX9" fmla="*/ 219243 w 281714"/>
                  <a:gd name="connsiteY9" fmla="*/ 38931 h 285441"/>
                  <a:gd name="connsiteX10" fmla="*/ 182656 w 281714"/>
                  <a:gd name="connsiteY10" fmla="*/ 183474 h 285441"/>
                  <a:gd name="connsiteX11" fmla="*/ 81434 w 281714"/>
                  <a:gd name="connsiteY11" fmla="*/ 272953 h 285441"/>
                  <a:gd name="connsiteX12" fmla="*/ 31839 w 281714"/>
                  <a:gd name="connsiteY12" fmla="*/ 220318 h 285441"/>
                  <a:gd name="connsiteX13" fmla="*/ 36311 w 281714"/>
                  <a:gd name="connsiteY13" fmla="*/ 188738 h 285441"/>
                  <a:gd name="connsiteX14" fmla="*/ 75743 w 281714"/>
                  <a:gd name="connsiteY14" fmla="*/ 31239 h 285441"/>
                  <a:gd name="connsiteX15" fmla="*/ 109890 w 281714"/>
                  <a:gd name="connsiteY15" fmla="*/ 12614 h 285441"/>
                  <a:gd name="connsiteX16" fmla="*/ 123712 w 281714"/>
                  <a:gd name="connsiteY16" fmla="*/ 4516 h 285441"/>
                  <a:gd name="connsiteX17" fmla="*/ 118020 w 281714"/>
                  <a:gd name="connsiteY17" fmla="*/ 63 h 285441"/>
                  <a:gd name="connsiteX18" fmla="*/ 65987 w 281714"/>
                  <a:gd name="connsiteY18" fmla="*/ 1277 h 285441"/>
                  <a:gd name="connsiteX19" fmla="*/ 13546 w 281714"/>
                  <a:gd name="connsiteY19" fmla="*/ 63 h 285441"/>
                  <a:gd name="connsiteX20" fmla="*/ 5822 w 281714"/>
                  <a:gd name="connsiteY20" fmla="*/ 8160 h 285441"/>
                  <a:gd name="connsiteX21" fmla="*/ 17205 w 281714"/>
                  <a:gd name="connsiteY21" fmla="*/ 12614 h 285441"/>
                  <a:gd name="connsiteX22" fmla="*/ 32652 w 281714"/>
                  <a:gd name="connsiteY22" fmla="*/ 13424 h 285441"/>
                  <a:gd name="connsiteX23" fmla="*/ 43628 w 281714"/>
                  <a:gd name="connsiteY23" fmla="*/ 19902 h 285441"/>
                  <a:gd name="connsiteX24" fmla="*/ 36718 w 281714"/>
                  <a:gd name="connsiteY24" fmla="*/ 48649 h 285441"/>
                  <a:gd name="connsiteX25" fmla="*/ 27774 w 281714"/>
                  <a:gd name="connsiteY25" fmla="*/ 84278 h 285441"/>
                  <a:gd name="connsiteX26" fmla="*/ 2977 w 281714"/>
                  <a:gd name="connsiteY26" fmla="*/ 184284 h 285441"/>
                  <a:gd name="connsiteX27" fmla="*/ 131 w 281714"/>
                  <a:gd name="connsiteY27" fmla="*/ 207767 h 285441"/>
                  <a:gd name="connsiteX28" fmla="*/ 79808 w 281714"/>
                  <a:gd name="connsiteY28" fmla="*/ 285504 h 285441"/>
                  <a:gd name="connsiteX29" fmla="*/ 194852 w 281714"/>
                  <a:gd name="connsiteY29" fmla="*/ 186308 h 285441"/>
                  <a:gd name="connsiteX30" fmla="*/ 231031 w 281714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714" h="285441">
                    <a:moveTo>
                      <a:pt x="231031" y="42575"/>
                    </a:moveTo>
                    <a:cubicBezTo>
                      <a:pt x="235097" y="25975"/>
                      <a:pt x="242414" y="13829"/>
                      <a:pt x="274935" y="12614"/>
                    </a:cubicBezTo>
                    <a:cubicBezTo>
                      <a:pt x="276968" y="12614"/>
                      <a:pt x="281846" y="12209"/>
                      <a:pt x="281846" y="4516"/>
                    </a:cubicBezTo>
                    <a:cubicBezTo>
                      <a:pt x="281846" y="4112"/>
                      <a:pt x="281846" y="63"/>
                      <a:pt x="276561" y="63"/>
                    </a:cubicBezTo>
                    <a:cubicBezTo>
                      <a:pt x="263146" y="63"/>
                      <a:pt x="248918" y="1277"/>
                      <a:pt x="235097" y="1277"/>
                    </a:cubicBezTo>
                    <a:cubicBezTo>
                      <a:pt x="221275" y="1277"/>
                      <a:pt x="206234" y="63"/>
                      <a:pt x="192819" y="63"/>
                    </a:cubicBezTo>
                    <a:cubicBezTo>
                      <a:pt x="190380" y="63"/>
                      <a:pt x="185502" y="63"/>
                      <a:pt x="185502" y="8160"/>
                    </a:cubicBezTo>
                    <a:cubicBezTo>
                      <a:pt x="185502" y="12614"/>
                      <a:pt x="189567" y="12614"/>
                      <a:pt x="192819" y="12614"/>
                    </a:cubicBezTo>
                    <a:cubicBezTo>
                      <a:pt x="215990" y="13019"/>
                      <a:pt x="220462" y="21521"/>
                      <a:pt x="220462" y="30429"/>
                    </a:cubicBezTo>
                    <a:cubicBezTo>
                      <a:pt x="220462" y="31644"/>
                      <a:pt x="219649" y="37717"/>
                      <a:pt x="219243" y="38931"/>
                    </a:cubicBezTo>
                    <a:lnTo>
                      <a:pt x="182656" y="183474"/>
                    </a:lnTo>
                    <a:cubicBezTo>
                      <a:pt x="168835" y="237728"/>
                      <a:pt x="122086" y="272953"/>
                      <a:pt x="81434" y="272953"/>
                    </a:cubicBezTo>
                    <a:cubicBezTo>
                      <a:pt x="53791" y="272953"/>
                      <a:pt x="31839" y="255138"/>
                      <a:pt x="31839" y="220318"/>
                    </a:cubicBezTo>
                    <a:cubicBezTo>
                      <a:pt x="31839" y="219509"/>
                      <a:pt x="31839" y="206552"/>
                      <a:pt x="36311" y="188738"/>
                    </a:cubicBezTo>
                    <a:lnTo>
                      <a:pt x="75743" y="31239"/>
                    </a:lnTo>
                    <a:cubicBezTo>
                      <a:pt x="79402" y="16663"/>
                      <a:pt x="80215" y="12614"/>
                      <a:pt x="109890" y="12614"/>
                    </a:cubicBezTo>
                    <a:cubicBezTo>
                      <a:pt x="120459" y="12614"/>
                      <a:pt x="123712" y="12614"/>
                      <a:pt x="123712" y="4516"/>
                    </a:cubicBezTo>
                    <a:cubicBezTo>
                      <a:pt x="123712" y="63"/>
                      <a:pt x="119240" y="63"/>
                      <a:pt x="118020" y="63"/>
                    </a:cubicBezTo>
                    <a:cubicBezTo>
                      <a:pt x="106638" y="63"/>
                      <a:pt x="77369" y="1277"/>
                      <a:pt x="65987" y="1277"/>
                    </a:cubicBezTo>
                    <a:cubicBezTo>
                      <a:pt x="54198" y="1277"/>
                      <a:pt x="25335" y="63"/>
                      <a:pt x="13546" y="63"/>
                    </a:cubicBezTo>
                    <a:cubicBezTo>
                      <a:pt x="10294" y="63"/>
                      <a:pt x="5822" y="63"/>
                      <a:pt x="5822" y="8160"/>
                    </a:cubicBezTo>
                    <a:cubicBezTo>
                      <a:pt x="5822" y="12614"/>
                      <a:pt x="9481" y="12614"/>
                      <a:pt x="17205" y="12614"/>
                    </a:cubicBezTo>
                    <a:cubicBezTo>
                      <a:pt x="18018" y="12614"/>
                      <a:pt x="25742" y="12614"/>
                      <a:pt x="32652" y="13424"/>
                    </a:cubicBezTo>
                    <a:cubicBezTo>
                      <a:pt x="39970" y="14234"/>
                      <a:pt x="43628" y="14639"/>
                      <a:pt x="43628" y="19902"/>
                    </a:cubicBezTo>
                    <a:cubicBezTo>
                      <a:pt x="43628" y="22331"/>
                      <a:pt x="39157" y="39336"/>
                      <a:pt x="36718" y="48649"/>
                    </a:cubicBezTo>
                    <a:lnTo>
                      <a:pt x="27774" y="84278"/>
                    </a:lnTo>
                    <a:cubicBezTo>
                      <a:pt x="24116" y="100069"/>
                      <a:pt x="4603" y="176591"/>
                      <a:pt x="2977" y="184284"/>
                    </a:cubicBezTo>
                    <a:cubicBezTo>
                      <a:pt x="131" y="195621"/>
                      <a:pt x="131" y="201694"/>
                      <a:pt x="131" y="207767"/>
                    </a:cubicBezTo>
                    <a:cubicBezTo>
                      <a:pt x="131" y="257163"/>
                      <a:pt x="37124" y="285504"/>
                      <a:pt x="79808" y="285504"/>
                    </a:cubicBezTo>
                    <a:cubicBezTo>
                      <a:pt x="131029" y="285504"/>
                      <a:pt x="181437" y="239753"/>
                      <a:pt x="194852" y="186308"/>
                    </a:cubicBezTo>
                    <a:lnTo>
                      <a:pt x="231031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43" name="Group 24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U\sqleq V \implies \Up U\sqleq \Up V$&#10;&#10;\end{document}&#10;" title="IguanaTex Vector Display">
              <a:extLst>
                <a:ext uri="{FF2B5EF4-FFF2-40B4-BE49-F238E27FC236}">
                  <a16:creationId xmlns:a16="http://schemas.microsoft.com/office/drawing/2014/main" id="{0BE71D8A-4D53-D5F7-EFDF-80CDC8B16901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6558014" y="2295593"/>
              <a:ext cx="3910451" cy="428799"/>
              <a:chOff x="5668671" y="4762367"/>
              <a:chExt cx="3910451" cy="428799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5DCBE863-1627-ED4E-330E-94D80E1D151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5668671" y="4814220"/>
                <a:ext cx="279151" cy="285441"/>
              </a:xfrm>
              <a:custGeom>
                <a:avLst/>
                <a:gdLst>
                  <a:gd name="connsiteX0" fmla="*/ 228876 w 279151"/>
                  <a:gd name="connsiteY0" fmla="*/ 42575 h 285441"/>
                  <a:gd name="connsiteX1" fmla="*/ 272380 w 279151"/>
                  <a:gd name="connsiteY1" fmla="*/ 12614 h 285441"/>
                  <a:gd name="connsiteX2" fmla="*/ 279228 w 279151"/>
                  <a:gd name="connsiteY2" fmla="*/ 4516 h 285441"/>
                  <a:gd name="connsiteX3" fmla="*/ 273992 w 279151"/>
                  <a:gd name="connsiteY3" fmla="*/ 63 h 285441"/>
                  <a:gd name="connsiteX4" fmla="*/ 232904 w 279151"/>
                  <a:gd name="connsiteY4" fmla="*/ 1277 h 285441"/>
                  <a:gd name="connsiteX5" fmla="*/ 191011 w 279151"/>
                  <a:gd name="connsiteY5" fmla="*/ 63 h 285441"/>
                  <a:gd name="connsiteX6" fmla="*/ 183761 w 279151"/>
                  <a:gd name="connsiteY6" fmla="*/ 8160 h 285441"/>
                  <a:gd name="connsiteX7" fmla="*/ 191011 w 279151"/>
                  <a:gd name="connsiteY7" fmla="*/ 12614 h 285441"/>
                  <a:gd name="connsiteX8" fmla="*/ 218403 w 279151"/>
                  <a:gd name="connsiteY8" fmla="*/ 30429 h 285441"/>
                  <a:gd name="connsiteX9" fmla="*/ 217195 w 279151"/>
                  <a:gd name="connsiteY9" fmla="*/ 38931 h 285441"/>
                  <a:gd name="connsiteX10" fmla="*/ 180941 w 279151"/>
                  <a:gd name="connsiteY10" fmla="*/ 183474 h 285441"/>
                  <a:gd name="connsiteX11" fmla="*/ 80640 w 279151"/>
                  <a:gd name="connsiteY11" fmla="*/ 272953 h 285441"/>
                  <a:gd name="connsiteX12" fmla="*/ 31496 w 279151"/>
                  <a:gd name="connsiteY12" fmla="*/ 220318 h 285441"/>
                  <a:gd name="connsiteX13" fmla="*/ 35927 w 279151"/>
                  <a:gd name="connsiteY13" fmla="*/ 188738 h 285441"/>
                  <a:gd name="connsiteX14" fmla="*/ 75000 w 279151"/>
                  <a:gd name="connsiteY14" fmla="*/ 31239 h 285441"/>
                  <a:gd name="connsiteX15" fmla="*/ 108837 w 279151"/>
                  <a:gd name="connsiteY15" fmla="*/ 12614 h 285441"/>
                  <a:gd name="connsiteX16" fmla="*/ 122533 w 279151"/>
                  <a:gd name="connsiteY16" fmla="*/ 4516 h 285441"/>
                  <a:gd name="connsiteX17" fmla="*/ 116893 w 279151"/>
                  <a:gd name="connsiteY17" fmla="*/ 63 h 285441"/>
                  <a:gd name="connsiteX18" fmla="*/ 65333 w 279151"/>
                  <a:gd name="connsiteY18" fmla="*/ 1277 h 285441"/>
                  <a:gd name="connsiteX19" fmla="*/ 13370 w 279151"/>
                  <a:gd name="connsiteY19" fmla="*/ 63 h 285441"/>
                  <a:gd name="connsiteX20" fmla="*/ 5716 w 279151"/>
                  <a:gd name="connsiteY20" fmla="*/ 8160 h 285441"/>
                  <a:gd name="connsiteX21" fmla="*/ 16995 w 279151"/>
                  <a:gd name="connsiteY21" fmla="*/ 12614 h 285441"/>
                  <a:gd name="connsiteX22" fmla="*/ 32302 w 279151"/>
                  <a:gd name="connsiteY22" fmla="*/ 13424 h 285441"/>
                  <a:gd name="connsiteX23" fmla="*/ 43178 w 279151"/>
                  <a:gd name="connsiteY23" fmla="*/ 19902 h 285441"/>
                  <a:gd name="connsiteX24" fmla="*/ 36330 w 279151"/>
                  <a:gd name="connsiteY24" fmla="*/ 48649 h 285441"/>
                  <a:gd name="connsiteX25" fmla="*/ 27468 w 279151"/>
                  <a:gd name="connsiteY25" fmla="*/ 84278 h 285441"/>
                  <a:gd name="connsiteX26" fmla="*/ 2896 w 279151"/>
                  <a:gd name="connsiteY26" fmla="*/ 184284 h 285441"/>
                  <a:gd name="connsiteX27" fmla="*/ 77 w 279151"/>
                  <a:gd name="connsiteY27" fmla="*/ 207767 h 285441"/>
                  <a:gd name="connsiteX28" fmla="*/ 79029 w 279151"/>
                  <a:gd name="connsiteY28" fmla="*/ 285504 h 285441"/>
                  <a:gd name="connsiteX29" fmla="*/ 193026 w 279151"/>
                  <a:gd name="connsiteY29" fmla="*/ 186308 h 285441"/>
                  <a:gd name="connsiteX30" fmla="*/ 228876 w 279151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9151" h="285441">
                    <a:moveTo>
                      <a:pt x="228876" y="42575"/>
                    </a:moveTo>
                    <a:cubicBezTo>
                      <a:pt x="232904" y="25975"/>
                      <a:pt x="240155" y="13829"/>
                      <a:pt x="272380" y="12614"/>
                    </a:cubicBezTo>
                    <a:cubicBezTo>
                      <a:pt x="274394" y="12614"/>
                      <a:pt x="279228" y="12209"/>
                      <a:pt x="279228" y="4516"/>
                    </a:cubicBezTo>
                    <a:cubicBezTo>
                      <a:pt x="279228" y="4112"/>
                      <a:pt x="279228" y="63"/>
                      <a:pt x="273992" y="63"/>
                    </a:cubicBezTo>
                    <a:cubicBezTo>
                      <a:pt x="260699" y="63"/>
                      <a:pt x="246600" y="1277"/>
                      <a:pt x="232904" y="1277"/>
                    </a:cubicBezTo>
                    <a:cubicBezTo>
                      <a:pt x="219209" y="1277"/>
                      <a:pt x="204304" y="63"/>
                      <a:pt x="191011" y="63"/>
                    </a:cubicBezTo>
                    <a:cubicBezTo>
                      <a:pt x="188595" y="63"/>
                      <a:pt x="183761" y="63"/>
                      <a:pt x="183761" y="8160"/>
                    </a:cubicBezTo>
                    <a:cubicBezTo>
                      <a:pt x="183761" y="12614"/>
                      <a:pt x="187789" y="12614"/>
                      <a:pt x="191011" y="12614"/>
                    </a:cubicBezTo>
                    <a:cubicBezTo>
                      <a:pt x="213972" y="13019"/>
                      <a:pt x="218403" y="21521"/>
                      <a:pt x="218403" y="30429"/>
                    </a:cubicBezTo>
                    <a:cubicBezTo>
                      <a:pt x="218403" y="31644"/>
                      <a:pt x="217597" y="37717"/>
                      <a:pt x="217195" y="38931"/>
                    </a:cubicBezTo>
                    <a:lnTo>
                      <a:pt x="180941" y="183474"/>
                    </a:lnTo>
                    <a:cubicBezTo>
                      <a:pt x="167245" y="237728"/>
                      <a:pt x="120922" y="272953"/>
                      <a:pt x="80640" y="272953"/>
                    </a:cubicBezTo>
                    <a:cubicBezTo>
                      <a:pt x="53248" y="272953"/>
                      <a:pt x="31496" y="255138"/>
                      <a:pt x="31496" y="220318"/>
                    </a:cubicBezTo>
                    <a:cubicBezTo>
                      <a:pt x="31496" y="219509"/>
                      <a:pt x="31496" y="206552"/>
                      <a:pt x="35927" y="188738"/>
                    </a:cubicBezTo>
                    <a:lnTo>
                      <a:pt x="75000" y="31239"/>
                    </a:lnTo>
                    <a:cubicBezTo>
                      <a:pt x="78626" y="16663"/>
                      <a:pt x="79431" y="12614"/>
                      <a:pt x="108837" y="12614"/>
                    </a:cubicBezTo>
                    <a:cubicBezTo>
                      <a:pt x="119310" y="12614"/>
                      <a:pt x="122533" y="12614"/>
                      <a:pt x="122533" y="4516"/>
                    </a:cubicBezTo>
                    <a:cubicBezTo>
                      <a:pt x="122533" y="63"/>
                      <a:pt x="118102" y="63"/>
                      <a:pt x="116893" y="63"/>
                    </a:cubicBezTo>
                    <a:cubicBezTo>
                      <a:pt x="105615" y="63"/>
                      <a:pt x="76612" y="1277"/>
                      <a:pt x="65333" y="1277"/>
                    </a:cubicBezTo>
                    <a:cubicBezTo>
                      <a:pt x="53651" y="1277"/>
                      <a:pt x="25051" y="63"/>
                      <a:pt x="13370" y="63"/>
                    </a:cubicBezTo>
                    <a:cubicBezTo>
                      <a:pt x="10147" y="63"/>
                      <a:pt x="5716" y="63"/>
                      <a:pt x="5716" y="8160"/>
                    </a:cubicBezTo>
                    <a:cubicBezTo>
                      <a:pt x="5716" y="12614"/>
                      <a:pt x="9341" y="12614"/>
                      <a:pt x="16995" y="12614"/>
                    </a:cubicBezTo>
                    <a:cubicBezTo>
                      <a:pt x="17801" y="12614"/>
                      <a:pt x="25454" y="12614"/>
                      <a:pt x="32302" y="13424"/>
                    </a:cubicBezTo>
                    <a:cubicBezTo>
                      <a:pt x="39553" y="14234"/>
                      <a:pt x="43178" y="14639"/>
                      <a:pt x="43178" y="19902"/>
                    </a:cubicBezTo>
                    <a:cubicBezTo>
                      <a:pt x="43178" y="22331"/>
                      <a:pt x="38747" y="39336"/>
                      <a:pt x="36330" y="48649"/>
                    </a:cubicBezTo>
                    <a:lnTo>
                      <a:pt x="27468" y="84278"/>
                    </a:lnTo>
                    <a:cubicBezTo>
                      <a:pt x="23843" y="100069"/>
                      <a:pt x="4508" y="176591"/>
                      <a:pt x="2896" y="184284"/>
                    </a:cubicBezTo>
                    <a:cubicBezTo>
                      <a:pt x="77" y="195621"/>
                      <a:pt x="77" y="201694"/>
                      <a:pt x="77" y="207767"/>
                    </a:cubicBezTo>
                    <a:cubicBezTo>
                      <a:pt x="77" y="257163"/>
                      <a:pt x="36733" y="285504"/>
                      <a:pt x="79029" y="285504"/>
                    </a:cubicBezTo>
                    <a:cubicBezTo>
                      <a:pt x="129783" y="285504"/>
                      <a:pt x="179733" y="239753"/>
                      <a:pt x="193026" y="186308"/>
                    </a:cubicBezTo>
                    <a:lnTo>
                      <a:pt x="228876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A82C32B-937B-8D20-1EE7-7BD37E1628A8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6105958" y="4833249"/>
                <a:ext cx="254176" cy="312973"/>
              </a:xfrm>
              <a:custGeom>
                <a:avLst/>
                <a:gdLst>
                  <a:gd name="connsiteX0" fmla="*/ 240166 w 254176"/>
                  <a:gd name="connsiteY0" fmla="*/ 16258 h 312973"/>
                  <a:gd name="connsiteX1" fmla="*/ 254264 w 254176"/>
                  <a:gd name="connsiteY1" fmla="*/ 8160 h 312973"/>
                  <a:gd name="connsiteX2" fmla="*/ 240166 w 254176"/>
                  <a:gd name="connsiteY2" fmla="*/ 63 h 312973"/>
                  <a:gd name="connsiteX3" fmla="*/ 19020 w 254176"/>
                  <a:gd name="connsiteY3" fmla="*/ 63 h 312973"/>
                  <a:gd name="connsiteX4" fmla="*/ 4518 w 254176"/>
                  <a:gd name="connsiteY4" fmla="*/ 14639 h 312973"/>
                  <a:gd name="connsiteX5" fmla="*/ 4518 w 254176"/>
                  <a:gd name="connsiteY5" fmla="*/ 219914 h 312973"/>
                  <a:gd name="connsiteX6" fmla="*/ 18617 w 254176"/>
                  <a:gd name="connsiteY6" fmla="*/ 234489 h 312973"/>
                  <a:gd name="connsiteX7" fmla="*/ 240166 w 254176"/>
                  <a:gd name="connsiteY7" fmla="*/ 234489 h 312973"/>
                  <a:gd name="connsiteX8" fmla="*/ 254264 w 254176"/>
                  <a:gd name="connsiteY8" fmla="*/ 226392 h 312973"/>
                  <a:gd name="connsiteX9" fmla="*/ 239763 w 254176"/>
                  <a:gd name="connsiteY9" fmla="*/ 218294 h 312973"/>
                  <a:gd name="connsiteX10" fmla="*/ 20631 w 254176"/>
                  <a:gd name="connsiteY10" fmla="*/ 218294 h 312973"/>
                  <a:gd name="connsiteX11" fmla="*/ 20631 w 254176"/>
                  <a:gd name="connsiteY11" fmla="*/ 16258 h 312973"/>
                  <a:gd name="connsiteX12" fmla="*/ 240166 w 254176"/>
                  <a:gd name="connsiteY12" fmla="*/ 16258 h 312973"/>
                  <a:gd name="connsiteX13" fmla="*/ 240166 w 254176"/>
                  <a:gd name="connsiteY13" fmla="*/ 313036 h 312973"/>
                  <a:gd name="connsiteX14" fmla="*/ 254264 w 254176"/>
                  <a:gd name="connsiteY14" fmla="*/ 304939 h 312973"/>
                  <a:gd name="connsiteX15" fmla="*/ 239763 w 254176"/>
                  <a:gd name="connsiteY15" fmla="*/ 296841 h 312973"/>
                  <a:gd name="connsiteX16" fmla="*/ 14589 w 254176"/>
                  <a:gd name="connsiteY16" fmla="*/ 296841 h 312973"/>
                  <a:gd name="connsiteX17" fmla="*/ 87 w 254176"/>
                  <a:gd name="connsiteY17" fmla="*/ 304939 h 312973"/>
                  <a:gd name="connsiteX18" fmla="*/ 14186 w 254176"/>
                  <a:gd name="connsiteY18" fmla="*/ 313036 h 312973"/>
                  <a:gd name="connsiteX19" fmla="*/ 240166 w 254176"/>
                  <a:gd name="connsiteY19" fmla="*/ 313036 h 31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4176" h="312973">
                    <a:moveTo>
                      <a:pt x="240166" y="16258"/>
                    </a:moveTo>
                    <a:cubicBezTo>
                      <a:pt x="247014" y="16258"/>
                      <a:pt x="254264" y="16258"/>
                      <a:pt x="254264" y="8160"/>
                    </a:cubicBezTo>
                    <a:cubicBezTo>
                      <a:pt x="254264" y="63"/>
                      <a:pt x="247014" y="63"/>
                      <a:pt x="240166" y="63"/>
                    </a:cubicBezTo>
                    <a:lnTo>
                      <a:pt x="19020" y="63"/>
                    </a:lnTo>
                    <a:cubicBezTo>
                      <a:pt x="6130" y="63"/>
                      <a:pt x="4518" y="1682"/>
                      <a:pt x="4518" y="14639"/>
                    </a:cubicBezTo>
                    <a:lnTo>
                      <a:pt x="4518" y="219914"/>
                    </a:lnTo>
                    <a:cubicBezTo>
                      <a:pt x="4518" y="233275"/>
                      <a:pt x="5727" y="234489"/>
                      <a:pt x="18617" y="234489"/>
                    </a:cubicBezTo>
                    <a:lnTo>
                      <a:pt x="240166" y="234489"/>
                    </a:lnTo>
                    <a:cubicBezTo>
                      <a:pt x="247014" y="234489"/>
                      <a:pt x="254264" y="234489"/>
                      <a:pt x="254264" y="226392"/>
                    </a:cubicBezTo>
                    <a:cubicBezTo>
                      <a:pt x="254264" y="218294"/>
                      <a:pt x="246611" y="218294"/>
                      <a:pt x="239763" y="218294"/>
                    </a:cubicBezTo>
                    <a:lnTo>
                      <a:pt x="20631" y="218294"/>
                    </a:lnTo>
                    <a:lnTo>
                      <a:pt x="20631" y="16258"/>
                    </a:lnTo>
                    <a:lnTo>
                      <a:pt x="240166" y="16258"/>
                    </a:lnTo>
                    <a:close/>
                    <a:moveTo>
                      <a:pt x="240166" y="313036"/>
                    </a:moveTo>
                    <a:cubicBezTo>
                      <a:pt x="247014" y="313036"/>
                      <a:pt x="254264" y="313036"/>
                      <a:pt x="254264" y="304939"/>
                    </a:cubicBezTo>
                    <a:cubicBezTo>
                      <a:pt x="254264" y="296841"/>
                      <a:pt x="245805" y="296841"/>
                      <a:pt x="239763" y="296841"/>
                    </a:cubicBezTo>
                    <a:lnTo>
                      <a:pt x="14589" y="296841"/>
                    </a:lnTo>
                    <a:cubicBezTo>
                      <a:pt x="8144" y="296841"/>
                      <a:pt x="87" y="296841"/>
                      <a:pt x="87" y="304939"/>
                    </a:cubicBezTo>
                    <a:cubicBezTo>
                      <a:pt x="87" y="313036"/>
                      <a:pt x="7338" y="313036"/>
                      <a:pt x="14186" y="313036"/>
                    </a:cubicBezTo>
                    <a:lnTo>
                      <a:pt x="240166" y="313036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75EC0809-64C4-5720-7ABE-975E5BBC627B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6520275" y="4814220"/>
                <a:ext cx="287207" cy="285441"/>
              </a:xfrm>
              <a:custGeom>
                <a:avLst/>
                <a:gdLst>
                  <a:gd name="connsiteX0" fmla="*/ 230509 w 287207"/>
                  <a:gd name="connsiteY0" fmla="*/ 46219 h 285441"/>
                  <a:gd name="connsiteX1" fmla="*/ 282069 w 287207"/>
                  <a:gd name="connsiteY1" fmla="*/ 12614 h 285441"/>
                  <a:gd name="connsiteX2" fmla="*/ 287306 w 287207"/>
                  <a:gd name="connsiteY2" fmla="*/ 4921 h 285441"/>
                  <a:gd name="connsiteX3" fmla="*/ 282069 w 287207"/>
                  <a:gd name="connsiteY3" fmla="*/ 63 h 285441"/>
                  <a:gd name="connsiteX4" fmla="*/ 249038 w 287207"/>
                  <a:gd name="connsiteY4" fmla="*/ 1277 h 285441"/>
                  <a:gd name="connsiteX5" fmla="*/ 209159 w 287207"/>
                  <a:gd name="connsiteY5" fmla="*/ 63 h 285441"/>
                  <a:gd name="connsiteX6" fmla="*/ 201506 w 287207"/>
                  <a:gd name="connsiteY6" fmla="*/ 7756 h 285441"/>
                  <a:gd name="connsiteX7" fmla="*/ 207951 w 287207"/>
                  <a:gd name="connsiteY7" fmla="*/ 12614 h 285441"/>
                  <a:gd name="connsiteX8" fmla="*/ 226480 w 287207"/>
                  <a:gd name="connsiteY8" fmla="*/ 25975 h 285441"/>
                  <a:gd name="connsiteX9" fmla="*/ 220438 w 287207"/>
                  <a:gd name="connsiteY9" fmla="*/ 41361 h 285441"/>
                  <a:gd name="connsiteX10" fmla="*/ 96774 w 287207"/>
                  <a:gd name="connsiteY10" fmla="*/ 238943 h 285441"/>
                  <a:gd name="connsiteX11" fmla="*/ 69382 w 287207"/>
                  <a:gd name="connsiteY11" fmla="*/ 24761 h 285441"/>
                  <a:gd name="connsiteX12" fmla="*/ 97177 w 287207"/>
                  <a:gd name="connsiteY12" fmla="*/ 12614 h 285441"/>
                  <a:gd name="connsiteX13" fmla="*/ 107247 w 287207"/>
                  <a:gd name="connsiteY13" fmla="*/ 4516 h 285441"/>
                  <a:gd name="connsiteX14" fmla="*/ 101607 w 287207"/>
                  <a:gd name="connsiteY14" fmla="*/ 63 h 285441"/>
                  <a:gd name="connsiteX15" fmla="*/ 51658 w 287207"/>
                  <a:gd name="connsiteY15" fmla="*/ 1277 h 285441"/>
                  <a:gd name="connsiteX16" fmla="*/ 29503 w 287207"/>
                  <a:gd name="connsiteY16" fmla="*/ 873 h 285441"/>
                  <a:gd name="connsiteX17" fmla="*/ 7751 w 287207"/>
                  <a:gd name="connsiteY17" fmla="*/ 63 h 285441"/>
                  <a:gd name="connsiteX18" fmla="*/ 98 w 287207"/>
                  <a:gd name="connsiteY18" fmla="*/ 7756 h 285441"/>
                  <a:gd name="connsiteX19" fmla="*/ 10168 w 287207"/>
                  <a:gd name="connsiteY19" fmla="*/ 12614 h 285441"/>
                  <a:gd name="connsiteX20" fmla="*/ 34337 w 287207"/>
                  <a:gd name="connsiteY20" fmla="*/ 26380 h 285441"/>
                  <a:gd name="connsiteX21" fmla="*/ 66160 w 287207"/>
                  <a:gd name="connsiteY21" fmla="*/ 276192 h 285441"/>
                  <a:gd name="connsiteX22" fmla="*/ 74216 w 287207"/>
                  <a:gd name="connsiteY22" fmla="*/ 285504 h 285441"/>
                  <a:gd name="connsiteX23" fmla="*/ 85495 w 287207"/>
                  <a:gd name="connsiteY23" fmla="*/ 278217 h 285441"/>
                  <a:gd name="connsiteX24" fmla="*/ 230509 w 287207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207" h="285441">
                    <a:moveTo>
                      <a:pt x="230509" y="46219"/>
                    </a:moveTo>
                    <a:cubicBezTo>
                      <a:pt x="250247" y="14639"/>
                      <a:pt x="267165" y="13424"/>
                      <a:pt x="282069" y="12614"/>
                    </a:cubicBezTo>
                    <a:cubicBezTo>
                      <a:pt x="286903" y="12209"/>
                      <a:pt x="287306" y="5326"/>
                      <a:pt x="287306" y="4921"/>
                    </a:cubicBezTo>
                    <a:cubicBezTo>
                      <a:pt x="287306" y="1682"/>
                      <a:pt x="285292" y="63"/>
                      <a:pt x="282069" y="63"/>
                    </a:cubicBezTo>
                    <a:cubicBezTo>
                      <a:pt x="271596" y="63"/>
                      <a:pt x="259914" y="1277"/>
                      <a:pt x="249038" y="1277"/>
                    </a:cubicBezTo>
                    <a:cubicBezTo>
                      <a:pt x="235745" y="1277"/>
                      <a:pt x="222050" y="63"/>
                      <a:pt x="209159" y="63"/>
                    </a:cubicBezTo>
                    <a:cubicBezTo>
                      <a:pt x="206742" y="63"/>
                      <a:pt x="201506" y="63"/>
                      <a:pt x="201506" y="7756"/>
                    </a:cubicBezTo>
                    <a:cubicBezTo>
                      <a:pt x="201506" y="12209"/>
                      <a:pt x="205131" y="12614"/>
                      <a:pt x="207951" y="12614"/>
                    </a:cubicBezTo>
                    <a:cubicBezTo>
                      <a:pt x="218827" y="13424"/>
                      <a:pt x="226480" y="17473"/>
                      <a:pt x="226480" y="25975"/>
                    </a:cubicBezTo>
                    <a:cubicBezTo>
                      <a:pt x="226480" y="32048"/>
                      <a:pt x="220438" y="40956"/>
                      <a:pt x="220438" y="41361"/>
                    </a:cubicBezTo>
                    <a:lnTo>
                      <a:pt x="96774" y="238943"/>
                    </a:lnTo>
                    <a:lnTo>
                      <a:pt x="69382" y="24761"/>
                    </a:lnTo>
                    <a:cubicBezTo>
                      <a:pt x="69382" y="17878"/>
                      <a:pt x="78647" y="12614"/>
                      <a:pt x="97177" y="12614"/>
                    </a:cubicBezTo>
                    <a:cubicBezTo>
                      <a:pt x="102816" y="12614"/>
                      <a:pt x="107247" y="12614"/>
                      <a:pt x="107247" y="4516"/>
                    </a:cubicBezTo>
                    <a:cubicBezTo>
                      <a:pt x="107247" y="873"/>
                      <a:pt x="104024" y="63"/>
                      <a:pt x="101607" y="63"/>
                    </a:cubicBezTo>
                    <a:cubicBezTo>
                      <a:pt x="85495" y="63"/>
                      <a:pt x="68174" y="1277"/>
                      <a:pt x="51658" y="1277"/>
                    </a:cubicBezTo>
                    <a:cubicBezTo>
                      <a:pt x="44408" y="1277"/>
                      <a:pt x="36754" y="873"/>
                      <a:pt x="29503" y="873"/>
                    </a:cubicBezTo>
                    <a:cubicBezTo>
                      <a:pt x="22253" y="873"/>
                      <a:pt x="14599" y="63"/>
                      <a:pt x="7751" y="63"/>
                    </a:cubicBezTo>
                    <a:cubicBezTo>
                      <a:pt x="4932" y="63"/>
                      <a:pt x="98" y="63"/>
                      <a:pt x="98" y="7756"/>
                    </a:cubicBezTo>
                    <a:cubicBezTo>
                      <a:pt x="98" y="12614"/>
                      <a:pt x="3723" y="12614"/>
                      <a:pt x="10168" y="12614"/>
                    </a:cubicBezTo>
                    <a:cubicBezTo>
                      <a:pt x="32726" y="12614"/>
                      <a:pt x="33129" y="16258"/>
                      <a:pt x="34337" y="26380"/>
                    </a:cubicBezTo>
                    <a:lnTo>
                      <a:pt x="66160" y="276192"/>
                    </a:lnTo>
                    <a:cubicBezTo>
                      <a:pt x="67368" y="284290"/>
                      <a:pt x="68979" y="285504"/>
                      <a:pt x="74216" y="285504"/>
                    </a:cubicBezTo>
                    <a:cubicBezTo>
                      <a:pt x="80661" y="285504"/>
                      <a:pt x="82272" y="283480"/>
                      <a:pt x="85495" y="278217"/>
                    </a:cubicBezTo>
                    <a:lnTo>
                      <a:pt x="230509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2B525D3-0793-EEF9-F89E-248753678B5B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068547" y="4942163"/>
                <a:ext cx="267872" cy="94742"/>
              </a:xfrm>
              <a:custGeom>
                <a:avLst/>
                <a:gdLst>
                  <a:gd name="connsiteX0" fmla="*/ 254288 w 267872"/>
                  <a:gd name="connsiteY0" fmla="*/ 16258 h 94742"/>
                  <a:gd name="connsiteX1" fmla="*/ 267984 w 267872"/>
                  <a:gd name="connsiteY1" fmla="*/ 8160 h 94742"/>
                  <a:gd name="connsiteX2" fmla="*/ 254691 w 267872"/>
                  <a:gd name="connsiteY2" fmla="*/ 63 h 94742"/>
                  <a:gd name="connsiteX3" fmla="*/ 13404 w 267872"/>
                  <a:gd name="connsiteY3" fmla="*/ 63 h 94742"/>
                  <a:gd name="connsiteX4" fmla="*/ 111 w 267872"/>
                  <a:gd name="connsiteY4" fmla="*/ 8160 h 94742"/>
                  <a:gd name="connsiteX5" fmla="*/ 13807 w 267872"/>
                  <a:gd name="connsiteY5" fmla="*/ 16258 h 94742"/>
                  <a:gd name="connsiteX6" fmla="*/ 254288 w 267872"/>
                  <a:gd name="connsiteY6" fmla="*/ 16258 h 94742"/>
                  <a:gd name="connsiteX7" fmla="*/ 254691 w 267872"/>
                  <a:gd name="connsiteY7" fmla="*/ 94805 h 94742"/>
                  <a:gd name="connsiteX8" fmla="*/ 267984 w 267872"/>
                  <a:gd name="connsiteY8" fmla="*/ 86707 h 94742"/>
                  <a:gd name="connsiteX9" fmla="*/ 254288 w 267872"/>
                  <a:gd name="connsiteY9" fmla="*/ 78610 h 94742"/>
                  <a:gd name="connsiteX10" fmla="*/ 13807 w 267872"/>
                  <a:gd name="connsiteY10" fmla="*/ 78610 h 94742"/>
                  <a:gd name="connsiteX11" fmla="*/ 111 w 267872"/>
                  <a:gd name="connsiteY11" fmla="*/ 86707 h 94742"/>
                  <a:gd name="connsiteX12" fmla="*/ 13404 w 267872"/>
                  <a:gd name="connsiteY12" fmla="*/ 94805 h 94742"/>
                  <a:gd name="connsiteX13" fmla="*/ 254691 w 267872"/>
                  <a:gd name="connsiteY13" fmla="*/ 94805 h 9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872" h="94742">
                    <a:moveTo>
                      <a:pt x="254288" y="16258"/>
                    </a:moveTo>
                    <a:cubicBezTo>
                      <a:pt x="260331" y="16258"/>
                      <a:pt x="267984" y="16258"/>
                      <a:pt x="267984" y="8160"/>
                    </a:cubicBezTo>
                    <a:cubicBezTo>
                      <a:pt x="267984" y="63"/>
                      <a:pt x="260331" y="63"/>
                      <a:pt x="254691" y="63"/>
                    </a:cubicBezTo>
                    <a:lnTo>
                      <a:pt x="13404" y="63"/>
                    </a:lnTo>
                    <a:cubicBezTo>
                      <a:pt x="7765" y="63"/>
                      <a:pt x="111" y="63"/>
                      <a:pt x="111" y="8160"/>
                    </a:cubicBezTo>
                    <a:cubicBezTo>
                      <a:pt x="111" y="16258"/>
                      <a:pt x="7765" y="16258"/>
                      <a:pt x="13807" y="16258"/>
                    </a:cubicBezTo>
                    <a:lnTo>
                      <a:pt x="254288" y="16258"/>
                    </a:lnTo>
                    <a:close/>
                    <a:moveTo>
                      <a:pt x="254691" y="94805"/>
                    </a:moveTo>
                    <a:cubicBezTo>
                      <a:pt x="260331" y="94805"/>
                      <a:pt x="267984" y="94805"/>
                      <a:pt x="267984" y="86707"/>
                    </a:cubicBezTo>
                    <a:cubicBezTo>
                      <a:pt x="267984" y="78610"/>
                      <a:pt x="260331" y="78610"/>
                      <a:pt x="254288" y="78610"/>
                    </a:cubicBezTo>
                    <a:lnTo>
                      <a:pt x="13807" y="78610"/>
                    </a:lnTo>
                    <a:cubicBezTo>
                      <a:pt x="7765" y="78610"/>
                      <a:pt x="111" y="78610"/>
                      <a:pt x="111" y="86707"/>
                    </a:cubicBezTo>
                    <a:cubicBezTo>
                      <a:pt x="111" y="94805"/>
                      <a:pt x="7765" y="94805"/>
                      <a:pt x="13404" y="94805"/>
                    </a:cubicBezTo>
                    <a:lnTo>
                      <a:pt x="254691" y="94805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8DF4AAEA-1FDB-CFB5-8A1E-97D2E3A79EC0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314312" y="4878191"/>
                <a:ext cx="357700" cy="222684"/>
              </a:xfrm>
              <a:custGeom>
                <a:avLst/>
                <a:gdLst>
                  <a:gd name="connsiteX0" fmla="*/ 270407 w 357700"/>
                  <a:gd name="connsiteY0" fmla="*/ 80229 h 222684"/>
                  <a:gd name="connsiteX1" fmla="*/ 321162 w 357700"/>
                  <a:gd name="connsiteY1" fmla="*/ 111405 h 222684"/>
                  <a:gd name="connsiteX2" fmla="*/ 270407 w 357700"/>
                  <a:gd name="connsiteY2" fmla="*/ 142581 h 222684"/>
                  <a:gd name="connsiteX3" fmla="*/ 14619 w 357700"/>
                  <a:gd name="connsiteY3" fmla="*/ 142581 h 222684"/>
                  <a:gd name="connsiteX4" fmla="*/ 118 w 357700"/>
                  <a:gd name="connsiteY4" fmla="*/ 150679 h 222684"/>
                  <a:gd name="connsiteX5" fmla="*/ 14216 w 357700"/>
                  <a:gd name="connsiteY5" fmla="*/ 158776 h 222684"/>
                  <a:gd name="connsiteX6" fmla="*/ 252280 w 357700"/>
                  <a:gd name="connsiteY6" fmla="*/ 158776 h 222684"/>
                  <a:gd name="connsiteX7" fmla="*/ 211999 w 357700"/>
                  <a:gd name="connsiteY7" fmla="*/ 218294 h 222684"/>
                  <a:gd name="connsiteX8" fmla="*/ 219652 w 357700"/>
                  <a:gd name="connsiteY8" fmla="*/ 222748 h 222684"/>
                  <a:gd name="connsiteX9" fmla="*/ 227306 w 357700"/>
                  <a:gd name="connsiteY9" fmla="*/ 219509 h 222684"/>
                  <a:gd name="connsiteX10" fmla="*/ 273227 w 357700"/>
                  <a:gd name="connsiteY10" fmla="*/ 159181 h 222684"/>
                  <a:gd name="connsiteX11" fmla="*/ 348956 w 357700"/>
                  <a:gd name="connsiteY11" fmla="*/ 117478 h 222684"/>
                  <a:gd name="connsiteX12" fmla="*/ 357012 w 357700"/>
                  <a:gd name="connsiteY12" fmla="*/ 113835 h 222684"/>
                  <a:gd name="connsiteX13" fmla="*/ 357818 w 357700"/>
                  <a:gd name="connsiteY13" fmla="*/ 111405 h 222684"/>
                  <a:gd name="connsiteX14" fmla="*/ 357415 w 357700"/>
                  <a:gd name="connsiteY14" fmla="*/ 108976 h 222684"/>
                  <a:gd name="connsiteX15" fmla="*/ 356207 w 357700"/>
                  <a:gd name="connsiteY15" fmla="*/ 108166 h 222684"/>
                  <a:gd name="connsiteX16" fmla="*/ 347345 w 357700"/>
                  <a:gd name="connsiteY16" fmla="*/ 104927 h 222684"/>
                  <a:gd name="connsiteX17" fmla="*/ 230125 w 357700"/>
                  <a:gd name="connsiteY17" fmla="*/ 8565 h 222684"/>
                  <a:gd name="connsiteX18" fmla="*/ 219652 w 357700"/>
                  <a:gd name="connsiteY18" fmla="*/ 63 h 222684"/>
                  <a:gd name="connsiteX19" fmla="*/ 211999 w 357700"/>
                  <a:gd name="connsiteY19" fmla="*/ 4516 h 222684"/>
                  <a:gd name="connsiteX20" fmla="*/ 252280 w 357700"/>
                  <a:gd name="connsiteY20" fmla="*/ 64034 h 222684"/>
                  <a:gd name="connsiteX21" fmla="*/ 14216 w 357700"/>
                  <a:gd name="connsiteY21" fmla="*/ 64034 h 222684"/>
                  <a:gd name="connsiteX22" fmla="*/ 118 w 357700"/>
                  <a:gd name="connsiteY22" fmla="*/ 72132 h 222684"/>
                  <a:gd name="connsiteX23" fmla="*/ 14619 w 357700"/>
                  <a:gd name="connsiteY23" fmla="*/ 80229 h 222684"/>
                  <a:gd name="connsiteX24" fmla="*/ 270407 w 357700"/>
                  <a:gd name="connsiteY24" fmla="*/ 80229 h 22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7700" h="222684">
                    <a:moveTo>
                      <a:pt x="270407" y="80229"/>
                    </a:moveTo>
                    <a:cubicBezTo>
                      <a:pt x="287325" y="94805"/>
                      <a:pt x="307869" y="105332"/>
                      <a:pt x="321162" y="111405"/>
                    </a:cubicBezTo>
                    <a:cubicBezTo>
                      <a:pt x="306660" y="117883"/>
                      <a:pt x="286923" y="128410"/>
                      <a:pt x="270407" y="142581"/>
                    </a:cubicBezTo>
                    <a:lnTo>
                      <a:pt x="14619" y="142581"/>
                    </a:lnTo>
                    <a:cubicBezTo>
                      <a:pt x="7771" y="142581"/>
                      <a:pt x="118" y="142581"/>
                      <a:pt x="118" y="150679"/>
                    </a:cubicBezTo>
                    <a:cubicBezTo>
                      <a:pt x="118" y="158776"/>
                      <a:pt x="7368" y="158776"/>
                      <a:pt x="14216" y="158776"/>
                    </a:cubicBezTo>
                    <a:lnTo>
                      <a:pt x="252280" y="158776"/>
                    </a:lnTo>
                    <a:cubicBezTo>
                      <a:pt x="232945" y="177401"/>
                      <a:pt x="211999" y="213031"/>
                      <a:pt x="211999" y="218294"/>
                    </a:cubicBezTo>
                    <a:cubicBezTo>
                      <a:pt x="211999" y="222748"/>
                      <a:pt x="217235" y="222748"/>
                      <a:pt x="219652" y="222748"/>
                    </a:cubicBezTo>
                    <a:cubicBezTo>
                      <a:pt x="222875" y="222748"/>
                      <a:pt x="225695" y="222748"/>
                      <a:pt x="227306" y="219509"/>
                    </a:cubicBezTo>
                    <a:cubicBezTo>
                      <a:pt x="235765" y="204123"/>
                      <a:pt x="247044" y="182664"/>
                      <a:pt x="273227" y="159181"/>
                    </a:cubicBezTo>
                    <a:cubicBezTo>
                      <a:pt x="301021" y="134483"/>
                      <a:pt x="328010" y="123552"/>
                      <a:pt x="348956" y="117478"/>
                    </a:cubicBezTo>
                    <a:cubicBezTo>
                      <a:pt x="355804" y="115049"/>
                      <a:pt x="356207" y="114644"/>
                      <a:pt x="357012" y="113835"/>
                    </a:cubicBezTo>
                    <a:cubicBezTo>
                      <a:pt x="357818" y="113430"/>
                      <a:pt x="357818" y="112215"/>
                      <a:pt x="357818" y="111405"/>
                    </a:cubicBezTo>
                    <a:cubicBezTo>
                      <a:pt x="357818" y="110595"/>
                      <a:pt x="357818" y="109786"/>
                      <a:pt x="357415" y="108976"/>
                    </a:cubicBezTo>
                    <a:lnTo>
                      <a:pt x="356207" y="108166"/>
                    </a:lnTo>
                    <a:cubicBezTo>
                      <a:pt x="355401" y="107761"/>
                      <a:pt x="354998" y="107356"/>
                      <a:pt x="347345" y="104927"/>
                    </a:cubicBezTo>
                    <a:cubicBezTo>
                      <a:pt x="292965" y="88732"/>
                      <a:pt x="252683" y="51888"/>
                      <a:pt x="230125" y="8565"/>
                    </a:cubicBezTo>
                    <a:cubicBezTo>
                      <a:pt x="225695" y="468"/>
                      <a:pt x="225292" y="63"/>
                      <a:pt x="219652" y="63"/>
                    </a:cubicBezTo>
                    <a:cubicBezTo>
                      <a:pt x="217235" y="63"/>
                      <a:pt x="211999" y="63"/>
                      <a:pt x="211999" y="4516"/>
                    </a:cubicBezTo>
                    <a:cubicBezTo>
                      <a:pt x="211999" y="9780"/>
                      <a:pt x="232542" y="45005"/>
                      <a:pt x="252280" y="64034"/>
                    </a:cubicBezTo>
                    <a:lnTo>
                      <a:pt x="14216" y="64034"/>
                    </a:lnTo>
                    <a:cubicBezTo>
                      <a:pt x="7368" y="64034"/>
                      <a:pt x="118" y="64034"/>
                      <a:pt x="118" y="72132"/>
                    </a:cubicBezTo>
                    <a:cubicBezTo>
                      <a:pt x="118" y="80229"/>
                      <a:pt x="7771" y="80229"/>
                      <a:pt x="14619" y="80229"/>
                    </a:cubicBezTo>
                    <a:lnTo>
                      <a:pt x="270407" y="80229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FCE4A3E0-7554-EDDF-494D-62549E1335D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6200000">
                <a:off x="7820766" y="4888888"/>
                <a:ext cx="428757" cy="175799"/>
              </a:xfrm>
              <a:custGeom>
                <a:avLst/>
                <a:gdLst>
                  <a:gd name="connsiteX0" fmla="*/ 10282 w 428757"/>
                  <a:gd name="connsiteY0" fmla="*/ 98489 h 175799"/>
                  <a:gd name="connsiteX1" fmla="*/ 286775 w 428757"/>
                  <a:gd name="connsiteY1" fmla="*/ 98489 h 175799"/>
                  <a:gd name="connsiteX2" fmla="*/ 286775 w 428757"/>
                  <a:gd name="connsiteY2" fmla="*/ 165335 h 175799"/>
                  <a:gd name="connsiteX3" fmla="*/ 288225 w 428757"/>
                  <a:gd name="connsiteY3" fmla="*/ 170599 h 175799"/>
                  <a:gd name="connsiteX4" fmla="*/ 296442 w 428757"/>
                  <a:gd name="connsiteY4" fmla="*/ 175862 h 175799"/>
                  <a:gd name="connsiteX5" fmla="*/ 301276 w 428757"/>
                  <a:gd name="connsiteY5" fmla="*/ 174283 h 175799"/>
                  <a:gd name="connsiteX6" fmla="*/ 424538 w 428757"/>
                  <a:gd name="connsiteY6" fmla="*/ 96910 h 175799"/>
                  <a:gd name="connsiteX7" fmla="*/ 427922 w 428757"/>
                  <a:gd name="connsiteY7" fmla="*/ 93226 h 175799"/>
                  <a:gd name="connsiteX8" fmla="*/ 428888 w 428757"/>
                  <a:gd name="connsiteY8" fmla="*/ 87962 h 175799"/>
                  <a:gd name="connsiteX9" fmla="*/ 424538 w 428757"/>
                  <a:gd name="connsiteY9" fmla="*/ 79014 h 175799"/>
                  <a:gd name="connsiteX10" fmla="*/ 301276 w 428757"/>
                  <a:gd name="connsiteY10" fmla="*/ 1641 h 175799"/>
                  <a:gd name="connsiteX11" fmla="*/ 296442 w 428757"/>
                  <a:gd name="connsiteY11" fmla="*/ 62 h 175799"/>
                  <a:gd name="connsiteX12" fmla="*/ 286775 w 428757"/>
                  <a:gd name="connsiteY12" fmla="*/ 10589 h 175799"/>
                  <a:gd name="connsiteX13" fmla="*/ 286775 w 428757"/>
                  <a:gd name="connsiteY13" fmla="*/ 77435 h 175799"/>
                  <a:gd name="connsiteX14" fmla="*/ 10282 w 428757"/>
                  <a:gd name="connsiteY14" fmla="*/ 77435 h 175799"/>
                  <a:gd name="connsiteX15" fmla="*/ 131 w 428757"/>
                  <a:gd name="connsiteY15" fmla="*/ 87962 h 175799"/>
                  <a:gd name="connsiteX16" fmla="*/ 10282 w 428757"/>
                  <a:gd name="connsiteY16" fmla="*/ 98489 h 175799"/>
                  <a:gd name="connsiteX17" fmla="*/ 306110 w 428757"/>
                  <a:gd name="connsiteY17" fmla="*/ 146913 h 175799"/>
                  <a:gd name="connsiteX18" fmla="*/ 306110 w 428757"/>
                  <a:gd name="connsiteY18" fmla="*/ 29011 h 175799"/>
                  <a:gd name="connsiteX19" fmla="*/ 399886 w 428757"/>
                  <a:gd name="connsiteY19" fmla="*/ 87962 h 175799"/>
                  <a:gd name="connsiteX20" fmla="*/ 306110 w 428757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28757" h="175799">
                    <a:moveTo>
                      <a:pt x="10282" y="98489"/>
                    </a:moveTo>
                    <a:lnTo>
                      <a:pt x="286775" y="98489"/>
                    </a:lnTo>
                    <a:lnTo>
                      <a:pt x="286775" y="165335"/>
                    </a:lnTo>
                    <a:cubicBezTo>
                      <a:pt x="286775" y="166914"/>
                      <a:pt x="287258" y="169020"/>
                      <a:pt x="288225" y="170599"/>
                    </a:cubicBezTo>
                    <a:cubicBezTo>
                      <a:pt x="290158" y="173757"/>
                      <a:pt x="293059" y="175862"/>
                      <a:pt x="296442" y="175862"/>
                    </a:cubicBezTo>
                    <a:cubicBezTo>
                      <a:pt x="298376" y="175862"/>
                      <a:pt x="299826" y="175336"/>
                      <a:pt x="301276" y="174283"/>
                    </a:cubicBezTo>
                    <a:lnTo>
                      <a:pt x="424538" y="96910"/>
                    </a:lnTo>
                    <a:cubicBezTo>
                      <a:pt x="425505" y="96384"/>
                      <a:pt x="426955" y="94805"/>
                      <a:pt x="427922" y="93226"/>
                    </a:cubicBezTo>
                    <a:cubicBezTo>
                      <a:pt x="428888" y="91647"/>
                      <a:pt x="428888" y="89541"/>
                      <a:pt x="428888" y="87962"/>
                    </a:cubicBezTo>
                    <a:cubicBezTo>
                      <a:pt x="428888" y="84278"/>
                      <a:pt x="427438" y="80593"/>
                      <a:pt x="424538" y="79014"/>
                    </a:cubicBezTo>
                    <a:lnTo>
                      <a:pt x="301276" y="1641"/>
                    </a:lnTo>
                    <a:cubicBezTo>
                      <a:pt x="299826" y="589"/>
                      <a:pt x="298376" y="62"/>
                      <a:pt x="296442" y="62"/>
                    </a:cubicBezTo>
                    <a:cubicBezTo>
                      <a:pt x="291125" y="62"/>
                      <a:pt x="286775" y="4800"/>
                      <a:pt x="286775" y="10589"/>
                    </a:cubicBezTo>
                    <a:lnTo>
                      <a:pt x="286775" y="77435"/>
                    </a:lnTo>
                    <a:lnTo>
                      <a:pt x="10282" y="77435"/>
                    </a:lnTo>
                    <a:cubicBezTo>
                      <a:pt x="4481" y="77435"/>
                      <a:pt x="131" y="82172"/>
                      <a:pt x="131" y="87962"/>
                    </a:cubicBezTo>
                    <a:cubicBezTo>
                      <a:pt x="131" y="93752"/>
                      <a:pt x="4481" y="98489"/>
                      <a:pt x="10282" y="98489"/>
                    </a:cubicBezTo>
                    <a:close/>
                    <a:moveTo>
                      <a:pt x="306110" y="146913"/>
                    </a:moveTo>
                    <a:lnTo>
                      <a:pt x="306110" y="29011"/>
                    </a:lnTo>
                    <a:lnTo>
                      <a:pt x="399886" y="87962"/>
                    </a:lnTo>
                    <a:lnTo>
                      <a:pt x="306110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5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37F6B1F1-7B9C-F726-498C-5E6191FE7C41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8193027" y="4814222"/>
                <a:ext cx="279151" cy="285441"/>
              </a:xfrm>
              <a:custGeom>
                <a:avLst/>
                <a:gdLst>
                  <a:gd name="connsiteX0" fmla="*/ 228939 w 279151"/>
                  <a:gd name="connsiteY0" fmla="*/ 42575 h 285441"/>
                  <a:gd name="connsiteX1" fmla="*/ 272443 w 279151"/>
                  <a:gd name="connsiteY1" fmla="*/ 12614 h 285441"/>
                  <a:gd name="connsiteX2" fmla="*/ 279291 w 279151"/>
                  <a:gd name="connsiteY2" fmla="*/ 4516 h 285441"/>
                  <a:gd name="connsiteX3" fmla="*/ 274054 w 279151"/>
                  <a:gd name="connsiteY3" fmla="*/ 63 h 285441"/>
                  <a:gd name="connsiteX4" fmla="*/ 232967 w 279151"/>
                  <a:gd name="connsiteY4" fmla="*/ 1277 h 285441"/>
                  <a:gd name="connsiteX5" fmla="*/ 191074 w 279151"/>
                  <a:gd name="connsiteY5" fmla="*/ 63 h 285441"/>
                  <a:gd name="connsiteX6" fmla="*/ 183823 w 279151"/>
                  <a:gd name="connsiteY6" fmla="*/ 8160 h 285441"/>
                  <a:gd name="connsiteX7" fmla="*/ 191074 w 279151"/>
                  <a:gd name="connsiteY7" fmla="*/ 12614 h 285441"/>
                  <a:gd name="connsiteX8" fmla="*/ 218465 w 279151"/>
                  <a:gd name="connsiteY8" fmla="*/ 30429 h 285441"/>
                  <a:gd name="connsiteX9" fmla="*/ 217257 w 279151"/>
                  <a:gd name="connsiteY9" fmla="*/ 38931 h 285441"/>
                  <a:gd name="connsiteX10" fmla="*/ 181004 w 279151"/>
                  <a:gd name="connsiteY10" fmla="*/ 183474 h 285441"/>
                  <a:gd name="connsiteX11" fmla="*/ 80702 w 279151"/>
                  <a:gd name="connsiteY11" fmla="*/ 272953 h 285441"/>
                  <a:gd name="connsiteX12" fmla="*/ 31559 w 279151"/>
                  <a:gd name="connsiteY12" fmla="*/ 220318 h 285441"/>
                  <a:gd name="connsiteX13" fmla="*/ 35990 w 279151"/>
                  <a:gd name="connsiteY13" fmla="*/ 188738 h 285441"/>
                  <a:gd name="connsiteX14" fmla="*/ 75063 w 279151"/>
                  <a:gd name="connsiteY14" fmla="*/ 31239 h 285441"/>
                  <a:gd name="connsiteX15" fmla="*/ 108899 w 279151"/>
                  <a:gd name="connsiteY15" fmla="*/ 12614 h 285441"/>
                  <a:gd name="connsiteX16" fmla="*/ 122595 w 279151"/>
                  <a:gd name="connsiteY16" fmla="*/ 4516 h 285441"/>
                  <a:gd name="connsiteX17" fmla="*/ 116956 w 279151"/>
                  <a:gd name="connsiteY17" fmla="*/ 63 h 285441"/>
                  <a:gd name="connsiteX18" fmla="*/ 65395 w 279151"/>
                  <a:gd name="connsiteY18" fmla="*/ 1277 h 285441"/>
                  <a:gd name="connsiteX19" fmla="*/ 13432 w 279151"/>
                  <a:gd name="connsiteY19" fmla="*/ 63 h 285441"/>
                  <a:gd name="connsiteX20" fmla="*/ 5779 w 279151"/>
                  <a:gd name="connsiteY20" fmla="*/ 8160 h 285441"/>
                  <a:gd name="connsiteX21" fmla="*/ 17057 w 279151"/>
                  <a:gd name="connsiteY21" fmla="*/ 12614 h 285441"/>
                  <a:gd name="connsiteX22" fmla="*/ 32364 w 279151"/>
                  <a:gd name="connsiteY22" fmla="*/ 13424 h 285441"/>
                  <a:gd name="connsiteX23" fmla="*/ 43240 w 279151"/>
                  <a:gd name="connsiteY23" fmla="*/ 19902 h 285441"/>
                  <a:gd name="connsiteX24" fmla="*/ 36393 w 279151"/>
                  <a:gd name="connsiteY24" fmla="*/ 48649 h 285441"/>
                  <a:gd name="connsiteX25" fmla="*/ 27531 w 279151"/>
                  <a:gd name="connsiteY25" fmla="*/ 84278 h 285441"/>
                  <a:gd name="connsiteX26" fmla="*/ 2959 w 279151"/>
                  <a:gd name="connsiteY26" fmla="*/ 184284 h 285441"/>
                  <a:gd name="connsiteX27" fmla="*/ 139 w 279151"/>
                  <a:gd name="connsiteY27" fmla="*/ 207767 h 285441"/>
                  <a:gd name="connsiteX28" fmla="*/ 79091 w 279151"/>
                  <a:gd name="connsiteY28" fmla="*/ 285504 h 285441"/>
                  <a:gd name="connsiteX29" fmla="*/ 193088 w 279151"/>
                  <a:gd name="connsiteY29" fmla="*/ 186308 h 285441"/>
                  <a:gd name="connsiteX30" fmla="*/ 228939 w 279151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9151" h="285441">
                    <a:moveTo>
                      <a:pt x="228939" y="42575"/>
                    </a:moveTo>
                    <a:cubicBezTo>
                      <a:pt x="232967" y="25975"/>
                      <a:pt x="240217" y="13829"/>
                      <a:pt x="272443" y="12614"/>
                    </a:cubicBezTo>
                    <a:cubicBezTo>
                      <a:pt x="274457" y="12614"/>
                      <a:pt x="279291" y="12209"/>
                      <a:pt x="279291" y="4516"/>
                    </a:cubicBezTo>
                    <a:cubicBezTo>
                      <a:pt x="279291" y="4112"/>
                      <a:pt x="279291" y="63"/>
                      <a:pt x="274054" y="63"/>
                    </a:cubicBezTo>
                    <a:cubicBezTo>
                      <a:pt x="260761" y="63"/>
                      <a:pt x="246663" y="1277"/>
                      <a:pt x="232967" y="1277"/>
                    </a:cubicBezTo>
                    <a:cubicBezTo>
                      <a:pt x="219271" y="1277"/>
                      <a:pt x="204367" y="63"/>
                      <a:pt x="191074" y="63"/>
                    </a:cubicBezTo>
                    <a:cubicBezTo>
                      <a:pt x="188657" y="63"/>
                      <a:pt x="183823" y="63"/>
                      <a:pt x="183823" y="8160"/>
                    </a:cubicBezTo>
                    <a:cubicBezTo>
                      <a:pt x="183823" y="12614"/>
                      <a:pt x="187851" y="12614"/>
                      <a:pt x="191074" y="12614"/>
                    </a:cubicBezTo>
                    <a:cubicBezTo>
                      <a:pt x="214034" y="13019"/>
                      <a:pt x="218465" y="21521"/>
                      <a:pt x="218465" y="30429"/>
                    </a:cubicBezTo>
                    <a:cubicBezTo>
                      <a:pt x="218465" y="31644"/>
                      <a:pt x="217660" y="37717"/>
                      <a:pt x="217257" y="38931"/>
                    </a:cubicBezTo>
                    <a:lnTo>
                      <a:pt x="181004" y="183474"/>
                    </a:lnTo>
                    <a:cubicBezTo>
                      <a:pt x="167308" y="237728"/>
                      <a:pt x="120984" y="272953"/>
                      <a:pt x="80702" y="272953"/>
                    </a:cubicBezTo>
                    <a:cubicBezTo>
                      <a:pt x="53311" y="272953"/>
                      <a:pt x="31559" y="255138"/>
                      <a:pt x="31559" y="220318"/>
                    </a:cubicBezTo>
                    <a:cubicBezTo>
                      <a:pt x="31559" y="219509"/>
                      <a:pt x="31559" y="206552"/>
                      <a:pt x="35990" y="188738"/>
                    </a:cubicBezTo>
                    <a:lnTo>
                      <a:pt x="75063" y="31239"/>
                    </a:lnTo>
                    <a:cubicBezTo>
                      <a:pt x="78688" y="16663"/>
                      <a:pt x="79494" y="12614"/>
                      <a:pt x="108899" y="12614"/>
                    </a:cubicBezTo>
                    <a:cubicBezTo>
                      <a:pt x="119373" y="12614"/>
                      <a:pt x="122595" y="12614"/>
                      <a:pt x="122595" y="4516"/>
                    </a:cubicBezTo>
                    <a:cubicBezTo>
                      <a:pt x="122595" y="63"/>
                      <a:pt x="118164" y="63"/>
                      <a:pt x="116956" y="63"/>
                    </a:cubicBezTo>
                    <a:cubicBezTo>
                      <a:pt x="105677" y="63"/>
                      <a:pt x="76674" y="1277"/>
                      <a:pt x="65395" y="1277"/>
                    </a:cubicBezTo>
                    <a:cubicBezTo>
                      <a:pt x="53714" y="1277"/>
                      <a:pt x="25114" y="63"/>
                      <a:pt x="13432" y="63"/>
                    </a:cubicBezTo>
                    <a:cubicBezTo>
                      <a:pt x="10210" y="63"/>
                      <a:pt x="5779" y="63"/>
                      <a:pt x="5779" y="8160"/>
                    </a:cubicBezTo>
                    <a:cubicBezTo>
                      <a:pt x="5779" y="12614"/>
                      <a:pt x="9404" y="12614"/>
                      <a:pt x="17057" y="12614"/>
                    </a:cubicBezTo>
                    <a:cubicBezTo>
                      <a:pt x="17863" y="12614"/>
                      <a:pt x="25517" y="12614"/>
                      <a:pt x="32364" y="13424"/>
                    </a:cubicBezTo>
                    <a:cubicBezTo>
                      <a:pt x="39615" y="14234"/>
                      <a:pt x="43240" y="14639"/>
                      <a:pt x="43240" y="19902"/>
                    </a:cubicBezTo>
                    <a:cubicBezTo>
                      <a:pt x="43240" y="22331"/>
                      <a:pt x="38809" y="39336"/>
                      <a:pt x="36393" y="48649"/>
                    </a:cubicBezTo>
                    <a:lnTo>
                      <a:pt x="27531" y="84278"/>
                    </a:lnTo>
                    <a:cubicBezTo>
                      <a:pt x="23905" y="100069"/>
                      <a:pt x="4570" y="176591"/>
                      <a:pt x="2959" y="184284"/>
                    </a:cubicBezTo>
                    <a:cubicBezTo>
                      <a:pt x="139" y="195621"/>
                      <a:pt x="139" y="201694"/>
                      <a:pt x="139" y="207767"/>
                    </a:cubicBezTo>
                    <a:cubicBezTo>
                      <a:pt x="139" y="257163"/>
                      <a:pt x="36795" y="285504"/>
                      <a:pt x="79091" y="285504"/>
                    </a:cubicBezTo>
                    <a:cubicBezTo>
                      <a:pt x="129846" y="285504"/>
                      <a:pt x="179795" y="239753"/>
                      <a:pt x="193088" y="186308"/>
                    </a:cubicBezTo>
                    <a:lnTo>
                      <a:pt x="228939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2A62B0EF-B5A0-55D1-7FD6-33E8F4E753A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8630314" y="4833251"/>
                <a:ext cx="254176" cy="312973"/>
              </a:xfrm>
              <a:custGeom>
                <a:avLst/>
                <a:gdLst>
                  <a:gd name="connsiteX0" fmla="*/ 240228 w 254176"/>
                  <a:gd name="connsiteY0" fmla="*/ 16258 h 312973"/>
                  <a:gd name="connsiteX1" fmla="*/ 254327 w 254176"/>
                  <a:gd name="connsiteY1" fmla="*/ 8160 h 312973"/>
                  <a:gd name="connsiteX2" fmla="*/ 240228 w 254176"/>
                  <a:gd name="connsiteY2" fmla="*/ 63 h 312973"/>
                  <a:gd name="connsiteX3" fmla="*/ 19082 w 254176"/>
                  <a:gd name="connsiteY3" fmla="*/ 63 h 312973"/>
                  <a:gd name="connsiteX4" fmla="*/ 4581 w 254176"/>
                  <a:gd name="connsiteY4" fmla="*/ 14639 h 312973"/>
                  <a:gd name="connsiteX5" fmla="*/ 4581 w 254176"/>
                  <a:gd name="connsiteY5" fmla="*/ 219914 h 312973"/>
                  <a:gd name="connsiteX6" fmla="*/ 18679 w 254176"/>
                  <a:gd name="connsiteY6" fmla="*/ 234489 h 312973"/>
                  <a:gd name="connsiteX7" fmla="*/ 240228 w 254176"/>
                  <a:gd name="connsiteY7" fmla="*/ 234489 h 312973"/>
                  <a:gd name="connsiteX8" fmla="*/ 254327 w 254176"/>
                  <a:gd name="connsiteY8" fmla="*/ 226392 h 312973"/>
                  <a:gd name="connsiteX9" fmla="*/ 239825 w 254176"/>
                  <a:gd name="connsiteY9" fmla="*/ 218294 h 312973"/>
                  <a:gd name="connsiteX10" fmla="*/ 20693 w 254176"/>
                  <a:gd name="connsiteY10" fmla="*/ 218294 h 312973"/>
                  <a:gd name="connsiteX11" fmla="*/ 20693 w 254176"/>
                  <a:gd name="connsiteY11" fmla="*/ 16258 h 312973"/>
                  <a:gd name="connsiteX12" fmla="*/ 240228 w 254176"/>
                  <a:gd name="connsiteY12" fmla="*/ 16258 h 312973"/>
                  <a:gd name="connsiteX13" fmla="*/ 240228 w 254176"/>
                  <a:gd name="connsiteY13" fmla="*/ 313036 h 312973"/>
                  <a:gd name="connsiteX14" fmla="*/ 254327 w 254176"/>
                  <a:gd name="connsiteY14" fmla="*/ 304939 h 312973"/>
                  <a:gd name="connsiteX15" fmla="*/ 239825 w 254176"/>
                  <a:gd name="connsiteY15" fmla="*/ 296841 h 312973"/>
                  <a:gd name="connsiteX16" fmla="*/ 14651 w 254176"/>
                  <a:gd name="connsiteY16" fmla="*/ 296841 h 312973"/>
                  <a:gd name="connsiteX17" fmla="*/ 150 w 254176"/>
                  <a:gd name="connsiteY17" fmla="*/ 304939 h 312973"/>
                  <a:gd name="connsiteX18" fmla="*/ 14248 w 254176"/>
                  <a:gd name="connsiteY18" fmla="*/ 313036 h 312973"/>
                  <a:gd name="connsiteX19" fmla="*/ 240228 w 254176"/>
                  <a:gd name="connsiteY19" fmla="*/ 313036 h 31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4176" h="312973">
                    <a:moveTo>
                      <a:pt x="240228" y="16258"/>
                    </a:moveTo>
                    <a:cubicBezTo>
                      <a:pt x="247076" y="16258"/>
                      <a:pt x="254327" y="16258"/>
                      <a:pt x="254327" y="8160"/>
                    </a:cubicBezTo>
                    <a:cubicBezTo>
                      <a:pt x="254327" y="63"/>
                      <a:pt x="247076" y="63"/>
                      <a:pt x="240228" y="63"/>
                    </a:cubicBezTo>
                    <a:lnTo>
                      <a:pt x="19082" y="63"/>
                    </a:lnTo>
                    <a:cubicBezTo>
                      <a:pt x="6192" y="63"/>
                      <a:pt x="4581" y="1682"/>
                      <a:pt x="4581" y="14639"/>
                    </a:cubicBezTo>
                    <a:lnTo>
                      <a:pt x="4581" y="219914"/>
                    </a:lnTo>
                    <a:cubicBezTo>
                      <a:pt x="4581" y="233275"/>
                      <a:pt x="5789" y="234489"/>
                      <a:pt x="18679" y="234489"/>
                    </a:cubicBezTo>
                    <a:lnTo>
                      <a:pt x="240228" y="234489"/>
                    </a:lnTo>
                    <a:cubicBezTo>
                      <a:pt x="247076" y="234489"/>
                      <a:pt x="254327" y="234489"/>
                      <a:pt x="254327" y="226392"/>
                    </a:cubicBezTo>
                    <a:cubicBezTo>
                      <a:pt x="254327" y="218294"/>
                      <a:pt x="246673" y="218294"/>
                      <a:pt x="239825" y="218294"/>
                    </a:cubicBezTo>
                    <a:lnTo>
                      <a:pt x="20693" y="218294"/>
                    </a:lnTo>
                    <a:lnTo>
                      <a:pt x="20693" y="16258"/>
                    </a:lnTo>
                    <a:lnTo>
                      <a:pt x="240228" y="16258"/>
                    </a:lnTo>
                    <a:close/>
                    <a:moveTo>
                      <a:pt x="240228" y="313036"/>
                    </a:moveTo>
                    <a:cubicBezTo>
                      <a:pt x="247076" y="313036"/>
                      <a:pt x="254327" y="313036"/>
                      <a:pt x="254327" y="304939"/>
                    </a:cubicBezTo>
                    <a:cubicBezTo>
                      <a:pt x="254327" y="296841"/>
                      <a:pt x="245868" y="296841"/>
                      <a:pt x="239825" y="296841"/>
                    </a:cubicBezTo>
                    <a:lnTo>
                      <a:pt x="14651" y="296841"/>
                    </a:lnTo>
                    <a:cubicBezTo>
                      <a:pt x="8206" y="296841"/>
                      <a:pt x="150" y="296841"/>
                      <a:pt x="150" y="304939"/>
                    </a:cubicBezTo>
                    <a:cubicBezTo>
                      <a:pt x="150" y="313036"/>
                      <a:pt x="7401" y="313036"/>
                      <a:pt x="14248" y="313036"/>
                    </a:cubicBezTo>
                    <a:lnTo>
                      <a:pt x="240228" y="313036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A46A3D98-C00F-CB33-58BB-F7192AE7695B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 rot="16200000">
                <a:off x="8924039" y="4888846"/>
                <a:ext cx="428757" cy="175799"/>
              </a:xfrm>
              <a:custGeom>
                <a:avLst/>
                <a:gdLst>
                  <a:gd name="connsiteX0" fmla="*/ 10309 w 428757"/>
                  <a:gd name="connsiteY0" fmla="*/ 98489 h 175799"/>
                  <a:gd name="connsiteX1" fmla="*/ 286802 w 428757"/>
                  <a:gd name="connsiteY1" fmla="*/ 98489 h 175799"/>
                  <a:gd name="connsiteX2" fmla="*/ 286802 w 428757"/>
                  <a:gd name="connsiteY2" fmla="*/ 165335 h 175799"/>
                  <a:gd name="connsiteX3" fmla="*/ 288252 w 428757"/>
                  <a:gd name="connsiteY3" fmla="*/ 170599 h 175799"/>
                  <a:gd name="connsiteX4" fmla="*/ 296470 w 428757"/>
                  <a:gd name="connsiteY4" fmla="*/ 175862 h 175799"/>
                  <a:gd name="connsiteX5" fmla="*/ 301303 w 428757"/>
                  <a:gd name="connsiteY5" fmla="*/ 174283 h 175799"/>
                  <a:gd name="connsiteX6" fmla="*/ 424565 w 428757"/>
                  <a:gd name="connsiteY6" fmla="*/ 96910 h 175799"/>
                  <a:gd name="connsiteX7" fmla="*/ 427949 w 428757"/>
                  <a:gd name="connsiteY7" fmla="*/ 93226 h 175799"/>
                  <a:gd name="connsiteX8" fmla="*/ 428916 w 428757"/>
                  <a:gd name="connsiteY8" fmla="*/ 87962 h 175799"/>
                  <a:gd name="connsiteX9" fmla="*/ 424565 w 428757"/>
                  <a:gd name="connsiteY9" fmla="*/ 79014 h 175799"/>
                  <a:gd name="connsiteX10" fmla="*/ 301303 w 428757"/>
                  <a:gd name="connsiteY10" fmla="*/ 1641 h 175799"/>
                  <a:gd name="connsiteX11" fmla="*/ 296470 w 428757"/>
                  <a:gd name="connsiteY11" fmla="*/ 62 h 175799"/>
                  <a:gd name="connsiteX12" fmla="*/ 286802 w 428757"/>
                  <a:gd name="connsiteY12" fmla="*/ 10589 h 175799"/>
                  <a:gd name="connsiteX13" fmla="*/ 286802 w 428757"/>
                  <a:gd name="connsiteY13" fmla="*/ 77435 h 175799"/>
                  <a:gd name="connsiteX14" fmla="*/ 10309 w 428757"/>
                  <a:gd name="connsiteY14" fmla="*/ 77435 h 175799"/>
                  <a:gd name="connsiteX15" fmla="*/ 158 w 428757"/>
                  <a:gd name="connsiteY15" fmla="*/ 87962 h 175799"/>
                  <a:gd name="connsiteX16" fmla="*/ 10309 w 428757"/>
                  <a:gd name="connsiteY16" fmla="*/ 98489 h 175799"/>
                  <a:gd name="connsiteX17" fmla="*/ 306137 w 428757"/>
                  <a:gd name="connsiteY17" fmla="*/ 146913 h 175799"/>
                  <a:gd name="connsiteX18" fmla="*/ 306137 w 428757"/>
                  <a:gd name="connsiteY18" fmla="*/ 29011 h 175799"/>
                  <a:gd name="connsiteX19" fmla="*/ 399913 w 428757"/>
                  <a:gd name="connsiteY19" fmla="*/ 87962 h 175799"/>
                  <a:gd name="connsiteX20" fmla="*/ 306137 w 428757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28757" h="175799">
                    <a:moveTo>
                      <a:pt x="10309" y="98489"/>
                    </a:moveTo>
                    <a:lnTo>
                      <a:pt x="286802" y="98489"/>
                    </a:lnTo>
                    <a:lnTo>
                      <a:pt x="286802" y="165335"/>
                    </a:lnTo>
                    <a:cubicBezTo>
                      <a:pt x="286802" y="166914"/>
                      <a:pt x="287285" y="169020"/>
                      <a:pt x="288252" y="170599"/>
                    </a:cubicBezTo>
                    <a:cubicBezTo>
                      <a:pt x="290186" y="173757"/>
                      <a:pt x="293086" y="175862"/>
                      <a:pt x="296470" y="175862"/>
                    </a:cubicBezTo>
                    <a:cubicBezTo>
                      <a:pt x="298403" y="175862"/>
                      <a:pt x="299853" y="175336"/>
                      <a:pt x="301303" y="174283"/>
                    </a:cubicBezTo>
                    <a:lnTo>
                      <a:pt x="424565" y="96910"/>
                    </a:lnTo>
                    <a:cubicBezTo>
                      <a:pt x="425532" y="96384"/>
                      <a:pt x="426982" y="94805"/>
                      <a:pt x="427949" y="93226"/>
                    </a:cubicBezTo>
                    <a:cubicBezTo>
                      <a:pt x="428916" y="91647"/>
                      <a:pt x="428916" y="89541"/>
                      <a:pt x="428916" y="87962"/>
                    </a:cubicBezTo>
                    <a:cubicBezTo>
                      <a:pt x="428916" y="84278"/>
                      <a:pt x="427465" y="80593"/>
                      <a:pt x="424565" y="79014"/>
                    </a:cubicBezTo>
                    <a:lnTo>
                      <a:pt x="301303" y="1641"/>
                    </a:lnTo>
                    <a:cubicBezTo>
                      <a:pt x="299853" y="589"/>
                      <a:pt x="298403" y="62"/>
                      <a:pt x="296470" y="62"/>
                    </a:cubicBezTo>
                    <a:cubicBezTo>
                      <a:pt x="291153" y="62"/>
                      <a:pt x="286802" y="4800"/>
                      <a:pt x="286802" y="10589"/>
                    </a:cubicBezTo>
                    <a:lnTo>
                      <a:pt x="286802" y="77435"/>
                    </a:lnTo>
                    <a:lnTo>
                      <a:pt x="10309" y="77435"/>
                    </a:lnTo>
                    <a:cubicBezTo>
                      <a:pt x="4509" y="77435"/>
                      <a:pt x="158" y="82172"/>
                      <a:pt x="158" y="87962"/>
                    </a:cubicBezTo>
                    <a:cubicBezTo>
                      <a:pt x="158" y="93752"/>
                      <a:pt x="4509" y="98489"/>
                      <a:pt x="10309" y="98489"/>
                    </a:cubicBezTo>
                    <a:close/>
                    <a:moveTo>
                      <a:pt x="306137" y="146913"/>
                    </a:moveTo>
                    <a:lnTo>
                      <a:pt x="306137" y="29011"/>
                    </a:lnTo>
                    <a:lnTo>
                      <a:pt x="399913" y="87962"/>
                    </a:lnTo>
                    <a:lnTo>
                      <a:pt x="306137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5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1ED6425C-BF46-4C7E-FC91-5157DE27D0F5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9291915" y="4814222"/>
                <a:ext cx="287207" cy="285441"/>
              </a:xfrm>
              <a:custGeom>
                <a:avLst/>
                <a:gdLst>
                  <a:gd name="connsiteX0" fmla="*/ 230577 w 287207"/>
                  <a:gd name="connsiteY0" fmla="*/ 46219 h 285441"/>
                  <a:gd name="connsiteX1" fmla="*/ 282138 w 287207"/>
                  <a:gd name="connsiteY1" fmla="*/ 12614 h 285441"/>
                  <a:gd name="connsiteX2" fmla="*/ 287374 w 287207"/>
                  <a:gd name="connsiteY2" fmla="*/ 4921 h 285441"/>
                  <a:gd name="connsiteX3" fmla="*/ 282138 w 287207"/>
                  <a:gd name="connsiteY3" fmla="*/ 63 h 285441"/>
                  <a:gd name="connsiteX4" fmla="*/ 249107 w 287207"/>
                  <a:gd name="connsiteY4" fmla="*/ 1277 h 285441"/>
                  <a:gd name="connsiteX5" fmla="*/ 209228 w 287207"/>
                  <a:gd name="connsiteY5" fmla="*/ 63 h 285441"/>
                  <a:gd name="connsiteX6" fmla="*/ 201574 w 287207"/>
                  <a:gd name="connsiteY6" fmla="*/ 7756 h 285441"/>
                  <a:gd name="connsiteX7" fmla="*/ 208019 w 287207"/>
                  <a:gd name="connsiteY7" fmla="*/ 12614 h 285441"/>
                  <a:gd name="connsiteX8" fmla="*/ 226549 w 287207"/>
                  <a:gd name="connsiteY8" fmla="*/ 25975 h 285441"/>
                  <a:gd name="connsiteX9" fmla="*/ 220507 w 287207"/>
                  <a:gd name="connsiteY9" fmla="*/ 41361 h 285441"/>
                  <a:gd name="connsiteX10" fmla="*/ 96842 w 287207"/>
                  <a:gd name="connsiteY10" fmla="*/ 238943 h 285441"/>
                  <a:gd name="connsiteX11" fmla="*/ 69451 w 287207"/>
                  <a:gd name="connsiteY11" fmla="*/ 24761 h 285441"/>
                  <a:gd name="connsiteX12" fmla="*/ 97245 w 287207"/>
                  <a:gd name="connsiteY12" fmla="*/ 12614 h 285441"/>
                  <a:gd name="connsiteX13" fmla="*/ 107315 w 287207"/>
                  <a:gd name="connsiteY13" fmla="*/ 4516 h 285441"/>
                  <a:gd name="connsiteX14" fmla="*/ 101676 w 287207"/>
                  <a:gd name="connsiteY14" fmla="*/ 63 h 285441"/>
                  <a:gd name="connsiteX15" fmla="*/ 51727 w 287207"/>
                  <a:gd name="connsiteY15" fmla="*/ 1277 h 285441"/>
                  <a:gd name="connsiteX16" fmla="*/ 29572 w 287207"/>
                  <a:gd name="connsiteY16" fmla="*/ 873 h 285441"/>
                  <a:gd name="connsiteX17" fmla="*/ 7820 w 287207"/>
                  <a:gd name="connsiteY17" fmla="*/ 63 h 285441"/>
                  <a:gd name="connsiteX18" fmla="*/ 166 w 287207"/>
                  <a:gd name="connsiteY18" fmla="*/ 7756 h 285441"/>
                  <a:gd name="connsiteX19" fmla="*/ 10237 w 287207"/>
                  <a:gd name="connsiteY19" fmla="*/ 12614 h 285441"/>
                  <a:gd name="connsiteX20" fmla="*/ 34406 w 287207"/>
                  <a:gd name="connsiteY20" fmla="*/ 26380 h 285441"/>
                  <a:gd name="connsiteX21" fmla="*/ 66228 w 287207"/>
                  <a:gd name="connsiteY21" fmla="*/ 276192 h 285441"/>
                  <a:gd name="connsiteX22" fmla="*/ 74285 w 287207"/>
                  <a:gd name="connsiteY22" fmla="*/ 285504 h 285441"/>
                  <a:gd name="connsiteX23" fmla="*/ 85563 w 287207"/>
                  <a:gd name="connsiteY23" fmla="*/ 278217 h 285441"/>
                  <a:gd name="connsiteX24" fmla="*/ 230577 w 287207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207" h="285441">
                    <a:moveTo>
                      <a:pt x="230577" y="46219"/>
                    </a:moveTo>
                    <a:cubicBezTo>
                      <a:pt x="250315" y="14639"/>
                      <a:pt x="267233" y="13424"/>
                      <a:pt x="282138" y="12614"/>
                    </a:cubicBezTo>
                    <a:cubicBezTo>
                      <a:pt x="286971" y="12209"/>
                      <a:pt x="287374" y="5326"/>
                      <a:pt x="287374" y="4921"/>
                    </a:cubicBezTo>
                    <a:cubicBezTo>
                      <a:pt x="287374" y="1682"/>
                      <a:pt x="285360" y="63"/>
                      <a:pt x="282138" y="63"/>
                    </a:cubicBezTo>
                    <a:cubicBezTo>
                      <a:pt x="271664" y="63"/>
                      <a:pt x="259983" y="1277"/>
                      <a:pt x="249107" y="1277"/>
                    </a:cubicBezTo>
                    <a:cubicBezTo>
                      <a:pt x="235814" y="1277"/>
                      <a:pt x="222118" y="63"/>
                      <a:pt x="209228" y="63"/>
                    </a:cubicBezTo>
                    <a:cubicBezTo>
                      <a:pt x="206811" y="63"/>
                      <a:pt x="201574" y="63"/>
                      <a:pt x="201574" y="7756"/>
                    </a:cubicBezTo>
                    <a:cubicBezTo>
                      <a:pt x="201574" y="12209"/>
                      <a:pt x="205200" y="12614"/>
                      <a:pt x="208019" y="12614"/>
                    </a:cubicBezTo>
                    <a:cubicBezTo>
                      <a:pt x="218895" y="13424"/>
                      <a:pt x="226549" y="17473"/>
                      <a:pt x="226549" y="25975"/>
                    </a:cubicBezTo>
                    <a:cubicBezTo>
                      <a:pt x="226549" y="32048"/>
                      <a:pt x="220507" y="40956"/>
                      <a:pt x="220507" y="41361"/>
                    </a:cubicBezTo>
                    <a:lnTo>
                      <a:pt x="96842" y="238943"/>
                    </a:lnTo>
                    <a:lnTo>
                      <a:pt x="69451" y="24761"/>
                    </a:lnTo>
                    <a:cubicBezTo>
                      <a:pt x="69451" y="17878"/>
                      <a:pt x="78716" y="12614"/>
                      <a:pt x="97245" y="12614"/>
                    </a:cubicBezTo>
                    <a:cubicBezTo>
                      <a:pt x="102885" y="12614"/>
                      <a:pt x="107315" y="12614"/>
                      <a:pt x="107315" y="4516"/>
                    </a:cubicBezTo>
                    <a:cubicBezTo>
                      <a:pt x="107315" y="873"/>
                      <a:pt x="104093" y="63"/>
                      <a:pt x="101676" y="63"/>
                    </a:cubicBezTo>
                    <a:cubicBezTo>
                      <a:pt x="85563" y="63"/>
                      <a:pt x="68242" y="1277"/>
                      <a:pt x="51727" y="1277"/>
                    </a:cubicBezTo>
                    <a:cubicBezTo>
                      <a:pt x="44476" y="1277"/>
                      <a:pt x="36823" y="873"/>
                      <a:pt x="29572" y="873"/>
                    </a:cubicBezTo>
                    <a:cubicBezTo>
                      <a:pt x="22321" y="873"/>
                      <a:pt x="14668" y="63"/>
                      <a:pt x="7820" y="63"/>
                    </a:cubicBezTo>
                    <a:cubicBezTo>
                      <a:pt x="5000" y="63"/>
                      <a:pt x="166" y="63"/>
                      <a:pt x="166" y="7756"/>
                    </a:cubicBezTo>
                    <a:cubicBezTo>
                      <a:pt x="166" y="12614"/>
                      <a:pt x="3792" y="12614"/>
                      <a:pt x="10237" y="12614"/>
                    </a:cubicBezTo>
                    <a:cubicBezTo>
                      <a:pt x="32795" y="12614"/>
                      <a:pt x="33197" y="16258"/>
                      <a:pt x="34406" y="26380"/>
                    </a:cubicBezTo>
                    <a:lnTo>
                      <a:pt x="66228" y="276192"/>
                    </a:lnTo>
                    <a:cubicBezTo>
                      <a:pt x="67437" y="284290"/>
                      <a:pt x="69048" y="285504"/>
                      <a:pt x="74285" y="285504"/>
                    </a:cubicBezTo>
                    <a:cubicBezTo>
                      <a:pt x="80730" y="285504"/>
                      <a:pt x="82341" y="283480"/>
                      <a:pt x="85563" y="278217"/>
                    </a:cubicBezTo>
                    <a:lnTo>
                      <a:pt x="230577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65" name="Group 264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\Up U =\Up U$&#10;&#10;\end{document}&#10;" title="IguanaTex Vector Display">
              <a:extLst>
                <a:ext uri="{FF2B5EF4-FFF2-40B4-BE49-F238E27FC236}">
                  <a16:creationId xmlns:a16="http://schemas.microsoft.com/office/drawing/2014/main" id="{9D3B02C7-A53F-BB11-835C-65B8BC11D756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6520560" y="3334728"/>
              <a:ext cx="1894285" cy="433262"/>
              <a:chOff x="9715055" y="5581238"/>
              <a:chExt cx="1894285" cy="433262"/>
            </a:xfrm>
          </p:grpSpPr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A2C03558-0741-967C-8987-C0EF6556A8A5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16200000">
                <a:off x="9586331" y="5709962"/>
                <a:ext cx="433248" cy="175799"/>
              </a:xfrm>
              <a:custGeom>
                <a:avLst/>
                <a:gdLst>
                  <a:gd name="connsiteX0" fmla="*/ 10332 w 433248"/>
                  <a:gd name="connsiteY0" fmla="*/ 98489 h 175799"/>
                  <a:gd name="connsiteX1" fmla="*/ 289721 w 433248"/>
                  <a:gd name="connsiteY1" fmla="*/ 98489 h 175799"/>
                  <a:gd name="connsiteX2" fmla="*/ 289721 w 433248"/>
                  <a:gd name="connsiteY2" fmla="*/ 165335 h 175799"/>
                  <a:gd name="connsiteX3" fmla="*/ 291186 w 433248"/>
                  <a:gd name="connsiteY3" fmla="*/ 170599 h 175799"/>
                  <a:gd name="connsiteX4" fmla="*/ 299490 w 433248"/>
                  <a:gd name="connsiteY4" fmla="*/ 175862 h 175799"/>
                  <a:gd name="connsiteX5" fmla="*/ 304374 w 433248"/>
                  <a:gd name="connsiteY5" fmla="*/ 174283 h 175799"/>
                  <a:gd name="connsiteX6" fmla="*/ 428927 w 433248"/>
                  <a:gd name="connsiteY6" fmla="*/ 96910 h 175799"/>
                  <a:gd name="connsiteX7" fmla="*/ 432346 w 433248"/>
                  <a:gd name="connsiteY7" fmla="*/ 93226 h 175799"/>
                  <a:gd name="connsiteX8" fmla="*/ 433323 w 433248"/>
                  <a:gd name="connsiteY8" fmla="*/ 87962 h 175799"/>
                  <a:gd name="connsiteX9" fmla="*/ 428927 w 433248"/>
                  <a:gd name="connsiteY9" fmla="*/ 79014 h 175799"/>
                  <a:gd name="connsiteX10" fmla="*/ 304374 w 433248"/>
                  <a:gd name="connsiteY10" fmla="*/ 1641 h 175799"/>
                  <a:gd name="connsiteX11" fmla="*/ 299490 w 433248"/>
                  <a:gd name="connsiteY11" fmla="*/ 62 h 175799"/>
                  <a:gd name="connsiteX12" fmla="*/ 289721 w 433248"/>
                  <a:gd name="connsiteY12" fmla="*/ 10589 h 175799"/>
                  <a:gd name="connsiteX13" fmla="*/ 289721 w 433248"/>
                  <a:gd name="connsiteY13" fmla="*/ 77435 h 175799"/>
                  <a:gd name="connsiteX14" fmla="*/ 10332 w 433248"/>
                  <a:gd name="connsiteY14" fmla="*/ 77435 h 175799"/>
                  <a:gd name="connsiteX15" fmla="*/ 75 w 433248"/>
                  <a:gd name="connsiteY15" fmla="*/ 87962 h 175799"/>
                  <a:gd name="connsiteX16" fmla="*/ 10332 w 433248"/>
                  <a:gd name="connsiteY16" fmla="*/ 98489 h 175799"/>
                  <a:gd name="connsiteX17" fmla="*/ 309259 w 433248"/>
                  <a:gd name="connsiteY17" fmla="*/ 146913 h 175799"/>
                  <a:gd name="connsiteX18" fmla="*/ 309259 w 433248"/>
                  <a:gd name="connsiteY18" fmla="*/ 29011 h 175799"/>
                  <a:gd name="connsiteX19" fmla="*/ 404017 w 433248"/>
                  <a:gd name="connsiteY19" fmla="*/ 87962 h 175799"/>
                  <a:gd name="connsiteX20" fmla="*/ 309259 w 433248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3248" h="175799">
                    <a:moveTo>
                      <a:pt x="10332" y="98489"/>
                    </a:moveTo>
                    <a:lnTo>
                      <a:pt x="289721" y="98489"/>
                    </a:lnTo>
                    <a:lnTo>
                      <a:pt x="289721" y="165335"/>
                    </a:lnTo>
                    <a:cubicBezTo>
                      <a:pt x="289721" y="166914"/>
                      <a:pt x="290209" y="169020"/>
                      <a:pt x="291186" y="170599"/>
                    </a:cubicBezTo>
                    <a:cubicBezTo>
                      <a:pt x="293140" y="173757"/>
                      <a:pt x="296071" y="175862"/>
                      <a:pt x="299490" y="175862"/>
                    </a:cubicBezTo>
                    <a:cubicBezTo>
                      <a:pt x="301444" y="175862"/>
                      <a:pt x="302909" y="175336"/>
                      <a:pt x="304374" y="174283"/>
                    </a:cubicBezTo>
                    <a:lnTo>
                      <a:pt x="428927" y="96910"/>
                    </a:lnTo>
                    <a:cubicBezTo>
                      <a:pt x="429904" y="96384"/>
                      <a:pt x="431369" y="94805"/>
                      <a:pt x="432346" y="93226"/>
                    </a:cubicBezTo>
                    <a:cubicBezTo>
                      <a:pt x="433323" y="91647"/>
                      <a:pt x="433323" y="89541"/>
                      <a:pt x="433323" y="87962"/>
                    </a:cubicBezTo>
                    <a:cubicBezTo>
                      <a:pt x="433323" y="84278"/>
                      <a:pt x="431858" y="80593"/>
                      <a:pt x="428927" y="79014"/>
                    </a:cubicBezTo>
                    <a:lnTo>
                      <a:pt x="304374" y="1641"/>
                    </a:lnTo>
                    <a:cubicBezTo>
                      <a:pt x="302909" y="589"/>
                      <a:pt x="301444" y="62"/>
                      <a:pt x="299490" y="62"/>
                    </a:cubicBezTo>
                    <a:cubicBezTo>
                      <a:pt x="294117" y="62"/>
                      <a:pt x="289721" y="4800"/>
                      <a:pt x="289721" y="10589"/>
                    </a:cubicBezTo>
                    <a:lnTo>
                      <a:pt x="289721" y="77435"/>
                    </a:lnTo>
                    <a:lnTo>
                      <a:pt x="10332" y="77435"/>
                    </a:lnTo>
                    <a:cubicBezTo>
                      <a:pt x="4471" y="77435"/>
                      <a:pt x="75" y="82172"/>
                      <a:pt x="75" y="87962"/>
                    </a:cubicBezTo>
                    <a:cubicBezTo>
                      <a:pt x="75" y="93752"/>
                      <a:pt x="4471" y="98489"/>
                      <a:pt x="10332" y="98489"/>
                    </a:cubicBezTo>
                    <a:close/>
                    <a:moveTo>
                      <a:pt x="309259" y="146913"/>
                    </a:moveTo>
                    <a:lnTo>
                      <a:pt x="309259" y="29011"/>
                    </a:lnTo>
                    <a:lnTo>
                      <a:pt x="404017" y="87962"/>
                    </a:lnTo>
                    <a:lnTo>
                      <a:pt x="309259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91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3A99A4C3-1AF1-A753-BBD8-A38546A3083C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6200000">
                <a:off x="9836206" y="5709963"/>
                <a:ext cx="433248" cy="175799"/>
              </a:xfrm>
              <a:custGeom>
                <a:avLst/>
                <a:gdLst>
                  <a:gd name="connsiteX0" fmla="*/ 10338 w 433248"/>
                  <a:gd name="connsiteY0" fmla="*/ 98489 h 175799"/>
                  <a:gd name="connsiteX1" fmla="*/ 289727 w 433248"/>
                  <a:gd name="connsiteY1" fmla="*/ 98489 h 175799"/>
                  <a:gd name="connsiteX2" fmla="*/ 289727 w 433248"/>
                  <a:gd name="connsiteY2" fmla="*/ 165335 h 175799"/>
                  <a:gd name="connsiteX3" fmla="*/ 291192 w 433248"/>
                  <a:gd name="connsiteY3" fmla="*/ 170599 h 175799"/>
                  <a:gd name="connsiteX4" fmla="*/ 299496 w 433248"/>
                  <a:gd name="connsiteY4" fmla="*/ 175862 h 175799"/>
                  <a:gd name="connsiteX5" fmla="*/ 304380 w 433248"/>
                  <a:gd name="connsiteY5" fmla="*/ 174283 h 175799"/>
                  <a:gd name="connsiteX6" fmla="*/ 428933 w 433248"/>
                  <a:gd name="connsiteY6" fmla="*/ 96910 h 175799"/>
                  <a:gd name="connsiteX7" fmla="*/ 432352 w 433248"/>
                  <a:gd name="connsiteY7" fmla="*/ 93226 h 175799"/>
                  <a:gd name="connsiteX8" fmla="*/ 433329 w 433248"/>
                  <a:gd name="connsiteY8" fmla="*/ 87962 h 175799"/>
                  <a:gd name="connsiteX9" fmla="*/ 428933 w 433248"/>
                  <a:gd name="connsiteY9" fmla="*/ 79014 h 175799"/>
                  <a:gd name="connsiteX10" fmla="*/ 304380 w 433248"/>
                  <a:gd name="connsiteY10" fmla="*/ 1641 h 175799"/>
                  <a:gd name="connsiteX11" fmla="*/ 299496 w 433248"/>
                  <a:gd name="connsiteY11" fmla="*/ 62 h 175799"/>
                  <a:gd name="connsiteX12" fmla="*/ 289727 w 433248"/>
                  <a:gd name="connsiteY12" fmla="*/ 10589 h 175799"/>
                  <a:gd name="connsiteX13" fmla="*/ 289727 w 433248"/>
                  <a:gd name="connsiteY13" fmla="*/ 77435 h 175799"/>
                  <a:gd name="connsiteX14" fmla="*/ 10338 w 433248"/>
                  <a:gd name="connsiteY14" fmla="*/ 77435 h 175799"/>
                  <a:gd name="connsiteX15" fmla="*/ 81 w 433248"/>
                  <a:gd name="connsiteY15" fmla="*/ 87962 h 175799"/>
                  <a:gd name="connsiteX16" fmla="*/ 10338 w 433248"/>
                  <a:gd name="connsiteY16" fmla="*/ 98489 h 175799"/>
                  <a:gd name="connsiteX17" fmla="*/ 309265 w 433248"/>
                  <a:gd name="connsiteY17" fmla="*/ 146913 h 175799"/>
                  <a:gd name="connsiteX18" fmla="*/ 309265 w 433248"/>
                  <a:gd name="connsiteY18" fmla="*/ 29011 h 175799"/>
                  <a:gd name="connsiteX19" fmla="*/ 404023 w 433248"/>
                  <a:gd name="connsiteY19" fmla="*/ 87962 h 175799"/>
                  <a:gd name="connsiteX20" fmla="*/ 309265 w 433248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3248" h="175799">
                    <a:moveTo>
                      <a:pt x="10338" y="98489"/>
                    </a:moveTo>
                    <a:lnTo>
                      <a:pt x="289727" y="98489"/>
                    </a:lnTo>
                    <a:lnTo>
                      <a:pt x="289727" y="165335"/>
                    </a:lnTo>
                    <a:cubicBezTo>
                      <a:pt x="289727" y="166914"/>
                      <a:pt x="290216" y="169020"/>
                      <a:pt x="291192" y="170599"/>
                    </a:cubicBezTo>
                    <a:cubicBezTo>
                      <a:pt x="293146" y="173757"/>
                      <a:pt x="296077" y="175862"/>
                      <a:pt x="299496" y="175862"/>
                    </a:cubicBezTo>
                    <a:cubicBezTo>
                      <a:pt x="301450" y="175862"/>
                      <a:pt x="302915" y="175336"/>
                      <a:pt x="304380" y="174283"/>
                    </a:cubicBezTo>
                    <a:lnTo>
                      <a:pt x="428933" y="96910"/>
                    </a:lnTo>
                    <a:cubicBezTo>
                      <a:pt x="429910" y="96384"/>
                      <a:pt x="431375" y="94805"/>
                      <a:pt x="432352" y="93226"/>
                    </a:cubicBezTo>
                    <a:cubicBezTo>
                      <a:pt x="433329" y="91647"/>
                      <a:pt x="433329" y="89541"/>
                      <a:pt x="433329" y="87962"/>
                    </a:cubicBezTo>
                    <a:cubicBezTo>
                      <a:pt x="433329" y="84278"/>
                      <a:pt x="431864" y="80593"/>
                      <a:pt x="428933" y="79014"/>
                    </a:cubicBezTo>
                    <a:lnTo>
                      <a:pt x="304380" y="1641"/>
                    </a:lnTo>
                    <a:cubicBezTo>
                      <a:pt x="302915" y="589"/>
                      <a:pt x="301450" y="62"/>
                      <a:pt x="299496" y="62"/>
                    </a:cubicBezTo>
                    <a:cubicBezTo>
                      <a:pt x="294123" y="62"/>
                      <a:pt x="289727" y="4800"/>
                      <a:pt x="289727" y="10589"/>
                    </a:cubicBezTo>
                    <a:lnTo>
                      <a:pt x="289727" y="77435"/>
                    </a:lnTo>
                    <a:lnTo>
                      <a:pt x="10338" y="77435"/>
                    </a:lnTo>
                    <a:cubicBezTo>
                      <a:pt x="4477" y="77435"/>
                      <a:pt x="81" y="82172"/>
                      <a:pt x="81" y="87962"/>
                    </a:cubicBezTo>
                    <a:cubicBezTo>
                      <a:pt x="81" y="93752"/>
                      <a:pt x="4477" y="98489"/>
                      <a:pt x="10338" y="98489"/>
                    </a:cubicBezTo>
                    <a:close/>
                    <a:moveTo>
                      <a:pt x="309265" y="146913"/>
                    </a:moveTo>
                    <a:lnTo>
                      <a:pt x="309265" y="29011"/>
                    </a:lnTo>
                    <a:lnTo>
                      <a:pt x="404023" y="87962"/>
                    </a:lnTo>
                    <a:lnTo>
                      <a:pt x="309265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91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7809FAD1-E2BB-8A8C-8888-DFA79FB5F95C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0212389" y="5635316"/>
                <a:ext cx="282075" cy="285441"/>
              </a:xfrm>
              <a:custGeom>
                <a:avLst/>
                <a:gdLst>
                  <a:gd name="connsiteX0" fmla="*/ 231285 w 282075"/>
                  <a:gd name="connsiteY0" fmla="*/ 42575 h 285441"/>
                  <a:gd name="connsiteX1" fmla="*/ 275245 w 282075"/>
                  <a:gd name="connsiteY1" fmla="*/ 12614 h 285441"/>
                  <a:gd name="connsiteX2" fmla="*/ 282164 w 282075"/>
                  <a:gd name="connsiteY2" fmla="*/ 4516 h 285441"/>
                  <a:gd name="connsiteX3" fmla="*/ 276873 w 282075"/>
                  <a:gd name="connsiteY3" fmla="*/ 63 h 285441"/>
                  <a:gd name="connsiteX4" fmla="*/ 235355 w 282075"/>
                  <a:gd name="connsiteY4" fmla="*/ 1277 h 285441"/>
                  <a:gd name="connsiteX5" fmla="*/ 193024 w 282075"/>
                  <a:gd name="connsiteY5" fmla="*/ 63 h 285441"/>
                  <a:gd name="connsiteX6" fmla="*/ 185697 w 282075"/>
                  <a:gd name="connsiteY6" fmla="*/ 8160 h 285441"/>
                  <a:gd name="connsiteX7" fmla="*/ 193024 w 282075"/>
                  <a:gd name="connsiteY7" fmla="*/ 12614 h 285441"/>
                  <a:gd name="connsiteX8" fmla="*/ 220702 w 282075"/>
                  <a:gd name="connsiteY8" fmla="*/ 30429 h 285441"/>
                  <a:gd name="connsiteX9" fmla="*/ 219481 w 282075"/>
                  <a:gd name="connsiteY9" fmla="*/ 38931 h 285441"/>
                  <a:gd name="connsiteX10" fmla="*/ 182848 w 282075"/>
                  <a:gd name="connsiteY10" fmla="*/ 183474 h 285441"/>
                  <a:gd name="connsiteX11" fmla="*/ 81496 w 282075"/>
                  <a:gd name="connsiteY11" fmla="*/ 272953 h 285441"/>
                  <a:gd name="connsiteX12" fmla="*/ 31838 w 282075"/>
                  <a:gd name="connsiteY12" fmla="*/ 220318 h 285441"/>
                  <a:gd name="connsiteX13" fmla="*/ 36315 w 282075"/>
                  <a:gd name="connsiteY13" fmla="*/ 188738 h 285441"/>
                  <a:gd name="connsiteX14" fmla="*/ 75798 w 282075"/>
                  <a:gd name="connsiteY14" fmla="*/ 31239 h 285441"/>
                  <a:gd name="connsiteX15" fmla="*/ 109988 w 282075"/>
                  <a:gd name="connsiteY15" fmla="*/ 12614 h 285441"/>
                  <a:gd name="connsiteX16" fmla="*/ 123828 w 282075"/>
                  <a:gd name="connsiteY16" fmla="*/ 4516 h 285441"/>
                  <a:gd name="connsiteX17" fmla="*/ 118129 w 282075"/>
                  <a:gd name="connsiteY17" fmla="*/ 63 h 285441"/>
                  <a:gd name="connsiteX18" fmla="*/ 66029 w 282075"/>
                  <a:gd name="connsiteY18" fmla="*/ 1277 h 285441"/>
                  <a:gd name="connsiteX19" fmla="*/ 13521 w 282075"/>
                  <a:gd name="connsiteY19" fmla="*/ 63 h 285441"/>
                  <a:gd name="connsiteX20" fmla="*/ 5787 w 282075"/>
                  <a:gd name="connsiteY20" fmla="*/ 8160 h 285441"/>
                  <a:gd name="connsiteX21" fmla="*/ 17184 w 282075"/>
                  <a:gd name="connsiteY21" fmla="*/ 12614 h 285441"/>
                  <a:gd name="connsiteX22" fmla="*/ 32652 w 282075"/>
                  <a:gd name="connsiteY22" fmla="*/ 13424 h 285441"/>
                  <a:gd name="connsiteX23" fmla="*/ 43642 w 282075"/>
                  <a:gd name="connsiteY23" fmla="*/ 19902 h 285441"/>
                  <a:gd name="connsiteX24" fmla="*/ 36722 w 282075"/>
                  <a:gd name="connsiteY24" fmla="*/ 48649 h 285441"/>
                  <a:gd name="connsiteX25" fmla="*/ 27767 w 282075"/>
                  <a:gd name="connsiteY25" fmla="*/ 84278 h 285441"/>
                  <a:gd name="connsiteX26" fmla="*/ 2938 w 282075"/>
                  <a:gd name="connsiteY26" fmla="*/ 184284 h 285441"/>
                  <a:gd name="connsiteX27" fmla="*/ 89 w 282075"/>
                  <a:gd name="connsiteY27" fmla="*/ 207767 h 285441"/>
                  <a:gd name="connsiteX28" fmla="*/ 79868 w 282075"/>
                  <a:gd name="connsiteY28" fmla="*/ 285504 h 285441"/>
                  <a:gd name="connsiteX29" fmla="*/ 195059 w 282075"/>
                  <a:gd name="connsiteY29" fmla="*/ 186308 h 285441"/>
                  <a:gd name="connsiteX30" fmla="*/ 231285 w 282075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2075" h="285441">
                    <a:moveTo>
                      <a:pt x="231285" y="42575"/>
                    </a:moveTo>
                    <a:cubicBezTo>
                      <a:pt x="235355" y="25975"/>
                      <a:pt x="242682" y="13829"/>
                      <a:pt x="275245" y="12614"/>
                    </a:cubicBezTo>
                    <a:cubicBezTo>
                      <a:pt x="277280" y="12614"/>
                      <a:pt x="282164" y="12209"/>
                      <a:pt x="282164" y="4516"/>
                    </a:cubicBezTo>
                    <a:cubicBezTo>
                      <a:pt x="282164" y="4112"/>
                      <a:pt x="282164" y="63"/>
                      <a:pt x="276873" y="63"/>
                    </a:cubicBezTo>
                    <a:cubicBezTo>
                      <a:pt x="263441" y="63"/>
                      <a:pt x="249195" y="1277"/>
                      <a:pt x="235355" y="1277"/>
                    </a:cubicBezTo>
                    <a:cubicBezTo>
                      <a:pt x="221516" y="1277"/>
                      <a:pt x="206456" y="63"/>
                      <a:pt x="193024" y="63"/>
                    </a:cubicBezTo>
                    <a:cubicBezTo>
                      <a:pt x="190581" y="63"/>
                      <a:pt x="185697" y="63"/>
                      <a:pt x="185697" y="8160"/>
                    </a:cubicBezTo>
                    <a:cubicBezTo>
                      <a:pt x="185697" y="12614"/>
                      <a:pt x="189767" y="12614"/>
                      <a:pt x="193024" y="12614"/>
                    </a:cubicBezTo>
                    <a:cubicBezTo>
                      <a:pt x="216225" y="13019"/>
                      <a:pt x="220702" y="21521"/>
                      <a:pt x="220702" y="30429"/>
                    </a:cubicBezTo>
                    <a:cubicBezTo>
                      <a:pt x="220702" y="31644"/>
                      <a:pt x="219888" y="37717"/>
                      <a:pt x="219481" y="38931"/>
                    </a:cubicBezTo>
                    <a:lnTo>
                      <a:pt x="182848" y="183474"/>
                    </a:lnTo>
                    <a:cubicBezTo>
                      <a:pt x="169009" y="237728"/>
                      <a:pt x="122200" y="272953"/>
                      <a:pt x="81496" y="272953"/>
                    </a:cubicBezTo>
                    <a:cubicBezTo>
                      <a:pt x="53818" y="272953"/>
                      <a:pt x="31838" y="255138"/>
                      <a:pt x="31838" y="220318"/>
                    </a:cubicBezTo>
                    <a:cubicBezTo>
                      <a:pt x="31838" y="219509"/>
                      <a:pt x="31838" y="206552"/>
                      <a:pt x="36315" y="188738"/>
                    </a:cubicBezTo>
                    <a:lnTo>
                      <a:pt x="75798" y="31239"/>
                    </a:lnTo>
                    <a:cubicBezTo>
                      <a:pt x="79461" y="16663"/>
                      <a:pt x="80275" y="12614"/>
                      <a:pt x="109988" y="12614"/>
                    </a:cubicBezTo>
                    <a:cubicBezTo>
                      <a:pt x="120571" y="12614"/>
                      <a:pt x="123828" y="12614"/>
                      <a:pt x="123828" y="4516"/>
                    </a:cubicBezTo>
                    <a:cubicBezTo>
                      <a:pt x="123828" y="63"/>
                      <a:pt x="119350" y="63"/>
                      <a:pt x="118129" y="63"/>
                    </a:cubicBezTo>
                    <a:cubicBezTo>
                      <a:pt x="106732" y="63"/>
                      <a:pt x="77426" y="1277"/>
                      <a:pt x="66029" y="1277"/>
                    </a:cubicBezTo>
                    <a:cubicBezTo>
                      <a:pt x="54225" y="1277"/>
                      <a:pt x="25325" y="63"/>
                      <a:pt x="13521" y="63"/>
                    </a:cubicBezTo>
                    <a:cubicBezTo>
                      <a:pt x="10265" y="63"/>
                      <a:pt x="5787" y="63"/>
                      <a:pt x="5787" y="8160"/>
                    </a:cubicBezTo>
                    <a:cubicBezTo>
                      <a:pt x="5787" y="12614"/>
                      <a:pt x="9451" y="12614"/>
                      <a:pt x="17184" y="12614"/>
                    </a:cubicBezTo>
                    <a:cubicBezTo>
                      <a:pt x="17998" y="12614"/>
                      <a:pt x="25732" y="12614"/>
                      <a:pt x="32652" y="13424"/>
                    </a:cubicBezTo>
                    <a:cubicBezTo>
                      <a:pt x="39978" y="14234"/>
                      <a:pt x="43642" y="14639"/>
                      <a:pt x="43642" y="19902"/>
                    </a:cubicBezTo>
                    <a:cubicBezTo>
                      <a:pt x="43642" y="22331"/>
                      <a:pt x="39164" y="39336"/>
                      <a:pt x="36722" y="48649"/>
                    </a:cubicBezTo>
                    <a:lnTo>
                      <a:pt x="27767" y="84278"/>
                    </a:lnTo>
                    <a:cubicBezTo>
                      <a:pt x="24104" y="100069"/>
                      <a:pt x="4566" y="176591"/>
                      <a:pt x="2938" y="184284"/>
                    </a:cubicBezTo>
                    <a:cubicBezTo>
                      <a:pt x="89" y="195621"/>
                      <a:pt x="89" y="201694"/>
                      <a:pt x="89" y="207767"/>
                    </a:cubicBezTo>
                    <a:cubicBezTo>
                      <a:pt x="89" y="257163"/>
                      <a:pt x="37129" y="285504"/>
                      <a:pt x="79868" y="285504"/>
                    </a:cubicBezTo>
                    <a:cubicBezTo>
                      <a:pt x="131154" y="285504"/>
                      <a:pt x="181627" y="239753"/>
                      <a:pt x="195059" y="186308"/>
                    </a:cubicBezTo>
                    <a:lnTo>
                      <a:pt x="231285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5091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733AD506-7C81-FB74-F6DE-9F0D1A71567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0643266" y="5763258"/>
                <a:ext cx="270678" cy="94742"/>
              </a:xfrm>
              <a:custGeom>
                <a:avLst/>
                <a:gdLst>
                  <a:gd name="connsiteX0" fmla="*/ 256939 w 270678"/>
                  <a:gd name="connsiteY0" fmla="*/ 16258 h 94742"/>
                  <a:gd name="connsiteX1" fmla="*/ 270778 w 270678"/>
                  <a:gd name="connsiteY1" fmla="*/ 8160 h 94742"/>
                  <a:gd name="connsiteX2" fmla="*/ 257346 w 270678"/>
                  <a:gd name="connsiteY2" fmla="*/ 63 h 94742"/>
                  <a:gd name="connsiteX3" fmla="*/ 13532 w 270678"/>
                  <a:gd name="connsiteY3" fmla="*/ 63 h 94742"/>
                  <a:gd name="connsiteX4" fmla="*/ 100 w 270678"/>
                  <a:gd name="connsiteY4" fmla="*/ 8160 h 94742"/>
                  <a:gd name="connsiteX5" fmla="*/ 13939 w 270678"/>
                  <a:gd name="connsiteY5" fmla="*/ 16258 h 94742"/>
                  <a:gd name="connsiteX6" fmla="*/ 256939 w 270678"/>
                  <a:gd name="connsiteY6" fmla="*/ 16258 h 94742"/>
                  <a:gd name="connsiteX7" fmla="*/ 257346 w 270678"/>
                  <a:gd name="connsiteY7" fmla="*/ 94805 h 94742"/>
                  <a:gd name="connsiteX8" fmla="*/ 270778 w 270678"/>
                  <a:gd name="connsiteY8" fmla="*/ 86707 h 94742"/>
                  <a:gd name="connsiteX9" fmla="*/ 256939 w 270678"/>
                  <a:gd name="connsiteY9" fmla="*/ 78610 h 94742"/>
                  <a:gd name="connsiteX10" fmla="*/ 13939 w 270678"/>
                  <a:gd name="connsiteY10" fmla="*/ 78610 h 94742"/>
                  <a:gd name="connsiteX11" fmla="*/ 100 w 270678"/>
                  <a:gd name="connsiteY11" fmla="*/ 86707 h 94742"/>
                  <a:gd name="connsiteX12" fmla="*/ 13532 w 270678"/>
                  <a:gd name="connsiteY12" fmla="*/ 94805 h 94742"/>
                  <a:gd name="connsiteX13" fmla="*/ 257346 w 270678"/>
                  <a:gd name="connsiteY13" fmla="*/ 94805 h 9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0678" h="94742">
                    <a:moveTo>
                      <a:pt x="256939" y="16258"/>
                    </a:moveTo>
                    <a:cubicBezTo>
                      <a:pt x="263044" y="16258"/>
                      <a:pt x="270778" y="16258"/>
                      <a:pt x="270778" y="8160"/>
                    </a:cubicBezTo>
                    <a:cubicBezTo>
                      <a:pt x="270778" y="63"/>
                      <a:pt x="263044" y="63"/>
                      <a:pt x="257346" y="63"/>
                    </a:cubicBezTo>
                    <a:lnTo>
                      <a:pt x="13532" y="63"/>
                    </a:lnTo>
                    <a:cubicBezTo>
                      <a:pt x="7833" y="63"/>
                      <a:pt x="100" y="63"/>
                      <a:pt x="100" y="8160"/>
                    </a:cubicBezTo>
                    <a:cubicBezTo>
                      <a:pt x="100" y="16258"/>
                      <a:pt x="7833" y="16258"/>
                      <a:pt x="13939" y="16258"/>
                    </a:cubicBezTo>
                    <a:lnTo>
                      <a:pt x="256939" y="16258"/>
                    </a:lnTo>
                    <a:close/>
                    <a:moveTo>
                      <a:pt x="257346" y="94805"/>
                    </a:moveTo>
                    <a:cubicBezTo>
                      <a:pt x="263044" y="94805"/>
                      <a:pt x="270778" y="94805"/>
                      <a:pt x="270778" y="86707"/>
                    </a:cubicBezTo>
                    <a:cubicBezTo>
                      <a:pt x="270778" y="78610"/>
                      <a:pt x="263044" y="78610"/>
                      <a:pt x="256939" y="78610"/>
                    </a:cubicBezTo>
                    <a:lnTo>
                      <a:pt x="13939" y="78610"/>
                    </a:lnTo>
                    <a:cubicBezTo>
                      <a:pt x="7833" y="78610"/>
                      <a:pt x="100" y="78610"/>
                      <a:pt x="100" y="86707"/>
                    </a:cubicBezTo>
                    <a:cubicBezTo>
                      <a:pt x="100" y="94805"/>
                      <a:pt x="7833" y="94805"/>
                      <a:pt x="13532" y="94805"/>
                    </a:cubicBezTo>
                    <a:lnTo>
                      <a:pt x="257346" y="94805"/>
                    </a:lnTo>
                    <a:close/>
                  </a:path>
                </a:pathLst>
              </a:custGeom>
              <a:solidFill>
                <a:srgbClr val="000000"/>
              </a:solidFill>
              <a:ln w="5091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A59B3E7-248C-1DCF-FC84-BA460CB69066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16200000">
                <a:off x="10951098" y="5709976"/>
                <a:ext cx="433248" cy="175799"/>
              </a:xfrm>
              <a:custGeom>
                <a:avLst/>
                <a:gdLst>
                  <a:gd name="connsiteX0" fmla="*/ 10365 w 433248"/>
                  <a:gd name="connsiteY0" fmla="*/ 98489 h 175799"/>
                  <a:gd name="connsiteX1" fmla="*/ 289754 w 433248"/>
                  <a:gd name="connsiteY1" fmla="*/ 98489 h 175799"/>
                  <a:gd name="connsiteX2" fmla="*/ 289754 w 433248"/>
                  <a:gd name="connsiteY2" fmla="*/ 165335 h 175799"/>
                  <a:gd name="connsiteX3" fmla="*/ 291220 w 433248"/>
                  <a:gd name="connsiteY3" fmla="*/ 170599 h 175799"/>
                  <a:gd name="connsiteX4" fmla="*/ 299523 w 433248"/>
                  <a:gd name="connsiteY4" fmla="*/ 175862 h 175799"/>
                  <a:gd name="connsiteX5" fmla="*/ 304408 w 433248"/>
                  <a:gd name="connsiteY5" fmla="*/ 174283 h 175799"/>
                  <a:gd name="connsiteX6" fmla="*/ 428960 w 433248"/>
                  <a:gd name="connsiteY6" fmla="*/ 96910 h 175799"/>
                  <a:gd name="connsiteX7" fmla="*/ 432380 w 433248"/>
                  <a:gd name="connsiteY7" fmla="*/ 93226 h 175799"/>
                  <a:gd name="connsiteX8" fmla="*/ 433356 w 433248"/>
                  <a:gd name="connsiteY8" fmla="*/ 87962 h 175799"/>
                  <a:gd name="connsiteX9" fmla="*/ 428960 w 433248"/>
                  <a:gd name="connsiteY9" fmla="*/ 79014 h 175799"/>
                  <a:gd name="connsiteX10" fmla="*/ 304408 w 433248"/>
                  <a:gd name="connsiteY10" fmla="*/ 1641 h 175799"/>
                  <a:gd name="connsiteX11" fmla="*/ 299523 w 433248"/>
                  <a:gd name="connsiteY11" fmla="*/ 62 h 175799"/>
                  <a:gd name="connsiteX12" fmla="*/ 289754 w 433248"/>
                  <a:gd name="connsiteY12" fmla="*/ 10589 h 175799"/>
                  <a:gd name="connsiteX13" fmla="*/ 289754 w 433248"/>
                  <a:gd name="connsiteY13" fmla="*/ 77435 h 175799"/>
                  <a:gd name="connsiteX14" fmla="*/ 10365 w 433248"/>
                  <a:gd name="connsiteY14" fmla="*/ 77435 h 175799"/>
                  <a:gd name="connsiteX15" fmla="*/ 108 w 433248"/>
                  <a:gd name="connsiteY15" fmla="*/ 87962 h 175799"/>
                  <a:gd name="connsiteX16" fmla="*/ 10365 w 433248"/>
                  <a:gd name="connsiteY16" fmla="*/ 98489 h 175799"/>
                  <a:gd name="connsiteX17" fmla="*/ 309292 w 433248"/>
                  <a:gd name="connsiteY17" fmla="*/ 146913 h 175799"/>
                  <a:gd name="connsiteX18" fmla="*/ 309292 w 433248"/>
                  <a:gd name="connsiteY18" fmla="*/ 29011 h 175799"/>
                  <a:gd name="connsiteX19" fmla="*/ 404050 w 433248"/>
                  <a:gd name="connsiteY19" fmla="*/ 87962 h 175799"/>
                  <a:gd name="connsiteX20" fmla="*/ 309292 w 433248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3248" h="175799">
                    <a:moveTo>
                      <a:pt x="10365" y="98489"/>
                    </a:moveTo>
                    <a:lnTo>
                      <a:pt x="289754" y="98489"/>
                    </a:lnTo>
                    <a:lnTo>
                      <a:pt x="289754" y="165335"/>
                    </a:lnTo>
                    <a:cubicBezTo>
                      <a:pt x="289754" y="166914"/>
                      <a:pt x="290243" y="169020"/>
                      <a:pt x="291220" y="170599"/>
                    </a:cubicBezTo>
                    <a:cubicBezTo>
                      <a:pt x="293173" y="173757"/>
                      <a:pt x="296104" y="175862"/>
                      <a:pt x="299523" y="175862"/>
                    </a:cubicBezTo>
                    <a:cubicBezTo>
                      <a:pt x="301477" y="175862"/>
                      <a:pt x="302942" y="175336"/>
                      <a:pt x="304408" y="174283"/>
                    </a:cubicBezTo>
                    <a:lnTo>
                      <a:pt x="428960" y="96910"/>
                    </a:lnTo>
                    <a:cubicBezTo>
                      <a:pt x="429937" y="96384"/>
                      <a:pt x="431403" y="94805"/>
                      <a:pt x="432380" y="93226"/>
                    </a:cubicBezTo>
                    <a:cubicBezTo>
                      <a:pt x="433356" y="91647"/>
                      <a:pt x="433356" y="89541"/>
                      <a:pt x="433356" y="87962"/>
                    </a:cubicBezTo>
                    <a:cubicBezTo>
                      <a:pt x="433356" y="84278"/>
                      <a:pt x="431891" y="80593"/>
                      <a:pt x="428960" y="79014"/>
                    </a:cubicBezTo>
                    <a:lnTo>
                      <a:pt x="304408" y="1641"/>
                    </a:lnTo>
                    <a:cubicBezTo>
                      <a:pt x="302942" y="589"/>
                      <a:pt x="301477" y="62"/>
                      <a:pt x="299523" y="62"/>
                    </a:cubicBezTo>
                    <a:cubicBezTo>
                      <a:pt x="294150" y="62"/>
                      <a:pt x="289754" y="4800"/>
                      <a:pt x="289754" y="10589"/>
                    </a:cubicBezTo>
                    <a:lnTo>
                      <a:pt x="289754" y="77435"/>
                    </a:lnTo>
                    <a:lnTo>
                      <a:pt x="10365" y="77435"/>
                    </a:lnTo>
                    <a:cubicBezTo>
                      <a:pt x="4504" y="77435"/>
                      <a:pt x="108" y="82172"/>
                      <a:pt x="108" y="87962"/>
                    </a:cubicBezTo>
                    <a:cubicBezTo>
                      <a:pt x="108" y="93752"/>
                      <a:pt x="4504" y="98489"/>
                      <a:pt x="10365" y="98489"/>
                    </a:cubicBezTo>
                    <a:close/>
                    <a:moveTo>
                      <a:pt x="309292" y="146913"/>
                    </a:moveTo>
                    <a:lnTo>
                      <a:pt x="309292" y="29011"/>
                    </a:lnTo>
                    <a:lnTo>
                      <a:pt x="404050" y="87962"/>
                    </a:lnTo>
                    <a:lnTo>
                      <a:pt x="309292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91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B5740F10-B47F-ECC2-010B-38801C1AB1F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11327265" y="5635316"/>
                <a:ext cx="282075" cy="285441"/>
              </a:xfrm>
              <a:custGeom>
                <a:avLst/>
                <a:gdLst>
                  <a:gd name="connsiteX0" fmla="*/ 231312 w 282075"/>
                  <a:gd name="connsiteY0" fmla="*/ 42575 h 285441"/>
                  <a:gd name="connsiteX1" fmla="*/ 275272 w 282075"/>
                  <a:gd name="connsiteY1" fmla="*/ 12614 h 285441"/>
                  <a:gd name="connsiteX2" fmla="*/ 282192 w 282075"/>
                  <a:gd name="connsiteY2" fmla="*/ 4516 h 285441"/>
                  <a:gd name="connsiteX3" fmla="*/ 276900 w 282075"/>
                  <a:gd name="connsiteY3" fmla="*/ 63 h 285441"/>
                  <a:gd name="connsiteX4" fmla="*/ 235383 w 282075"/>
                  <a:gd name="connsiteY4" fmla="*/ 1277 h 285441"/>
                  <a:gd name="connsiteX5" fmla="*/ 193051 w 282075"/>
                  <a:gd name="connsiteY5" fmla="*/ 63 h 285441"/>
                  <a:gd name="connsiteX6" fmla="*/ 185724 w 282075"/>
                  <a:gd name="connsiteY6" fmla="*/ 8160 h 285441"/>
                  <a:gd name="connsiteX7" fmla="*/ 193051 w 282075"/>
                  <a:gd name="connsiteY7" fmla="*/ 12614 h 285441"/>
                  <a:gd name="connsiteX8" fmla="*/ 220729 w 282075"/>
                  <a:gd name="connsiteY8" fmla="*/ 30429 h 285441"/>
                  <a:gd name="connsiteX9" fmla="*/ 219508 w 282075"/>
                  <a:gd name="connsiteY9" fmla="*/ 38931 h 285441"/>
                  <a:gd name="connsiteX10" fmla="*/ 182875 w 282075"/>
                  <a:gd name="connsiteY10" fmla="*/ 183474 h 285441"/>
                  <a:gd name="connsiteX11" fmla="*/ 81523 w 282075"/>
                  <a:gd name="connsiteY11" fmla="*/ 272953 h 285441"/>
                  <a:gd name="connsiteX12" fmla="*/ 31865 w 282075"/>
                  <a:gd name="connsiteY12" fmla="*/ 220318 h 285441"/>
                  <a:gd name="connsiteX13" fmla="*/ 36342 w 282075"/>
                  <a:gd name="connsiteY13" fmla="*/ 188738 h 285441"/>
                  <a:gd name="connsiteX14" fmla="*/ 75825 w 282075"/>
                  <a:gd name="connsiteY14" fmla="*/ 31239 h 285441"/>
                  <a:gd name="connsiteX15" fmla="*/ 110016 w 282075"/>
                  <a:gd name="connsiteY15" fmla="*/ 12614 h 285441"/>
                  <a:gd name="connsiteX16" fmla="*/ 123855 w 282075"/>
                  <a:gd name="connsiteY16" fmla="*/ 4516 h 285441"/>
                  <a:gd name="connsiteX17" fmla="*/ 118156 w 282075"/>
                  <a:gd name="connsiteY17" fmla="*/ 63 h 285441"/>
                  <a:gd name="connsiteX18" fmla="*/ 66056 w 282075"/>
                  <a:gd name="connsiteY18" fmla="*/ 1277 h 285441"/>
                  <a:gd name="connsiteX19" fmla="*/ 13548 w 282075"/>
                  <a:gd name="connsiteY19" fmla="*/ 63 h 285441"/>
                  <a:gd name="connsiteX20" fmla="*/ 5815 w 282075"/>
                  <a:gd name="connsiteY20" fmla="*/ 8160 h 285441"/>
                  <a:gd name="connsiteX21" fmla="*/ 17212 w 282075"/>
                  <a:gd name="connsiteY21" fmla="*/ 12614 h 285441"/>
                  <a:gd name="connsiteX22" fmla="*/ 32679 w 282075"/>
                  <a:gd name="connsiteY22" fmla="*/ 13424 h 285441"/>
                  <a:gd name="connsiteX23" fmla="*/ 43669 w 282075"/>
                  <a:gd name="connsiteY23" fmla="*/ 19902 h 285441"/>
                  <a:gd name="connsiteX24" fmla="*/ 36749 w 282075"/>
                  <a:gd name="connsiteY24" fmla="*/ 48649 h 285441"/>
                  <a:gd name="connsiteX25" fmla="*/ 27795 w 282075"/>
                  <a:gd name="connsiteY25" fmla="*/ 84278 h 285441"/>
                  <a:gd name="connsiteX26" fmla="*/ 2965 w 282075"/>
                  <a:gd name="connsiteY26" fmla="*/ 184284 h 285441"/>
                  <a:gd name="connsiteX27" fmla="*/ 116 w 282075"/>
                  <a:gd name="connsiteY27" fmla="*/ 207767 h 285441"/>
                  <a:gd name="connsiteX28" fmla="*/ 79895 w 282075"/>
                  <a:gd name="connsiteY28" fmla="*/ 285504 h 285441"/>
                  <a:gd name="connsiteX29" fmla="*/ 195086 w 282075"/>
                  <a:gd name="connsiteY29" fmla="*/ 186308 h 285441"/>
                  <a:gd name="connsiteX30" fmla="*/ 231312 w 282075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2075" h="285441">
                    <a:moveTo>
                      <a:pt x="231312" y="42575"/>
                    </a:moveTo>
                    <a:cubicBezTo>
                      <a:pt x="235383" y="25975"/>
                      <a:pt x="242709" y="13829"/>
                      <a:pt x="275272" y="12614"/>
                    </a:cubicBezTo>
                    <a:cubicBezTo>
                      <a:pt x="277307" y="12614"/>
                      <a:pt x="282192" y="12209"/>
                      <a:pt x="282192" y="4516"/>
                    </a:cubicBezTo>
                    <a:cubicBezTo>
                      <a:pt x="282192" y="4112"/>
                      <a:pt x="282192" y="63"/>
                      <a:pt x="276900" y="63"/>
                    </a:cubicBezTo>
                    <a:cubicBezTo>
                      <a:pt x="263468" y="63"/>
                      <a:pt x="249222" y="1277"/>
                      <a:pt x="235383" y="1277"/>
                    </a:cubicBezTo>
                    <a:cubicBezTo>
                      <a:pt x="221543" y="1277"/>
                      <a:pt x="206483" y="63"/>
                      <a:pt x="193051" y="63"/>
                    </a:cubicBezTo>
                    <a:cubicBezTo>
                      <a:pt x="190609" y="63"/>
                      <a:pt x="185724" y="63"/>
                      <a:pt x="185724" y="8160"/>
                    </a:cubicBezTo>
                    <a:cubicBezTo>
                      <a:pt x="185724" y="12614"/>
                      <a:pt x="189795" y="12614"/>
                      <a:pt x="193051" y="12614"/>
                    </a:cubicBezTo>
                    <a:cubicBezTo>
                      <a:pt x="216252" y="13019"/>
                      <a:pt x="220729" y="21521"/>
                      <a:pt x="220729" y="30429"/>
                    </a:cubicBezTo>
                    <a:cubicBezTo>
                      <a:pt x="220729" y="31644"/>
                      <a:pt x="219915" y="37717"/>
                      <a:pt x="219508" y="38931"/>
                    </a:cubicBezTo>
                    <a:lnTo>
                      <a:pt x="182875" y="183474"/>
                    </a:lnTo>
                    <a:cubicBezTo>
                      <a:pt x="169036" y="237728"/>
                      <a:pt x="122227" y="272953"/>
                      <a:pt x="81523" y="272953"/>
                    </a:cubicBezTo>
                    <a:cubicBezTo>
                      <a:pt x="53845" y="272953"/>
                      <a:pt x="31865" y="255138"/>
                      <a:pt x="31865" y="220318"/>
                    </a:cubicBezTo>
                    <a:cubicBezTo>
                      <a:pt x="31865" y="219509"/>
                      <a:pt x="31865" y="206552"/>
                      <a:pt x="36342" y="188738"/>
                    </a:cubicBezTo>
                    <a:lnTo>
                      <a:pt x="75825" y="31239"/>
                    </a:lnTo>
                    <a:cubicBezTo>
                      <a:pt x="79488" y="16663"/>
                      <a:pt x="80302" y="12614"/>
                      <a:pt x="110016" y="12614"/>
                    </a:cubicBezTo>
                    <a:cubicBezTo>
                      <a:pt x="120599" y="12614"/>
                      <a:pt x="123855" y="12614"/>
                      <a:pt x="123855" y="4516"/>
                    </a:cubicBezTo>
                    <a:cubicBezTo>
                      <a:pt x="123855" y="63"/>
                      <a:pt x="119378" y="63"/>
                      <a:pt x="118156" y="63"/>
                    </a:cubicBezTo>
                    <a:cubicBezTo>
                      <a:pt x="106760" y="63"/>
                      <a:pt x="77453" y="1277"/>
                      <a:pt x="66056" y="1277"/>
                    </a:cubicBezTo>
                    <a:cubicBezTo>
                      <a:pt x="54252" y="1277"/>
                      <a:pt x="25352" y="63"/>
                      <a:pt x="13548" y="63"/>
                    </a:cubicBezTo>
                    <a:cubicBezTo>
                      <a:pt x="10292" y="63"/>
                      <a:pt x="5815" y="63"/>
                      <a:pt x="5815" y="8160"/>
                    </a:cubicBezTo>
                    <a:cubicBezTo>
                      <a:pt x="5815" y="12614"/>
                      <a:pt x="9478" y="12614"/>
                      <a:pt x="17212" y="12614"/>
                    </a:cubicBezTo>
                    <a:cubicBezTo>
                      <a:pt x="18026" y="12614"/>
                      <a:pt x="25759" y="12614"/>
                      <a:pt x="32679" y="13424"/>
                    </a:cubicBezTo>
                    <a:cubicBezTo>
                      <a:pt x="40006" y="14234"/>
                      <a:pt x="43669" y="14639"/>
                      <a:pt x="43669" y="19902"/>
                    </a:cubicBezTo>
                    <a:cubicBezTo>
                      <a:pt x="43669" y="22331"/>
                      <a:pt x="39192" y="39336"/>
                      <a:pt x="36749" y="48649"/>
                    </a:cubicBezTo>
                    <a:lnTo>
                      <a:pt x="27795" y="84278"/>
                    </a:lnTo>
                    <a:cubicBezTo>
                      <a:pt x="24131" y="100069"/>
                      <a:pt x="4594" y="176591"/>
                      <a:pt x="2965" y="184284"/>
                    </a:cubicBezTo>
                    <a:cubicBezTo>
                      <a:pt x="116" y="195621"/>
                      <a:pt x="116" y="201694"/>
                      <a:pt x="116" y="207767"/>
                    </a:cubicBezTo>
                    <a:cubicBezTo>
                      <a:pt x="116" y="257163"/>
                      <a:pt x="37156" y="285504"/>
                      <a:pt x="79895" y="285504"/>
                    </a:cubicBezTo>
                    <a:cubicBezTo>
                      <a:pt x="131182" y="285504"/>
                      <a:pt x="181654" y="239753"/>
                      <a:pt x="195086" y="186308"/>
                    </a:cubicBezTo>
                    <a:lnTo>
                      <a:pt x="231312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5091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82" name="Group 281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nderbrace{\qquad\qquad} $&#10;&#10;\end{document}&#10;" title="IguanaTex Vector Display">
              <a:extLst>
                <a:ext uri="{FF2B5EF4-FFF2-40B4-BE49-F238E27FC236}">
                  <a16:creationId xmlns:a16="http://schemas.microsoft.com/office/drawing/2014/main" id="{BA377B30-D788-A95F-EFC2-B7FC110898FE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 rot="16200000">
              <a:off x="10034324" y="2951545"/>
              <a:ext cx="1593981" cy="282077"/>
              <a:chOff x="9641646" y="7243859"/>
              <a:chExt cx="1628717" cy="332812"/>
            </a:xfrm>
          </p:grpSpPr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0188CE9D-B90C-02C9-B43B-4D54DF46AD1C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9641646" y="7243859"/>
                <a:ext cx="194737" cy="202845"/>
              </a:xfrm>
              <a:custGeom>
                <a:avLst/>
                <a:gdLst>
                  <a:gd name="connsiteX0" fmla="*/ 194815 w 194737"/>
                  <a:gd name="connsiteY0" fmla="*/ 147039 h 202845"/>
                  <a:gd name="connsiteX1" fmla="*/ 189182 w 194737"/>
                  <a:gd name="connsiteY1" fmla="*/ 130034 h 202845"/>
                  <a:gd name="connsiteX2" fmla="*/ 88594 w 194737"/>
                  <a:gd name="connsiteY2" fmla="*/ 97846 h 202845"/>
                  <a:gd name="connsiteX3" fmla="*/ 18585 w 194737"/>
                  <a:gd name="connsiteY3" fmla="*/ 3104 h 202845"/>
                  <a:gd name="connsiteX4" fmla="*/ 9733 w 194737"/>
                  <a:gd name="connsiteY4" fmla="*/ 67 h 202845"/>
                  <a:gd name="connsiteX5" fmla="*/ 77 w 194737"/>
                  <a:gd name="connsiteY5" fmla="*/ 15857 h 202845"/>
                  <a:gd name="connsiteX6" fmla="*/ 77 w 194737"/>
                  <a:gd name="connsiteY6" fmla="*/ 25575 h 202845"/>
                  <a:gd name="connsiteX7" fmla="*/ 186365 w 194737"/>
                  <a:gd name="connsiteY7" fmla="*/ 202913 h 202845"/>
                  <a:gd name="connsiteX8" fmla="*/ 194815 w 194737"/>
                  <a:gd name="connsiteY8" fmla="*/ 185908 h 202845"/>
                  <a:gd name="connsiteX9" fmla="*/ 194815 w 194737"/>
                  <a:gd name="connsiteY9" fmla="*/ 147039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737" h="202845">
                    <a:moveTo>
                      <a:pt x="194815" y="147039"/>
                    </a:moveTo>
                    <a:cubicBezTo>
                      <a:pt x="194815" y="133071"/>
                      <a:pt x="194815" y="130034"/>
                      <a:pt x="189182" y="130034"/>
                    </a:cubicBezTo>
                    <a:cubicBezTo>
                      <a:pt x="164638" y="129427"/>
                      <a:pt x="124806" y="124568"/>
                      <a:pt x="88594" y="97846"/>
                    </a:cubicBezTo>
                    <a:cubicBezTo>
                      <a:pt x="45140" y="65050"/>
                      <a:pt x="28644" y="26789"/>
                      <a:pt x="18585" y="3104"/>
                    </a:cubicBezTo>
                    <a:cubicBezTo>
                      <a:pt x="17378" y="67"/>
                      <a:pt x="14964" y="67"/>
                      <a:pt x="9733" y="67"/>
                    </a:cubicBezTo>
                    <a:cubicBezTo>
                      <a:pt x="479" y="67"/>
                      <a:pt x="77" y="674"/>
                      <a:pt x="77" y="15857"/>
                    </a:cubicBezTo>
                    <a:lnTo>
                      <a:pt x="77" y="25575"/>
                    </a:lnTo>
                    <a:cubicBezTo>
                      <a:pt x="54796" y="174369"/>
                      <a:pt x="145325" y="202913"/>
                      <a:pt x="186365" y="202913"/>
                    </a:cubicBezTo>
                    <a:cubicBezTo>
                      <a:pt x="194815" y="202913"/>
                      <a:pt x="194815" y="202305"/>
                      <a:pt x="194815" y="185908"/>
                    </a:cubicBezTo>
                    <a:lnTo>
                      <a:pt x="194815" y="147039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F579E9C-E267-E335-F8BE-892BEB61BB63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9832362" y="7373828"/>
                <a:ext cx="442583" cy="72876"/>
              </a:xfrm>
              <a:custGeom>
                <a:avLst/>
                <a:gdLst>
                  <a:gd name="connsiteX0" fmla="*/ 0 w 442583"/>
                  <a:gd name="connsiteY0" fmla="*/ 0 h 72876"/>
                  <a:gd name="connsiteX1" fmla="*/ 442584 w 442583"/>
                  <a:gd name="connsiteY1" fmla="*/ 0 h 72876"/>
                  <a:gd name="connsiteX2" fmla="*/ 442584 w 442583"/>
                  <a:gd name="connsiteY2" fmla="*/ 72877 h 72876"/>
                  <a:gd name="connsiteX3" fmla="*/ 0 w 442583"/>
                  <a:gd name="connsiteY3" fmla="*/ 72877 h 7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583" h="72876">
                    <a:moveTo>
                      <a:pt x="0" y="0"/>
                    </a:moveTo>
                    <a:lnTo>
                      <a:pt x="442584" y="0"/>
                    </a:lnTo>
                    <a:lnTo>
                      <a:pt x="442584" y="72877"/>
                    </a:lnTo>
                    <a:lnTo>
                      <a:pt x="0" y="72877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08ACF5E4-ADA1-404F-17AC-C9C573945137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10270923" y="7373826"/>
                <a:ext cx="194737" cy="202845"/>
              </a:xfrm>
              <a:custGeom>
                <a:avLst/>
                <a:gdLst>
                  <a:gd name="connsiteX0" fmla="*/ 194830 w 194737"/>
                  <a:gd name="connsiteY0" fmla="*/ 177405 h 202845"/>
                  <a:gd name="connsiteX1" fmla="*/ 8542 w 194737"/>
                  <a:gd name="connsiteY1" fmla="*/ 67 h 202845"/>
                  <a:gd name="connsiteX2" fmla="*/ 92 w 194737"/>
                  <a:gd name="connsiteY2" fmla="*/ 17072 h 202845"/>
                  <a:gd name="connsiteX3" fmla="*/ 92 w 194737"/>
                  <a:gd name="connsiteY3" fmla="*/ 55941 h 202845"/>
                  <a:gd name="connsiteX4" fmla="*/ 5725 w 194737"/>
                  <a:gd name="connsiteY4" fmla="*/ 72946 h 202845"/>
                  <a:gd name="connsiteX5" fmla="*/ 106313 w 194737"/>
                  <a:gd name="connsiteY5" fmla="*/ 105134 h 202845"/>
                  <a:gd name="connsiteX6" fmla="*/ 176322 w 194737"/>
                  <a:gd name="connsiteY6" fmla="*/ 199876 h 202845"/>
                  <a:gd name="connsiteX7" fmla="*/ 185174 w 194737"/>
                  <a:gd name="connsiteY7" fmla="*/ 202913 h 202845"/>
                  <a:gd name="connsiteX8" fmla="*/ 194830 w 194737"/>
                  <a:gd name="connsiteY8" fmla="*/ 187122 h 202845"/>
                  <a:gd name="connsiteX9" fmla="*/ 194830 w 194737"/>
                  <a:gd name="connsiteY9" fmla="*/ 177405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737" h="202845">
                    <a:moveTo>
                      <a:pt x="194830" y="177405"/>
                    </a:moveTo>
                    <a:cubicBezTo>
                      <a:pt x="140110" y="28611"/>
                      <a:pt x="49581" y="67"/>
                      <a:pt x="8542" y="67"/>
                    </a:cubicBezTo>
                    <a:cubicBezTo>
                      <a:pt x="92" y="67"/>
                      <a:pt x="92" y="674"/>
                      <a:pt x="92" y="17072"/>
                    </a:cubicBezTo>
                    <a:lnTo>
                      <a:pt x="92" y="55941"/>
                    </a:lnTo>
                    <a:cubicBezTo>
                      <a:pt x="92" y="69909"/>
                      <a:pt x="92" y="72946"/>
                      <a:pt x="5725" y="72946"/>
                    </a:cubicBezTo>
                    <a:cubicBezTo>
                      <a:pt x="30268" y="73553"/>
                      <a:pt x="70101" y="78412"/>
                      <a:pt x="106313" y="105134"/>
                    </a:cubicBezTo>
                    <a:cubicBezTo>
                      <a:pt x="149767" y="137929"/>
                      <a:pt x="166263" y="176191"/>
                      <a:pt x="176322" y="199876"/>
                    </a:cubicBezTo>
                    <a:cubicBezTo>
                      <a:pt x="177529" y="202913"/>
                      <a:pt x="179943" y="202913"/>
                      <a:pt x="185174" y="202913"/>
                    </a:cubicBezTo>
                    <a:cubicBezTo>
                      <a:pt x="194428" y="202913"/>
                      <a:pt x="194830" y="202305"/>
                      <a:pt x="194830" y="187122"/>
                    </a:cubicBezTo>
                    <a:lnTo>
                      <a:pt x="194830" y="177405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EFF1CBB4-78BB-CFB4-A8BD-A912D42DD561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10446350" y="7373826"/>
                <a:ext cx="194737" cy="202845"/>
              </a:xfrm>
              <a:custGeom>
                <a:avLst/>
                <a:gdLst>
                  <a:gd name="connsiteX0" fmla="*/ 194835 w 194737"/>
                  <a:gd name="connsiteY0" fmla="*/ 17072 h 202845"/>
                  <a:gd name="connsiteX1" fmla="*/ 186385 w 194737"/>
                  <a:gd name="connsiteY1" fmla="*/ 67 h 202845"/>
                  <a:gd name="connsiteX2" fmla="*/ 97 w 194737"/>
                  <a:gd name="connsiteY2" fmla="*/ 177405 h 202845"/>
                  <a:gd name="connsiteX3" fmla="*/ 97 w 194737"/>
                  <a:gd name="connsiteY3" fmla="*/ 187122 h 202845"/>
                  <a:gd name="connsiteX4" fmla="*/ 9753 w 194737"/>
                  <a:gd name="connsiteY4" fmla="*/ 202913 h 202845"/>
                  <a:gd name="connsiteX5" fmla="*/ 19812 w 194737"/>
                  <a:gd name="connsiteY5" fmla="*/ 198054 h 202845"/>
                  <a:gd name="connsiteX6" fmla="*/ 190006 w 194737"/>
                  <a:gd name="connsiteY6" fmla="*/ 72946 h 202845"/>
                  <a:gd name="connsiteX7" fmla="*/ 194835 w 194737"/>
                  <a:gd name="connsiteY7" fmla="*/ 55941 h 202845"/>
                  <a:gd name="connsiteX8" fmla="*/ 194835 w 194737"/>
                  <a:gd name="connsiteY8" fmla="*/ 17072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737" h="202845">
                    <a:moveTo>
                      <a:pt x="194835" y="17072"/>
                    </a:moveTo>
                    <a:cubicBezTo>
                      <a:pt x="194835" y="674"/>
                      <a:pt x="194835" y="67"/>
                      <a:pt x="186385" y="67"/>
                    </a:cubicBezTo>
                    <a:cubicBezTo>
                      <a:pt x="145345" y="67"/>
                      <a:pt x="54816" y="29218"/>
                      <a:pt x="97" y="177405"/>
                    </a:cubicBezTo>
                    <a:lnTo>
                      <a:pt x="97" y="187122"/>
                    </a:lnTo>
                    <a:cubicBezTo>
                      <a:pt x="97" y="202305"/>
                      <a:pt x="499" y="202913"/>
                      <a:pt x="9753" y="202913"/>
                    </a:cubicBezTo>
                    <a:cubicBezTo>
                      <a:pt x="17398" y="202913"/>
                      <a:pt x="17800" y="202305"/>
                      <a:pt x="19812" y="198054"/>
                    </a:cubicBezTo>
                    <a:cubicBezTo>
                      <a:pt x="52805" y="118495"/>
                      <a:pt x="108329" y="75375"/>
                      <a:pt x="190006" y="72946"/>
                    </a:cubicBezTo>
                    <a:cubicBezTo>
                      <a:pt x="194835" y="72946"/>
                      <a:pt x="194835" y="68694"/>
                      <a:pt x="194835" y="55941"/>
                    </a:cubicBezTo>
                    <a:lnTo>
                      <a:pt x="194835" y="17072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E04B1C33-071F-8F8E-E1C2-AA8BCE8E294E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10637066" y="7373828"/>
                <a:ext cx="442583" cy="72876"/>
              </a:xfrm>
              <a:custGeom>
                <a:avLst/>
                <a:gdLst>
                  <a:gd name="connsiteX0" fmla="*/ 0 w 442583"/>
                  <a:gd name="connsiteY0" fmla="*/ 0 h 72876"/>
                  <a:gd name="connsiteX1" fmla="*/ 442584 w 442583"/>
                  <a:gd name="connsiteY1" fmla="*/ 0 h 72876"/>
                  <a:gd name="connsiteX2" fmla="*/ 442584 w 442583"/>
                  <a:gd name="connsiteY2" fmla="*/ 72877 h 72876"/>
                  <a:gd name="connsiteX3" fmla="*/ 0 w 442583"/>
                  <a:gd name="connsiteY3" fmla="*/ 72877 h 7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583" h="72876">
                    <a:moveTo>
                      <a:pt x="0" y="0"/>
                    </a:moveTo>
                    <a:lnTo>
                      <a:pt x="442584" y="0"/>
                    </a:lnTo>
                    <a:lnTo>
                      <a:pt x="442584" y="72877"/>
                    </a:lnTo>
                    <a:lnTo>
                      <a:pt x="0" y="72877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A093E53-5EFE-F91D-1968-DC788867852C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11075626" y="7243859"/>
                <a:ext cx="194737" cy="202845"/>
              </a:xfrm>
              <a:custGeom>
                <a:avLst/>
                <a:gdLst>
                  <a:gd name="connsiteX0" fmla="*/ 194850 w 194737"/>
                  <a:gd name="connsiteY0" fmla="*/ 15857 h 202845"/>
                  <a:gd name="connsiteX1" fmla="*/ 185194 w 194737"/>
                  <a:gd name="connsiteY1" fmla="*/ 67 h 202845"/>
                  <a:gd name="connsiteX2" fmla="*/ 175135 w 194737"/>
                  <a:gd name="connsiteY2" fmla="*/ 4926 h 202845"/>
                  <a:gd name="connsiteX3" fmla="*/ 4940 w 194737"/>
                  <a:gd name="connsiteY3" fmla="*/ 130034 h 202845"/>
                  <a:gd name="connsiteX4" fmla="*/ 112 w 194737"/>
                  <a:gd name="connsiteY4" fmla="*/ 147039 h 202845"/>
                  <a:gd name="connsiteX5" fmla="*/ 112 w 194737"/>
                  <a:gd name="connsiteY5" fmla="*/ 185908 h 202845"/>
                  <a:gd name="connsiteX6" fmla="*/ 8561 w 194737"/>
                  <a:gd name="connsiteY6" fmla="*/ 202913 h 202845"/>
                  <a:gd name="connsiteX7" fmla="*/ 194850 w 194737"/>
                  <a:gd name="connsiteY7" fmla="*/ 25575 h 202845"/>
                  <a:gd name="connsiteX8" fmla="*/ 194850 w 194737"/>
                  <a:gd name="connsiteY8" fmla="*/ 15857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737" h="202845">
                    <a:moveTo>
                      <a:pt x="194850" y="15857"/>
                    </a:moveTo>
                    <a:cubicBezTo>
                      <a:pt x="194850" y="674"/>
                      <a:pt x="194448" y="67"/>
                      <a:pt x="185194" y="67"/>
                    </a:cubicBezTo>
                    <a:cubicBezTo>
                      <a:pt x="177549" y="67"/>
                      <a:pt x="177147" y="674"/>
                      <a:pt x="175135" y="4926"/>
                    </a:cubicBezTo>
                    <a:cubicBezTo>
                      <a:pt x="142142" y="84485"/>
                      <a:pt x="86618" y="127605"/>
                      <a:pt x="4940" y="130034"/>
                    </a:cubicBezTo>
                    <a:cubicBezTo>
                      <a:pt x="112" y="130034"/>
                      <a:pt x="112" y="134285"/>
                      <a:pt x="112" y="147039"/>
                    </a:cubicBezTo>
                    <a:lnTo>
                      <a:pt x="112" y="185908"/>
                    </a:lnTo>
                    <a:cubicBezTo>
                      <a:pt x="112" y="202305"/>
                      <a:pt x="112" y="202913"/>
                      <a:pt x="8561" y="202913"/>
                    </a:cubicBezTo>
                    <a:cubicBezTo>
                      <a:pt x="49601" y="202913"/>
                      <a:pt x="140130" y="173761"/>
                      <a:pt x="194850" y="25575"/>
                    </a:cubicBezTo>
                    <a:lnTo>
                      <a:pt x="194850" y="15857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F9E59FE9-8E1B-1E3C-4B20-C49B4893A56D}"/>
                </a:ext>
              </a:extLst>
            </p:cNvPr>
            <p:cNvSpPr txBox="1"/>
            <p:nvPr/>
          </p:nvSpPr>
          <p:spPr>
            <a:xfrm rot="5400000">
              <a:off x="10802311" y="2832315"/>
              <a:ext cx="1130439" cy="4616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/>
                <a:t>monad</a:t>
              </a:r>
            </a:p>
          </p:txBody>
        </p:sp>
      </p:grp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7C168EE-E066-8DE4-9CA2-80D1C082A389}"/>
              </a:ext>
            </a:extLst>
          </p:cNvPr>
          <p:cNvSpPr/>
          <p:nvPr/>
        </p:nvSpPr>
        <p:spPr>
          <a:xfrm>
            <a:off x="7995049" y="1649038"/>
            <a:ext cx="4023784" cy="3835468"/>
          </a:xfrm>
          <a:custGeom>
            <a:avLst/>
            <a:gdLst>
              <a:gd name="connsiteX0" fmla="*/ 0 w 2371411"/>
              <a:gd name="connsiteY0" fmla="*/ 1524175 h 1524175"/>
              <a:gd name="connsiteX1" fmla="*/ 381044 w 2371411"/>
              <a:gd name="connsiteY1" fmla="*/ 0 h 1524175"/>
              <a:gd name="connsiteX2" fmla="*/ 2371411 w 2371411"/>
              <a:gd name="connsiteY2" fmla="*/ 0 h 1524175"/>
              <a:gd name="connsiteX3" fmla="*/ 1990367 w 2371411"/>
              <a:gd name="connsiteY3" fmla="*/ 1524175 h 1524175"/>
              <a:gd name="connsiteX4" fmla="*/ 0 w 2371411"/>
              <a:gd name="connsiteY4" fmla="*/ 1524175 h 1524175"/>
              <a:gd name="connsiteX0" fmla="*/ 0 w 2009670"/>
              <a:gd name="connsiteY0" fmla="*/ 2719928 h 2719928"/>
              <a:gd name="connsiteX1" fmla="*/ 19303 w 2009670"/>
              <a:gd name="connsiteY1" fmla="*/ 0 h 2719928"/>
              <a:gd name="connsiteX2" fmla="*/ 2009670 w 2009670"/>
              <a:gd name="connsiteY2" fmla="*/ 0 h 2719928"/>
              <a:gd name="connsiteX3" fmla="*/ 1628626 w 2009670"/>
              <a:gd name="connsiteY3" fmla="*/ 1524175 h 2719928"/>
              <a:gd name="connsiteX4" fmla="*/ 0 w 2009670"/>
              <a:gd name="connsiteY4" fmla="*/ 2719928 h 2719928"/>
              <a:gd name="connsiteX0" fmla="*/ 0 w 2009670"/>
              <a:gd name="connsiteY0" fmla="*/ 2719928 h 2719928"/>
              <a:gd name="connsiteX1" fmla="*/ 19303 w 2009670"/>
              <a:gd name="connsiteY1" fmla="*/ 0 h 2719928"/>
              <a:gd name="connsiteX2" fmla="*/ 2009670 w 2009670"/>
              <a:gd name="connsiteY2" fmla="*/ 0 h 2719928"/>
              <a:gd name="connsiteX3" fmla="*/ 1799448 w 2009670"/>
              <a:gd name="connsiteY3" fmla="*/ 2669687 h 2719928"/>
              <a:gd name="connsiteX4" fmla="*/ 0 w 2009670"/>
              <a:gd name="connsiteY4" fmla="*/ 2719928 h 2719928"/>
              <a:gd name="connsiteX0" fmla="*/ 0 w 2542233"/>
              <a:gd name="connsiteY0" fmla="*/ 2750073 h 2750073"/>
              <a:gd name="connsiteX1" fmla="*/ 19303 w 2542233"/>
              <a:gd name="connsiteY1" fmla="*/ 30145 h 2750073"/>
              <a:gd name="connsiteX2" fmla="*/ 2542233 w 2542233"/>
              <a:gd name="connsiteY2" fmla="*/ 0 h 2750073"/>
              <a:gd name="connsiteX3" fmla="*/ 1799448 w 2542233"/>
              <a:gd name="connsiteY3" fmla="*/ 2699832 h 2750073"/>
              <a:gd name="connsiteX4" fmla="*/ 0 w 2542233"/>
              <a:gd name="connsiteY4" fmla="*/ 2750073 h 2750073"/>
              <a:gd name="connsiteX0" fmla="*/ 563501 w 3105734"/>
              <a:gd name="connsiteY0" fmla="*/ 2780218 h 2780218"/>
              <a:gd name="connsiteX1" fmla="*/ 0 w 3105734"/>
              <a:gd name="connsiteY1" fmla="*/ 0 h 2780218"/>
              <a:gd name="connsiteX2" fmla="*/ 3105734 w 3105734"/>
              <a:gd name="connsiteY2" fmla="*/ 30145 h 2780218"/>
              <a:gd name="connsiteX3" fmla="*/ 2362949 w 3105734"/>
              <a:gd name="connsiteY3" fmla="*/ 2729977 h 2780218"/>
              <a:gd name="connsiteX4" fmla="*/ 563501 w 3105734"/>
              <a:gd name="connsiteY4" fmla="*/ 2780218 h 2780218"/>
              <a:gd name="connsiteX0" fmla="*/ 704178 w 3246411"/>
              <a:gd name="connsiteY0" fmla="*/ 2750073 h 2750073"/>
              <a:gd name="connsiteX1" fmla="*/ 0 w 3246411"/>
              <a:gd name="connsiteY1" fmla="*/ 0 h 2750073"/>
              <a:gd name="connsiteX2" fmla="*/ 3246411 w 3246411"/>
              <a:gd name="connsiteY2" fmla="*/ 0 h 2750073"/>
              <a:gd name="connsiteX3" fmla="*/ 2503626 w 3246411"/>
              <a:gd name="connsiteY3" fmla="*/ 2699832 h 2750073"/>
              <a:gd name="connsiteX4" fmla="*/ 704178 w 3246411"/>
              <a:gd name="connsiteY4" fmla="*/ 2750073 h 2750073"/>
              <a:gd name="connsiteX0" fmla="*/ 704178 w 3276556"/>
              <a:gd name="connsiteY0" fmla="*/ 2750073 h 2750073"/>
              <a:gd name="connsiteX1" fmla="*/ 0 w 3276556"/>
              <a:gd name="connsiteY1" fmla="*/ 0 h 2750073"/>
              <a:gd name="connsiteX2" fmla="*/ 3276556 w 3276556"/>
              <a:gd name="connsiteY2" fmla="*/ 0 h 2750073"/>
              <a:gd name="connsiteX3" fmla="*/ 2503626 w 3276556"/>
              <a:gd name="connsiteY3" fmla="*/ 2699832 h 2750073"/>
              <a:gd name="connsiteX4" fmla="*/ 704178 w 3276556"/>
              <a:gd name="connsiteY4" fmla="*/ 2750073 h 2750073"/>
              <a:gd name="connsiteX0" fmla="*/ 704178 w 3276556"/>
              <a:gd name="connsiteY0" fmla="*/ 2750073 h 2764632"/>
              <a:gd name="connsiteX1" fmla="*/ 0 w 3276556"/>
              <a:gd name="connsiteY1" fmla="*/ 0 h 2764632"/>
              <a:gd name="connsiteX2" fmla="*/ 3276556 w 3276556"/>
              <a:gd name="connsiteY2" fmla="*/ 0 h 2764632"/>
              <a:gd name="connsiteX3" fmla="*/ 2697222 w 3276556"/>
              <a:gd name="connsiteY3" fmla="*/ 2764632 h 2764632"/>
              <a:gd name="connsiteX4" fmla="*/ 704178 w 3276556"/>
              <a:gd name="connsiteY4" fmla="*/ 2750073 h 2764632"/>
              <a:gd name="connsiteX0" fmla="*/ 704178 w 3428067"/>
              <a:gd name="connsiteY0" fmla="*/ 2750073 h 2764632"/>
              <a:gd name="connsiteX1" fmla="*/ 0 w 3428067"/>
              <a:gd name="connsiteY1" fmla="*/ 0 h 2764632"/>
              <a:gd name="connsiteX2" fmla="*/ 3428067 w 3428067"/>
              <a:gd name="connsiteY2" fmla="*/ 7200 h 2764632"/>
              <a:gd name="connsiteX3" fmla="*/ 2697222 w 3428067"/>
              <a:gd name="connsiteY3" fmla="*/ 2764632 h 2764632"/>
              <a:gd name="connsiteX4" fmla="*/ 704178 w 3428067"/>
              <a:gd name="connsiteY4" fmla="*/ 2750073 h 2764632"/>
              <a:gd name="connsiteX0" fmla="*/ 0 w 3428067"/>
              <a:gd name="connsiteY0" fmla="*/ 0 h 2764632"/>
              <a:gd name="connsiteX1" fmla="*/ 3428067 w 3428067"/>
              <a:gd name="connsiteY1" fmla="*/ 7200 h 2764632"/>
              <a:gd name="connsiteX2" fmla="*/ 2697222 w 3428067"/>
              <a:gd name="connsiteY2" fmla="*/ 2764632 h 2764632"/>
              <a:gd name="connsiteX3" fmla="*/ 704178 w 3428067"/>
              <a:gd name="connsiteY3" fmla="*/ 2750073 h 2764632"/>
              <a:gd name="connsiteX4" fmla="*/ 76597 w 3428067"/>
              <a:gd name="connsiteY4" fmla="*/ 65520 h 2764632"/>
              <a:gd name="connsiteX0" fmla="*/ 3338348 w 3351470"/>
              <a:gd name="connsiteY0" fmla="*/ 0 h 2759172"/>
              <a:gd name="connsiteX1" fmla="*/ 3351470 w 3351470"/>
              <a:gd name="connsiteY1" fmla="*/ 1740 h 2759172"/>
              <a:gd name="connsiteX2" fmla="*/ 2620625 w 3351470"/>
              <a:gd name="connsiteY2" fmla="*/ 2759172 h 2759172"/>
              <a:gd name="connsiteX3" fmla="*/ 627581 w 3351470"/>
              <a:gd name="connsiteY3" fmla="*/ 2744613 h 2759172"/>
              <a:gd name="connsiteX4" fmla="*/ 0 w 3351470"/>
              <a:gd name="connsiteY4" fmla="*/ 60060 h 2759172"/>
              <a:gd name="connsiteX0" fmla="*/ 3357497 w 3370619"/>
              <a:gd name="connsiteY0" fmla="*/ 0 h 2759172"/>
              <a:gd name="connsiteX1" fmla="*/ 3370619 w 3370619"/>
              <a:gd name="connsiteY1" fmla="*/ 1740 h 2759172"/>
              <a:gd name="connsiteX2" fmla="*/ 2639774 w 3370619"/>
              <a:gd name="connsiteY2" fmla="*/ 2759172 h 2759172"/>
              <a:gd name="connsiteX3" fmla="*/ 646730 w 3370619"/>
              <a:gd name="connsiteY3" fmla="*/ 2744613 h 2759172"/>
              <a:gd name="connsiteX4" fmla="*/ 0 w 3370619"/>
              <a:gd name="connsiteY4" fmla="*/ 32760 h 2759172"/>
              <a:gd name="connsiteX0" fmla="*/ 3344731 w 3357853"/>
              <a:gd name="connsiteY0" fmla="*/ 0 h 2759172"/>
              <a:gd name="connsiteX1" fmla="*/ 3357853 w 3357853"/>
              <a:gd name="connsiteY1" fmla="*/ 1740 h 2759172"/>
              <a:gd name="connsiteX2" fmla="*/ 2627008 w 3357853"/>
              <a:gd name="connsiteY2" fmla="*/ 2759172 h 2759172"/>
              <a:gd name="connsiteX3" fmla="*/ 633964 w 3357853"/>
              <a:gd name="connsiteY3" fmla="*/ 2744613 h 2759172"/>
              <a:gd name="connsiteX4" fmla="*/ 0 w 3357853"/>
              <a:gd name="connsiteY4" fmla="*/ 16380 h 2759172"/>
              <a:gd name="connsiteX0" fmla="*/ 3344731 w 3357853"/>
              <a:gd name="connsiteY0" fmla="*/ 16380 h 2775552"/>
              <a:gd name="connsiteX1" fmla="*/ 3357853 w 3357853"/>
              <a:gd name="connsiteY1" fmla="*/ 18120 h 2775552"/>
              <a:gd name="connsiteX2" fmla="*/ 2627008 w 3357853"/>
              <a:gd name="connsiteY2" fmla="*/ 2775552 h 2775552"/>
              <a:gd name="connsiteX3" fmla="*/ 633964 w 3357853"/>
              <a:gd name="connsiteY3" fmla="*/ 2760993 h 2775552"/>
              <a:gd name="connsiteX4" fmla="*/ 0 w 3357853"/>
              <a:gd name="connsiteY4" fmla="*/ 0 h 2775552"/>
              <a:gd name="connsiteX0" fmla="*/ 3357497 w 3370619"/>
              <a:gd name="connsiteY0" fmla="*/ 0 h 2759172"/>
              <a:gd name="connsiteX1" fmla="*/ 3370619 w 3370619"/>
              <a:gd name="connsiteY1" fmla="*/ 1740 h 2759172"/>
              <a:gd name="connsiteX2" fmla="*/ 2639774 w 3370619"/>
              <a:gd name="connsiteY2" fmla="*/ 2759172 h 2759172"/>
              <a:gd name="connsiteX3" fmla="*/ 646730 w 3370619"/>
              <a:gd name="connsiteY3" fmla="*/ 2744613 h 2759172"/>
              <a:gd name="connsiteX4" fmla="*/ 0 w 3370619"/>
              <a:gd name="connsiteY4" fmla="*/ 10920 h 2759172"/>
              <a:gd name="connsiteX0" fmla="*/ 3331965 w 3345087"/>
              <a:gd name="connsiteY0" fmla="*/ 0 h 2759172"/>
              <a:gd name="connsiteX1" fmla="*/ 3345087 w 3345087"/>
              <a:gd name="connsiteY1" fmla="*/ 1740 h 2759172"/>
              <a:gd name="connsiteX2" fmla="*/ 2614242 w 3345087"/>
              <a:gd name="connsiteY2" fmla="*/ 2759172 h 2759172"/>
              <a:gd name="connsiteX3" fmla="*/ 621198 w 3345087"/>
              <a:gd name="connsiteY3" fmla="*/ 2744613 h 2759172"/>
              <a:gd name="connsiteX4" fmla="*/ 0 w 3345087"/>
              <a:gd name="connsiteY4" fmla="*/ 10920 h 2759172"/>
              <a:gd name="connsiteX0" fmla="*/ 3331965 w 3331965"/>
              <a:gd name="connsiteY0" fmla="*/ 227581 h 2986753"/>
              <a:gd name="connsiteX1" fmla="*/ 3038699 w 3331965"/>
              <a:gd name="connsiteY1" fmla="*/ 0 h 2986753"/>
              <a:gd name="connsiteX2" fmla="*/ 2614242 w 3331965"/>
              <a:gd name="connsiteY2" fmla="*/ 2986753 h 2986753"/>
              <a:gd name="connsiteX3" fmla="*/ 621198 w 3331965"/>
              <a:gd name="connsiteY3" fmla="*/ 2972194 h 2986753"/>
              <a:gd name="connsiteX4" fmla="*/ 0 w 3331965"/>
              <a:gd name="connsiteY4" fmla="*/ 238501 h 2986753"/>
              <a:gd name="connsiteX0" fmla="*/ 3038699 w 3038699"/>
              <a:gd name="connsiteY0" fmla="*/ 0 h 2986753"/>
              <a:gd name="connsiteX1" fmla="*/ 2614242 w 3038699"/>
              <a:gd name="connsiteY1" fmla="*/ 2986753 h 2986753"/>
              <a:gd name="connsiteX2" fmla="*/ 621198 w 3038699"/>
              <a:gd name="connsiteY2" fmla="*/ 2972194 h 2986753"/>
              <a:gd name="connsiteX3" fmla="*/ 0 w 3038699"/>
              <a:gd name="connsiteY3" fmla="*/ 238501 h 2986753"/>
              <a:gd name="connsiteX0" fmla="*/ 3204659 w 3204659"/>
              <a:gd name="connsiteY0" fmla="*/ 0 h 2817493"/>
              <a:gd name="connsiteX1" fmla="*/ 2614242 w 3204659"/>
              <a:gd name="connsiteY1" fmla="*/ 2817493 h 2817493"/>
              <a:gd name="connsiteX2" fmla="*/ 621198 w 3204659"/>
              <a:gd name="connsiteY2" fmla="*/ 2802934 h 2817493"/>
              <a:gd name="connsiteX3" fmla="*/ 0 w 3204659"/>
              <a:gd name="connsiteY3" fmla="*/ 69241 h 2817493"/>
              <a:gd name="connsiteX0" fmla="*/ 3198276 w 3198276"/>
              <a:gd name="connsiteY0" fmla="*/ 0 h 2757433"/>
              <a:gd name="connsiteX1" fmla="*/ 2614242 w 3198276"/>
              <a:gd name="connsiteY1" fmla="*/ 2757433 h 2757433"/>
              <a:gd name="connsiteX2" fmla="*/ 621198 w 3198276"/>
              <a:gd name="connsiteY2" fmla="*/ 2742874 h 2757433"/>
              <a:gd name="connsiteX3" fmla="*/ 0 w 3198276"/>
              <a:gd name="connsiteY3" fmla="*/ 9181 h 2757433"/>
              <a:gd name="connsiteX0" fmla="*/ 3255724 w 3255724"/>
              <a:gd name="connsiteY0" fmla="*/ 23579 h 2748252"/>
              <a:gd name="connsiteX1" fmla="*/ 2614242 w 3255724"/>
              <a:gd name="connsiteY1" fmla="*/ 2748252 h 2748252"/>
              <a:gd name="connsiteX2" fmla="*/ 621198 w 3255724"/>
              <a:gd name="connsiteY2" fmla="*/ 2733693 h 2748252"/>
              <a:gd name="connsiteX3" fmla="*/ 0 w 3255724"/>
              <a:gd name="connsiteY3" fmla="*/ 0 h 2748252"/>
              <a:gd name="connsiteX0" fmla="*/ 3255724 w 3255724"/>
              <a:gd name="connsiteY0" fmla="*/ 7199 h 2748252"/>
              <a:gd name="connsiteX1" fmla="*/ 2614242 w 3255724"/>
              <a:gd name="connsiteY1" fmla="*/ 2748252 h 2748252"/>
              <a:gd name="connsiteX2" fmla="*/ 621198 w 3255724"/>
              <a:gd name="connsiteY2" fmla="*/ 2733693 h 2748252"/>
              <a:gd name="connsiteX3" fmla="*/ 0 w 3255724"/>
              <a:gd name="connsiteY3" fmla="*/ 0 h 2748252"/>
              <a:gd name="connsiteX0" fmla="*/ 3319555 w 3319555"/>
              <a:gd name="connsiteY0" fmla="*/ 1739 h 2748252"/>
              <a:gd name="connsiteX1" fmla="*/ 2614242 w 3319555"/>
              <a:gd name="connsiteY1" fmla="*/ 2748252 h 2748252"/>
              <a:gd name="connsiteX2" fmla="*/ 621198 w 3319555"/>
              <a:gd name="connsiteY2" fmla="*/ 2733693 h 2748252"/>
              <a:gd name="connsiteX3" fmla="*/ 0 w 3319555"/>
              <a:gd name="connsiteY3" fmla="*/ 0 h 2748252"/>
              <a:gd name="connsiteX0" fmla="*/ 3351470 w 3351470"/>
              <a:gd name="connsiteY0" fmla="*/ 1739 h 2748252"/>
              <a:gd name="connsiteX1" fmla="*/ 2646157 w 3351470"/>
              <a:gd name="connsiteY1" fmla="*/ 2748252 h 2748252"/>
              <a:gd name="connsiteX2" fmla="*/ 653113 w 3351470"/>
              <a:gd name="connsiteY2" fmla="*/ 2733693 h 2748252"/>
              <a:gd name="connsiteX3" fmla="*/ 0 w 3351470"/>
              <a:gd name="connsiteY3" fmla="*/ 0 h 2748252"/>
              <a:gd name="connsiteX0" fmla="*/ 3370619 w 3370619"/>
              <a:gd name="connsiteY0" fmla="*/ 1739 h 2748252"/>
              <a:gd name="connsiteX1" fmla="*/ 2665306 w 3370619"/>
              <a:gd name="connsiteY1" fmla="*/ 2748252 h 2748252"/>
              <a:gd name="connsiteX2" fmla="*/ 672262 w 3370619"/>
              <a:gd name="connsiteY2" fmla="*/ 2733693 h 2748252"/>
              <a:gd name="connsiteX3" fmla="*/ 0 w 3370619"/>
              <a:gd name="connsiteY3" fmla="*/ 0 h 274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619" h="2748252">
                <a:moveTo>
                  <a:pt x="3370619" y="1739"/>
                </a:moveTo>
                <a:lnTo>
                  <a:pt x="2665306" y="2748252"/>
                </a:lnTo>
                <a:lnTo>
                  <a:pt x="672262" y="2733693"/>
                </a:lnTo>
                <a:cubicBezTo>
                  <a:pt x="437536" y="1817002"/>
                  <a:pt x="0" y="0"/>
                  <a:pt x="0" y="0"/>
                </a:cubicBezTo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C18DD0-2725-6335-66D3-057E0F906F38}"/>
              </a:ext>
            </a:extLst>
          </p:cNvPr>
          <p:cNvSpPr/>
          <p:nvPr/>
        </p:nvSpPr>
        <p:spPr>
          <a:xfrm>
            <a:off x="8787790" y="4613423"/>
            <a:ext cx="2427120" cy="1204877"/>
          </a:xfrm>
          <a:custGeom>
            <a:avLst/>
            <a:gdLst>
              <a:gd name="connsiteX0" fmla="*/ 864159 w 1819353"/>
              <a:gd name="connsiteY0" fmla="*/ 190919 h 914632"/>
              <a:gd name="connsiteX1" fmla="*/ 411983 w 1819353"/>
              <a:gd name="connsiteY1" fmla="*/ 221064 h 914632"/>
              <a:gd name="connsiteX2" fmla="*/ 180871 w 1819353"/>
              <a:gd name="connsiteY2" fmla="*/ 251209 h 914632"/>
              <a:gd name="connsiteX3" fmla="*/ 80387 w 1819353"/>
              <a:gd name="connsiteY3" fmla="*/ 301451 h 914632"/>
              <a:gd name="connsiteX4" fmla="*/ 0 w 1819353"/>
              <a:gd name="connsiteY4" fmla="*/ 562708 h 914632"/>
              <a:gd name="connsiteX5" fmla="*/ 30145 w 1819353"/>
              <a:gd name="connsiteY5" fmla="*/ 733530 h 914632"/>
              <a:gd name="connsiteX6" fmla="*/ 211016 w 1819353"/>
              <a:gd name="connsiteY6" fmla="*/ 864159 h 914632"/>
              <a:gd name="connsiteX7" fmla="*/ 321548 w 1819353"/>
              <a:gd name="connsiteY7" fmla="*/ 874207 h 914632"/>
              <a:gd name="connsiteX8" fmla="*/ 492370 w 1819353"/>
              <a:gd name="connsiteY8" fmla="*/ 813917 h 914632"/>
              <a:gd name="connsiteX9" fmla="*/ 1045029 w 1819353"/>
              <a:gd name="connsiteY9" fmla="*/ 844062 h 914632"/>
              <a:gd name="connsiteX10" fmla="*/ 1286189 w 1819353"/>
              <a:gd name="connsiteY10" fmla="*/ 914400 h 914632"/>
              <a:gd name="connsiteX11" fmla="*/ 1557495 w 1819353"/>
              <a:gd name="connsiteY11" fmla="*/ 894304 h 914632"/>
              <a:gd name="connsiteX12" fmla="*/ 1678075 w 1819353"/>
              <a:gd name="connsiteY12" fmla="*/ 854110 h 914632"/>
              <a:gd name="connsiteX13" fmla="*/ 1798655 w 1819353"/>
              <a:gd name="connsiteY13" fmla="*/ 622998 h 914632"/>
              <a:gd name="connsiteX14" fmla="*/ 1818752 w 1819353"/>
              <a:gd name="connsiteY14" fmla="*/ 482321 h 914632"/>
              <a:gd name="connsiteX15" fmla="*/ 1768510 w 1819353"/>
              <a:gd name="connsiteY15" fmla="*/ 271306 h 914632"/>
              <a:gd name="connsiteX16" fmla="*/ 1718269 w 1819353"/>
              <a:gd name="connsiteY16" fmla="*/ 211016 h 914632"/>
              <a:gd name="connsiteX17" fmla="*/ 1527350 w 1819353"/>
              <a:gd name="connsiteY17" fmla="*/ 50242 h 914632"/>
              <a:gd name="connsiteX18" fmla="*/ 1406770 w 1819353"/>
              <a:gd name="connsiteY18" fmla="*/ 10049 h 914632"/>
              <a:gd name="connsiteX19" fmla="*/ 1316335 w 1819353"/>
              <a:gd name="connsiteY19" fmla="*/ 0 h 914632"/>
              <a:gd name="connsiteX20" fmla="*/ 1195754 w 1819353"/>
              <a:gd name="connsiteY20" fmla="*/ 10049 h 914632"/>
              <a:gd name="connsiteX21" fmla="*/ 1014884 w 1819353"/>
              <a:gd name="connsiteY21" fmla="*/ 110532 h 914632"/>
              <a:gd name="connsiteX22" fmla="*/ 974691 w 1819353"/>
              <a:gd name="connsiteY22" fmla="*/ 120581 h 914632"/>
              <a:gd name="connsiteX23" fmla="*/ 944545 w 1819353"/>
              <a:gd name="connsiteY23" fmla="*/ 160774 h 914632"/>
              <a:gd name="connsiteX24" fmla="*/ 914400 w 1819353"/>
              <a:gd name="connsiteY24" fmla="*/ 170822 h 914632"/>
              <a:gd name="connsiteX25" fmla="*/ 864159 w 1819353"/>
              <a:gd name="connsiteY25" fmla="*/ 190919 h 9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19353" h="914632">
                <a:moveTo>
                  <a:pt x="864159" y="190919"/>
                </a:moveTo>
                <a:cubicBezTo>
                  <a:pt x="780423" y="199293"/>
                  <a:pt x="1012847" y="171813"/>
                  <a:pt x="411983" y="221064"/>
                </a:cubicBezTo>
                <a:cubicBezTo>
                  <a:pt x="334553" y="227411"/>
                  <a:pt x="257908" y="241161"/>
                  <a:pt x="180871" y="251209"/>
                </a:cubicBezTo>
                <a:cubicBezTo>
                  <a:pt x="147376" y="267956"/>
                  <a:pt x="106867" y="274971"/>
                  <a:pt x="80387" y="301451"/>
                </a:cubicBezTo>
                <a:cubicBezTo>
                  <a:pt x="41034" y="340804"/>
                  <a:pt x="4133" y="545141"/>
                  <a:pt x="0" y="562708"/>
                </a:cubicBezTo>
                <a:cubicBezTo>
                  <a:pt x="10048" y="619649"/>
                  <a:pt x="6858" y="680606"/>
                  <a:pt x="30145" y="733530"/>
                </a:cubicBezTo>
                <a:cubicBezTo>
                  <a:pt x="53897" y="787511"/>
                  <a:pt x="158774" y="849233"/>
                  <a:pt x="211016" y="864159"/>
                </a:cubicBezTo>
                <a:cubicBezTo>
                  <a:pt x="246588" y="874323"/>
                  <a:pt x="284704" y="870858"/>
                  <a:pt x="321548" y="874207"/>
                </a:cubicBezTo>
                <a:cubicBezTo>
                  <a:pt x="378489" y="854110"/>
                  <a:pt x="433301" y="826447"/>
                  <a:pt x="492370" y="813917"/>
                </a:cubicBezTo>
                <a:cubicBezTo>
                  <a:pt x="645444" y="781447"/>
                  <a:pt x="939061" y="833194"/>
                  <a:pt x="1045029" y="844062"/>
                </a:cubicBezTo>
                <a:cubicBezTo>
                  <a:pt x="1084352" y="857170"/>
                  <a:pt x="1242401" y="913277"/>
                  <a:pt x="1286189" y="914400"/>
                </a:cubicBezTo>
                <a:cubicBezTo>
                  <a:pt x="1376842" y="916725"/>
                  <a:pt x="1467060" y="901003"/>
                  <a:pt x="1557495" y="894304"/>
                </a:cubicBezTo>
                <a:cubicBezTo>
                  <a:pt x="1597688" y="880906"/>
                  <a:pt x="1643366" y="878406"/>
                  <a:pt x="1678075" y="854110"/>
                </a:cubicBezTo>
                <a:cubicBezTo>
                  <a:pt x="1763446" y="794350"/>
                  <a:pt x="1770781" y="713588"/>
                  <a:pt x="1798655" y="622998"/>
                </a:cubicBezTo>
                <a:cubicBezTo>
                  <a:pt x="1805354" y="576106"/>
                  <a:pt x="1822797" y="529516"/>
                  <a:pt x="1818752" y="482321"/>
                </a:cubicBezTo>
                <a:cubicBezTo>
                  <a:pt x="1812577" y="410281"/>
                  <a:pt x="1793622" y="339110"/>
                  <a:pt x="1768510" y="271306"/>
                </a:cubicBezTo>
                <a:cubicBezTo>
                  <a:pt x="1759424" y="246775"/>
                  <a:pt x="1736231" y="230035"/>
                  <a:pt x="1718269" y="211016"/>
                </a:cubicBezTo>
                <a:cubicBezTo>
                  <a:pt x="1650885" y="139669"/>
                  <a:pt x="1612697" y="86178"/>
                  <a:pt x="1527350" y="50242"/>
                </a:cubicBezTo>
                <a:cubicBezTo>
                  <a:pt x="1488303" y="33801"/>
                  <a:pt x="1447985" y="19862"/>
                  <a:pt x="1406770" y="10049"/>
                </a:cubicBezTo>
                <a:cubicBezTo>
                  <a:pt x="1377264" y="3024"/>
                  <a:pt x="1346480" y="3350"/>
                  <a:pt x="1316335" y="0"/>
                </a:cubicBezTo>
                <a:cubicBezTo>
                  <a:pt x="1276141" y="3350"/>
                  <a:pt x="1234474" y="-1244"/>
                  <a:pt x="1195754" y="10049"/>
                </a:cubicBezTo>
                <a:cubicBezTo>
                  <a:pt x="1050373" y="52452"/>
                  <a:pt x="1114283" y="60832"/>
                  <a:pt x="1014884" y="110532"/>
                </a:cubicBezTo>
                <a:cubicBezTo>
                  <a:pt x="1002532" y="116708"/>
                  <a:pt x="988089" y="117231"/>
                  <a:pt x="974691" y="120581"/>
                </a:cubicBezTo>
                <a:cubicBezTo>
                  <a:pt x="964642" y="133979"/>
                  <a:pt x="957411" y="150053"/>
                  <a:pt x="944545" y="160774"/>
                </a:cubicBezTo>
                <a:cubicBezTo>
                  <a:pt x="936408" y="167555"/>
                  <a:pt x="924234" y="166888"/>
                  <a:pt x="914400" y="170822"/>
                </a:cubicBezTo>
                <a:cubicBezTo>
                  <a:pt x="907446" y="173604"/>
                  <a:pt x="947895" y="182545"/>
                  <a:pt x="864159" y="19091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Graphic 5 1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 title="IguanaTex Vector Display">
            <a:extLst>
              <a:ext uri="{FF2B5EF4-FFF2-40B4-BE49-F238E27FC236}">
                <a16:creationId xmlns:a16="http://schemas.microsoft.com/office/drawing/2014/main" id="{28ABD4D3-C997-294C-4480-857BE37A1F1C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553700" y="5207000"/>
            <a:ext cx="289351" cy="275247"/>
          </a:xfrm>
          <a:custGeom>
            <a:avLst/>
            <a:gdLst>
              <a:gd name="connsiteX0" fmla="*/ 237236 w 289351"/>
              <a:gd name="connsiteY0" fmla="*/ 41057 h 275247"/>
              <a:gd name="connsiteX1" fmla="*/ 282330 w 289351"/>
              <a:gd name="connsiteY1" fmla="*/ 12166 h 275247"/>
              <a:gd name="connsiteX2" fmla="*/ 289428 w 289351"/>
              <a:gd name="connsiteY2" fmla="*/ 4357 h 275247"/>
              <a:gd name="connsiteX3" fmla="*/ 284000 w 289351"/>
              <a:gd name="connsiteY3" fmla="*/ 63 h 275247"/>
              <a:gd name="connsiteX4" fmla="*/ 241412 w 289351"/>
              <a:gd name="connsiteY4" fmla="*/ 1234 h 275247"/>
              <a:gd name="connsiteX5" fmla="*/ 197988 w 289351"/>
              <a:gd name="connsiteY5" fmla="*/ 63 h 275247"/>
              <a:gd name="connsiteX6" fmla="*/ 190472 w 289351"/>
              <a:gd name="connsiteY6" fmla="*/ 7871 h 275247"/>
              <a:gd name="connsiteX7" fmla="*/ 197988 w 289351"/>
              <a:gd name="connsiteY7" fmla="*/ 12166 h 275247"/>
              <a:gd name="connsiteX8" fmla="*/ 226380 w 289351"/>
              <a:gd name="connsiteY8" fmla="*/ 29344 h 275247"/>
              <a:gd name="connsiteX9" fmla="*/ 225128 w 289351"/>
              <a:gd name="connsiteY9" fmla="*/ 37543 h 275247"/>
              <a:gd name="connsiteX10" fmla="*/ 187550 w 289351"/>
              <a:gd name="connsiteY10" fmla="*/ 176924 h 275247"/>
              <a:gd name="connsiteX11" fmla="*/ 83584 w 289351"/>
              <a:gd name="connsiteY11" fmla="*/ 263207 h 275247"/>
              <a:gd name="connsiteX12" fmla="*/ 32644 w 289351"/>
              <a:gd name="connsiteY12" fmla="*/ 212452 h 275247"/>
              <a:gd name="connsiteX13" fmla="*/ 37237 w 289351"/>
              <a:gd name="connsiteY13" fmla="*/ 181999 h 275247"/>
              <a:gd name="connsiteX14" fmla="*/ 77738 w 289351"/>
              <a:gd name="connsiteY14" fmla="*/ 30125 h 275247"/>
              <a:gd name="connsiteX15" fmla="*/ 112811 w 289351"/>
              <a:gd name="connsiteY15" fmla="*/ 12166 h 275247"/>
              <a:gd name="connsiteX16" fmla="*/ 127007 w 289351"/>
              <a:gd name="connsiteY16" fmla="*/ 4357 h 275247"/>
              <a:gd name="connsiteX17" fmla="*/ 121162 w 289351"/>
              <a:gd name="connsiteY17" fmla="*/ 63 h 275247"/>
              <a:gd name="connsiteX18" fmla="*/ 67717 w 289351"/>
              <a:gd name="connsiteY18" fmla="*/ 1234 h 275247"/>
              <a:gd name="connsiteX19" fmla="*/ 13855 w 289351"/>
              <a:gd name="connsiteY19" fmla="*/ 63 h 275247"/>
              <a:gd name="connsiteX20" fmla="*/ 5922 w 289351"/>
              <a:gd name="connsiteY20" fmla="*/ 7871 h 275247"/>
              <a:gd name="connsiteX21" fmla="*/ 17613 w 289351"/>
              <a:gd name="connsiteY21" fmla="*/ 12166 h 275247"/>
              <a:gd name="connsiteX22" fmla="*/ 33479 w 289351"/>
              <a:gd name="connsiteY22" fmla="*/ 12947 h 275247"/>
              <a:gd name="connsiteX23" fmla="*/ 44753 w 289351"/>
              <a:gd name="connsiteY23" fmla="*/ 19193 h 275247"/>
              <a:gd name="connsiteX24" fmla="*/ 37655 w 289351"/>
              <a:gd name="connsiteY24" fmla="*/ 46913 h 275247"/>
              <a:gd name="connsiteX25" fmla="*/ 28469 w 289351"/>
              <a:gd name="connsiteY25" fmla="*/ 81270 h 275247"/>
              <a:gd name="connsiteX26" fmla="*/ 2999 w 289351"/>
              <a:gd name="connsiteY26" fmla="*/ 177705 h 275247"/>
              <a:gd name="connsiteX27" fmla="*/ 77 w 289351"/>
              <a:gd name="connsiteY27" fmla="*/ 200349 h 275247"/>
              <a:gd name="connsiteX28" fmla="*/ 81913 w 289351"/>
              <a:gd name="connsiteY28" fmla="*/ 275310 h 275247"/>
              <a:gd name="connsiteX29" fmla="*/ 200076 w 289351"/>
              <a:gd name="connsiteY29" fmla="*/ 179657 h 275247"/>
              <a:gd name="connsiteX30" fmla="*/ 237236 w 289351"/>
              <a:gd name="connsiteY30" fmla="*/ 41057 h 27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9351" h="275247">
                <a:moveTo>
                  <a:pt x="237236" y="41057"/>
                </a:moveTo>
                <a:cubicBezTo>
                  <a:pt x="241412" y="25050"/>
                  <a:pt x="248927" y="13337"/>
                  <a:pt x="282330" y="12166"/>
                </a:cubicBezTo>
                <a:cubicBezTo>
                  <a:pt x="284418" y="12166"/>
                  <a:pt x="289428" y="11775"/>
                  <a:pt x="289428" y="4357"/>
                </a:cubicBezTo>
                <a:cubicBezTo>
                  <a:pt x="289428" y="3967"/>
                  <a:pt x="289428" y="63"/>
                  <a:pt x="284000" y="63"/>
                </a:cubicBezTo>
                <a:cubicBezTo>
                  <a:pt x="270221" y="63"/>
                  <a:pt x="255608" y="1234"/>
                  <a:pt x="241412" y="1234"/>
                </a:cubicBezTo>
                <a:cubicBezTo>
                  <a:pt x="227215" y="1234"/>
                  <a:pt x="211767" y="63"/>
                  <a:pt x="197988" y="63"/>
                </a:cubicBezTo>
                <a:cubicBezTo>
                  <a:pt x="195483" y="63"/>
                  <a:pt x="190472" y="63"/>
                  <a:pt x="190472" y="7871"/>
                </a:cubicBezTo>
                <a:cubicBezTo>
                  <a:pt x="190472" y="12166"/>
                  <a:pt x="194648" y="12166"/>
                  <a:pt x="197988" y="12166"/>
                </a:cubicBezTo>
                <a:cubicBezTo>
                  <a:pt x="221787" y="12556"/>
                  <a:pt x="226380" y="20755"/>
                  <a:pt x="226380" y="29344"/>
                </a:cubicBezTo>
                <a:cubicBezTo>
                  <a:pt x="226380" y="30516"/>
                  <a:pt x="225545" y="36372"/>
                  <a:pt x="225128" y="37543"/>
                </a:cubicBezTo>
                <a:lnTo>
                  <a:pt x="187550" y="176924"/>
                </a:lnTo>
                <a:cubicBezTo>
                  <a:pt x="173353" y="229240"/>
                  <a:pt x="125337" y="263207"/>
                  <a:pt x="83584" y="263207"/>
                </a:cubicBezTo>
                <a:cubicBezTo>
                  <a:pt x="55191" y="263207"/>
                  <a:pt x="32644" y="246028"/>
                  <a:pt x="32644" y="212452"/>
                </a:cubicBezTo>
                <a:cubicBezTo>
                  <a:pt x="32644" y="211671"/>
                  <a:pt x="32644" y="199178"/>
                  <a:pt x="37237" y="181999"/>
                </a:cubicBezTo>
                <a:lnTo>
                  <a:pt x="77738" y="30125"/>
                </a:lnTo>
                <a:cubicBezTo>
                  <a:pt x="81496" y="16070"/>
                  <a:pt x="82331" y="12166"/>
                  <a:pt x="112811" y="12166"/>
                </a:cubicBezTo>
                <a:cubicBezTo>
                  <a:pt x="123667" y="12166"/>
                  <a:pt x="127007" y="12166"/>
                  <a:pt x="127007" y="4357"/>
                </a:cubicBezTo>
                <a:cubicBezTo>
                  <a:pt x="127007" y="63"/>
                  <a:pt x="122414" y="63"/>
                  <a:pt x="121162" y="63"/>
                </a:cubicBezTo>
                <a:cubicBezTo>
                  <a:pt x="109471" y="63"/>
                  <a:pt x="79408" y="1234"/>
                  <a:pt x="67717" y="1234"/>
                </a:cubicBezTo>
                <a:cubicBezTo>
                  <a:pt x="55609" y="1234"/>
                  <a:pt x="25964" y="63"/>
                  <a:pt x="13855" y="63"/>
                </a:cubicBezTo>
                <a:cubicBezTo>
                  <a:pt x="10515" y="63"/>
                  <a:pt x="5922" y="63"/>
                  <a:pt x="5922" y="7871"/>
                </a:cubicBezTo>
                <a:cubicBezTo>
                  <a:pt x="5922" y="12166"/>
                  <a:pt x="9680" y="12166"/>
                  <a:pt x="17613" y="12166"/>
                </a:cubicBezTo>
                <a:cubicBezTo>
                  <a:pt x="18448" y="12166"/>
                  <a:pt x="26381" y="12166"/>
                  <a:pt x="33479" y="12947"/>
                </a:cubicBezTo>
                <a:cubicBezTo>
                  <a:pt x="40995" y="13728"/>
                  <a:pt x="44753" y="14118"/>
                  <a:pt x="44753" y="19193"/>
                </a:cubicBezTo>
                <a:cubicBezTo>
                  <a:pt x="44753" y="21536"/>
                  <a:pt x="40160" y="37934"/>
                  <a:pt x="37655" y="46913"/>
                </a:cubicBezTo>
                <a:lnTo>
                  <a:pt x="28469" y="81270"/>
                </a:lnTo>
                <a:cubicBezTo>
                  <a:pt x="24711" y="96497"/>
                  <a:pt x="4670" y="170287"/>
                  <a:pt x="2999" y="177705"/>
                </a:cubicBezTo>
                <a:cubicBezTo>
                  <a:pt x="77" y="188636"/>
                  <a:pt x="77" y="194493"/>
                  <a:pt x="77" y="200349"/>
                </a:cubicBezTo>
                <a:cubicBezTo>
                  <a:pt x="77" y="247980"/>
                  <a:pt x="38072" y="275310"/>
                  <a:pt x="81913" y="275310"/>
                </a:cubicBezTo>
                <a:cubicBezTo>
                  <a:pt x="134523" y="275310"/>
                  <a:pt x="186297" y="231192"/>
                  <a:pt x="200076" y="179657"/>
                </a:cubicBezTo>
                <a:lnTo>
                  <a:pt x="237236" y="41057"/>
                </a:lnTo>
                <a:close/>
              </a:path>
            </a:pathLst>
          </a:custGeom>
          <a:solidFill>
            <a:srgbClr val="000000"/>
          </a:solidFill>
          <a:ln w="435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C504594-834A-C27E-7BD8-C4F528E052D0}"/>
              </a:ext>
            </a:extLst>
          </p:cNvPr>
          <p:cNvSpPr/>
          <p:nvPr/>
        </p:nvSpPr>
        <p:spPr>
          <a:xfrm>
            <a:off x="8468072" y="3619116"/>
            <a:ext cx="2324179" cy="590111"/>
          </a:xfrm>
          <a:custGeom>
            <a:avLst/>
            <a:gdLst>
              <a:gd name="connsiteX0" fmla="*/ 1409700 w 2324179"/>
              <a:gd name="connsiteY0" fmla="*/ 104336 h 590111"/>
              <a:gd name="connsiteX1" fmla="*/ 866775 w 2324179"/>
              <a:gd name="connsiteY1" fmla="*/ 85286 h 590111"/>
              <a:gd name="connsiteX2" fmla="*/ 704850 w 2324179"/>
              <a:gd name="connsiteY2" fmla="*/ 66236 h 590111"/>
              <a:gd name="connsiteX3" fmla="*/ 266700 w 2324179"/>
              <a:gd name="connsiteY3" fmla="*/ 75761 h 590111"/>
              <a:gd name="connsiteX4" fmla="*/ 209550 w 2324179"/>
              <a:gd name="connsiteY4" fmla="*/ 113861 h 590111"/>
              <a:gd name="connsiteX5" fmla="*/ 114300 w 2324179"/>
              <a:gd name="connsiteY5" fmla="*/ 199586 h 590111"/>
              <a:gd name="connsiteX6" fmla="*/ 19050 w 2324179"/>
              <a:gd name="connsiteY6" fmla="*/ 285311 h 590111"/>
              <a:gd name="connsiteX7" fmla="*/ 0 w 2324179"/>
              <a:gd name="connsiteY7" fmla="*/ 323411 h 590111"/>
              <a:gd name="connsiteX8" fmla="*/ 57150 w 2324179"/>
              <a:gd name="connsiteY8" fmla="*/ 466286 h 590111"/>
              <a:gd name="connsiteX9" fmla="*/ 266700 w 2324179"/>
              <a:gd name="connsiteY9" fmla="*/ 561536 h 590111"/>
              <a:gd name="connsiteX10" fmla="*/ 419100 w 2324179"/>
              <a:gd name="connsiteY10" fmla="*/ 590111 h 590111"/>
              <a:gd name="connsiteX11" fmla="*/ 704850 w 2324179"/>
              <a:gd name="connsiteY11" fmla="*/ 542486 h 590111"/>
              <a:gd name="connsiteX12" fmla="*/ 952500 w 2324179"/>
              <a:gd name="connsiteY12" fmla="*/ 447236 h 590111"/>
              <a:gd name="connsiteX13" fmla="*/ 1143000 w 2324179"/>
              <a:gd name="connsiteY13" fmla="*/ 351986 h 590111"/>
              <a:gd name="connsiteX14" fmla="*/ 1228725 w 2324179"/>
              <a:gd name="connsiteY14" fmla="*/ 342461 h 590111"/>
              <a:gd name="connsiteX15" fmla="*/ 1304925 w 2324179"/>
              <a:gd name="connsiteY15" fmla="*/ 332936 h 590111"/>
              <a:gd name="connsiteX16" fmla="*/ 1733550 w 2324179"/>
              <a:gd name="connsiteY16" fmla="*/ 351986 h 590111"/>
              <a:gd name="connsiteX17" fmla="*/ 2076450 w 2324179"/>
              <a:gd name="connsiteY17" fmla="*/ 380561 h 590111"/>
              <a:gd name="connsiteX18" fmla="*/ 2295525 w 2324179"/>
              <a:gd name="connsiteY18" fmla="*/ 361511 h 590111"/>
              <a:gd name="connsiteX19" fmla="*/ 2324100 w 2324179"/>
              <a:gd name="connsiteY19" fmla="*/ 285311 h 590111"/>
              <a:gd name="connsiteX20" fmla="*/ 2305050 w 2324179"/>
              <a:gd name="connsiteY20" fmla="*/ 180536 h 590111"/>
              <a:gd name="connsiteX21" fmla="*/ 2276475 w 2324179"/>
              <a:gd name="connsiteY21" fmla="*/ 161486 h 590111"/>
              <a:gd name="connsiteX22" fmla="*/ 2171700 w 2324179"/>
              <a:gd name="connsiteY22" fmla="*/ 94811 h 590111"/>
              <a:gd name="connsiteX23" fmla="*/ 2114550 w 2324179"/>
              <a:gd name="connsiteY23" fmla="*/ 56711 h 590111"/>
              <a:gd name="connsiteX24" fmla="*/ 2038350 w 2324179"/>
              <a:gd name="connsiteY24" fmla="*/ 47186 h 590111"/>
              <a:gd name="connsiteX25" fmla="*/ 1971675 w 2324179"/>
              <a:gd name="connsiteY25" fmla="*/ 37661 h 590111"/>
              <a:gd name="connsiteX26" fmla="*/ 1790700 w 2324179"/>
              <a:gd name="connsiteY26" fmla="*/ 28136 h 590111"/>
              <a:gd name="connsiteX27" fmla="*/ 1419225 w 2324179"/>
              <a:gd name="connsiteY27" fmla="*/ 28136 h 590111"/>
              <a:gd name="connsiteX28" fmla="*/ 1400175 w 2324179"/>
              <a:gd name="connsiteY28" fmla="*/ 56711 h 590111"/>
              <a:gd name="connsiteX29" fmla="*/ 1409700 w 2324179"/>
              <a:gd name="connsiteY29" fmla="*/ 104336 h 59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24179" h="590111">
                <a:moveTo>
                  <a:pt x="1409700" y="104336"/>
                </a:moveTo>
                <a:cubicBezTo>
                  <a:pt x="1320800" y="109099"/>
                  <a:pt x="1360806" y="128877"/>
                  <a:pt x="866775" y="85286"/>
                </a:cubicBezTo>
                <a:cubicBezTo>
                  <a:pt x="812638" y="80509"/>
                  <a:pt x="758825" y="72586"/>
                  <a:pt x="704850" y="66236"/>
                </a:cubicBezTo>
                <a:lnTo>
                  <a:pt x="266700" y="75761"/>
                </a:lnTo>
                <a:cubicBezTo>
                  <a:pt x="243910" y="77952"/>
                  <a:pt x="227428" y="99558"/>
                  <a:pt x="209550" y="113861"/>
                </a:cubicBezTo>
                <a:cubicBezTo>
                  <a:pt x="88250" y="210901"/>
                  <a:pt x="238301" y="87985"/>
                  <a:pt x="114300" y="199586"/>
                </a:cubicBezTo>
                <a:cubicBezTo>
                  <a:pt x="73840" y="236000"/>
                  <a:pt x="53779" y="240660"/>
                  <a:pt x="19050" y="285311"/>
                </a:cubicBezTo>
                <a:cubicBezTo>
                  <a:pt x="10333" y="296519"/>
                  <a:pt x="6350" y="310711"/>
                  <a:pt x="0" y="323411"/>
                </a:cubicBezTo>
                <a:cubicBezTo>
                  <a:pt x="19050" y="371036"/>
                  <a:pt x="28254" y="423906"/>
                  <a:pt x="57150" y="466286"/>
                </a:cubicBezTo>
                <a:cubicBezTo>
                  <a:pt x="108573" y="541707"/>
                  <a:pt x="186865" y="545018"/>
                  <a:pt x="266700" y="561536"/>
                </a:cubicBezTo>
                <a:cubicBezTo>
                  <a:pt x="317313" y="572008"/>
                  <a:pt x="368300" y="580586"/>
                  <a:pt x="419100" y="590111"/>
                </a:cubicBezTo>
                <a:cubicBezTo>
                  <a:pt x="490363" y="580609"/>
                  <a:pt x="635916" y="564343"/>
                  <a:pt x="704850" y="542486"/>
                </a:cubicBezTo>
                <a:cubicBezTo>
                  <a:pt x="789159" y="515754"/>
                  <a:pt x="874854" y="489588"/>
                  <a:pt x="952500" y="447236"/>
                </a:cubicBezTo>
                <a:cubicBezTo>
                  <a:pt x="988023" y="427860"/>
                  <a:pt x="1096933" y="364783"/>
                  <a:pt x="1143000" y="351986"/>
                </a:cubicBezTo>
                <a:cubicBezTo>
                  <a:pt x="1170702" y="344291"/>
                  <a:pt x="1200171" y="345820"/>
                  <a:pt x="1228725" y="342461"/>
                </a:cubicBezTo>
                <a:lnTo>
                  <a:pt x="1304925" y="332936"/>
                </a:lnTo>
                <a:lnTo>
                  <a:pt x="1733550" y="351986"/>
                </a:lnTo>
                <a:cubicBezTo>
                  <a:pt x="1848028" y="359053"/>
                  <a:pt x="1961770" y="378617"/>
                  <a:pt x="2076450" y="380561"/>
                </a:cubicBezTo>
                <a:cubicBezTo>
                  <a:pt x="2149740" y="381803"/>
                  <a:pt x="2222500" y="367861"/>
                  <a:pt x="2295525" y="361511"/>
                </a:cubicBezTo>
                <a:cubicBezTo>
                  <a:pt x="2304708" y="343145"/>
                  <a:pt x="2325626" y="308197"/>
                  <a:pt x="2324100" y="285311"/>
                </a:cubicBezTo>
                <a:cubicBezTo>
                  <a:pt x="2321739" y="249892"/>
                  <a:pt x="2317793" y="213668"/>
                  <a:pt x="2305050" y="180536"/>
                </a:cubicBezTo>
                <a:cubicBezTo>
                  <a:pt x="2300941" y="169851"/>
                  <a:pt x="2285167" y="168936"/>
                  <a:pt x="2276475" y="161486"/>
                </a:cubicBezTo>
                <a:cubicBezTo>
                  <a:pt x="2175227" y="74702"/>
                  <a:pt x="2316880" y="172985"/>
                  <a:pt x="2171700" y="94811"/>
                </a:cubicBezTo>
                <a:cubicBezTo>
                  <a:pt x="2151541" y="83956"/>
                  <a:pt x="2136111" y="64412"/>
                  <a:pt x="2114550" y="56711"/>
                </a:cubicBezTo>
                <a:cubicBezTo>
                  <a:pt x="2090444" y="48102"/>
                  <a:pt x="2063723" y="50569"/>
                  <a:pt x="2038350" y="47186"/>
                </a:cubicBezTo>
                <a:cubicBezTo>
                  <a:pt x="2016096" y="44219"/>
                  <a:pt x="1994060" y="39383"/>
                  <a:pt x="1971675" y="37661"/>
                </a:cubicBezTo>
                <a:cubicBezTo>
                  <a:pt x="1911444" y="33028"/>
                  <a:pt x="1851025" y="31311"/>
                  <a:pt x="1790700" y="28136"/>
                </a:cubicBezTo>
                <a:cubicBezTo>
                  <a:pt x="1659124" y="-15723"/>
                  <a:pt x="1709809" y="-2452"/>
                  <a:pt x="1419225" y="28136"/>
                </a:cubicBezTo>
                <a:cubicBezTo>
                  <a:pt x="1407840" y="29334"/>
                  <a:pt x="1405295" y="46472"/>
                  <a:pt x="1400175" y="56711"/>
                </a:cubicBezTo>
                <a:cubicBezTo>
                  <a:pt x="1395685" y="65691"/>
                  <a:pt x="1498600" y="99573"/>
                  <a:pt x="1409700" y="10433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 w="3175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BFE331A-5A6A-4A8E-8872-6B89A6FF34D5}"/>
              </a:ext>
            </a:extLst>
          </p:cNvPr>
          <p:cNvSpPr/>
          <p:nvPr/>
        </p:nvSpPr>
        <p:spPr>
          <a:xfrm>
            <a:off x="9141068" y="2046719"/>
            <a:ext cx="2401153" cy="2238375"/>
          </a:xfrm>
          <a:custGeom>
            <a:avLst/>
            <a:gdLst>
              <a:gd name="connsiteX0" fmla="*/ 1058128 w 2401153"/>
              <a:gd name="connsiteY0" fmla="*/ 2171700 h 2238375"/>
              <a:gd name="connsiteX1" fmla="*/ 934303 w 2401153"/>
              <a:gd name="connsiteY1" fmla="*/ 2047875 h 2238375"/>
              <a:gd name="connsiteX2" fmla="*/ 658078 w 2401153"/>
              <a:gd name="connsiteY2" fmla="*/ 1628775 h 2238375"/>
              <a:gd name="connsiteX3" fmla="*/ 619978 w 2401153"/>
              <a:gd name="connsiteY3" fmla="*/ 1552575 h 2238375"/>
              <a:gd name="connsiteX4" fmla="*/ 553303 w 2401153"/>
              <a:gd name="connsiteY4" fmla="*/ 1504950 h 2238375"/>
              <a:gd name="connsiteX5" fmla="*/ 439003 w 2401153"/>
              <a:gd name="connsiteY5" fmla="*/ 1419225 h 2238375"/>
              <a:gd name="connsiteX6" fmla="*/ 372328 w 2401153"/>
              <a:gd name="connsiteY6" fmla="*/ 1323975 h 2238375"/>
              <a:gd name="connsiteX7" fmla="*/ 258028 w 2401153"/>
              <a:gd name="connsiteY7" fmla="*/ 1123950 h 2238375"/>
              <a:gd name="connsiteX8" fmla="*/ 181828 w 2401153"/>
              <a:gd name="connsiteY8" fmla="*/ 1038225 h 2238375"/>
              <a:gd name="connsiteX9" fmla="*/ 29428 w 2401153"/>
              <a:gd name="connsiteY9" fmla="*/ 628650 h 2238375"/>
              <a:gd name="connsiteX10" fmla="*/ 853 w 2401153"/>
              <a:gd name="connsiteY10" fmla="*/ 495300 h 2238375"/>
              <a:gd name="connsiteX11" fmla="*/ 143728 w 2401153"/>
              <a:gd name="connsiteY11" fmla="*/ 190500 h 2238375"/>
              <a:gd name="connsiteX12" fmla="*/ 267553 w 2401153"/>
              <a:gd name="connsiteY12" fmla="*/ 104775 h 2238375"/>
              <a:gd name="connsiteX13" fmla="*/ 353278 w 2401153"/>
              <a:gd name="connsiteY13" fmla="*/ 57150 h 2238375"/>
              <a:gd name="connsiteX14" fmla="*/ 696178 w 2401153"/>
              <a:gd name="connsiteY14" fmla="*/ 0 h 2238375"/>
              <a:gd name="connsiteX15" fmla="*/ 1201003 w 2401153"/>
              <a:gd name="connsiteY15" fmla="*/ 47625 h 2238375"/>
              <a:gd name="connsiteX16" fmla="*/ 1601053 w 2401153"/>
              <a:gd name="connsiteY16" fmla="*/ 104775 h 2238375"/>
              <a:gd name="connsiteX17" fmla="*/ 1686778 w 2401153"/>
              <a:gd name="connsiteY17" fmla="*/ 133350 h 2238375"/>
              <a:gd name="connsiteX18" fmla="*/ 1801078 w 2401153"/>
              <a:gd name="connsiteY18" fmla="*/ 219075 h 2238375"/>
              <a:gd name="connsiteX19" fmla="*/ 1848703 w 2401153"/>
              <a:gd name="connsiteY19" fmla="*/ 266700 h 2238375"/>
              <a:gd name="connsiteX20" fmla="*/ 1943953 w 2401153"/>
              <a:gd name="connsiteY20" fmla="*/ 390525 h 2238375"/>
              <a:gd name="connsiteX21" fmla="*/ 1991578 w 2401153"/>
              <a:gd name="connsiteY21" fmla="*/ 447675 h 2238375"/>
              <a:gd name="connsiteX22" fmla="*/ 2086828 w 2401153"/>
              <a:gd name="connsiteY22" fmla="*/ 590550 h 2238375"/>
              <a:gd name="connsiteX23" fmla="*/ 2115403 w 2401153"/>
              <a:gd name="connsiteY23" fmla="*/ 628650 h 2238375"/>
              <a:gd name="connsiteX24" fmla="*/ 2153503 w 2401153"/>
              <a:gd name="connsiteY24" fmla="*/ 666750 h 2238375"/>
              <a:gd name="connsiteX25" fmla="*/ 2201128 w 2401153"/>
              <a:gd name="connsiteY25" fmla="*/ 723900 h 2238375"/>
              <a:gd name="connsiteX26" fmla="*/ 2248753 w 2401153"/>
              <a:gd name="connsiteY26" fmla="*/ 828675 h 2238375"/>
              <a:gd name="connsiteX27" fmla="*/ 2277328 w 2401153"/>
              <a:gd name="connsiteY27" fmla="*/ 866775 h 2238375"/>
              <a:gd name="connsiteX28" fmla="*/ 2324953 w 2401153"/>
              <a:gd name="connsiteY28" fmla="*/ 962025 h 2238375"/>
              <a:gd name="connsiteX29" fmla="*/ 2382103 w 2401153"/>
              <a:gd name="connsiteY29" fmla="*/ 1038225 h 2238375"/>
              <a:gd name="connsiteX30" fmla="*/ 2391628 w 2401153"/>
              <a:gd name="connsiteY30" fmla="*/ 1095375 h 2238375"/>
              <a:gd name="connsiteX31" fmla="*/ 2401153 w 2401153"/>
              <a:gd name="connsiteY31" fmla="*/ 1133475 h 2238375"/>
              <a:gd name="connsiteX32" fmla="*/ 2391628 w 2401153"/>
              <a:gd name="connsiteY32" fmla="*/ 1381125 h 2238375"/>
              <a:gd name="connsiteX33" fmla="*/ 2382103 w 2401153"/>
              <a:gd name="connsiteY33" fmla="*/ 1419225 h 2238375"/>
              <a:gd name="connsiteX34" fmla="*/ 2363053 w 2401153"/>
              <a:gd name="connsiteY34" fmla="*/ 1457325 h 2238375"/>
              <a:gd name="connsiteX35" fmla="*/ 2353528 w 2401153"/>
              <a:gd name="connsiteY35" fmla="*/ 1504950 h 2238375"/>
              <a:gd name="connsiteX36" fmla="*/ 2305903 w 2401153"/>
              <a:gd name="connsiteY36" fmla="*/ 1571625 h 2238375"/>
              <a:gd name="connsiteX37" fmla="*/ 2267803 w 2401153"/>
              <a:gd name="connsiteY37" fmla="*/ 1647825 h 2238375"/>
              <a:gd name="connsiteX38" fmla="*/ 2201128 w 2401153"/>
              <a:gd name="connsiteY38" fmla="*/ 1762125 h 2238375"/>
              <a:gd name="connsiteX39" fmla="*/ 2134453 w 2401153"/>
              <a:gd name="connsiteY39" fmla="*/ 1895475 h 2238375"/>
              <a:gd name="connsiteX40" fmla="*/ 2124928 w 2401153"/>
              <a:gd name="connsiteY40" fmla="*/ 1933575 h 2238375"/>
              <a:gd name="connsiteX41" fmla="*/ 1963003 w 2401153"/>
              <a:gd name="connsiteY41" fmla="*/ 2009775 h 2238375"/>
              <a:gd name="connsiteX42" fmla="*/ 1343878 w 2401153"/>
              <a:gd name="connsiteY42" fmla="*/ 2066925 h 2238375"/>
              <a:gd name="connsiteX43" fmla="*/ 1239103 w 2401153"/>
              <a:gd name="connsiteY43" fmla="*/ 2152650 h 2238375"/>
              <a:gd name="connsiteX44" fmla="*/ 1229578 w 2401153"/>
              <a:gd name="connsiteY44" fmla="*/ 2181225 h 2238375"/>
              <a:gd name="connsiteX45" fmla="*/ 1172428 w 2401153"/>
              <a:gd name="connsiteY45" fmla="*/ 2219325 h 2238375"/>
              <a:gd name="connsiteX46" fmla="*/ 1143853 w 2401153"/>
              <a:gd name="connsiteY46" fmla="*/ 2238375 h 2238375"/>
              <a:gd name="connsiteX47" fmla="*/ 1058128 w 2401153"/>
              <a:gd name="connsiteY47" fmla="*/ 2171700 h 223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01153" h="2238375">
                <a:moveTo>
                  <a:pt x="1058128" y="2171700"/>
                </a:moveTo>
                <a:cubicBezTo>
                  <a:pt x="1023203" y="2139950"/>
                  <a:pt x="968929" y="2094867"/>
                  <a:pt x="934303" y="2047875"/>
                </a:cubicBezTo>
                <a:cubicBezTo>
                  <a:pt x="835053" y="1913178"/>
                  <a:pt x="747729" y="1770043"/>
                  <a:pt x="658078" y="1628775"/>
                </a:cubicBezTo>
                <a:cubicBezTo>
                  <a:pt x="642862" y="1604798"/>
                  <a:pt x="638322" y="1574254"/>
                  <a:pt x="619978" y="1552575"/>
                </a:cubicBezTo>
                <a:cubicBezTo>
                  <a:pt x="602336" y="1531725"/>
                  <a:pt x="574779" y="1521824"/>
                  <a:pt x="553303" y="1504950"/>
                </a:cubicBezTo>
                <a:cubicBezTo>
                  <a:pt x="441521" y="1417121"/>
                  <a:pt x="531367" y="1474643"/>
                  <a:pt x="439003" y="1419225"/>
                </a:cubicBezTo>
                <a:cubicBezTo>
                  <a:pt x="416778" y="1387475"/>
                  <a:pt x="392580" y="1357018"/>
                  <a:pt x="372328" y="1323975"/>
                </a:cubicBezTo>
                <a:cubicBezTo>
                  <a:pt x="332199" y="1258501"/>
                  <a:pt x="300625" y="1187846"/>
                  <a:pt x="258028" y="1123950"/>
                </a:cubicBezTo>
                <a:cubicBezTo>
                  <a:pt x="236821" y="1092139"/>
                  <a:pt x="207228" y="1066800"/>
                  <a:pt x="181828" y="1038225"/>
                </a:cubicBezTo>
                <a:cubicBezTo>
                  <a:pt x="131028" y="901700"/>
                  <a:pt x="75493" y="766845"/>
                  <a:pt x="29428" y="628650"/>
                </a:cubicBezTo>
                <a:cubicBezTo>
                  <a:pt x="15053" y="585524"/>
                  <a:pt x="-4309" y="540465"/>
                  <a:pt x="853" y="495300"/>
                </a:cubicBezTo>
                <a:cubicBezTo>
                  <a:pt x="11580" y="401438"/>
                  <a:pt x="68959" y="261709"/>
                  <a:pt x="143728" y="190500"/>
                </a:cubicBezTo>
                <a:cubicBezTo>
                  <a:pt x="180081" y="155879"/>
                  <a:pt x="225200" y="131727"/>
                  <a:pt x="267553" y="104775"/>
                </a:cubicBezTo>
                <a:cubicBezTo>
                  <a:pt x="295131" y="87225"/>
                  <a:pt x="322731" y="68787"/>
                  <a:pt x="353278" y="57150"/>
                </a:cubicBezTo>
                <a:cubicBezTo>
                  <a:pt x="445483" y="22024"/>
                  <a:pt x="617490" y="9836"/>
                  <a:pt x="696178" y="0"/>
                </a:cubicBezTo>
                <a:lnTo>
                  <a:pt x="1201003" y="47625"/>
                </a:lnTo>
                <a:cubicBezTo>
                  <a:pt x="1349519" y="61440"/>
                  <a:pt x="1451954" y="72160"/>
                  <a:pt x="1601053" y="104775"/>
                </a:cubicBezTo>
                <a:cubicBezTo>
                  <a:pt x="1630478" y="111212"/>
                  <a:pt x="1658203" y="123825"/>
                  <a:pt x="1686778" y="133350"/>
                </a:cubicBezTo>
                <a:cubicBezTo>
                  <a:pt x="1720116" y="157163"/>
                  <a:pt x="1769254" y="190433"/>
                  <a:pt x="1801078" y="219075"/>
                </a:cubicBezTo>
                <a:cubicBezTo>
                  <a:pt x="1817765" y="234094"/>
                  <a:pt x="1834330" y="249453"/>
                  <a:pt x="1848703" y="266700"/>
                </a:cubicBezTo>
                <a:cubicBezTo>
                  <a:pt x="1882040" y="306704"/>
                  <a:pt x="1911686" y="349653"/>
                  <a:pt x="1943953" y="390525"/>
                </a:cubicBezTo>
                <a:cubicBezTo>
                  <a:pt x="1959319" y="409988"/>
                  <a:pt x="1977823" y="427042"/>
                  <a:pt x="1991578" y="447675"/>
                </a:cubicBezTo>
                <a:cubicBezTo>
                  <a:pt x="2023328" y="495300"/>
                  <a:pt x="2052485" y="544759"/>
                  <a:pt x="2086828" y="590550"/>
                </a:cubicBezTo>
                <a:cubicBezTo>
                  <a:pt x="2096353" y="603250"/>
                  <a:pt x="2104949" y="616703"/>
                  <a:pt x="2115403" y="628650"/>
                </a:cubicBezTo>
                <a:cubicBezTo>
                  <a:pt x="2127230" y="642167"/>
                  <a:pt x="2141814" y="653113"/>
                  <a:pt x="2153503" y="666750"/>
                </a:cubicBezTo>
                <a:cubicBezTo>
                  <a:pt x="2233069" y="759577"/>
                  <a:pt x="2102042" y="624814"/>
                  <a:pt x="2201128" y="723900"/>
                </a:cubicBezTo>
                <a:cubicBezTo>
                  <a:pt x="2213610" y="761346"/>
                  <a:pt x="2223199" y="794603"/>
                  <a:pt x="2248753" y="828675"/>
                </a:cubicBezTo>
                <a:cubicBezTo>
                  <a:pt x="2258278" y="841375"/>
                  <a:pt x="2269618" y="852898"/>
                  <a:pt x="2277328" y="866775"/>
                </a:cubicBezTo>
                <a:cubicBezTo>
                  <a:pt x="2332723" y="966486"/>
                  <a:pt x="2255672" y="861953"/>
                  <a:pt x="2324953" y="962025"/>
                </a:cubicBezTo>
                <a:cubicBezTo>
                  <a:pt x="2343025" y="988130"/>
                  <a:pt x="2382103" y="1038225"/>
                  <a:pt x="2382103" y="1038225"/>
                </a:cubicBezTo>
                <a:cubicBezTo>
                  <a:pt x="2385278" y="1057275"/>
                  <a:pt x="2387840" y="1076437"/>
                  <a:pt x="2391628" y="1095375"/>
                </a:cubicBezTo>
                <a:cubicBezTo>
                  <a:pt x="2394195" y="1108212"/>
                  <a:pt x="2401153" y="1120384"/>
                  <a:pt x="2401153" y="1133475"/>
                </a:cubicBezTo>
                <a:cubicBezTo>
                  <a:pt x="2401153" y="1216086"/>
                  <a:pt x="2397123" y="1298697"/>
                  <a:pt x="2391628" y="1381125"/>
                </a:cubicBezTo>
                <a:cubicBezTo>
                  <a:pt x="2390757" y="1394187"/>
                  <a:pt x="2386700" y="1406968"/>
                  <a:pt x="2382103" y="1419225"/>
                </a:cubicBezTo>
                <a:cubicBezTo>
                  <a:pt x="2377117" y="1432520"/>
                  <a:pt x="2369403" y="1444625"/>
                  <a:pt x="2363053" y="1457325"/>
                </a:cubicBezTo>
                <a:cubicBezTo>
                  <a:pt x="2359878" y="1473200"/>
                  <a:pt x="2359212" y="1489791"/>
                  <a:pt x="2353528" y="1504950"/>
                </a:cubicBezTo>
                <a:cubicBezTo>
                  <a:pt x="2350046" y="1514235"/>
                  <a:pt x="2307546" y="1569434"/>
                  <a:pt x="2305903" y="1571625"/>
                </a:cubicBezTo>
                <a:cubicBezTo>
                  <a:pt x="2289190" y="1638477"/>
                  <a:pt x="2308280" y="1583061"/>
                  <a:pt x="2267803" y="1647825"/>
                </a:cubicBezTo>
                <a:cubicBezTo>
                  <a:pt x="2244426" y="1685229"/>
                  <a:pt x="2220854" y="1722673"/>
                  <a:pt x="2201128" y="1762125"/>
                </a:cubicBezTo>
                <a:cubicBezTo>
                  <a:pt x="2178903" y="1806575"/>
                  <a:pt x="2154637" y="1850062"/>
                  <a:pt x="2134453" y="1895475"/>
                </a:cubicBezTo>
                <a:cubicBezTo>
                  <a:pt x="2129136" y="1907438"/>
                  <a:pt x="2132537" y="1922923"/>
                  <a:pt x="2124928" y="1933575"/>
                </a:cubicBezTo>
                <a:cubicBezTo>
                  <a:pt x="2098618" y="1970408"/>
                  <a:pt x="1970249" y="2007360"/>
                  <a:pt x="1963003" y="2009775"/>
                </a:cubicBezTo>
                <a:cubicBezTo>
                  <a:pt x="1751569" y="2080253"/>
                  <a:pt x="1614488" y="2051891"/>
                  <a:pt x="1343878" y="2066925"/>
                </a:cubicBezTo>
                <a:cubicBezTo>
                  <a:pt x="1308953" y="2095500"/>
                  <a:pt x="1253373" y="2109840"/>
                  <a:pt x="1239103" y="2152650"/>
                </a:cubicBezTo>
                <a:cubicBezTo>
                  <a:pt x="1235928" y="2162175"/>
                  <a:pt x="1236678" y="2174125"/>
                  <a:pt x="1229578" y="2181225"/>
                </a:cubicBezTo>
                <a:cubicBezTo>
                  <a:pt x="1213389" y="2197414"/>
                  <a:pt x="1191478" y="2206625"/>
                  <a:pt x="1172428" y="2219325"/>
                </a:cubicBezTo>
                <a:lnTo>
                  <a:pt x="1143853" y="2238375"/>
                </a:lnTo>
                <a:cubicBezTo>
                  <a:pt x="1060608" y="2227969"/>
                  <a:pt x="1093053" y="2203450"/>
                  <a:pt x="1058128" y="217170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 w="3175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95FF243-DA41-723A-9A12-63C4C7E319F0}"/>
              </a:ext>
            </a:extLst>
          </p:cNvPr>
          <p:cNvSpPr/>
          <p:nvPr/>
        </p:nvSpPr>
        <p:spPr>
          <a:xfrm>
            <a:off x="8186414" y="2096822"/>
            <a:ext cx="3591572" cy="1030596"/>
          </a:xfrm>
          <a:custGeom>
            <a:avLst/>
            <a:gdLst>
              <a:gd name="connsiteX0" fmla="*/ 114948 w 3696289"/>
              <a:gd name="connsiteY0" fmla="*/ 171450 h 1030596"/>
              <a:gd name="connsiteX1" fmla="*/ 67323 w 3696289"/>
              <a:gd name="connsiteY1" fmla="*/ 228600 h 1030596"/>
              <a:gd name="connsiteX2" fmla="*/ 10173 w 3696289"/>
              <a:gd name="connsiteY2" fmla="*/ 571500 h 1030596"/>
              <a:gd name="connsiteX3" fmla="*/ 19698 w 3696289"/>
              <a:gd name="connsiteY3" fmla="*/ 609600 h 1030596"/>
              <a:gd name="connsiteX4" fmla="*/ 133998 w 3696289"/>
              <a:gd name="connsiteY4" fmla="*/ 695325 h 1030596"/>
              <a:gd name="connsiteX5" fmla="*/ 200673 w 3696289"/>
              <a:gd name="connsiteY5" fmla="*/ 714375 h 1030596"/>
              <a:gd name="connsiteX6" fmla="*/ 248298 w 3696289"/>
              <a:gd name="connsiteY6" fmla="*/ 733425 h 1030596"/>
              <a:gd name="connsiteX7" fmla="*/ 476898 w 3696289"/>
              <a:gd name="connsiteY7" fmla="*/ 828675 h 1030596"/>
              <a:gd name="connsiteX8" fmla="*/ 600723 w 3696289"/>
              <a:gd name="connsiteY8" fmla="*/ 838200 h 1030596"/>
              <a:gd name="connsiteX9" fmla="*/ 1096023 w 3696289"/>
              <a:gd name="connsiteY9" fmla="*/ 866775 h 1030596"/>
              <a:gd name="connsiteX10" fmla="*/ 1467498 w 3696289"/>
              <a:gd name="connsiteY10" fmla="*/ 895350 h 1030596"/>
              <a:gd name="connsiteX11" fmla="*/ 1829448 w 3696289"/>
              <a:gd name="connsiteY11" fmla="*/ 914400 h 1030596"/>
              <a:gd name="connsiteX12" fmla="*/ 2134248 w 3696289"/>
              <a:gd name="connsiteY12" fmla="*/ 962025 h 1030596"/>
              <a:gd name="connsiteX13" fmla="*/ 2477148 w 3696289"/>
              <a:gd name="connsiteY13" fmla="*/ 1028700 h 1030596"/>
              <a:gd name="connsiteX14" fmla="*/ 2848623 w 3696289"/>
              <a:gd name="connsiteY14" fmla="*/ 1009650 h 1030596"/>
              <a:gd name="connsiteX15" fmla="*/ 3105798 w 3696289"/>
              <a:gd name="connsiteY15" fmla="*/ 952500 h 1030596"/>
              <a:gd name="connsiteX16" fmla="*/ 3382023 w 3696289"/>
              <a:gd name="connsiteY16" fmla="*/ 847725 h 1030596"/>
              <a:gd name="connsiteX17" fmla="*/ 3439173 w 3696289"/>
              <a:gd name="connsiteY17" fmla="*/ 828675 h 1030596"/>
              <a:gd name="connsiteX18" fmla="*/ 3496323 w 3696289"/>
              <a:gd name="connsiteY18" fmla="*/ 800100 h 1030596"/>
              <a:gd name="connsiteX19" fmla="*/ 3534423 w 3696289"/>
              <a:gd name="connsiteY19" fmla="*/ 762000 h 1030596"/>
              <a:gd name="connsiteX20" fmla="*/ 3601098 w 3696289"/>
              <a:gd name="connsiteY20" fmla="*/ 733425 h 1030596"/>
              <a:gd name="connsiteX21" fmla="*/ 3667773 w 3696289"/>
              <a:gd name="connsiteY21" fmla="*/ 666750 h 1030596"/>
              <a:gd name="connsiteX22" fmla="*/ 3658248 w 3696289"/>
              <a:gd name="connsiteY22" fmla="*/ 361950 h 1030596"/>
              <a:gd name="connsiteX23" fmla="*/ 3591573 w 3696289"/>
              <a:gd name="connsiteY23" fmla="*/ 257175 h 1030596"/>
              <a:gd name="connsiteX24" fmla="*/ 3505848 w 3696289"/>
              <a:gd name="connsiteY24" fmla="*/ 133350 h 1030596"/>
              <a:gd name="connsiteX25" fmla="*/ 3477273 w 3696289"/>
              <a:gd name="connsiteY25" fmla="*/ 114300 h 1030596"/>
              <a:gd name="connsiteX26" fmla="*/ 3391548 w 3696289"/>
              <a:gd name="connsiteY26" fmla="*/ 47625 h 1030596"/>
              <a:gd name="connsiteX27" fmla="*/ 3286773 w 3696289"/>
              <a:gd name="connsiteY27" fmla="*/ 38100 h 1030596"/>
              <a:gd name="connsiteX28" fmla="*/ 3210573 w 3696289"/>
              <a:gd name="connsiteY28" fmla="*/ 28575 h 1030596"/>
              <a:gd name="connsiteX29" fmla="*/ 3039123 w 3696289"/>
              <a:gd name="connsiteY29" fmla="*/ 0 h 1030596"/>
              <a:gd name="connsiteX30" fmla="*/ 2867673 w 3696289"/>
              <a:gd name="connsiteY30" fmla="*/ 9525 h 1030596"/>
              <a:gd name="connsiteX31" fmla="*/ 2820048 w 3696289"/>
              <a:gd name="connsiteY31" fmla="*/ 28575 h 1030596"/>
              <a:gd name="connsiteX32" fmla="*/ 2591448 w 3696289"/>
              <a:gd name="connsiteY32" fmla="*/ 76200 h 1030596"/>
              <a:gd name="connsiteX33" fmla="*/ 2458098 w 3696289"/>
              <a:gd name="connsiteY33" fmla="*/ 104775 h 1030596"/>
              <a:gd name="connsiteX34" fmla="*/ 2219973 w 3696289"/>
              <a:gd name="connsiteY34" fmla="*/ 133350 h 1030596"/>
              <a:gd name="connsiteX35" fmla="*/ 1324623 w 3696289"/>
              <a:gd name="connsiteY35" fmla="*/ 123825 h 1030596"/>
              <a:gd name="connsiteX36" fmla="*/ 1076973 w 3696289"/>
              <a:gd name="connsiteY36" fmla="*/ 66675 h 1030596"/>
              <a:gd name="connsiteX37" fmla="*/ 876948 w 3696289"/>
              <a:gd name="connsiteY37" fmla="*/ 38100 h 1030596"/>
              <a:gd name="connsiteX38" fmla="*/ 734073 w 3696289"/>
              <a:gd name="connsiteY38" fmla="*/ 19050 h 1030596"/>
              <a:gd name="connsiteX39" fmla="*/ 362598 w 3696289"/>
              <a:gd name="connsiteY39" fmla="*/ 28575 h 1030596"/>
              <a:gd name="connsiteX40" fmla="*/ 295923 w 3696289"/>
              <a:gd name="connsiteY40" fmla="*/ 47625 h 1030596"/>
              <a:gd name="connsiteX41" fmla="*/ 267348 w 3696289"/>
              <a:gd name="connsiteY41" fmla="*/ 66675 h 1030596"/>
              <a:gd name="connsiteX42" fmla="*/ 191148 w 3696289"/>
              <a:gd name="connsiteY42" fmla="*/ 104775 h 1030596"/>
              <a:gd name="connsiteX43" fmla="*/ 114948 w 3696289"/>
              <a:gd name="connsiteY43" fmla="*/ 171450 h 103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696289" h="1030596">
                <a:moveTo>
                  <a:pt x="114948" y="171450"/>
                </a:moveTo>
                <a:cubicBezTo>
                  <a:pt x="94311" y="192087"/>
                  <a:pt x="75576" y="205216"/>
                  <a:pt x="67323" y="228600"/>
                </a:cubicBezTo>
                <a:cubicBezTo>
                  <a:pt x="1746" y="414400"/>
                  <a:pt x="-12759" y="433907"/>
                  <a:pt x="10173" y="571500"/>
                </a:cubicBezTo>
                <a:cubicBezTo>
                  <a:pt x="12325" y="584413"/>
                  <a:pt x="13844" y="597891"/>
                  <a:pt x="19698" y="609600"/>
                </a:cubicBezTo>
                <a:cubicBezTo>
                  <a:pt x="43671" y="657546"/>
                  <a:pt x="84257" y="673564"/>
                  <a:pt x="133998" y="695325"/>
                </a:cubicBezTo>
                <a:cubicBezTo>
                  <a:pt x="155174" y="704590"/>
                  <a:pt x="178745" y="707066"/>
                  <a:pt x="200673" y="714375"/>
                </a:cubicBezTo>
                <a:cubicBezTo>
                  <a:pt x="216893" y="719782"/>
                  <a:pt x="232499" y="726888"/>
                  <a:pt x="248298" y="733425"/>
                </a:cubicBezTo>
                <a:cubicBezTo>
                  <a:pt x="324576" y="764988"/>
                  <a:pt x="394591" y="822344"/>
                  <a:pt x="476898" y="828675"/>
                </a:cubicBezTo>
                <a:lnTo>
                  <a:pt x="600723" y="838200"/>
                </a:lnTo>
                <a:lnTo>
                  <a:pt x="1096023" y="866775"/>
                </a:lnTo>
                <a:lnTo>
                  <a:pt x="1467498" y="895350"/>
                </a:lnTo>
                <a:cubicBezTo>
                  <a:pt x="1575056" y="903033"/>
                  <a:pt x="1724801" y="909417"/>
                  <a:pt x="1829448" y="914400"/>
                </a:cubicBezTo>
                <a:cubicBezTo>
                  <a:pt x="1931048" y="930275"/>
                  <a:pt x="2032980" y="944154"/>
                  <a:pt x="2134248" y="962025"/>
                </a:cubicBezTo>
                <a:cubicBezTo>
                  <a:pt x="2248917" y="982261"/>
                  <a:pt x="2360965" y="1020954"/>
                  <a:pt x="2477148" y="1028700"/>
                </a:cubicBezTo>
                <a:cubicBezTo>
                  <a:pt x="2600861" y="1036948"/>
                  <a:pt x="2724798" y="1016000"/>
                  <a:pt x="2848623" y="1009650"/>
                </a:cubicBezTo>
                <a:cubicBezTo>
                  <a:pt x="2934348" y="990600"/>
                  <a:pt x="3021768" y="978009"/>
                  <a:pt x="3105798" y="952500"/>
                </a:cubicBezTo>
                <a:cubicBezTo>
                  <a:pt x="3200028" y="923894"/>
                  <a:pt x="3289709" y="882013"/>
                  <a:pt x="3382023" y="847725"/>
                </a:cubicBezTo>
                <a:cubicBezTo>
                  <a:pt x="3400847" y="840733"/>
                  <a:pt x="3422465" y="839814"/>
                  <a:pt x="3439173" y="828675"/>
                </a:cubicBezTo>
                <a:cubicBezTo>
                  <a:pt x="3476102" y="804056"/>
                  <a:pt x="3456888" y="813245"/>
                  <a:pt x="3496323" y="800100"/>
                </a:cubicBezTo>
                <a:cubicBezTo>
                  <a:pt x="3509023" y="787400"/>
                  <a:pt x="3519808" y="772439"/>
                  <a:pt x="3534423" y="762000"/>
                </a:cubicBezTo>
                <a:cubicBezTo>
                  <a:pt x="3628682" y="694672"/>
                  <a:pt x="3480177" y="832361"/>
                  <a:pt x="3601098" y="733425"/>
                </a:cubicBezTo>
                <a:cubicBezTo>
                  <a:pt x="3625424" y="713522"/>
                  <a:pt x="3667773" y="666750"/>
                  <a:pt x="3667773" y="666750"/>
                </a:cubicBezTo>
                <a:cubicBezTo>
                  <a:pt x="3709278" y="542235"/>
                  <a:pt x="3704944" y="582089"/>
                  <a:pt x="3658248" y="361950"/>
                </a:cubicBezTo>
                <a:cubicBezTo>
                  <a:pt x="3650999" y="327775"/>
                  <a:pt x="3611489" y="287049"/>
                  <a:pt x="3591573" y="257175"/>
                </a:cubicBezTo>
                <a:cubicBezTo>
                  <a:pt x="3550159" y="195054"/>
                  <a:pt x="3568110" y="202530"/>
                  <a:pt x="3505848" y="133350"/>
                </a:cubicBezTo>
                <a:cubicBezTo>
                  <a:pt x="3498190" y="124841"/>
                  <a:pt x="3485368" y="122395"/>
                  <a:pt x="3477273" y="114300"/>
                </a:cubicBezTo>
                <a:cubicBezTo>
                  <a:pt x="3436301" y="73328"/>
                  <a:pt x="3462384" y="64292"/>
                  <a:pt x="3391548" y="47625"/>
                </a:cubicBezTo>
                <a:cubicBezTo>
                  <a:pt x="3357411" y="39593"/>
                  <a:pt x="3321649" y="41771"/>
                  <a:pt x="3286773" y="38100"/>
                </a:cubicBezTo>
                <a:cubicBezTo>
                  <a:pt x="3261316" y="35420"/>
                  <a:pt x="3235822" y="32783"/>
                  <a:pt x="3210573" y="28575"/>
                </a:cubicBezTo>
                <a:cubicBezTo>
                  <a:pt x="2993942" y="-7530"/>
                  <a:pt x="3223568" y="23056"/>
                  <a:pt x="3039123" y="0"/>
                </a:cubicBezTo>
                <a:cubicBezTo>
                  <a:pt x="2981973" y="3175"/>
                  <a:pt x="2924430" y="2122"/>
                  <a:pt x="2867673" y="9525"/>
                </a:cubicBezTo>
                <a:cubicBezTo>
                  <a:pt x="2850719" y="11736"/>
                  <a:pt x="2836669" y="24563"/>
                  <a:pt x="2820048" y="28575"/>
                </a:cubicBezTo>
                <a:cubicBezTo>
                  <a:pt x="2744385" y="46838"/>
                  <a:pt x="2667614" y="60165"/>
                  <a:pt x="2591448" y="76200"/>
                </a:cubicBezTo>
                <a:cubicBezTo>
                  <a:pt x="2546964" y="85565"/>
                  <a:pt x="2503233" y="99359"/>
                  <a:pt x="2458098" y="104775"/>
                </a:cubicBezTo>
                <a:lnTo>
                  <a:pt x="2219973" y="133350"/>
                </a:lnTo>
                <a:lnTo>
                  <a:pt x="1324623" y="123825"/>
                </a:lnTo>
                <a:cubicBezTo>
                  <a:pt x="1216244" y="120786"/>
                  <a:pt x="1180601" y="93708"/>
                  <a:pt x="1076973" y="66675"/>
                </a:cubicBezTo>
                <a:cubicBezTo>
                  <a:pt x="980291" y="41454"/>
                  <a:pt x="978274" y="49792"/>
                  <a:pt x="876948" y="38100"/>
                </a:cubicBezTo>
                <a:cubicBezTo>
                  <a:pt x="829218" y="32593"/>
                  <a:pt x="781698" y="25400"/>
                  <a:pt x="734073" y="19050"/>
                </a:cubicBezTo>
                <a:cubicBezTo>
                  <a:pt x="610248" y="22225"/>
                  <a:pt x="486330" y="22820"/>
                  <a:pt x="362598" y="28575"/>
                </a:cubicBezTo>
                <a:cubicBezTo>
                  <a:pt x="355868" y="28888"/>
                  <a:pt x="305387" y="42893"/>
                  <a:pt x="295923" y="47625"/>
                </a:cubicBezTo>
                <a:cubicBezTo>
                  <a:pt x="285684" y="52745"/>
                  <a:pt x="277587" y="61555"/>
                  <a:pt x="267348" y="66675"/>
                </a:cubicBezTo>
                <a:cubicBezTo>
                  <a:pt x="144313" y="128193"/>
                  <a:pt x="389174" y="-14040"/>
                  <a:pt x="191148" y="104775"/>
                </a:cubicBezTo>
                <a:cubicBezTo>
                  <a:pt x="158313" y="148555"/>
                  <a:pt x="135585" y="150813"/>
                  <a:pt x="114948" y="17145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 w="3175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A62571F-20D1-4D9C-9D47-E06E87F106EC}"/>
              </a:ext>
            </a:extLst>
          </p:cNvPr>
          <p:cNvSpPr/>
          <p:nvPr/>
        </p:nvSpPr>
        <p:spPr>
          <a:xfrm>
            <a:off x="8737779" y="3873239"/>
            <a:ext cx="2711271" cy="1546486"/>
          </a:xfrm>
          <a:custGeom>
            <a:avLst/>
            <a:gdLst>
              <a:gd name="connsiteX0" fmla="*/ 2486025 w 2771775"/>
              <a:gd name="connsiteY0" fmla="*/ 32011 h 1546486"/>
              <a:gd name="connsiteX1" fmla="*/ 2390775 w 2771775"/>
              <a:gd name="connsiteY1" fmla="*/ 117736 h 1546486"/>
              <a:gd name="connsiteX2" fmla="*/ 2314575 w 2771775"/>
              <a:gd name="connsiteY2" fmla="*/ 165361 h 1546486"/>
              <a:gd name="connsiteX3" fmla="*/ 2200275 w 2771775"/>
              <a:gd name="connsiteY3" fmla="*/ 232036 h 1546486"/>
              <a:gd name="connsiteX4" fmla="*/ 2143125 w 2771775"/>
              <a:gd name="connsiteY4" fmla="*/ 251086 h 1546486"/>
              <a:gd name="connsiteX5" fmla="*/ 2085975 w 2771775"/>
              <a:gd name="connsiteY5" fmla="*/ 279661 h 1546486"/>
              <a:gd name="connsiteX6" fmla="*/ 2028825 w 2771775"/>
              <a:gd name="connsiteY6" fmla="*/ 289186 h 1546486"/>
              <a:gd name="connsiteX7" fmla="*/ 1866900 w 2771775"/>
              <a:gd name="connsiteY7" fmla="*/ 317761 h 1546486"/>
              <a:gd name="connsiteX8" fmla="*/ 1790700 w 2771775"/>
              <a:gd name="connsiteY8" fmla="*/ 327286 h 1546486"/>
              <a:gd name="connsiteX9" fmla="*/ 1657350 w 2771775"/>
              <a:gd name="connsiteY9" fmla="*/ 346336 h 1546486"/>
              <a:gd name="connsiteX10" fmla="*/ 1285875 w 2771775"/>
              <a:gd name="connsiteY10" fmla="*/ 355861 h 1546486"/>
              <a:gd name="connsiteX11" fmla="*/ 1219200 w 2771775"/>
              <a:gd name="connsiteY11" fmla="*/ 365386 h 1546486"/>
              <a:gd name="connsiteX12" fmla="*/ 1181100 w 2771775"/>
              <a:gd name="connsiteY12" fmla="*/ 374911 h 1546486"/>
              <a:gd name="connsiteX13" fmla="*/ 1047750 w 2771775"/>
              <a:gd name="connsiteY13" fmla="*/ 393961 h 1546486"/>
              <a:gd name="connsiteX14" fmla="*/ 1000125 w 2771775"/>
              <a:gd name="connsiteY14" fmla="*/ 422536 h 1546486"/>
              <a:gd name="connsiteX15" fmla="*/ 971550 w 2771775"/>
              <a:gd name="connsiteY15" fmla="*/ 441586 h 1546486"/>
              <a:gd name="connsiteX16" fmla="*/ 942975 w 2771775"/>
              <a:gd name="connsiteY16" fmla="*/ 479686 h 1546486"/>
              <a:gd name="connsiteX17" fmla="*/ 923925 w 2771775"/>
              <a:gd name="connsiteY17" fmla="*/ 517786 h 1546486"/>
              <a:gd name="connsiteX18" fmla="*/ 914400 w 2771775"/>
              <a:gd name="connsiteY18" fmla="*/ 555886 h 1546486"/>
              <a:gd name="connsiteX19" fmla="*/ 885825 w 2771775"/>
              <a:gd name="connsiteY19" fmla="*/ 584461 h 1546486"/>
              <a:gd name="connsiteX20" fmla="*/ 838200 w 2771775"/>
              <a:gd name="connsiteY20" fmla="*/ 670186 h 1546486"/>
              <a:gd name="connsiteX21" fmla="*/ 809625 w 2771775"/>
              <a:gd name="connsiteY21" fmla="*/ 698761 h 1546486"/>
              <a:gd name="connsiteX22" fmla="*/ 752475 w 2771775"/>
              <a:gd name="connsiteY22" fmla="*/ 765436 h 1546486"/>
              <a:gd name="connsiteX23" fmla="*/ 714375 w 2771775"/>
              <a:gd name="connsiteY23" fmla="*/ 784486 h 1546486"/>
              <a:gd name="connsiteX24" fmla="*/ 685800 w 2771775"/>
              <a:gd name="connsiteY24" fmla="*/ 813061 h 1546486"/>
              <a:gd name="connsiteX25" fmla="*/ 647700 w 2771775"/>
              <a:gd name="connsiteY25" fmla="*/ 832111 h 1546486"/>
              <a:gd name="connsiteX26" fmla="*/ 552450 w 2771775"/>
              <a:gd name="connsiteY26" fmla="*/ 870211 h 1546486"/>
              <a:gd name="connsiteX27" fmla="*/ 523875 w 2771775"/>
              <a:gd name="connsiteY27" fmla="*/ 889261 h 1546486"/>
              <a:gd name="connsiteX28" fmla="*/ 314325 w 2771775"/>
              <a:gd name="connsiteY28" fmla="*/ 908311 h 1546486"/>
              <a:gd name="connsiteX29" fmla="*/ 180975 w 2771775"/>
              <a:gd name="connsiteY29" fmla="*/ 955936 h 1546486"/>
              <a:gd name="connsiteX30" fmla="*/ 152400 w 2771775"/>
              <a:gd name="connsiteY30" fmla="*/ 965461 h 1546486"/>
              <a:gd name="connsiteX31" fmla="*/ 95250 w 2771775"/>
              <a:gd name="connsiteY31" fmla="*/ 1013086 h 1546486"/>
              <a:gd name="connsiteX32" fmla="*/ 66675 w 2771775"/>
              <a:gd name="connsiteY32" fmla="*/ 1032136 h 1546486"/>
              <a:gd name="connsiteX33" fmla="*/ 9525 w 2771775"/>
              <a:gd name="connsiteY33" fmla="*/ 1108336 h 1546486"/>
              <a:gd name="connsiteX34" fmla="*/ 0 w 2771775"/>
              <a:gd name="connsiteY34" fmla="*/ 1155961 h 1546486"/>
              <a:gd name="connsiteX35" fmla="*/ 19050 w 2771775"/>
              <a:gd name="connsiteY35" fmla="*/ 1375036 h 1546486"/>
              <a:gd name="connsiteX36" fmla="*/ 47625 w 2771775"/>
              <a:gd name="connsiteY36" fmla="*/ 1413136 h 1546486"/>
              <a:gd name="connsiteX37" fmla="*/ 76200 w 2771775"/>
              <a:gd name="connsiteY37" fmla="*/ 1489336 h 1546486"/>
              <a:gd name="connsiteX38" fmla="*/ 104775 w 2771775"/>
              <a:gd name="connsiteY38" fmla="*/ 1508386 h 1546486"/>
              <a:gd name="connsiteX39" fmla="*/ 209550 w 2771775"/>
              <a:gd name="connsiteY39" fmla="*/ 1546486 h 1546486"/>
              <a:gd name="connsiteX40" fmla="*/ 485775 w 2771775"/>
              <a:gd name="connsiteY40" fmla="*/ 1527436 h 1546486"/>
              <a:gd name="connsiteX41" fmla="*/ 533400 w 2771775"/>
              <a:gd name="connsiteY41" fmla="*/ 1508386 h 1546486"/>
              <a:gd name="connsiteX42" fmla="*/ 619125 w 2771775"/>
              <a:gd name="connsiteY42" fmla="*/ 1470286 h 1546486"/>
              <a:gd name="connsiteX43" fmla="*/ 695325 w 2771775"/>
              <a:gd name="connsiteY43" fmla="*/ 1460761 h 1546486"/>
              <a:gd name="connsiteX44" fmla="*/ 857250 w 2771775"/>
              <a:gd name="connsiteY44" fmla="*/ 1375036 h 1546486"/>
              <a:gd name="connsiteX45" fmla="*/ 1304925 w 2771775"/>
              <a:gd name="connsiteY45" fmla="*/ 1327411 h 1546486"/>
              <a:gd name="connsiteX46" fmla="*/ 1657350 w 2771775"/>
              <a:gd name="connsiteY46" fmla="*/ 1308361 h 1546486"/>
              <a:gd name="connsiteX47" fmla="*/ 1819275 w 2771775"/>
              <a:gd name="connsiteY47" fmla="*/ 1184536 h 1546486"/>
              <a:gd name="connsiteX48" fmla="*/ 1905000 w 2771775"/>
              <a:gd name="connsiteY48" fmla="*/ 1089286 h 1546486"/>
              <a:gd name="connsiteX49" fmla="*/ 2124075 w 2771775"/>
              <a:gd name="connsiteY49" fmla="*/ 1003561 h 1546486"/>
              <a:gd name="connsiteX50" fmla="*/ 2209800 w 2771775"/>
              <a:gd name="connsiteY50" fmla="*/ 994036 h 1546486"/>
              <a:gd name="connsiteX51" fmla="*/ 2638425 w 2771775"/>
              <a:gd name="connsiteY51" fmla="*/ 965461 h 1546486"/>
              <a:gd name="connsiteX52" fmla="*/ 2657475 w 2771775"/>
              <a:gd name="connsiteY52" fmla="*/ 936886 h 1546486"/>
              <a:gd name="connsiteX53" fmla="*/ 2676525 w 2771775"/>
              <a:gd name="connsiteY53" fmla="*/ 879736 h 1546486"/>
              <a:gd name="connsiteX54" fmla="*/ 2686050 w 2771775"/>
              <a:gd name="connsiteY54" fmla="*/ 746386 h 1546486"/>
              <a:gd name="connsiteX55" fmla="*/ 2705100 w 2771775"/>
              <a:gd name="connsiteY55" fmla="*/ 698761 h 1546486"/>
              <a:gd name="connsiteX56" fmla="*/ 2714625 w 2771775"/>
              <a:gd name="connsiteY56" fmla="*/ 613036 h 1546486"/>
              <a:gd name="connsiteX57" fmla="*/ 2724150 w 2771775"/>
              <a:gd name="connsiteY57" fmla="*/ 574936 h 1546486"/>
              <a:gd name="connsiteX58" fmla="*/ 2743200 w 2771775"/>
              <a:gd name="connsiteY58" fmla="*/ 336811 h 1546486"/>
              <a:gd name="connsiteX59" fmla="*/ 2762250 w 2771775"/>
              <a:gd name="connsiteY59" fmla="*/ 289186 h 1546486"/>
              <a:gd name="connsiteX60" fmla="*/ 2771775 w 2771775"/>
              <a:gd name="connsiteY60" fmla="*/ 232036 h 1546486"/>
              <a:gd name="connsiteX61" fmla="*/ 2733675 w 2771775"/>
              <a:gd name="connsiteY61" fmla="*/ 98686 h 1546486"/>
              <a:gd name="connsiteX62" fmla="*/ 2686050 w 2771775"/>
              <a:gd name="connsiteY62" fmla="*/ 32011 h 1546486"/>
              <a:gd name="connsiteX63" fmla="*/ 2647950 w 2771775"/>
              <a:gd name="connsiteY63" fmla="*/ 22486 h 1546486"/>
              <a:gd name="connsiteX64" fmla="*/ 2486025 w 2771775"/>
              <a:gd name="connsiteY64" fmla="*/ 32011 h 154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771775" h="1546486">
                <a:moveTo>
                  <a:pt x="2486025" y="32011"/>
                </a:moveTo>
                <a:cubicBezTo>
                  <a:pt x="2443163" y="47886"/>
                  <a:pt x="2479990" y="28521"/>
                  <a:pt x="2390775" y="117736"/>
                </a:cubicBezTo>
                <a:cubicBezTo>
                  <a:pt x="2354798" y="153713"/>
                  <a:pt x="2354815" y="140211"/>
                  <a:pt x="2314575" y="165361"/>
                </a:cubicBezTo>
                <a:cubicBezTo>
                  <a:pt x="2233430" y="216077"/>
                  <a:pt x="2327035" y="177710"/>
                  <a:pt x="2200275" y="232036"/>
                </a:cubicBezTo>
                <a:cubicBezTo>
                  <a:pt x="2181818" y="239946"/>
                  <a:pt x="2161661" y="243363"/>
                  <a:pt x="2143125" y="251086"/>
                </a:cubicBezTo>
                <a:cubicBezTo>
                  <a:pt x="2123465" y="259278"/>
                  <a:pt x="2106181" y="272926"/>
                  <a:pt x="2085975" y="279661"/>
                </a:cubicBezTo>
                <a:cubicBezTo>
                  <a:pt x="2067653" y="285768"/>
                  <a:pt x="2047643" y="284843"/>
                  <a:pt x="2028825" y="289186"/>
                </a:cubicBezTo>
                <a:cubicBezTo>
                  <a:pt x="1878811" y="323805"/>
                  <a:pt x="2057842" y="296545"/>
                  <a:pt x="1866900" y="317761"/>
                </a:cubicBezTo>
                <a:cubicBezTo>
                  <a:pt x="1841459" y="320588"/>
                  <a:pt x="1816000" y="323394"/>
                  <a:pt x="1790700" y="327286"/>
                </a:cubicBezTo>
                <a:cubicBezTo>
                  <a:pt x="1719180" y="338289"/>
                  <a:pt x="1751534" y="342412"/>
                  <a:pt x="1657350" y="346336"/>
                </a:cubicBezTo>
                <a:cubicBezTo>
                  <a:pt x="1533592" y="351493"/>
                  <a:pt x="1409700" y="352686"/>
                  <a:pt x="1285875" y="355861"/>
                </a:cubicBezTo>
                <a:cubicBezTo>
                  <a:pt x="1263650" y="359036"/>
                  <a:pt x="1241289" y="361370"/>
                  <a:pt x="1219200" y="365386"/>
                </a:cubicBezTo>
                <a:cubicBezTo>
                  <a:pt x="1206320" y="367728"/>
                  <a:pt x="1194013" y="372759"/>
                  <a:pt x="1181100" y="374911"/>
                </a:cubicBezTo>
                <a:cubicBezTo>
                  <a:pt x="1136810" y="382293"/>
                  <a:pt x="1047750" y="393961"/>
                  <a:pt x="1047750" y="393961"/>
                </a:cubicBezTo>
                <a:cubicBezTo>
                  <a:pt x="1031875" y="403486"/>
                  <a:pt x="1015824" y="412724"/>
                  <a:pt x="1000125" y="422536"/>
                </a:cubicBezTo>
                <a:cubicBezTo>
                  <a:pt x="990417" y="428603"/>
                  <a:pt x="979645" y="433491"/>
                  <a:pt x="971550" y="441586"/>
                </a:cubicBezTo>
                <a:cubicBezTo>
                  <a:pt x="960325" y="452811"/>
                  <a:pt x="951389" y="466224"/>
                  <a:pt x="942975" y="479686"/>
                </a:cubicBezTo>
                <a:cubicBezTo>
                  <a:pt x="935450" y="491727"/>
                  <a:pt x="928911" y="504491"/>
                  <a:pt x="923925" y="517786"/>
                </a:cubicBezTo>
                <a:cubicBezTo>
                  <a:pt x="919328" y="530043"/>
                  <a:pt x="920895" y="544520"/>
                  <a:pt x="914400" y="555886"/>
                </a:cubicBezTo>
                <a:cubicBezTo>
                  <a:pt x="907717" y="567582"/>
                  <a:pt x="895350" y="574936"/>
                  <a:pt x="885825" y="584461"/>
                </a:cubicBezTo>
                <a:cubicBezTo>
                  <a:pt x="873847" y="620394"/>
                  <a:pt x="870952" y="637434"/>
                  <a:pt x="838200" y="670186"/>
                </a:cubicBezTo>
                <a:cubicBezTo>
                  <a:pt x="828675" y="679711"/>
                  <a:pt x="818249" y="688413"/>
                  <a:pt x="809625" y="698761"/>
                </a:cubicBezTo>
                <a:cubicBezTo>
                  <a:pt x="777628" y="737157"/>
                  <a:pt x="803352" y="727278"/>
                  <a:pt x="752475" y="765436"/>
                </a:cubicBezTo>
                <a:cubicBezTo>
                  <a:pt x="741116" y="773955"/>
                  <a:pt x="725929" y="776233"/>
                  <a:pt x="714375" y="784486"/>
                </a:cubicBezTo>
                <a:cubicBezTo>
                  <a:pt x="703414" y="792316"/>
                  <a:pt x="696761" y="805231"/>
                  <a:pt x="685800" y="813061"/>
                </a:cubicBezTo>
                <a:cubicBezTo>
                  <a:pt x="674246" y="821314"/>
                  <a:pt x="660751" y="826518"/>
                  <a:pt x="647700" y="832111"/>
                </a:cubicBezTo>
                <a:cubicBezTo>
                  <a:pt x="616269" y="845581"/>
                  <a:pt x="580903" y="851243"/>
                  <a:pt x="552450" y="870211"/>
                </a:cubicBezTo>
                <a:cubicBezTo>
                  <a:pt x="542925" y="876561"/>
                  <a:pt x="535179" y="887452"/>
                  <a:pt x="523875" y="889261"/>
                </a:cubicBezTo>
                <a:cubicBezTo>
                  <a:pt x="454618" y="900342"/>
                  <a:pt x="384175" y="901961"/>
                  <a:pt x="314325" y="908311"/>
                </a:cubicBezTo>
                <a:cubicBezTo>
                  <a:pt x="132480" y="968926"/>
                  <a:pt x="301921" y="910581"/>
                  <a:pt x="180975" y="955936"/>
                </a:cubicBezTo>
                <a:cubicBezTo>
                  <a:pt x="171574" y="959461"/>
                  <a:pt x="161380" y="960971"/>
                  <a:pt x="152400" y="965461"/>
                </a:cubicBezTo>
                <a:cubicBezTo>
                  <a:pt x="116927" y="983198"/>
                  <a:pt x="126848" y="986754"/>
                  <a:pt x="95250" y="1013086"/>
                </a:cubicBezTo>
                <a:cubicBezTo>
                  <a:pt x="86456" y="1020415"/>
                  <a:pt x="76200" y="1025786"/>
                  <a:pt x="66675" y="1032136"/>
                </a:cubicBezTo>
                <a:cubicBezTo>
                  <a:pt x="37814" y="1118720"/>
                  <a:pt x="91612" y="971525"/>
                  <a:pt x="9525" y="1108336"/>
                </a:cubicBezTo>
                <a:cubicBezTo>
                  <a:pt x="1196" y="1122218"/>
                  <a:pt x="3175" y="1140086"/>
                  <a:pt x="0" y="1155961"/>
                </a:cubicBezTo>
                <a:cubicBezTo>
                  <a:pt x="6350" y="1228986"/>
                  <a:pt x="5703" y="1302961"/>
                  <a:pt x="19050" y="1375036"/>
                </a:cubicBezTo>
                <a:cubicBezTo>
                  <a:pt x="21941" y="1390646"/>
                  <a:pt x="41178" y="1398629"/>
                  <a:pt x="47625" y="1413136"/>
                </a:cubicBezTo>
                <a:cubicBezTo>
                  <a:pt x="69433" y="1462204"/>
                  <a:pt x="41072" y="1454208"/>
                  <a:pt x="76200" y="1489336"/>
                </a:cubicBezTo>
                <a:cubicBezTo>
                  <a:pt x="84295" y="1497431"/>
                  <a:pt x="94836" y="1502706"/>
                  <a:pt x="104775" y="1508386"/>
                </a:cubicBezTo>
                <a:cubicBezTo>
                  <a:pt x="148856" y="1533575"/>
                  <a:pt x="153142" y="1530369"/>
                  <a:pt x="209550" y="1546486"/>
                </a:cubicBezTo>
                <a:cubicBezTo>
                  <a:pt x="301625" y="1540136"/>
                  <a:pt x="394113" y="1538220"/>
                  <a:pt x="485775" y="1527436"/>
                </a:cubicBezTo>
                <a:cubicBezTo>
                  <a:pt x="502756" y="1525438"/>
                  <a:pt x="517685" y="1515121"/>
                  <a:pt x="533400" y="1508386"/>
                </a:cubicBezTo>
                <a:cubicBezTo>
                  <a:pt x="562142" y="1496068"/>
                  <a:pt x="589126" y="1479109"/>
                  <a:pt x="619125" y="1470286"/>
                </a:cubicBezTo>
                <a:cubicBezTo>
                  <a:pt x="643683" y="1463063"/>
                  <a:pt x="669925" y="1463936"/>
                  <a:pt x="695325" y="1460761"/>
                </a:cubicBezTo>
                <a:cubicBezTo>
                  <a:pt x="739711" y="1434130"/>
                  <a:pt x="803299" y="1390142"/>
                  <a:pt x="857250" y="1375036"/>
                </a:cubicBezTo>
                <a:cubicBezTo>
                  <a:pt x="1064196" y="1317091"/>
                  <a:pt x="1055861" y="1338732"/>
                  <a:pt x="1304925" y="1327411"/>
                </a:cubicBezTo>
                <a:lnTo>
                  <a:pt x="1657350" y="1308361"/>
                </a:lnTo>
                <a:cubicBezTo>
                  <a:pt x="1732219" y="1258448"/>
                  <a:pt x="1755496" y="1248315"/>
                  <a:pt x="1819275" y="1184536"/>
                </a:cubicBezTo>
                <a:cubicBezTo>
                  <a:pt x="1840015" y="1163796"/>
                  <a:pt x="1877166" y="1108556"/>
                  <a:pt x="1905000" y="1089286"/>
                </a:cubicBezTo>
                <a:cubicBezTo>
                  <a:pt x="1978053" y="1038711"/>
                  <a:pt x="2034366" y="1023063"/>
                  <a:pt x="2124075" y="1003561"/>
                </a:cubicBezTo>
                <a:cubicBezTo>
                  <a:pt x="2152170" y="997453"/>
                  <a:pt x="2181225" y="997211"/>
                  <a:pt x="2209800" y="994036"/>
                </a:cubicBezTo>
                <a:cubicBezTo>
                  <a:pt x="2404822" y="1002515"/>
                  <a:pt x="2449214" y="1020647"/>
                  <a:pt x="2638425" y="965461"/>
                </a:cubicBezTo>
                <a:cubicBezTo>
                  <a:pt x="2649415" y="962256"/>
                  <a:pt x="2652826" y="947347"/>
                  <a:pt x="2657475" y="936886"/>
                </a:cubicBezTo>
                <a:cubicBezTo>
                  <a:pt x="2665630" y="918536"/>
                  <a:pt x="2670175" y="898786"/>
                  <a:pt x="2676525" y="879736"/>
                </a:cubicBezTo>
                <a:cubicBezTo>
                  <a:pt x="2679700" y="835286"/>
                  <a:pt x="2679100" y="790404"/>
                  <a:pt x="2686050" y="746386"/>
                </a:cubicBezTo>
                <a:cubicBezTo>
                  <a:pt x="2688717" y="729497"/>
                  <a:pt x="2701517" y="715479"/>
                  <a:pt x="2705100" y="698761"/>
                </a:cubicBezTo>
                <a:cubicBezTo>
                  <a:pt x="2711124" y="670648"/>
                  <a:pt x="2710253" y="641453"/>
                  <a:pt x="2714625" y="613036"/>
                </a:cubicBezTo>
                <a:cubicBezTo>
                  <a:pt x="2716616" y="600097"/>
                  <a:pt x="2720975" y="587636"/>
                  <a:pt x="2724150" y="574936"/>
                </a:cubicBezTo>
                <a:cubicBezTo>
                  <a:pt x="2724907" y="564332"/>
                  <a:pt x="2738506" y="361844"/>
                  <a:pt x="2743200" y="336811"/>
                </a:cubicBezTo>
                <a:cubicBezTo>
                  <a:pt x="2746351" y="320006"/>
                  <a:pt x="2755900" y="305061"/>
                  <a:pt x="2762250" y="289186"/>
                </a:cubicBezTo>
                <a:cubicBezTo>
                  <a:pt x="2765425" y="270136"/>
                  <a:pt x="2771775" y="251349"/>
                  <a:pt x="2771775" y="232036"/>
                </a:cubicBezTo>
                <a:cubicBezTo>
                  <a:pt x="2771775" y="174534"/>
                  <a:pt x="2757152" y="150335"/>
                  <a:pt x="2733675" y="98686"/>
                </a:cubicBezTo>
                <a:cubicBezTo>
                  <a:pt x="2722392" y="73863"/>
                  <a:pt x="2711582" y="46601"/>
                  <a:pt x="2686050" y="32011"/>
                </a:cubicBezTo>
                <a:cubicBezTo>
                  <a:pt x="2674684" y="25516"/>
                  <a:pt x="2660650" y="25661"/>
                  <a:pt x="2647950" y="22486"/>
                </a:cubicBezTo>
                <a:cubicBezTo>
                  <a:pt x="2567655" y="-25691"/>
                  <a:pt x="2528887" y="16136"/>
                  <a:pt x="2486025" y="3201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 w="3175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078414B-E1A6-1945-B90C-22D54300D5B6}"/>
              </a:ext>
            </a:extLst>
          </p:cNvPr>
          <p:cNvSpPr/>
          <p:nvPr/>
        </p:nvSpPr>
        <p:spPr>
          <a:xfrm>
            <a:off x="8305800" y="2667000"/>
            <a:ext cx="2733675" cy="1828800"/>
          </a:xfrm>
          <a:custGeom>
            <a:avLst/>
            <a:gdLst>
              <a:gd name="connsiteX0" fmla="*/ 1400175 w 2733675"/>
              <a:gd name="connsiteY0" fmla="*/ 314325 h 1828800"/>
              <a:gd name="connsiteX1" fmla="*/ 1295400 w 2733675"/>
              <a:gd name="connsiteY1" fmla="*/ 228600 h 1828800"/>
              <a:gd name="connsiteX2" fmla="*/ 990600 w 2733675"/>
              <a:gd name="connsiteY2" fmla="*/ 57150 h 1828800"/>
              <a:gd name="connsiteX3" fmla="*/ 857250 w 2733675"/>
              <a:gd name="connsiteY3" fmla="*/ 28575 h 1828800"/>
              <a:gd name="connsiteX4" fmla="*/ 571500 w 2733675"/>
              <a:gd name="connsiteY4" fmla="*/ 0 h 1828800"/>
              <a:gd name="connsiteX5" fmla="*/ 295275 w 2733675"/>
              <a:gd name="connsiteY5" fmla="*/ 19050 h 1828800"/>
              <a:gd name="connsiteX6" fmla="*/ 247650 w 2733675"/>
              <a:gd name="connsiteY6" fmla="*/ 28575 h 1828800"/>
              <a:gd name="connsiteX7" fmla="*/ 152400 w 2733675"/>
              <a:gd name="connsiteY7" fmla="*/ 76200 h 1828800"/>
              <a:gd name="connsiteX8" fmla="*/ 95250 w 2733675"/>
              <a:gd name="connsiteY8" fmla="*/ 133350 h 1828800"/>
              <a:gd name="connsiteX9" fmla="*/ 19050 w 2733675"/>
              <a:gd name="connsiteY9" fmla="*/ 276225 h 1828800"/>
              <a:gd name="connsiteX10" fmla="*/ 9525 w 2733675"/>
              <a:gd name="connsiteY10" fmla="*/ 304800 h 1828800"/>
              <a:gd name="connsiteX11" fmla="*/ 0 w 2733675"/>
              <a:gd name="connsiteY11" fmla="*/ 352425 h 1828800"/>
              <a:gd name="connsiteX12" fmla="*/ 38100 w 2733675"/>
              <a:gd name="connsiteY12" fmla="*/ 571500 h 1828800"/>
              <a:gd name="connsiteX13" fmla="*/ 47625 w 2733675"/>
              <a:gd name="connsiteY13" fmla="*/ 676275 h 1828800"/>
              <a:gd name="connsiteX14" fmla="*/ 66675 w 2733675"/>
              <a:gd name="connsiteY14" fmla="*/ 733425 h 1828800"/>
              <a:gd name="connsiteX15" fmla="*/ 76200 w 2733675"/>
              <a:gd name="connsiteY15" fmla="*/ 914400 h 1828800"/>
              <a:gd name="connsiteX16" fmla="*/ 95250 w 2733675"/>
              <a:gd name="connsiteY16" fmla="*/ 1009650 h 1828800"/>
              <a:gd name="connsiteX17" fmla="*/ 133350 w 2733675"/>
              <a:gd name="connsiteY17" fmla="*/ 1047750 h 1828800"/>
              <a:gd name="connsiteX18" fmla="*/ 161925 w 2733675"/>
              <a:gd name="connsiteY18" fmla="*/ 1085850 h 1828800"/>
              <a:gd name="connsiteX19" fmla="*/ 247650 w 2733675"/>
              <a:gd name="connsiteY19" fmla="*/ 1152525 h 1828800"/>
              <a:gd name="connsiteX20" fmla="*/ 285750 w 2733675"/>
              <a:gd name="connsiteY20" fmla="*/ 1181100 h 1828800"/>
              <a:gd name="connsiteX21" fmla="*/ 361950 w 2733675"/>
              <a:gd name="connsiteY21" fmla="*/ 1247775 h 1828800"/>
              <a:gd name="connsiteX22" fmla="*/ 495300 w 2733675"/>
              <a:gd name="connsiteY22" fmla="*/ 1333500 h 1828800"/>
              <a:gd name="connsiteX23" fmla="*/ 561975 w 2733675"/>
              <a:gd name="connsiteY23" fmla="*/ 1371600 h 1828800"/>
              <a:gd name="connsiteX24" fmla="*/ 723900 w 2733675"/>
              <a:gd name="connsiteY24" fmla="*/ 1504950 h 1828800"/>
              <a:gd name="connsiteX25" fmla="*/ 771525 w 2733675"/>
              <a:gd name="connsiteY25" fmla="*/ 1552575 h 1828800"/>
              <a:gd name="connsiteX26" fmla="*/ 857250 w 2733675"/>
              <a:gd name="connsiteY26" fmla="*/ 1600200 h 1828800"/>
              <a:gd name="connsiteX27" fmla="*/ 914400 w 2733675"/>
              <a:gd name="connsiteY27" fmla="*/ 1657350 h 1828800"/>
              <a:gd name="connsiteX28" fmla="*/ 1047750 w 2733675"/>
              <a:gd name="connsiteY28" fmla="*/ 1762125 h 1828800"/>
              <a:gd name="connsiteX29" fmla="*/ 1190625 w 2733675"/>
              <a:gd name="connsiteY29" fmla="*/ 1809750 h 1828800"/>
              <a:gd name="connsiteX30" fmla="*/ 1438275 w 2733675"/>
              <a:gd name="connsiteY30" fmla="*/ 1828800 h 1828800"/>
              <a:gd name="connsiteX31" fmla="*/ 1590675 w 2733675"/>
              <a:gd name="connsiteY31" fmla="*/ 1790700 h 1828800"/>
              <a:gd name="connsiteX32" fmla="*/ 1790700 w 2733675"/>
              <a:gd name="connsiteY32" fmla="*/ 1724025 h 1828800"/>
              <a:gd name="connsiteX33" fmla="*/ 1905000 w 2733675"/>
              <a:gd name="connsiteY33" fmla="*/ 1704975 h 1828800"/>
              <a:gd name="connsiteX34" fmla="*/ 2076450 w 2733675"/>
              <a:gd name="connsiteY34" fmla="*/ 1724025 h 1828800"/>
              <a:gd name="connsiteX35" fmla="*/ 2190750 w 2733675"/>
              <a:gd name="connsiteY35" fmla="*/ 1762125 h 1828800"/>
              <a:gd name="connsiteX36" fmla="*/ 2381250 w 2733675"/>
              <a:gd name="connsiteY36" fmla="*/ 1828800 h 1828800"/>
              <a:gd name="connsiteX37" fmla="*/ 2552700 w 2733675"/>
              <a:gd name="connsiteY37" fmla="*/ 1809750 h 1828800"/>
              <a:gd name="connsiteX38" fmla="*/ 2600325 w 2733675"/>
              <a:gd name="connsiteY38" fmla="*/ 1781175 h 1828800"/>
              <a:gd name="connsiteX39" fmla="*/ 2657475 w 2733675"/>
              <a:gd name="connsiteY39" fmla="*/ 1714500 h 1828800"/>
              <a:gd name="connsiteX40" fmla="*/ 2733675 w 2733675"/>
              <a:gd name="connsiteY40" fmla="*/ 1571625 h 1828800"/>
              <a:gd name="connsiteX41" fmla="*/ 2705100 w 2733675"/>
              <a:gd name="connsiteY41" fmla="*/ 1333500 h 1828800"/>
              <a:gd name="connsiteX42" fmla="*/ 2638425 w 2733675"/>
              <a:gd name="connsiteY42" fmla="*/ 1257300 h 1828800"/>
              <a:gd name="connsiteX43" fmla="*/ 2543175 w 2733675"/>
              <a:gd name="connsiteY43" fmla="*/ 1114425 h 1828800"/>
              <a:gd name="connsiteX44" fmla="*/ 2352675 w 2733675"/>
              <a:gd name="connsiteY44" fmla="*/ 876300 h 1828800"/>
              <a:gd name="connsiteX45" fmla="*/ 2276475 w 2733675"/>
              <a:gd name="connsiteY45" fmla="*/ 828675 h 1828800"/>
              <a:gd name="connsiteX46" fmla="*/ 1876425 w 2733675"/>
              <a:gd name="connsiteY46" fmla="*/ 523875 h 1828800"/>
              <a:gd name="connsiteX47" fmla="*/ 1781175 w 2733675"/>
              <a:gd name="connsiteY47" fmla="*/ 485775 h 1828800"/>
              <a:gd name="connsiteX48" fmla="*/ 1695450 w 2733675"/>
              <a:gd name="connsiteY48" fmla="*/ 457200 h 1828800"/>
              <a:gd name="connsiteX49" fmla="*/ 1619250 w 2733675"/>
              <a:gd name="connsiteY49" fmla="*/ 409575 h 1828800"/>
              <a:gd name="connsiteX50" fmla="*/ 1524000 w 2733675"/>
              <a:gd name="connsiteY50" fmla="*/ 342900 h 1828800"/>
              <a:gd name="connsiteX51" fmla="*/ 1485900 w 2733675"/>
              <a:gd name="connsiteY51" fmla="*/ 333375 h 1828800"/>
              <a:gd name="connsiteX52" fmla="*/ 1400175 w 2733675"/>
              <a:gd name="connsiteY52" fmla="*/ 314325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733675" h="1828800">
                <a:moveTo>
                  <a:pt x="1400175" y="314325"/>
                </a:moveTo>
                <a:cubicBezTo>
                  <a:pt x="1368425" y="296863"/>
                  <a:pt x="1330818" y="256562"/>
                  <a:pt x="1295400" y="228600"/>
                </a:cubicBezTo>
                <a:cubicBezTo>
                  <a:pt x="1208527" y="160016"/>
                  <a:pt x="1093356" y="79169"/>
                  <a:pt x="990600" y="57150"/>
                </a:cubicBezTo>
                <a:cubicBezTo>
                  <a:pt x="946150" y="47625"/>
                  <a:pt x="902091" y="36048"/>
                  <a:pt x="857250" y="28575"/>
                </a:cubicBezTo>
                <a:cubicBezTo>
                  <a:pt x="746652" y="10142"/>
                  <a:pt x="681038" y="7824"/>
                  <a:pt x="571500" y="0"/>
                </a:cubicBezTo>
                <a:lnTo>
                  <a:pt x="295275" y="19050"/>
                </a:lnTo>
                <a:cubicBezTo>
                  <a:pt x="279148" y="20473"/>
                  <a:pt x="262388" y="21876"/>
                  <a:pt x="247650" y="28575"/>
                </a:cubicBezTo>
                <a:cubicBezTo>
                  <a:pt x="109045" y="91577"/>
                  <a:pt x="253057" y="51036"/>
                  <a:pt x="152400" y="76200"/>
                </a:cubicBezTo>
                <a:cubicBezTo>
                  <a:pt x="133350" y="95250"/>
                  <a:pt x="111414" y="111797"/>
                  <a:pt x="95250" y="133350"/>
                </a:cubicBezTo>
                <a:cubicBezTo>
                  <a:pt x="54669" y="187458"/>
                  <a:pt x="40138" y="219990"/>
                  <a:pt x="19050" y="276225"/>
                </a:cubicBezTo>
                <a:cubicBezTo>
                  <a:pt x="15525" y="285626"/>
                  <a:pt x="11960" y="295060"/>
                  <a:pt x="9525" y="304800"/>
                </a:cubicBezTo>
                <a:cubicBezTo>
                  <a:pt x="5598" y="320506"/>
                  <a:pt x="3175" y="336550"/>
                  <a:pt x="0" y="352425"/>
                </a:cubicBezTo>
                <a:cubicBezTo>
                  <a:pt x="30617" y="546331"/>
                  <a:pt x="13763" y="474151"/>
                  <a:pt x="38100" y="571500"/>
                </a:cubicBezTo>
                <a:cubicBezTo>
                  <a:pt x="41275" y="606425"/>
                  <a:pt x="41531" y="641740"/>
                  <a:pt x="47625" y="676275"/>
                </a:cubicBezTo>
                <a:cubicBezTo>
                  <a:pt x="51115" y="696050"/>
                  <a:pt x="66675" y="733425"/>
                  <a:pt x="66675" y="733425"/>
                </a:cubicBezTo>
                <a:cubicBezTo>
                  <a:pt x="69850" y="793750"/>
                  <a:pt x="69984" y="854312"/>
                  <a:pt x="76200" y="914400"/>
                </a:cubicBezTo>
                <a:cubicBezTo>
                  <a:pt x="79532" y="946607"/>
                  <a:pt x="72355" y="986755"/>
                  <a:pt x="95250" y="1009650"/>
                </a:cubicBezTo>
                <a:cubicBezTo>
                  <a:pt x="107950" y="1022350"/>
                  <a:pt x="121523" y="1034233"/>
                  <a:pt x="133350" y="1047750"/>
                </a:cubicBezTo>
                <a:cubicBezTo>
                  <a:pt x="143804" y="1059697"/>
                  <a:pt x="150223" y="1075123"/>
                  <a:pt x="161925" y="1085850"/>
                </a:cubicBezTo>
                <a:cubicBezTo>
                  <a:pt x="188610" y="1110312"/>
                  <a:pt x="218957" y="1130453"/>
                  <a:pt x="247650" y="1152525"/>
                </a:cubicBezTo>
                <a:cubicBezTo>
                  <a:pt x="260233" y="1162204"/>
                  <a:pt x="274525" y="1169875"/>
                  <a:pt x="285750" y="1181100"/>
                </a:cubicBezTo>
                <a:cubicBezTo>
                  <a:pt x="317143" y="1212493"/>
                  <a:pt x="321249" y="1218703"/>
                  <a:pt x="361950" y="1247775"/>
                </a:cubicBezTo>
                <a:cubicBezTo>
                  <a:pt x="373884" y="1256299"/>
                  <a:pt x="466309" y="1319004"/>
                  <a:pt x="495300" y="1333500"/>
                </a:cubicBezTo>
                <a:cubicBezTo>
                  <a:pt x="521374" y="1346537"/>
                  <a:pt x="539536" y="1353649"/>
                  <a:pt x="561975" y="1371600"/>
                </a:cubicBezTo>
                <a:cubicBezTo>
                  <a:pt x="616575" y="1415280"/>
                  <a:pt x="674458" y="1455508"/>
                  <a:pt x="723900" y="1504950"/>
                </a:cubicBezTo>
                <a:cubicBezTo>
                  <a:pt x="739775" y="1520825"/>
                  <a:pt x="753256" y="1539526"/>
                  <a:pt x="771525" y="1552575"/>
                </a:cubicBezTo>
                <a:cubicBezTo>
                  <a:pt x="798125" y="1571575"/>
                  <a:pt x="830890" y="1580869"/>
                  <a:pt x="857250" y="1600200"/>
                </a:cubicBezTo>
                <a:cubicBezTo>
                  <a:pt x="878975" y="1616132"/>
                  <a:pt x="894541" y="1639145"/>
                  <a:pt x="914400" y="1657350"/>
                </a:cubicBezTo>
                <a:cubicBezTo>
                  <a:pt x="933949" y="1675270"/>
                  <a:pt x="1031085" y="1754155"/>
                  <a:pt x="1047750" y="1762125"/>
                </a:cubicBezTo>
                <a:cubicBezTo>
                  <a:pt x="1093038" y="1783785"/>
                  <a:pt x="1141709" y="1798462"/>
                  <a:pt x="1190625" y="1809750"/>
                </a:cubicBezTo>
                <a:cubicBezTo>
                  <a:pt x="1213125" y="1814942"/>
                  <a:pt x="1437086" y="1828721"/>
                  <a:pt x="1438275" y="1828800"/>
                </a:cubicBezTo>
                <a:cubicBezTo>
                  <a:pt x="1489075" y="1816100"/>
                  <a:pt x="1540469" y="1805576"/>
                  <a:pt x="1590675" y="1790700"/>
                </a:cubicBezTo>
                <a:cubicBezTo>
                  <a:pt x="1704652" y="1756929"/>
                  <a:pt x="1679434" y="1749313"/>
                  <a:pt x="1790700" y="1724025"/>
                </a:cubicBezTo>
                <a:cubicBezTo>
                  <a:pt x="1828365" y="1715465"/>
                  <a:pt x="1866900" y="1711325"/>
                  <a:pt x="1905000" y="1704975"/>
                </a:cubicBezTo>
                <a:cubicBezTo>
                  <a:pt x="1962150" y="1711325"/>
                  <a:pt x="2020065" y="1712748"/>
                  <a:pt x="2076450" y="1724025"/>
                </a:cubicBezTo>
                <a:cubicBezTo>
                  <a:pt x="2115831" y="1731901"/>
                  <a:pt x="2152963" y="1748522"/>
                  <a:pt x="2190750" y="1762125"/>
                </a:cubicBezTo>
                <a:cubicBezTo>
                  <a:pt x="2384328" y="1831813"/>
                  <a:pt x="2246871" y="1790406"/>
                  <a:pt x="2381250" y="1828800"/>
                </a:cubicBezTo>
                <a:cubicBezTo>
                  <a:pt x="2438400" y="1822450"/>
                  <a:pt x="2496511" y="1821965"/>
                  <a:pt x="2552700" y="1809750"/>
                </a:cubicBezTo>
                <a:cubicBezTo>
                  <a:pt x="2570791" y="1805817"/>
                  <a:pt x="2586626" y="1793628"/>
                  <a:pt x="2600325" y="1781175"/>
                </a:cubicBezTo>
                <a:cubicBezTo>
                  <a:pt x="2621985" y="1761484"/>
                  <a:pt x="2640461" y="1738320"/>
                  <a:pt x="2657475" y="1714500"/>
                </a:cubicBezTo>
                <a:cubicBezTo>
                  <a:pt x="2679221" y="1684056"/>
                  <a:pt x="2717902" y="1603172"/>
                  <a:pt x="2733675" y="1571625"/>
                </a:cubicBezTo>
                <a:cubicBezTo>
                  <a:pt x="2724150" y="1492250"/>
                  <a:pt x="2728284" y="1410009"/>
                  <a:pt x="2705100" y="1333500"/>
                </a:cubicBezTo>
                <a:cubicBezTo>
                  <a:pt x="2695312" y="1301200"/>
                  <a:pt x="2658486" y="1284442"/>
                  <a:pt x="2638425" y="1257300"/>
                </a:cubicBezTo>
                <a:cubicBezTo>
                  <a:pt x="2604403" y="1211270"/>
                  <a:pt x="2577518" y="1160216"/>
                  <a:pt x="2543175" y="1114425"/>
                </a:cubicBezTo>
                <a:cubicBezTo>
                  <a:pt x="2482185" y="1033105"/>
                  <a:pt x="2438874" y="930174"/>
                  <a:pt x="2352675" y="876300"/>
                </a:cubicBezTo>
                <a:cubicBezTo>
                  <a:pt x="2327275" y="860425"/>
                  <a:pt x="2299597" y="847716"/>
                  <a:pt x="2276475" y="828675"/>
                </a:cubicBezTo>
                <a:cubicBezTo>
                  <a:pt x="2104192" y="686795"/>
                  <a:pt x="2212057" y="658128"/>
                  <a:pt x="1876425" y="523875"/>
                </a:cubicBezTo>
                <a:cubicBezTo>
                  <a:pt x="1844675" y="511175"/>
                  <a:pt x="1813262" y="497597"/>
                  <a:pt x="1781175" y="485775"/>
                </a:cubicBezTo>
                <a:cubicBezTo>
                  <a:pt x="1752911" y="475362"/>
                  <a:pt x="1722704" y="470025"/>
                  <a:pt x="1695450" y="457200"/>
                </a:cubicBezTo>
                <a:cubicBezTo>
                  <a:pt x="1668348" y="444446"/>
                  <a:pt x="1643877" y="426624"/>
                  <a:pt x="1619250" y="409575"/>
                </a:cubicBezTo>
                <a:cubicBezTo>
                  <a:pt x="1575031" y="378962"/>
                  <a:pt x="1572791" y="364585"/>
                  <a:pt x="1524000" y="342900"/>
                </a:cubicBezTo>
                <a:cubicBezTo>
                  <a:pt x="1512037" y="337583"/>
                  <a:pt x="1498600" y="336550"/>
                  <a:pt x="1485900" y="333375"/>
                </a:cubicBezTo>
                <a:cubicBezTo>
                  <a:pt x="1449400" y="309041"/>
                  <a:pt x="1431925" y="331787"/>
                  <a:pt x="1400175" y="31432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 w="3175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 title="IguanaTex Vector Display">
            <a:extLst>
              <a:ext uri="{FF2B5EF4-FFF2-40B4-BE49-F238E27FC236}">
                <a16:creationId xmlns:a16="http://schemas.microsoft.com/office/drawing/2014/main" id="{FE24C5F6-D727-5BFC-4EFD-08D985BF496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325352" y="1214896"/>
            <a:ext cx="535042" cy="438651"/>
            <a:chOff x="5744411" y="4757442"/>
            <a:chExt cx="535042" cy="43865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3154DD1-D335-DA41-4B15-9502AF40297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6200000">
              <a:off x="5612985" y="4888868"/>
              <a:ext cx="438651" cy="175799"/>
            </a:xfrm>
            <a:custGeom>
              <a:avLst/>
              <a:gdLst>
                <a:gd name="connsiteX0" fmla="*/ 10460 w 438651"/>
                <a:gd name="connsiteY0" fmla="*/ 98489 h 175799"/>
                <a:gd name="connsiteX1" fmla="*/ 293333 w 438651"/>
                <a:gd name="connsiteY1" fmla="*/ 98489 h 175799"/>
                <a:gd name="connsiteX2" fmla="*/ 293333 w 438651"/>
                <a:gd name="connsiteY2" fmla="*/ 165335 h 175799"/>
                <a:gd name="connsiteX3" fmla="*/ 294817 w 438651"/>
                <a:gd name="connsiteY3" fmla="*/ 170599 h 175799"/>
                <a:gd name="connsiteX4" fmla="*/ 303224 w 438651"/>
                <a:gd name="connsiteY4" fmla="*/ 175862 h 175799"/>
                <a:gd name="connsiteX5" fmla="*/ 308169 w 438651"/>
                <a:gd name="connsiteY5" fmla="*/ 174283 h 175799"/>
                <a:gd name="connsiteX6" fmla="*/ 434276 w 438651"/>
                <a:gd name="connsiteY6" fmla="*/ 96910 h 175799"/>
                <a:gd name="connsiteX7" fmla="*/ 437737 w 438651"/>
                <a:gd name="connsiteY7" fmla="*/ 93226 h 175799"/>
                <a:gd name="connsiteX8" fmla="*/ 438726 w 438651"/>
                <a:gd name="connsiteY8" fmla="*/ 87962 h 175799"/>
                <a:gd name="connsiteX9" fmla="*/ 434276 w 438651"/>
                <a:gd name="connsiteY9" fmla="*/ 79014 h 175799"/>
                <a:gd name="connsiteX10" fmla="*/ 308169 w 438651"/>
                <a:gd name="connsiteY10" fmla="*/ 1641 h 175799"/>
                <a:gd name="connsiteX11" fmla="*/ 303224 w 438651"/>
                <a:gd name="connsiteY11" fmla="*/ 62 h 175799"/>
                <a:gd name="connsiteX12" fmla="*/ 293333 w 438651"/>
                <a:gd name="connsiteY12" fmla="*/ 10589 h 175799"/>
                <a:gd name="connsiteX13" fmla="*/ 293333 w 438651"/>
                <a:gd name="connsiteY13" fmla="*/ 77435 h 175799"/>
                <a:gd name="connsiteX14" fmla="*/ 10460 w 438651"/>
                <a:gd name="connsiteY14" fmla="*/ 77435 h 175799"/>
                <a:gd name="connsiteX15" fmla="*/ 75 w 438651"/>
                <a:gd name="connsiteY15" fmla="*/ 87962 h 175799"/>
                <a:gd name="connsiteX16" fmla="*/ 10460 w 438651"/>
                <a:gd name="connsiteY16" fmla="*/ 98489 h 175799"/>
                <a:gd name="connsiteX17" fmla="*/ 313115 w 438651"/>
                <a:gd name="connsiteY17" fmla="*/ 146913 h 175799"/>
                <a:gd name="connsiteX18" fmla="*/ 313115 w 438651"/>
                <a:gd name="connsiteY18" fmla="*/ 29011 h 175799"/>
                <a:gd name="connsiteX19" fmla="*/ 409054 w 438651"/>
                <a:gd name="connsiteY19" fmla="*/ 87962 h 175799"/>
                <a:gd name="connsiteX20" fmla="*/ 313115 w 438651"/>
                <a:gd name="connsiteY20" fmla="*/ 146913 h 17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8651" h="175799">
                  <a:moveTo>
                    <a:pt x="10460" y="98489"/>
                  </a:moveTo>
                  <a:lnTo>
                    <a:pt x="293333" y="98489"/>
                  </a:lnTo>
                  <a:lnTo>
                    <a:pt x="293333" y="165335"/>
                  </a:lnTo>
                  <a:cubicBezTo>
                    <a:pt x="293333" y="166914"/>
                    <a:pt x="293828" y="169020"/>
                    <a:pt x="294817" y="170599"/>
                  </a:cubicBezTo>
                  <a:cubicBezTo>
                    <a:pt x="296795" y="173757"/>
                    <a:pt x="299762" y="175862"/>
                    <a:pt x="303224" y="175862"/>
                  </a:cubicBezTo>
                  <a:cubicBezTo>
                    <a:pt x="305202" y="175862"/>
                    <a:pt x="306686" y="175336"/>
                    <a:pt x="308169" y="174283"/>
                  </a:cubicBezTo>
                  <a:lnTo>
                    <a:pt x="434276" y="96910"/>
                  </a:lnTo>
                  <a:cubicBezTo>
                    <a:pt x="435265" y="96384"/>
                    <a:pt x="436748" y="94805"/>
                    <a:pt x="437737" y="93226"/>
                  </a:cubicBezTo>
                  <a:cubicBezTo>
                    <a:pt x="438726" y="91647"/>
                    <a:pt x="438726" y="89541"/>
                    <a:pt x="438726" y="87962"/>
                  </a:cubicBezTo>
                  <a:cubicBezTo>
                    <a:pt x="438726" y="84278"/>
                    <a:pt x="437243" y="80593"/>
                    <a:pt x="434276" y="79014"/>
                  </a:cubicBezTo>
                  <a:lnTo>
                    <a:pt x="308169" y="1641"/>
                  </a:lnTo>
                  <a:cubicBezTo>
                    <a:pt x="306686" y="589"/>
                    <a:pt x="305202" y="62"/>
                    <a:pt x="303224" y="62"/>
                  </a:cubicBezTo>
                  <a:cubicBezTo>
                    <a:pt x="297784" y="62"/>
                    <a:pt x="293333" y="4800"/>
                    <a:pt x="293333" y="10589"/>
                  </a:cubicBezTo>
                  <a:lnTo>
                    <a:pt x="293333" y="77435"/>
                  </a:lnTo>
                  <a:lnTo>
                    <a:pt x="10460" y="77435"/>
                  </a:lnTo>
                  <a:cubicBezTo>
                    <a:pt x="4525" y="77435"/>
                    <a:pt x="75" y="82172"/>
                    <a:pt x="75" y="87962"/>
                  </a:cubicBezTo>
                  <a:cubicBezTo>
                    <a:pt x="75" y="93752"/>
                    <a:pt x="4525" y="98489"/>
                    <a:pt x="10460" y="98489"/>
                  </a:cubicBezTo>
                  <a:close/>
                  <a:moveTo>
                    <a:pt x="313115" y="146913"/>
                  </a:moveTo>
                  <a:lnTo>
                    <a:pt x="313115" y="29011"/>
                  </a:lnTo>
                  <a:lnTo>
                    <a:pt x="409054" y="87962"/>
                  </a:lnTo>
                  <a:lnTo>
                    <a:pt x="313115" y="146913"/>
                  </a:lnTo>
                  <a:close/>
                </a:path>
              </a:pathLst>
            </a:custGeom>
            <a:solidFill>
              <a:srgbClr val="000000"/>
            </a:solidFill>
            <a:ln w="510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9056195-F346-161D-826C-3C7B93717A3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993860" y="4814222"/>
              <a:ext cx="285593" cy="285441"/>
            </a:xfrm>
            <a:custGeom>
              <a:avLst/>
              <a:gdLst>
                <a:gd name="connsiteX0" fmla="*/ 234162 w 285593"/>
                <a:gd name="connsiteY0" fmla="*/ 42575 h 285441"/>
                <a:gd name="connsiteX1" fmla="*/ 278670 w 285593"/>
                <a:gd name="connsiteY1" fmla="*/ 12614 h 285441"/>
                <a:gd name="connsiteX2" fmla="*/ 285676 w 285593"/>
                <a:gd name="connsiteY2" fmla="*/ 4516 h 285441"/>
                <a:gd name="connsiteX3" fmla="*/ 280319 w 285593"/>
                <a:gd name="connsiteY3" fmla="*/ 63 h 285441"/>
                <a:gd name="connsiteX4" fmla="*/ 238283 w 285593"/>
                <a:gd name="connsiteY4" fmla="*/ 1277 h 285441"/>
                <a:gd name="connsiteX5" fmla="*/ 195424 w 285593"/>
                <a:gd name="connsiteY5" fmla="*/ 63 h 285441"/>
                <a:gd name="connsiteX6" fmla="*/ 188006 w 285593"/>
                <a:gd name="connsiteY6" fmla="*/ 8160 h 285441"/>
                <a:gd name="connsiteX7" fmla="*/ 195424 w 285593"/>
                <a:gd name="connsiteY7" fmla="*/ 12614 h 285441"/>
                <a:gd name="connsiteX8" fmla="*/ 223447 w 285593"/>
                <a:gd name="connsiteY8" fmla="*/ 30429 h 285441"/>
                <a:gd name="connsiteX9" fmla="*/ 222211 w 285593"/>
                <a:gd name="connsiteY9" fmla="*/ 38931 h 285441"/>
                <a:gd name="connsiteX10" fmla="*/ 185121 w 285593"/>
                <a:gd name="connsiteY10" fmla="*/ 183474 h 285441"/>
                <a:gd name="connsiteX11" fmla="*/ 82505 w 285593"/>
                <a:gd name="connsiteY11" fmla="*/ 272953 h 285441"/>
                <a:gd name="connsiteX12" fmla="*/ 32228 w 285593"/>
                <a:gd name="connsiteY12" fmla="*/ 220318 h 285441"/>
                <a:gd name="connsiteX13" fmla="*/ 36761 w 285593"/>
                <a:gd name="connsiteY13" fmla="*/ 188738 h 285441"/>
                <a:gd name="connsiteX14" fmla="*/ 76736 w 285593"/>
                <a:gd name="connsiteY14" fmla="*/ 31239 h 285441"/>
                <a:gd name="connsiteX15" fmla="*/ 111353 w 285593"/>
                <a:gd name="connsiteY15" fmla="*/ 12614 h 285441"/>
                <a:gd name="connsiteX16" fmla="*/ 125365 w 285593"/>
                <a:gd name="connsiteY16" fmla="*/ 4516 h 285441"/>
                <a:gd name="connsiteX17" fmla="*/ 119595 w 285593"/>
                <a:gd name="connsiteY17" fmla="*/ 63 h 285441"/>
                <a:gd name="connsiteX18" fmla="*/ 66845 w 285593"/>
                <a:gd name="connsiteY18" fmla="*/ 1277 h 285441"/>
                <a:gd name="connsiteX19" fmla="*/ 13683 w 285593"/>
                <a:gd name="connsiteY19" fmla="*/ 63 h 285441"/>
                <a:gd name="connsiteX20" fmla="*/ 5852 w 285593"/>
                <a:gd name="connsiteY20" fmla="*/ 8160 h 285441"/>
                <a:gd name="connsiteX21" fmla="*/ 17392 w 285593"/>
                <a:gd name="connsiteY21" fmla="*/ 12614 h 285441"/>
                <a:gd name="connsiteX22" fmla="*/ 33052 w 285593"/>
                <a:gd name="connsiteY22" fmla="*/ 13424 h 285441"/>
                <a:gd name="connsiteX23" fmla="*/ 44179 w 285593"/>
                <a:gd name="connsiteY23" fmla="*/ 19902 h 285441"/>
                <a:gd name="connsiteX24" fmla="*/ 37173 w 285593"/>
                <a:gd name="connsiteY24" fmla="*/ 48649 h 285441"/>
                <a:gd name="connsiteX25" fmla="*/ 28106 w 285593"/>
                <a:gd name="connsiteY25" fmla="*/ 84278 h 285441"/>
                <a:gd name="connsiteX26" fmla="*/ 2968 w 285593"/>
                <a:gd name="connsiteY26" fmla="*/ 184284 h 285441"/>
                <a:gd name="connsiteX27" fmla="*/ 83 w 285593"/>
                <a:gd name="connsiteY27" fmla="*/ 207767 h 285441"/>
                <a:gd name="connsiteX28" fmla="*/ 80857 w 285593"/>
                <a:gd name="connsiteY28" fmla="*/ 285504 h 285441"/>
                <a:gd name="connsiteX29" fmla="*/ 197484 w 285593"/>
                <a:gd name="connsiteY29" fmla="*/ 186308 h 285441"/>
                <a:gd name="connsiteX30" fmla="*/ 234162 w 285593"/>
                <a:gd name="connsiteY30" fmla="*/ 42575 h 28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5593" h="285441">
                  <a:moveTo>
                    <a:pt x="234162" y="42575"/>
                  </a:moveTo>
                  <a:cubicBezTo>
                    <a:pt x="238283" y="25975"/>
                    <a:pt x="245701" y="13829"/>
                    <a:pt x="278670" y="12614"/>
                  </a:cubicBezTo>
                  <a:cubicBezTo>
                    <a:pt x="280731" y="12614"/>
                    <a:pt x="285676" y="12209"/>
                    <a:pt x="285676" y="4516"/>
                  </a:cubicBezTo>
                  <a:cubicBezTo>
                    <a:pt x="285676" y="4112"/>
                    <a:pt x="285676" y="63"/>
                    <a:pt x="280319" y="63"/>
                  </a:cubicBezTo>
                  <a:cubicBezTo>
                    <a:pt x="266719" y="63"/>
                    <a:pt x="252295" y="1277"/>
                    <a:pt x="238283" y="1277"/>
                  </a:cubicBezTo>
                  <a:cubicBezTo>
                    <a:pt x="224272" y="1277"/>
                    <a:pt x="209023" y="63"/>
                    <a:pt x="195424" y="63"/>
                  </a:cubicBezTo>
                  <a:cubicBezTo>
                    <a:pt x="192951" y="63"/>
                    <a:pt x="188006" y="63"/>
                    <a:pt x="188006" y="8160"/>
                  </a:cubicBezTo>
                  <a:cubicBezTo>
                    <a:pt x="188006" y="12614"/>
                    <a:pt x="192127" y="12614"/>
                    <a:pt x="195424" y="12614"/>
                  </a:cubicBezTo>
                  <a:cubicBezTo>
                    <a:pt x="218914" y="13019"/>
                    <a:pt x="223447" y="21521"/>
                    <a:pt x="223447" y="30429"/>
                  </a:cubicBezTo>
                  <a:cubicBezTo>
                    <a:pt x="223447" y="31644"/>
                    <a:pt x="222623" y="37717"/>
                    <a:pt x="222211" y="38931"/>
                  </a:cubicBezTo>
                  <a:lnTo>
                    <a:pt x="185121" y="183474"/>
                  </a:lnTo>
                  <a:cubicBezTo>
                    <a:pt x="171109" y="237728"/>
                    <a:pt x="123716" y="272953"/>
                    <a:pt x="82505" y="272953"/>
                  </a:cubicBezTo>
                  <a:cubicBezTo>
                    <a:pt x="54482" y="272953"/>
                    <a:pt x="32228" y="255138"/>
                    <a:pt x="32228" y="220318"/>
                  </a:cubicBezTo>
                  <a:cubicBezTo>
                    <a:pt x="32228" y="219509"/>
                    <a:pt x="32228" y="206552"/>
                    <a:pt x="36761" y="188738"/>
                  </a:cubicBezTo>
                  <a:lnTo>
                    <a:pt x="76736" y="31239"/>
                  </a:lnTo>
                  <a:cubicBezTo>
                    <a:pt x="80445" y="16663"/>
                    <a:pt x="81269" y="12614"/>
                    <a:pt x="111353" y="12614"/>
                  </a:cubicBezTo>
                  <a:cubicBezTo>
                    <a:pt x="122068" y="12614"/>
                    <a:pt x="125365" y="12614"/>
                    <a:pt x="125365" y="4516"/>
                  </a:cubicBezTo>
                  <a:cubicBezTo>
                    <a:pt x="125365" y="63"/>
                    <a:pt x="120832" y="63"/>
                    <a:pt x="119595" y="63"/>
                  </a:cubicBezTo>
                  <a:cubicBezTo>
                    <a:pt x="108056" y="63"/>
                    <a:pt x="78384" y="1277"/>
                    <a:pt x="66845" y="1277"/>
                  </a:cubicBezTo>
                  <a:cubicBezTo>
                    <a:pt x="54894" y="1277"/>
                    <a:pt x="25634" y="63"/>
                    <a:pt x="13683" y="63"/>
                  </a:cubicBezTo>
                  <a:cubicBezTo>
                    <a:pt x="10386" y="63"/>
                    <a:pt x="5852" y="63"/>
                    <a:pt x="5852" y="8160"/>
                  </a:cubicBezTo>
                  <a:cubicBezTo>
                    <a:pt x="5852" y="12614"/>
                    <a:pt x="9561" y="12614"/>
                    <a:pt x="17392" y="12614"/>
                  </a:cubicBezTo>
                  <a:cubicBezTo>
                    <a:pt x="18216" y="12614"/>
                    <a:pt x="26046" y="12614"/>
                    <a:pt x="33052" y="13424"/>
                  </a:cubicBezTo>
                  <a:cubicBezTo>
                    <a:pt x="40470" y="14234"/>
                    <a:pt x="44179" y="14639"/>
                    <a:pt x="44179" y="19902"/>
                  </a:cubicBezTo>
                  <a:cubicBezTo>
                    <a:pt x="44179" y="22331"/>
                    <a:pt x="39646" y="39336"/>
                    <a:pt x="37173" y="48649"/>
                  </a:cubicBezTo>
                  <a:lnTo>
                    <a:pt x="28106" y="84278"/>
                  </a:lnTo>
                  <a:cubicBezTo>
                    <a:pt x="24397" y="100069"/>
                    <a:pt x="4616" y="176591"/>
                    <a:pt x="2968" y="184284"/>
                  </a:cubicBezTo>
                  <a:cubicBezTo>
                    <a:pt x="83" y="195621"/>
                    <a:pt x="83" y="201694"/>
                    <a:pt x="83" y="207767"/>
                  </a:cubicBezTo>
                  <a:cubicBezTo>
                    <a:pt x="83" y="257163"/>
                    <a:pt x="37585" y="285504"/>
                    <a:pt x="80857" y="285504"/>
                  </a:cubicBezTo>
                  <a:cubicBezTo>
                    <a:pt x="132783" y="285504"/>
                    <a:pt x="183885" y="239753"/>
                    <a:pt x="197484" y="186308"/>
                  </a:cubicBezTo>
                  <a:lnTo>
                    <a:pt x="234162" y="42575"/>
                  </a:lnTo>
                  <a:close/>
                </a:path>
              </a:pathLst>
            </a:custGeom>
            <a:solidFill>
              <a:srgbClr val="000000"/>
            </a:solidFill>
            <a:ln w="40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05E05152-6215-A739-D6DF-7E5860333621}"/>
              </a:ext>
            </a:extLst>
          </p:cNvPr>
          <p:cNvGrpSpPr/>
          <p:nvPr/>
        </p:nvGrpSpPr>
        <p:grpSpPr>
          <a:xfrm>
            <a:off x="7073654" y="2506361"/>
            <a:ext cx="4244287" cy="2554545"/>
            <a:chOff x="313392" y="3551351"/>
            <a:chExt cx="4244287" cy="2554545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F537D22B-4E03-8826-DC03-5152A497FEAB}"/>
                </a:ext>
              </a:extLst>
            </p:cNvPr>
            <p:cNvSpPr/>
            <p:nvPr/>
          </p:nvSpPr>
          <p:spPr>
            <a:xfrm>
              <a:off x="313393" y="3551351"/>
              <a:ext cx="4244286" cy="552818"/>
            </a:xfrm>
            <a:prstGeom prst="rect">
              <a:avLst/>
            </a:prstGeom>
            <a:solidFill>
              <a:srgbClr val="DB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3C1DF871-9106-3214-D8C6-C19A0916457B}"/>
                </a:ext>
              </a:extLst>
            </p:cNvPr>
            <p:cNvSpPr txBox="1"/>
            <p:nvPr/>
          </p:nvSpPr>
          <p:spPr>
            <a:xfrm>
              <a:off x="313392" y="3551351"/>
              <a:ext cx="4244287" cy="2554545"/>
            </a:xfrm>
            <a:prstGeom prst="rect">
              <a:avLst/>
            </a:prstGeom>
            <a:solidFill>
              <a:srgbClr val="DB4343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Example.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In any space:</a:t>
              </a:r>
            </a:p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so if the space has OC:</a:t>
              </a:r>
            </a:p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338" name="Group 33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U = (\up U)^\circ$&#10;&#10;\end{document}&#10;" title="IguanaTex Vector Display">
              <a:extLst>
                <a:ext uri="{FF2B5EF4-FFF2-40B4-BE49-F238E27FC236}">
                  <a16:creationId xmlns:a16="http://schemas.microsoft.com/office/drawing/2014/main" id="{BEDFB138-E5CE-65E1-E6C9-CDDE7D8B2C1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1955032" y="4631999"/>
              <a:ext cx="2052053" cy="429650"/>
              <a:chOff x="5671100" y="4762326"/>
              <a:chExt cx="2052053" cy="429650"/>
            </a:xfrm>
          </p:grpSpPr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2D5B88B-AC1F-419A-6A33-00C9B419F12E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6200000">
                <a:off x="5544558" y="4888868"/>
                <a:ext cx="428884" cy="175799"/>
              </a:xfrm>
              <a:custGeom>
                <a:avLst/>
                <a:gdLst>
                  <a:gd name="connsiteX0" fmla="*/ 10229 w 428884"/>
                  <a:gd name="connsiteY0" fmla="*/ 98489 h 175799"/>
                  <a:gd name="connsiteX1" fmla="*/ 286803 w 428884"/>
                  <a:gd name="connsiteY1" fmla="*/ 98489 h 175799"/>
                  <a:gd name="connsiteX2" fmla="*/ 286803 w 428884"/>
                  <a:gd name="connsiteY2" fmla="*/ 165335 h 175799"/>
                  <a:gd name="connsiteX3" fmla="*/ 288254 w 428884"/>
                  <a:gd name="connsiteY3" fmla="*/ 170599 h 175799"/>
                  <a:gd name="connsiteX4" fmla="*/ 296474 w 428884"/>
                  <a:gd name="connsiteY4" fmla="*/ 175862 h 175799"/>
                  <a:gd name="connsiteX5" fmla="*/ 301309 w 428884"/>
                  <a:gd name="connsiteY5" fmla="*/ 174283 h 175799"/>
                  <a:gd name="connsiteX6" fmla="*/ 424607 w 428884"/>
                  <a:gd name="connsiteY6" fmla="*/ 96910 h 175799"/>
                  <a:gd name="connsiteX7" fmla="*/ 427992 w 428884"/>
                  <a:gd name="connsiteY7" fmla="*/ 93226 h 175799"/>
                  <a:gd name="connsiteX8" fmla="*/ 428959 w 428884"/>
                  <a:gd name="connsiteY8" fmla="*/ 87962 h 175799"/>
                  <a:gd name="connsiteX9" fmla="*/ 424607 w 428884"/>
                  <a:gd name="connsiteY9" fmla="*/ 79014 h 175799"/>
                  <a:gd name="connsiteX10" fmla="*/ 301309 w 428884"/>
                  <a:gd name="connsiteY10" fmla="*/ 1641 h 175799"/>
                  <a:gd name="connsiteX11" fmla="*/ 296474 w 428884"/>
                  <a:gd name="connsiteY11" fmla="*/ 62 h 175799"/>
                  <a:gd name="connsiteX12" fmla="*/ 286803 w 428884"/>
                  <a:gd name="connsiteY12" fmla="*/ 10589 h 175799"/>
                  <a:gd name="connsiteX13" fmla="*/ 286803 w 428884"/>
                  <a:gd name="connsiteY13" fmla="*/ 77435 h 175799"/>
                  <a:gd name="connsiteX14" fmla="*/ 10229 w 428884"/>
                  <a:gd name="connsiteY14" fmla="*/ 77435 h 175799"/>
                  <a:gd name="connsiteX15" fmla="*/ 75 w 428884"/>
                  <a:gd name="connsiteY15" fmla="*/ 87962 h 175799"/>
                  <a:gd name="connsiteX16" fmla="*/ 10229 w 428884"/>
                  <a:gd name="connsiteY16" fmla="*/ 98489 h 175799"/>
                  <a:gd name="connsiteX17" fmla="*/ 306144 w 428884"/>
                  <a:gd name="connsiteY17" fmla="*/ 146913 h 175799"/>
                  <a:gd name="connsiteX18" fmla="*/ 306144 w 428884"/>
                  <a:gd name="connsiteY18" fmla="*/ 29011 h 175799"/>
                  <a:gd name="connsiteX19" fmla="*/ 399948 w 428884"/>
                  <a:gd name="connsiteY19" fmla="*/ 87962 h 175799"/>
                  <a:gd name="connsiteX20" fmla="*/ 306144 w 428884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28884" h="175799">
                    <a:moveTo>
                      <a:pt x="10229" y="98489"/>
                    </a:moveTo>
                    <a:lnTo>
                      <a:pt x="286803" y="98489"/>
                    </a:lnTo>
                    <a:lnTo>
                      <a:pt x="286803" y="165335"/>
                    </a:lnTo>
                    <a:cubicBezTo>
                      <a:pt x="286803" y="166914"/>
                      <a:pt x="287287" y="169020"/>
                      <a:pt x="288254" y="170599"/>
                    </a:cubicBezTo>
                    <a:cubicBezTo>
                      <a:pt x="290188" y="173757"/>
                      <a:pt x="293089" y="175862"/>
                      <a:pt x="296474" y="175862"/>
                    </a:cubicBezTo>
                    <a:cubicBezTo>
                      <a:pt x="298408" y="175862"/>
                      <a:pt x="299858" y="175336"/>
                      <a:pt x="301309" y="174283"/>
                    </a:cubicBezTo>
                    <a:lnTo>
                      <a:pt x="424607" y="96910"/>
                    </a:lnTo>
                    <a:cubicBezTo>
                      <a:pt x="425574" y="96384"/>
                      <a:pt x="427025" y="94805"/>
                      <a:pt x="427992" y="93226"/>
                    </a:cubicBezTo>
                    <a:cubicBezTo>
                      <a:pt x="428959" y="91647"/>
                      <a:pt x="428959" y="89541"/>
                      <a:pt x="428959" y="87962"/>
                    </a:cubicBezTo>
                    <a:cubicBezTo>
                      <a:pt x="428959" y="84278"/>
                      <a:pt x="427508" y="80593"/>
                      <a:pt x="424607" y="79014"/>
                    </a:cubicBezTo>
                    <a:lnTo>
                      <a:pt x="301309" y="1641"/>
                    </a:lnTo>
                    <a:cubicBezTo>
                      <a:pt x="299858" y="589"/>
                      <a:pt x="298408" y="62"/>
                      <a:pt x="296474" y="62"/>
                    </a:cubicBezTo>
                    <a:cubicBezTo>
                      <a:pt x="291155" y="62"/>
                      <a:pt x="286803" y="4800"/>
                      <a:pt x="286803" y="10589"/>
                    </a:cubicBezTo>
                    <a:lnTo>
                      <a:pt x="286803" y="77435"/>
                    </a:lnTo>
                    <a:lnTo>
                      <a:pt x="10229" y="77435"/>
                    </a:lnTo>
                    <a:cubicBezTo>
                      <a:pt x="4426" y="77435"/>
                      <a:pt x="75" y="82172"/>
                      <a:pt x="75" y="87962"/>
                    </a:cubicBezTo>
                    <a:cubicBezTo>
                      <a:pt x="75" y="93752"/>
                      <a:pt x="4426" y="98489"/>
                      <a:pt x="10229" y="98489"/>
                    </a:cubicBezTo>
                    <a:close/>
                    <a:moveTo>
                      <a:pt x="306144" y="146913"/>
                    </a:moveTo>
                    <a:lnTo>
                      <a:pt x="306144" y="29011"/>
                    </a:lnTo>
                    <a:lnTo>
                      <a:pt x="399948" y="87962"/>
                    </a:lnTo>
                    <a:lnTo>
                      <a:pt x="306144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3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88E54B3C-6E00-A167-C131-2FBDD060F23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916952" y="4814222"/>
                <a:ext cx="279234" cy="285441"/>
              </a:xfrm>
              <a:custGeom>
                <a:avLst/>
                <a:gdLst>
                  <a:gd name="connsiteX0" fmla="*/ 228950 w 279234"/>
                  <a:gd name="connsiteY0" fmla="*/ 42575 h 285441"/>
                  <a:gd name="connsiteX1" fmla="*/ 272467 w 279234"/>
                  <a:gd name="connsiteY1" fmla="*/ 12614 h 285441"/>
                  <a:gd name="connsiteX2" fmla="*/ 279317 w 279234"/>
                  <a:gd name="connsiteY2" fmla="*/ 4516 h 285441"/>
                  <a:gd name="connsiteX3" fmla="*/ 274079 w 279234"/>
                  <a:gd name="connsiteY3" fmla="*/ 63 h 285441"/>
                  <a:gd name="connsiteX4" fmla="*/ 232979 w 279234"/>
                  <a:gd name="connsiteY4" fmla="*/ 1277 h 285441"/>
                  <a:gd name="connsiteX5" fmla="*/ 191074 w 279234"/>
                  <a:gd name="connsiteY5" fmla="*/ 63 h 285441"/>
                  <a:gd name="connsiteX6" fmla="*/ 183821 w 279234"/>
                  <a:gd name="connsiteY6" fmla="*/ 8160 h 285441"/>
                  <a:gd name="connsiteX7" fmla="*/ 191074 w 279234"/>
                  <a:gd name="connsiteY7" fmla="*/ 12614 h 285441"/>
                  <a:gd name="connsiteX8" fmla="*/ 218474 w 279234"/>
                  <a:gd name="connsiteY8" fmla="*/ 30429 h 285441"/>
                  <a:gd name="connsiteX9" fmla="*/ 217265 w 279234"/>
                  <a:gd name="connsiteY9" fmla="*/ 38931 h 285441"/>
                  <a:gd name="connsiteX10" fmla="*/ 181001 w 279234"/>
                  <a:gd name="connsiteY10" fmla="*/ 183474 h 285441"/>
                  <a:gd name="connsiteX11" fmla="*/ 80670 w 279234"/>
                  <a:gd name="connsiteY11" fmla="*/ 272953 h 285441"/>
                  <a:gd name="connsiteX12" fmla="*/ 31512 w 279234"/>
                  <a:gd name="connsiteY12" fmla="*/ 220318 h 285441"/>
                  <a:gd name="connsiteX13" fmla="*/ 35944 w 279234"/>
                  <a:gd name="connsiteY13" fmla="*/ 188738 h 285441"/>
                  <a:gd name="connsiteX14" fmla="*/ 75029 w 279234"/>
                  <a:gd name="connsiteY14" fmla="*/ 31239 h 285441"/>
                  <a:gd name="connsiteX15" fmla="*/ 108875 w 279234"/>
                  <a:gd name="connsiteY15" fmla="*/ 12614 h 285441"/>
                  <a:gd name="connsiteX16" fmla="*/ 122575 w 279234"/>
                  <a:gd name="connsiteY16" fmla="*/ 4516 h 285441"/>
                  <a:gd name="connsiteX17" fmla="*/ 116934 w 279234"/>
                  <a:gd name="connsiteY17" fmla="*/ 63 h 285441"/>
                  <a:gd name="connsiteX18" fmla="*/ 65358 w 279234"/>
                  <a:gd name="connsiteY18" fmla="*/ 1277 h 285441"/>
                  <a:gd name="connsiteX19" fmla="*/ 13380 w 279234"/>
                  <a:gd name="connsiteY19" fmla="*/ 63 h 285441"/>
                  <a:gd name="connsiteX20" fmla="*/ 5724 w 279234"/>
                  <a:gd name="connsiteY20" fmla="*/ 8160 h 285441"/>
                  <a:gd name="connsiteX21" fmla="*/ 17006 w 279234"/>
                  <a:gd name="connsiteY21" fmla="*/ 12614 h 285441"/>
                  <a:gd name="connsiteX22" fmla="*/ 32318 w 279234"/>
                  <a:gd name="connsiteY22" fmla="*/ 13424 h 285441"/>
                  <a:gd name="connsiteX23" fmla="*/ 43197 w 279234"/>
                  <a:gd name="connsiteY23" fmla="*/ 19902 h 285441"/>
                  <a:gd name="connsiteX24" fmla="*/ 36347 w 279234"/>
                  <a:gd name="connsiteY24" fmla="*/ 48649 h 285441"/>
                  <a:gd name="connsiteX25" fmla="*/ 27482 w 279234"/>
                  <a:gd name="connsiteY25" fmla="*/ 84278 h 285441"/>
                  <a:gd name="connsiteX26" fmla="*/ 2903 w 279234"/>
                  <a:gd name="connsiteY26" fmla="*/ 184284 h 285441"/>
                  <a:gd name="connsiteX27" fmla="*/ 83 w 279234"/>
                  <a:gd name="connsiteY27" fmla="*/ 207767 h 285441"/>
                  <a:gd name="connsiteX28" fmla="*/ 79058 w 279234"/>
                  <a:gd name="connsiteY28" fmla="*/ 285504 h 285441"/>
                  <a:gd name="connsiteX29" fmla="*/ 193089 w 279234"/>
                  <a:gd name="connsiteY29" fmla="*/ 186308 h 285441"/>
                  <a:gd name="connsiteX30" fmla="*/ 228950 w 279234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9234" h="285441">
                    <a:moveTo>
                      <a:pt x="228950" y="42575"/>
                    </a:moveTo>
                    <a:cubicBezTo>
                      <a:pt x="232979" y="25975"/>
                      <a:pt x="240232" y="13829"/>
                      <a:pt x="272467" y="12614"/>
                    </a:cubicBezTo>
                    <a:cubicBezTo>
                      <a:pt x="274482" y="12614"/>
                      <a:pt x="279317" y="12209"/>
                      <a:pt x="279317" y="4516"/>
                    </a:cubicBezTo>
                    <a:cubicBezTo>
                      <a:pt x="279317" y="4112"/>
                      <a:pt x="279317" y="63"/>
                      <a:pt x="274079" y="63"/>
                    </a:cubicBezTo>
                    <a:cubicBezTo>
                      <a:pt x="260782" y="63"/>
                      <a:pt x="246679" y="1277"/>
                      <a:pt x="232979" y="1277"/>
                    </a:cubicBezTo>
                    <a:cubicBezTo>
                      <a:pt x="219280" y="1277"/>
                      <a:pt x="204371" y="63"/>
                      <a:pt x="191074" y="63"/>
                    </a:cubicBezTo>
                    <a:cubicBezTo>
                      <a:pt x="188656" y="63"/>
                      <a:pt x="183821" y="63"/>
                      <a:pt x="183821" y="8160"/>
                    </a:cubicBezTo>
                    <a:cubicBezTo>
                      <a:pt x="183821" y="12614"/>
                      <a:pt x="187851" y="12614"/>
                      <a:pt x="191074" y="12614"/>
                    </a:cubicBezTo>
                    <a:cubicBezTo>
                      <a:pt x="214041" y="13019"/>
                      <a:pt x="218474" y="21521"/>
                      <a:pt x="218474" y="30429"/>
                    </a:cubicBezTo>
                    <a:cubicBezTo>
                      <a:pt x="218474" y="31644"/>
                      <a:pt x="217668" y="37717"/>
                      <a:pt x="217265" y="38931"/>
                    </a:cubicBezTo>
                    <a:lnTo>
                      <a:pt x="181001" y="183474"/>
                    </a:lnTo>
                    <a:cubicBezTo>
                      <a:pt x="167301" y="237728"/>
                      <a:pt x="120963" y="272953"/>
                      <a:pt x="80670" y="272953"/>
                    </a:cubicBezTo>
                    <a:cubicBezTo>
                      <a:pt x="53270" y="272953"/>
                      <a:pt x="31512" y="255138"/>
                      <a:pt x="31512" y="220318"/>
                    </a:cubicBezTo>
                    <a:cubicBezTo>
                      <a:pt x="31512" y="219509"/>
                      <a:pt x="31512" y="206552"/>
                      <a:pt x="35944" y="188738"/>
                    </a:cubicBezTo>
                    <a:lnTo>
                      <a:pt x="75029" y="31239"/>
                    </a:lnTo>
                    <a:cubicBezTo>
                      <a:pt x="78655" y="16663"/>
                      <a:pt x="79461" y="12614"/>
                      <a:pt x="108875" y="12614"/>
                    </a:cubicBezTo>
                    <a:cubicBezTo>
                      <a:pt x="119352" y="12614"/>
                      <a:pt x="122575" y="12614"/>
                      <a:pt x="122575" y="4516"/>
                    </a:cubicBezTo>
                    <a:cubicBezTo>
                      <a:pt x="122575" y="63"/>
                      <a:pt x="118143" y="63"/>
                      <a:pt x="116934" y="63"/>
                    </a:cubicBezTo>
                    <a:cubicBezTo>
                      <a:pt x="105652" y="63"/>
                      <a:pt x="76641" y="1277"/>
                      <a:pt x="65358" y="1277"/>
                    </a:cubicBezTo>
                    <a:cubicBezTo>
                      <a:pt x="53673" y="1277"/>
                      <a:pt x="25065" y="63"/>
                      <a:pt x="13380" y="63"/>
                    </a:cubicBezTo>
                    <a:cubicBezTo>
                      <a:pt x="10156" y="63"/>
                      <a:pt x="5724" y="63"/>
                      <a:pt x="5724" y="8160"/>
                    </a:cubicBezTo>
                    <a:cubicBezTo>
                      <a:pt x="5724" y="12614"/>
                      <a:pt x="9350" y="12614"/>
                      <a:pt x="17006" y="12614"/>
                    </a:cubicBezTo>
                    <a:cubicBezTo>
                      <a:pt x="17812" y="12614"/>
                      <a:pt x="25468" y="12614"/>
                      <a:pt x="32318" y="13424"/>
                    </a:cubicBezTo>
                    <a:cubicBezTo>
                      <a:pt x="39570" y="14234"/>
                      <a:pt x="43197" y="14639"/>
                      <a:pt x="43197" y="19902"/>
                    </a:cubicBezTo>
                    <a:cubicBezTo>
                      <a:pt x="43197" y="22331"/>
                      <a:pt x="38765" y="39336"/>
                      <a:pt x="36347" y="48649"/>
                    </a:cubicBezTo>
                    <a:lnTo>
                      <a:pt x="27482" y="84278"/>
                    </a:lnTo>
                    <a:cubicBezTo>
                      <a:pt x="23856" y="100069"/>
                      <a:pt x="4515" y="176591"/>
                      <a:pt x="2903" y="184284"/>
                    </a:cubicBezTo>
                    <a:cubicBezTo>
                      <a:pt x="83" y="195621"/>
                      <a:pt x="83" y="201694"/>
                      <a:pt x="83" y="207767"/>
                    </a:cubicBezTo>
                    <a:cubicBezTo>
                      <a:pt x="83" y="257163"/>
                      <a:pt x="36750" y="285504"/>
                      <a:pt x="79058" y="285504"/>
                    </a:cubicBezTo>
                    <a:cubicBezTo>
                      <a:pt x="129828" y="285504"/>
                      <a:pt x="179792" y="239753"/>
                      <a:pt x="193089" y="186308"/>
                    </a:cubicBezTo>
                    <a:lnTo>
                      <a:pt x="228950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60EE42B-1B7E-9B39-90C9-E75B9C683B7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6343489" y="4942164"/>
                <a:ext cx="267951" cy="94742"/>
              </a:xfrm>
              <a:custGeom>
                <a:avLst/>
                <a:gdLst>
                  <a:gd name="connsiteX0" fmla="*/ 254346 w 267951"/>
                  <a:gd name="connsiteY0" fmla="*/ 16258 h 94742"/>
                  <a:gd name="connsiteX1" fmla="*/ 268045 w 267951"/>
                  <a:gd name="connsiteY1" fmla="*/ 8160 h 94742"/>
                  <a:gd name="connsiteX2" fmla="*/ 254748 w 267951"/>
                  <a:gd name="connsiteY2" fmla="*/ 63 h 94742"/>
                  <a:gd name="connsiteX3" fmla="*/ 13390 w 267951"/>
                  <a:gd name="connsiteY3" fmla="*/ 63 h 94742"/>
                  <a:gd name="connsiteX4" fmla="*/ 93 w 267951"/>
                  <a:gd name="connsiteY4" fmla="*/ 8160 h 94742"/>
                  <a:gd name="connsiteX5" fmla="*/ 13793 w 267951"/>
                  <a:gd name="connsiteY5" fmla="*/ 16258 h 94742"/>
                  <a:gd name="connsiteX6" fmla="*/ 254346 w 267951"/>
                  <a:gd name="connsiteY6" fmla="*/ 16258 h 94742"/>
                  <a:gd name="connsiteX7" fmla="*/ 254748 w 267951"/>
                  <a:gd name="connsiteY7" fmla="*/ 94805 h 94742"/>
                  <a:gd name="connsiteX8" fmla="*/ 268045 w 267951"/>
                  <a:gd name="connsiteY8" fmla="*/ 86707 h 94742"/>
                  <a:gd name="connsiteX9" fmla="*/ 254346 w 267951"/>
                  <a:gd name="connsiteY9" fmla="*/ 78610 h 94742"/>
                  <a:gd name="connsiteX10" fmla="*/ 13793 w 267951"/>
                  <a:gd name="connsiteY10" fmla="*/ 78610 h 94742"/>
                  <a:gd name="connsiteX11" fmla="*/ 93 w 267951"/>
                  <a:gd name="connsiteY11" fmla="*/ 86707 h 94742"/>
                  <a:gd name="connsiteX12" fmla="*/ 13390 w 267951"/>
                  <a:gd name="connsiteY12" fmla="*/ 94805 h 94742"/>
                  <a:gd name="connsiteX13" fmla="*/ 254748 w 267951"/>
                  <a:gd name="connsiteY13" fmla="*/ 94805 h 9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951" h="94742">
                    <a:moveTo>
                      <a:pt x="254346" y="16258"/>
                    </a:moveTo>
                    <a:cubicBezTo>
                      <a:pt x="260390" y="16258"/>
                      <a:pt x="268045" y="16258"/>
                      <a:pt x="268045" y="8160"/>
                    </a:cubicBezTo>
                    <a:cubicBezTo>
                      <a:pt x="268045" y="63"/>
                      <a:pt x="260390" y="63"/>
                      <a:pt x="254748" y="63"/>
                    </a:cubicBezTo>
                    <a:lnTo>
                      <a:pt x="13390" y="63"/>
                    </a:lnTo>
                    <a:cubicBezTo>
                      <a:pt x="7749" y="63"/>
                      <a:pt x="93" y="63"/>
                      <a:pt x="93" y="8160"/>
                    </a:cubicBezTo>
                    <a:cubicBezTo>
                      <a:pt x="93" y="16258"/>
                      <a:pt x="7749" y="16258"/>
                      <a:pt x="13793" y="16258"/>
                    </a:cubicBezTo>
                    <a:lnTo>
                      <a:pt x="254346" y="16258"/>
                    </a:lnTo>
                    <a:close/>
                    <a:moveTo>
                      <a:pt x="254748" y="94805"/>
                    </a:moveTo>
                    <a:cubicBezTo>
                      <a:pt x="260390" y="94805"/>
                      <a:pt x="268045" y="94805"/>
                      <a:pt x="268045" y="86707"/>
                    </a:cubicBezTo>
                    <a:cubicBezTo>
                      <a:pt x="268045" y="78610"/>
                      <a:pt x="260390" y="78610"/>
                      <a:pt x="254346" y="78610"/>
                    </a:cubicBezTo>
                    <a:lnTo>
                      <a:pt x="13793" y="78610"/>
                    </a:lnTo>
                    <a:cubicBezTo>
                      <a:pt x="7749" y="78610"/>
                      <a:pt x="93" y="78610"/>
                      <a:pt x="93" y="86707"/>
                    </a:cubicBezTo>
                    <a:cubicBezTo>
                      <a:pt x="93" y="94805"/>
                      <a:pt x="7749" y="94805"/>
                      <a:pt x="13390" y="94805"/>
                    </a:cubicBezTo>
                    <a:lnTo>
                      <a:pt x="254748" y="94805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053F0A3F-26BE-75F7-2A6B-FF89B7D3F50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6786134" y="4787095"/>
                <a:ext cx="93480" cy="404881"/>
              </a:xfrm>
              <a:custGeom>
                <a:avLst/>
                <a:gdLst>
                  <a:gd name="connsiteX0" fmla="*/ 93585 w 93480"/>
                  <a:gd name="connsiteY0" fmla="*/ 400896 h 404881"/>
                  <a:gd name="connsiteX1" fmla="*/ 86735 w 93480"/>
                  <a:gd name="connsiteY1" fmla="*/ 391988 h 404881"/>
                  <a:gd name="connsiteX2" fmla="*/ 23474 w 93480"/>
                  <a:gd name="connsiteY2" fmla="*/ 202504 h 404881"/>
                  <a:gd name="connsiteX3" fmla="*/ 88347 w 93480"/>
                  <a:gd name="connsiteY3" fmla="*/ 10995 h 404881"/>
                  <a:gd name="connsiteX4" fmla="*/ 93585 w 93480"/>
                  <a:gd name="connsiteY4" fmla="*/ 4112 h 404881"/>
                  <a:gd name="connsiteX5" fmla="*/ 89556 w 93480"/>
                  <a:gd name="connsiteY5" fmla="*/ 63 h 404881"/>
                  <a:gd name="connsiteX6" fmla="*/ 25489 w 93480"/>
                  <a:gd name="connsiteY6" fmla="*/ 79015 h 404881"/>
                  <a:gd name="connsiteX7" fmla="*/ 104 w 93480"/>
                  <a:gd name="connsiteY7" fmla="*/ 202504 h 404881"/>
                  <a:gd name="connsiteX8" fmla="*/ 26698 w 93480"/>
                  <a:gd name="connsiteY8" fmla="*/ 328827 h 404881"/>
                  <a:gd name="connsiteX9" fmla="*/ 89556 w 93480"/>
                  <a:gd name="connsiteY9" fmla="*/ 404944 h 404881"/>
                  <a:gd name="connsiteX10" fmla="*/ 93585 w 93480"/>
                  <a:gd name="connsiteY10" fmla="*/ 400896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480" h="404881">
                    <a:moveTo>
                      <a:pt x="93585" y="400896"/>
                    </a:moveTo>
                    <a:cubicBezTo>
                      <a:pt x="93585" y="399681"/>
                      <a:pt x="93585" y="398871"/>
                      <a:pt x="86735" y="391988"/>
                    </a:cubicBezTo>
                    <a:cubicBezTo>
                      <a:pt x="36368" y="340973"/>
                      <a:pt x="23474" y="264451"/>
                      <a:pt x="23474" y="202504"/>
                    </a:cubicBezTo>
                    <a:cubicBezTo>
                      <a:pt x="23474" y="132054"/>
                      <a:pt x="38786" y="61605"/>
                      <a:pt x="88347" y="10995"/>
                    </a:cubicBezTo>
                    <a:cubicBezTo>
                      <a:pt x="93585" y="6136"/>
                      <a:pt x="93585" y="5326"/>
                      <a:pt x="93585" y="4112"/>
                    </a:cubicBezTo>
                    <a:cubicBezTo>
                      <a:pt x="93585" y="1277"/>
                      <a:pt x="91973" y="63"/>
                      <a:pt x="89556" y="63"/>
                    </a:cubicBezTo>
                    <a:cubicBezTo>
                      <a:pt x="85526" y="63"/>
                      <a:pt x="49262" y="27595"/>
                      <a:pt x="25489" y="79015"/>
                    </a:cubicBezTo>
                    <a:cubicBezTo>
                      <a:pt x="4939" y="123552"/>
                      <a:pt x="104" y="168494"/>
                      <a:pt x="104" y="202504"/>
                    </a:cubicBezTo>
                    <a:cubicBezTo>
                      <a:pt x="104" y="234084"/>
                      <a:pt x="4536" y="283075"/>
                      <a:pt x="26698" y="328827"/>
                    </a:cubicBezTo>
                    <a:cubicBezTo>
                      <a:pt x="50874" y="378627"/>
                      <a:pt x="85526" y="404944"/>
                      <a:pt x="89556" y="404944"/>
                    </a:cubicBezTo>
                    <a:cubicBezTo>
                      <a:pt x="91973" y="404944"/>
                      <a:pt x="93585" y="403730"/>
                      <a:pt x="93585" y="4008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89A69016-854E-D8E5-47F8-9E5797C89A28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6909791" y="4810173"/>
                <a:ext cx="187767" cy="359130"/>
              </a:xfrm>
              <a:custGeom>
                <a:avLst/>
                <a:gdLst>
                  <a:gd name="connsiteX0" fmla="*/ 102050 w 187767"/>
                  <a:gd name="connsiteY0" fmla="*/ 55936 h 359130"/>
                  <a:gd name="connsiteX1" fmla="*/ 133076 w 187767"/>
                  <a:gd name="connsiteY1" fmla="*/ 90351 h 359130"/>
                  <a:gd name="connsiteX2" fmla="*/ 183040 w 187767"/>
                  <a:gd name="connsiteY2" fmla="*/ 113025 h 359130"/>
                  <a:gd name="connsiteX3" fmla="*/ 187876 w 187767"/>
                  <a:gd name="connsiteY3" fmla="*/ 105332 h 359130"/>
                  <a:gd name="connsiteX4" fmla="*/ 178608 w 187767"/>
                  <a:gd name="connsiteY4" fmla="*/ 95615 h 359130"/>
                  <a:gd name="connsiteX5" fmla="*/ 126227 w 187767"/>
                  <a:gd name="connsiteY5" fmla="*/ 63224 h 359130"/>
                  <a:gd name="connsiteX6" fmla="*/ 98424 w 187767"/>
                  <a:gd name="connsiteY6" fmla="*/ 3707 h 359130"/>
                  <a:gd name="connsiteX7" fmla="*/ 93992 w 187767"/>
                  <a:gd name="connsiteY7" fmla="*/ 63 h 359130"/>
                  <a:gd name="connsiteX8" fmla="*/ 89157 w 187767"/>
                  <a:gd name="connsiteY8" fmla="*/ 7351 h 359130"/>
                  <a:gd name="connsiteX9" fmla="*/ 6958 w 187767"/>
                  <a:gd name="connsiteY9" fmla="*/ 96425 h 359130"/>
                  <a:gd name="connsiteX10" fmla="*/ 108 w 187767"/>
                  <a:gd name="connsiteY10" fmla="*/ 105332 h 359130"/>
                  <a:gd name="connsiteX11" fmla="*/ 4943 w 187767"/>
                  <a:gd name="connsiteY11" fmla="*/ 113025 h 359130"/>
                  <a:gd name="connsiteX12" fmla="*/ 52892 w 187767"/>
                  <a:gd name="connsiteY12" fmla="*/ 91971 h 359130"/>
                  <a:gd name="connsiteX13" fmla="*/ 85933 w 187767"/>
                  <a:gd name="connsiteY13" fmla="*/ 55936 h 359130"/>
                  <a:gd name="connsiteX14" fmla="*/ 85933 w 187767"/>
                  <a:gd name="connsiteY14" fmla="*/ 344617 h 359130"/>
                  <a:gd name="connsiteX15" fmla="*/ 93992 w 187767"/>
                  <a:gd name="connsiteY15" fmla="*/ 359193 h 359130"/>
                  <a:gd name="connsiteX16" fmla="*/ 102050 w 187767"/>
                  <a:gd name="connsiteY16" fmla="*/ 344617 h 359130"/>
                  <a:gd name="connsiteX17" fmla="*/ 102050 w 187767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7767" h="359130">
                    <a:moveTo>
                      <a:pt x="102050" y="55936"/>
                    </a:moveTo>
                    <a:cubicBezTo>
                      <a:pt x="111721" y="71322"/>
                      <a:pt x="123003" y="82659"/>
                      <a:pt x="133076" y="90351"/>
                    </a:cubicBezTo>
                    <a:cubicBezTo>
                      <a:pt x="157656" y="108976"/>
                      <a:pt x="182235" y="113025"/>
                      <a:pt x="183040" y="113025"/>
                    </a:cubicBezTo>
                    <a:cubicBezTo>
                      <a:pt x="187876" y="113025"/>
                      <a:pt x="187876" y="108571"/>
                      <a:pt x="187876" y="105332"/>
                    </a:cubicBezTo>
                    <a:cubicBezTo>
                      <a:pt x="187876" y="98854"/>
                      <a:pt x="187473" y="98449"/>
                      <a:pt x="178608" y="95615"/>
                    </a:cubicBezTo>
                    <a:cubicBezTo>
                      <a:pt x="151209" y="87922"/>
                      <a:pt x="135494" y="73346"/>
                      <a:pt x="126227" y="63224"/>
                    </a:cubicBezTo>
                    <a:cubicBezTo>
                      <a:pt x="105677" y="40956"/>
                      <a:pt x="100842" y="16663"/>
                      <a:pt x="98424" y="3707"/>
                    </a:cubicBezTo>
                    <a:cubicBezTo>
                      <a:pt x="98021" y="1682"/>
                      <a:pt x="96409" y="63"/>
                      <a:pt x="93992" y="63"/>
                    </a:cubicBezTo>
                    <a:cubicBezTo>
                      <a:pt x="90365" y="63"/>
                      <a:pt x="89962" y="2492"/>
                      <a:pt x="89157" y="7351"/>
                    </a:cubicBezTo>
                    <a:cubicBezTo>
                      <a:pt x="79889" y="52293"/>
                      <a:pt x="51281" y="83873"/>
                      <a:pt x="6958" y="96425"/>
                    </a:cubicBezTo>
                    <a:cubicBezTo>
                      <a:pt x="914" y="98449"/>
                      <a:pt x="108" y="98449"/>
                      <a:pt x="108" y="105332"/>
                    </a:cubicBezTo>
                    <a:cubicBezTo>
                      <a:pt x="108" y="108571"/>
                      <a:pt x="108" y="113025"/>
                      <a:pt x="4943" y="113025"/>
                    </a:cubicBezTo>
                    <a:cubicBezTo>
                      <a:pt x="6152" y="113025"/>
                      <a:pt x="29925" y="108571"/>
                      <a:pt x="52892" y="91971"/>
                    </a:cubicBezTo>
                    <a:cubicBezTo>
                      <a:pt x="66189" y="81849"/>
                      <a:pt x="77068" y="69702"/>
                      <a:pt x="85933" y="55936"/>
                    </a:cubicBezTo>
                    <a:lnTo>
                      <a:pt x="85933" y="344617"/>
                    </a:lnTo>
                    <a:cubicBezTo>
                      <a:pt x="85933" y="351905"/>
                      <a:pt x="85933" y="359193"/>
                      <a:pt x="93992" y="359193"/>
                    </a:cubicBezTo>
                    <a:cubicBezTo>
                      <a:pt x="102050" y="359193"/>
                      <a:pt x="102050" y="351905"/>
                      <a:pt x="102050" y="344617"/>
                    </a:cubicBezTo>
                    <a:lnTo>
                      <a:pt x="102050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2A864545-C72F-DDE4-AE20-8C20CB3F3EA2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7131406" y="4814222"/>
                <a:ext cx="279234" cy="285441"/>
              </a:xfrm>
              <a:custGeom>
                <a:avLst/>
                <a:gdLst>
                  <a:gd name="connsiteX0" fmla="*/ 228980 w 279234"/>
                  <a:gd name="connsiteY0" fmla="*/ 42575 h 285441"/>
                  <a:gd name="connsiteX1" fmla="*/ 272497 w 279234"/>
                  <a:gd name="connsiteY1" fmla="*/ 12614 h 285441"/>
                  <a:gd name="connsiteX2" fmla="*/ 279347 w 279234"/>
                  <a:gd name="connsiteY2" fmla="*/ 4516 h 285441"/>
                  <a:gd name="connsiteX3" fmla="*/ 274109 w 279234"/>
                  <a:gd name="connsiteY3" fmla="*/ 63 h 285441"/>
                  <a:gd name="connsiteX4" fmla="*/ 233009 w 279234"/>
                  <a:gd name="connsiteY4" fmla="*/ 1277 h 285441"/>
                  <a:gd name="connsiteX5" fmla="*/ 191104 w 279234"/>
                  <a:gd name="connsiteY5" fmla="*/ 63 h 285441"/>
                  <a:gd name="connsiteX6" fmla="*/ 183851 w 279234"/>
                  <a:gd name="connsiteY6" fmla="*/ 8160 h 285441"/>
                  <a:gd name="connsiteX7" fmla="*/ 191104 w 279234"/>
                  <a:gd name="connsiteY7" fmla="*/ 12614 h 285441"/>
                  <a:gd name="connsiteX8" fmla="*/ 218504 w 279234"/>
                  <a:gd name="connsiteY8" fmla="*/ 30429 h 285441"/>
                  <a:gd name="connsiteX9" fmla="*/ 217295 w 279234"/>
                  <a:gd name="connsiteY9" fmla="*/ 38931 h 285441"/>
                  <a:gd name="connsiteX10" fmla="*/ 181031 w 279234"/>
                  <a:gd name="connsiteY10" fmla="*/ 183474 h 285441"/>
                  <a:gd name="connsiteX11" fmla="*/ 80700 w 279234"/>
                  <a:gd name="connsiteY11" fmla="*/ 272953 h 285441"/>
                  <a:gd name="connsiteX12" fmla="*/ 31542 w 279234"/>
                  <a:gd name="connsiteY12" fmla="*/ 220318 h 285441"/>
                  <a:gd name="connsiteX13" fmla="*/ 35974 w 279234"/>
                  <a:gd name="connsiteY13" fmla="*/ 188738 h 285441"/>
                  <a:gd name="connsiteX14" fmla="*/ 75059 w 279234"/>
                  <a:gd name="connsiteY14" fmla="*/ 31239 h 285441"/>
                  <a:gd name="connsiteX15" fmla="*/ 108905 w 279234"/>
                  <a:gd name="connsiteY15" fmla="*/ 12614 h 285441"/>
                  <a:gd name="connsiteX16" fmla="*/ 122605 w 279234"/>
                  <a:gd name="connsiteY16" fmla="*/ 4516 h 285441"/>
                  <a:gd name="connsiteX17" fmla="*/ 116964 w 279234"/>
                  <a:gd name="connsiteY17" fmla="*/ 63 h 285441"/>
                  <a:gd name="connsiteX18" fmla="*/ 65388 w 279234"/>
                  <a:gd name="connsiteY18" fmla="*/ 1277 h 285441"/>
                  <a:gd name="connsiteX19" fmla="*/ 13410 w 279234"/>
                  <a:gd name="connsiteY19" fmla="*/ 63 h 285441"/>
                  <a:gd name="connsiteX20" fmla="*/ 5754 w 279234"/>
                  <a:gd name="connsiteY20" fmla="*/ 8160 h 285441"/>
                  <a:gd name="connsiteX21" fmla="*/ 17036 w 279234"/>
                  <a:gd name="connsiteY21" fmla="*/ 12614 h 285441"/>
                  <a:gd name="connsiteX22" fmla="*/ 32348 w 279234"/>
                  <a:gd name="connsiteY22" fmla="*/ 13424 h 285441"/>
                  <a:gd name="connsiteX23" fmla="*/ 43227 w 279234"/>
                  <a:gd name="connsiteY23" fmla="*/ 19902 h 285441"/>
                  <a:gd name="connsiteX24" fmla="*/ 36377 w 279234"/>
                  <a:gd name="connsiteY24" fmla="*/ 48649 h 285441"/>
                  <a:gd name="connsiteX25" fmla="*/ 27512 w 279234"/>
                  <a:gd name="connsiteY25" fmla="*/ 84278 h 285441"/>
                  <a:gd name="connsiteX26" fmla="*/ 2933 w 279234"/>
                  <a:gd name="connsiteY26" fmla="*/ 184284 h 285441"/>
                  <a:gd name="connsiteX27" fmla="*/ 113 w 279234"/>
                  <a:gd name="connsiteY27" fmla="*/ 207767 h 285441"/>
                  <a:gd name="connsiteX28" fmla="*/ 79088 w 279234"/>
                  <a:gd name="connsiteY28" fmla="*/ 285504 h 285441"/>
                  <a:gd name="connsiteX29" fmla="*/ 193119 w 279234"/>
                  <a:gd name="connsiteY29" fmla="*/ 186308 h 285441"/>
                  <a:gd name="connsiteX30" fmla="*/ 228980 w 279234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9234" h="285441">
                    <a:moveTo>
                      <a:pt x="228980" y="42575"/>
                    </a:moveTo>
                    <a:cubicBezTo>
                      <a:pt x="233009" y="25975"/>
                      <a:pt x="240262" y="13829"/>
                      <a:pt x="272497" y="12614"/>
                    </a:cubicBezTo>
                    <a:cubicBezTo>
                      <a:pt x="274512" y="12614"/>
                      <a:pt x="279347" y="12209"/>
                      <a:pt x="279347" y="4516"/>
                    </a:cubicBezTo>
                    <a:cubicBezTo>
                      <a:pt x="279347" y="4112"/>
                      <a:pt x="279347" y="63"/>
                      <a:pt x="274109" y="63"/>
                    </a:cubicBezTo>
                    <a:cubicBezTo>
                      <a:pt x="260812" y="63"/>
                      <a:pt x="246709" y="1277"/>
                      <a:pt x="233009" y="1277"/>
                    </a:cubicBezTo>
                    <a:cubicBezTo>
                      <a:pt x="219310" y="1277"/>
                      <a:pt x="204401" y="63"/>
                      <a:pt x="191104" y="63"/>
                    </a:cubicBezTo>
                    <a:cubicBezTo>
                      <a:pt x="188686" y="63"/>
                      <a:pt x="183851" y="63"/>
                      <a:pt x="183851" y="8160"/>
                    </a:cubicBezTo>
                    <a:cubicBezTo>
                      <a:pt x="183851" y="12614"/>
                      <a:pt x="187881" y="12614"/>
                      <a:pt x="191104" y="12614"/>
                    </a:cubicBezTo>
                    <a:cubicBezTo>
                      <a:pt x="214071" y="13019"/>
                      <a:pt x="218504" y="21521"/>
                      <a:pt x="218504" y="30429"/>
                    </a:cubicBezTo>
                    <a:cubicBezTo>
                      <a:pt x="218504" y="31644"/>
                      <a:pt x="217698" y="37717"/>
                      <a:pt x="217295" y="38931"/>
                    </a:cubicBezTo>
                    <a:lnTo>
                      <a:pt x="181031" y="183474"/>
                    </a:lnTo>
                    <a:cubicBezTo>
                      <a:pt x="167331" y="237728"/>
                      <a:pt x="120993" y="272953"/>
                      <a:pt x="80700" y="272953"/>
                    </a:cubicBezTo>
                    <a:cubicBezTo>
                      <a:pt x="53300" y="272953"/>
                      <a:pt x="31542" y="255138"/>
                      <a:pt x="31542" y="220318"/>
                    </a:cubicBezTo>
                    <a:cubicBezTo>
                      <a:pt x="31542" y="219509"/>
                      <a:pt x="31542" y="206552"/>
                      <a:pt x="35974" y="188738"/>
                    </a:cubicBezTo>
                    <a:lnTo>
                      <a:pt x="75059" y="31239"/>
                    </a:lnTo>
                    <a:cubicBezTo>
                      <a:pt x="78685" y="16663"/>
                      <a:pt x="79491" y="12614"/>
                      <a:pt x="108905" y="12614"/>
                    </a:cubicBezTo>
                    <a:cubicBezTo>
                      <a:pt x="119382" y="12614"/>
                      <a:pt x="122605" y="12614"/>
                      <a:pt x="122605" y="4516"/>
                    </a:cubicBezTo>
                    <a:cubicBezTo>
                      <a:pt x="122605" y="63"/>
                      <a:pt x="118173" y="63"/>
                      <a:pt x="116964" y="63"/>
                    </a:cubicBezTo>
                    <a:cubicBezTo>
                      <a:pt x="105682" y="63"/>
                      <a:pt x="76671" y="1277"/>
                      <a:pt x="65388" y="1277"/>
                    </a:cubicBezTo>
                    <a:cubicBezTo>
                      <a:pt x="53703" y="1277"/>
                      <a:pt x="25095" y="63"/>
                      <a:pt x="13410" y="63"/>
                    </a:cubicBezTo>
                    <a:cubicBezTo>
                      <a:pt x="10186" y="63"/>
                      <a:pt x="5754" y="63"/>
                      <a:pt x="5754" y="8160"/>
                    </a:cubicBezTo>
                    <a:cubicBezTo>
                      <a:pt x="5754" y="12614"/>
                      <a:pt x="9380" y="12614"/>
                      <a:pt x="17036" y="12614"/>
                    </a:cubicBezTo>
                    <a:cubicBezTo>
                      <a:pt x="17842" y="12614"/>
                      <a:pt x="25498" y="12614"/>
                      <a:pt x="32348" y="13424"/>
                    </a:cubicBezTo>
                    <a:cubicBezTo>
                      <a:pt x="39601" y="14234"/>
                      <a:pt x="43227" y="14639"/>
                      <a:pt x="43227" y="19902"/>
                    </a:cubicBezTo>
                    <a:cubicBezTo>
                      <a:pt x="43227" y="22331"/>
                      <a:pt x="38795" y="39336"/>
                      <a:pt x="36377" y="48649"/>
                    </a:cubicBezTo>
                    <a:lnTo>
                      <a:pt x="27512" y="84278"/>
                    </a:lnTo>
                    <a:cubicBezTo>
                      <a:pt x="23886" y="100069"/>
                      <a:pt x="4545" y="176591"/>
                      <a:pt x="2933" y="184284"/>
                    </a:cubicBezTo>
                    <a:cubicBezTo>
                      <a:pt x="113" y="195621"/>
                      <a:pt x="113" y="201694"/>
                      <a:pt x="113" y="207767"/>
                    </a:cubicBezTo>
                    <a:cubicBezTo>
                      <a:pt x="113" y="257163"/>
                      <a:pt x="36780" y="285504"/>
                      <a:pt x="79088" y="285504"/>
                    </a:cubicBezTo>
                    <a:cubicBezTo>
                      <a:pt x="129858" y="285504"/>
                      <a:pt x="179822" y="239753"/>
                      <a:pt x="193119" y="186308"/>
                    </a:cubicBezTo>
                    <a:lnTo>
                      <a:pt x="228980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86E88673-047E-D6BD-4366-65F841560E32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446422" y="4787095"/>
                <a:ext cx="93480" cy="404881"/>
              </a:xfrm>
              <a:custGeom>
                <a:avLst/>
                <a:gdLst>
                  <a:gd name="connsiteX0" fmla="*/ 93602 w 93480"/>
                  <a:gd name="connsiteY0" fmla="*/ 202504 h 404881"/>
                  <a:gd name="connsiteX1" fmla="*/ 67008 w 93480"/>
                  <a:gd name="connsiteY1" fmla="*/ 76181 h 404881"/>
                  <a:gd name="connsiteX2" fmla="*/ 4150 w 93480"/>
                  <a:gd name="connsiteY2" fmla="*/ 63 h 404881"/>
                  <a:gd name="connsiteX3" fmla="*/ 121 w 93480"/>
                  <a:gd name="connsiteY3" fmla="*/ 4112 h 404881"/>
                  <a:gd name="connsiteX4" fmla="*/ 7777 w 93480"/>
                  <a:gd name="connsiteY4" fmla="*/ 13424 h 404881"/>
                  <a:gd name="connsiteX5" fmla="*/ 70231 w 93480"/>
                  <a:gd name="connsiteY5" fmla="*/ 202504 h 404881"/>
                  <a:gd name="connsiteX6" fmla="*/ 5359 w 93480"/>
                  <a:gd name="connsiteY6" fmla="*/ 394013 h 404881"/>
                  <a:gd name="connsiteX7" fmla="*/ 121 w 93480"/>
                  <a:gd name="connsiteY7" fmla="*/ 400896 h 404881"/>
                  <a:gd name="connsiteX8" fmla="*/ 4150 w 93480"/>
                  <a:gd name="connsiteY8" fmla="*/ 404944 h 404881"/>
                  <a:gd name="connsiteX9" fmla="*/ 68217 w 93480"/>
                  <a:gd name="connsiteY9" fmla="*/ 325993 h 404881"/>
                  <a:gd name="connsiteX10" fmla="*/ 93602 w 93480"/>
                  <a:gd name="connsiteY10" fmla="*/ 202504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480" h="404881">
                    <a:moveTo>
                      <a:pt x="93602" y="202504"/>
                    </a:moveTo>
                    <a:cubicBezTo>
                      <a:pt x="93602" y="170923"/>
                      <a:pt x="89169" y="121932"/>
                      <a:pt x="67008" y="76181"/>
                    </a:cubicBezTo>
                    <a:cubicBezTo>
                      <a:pt x="42832" y="26380"/>
                      <a:pt x="8179" y="63"/>
                      <a:pt x="4150" y="63"/>
                    </a:cubicBezTo>
                    <a:cubicBezTo>
                      <a:pt x="1733" y="63"/>
                      <a:pt x="121" y="1682"/>
                      <a:pt x="121" y="4112"/>
                    </a:cubicBezTo>
                    <a:cubicBezTo>
                      <a:pt x="121" y="5326"/>
                      <a:pt x="121" y="6136"/>
                      <a:pt x="7777" y="13424"/>
                    </a:cubicBezTo>
                    <a:cubicBezTo>
                      <a:pt x="47264" y="53507"/>
                      <a:pt x="70231" y="117883"/>
                      <a:pt x="70231" y="202504"/>
                    </a:cubicBezTo>
                    <a:cubicBezTo>
                      <a:pt x="70231" y="271738"/>
                      <a:pt x="55323" y="342998"/>
                      <a:pt x="5359" y="394013"/>
                    </a:cubicBezTo>
                    <a:cubicBezTo>
                      <a:pt x="121" y="398871"/>
                      <a:pt x="121" y="399681"/>
                      <a:pt x="121" y="400896"/>
                    </a:cubicBezTo>
                    <a:cubicBezTo>
                      <a:pt x="121" y="403325"/>
                      <a:pt x="1733" y="404944"/>
                      <a:pt x="4150" y="404944"/>
                    </a:cubicBezTo>
                    <a:cubicBezTo>
                      <a:pt x="8179" y="404944"/>
                      <a:pt x="44444" y="377412"/>
                      <a:pt x="68217" y="325993"/>
                    </a:cubicBezTo>
                    <a:cubicBezTo>
                      <a:pt x="88766" y="281456"/>
                      <a:pt x="93602" y="236514"/>
                      <a:pt x="93602" y="2025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E4A1A6F6-31B2-C841-0FAD-79518E5B28C1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601870" y="4812039"/>
                <a:ext cx="121283" cy="121585"/>
              </a:xfrm>
              <a:custGeom>
                <a:avLst/>
                <a:gdLst>
                  <a:gd name="connsiteX0" fmla="*/ 121408 w 121283"/>
                  <a:gd name="connsiteY0" fmla="*/ 60994 h 121585"/>
                  <a:gd name="connsiteX1" fmla="*/ 60766 w 121283"/>
                  <a:gd name="connsiteY1" fmla="*/ 59 h 121585"/>
                  <a:gd name="connsiteX2" fmla="*/ 125 w 121283"/>
                  <a:gd name="connsiteY2" fmla="*/ 60710 h 121585"/>
                  <a:gd name="connsiteX3" fmla="*/ 60766 w 121283"/>
                  <a:gd name="connsiteY3" fmla="*/ 121645 h 121585"/>
                  <a:gd name="connsiteX4" fmla="*/ 121408 w 121283"/>
                  <a:gd name="connsiteY4" fmla="*/ 60994 h 121585"/>
                  <a:gd name="connsiteX5" fmla="*/ 60766 w 121283"/>
                  <a:gd name="connsiteY5" fmla="*/ 107758 h 121585"/>
                  <a:gd name="connsiteX6" fmla="*/ 13945 w 121283"/>
                  <a:gd name="connsiteY6" fmla="*/ 60994 h 121585"/>
                  <a:gd name="connsiteX7" fmla="*/ 60766 w 121283"/>
                  <a:gd name="connsiteY7" fmla="*/ 13947 h 121585"/>
                  <a:gd name="connsiteX8" fmla="*/ 107587 w 121283"/>
                  <a:gd name="connsiteY8" fmla="*/ 60710 h 121585"/>
                  <a:gd name="connsiteX9" fmla="*/ 60766 w 121283"/>
                  <a:gd name="connsiteY9" fmla="*/ 107758 h 121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283" h="121585">
                    <a:moveTo>
                      <a:pt x="121408" y="60994"/>
                    </a:moveTo>
                    <a:cubicBezTo>
                      <a:pt x="121408" y="26700"/>
                      <a:pt x="94049" y="59"/>
                      <a:pt x="60766" y="59"/>
                    </a:cubicBezTo>
                    <a:cubicBezTo>
                      <a:pt x="26920" y="59"/>
                      <a:pt x="125" y="27551"/>
                      <a:pt x="125" y="60710"/>
                    </a:cubicBezTo>
                    <a:cubicBezTo>
                      <a:pt x="125" y="95004"/>
                      <a:pt x="27484" y="121645"/>
                      <a:pt x="60766" y="121645"/>
                    </a:cubicBezTo>
                    <a:cubicBezTo>
                      <a:pt x="94613" y="121645"/>
                      <a:pt x="121408" y="94154"/>
                      <a:pt x="121408" y="60994"/>
                    </a:cubicBezTo>
                    <a:close/>
                    <a:moveTo>
                      <a:pt x="60766" y="107758"/>
                    </a:moveTo>
                    <a:cubicBezTo>
                      <a:pt x="34253" y="107758"/>
                      <a:pt x="13945" y="86218"/>
                      <a:pt x="13945" y="60994"/>
                    </a:cubicBezTo>
                    <a:cubicBezTo>
                      <a:pt x="13945" y="34636"/>
                      <a:pt x="34817" y="13947"/>
                      <a:pt x="60766" y="13947"/>
                    </a:cubicBezTo>
                    <a:cubicBezTo>
                      <a:pt x="87279" y="13947"/>
                      <a:pt x="107587" y="35486"/>
                      <a:pt x="107587" y="60710"/>
                    </a:cubicBezTo>
                    <a:cubicBezTo>
                      <a:pt x="107587" y="87068"/>
                      <a:pt x="86715" y="107758"/>
                      <a:pt x="60766" y="1077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48" name="Group 34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U = \up U$&#10;&#10;\end{document}&#10;" title="IguanaTex Vector Display">
              <a:extLst>
                <a:ext uri="{FF2B5EF4-FFF2-40B4-BE49-F238E27FC236}">
                  <a16:creationId xmlns:a16="http://schemas.microsoft.com/office/drawing/2014/main" id="{EE257FEC-00C0-4F8E-FAA6-45DB9D433864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1956975" y="5619090"/>
              <a:ext cx="1608841" cy="436343"/>
              <a:chOff x="5727084" y="4758596"/>
              <a:chExt cx="1608841" cy="436343"/>
            </a:xfrm>
          </p:grpSpPr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9329A9E4-2D5F-4B4D-8B3B-1EE0BCD8EFD3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5596812" y="4888868"/>
                <a:ext cx="436343" cy="175799"/>
              </a:xfrm>
              <a:custGeom>
                <a:avLst/>
                <a:gdLst>
                  <a:gd name="connsiteX0" fmla="*/ 10405 w 436343"/>
                  <a:gd name="connsiteY0" fmla="*/ 98489 h 175799"/>
                  <a:gd name="connsiteX1" fmla="*/ 291790 w 436343"/>
                  <a:gd name="connsiteY1" fmla="*/ 98489 h 175799"/>
                  <a:gd name="connsiteX2" fmla="*/ 291790 w 436343"/>
                  <a:gd name="connsiteY2" fmla="*/ 165335 h 175799"/>
                  <a:gd name="connsiteX3" fmla="*/ 293266 w 436343"/>
                  <a:gd name="connsiteY3" fmla="*/ 170599 h 175799"/>
                  <a:gd name="connsiteX4" fmla="*/ 301629 w 436343"/>
                  <a:gd name="connsiteY4" fmla="*/ 175862 h 175799"/>
                  <a:gd name="connsiteX5" fmla="*/ 306548 w 436343"/>
                  <a:gd name="connsiteY5" fmla="*/ 174283 h 175799"/>
                  <a:gd name="connsiteX6" fmla="*/ 431990 w 436343"/>
                  <a:gd name="connsiteY6" fmla="*/ 96910 h 175799"/>
                  <a:gd name="connsiteX7" fmla="*/ 435434 w 436343"/>
                  <a:gd name="connsiteY7" fmla="*/ 93226 h 175799"/>
                  <a:gd name="connsiteX8" fmla="*/ 436418 w 436343"/>
                  <a:gd name="connsiteY8" fmla="*/ 87962 h 175799"/>
                  <a:gd name="connsiteX9" fmla="*/ 431990 w 436343"/>
                  <a:gd name="connsiteY9" fmla="*/ 79014 h 175799"/>
                  <a:gd name="connsiteX10" fmla="*/ 306548 w 436343"/>
                  <a:gd name="connsiteY10" fmla="*/ 1641 h 175799"/>
                  <a:gd name="connsiteX11" fmla="*/ 301629 w 436343"/>
                  <a:gd name="connsiteY11" fmla="*/ 62 h 175799"/>
                  <a:gd name="connsiteX12" fmla="*/ 291790 w 436343"/>
                  <a:gd name="connsiteY12" fmla="*/ 10589 h 175799"/>
                  <a:gd name="connsiteX13" fmla="*/ 291790 w 436343"/>
                  <a:gd name="connsiteY13" fmla="*/ 77435 h 175799"/>
                  <a:gd name="connsiteX14" fmla="*/ 10405 w 436343"/>
                  <a:gd name="connsiteY14" fmla="*/ 77435 h 175799"/>
                  <a:gd name="connsiteX15" fmla="*/ 75 w 436343"/>
                  <a:gd name="connsiteY15" fmla="*/ 87962 h 175799"/>
                  <a:gd name="connsiteX16" fmla="*/ 10405 w 436343"/>
                  <a:gd name="connsiteY16" fmla="*/ 98489 h 175799"/>
                  <a:gd name="connsiteX17" fmla="*/ 311467 w 436343"/>
                  <a:gd name="connsiteY17" fmla="*/ 146913 h 175799"/>
                  <a:gd name="connsiteX18" fmla="*/ 311467 w 436343"/>
                  <a:gd name="connsiteY18" fmla="*/ 29011 h 175799"/>
                  <a:gd name="connsiteX19" fmla="*/ 406902 w 436343"/>
                  <a:gd name="connsiteY19" fmla="*/ 87962 h 175799"/>
                  <a:gd name="connsiteX20" fmla="*/ 311467 w 436343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6343" h="175799">
                    <a:moveTo>
                      <a:pt x="10405" y="98489"/>
                    </a:moveTo>
                    <a:lnTo>
                      <a:pt x="291790" y="98489"/>
                    </a:lnTo>
                    <a:lnTo>
                      <a:pt x="291790" y="165335"/>
                    </a:lnTo>
                    <a:cubicBezTo>
                      <a:pt x="291790" y="166914"/>
                      <a:pt x="292282" y="169020"/>
                      <a:pt x="293266" y="170599"/>
                    </a:cubicBezTo>
                    <a:cubicBezTo>
                      <a:pt x="295233" y="173757"/>
                      <a:pt x="298185" y="175862"/>
                      <a:pt x="301629" y="175862"/>
                    </a:cubicBezTo>
                    <a:cubicBezTo>
                      <a:pt x="303596" y="175862"/>
                      <a:pt x="305072" y="175336"/>
                      <a:pt x="306548" y="174283"/>
                    </a:cubicBezTo>
                    <a:lnTo>
                      <a:pt x="431990" y="96910"/>
                    </a:lnTo>
                    <a:cubicBezTo>
                      <a:pt x="432974" y="96384"/>
                      <a:pt x="434450" y="94805"/>
                      <a:pt x="435434" y="93226"/>
                    </a:cubicBezTo>
                    <a:cubicBezTo>
                      <a:pt x="436418" y="91647"/>
                      <a:pt x="436418" y="89541"/>
                      <a:pt x="436418" y="87962"/>
                    </a:cubicBezTo>
                    <a:cubicBezTo>
                      <a:pt x="436418" y="84278"/>
                      <a:pt x="434942" y="80593"/>
                      <a:pt x="431990" y="79014"/>
                    </a:cubicBezTo>
                    <a:lnTo>
                      <a:pt x="306548" y="1641"/>
                    </a:lnTo>
                    <a:cubicBezTo>
                      <a:pt x="305072" y="589"/>
                      <a:pt x="303596" y="62"/>
                      <a:pt x="301629" y="62"/>
                    </a:cubicBezTo>
                    <a:cubicBezTo>
                      <a:pt x="296217" y="62"/>
                      <a:pt x="291790" y="4800"/>
                      <a:pt x="291790" y="10589"/>
                    </a:cubicBezTo>
                    <a:lnTo>
                      <a:pt x="291790" y="77435"/>
                    </a:lnTo>
                    <a:lnTo>
                      <a:pt x="10405" y="77435"/>
                    </a:lnTo>
                    <a:cubicBezTo>
                      <a:pt x="4502" y="77435"/>
                      <a:pt x="75" y="82172"/>
                      <a:pt x="75" y="87962"/>
                    </a:cubicBezTo>
                    <a:cubicBezTo>
                      <a:pt x="75" y="93752"/>
                      <a:pt x="4502" y="98489"/>
                      <a:pt x="10405" y="98489"/>
                    </a:cubicBezTo>
                    <a:close/>
                    <a:moveTo>
                      <a:pt x="311467" y="146913"/>
                    </a:moveTo>
                    <a:lnTo>
                      <a:pt x="311467" y="29011"/>
                    </a:lnTo>
                    <a:lnTo>
                      <a:pt x="406902" y="87962"/>
                    </a:lnTo>
                    <a:lnTo>
                      <a:pt x="311467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11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DB7FAFCD-470F-94F5-8358-EFFB11D13B7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75683" y="4814222"/>
                <a:ext cx="284090" cy="285441"/>
              </a:xfrm>
              <a:custGeom>
                <a:avLst/>
                <a:gdLst>
                  <a:gd name="connsiteX0" fmla="*/ 232930 w 284090"/>
                  <a:gd name="connsiteY0" fmla="*/ 42575 h 285441"/>
                  <a:gd name="connsiteX1" fmla="*/ 277204 w 284090"/>
                  <a:gd name="connsiteY1" fmla="*/ 12614 h 285441"/>
                  <a:gd name="connsiteX2" fmla="*/ 284173 w 284090"/>
                  <a:gd name="connsiteY2" fmla="*/ 4516 h 285441"/>
                  <a:gd name="connsiteX3" fmla="*/ 278844 w 284090"/>
                  <a:gd name="connsiteY3" fmla="*/ 63 h 285441"/>
                  <a:gd name="connsiteX4" fmla="*/ 237030 w 284090"/>
                  <a:gd name="connsiteY4" fmla="*/ 1277 h 285441"/>
                  <a:gd name="connsiteX5" fmla="*/ 194396 w 284090"/>
                  <a:gd name="connsiteY5" fmla="*/ 63 h 285441"/>
                  <a:gd name="connsiteX6" fmla="*/ 187017 w 284090"/>
                  <a:gd name="connsiteY6" fmla="*/ 8160 h 285441"/>
                  <a:gd name="connsiteX7" fmla="*/ 194396 w 284090"/>
                  <a:gd name="connsiteY7" fmla="*/ 12614 h 285441"/>
                  <a:gd name="connsiteX8" fmla="*/ 222272 w 284090"/>
                  <a:gd name="connsiteY8" fmla="*/ 30429 h 285441"/>
                  <a:gd name="connsiteX9" fmla="*/ 221042 w 284090"/>
                  <a:gd name="connsiteY9" fmla="*/ 38931 h 285441"/>
                  <a:gd name="connsiteX10" fmla="*/ 184147 w 284090"/>
                  <a:gd name="connsiteY10" fmla="*/ 183474 h 285441"/>
                  <a:gd name="connsiteX11" fmla="*/ 82071 w 284090"/>
                  <a:gd name="connsiteY11" fmla="*/ 272953 h 285441"/>
                  <a:gd name="connsiteX12" fmla="*/ 32058 w 284090"/>
                  <a:gd name="connsiteY12" fmla="*/ 220318 h 285441"/>
                  <a:gd name="connsiteX13" fmla="*/ 36568 w 284090"/>
                  <a:gd name="connsiteY13" fmla="*/ 188738 h 285441"/>
                  <a:gd name="connsiteX14" fmla="*/ 76332 w 284090"/>
                  <a:gd name="connsiteY14" fmla="*/ 31239 h 285441"/>
                  <a:gd name="connsiteX15" fmla="*/ 110767 w 284090"/>
                  <a:gd name="connsiteY15" fmla="*/ 12614 h 285441"/>
                  <a:gd name="connsiteX16" fmla="*/ 124705 w 284090"/>
                  <a:gd name="connsiteY16" fmla="*/ 4516 h 285441"/>
                  <a:gd name="connsiteX17" fmla="*/ 118966 w 284090"/>
                  <a:gd name="connsiteY17" fmla="*/ 63 h 285441"/>
                  <a:gd name="connsiteX18" fmla="*/ 66494 w 284090"/>
                  <a:gd name="connsiteY18" fmla="*/ 1277 h 285441"/>
                  <a:gd name="connsiteX19" fmla="*/ 13611 w 284090"/>
                  <a:gd name="connsiteY19" fmla="*/ 63 h 285441"/>
                  <a:gd name="connsiteX20" fmla="*/ 5822 w 284090"/>
                  <a:gd name="connsiteY20" fmla="*/ 8160 h 285441"/>
                  <a:gd name="connsiteX21" fmla="*/ 17300 w 284090"/>
                  <a:gd name="connsiteY21" fmla="*/ 12614 h 285441"/>
                  <a:gd name="connsiteX22" fmla="*/ 32878 w 284090"/>
                  <a:gd name="connsiteY22" fmla="*/ 13424 h 285441"/>
                  <a:gd name="connsiteX23" fmla="*/ 43947 w 284090"/>
                  <a:gd name="connsiteY23" fmla="*/ 19902 h 285441"/>
                  <a:gd name="connsiteX24" fmla="*/ 36978 w 284090"/>
                  <a:gd name="connsiteY24" fmla="*/ 48649 h 285441"/>
                  <a:gd name="connsiteX25" fmla="*/ 27959 w 284090"/>
                  <a:gd name="connsiteY25" fmla="*/ 84278 h 285441"/>
                  <a:gd name="connsiteX26" fmla="*/ 2952 w 284090"/>
                  <a:gd name="connsiteY26" fmla="*/ 184284 h 285441"/>
                  <a:gd name="connsiteX27" fmla="*/ 83 w 284090"/>
                  <a:gd name="connsiteY27" fmla="*/ 207767 h 285441"/>
                  <a:gd name="connsiteX28" fmla="*/ 80432 w 284090"/>
                  <a:gd name="connsiteY28" fmla="*/ 285504 h 285441"/>
                  <a:gd name="connsiteX29" fmla="*/ 196445 w 284090"/>
                  <a:gd name="connsiteY29" fmla="*/ 186308 h 285441"/>
                  <a:gd name="connsiteX30" fmla="*/ 232930 w 284090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4090" h="285441">
                    <a:moveTo>
                      <a:pt x="232930" y="42575"/>
                    </a:moveTo>
                    <a:cubicBezTo>
                      <a:pt x="237030" y="25975"/>
                      <a:pt x="244409" y="13829"/>
                      <a:pt x="277204" y="12614"/>
                    </a:cubicBezTo>
                    <a:cubicBezTo>
                      <a:pt x="279254" y="12614"/>
                      <a:pt x="284173" y="12209"/>
                      <a:pt x="284173" y="4516"/>
                    </a:cubicBezTo>
                    <a:cubicBezTo>
                      <a:pt x="284173" y="4112"/>
                      <a:pt x="284173" y="63"/>
                      <a:pt x="278844" y="63"/>
                    </a:cubicBezTo>
                    <a:cubicBezTo>
                      <a:pt x="265316" y="63"/>
                      <a:pt x="250968" y="1277"/>
                      <a:pt x="237030" y="1277"/>
                    </a:cubicBezTo>
                    <a:cubicBezTo>
                      <a:pt x="223092" y="1277"/>
                      <a:pt x="207924" y="63"/>
                      <a:pt x="194396" y="63"/>
                    </a:cubicBezTo>
                    <a:cubicBezTo>
                      <a:pt x="191936" y="63"/>
                      <a:pt x="187017" y="63"/>
                      <a:pt x="187017" y="8160"/>
                    </a:cubicBezTo>
                    <a:cubicBezTo>
                      <a:pt x="187017" y="12614"/>
                      <a:pt x="191116" y="12614"/>
                      <a:pt x="194396" y="12614"/>
                    </a:cubicBezTo>
                    <a:cubicBezTo>
                      <a:pt x="217762" y="13019"/>
                      <a:pt x="222272" y="21521"/>
                      <a:pt x="222272" y="30429"/>
                    </a:cubicBezTo>
                    <a:cubicBezTo>
                      <a:pt x="222272" y="31644"/>
                      <a:pt x="221452" y="37717"/>
                      <a:pt x="221042" y="38931"/>
                    </a:cubicBezTo>
                    <a:lnTo>
                      <a:pt x="184147" y="183474"/>
                    </a:lnTo>
                    <a:cubicBezTo>
                      <a:pt x="170209" y="237728"/>
                      <a:pt x="123066" y="272953"/>
                      <a:pt x="82071" y="272953"/>
                    </a:cubicBezTo>
                    <a:cubicBezTo>
                      <a:pt x="54195" y="272953"/>
                      <a:pt x="32058" y="255138"/>
                      <a:pt x="32058" y="220318"/>
                    </a:cubicBezTo>
                    <a:cubicBezTo>
                      <a:pt x="32058" y="219509"/>
                      <a:pt x="32058" y="206552"/>
                      <a:pt x="36568" y="188738"/>
                    </a:cubicBezTo>
                    <a:lnTo>
                      <a:pt x="76332" y="31239"/>
                    </a:lnTo>
                    <a:cubicBezTo>
                      <a:pt x="80022" y="16663"/>
                      <a:pt x="80842" y="12614"/>
                      <a:pt x="110767" y="12614"/>
                    </a:cubicBezTo>
                    <a:cubicBezTo>
                      <a:pt x="121426" y="12614"/>
                      <a:pt x="124705" y="12614"/>
                      <a:pt x="124705" y="4516"/>
                    </a:cubicBezTo>
                    <a:cubicBezTo>
                      <a:pt x="124705" y="63"/>
                      <a:pt x="120196" y="63"/>
                      <a:pt x="118966" y="63"/>
                    </a:cubicBezTo>
                    <a:cubicBezTo>
                      <a:pt x="107488" y="63"/>
                      <a:pt x="77972" y="1277"/>
                      <a:pt x="66494" y="1277"/>
                    </a:cubicBezTo>
                    <a:cubicBezTo>
                      <a:pt x="54605" y="1277"/>
                      <a:pt x="25499" y="63"/>
                      <a:pt x="13611" y="63"/>
                    </a:cubicBezTo>
                    <a:cubicBezTo>
                      <a:pt x="10331" y="63"/>
                      <a:pt x="5822" y="63"/>
                      <a:pt x="5822" y="8160"/>
                    </a:cubicBezTo>
                    <a:cubicBezTo>
                      <a:pt x="5822" y="12614"/>
                      <a:pt x="9512" y="12614"/>
                      <a:pt x="17300" y="12614"/>
                    </a:cubicBezTo>
                    <a:cubicBezTo>
                      <a:pt x="18120" y="12614"/>
                      <a:pt x="25909" y="12614"/>
                      <a:pt x="32878" y="13424"/>
                    </a:cubicBezTo>
                    <a:cubicBezTo>
                      <a:pt x="40257" y="14234"/>
                      <a:pt x="43947" y="14639"/>
                      <a:pt x="43947" y="19902"/>
                    </a:cubicBezTo>
                    <a:cubicBezTo>
                      <a:pt x="43947" y="22331"/>
                      <a:pt x="39437" y="39336"/>
                      <a:pt x="36978" y="48649"/>
                    </a:cubicBezTo>
                    <a:lnTo>
                      <a:pt x="27959" y="84278"/>
                    </a:lnTo>
                    <a:cubicBezTo>
                      <a:pt x="24269" y="100069"/>
                      <a:pt x="4592" y="176591"/>
                      <a:pt x="2952" y="184284"/>
                    </a:cubicBezTo>
                    <a:cubicBezTo>
                      <a:pt x="83" y="195621"/>
                      <a:pt x="83" y="201694"/>
                      <a:pt x="83" y="207767"/>
                    </a:cubicBezTo>
                    <a:cubicBezTo>
                      <a:pt x="83" y="257163"/>
                      <a:pt x="37388" y="285504"/>
                      <a:pt x="80432" y="285504"/>
                    </a:cubicBezTo>
                    <a:cubicBezTo>
                      <a:pt x="132084" y="285504"/>
                      <a:pt x="182917" y="239753"/>
                      <a:pt x="196445" y="186308"/>
                    </a:cubicBezTo>
                    <a:lnTo>
                      <a:pt x="232930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9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D9B8B28-5623-1B76-7B84-6AA98ED6D1C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409638" y="4942164"/>
                <a:ext cx="272611" cy="94742"/>
              </a:xfrm>
              <a:custGeom>
                <a:avLst/>
                <a:gdLst>
                  <a:gd name="connsiteX0" fmla="*/ 258767 w 272611"/>
                  <a:gd name="connsiteY0" fmla="*/ 16258 h 94742"/>
                  <a:gd name="connsiteX1" fmla="*/ 272705 w 272611"/>
                  <a:gd name="connsiteY1" fmla="*/ 8160 h 94742"/>
                  <a:gd name="connsiteX2" fmla="*/ 259177 w 272611"/>
                  <a:gd name="connsiteY2" fmla="*/ 63 h 94742"/>
                  <a:gd name="connsiteX3" fmla="*/ 13622 w 272611"/>
                  <a:gd name="connsiteY3" fmla="*/ 63 h 94742"/>
                  <a:gd name="connsiteX4" fmla="*/ 93 w 272611"/>
                  <a:gd name="connsiteY4" fmla="*/ 8160 h 94742"/>
                  <a:gd name="connsiteX5" fmla="*/ 14032 w 272611"/>
                  <a:gd name="connsiteY5" fmla="*/ 16258 h 94742"/>
                  <a:gd name="connsiteX6" fmla="*/ 258767 w 272611"/>
                  <a:gd name="connsiteY6" fmla="*/ 16258 h 94742"/>
                  <a:gd name="connsiteX7" fmla="*/ 259177 w 272611"/>
                  <a:gd name="connsiteY7" fmla="*/ 94805 h 94742"/>
                  <a:gd name="connsiteX8" fmla="*/ 272705 w 272611"/>
                  <a:gd name="connsiteY8" fmla="*/ 86707 h 94742"/>
                  <a:gd name="connsiteX9" fmla="*/ 258767 w 272611"/>
                  <a:gd name="connsiteY9" fmla="*/ 78610 h 94742"/>
                  <a:gd name="connsiteX10" fmla="*/ 14032 w 272611"/>
                  <a:gd name="connsiteY10" fmla="*/ 78610 h 94742"/>
                  <a:gd name="connsiteX11" fmla="*/ 93 w 272611"/>
                  <a:gd name="connsiteY11" fmla="*/ 86707 h 94742"/>
                  <a:gd name="connsiteX12" fmla="*/ 13622 w 272611"/>
                  <a:gd name="connsiteY12" fmla="*/ 94805 h 94742"/>
                  <a:gd name="connsiteX13" fmla="*/ 259177 w 272611"/>
                  <a:gd name="connsiteY13" fmla="*/ 94805 h 9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2611" h="94742">
                    <a:moveTo>
                      <a:pt x="258767" y="16258"/>
                    </a:moveTo>
                    <a:cubicBezTo>
                      <a:pt x="264916" y="16258"/>
                      <a:pt x="272705" y="16258"/>
                      <a:pt x="272705" y="8160"/>
                    </a:cubicBezTo>
                    <a:cubicBezTo>
                      <a:pt x="272705" y="63"/>
                      <a:pt x="264916" y="63"/>
                      <a:pt x="259177" y="63"/>
                    </a:cubicBezTo>
                    <a:lnTo>
                      <a:pt x="13622" y="63"/>
                    </a:lnTo>
                    <a:cubicBezTo>
                      <a:pt x="7882" y="63"/>
                      <a:pt x="93" y="63"/>
                      <a:pt x="93" y="8160"/>
                    </a:cubicBezTo>
                    <a:cubicBezTo>
                      <a:pt x="93" y="16258"/>
                      <a:pt x="7882" y="16258"/>
                      <a:pt x="14032" y="16258"/>
                    </a:cubicBezTo>
                    <a:lnTo>
                      <a:pt x="258767" y="16258"/>
                    </a:lnTo>
                    <a:close/>
                    <a:moveTo>
                      <a:pt x="259177" y="94805"/>
                    </a:moveTo>
                    <a:cubicBezTo>
                      <a:pt x="264916" y="94805"/>
                      <a:pt x="272705" y="94805"/>
                      <a:pt x="272705" y="86707"/>
                    </a:cubicBezTo>
                    <a:cubicBezTo>
                      <a:pt x="272705" y="78610"/>
                      <a:pt x="264916" y="78610"/>
                      <a:pt x="258767" y="78610"/>
                    </a:cubicBezTo>
                    <a:lnTo>
                      <a:pt x="14032" y="78610"/>
                    </a:lnTo>
                    <a:cubicBezTo>
                      <a:pt x="7882" y="78610"/>
                      <a:pt x="93" y="78610"/>
                      <a:pt x="93" y="86707"/>
                    </a:cubicBezTo>
                    <a:cubicBezTo>
                      <a:pt x="93" y="94805"/>
                      <a:pt x="7882" y="94805"/>
                      <a:pt x="13622" y="94805"/>
                    </a:cubicBezTo>
                    <a:lnTo>
                      <a:pt x="259177" y="94805"/>
                    </a:lnTo>
                    <a:close/>
                  </a:path>
                </a:pathLst>
              </a:custGeom>
              <a:solidFill>
                <a:srgbClr val="000000"/>
              </a:solidFill>
              <a:ln w="409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67FC822C-B87B-AB6A-901B-D14F5B56B18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6826366" y="4810173"/>
                <a:ext cx="191033" cy="359130"/>
              </a:xfrm>
              <a:custGeom>
                <a:avLst/>
                <a:gdLst>
                  <a:gd name="connsiteX0" fmla="*/ 103820 w 191033"/>
                  <a:gd name="connsiteY0" fmla="*/ 55936 h 359130"/>
                  <a:gd name="connsiteX1" fmla="*/ 135385 w 191033"/>
                  <a:gd name="connsiteY1" fmla="*/ 90351 h 359130"/>
                  <a:gd name="connsiteX2" fmla="*/ 186218 w 191033"/>
                  <a:gd name="connsiteY2" fmla="*/ 113025 h 359130"/>
                  <a:gd name="connsiteX3" fmla="*/ 191137 w 191033"/>
                  <a:gd name="connsiteY3" fmla="*/ 105332 h 359130"/>
                  <a:gd name="connsiteX4" fmla="*/ 181709 w 191033"/>
                  <a:gd name="connsiteY4" fmla="*/ 95615 h 359130"/>
                  <a:gd name="connsiteX5" fmla="*/ 128416 w 191033"/>
                  <a:gd name="connsiteY5" fmla="*/ 63224 h 359130"/>
                  <a:gd name="connsiteX6" fmla="*/ 100130 w 191033"/>
                  <a:gd name="connsiteY6" fmla="*/ 3707 h 359130"/>
                  <a:gd name="connsiteX7" fmla="*/ 95621 w 191033"/>
                  <a:gd name="connsiteY7" fmla="*/ 63 h 359130"/>
                  <a:gd name="connsiteX8" fmla="*/ 90701 w 191033"/>
                  <a:gd name="connsiteY8" fmla="*/ 7351 h 359130"/>
                  <a:gd name="connsiteX9" fmla="*/ 7073 w 191033"/>
                  <a:gd name="connsiteY9" fmla="*/ 96425 h 359130"/>
                  <a:gd name="connsiteX10" fmla="*/ 104 w 191033"/>
                  <a:gd name="connsiteY10" fmla="*/ 105332 h 359130"/>
                  <a:gd name="connsiteX11" fmla="*/ 5023 w 191033"/>
                  <a:gd name="connsiteY11" fmla="*/ 113025 h 359130"/>
                  <a:gd name="connsiteX12" fmla="*/ 53807 w 191033"/>
                  <a:gd name="connsiteY12" fmla="*/ 91971 h 359130"/>
                  <a:gd name="connsiteX13" fmla="*/ 87422 w 191033"/>
                  <a:gd name="connsiteY13" fmla="*/ 55936 h 359130"/>
                  <a:gd name="connsiteX14" fmla="*/ 87422 w 191033"/>
                  <a:gd name="connsiteY14" fmla="*/ 344617 h 359130"/>
                  <a:gd name="connsiteX15" fmla="*/ 95621 w 191033"/>
                  <a:gd name="connsiteY15" fmla="*/ 359193 h 359130"/>
                  <a:gd name="connsiteX16" fmla="*/ 103820 w 191033"/>
                  <a:gd name="connsiteY16" fmla="*/ 344617 h 359130"/>
                  <a:gd name="connsiteX17" fmla="*/ 103820 w 191033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033" h="359130">
                    <a:moveTo>
                      <a:pt x="103820" y="55936"/>
                    </a:moveTo>
                    <a:cubicBezTo>
                      <a:pt x="113658" y="71322"/>
                      <a:pt x="125137" y="82659"/>
                      <a:pt x="135385" y="90351"/>
                    </a:cubicBezTo>
                    <a:cubicBezTo>
                      <a:pt x="160392" y="108976"/>
                      <a:pt x="185398" y="113025"/>
                      <a:pt x="186218" y="113025"/>
                    </a:cubicBezTo>
                    <a:cubicBezTo>
                      <a:pt x="191137" y="113025"/>
                      <a:pt x="191137" y="108571"/>
                      <a:pt x="191137" y="105332"/>
                    </a:cubicBezTo>
                    <a:cubicBezTo>
                      <a:pt x="191137" y="98854"/>
                      <a:pt x="190727" y="98449"/>
                      <a:pt x="181709" y="95615"/>
                    </a:cubicBezTo>
                    <a:cubicBezTo>
                      <a:pt x="153833" y="87922"/>
                      <a:pt x="137845" y="73346"/>
                      <a:pt x="128416" y="63224"/>
                    </a:cubicBezTo>
                    <a:cubicBezTo>
                      <a:pt x="107509" y="40956"/>
                      <a:pt x="102590" y="16663"/>
                      <a:pt x="100130" y="3707"/>
                    </a:cubicBezTo>
                    <a:cubicBezTo>
                      <a:pt x="99720" y="1682"/>
                      <a:pt x="98080" y="63"/>
                      <a:pt x="95621" y="63"/>
                    </a:cubicBezTo>
                    <a:cubicBezTo>
                      <a:pt x="91931" y="63"/>
                      <a:pt x="91521" y="2492"/>
                      <a:pt x="90701" y="7351"/>
                    </a:cubicBezTo>
                    <a:cubicBezTo>
                      <a:pt x="81273" y="52293"/>
                      <a:pt x="52167" y="83873"/>
                      <a:pt x="7073" y="96425"/>
                    </a:cubicBezTo>
                    <a:cubicBezTo>
                      <a:pt x="924" y="98449"/>
                      <a:pt x="104" y="98449"/>
                      <a:pt x="104" y="105332"/>
                    </a:cubicBezTo>
                    <a:cubicBezTo>
                      <a:pt x="104" y="108571"/>
                      <a:pt x="104" y="113025"/>
                      <a:pt x="5023" y="113025"/>
                    </a:cubicBezTo>
                    <a:cubicBezTo>
                      <a:pt x="6253" y="113025"/>
                      <a:pt x="30440" y="108571"/>
                      <a:pt x="53807" y="91971"/>
                    </a:cubicBezTo>
                    <a:cubicBezTo>
                      <a:pt x="67335" y="81849"/>
                      <a:pt x="78403" y="69702"/>
                      <a:pt x="87422" y="55936"/>
                    </a:cubicBezTo>
                    <a:lnTo>
                      <a:pt x="87422" y="344617"/>
                    </a:lnTo>
                    <a:cubicBezTo>
                      <a:pt x="87422" y="351905"/>
                      <a:pt x="87422" y="359193"/>
                      <a:pt x="95621" y="359193"/>
                    </a:cubicBezTo>
                    <a:cubicBezTo>
                      <a:pt x="103820" y="359193"/>
                      <a:pt x="103820" y="351905"/>
                      <a:pt x="103820" y="344617"/>
                    </a:cubicBezTo>
                    <a:lnTo>
                      <a:pt x="103820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09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72255FF4-EB07-6233-3CD9-B442AAB48082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051835" y="4814222"/>
                <a:ext cx="284090" cy="285441"/>
              </a:xfrm>
              <a:custGeom>
                <a:avLst/>
                <a:gdLst>
                  <a:gd name="connsiteX0" fmla="*/ 232956 w 284090"/>
                  <a:gd name="connsiteY0" fmla="*/ 42575 h 285441"/>
                  <a:gd name="connsiteX1" fmla="*/ 277230 w 284090"/>
                  <a:gd name="connsiteY1" fmla="*/ 12614 h 285441"/>
                  <a:gd name="connsiteX2" fmla="*/ 284199 w 284090"/>
                  <a:gd name="connsiteY2" fmla="*/ 4516 h 285441"/>
                  <a:gd name="connsiteX3" fmla="*/ 278870 w 284090"/>
                  <a:gd name="connsiteY3" fmla="*/ 63 h 285441"/>
                  <a:gd name="connsiteX4" fmla="*/ 237056 w 284090"/>
                  <a:gd name="connsiteY4" fmla="*/ 1277 h 285441"/>
                  <a:gd name="connsiteX5" fmla="*/ 194422 w 284090"/>
                  <a:gd name="connsiteY5" fmla="*/ 63 h 285441"/>
                  <a:gd name="connsiteX6" fmla="*/ 187043 w 284090"/>
                  <a:gd name="connsiteY6" fmla="*/ 8160 h 285441"/>
                  <a:gd name="connsiteX7" fmla="*/ 194422 w 284090"/>
                  <a:gd name="connsiteY7" fmla="*/ 12614 h 285441"/>
                  <a:gd name="connsiteX8" fmla="*/ 222298 w 284090"/>
                  <a:gd name="connsiteY8" fmla="*/ 30429 h 285441"/>
                  <a:gd name="connsiteX9" fmla="*/ 221068 w 284090"/>
                  <a:gd name="connsiteY9" fmla="*/ 38931 h 285441"/>
                  <a:gd name="connsiteX10" fmla="*/ 184173 w 284090"/>
                  <a:gd name="connsiteY10" fmla="*/ 183474 h 285441"/>
                  <a:gd name="connsiteX11" fmla="*/ 82098 w 284090"/>
                  <a:gd name="connsiteY11" fmla="*/ 272953 h 285441"/>
                  <a:gd name="connsiteX12" fmla="*/ 32085 w 284090"/>
                  <a:gd name="connsiteY12" fmla="*/ 220318 h 285441"/>
                  <a:gd name="connsiteX13" fmla="*/ 36594 w 284090"/>
                  <a:gd name="connsiteY13" fmla="*/ 188738 h 285441"/>
                  <a:gd name="connsiteX14" fmla="*/ 76358 w 284090"/>
                  <a:gd name="connsiteY14" fmla="*/ 31239 h 285441"/>
                  <a:gd name="connsiteX15" fmla="*/ 110794 w 284090"/>
                  <a:gd name="connsiteY15" fmla="*/ 12614 h 285441"/>
                  <a:gd name="connsiteX16" fmla="*/ 124732 w 284090"/>
                  <a:gd name="connsiteY16" fmla="*/ 4516 h 285441"/>
                  <a:gd name="connsiteX17" fmla="*/ 118992 w 284090"/>
                  <a:gd name="connsiteY17" fmla="*/ 63 h 285441"/>
                  <a:gd name="connsiteX18" fmla="*/ 66520 w 284090"/>
                  <a:gd name="connsiteY18" fmla="*/ 1277 h 285441"/>
                  <a:gd name="connsiteX19" fmla="*/ 13637 w 284090"/>
                  <a:gd name="connsiteY19" fmla="*/ 63 h 285441"/>
                  <a:gd name="connsiteX20" fmla="*/ 5848 w 284090"/>
                  <a:gd name="connsiteY20" fmla="*/ 8160 h 285441"/>
                  <a:gd name="connsiteX21" fmla="*/ 17327 w 284090"/>
                  <a:gd name="connsiteY21" fmla="*/ 12614 h 285441"/>
                  <a:gd name="connsiteX22" fmla="*/ 32904 w 284090"/>
                  <a:gd name="connsiteY22" fmla="*/ 13424 h 285441"/>
                  <a:gd name="connsiteX23" fmla="*/ 43973 w 284090"/>
                  <a:gd name="connsiteY23" fmla="*/ 19902 h 285441"/>
                  <a:gd name="connsiteX24" fmla="*/ 37004 w 284090"/>
                  <a:gd name="connsiteY24" fmla="*/ 48649 h 285441"/>
                  <a:gd name="connsiteX25" fmla="*/ 27985 w 284090"/>
                  <a:gd name="connsiteY25" fmla="*/ 84278 h 285441"/>
                  <a:gd name="connsiteX26" fmla="*/ 2979 w 284090"/>
                  <a:gd name="connsiteY26" fmla="*/ 184284 h 285441"/>
                  <a:gd name="connsiteX27" fmla="*/ 109 w 284090"/>
                  <a:gd name="connsiteY27" fmla="*/ 207767 h 285441"/>
                  <a:gd name="connsiteX28" fmla="*/ 80458 w 284090"/>
                  <a:gd name="connsiteY28" fmla="*/ 285504 h 285441"/>
                  <a:gd name="connsiteX29" fmla="*/ 196472 w 284090"/>
                  <a:gd name="connsiteY29" fmla="*/ 186308 h 285441"/>
                  <a:gd name="connsiteX30" fmla="*/ 232956 w 284090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4090" h="285441">
                    <a:moveTo>
                      <a:pt x="232956" y="42575"/>
                    </a:moveTo>
                    <a:cubicBezTo>
                      <a:pt x="237056" y="25975"/>
                      <a:pt x="244435" y="13829"/>
                      <a:pt x="277230" y="12614"/>
                    </a:cubicBezTo>
                    <a:cubicBezTo>
                      <a:pt x="279280" y="12614"/>
                      <a:pt x="284199" y="12209"/>
                      <a:pt x="284199" y="4516"/>
                    </a:cubicBezTo>
                    <a:cubicBezTo>
                      <a:pt x="284199" y="4112"/>
                      <a:pt x="284199" y="63"/>
                      <a:pt x="278870" y="63"/>
                    </a:cubicBezTo>
                    <a:cubicBezTo>
                      <a:pt x="265342" y="63"/>
                      <a:pt x="250994" y="1277"/>
                      <a:pt x="237056" y="1277"/>
                    </a:cubicBezTo>
                    <a:cubicBezTo>
                      <a:pt x="223118" y="1277"/>
                      <a:pt x="207950" y="63"/>
                      <a:pt x="194422" y="63"/>
                    </a:cubicBezTo>
                    <a:cubicBezTo>
                      <a:pt x="191962" y="63"/>
                      <a:pt x="187043" y="63"/>
                      <a:pt x="187043" y="8160"/>
                    </a:cubicBezTo>
                    <a:cubicBezTo>
                      <a:pt x="187043" y="12614"/>
                      <a:pt x="191142" y="12614"/>
                      <a:pt x="194422" y="12614"/>
                    </a:cubicBezTo>
                    <a:cubicBezTo>
                      <a:pt x="217789" y="13019"/>
                      <a:pt x="222298" y="21521"/>
                      <a:pt x="222298" y="30429"/>
                    </a:cubicBezTo>
                    <a:cubicBezTo>
                      <a:pt x="222298" y="31644"/>
                      <a:pt x="221478" y="37717"/>
                      <a:pt x="221068" y="38931"/>
                    </a:cubicBezTo>
                    <a:lnTo>
                      <a:pt x="184173" y="183474"/>
                    </a:lnTo>
                    <a:cubicBezTo>
                      <a:pt x="170235" y="237728"/>
                      <a:pt x="123092" y="272953"/>
                      <a:pt x="82098" y="272953"/>
                    </a:cubicBezTo>
                    <a:cubicBezTo>
                      <a:pt x="54221" y="272953"/>
                      <a:pt x="32085" y="255138"/>
                      <a:pt x="32085" y="220318"/>
                    </a:cubicBezTo>
                    <a:cubicBezTo>
                      <a:pt x="32085" y="219509"/>
                      <a:pt x="32085" y="206552"/>
                      <a:pt x="36594" y="188738"/>
                    </a:cubicBezTo>
                    <a:lnTo>
                      <a:pt x="76358" y="31239"/>
                    </a:lnTo>
                    <a:cubicBezTo>
                      <a:pt x="80048" y="16663"/>
                      <a:pt x="80868" y="12614"/>
                      <a:pt x="110794" y="12614"/>
                    </a:cubicBezTo>
                    <a:cubicBezTo>
                      <a:pt x="121452" y="12614"/>
                      <a:pt x="124732" y="12614"/>
                      <a:pt x="124732" y="4516"/>
                    </a:cubicBezTo>
                    <a:cubicBezTo>
                      <a:pt x="124732" y="63"/>
                      <a:pt x="120222" y="63"/>
                      <a:pt x="118992" y="63"/>
                    </a:cubicBezTo>
                    <a:cubicBezTo>
                      <a:pt x="107514" y="63"/>
                      <a:pt x="77998" y="1277"/>
                      <a:pt x="66520" y="1277"/>
                    </a:cubicBezTo>
                    <a:cubicBezTo>
                      <a:pt x="54631" y="1277"/>
                      <a:pt x="25525" y="63"/>
                      <a:pt x="13637" y="63"/>
                    </a:cubicBezTo>
                    <a:cubicBezTo>
                      <a:pt x="10358" y="63"/>
                      <a:pt x="5848" y="63"/>
                      <a:pt x="5848" y="8160"/>
                    </a:cubicBezTo>
                    <a:cubicBezTo>
                      <a:pt x="5848" y="12614"/>
                      <a:pt x="9538" y="12614"/>
                      <a:pt x="17327" y="12614"/>
                    </a:cubicBezTo>
                    <a:cubicBezTo>
                      <a:pt x="18146" y="12614"/>
                      <a:pt x="25935" y="12614"/>
                      <a:pt x="32904" y="13424"/>
                    </a:cubicBezTo>
                    <a:cubicBezTo>
                      <a:pt x="40283" y="14234"/>
                      <a:pt x="43973" y="14639"/>
                      <a:pt x="43973" y="19902"/>
                    </a:cubicBezTo>
                    <a:cubicBezTo>
                      <a:pt x="43973" y="22331"/>
                      <a:pt x="39463" y="39336"/>
                      <a:pt x="37004" y="48649"/>
                    </a:cubicBezTo>
                    <a:lnTo>
                      <a:pt x="27985" y="84278"/>
                    </a:lnTo>
                    <a:cubicBezTo>
                      <a:pt x="24296" y="100069"/>
                      <a:pt x="4618" y="176591"/>
                      <a:pt x="2979" y="184284"/>
                    </a:cubicBezTo>
                    <a:cubicBezTo>
                      <a:pt x="109" y="195621"/>
                      <a:pt x="109" y="201694"/>
                      <a:pt x="109" y="207767"/>
                    </a:cubicBezTo>
                    <a:cubicBezTo>
                      <a:pt x="109" y="257163"/>
                      <a:pt x="37414" y="285504"/>
                      <a:pt x="80458" y="285504"/>
                    </a:cubicBezTo>
                    <a:cubicBezTo>
                      <a:pt x="132111" y="285504"/>
                      <a:pt x="182943" y="239753"/>
                      <a:pt x="196472" y="186308"/>
                    </a:cubicBezTo>
                    <a:lnTo>
                      <a:pt x="232956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9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40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8" grpId="0" animBg="1"/>
      <p:bldP spid="28" grpId="1" animBg="1"/>
      <p:bldP spid="31" grpId="0" animBg="1"/>
      <p:bldP spid="31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locales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463EB-0EE5-1204-7B83-1BE6DB2819FE}"/>
              </a:ext>
            </a:extLst>
          </p:cNvPr>
          <p:cNvSpPr txBox="1"/>
          <p:nvPr/>
        </p:nvSpPr>
        <p:spPr>
          <a:xfrm>
            <a:off x="666916" y="1481428"/>
            <a:ext cx="444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/>
              <a:t>What about morphisms?</a:t>
            </a:r>
            <a:endParaRPr lang="en-GB" sz="3200" i="1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6494A79-AFF5-AAE3-F93F-247450E6B5E6}"/>
              </a:ext>
            </a:extLst>
          </p:cNvPr>
          <p:cNvGrpSpPr/>
          <p:nvPr/>
        </p:nvGrpSpPr>
        <p:grpSpPr>
          <a:xfrm>
            <a:off x="6164961" y="1511345"/>
            <a:ext cx="5395826" cy="1569660"/>
            <a:chOff x="6129259" y="1690688"/>
            <a:chExt cx="5395826" cy="15696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8DC17CD-F1C3-2CF8-E277-97E0380438D6}"/>
                </a:ext>
              </a:extLst>
            </p:cNvPr>
            <p:cNvSpPr/>
            <p:nvPr/>
          </p:nvSpPr>
          <p:spPr>
            <a:xfrm>
              <a:off x="6129259" y="1701594"/>
              <a:ext cx="5395825" cy="46953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44E7B-093B-4326-9199-BEB17D5DC67E}"/>
                </a:ext>
              </a:extLst>
            </p:cNvPr>
            <p:cNvSpPr txBox="1"/>
            <p:nvPr/>
          </p:nvSpPr>
          <p:spPr>
            <a:xfrm>
              <a:off x="6129259" y="1690688"/>
              <a:ext cx="5395826" cy="156966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latin typeface="Courier New" panose="02070309020205020404" pitchFamily="49" charset="0"/>
                  <a:cs typeface="Courier New" panose="02070309020205020404" pitchFamily="49" charset="0"/>
                </a:rPr>
                <a:t>Lemma.</a:t>
              </a:r>
            </a:p>
            <a:p>
              <a:r>
                <a:rPr lang="en-GB" sz="32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GB" sz="3200" b="1">
                  <a:cs typeface="Courier New" panose="02070309020205020404" pitchFamily="49" charset="0"/>
                </a:rPr>
                <a:t>is monotone </a:t>
              </a:r>
              <a:r>
                <a:rPr lang="en-GB" sz="3200" b="1" err="1">
                  <a:cs typeface="Courier New" panose="02070309020205020404" pitchFamily="49" charset="0"/>
                </a:rPr>
                <a:t>iff</a:t>
              </a:r>
              <a:endParaRPr lang="en-GB" sz="3200" b="1">
                <a:cs typeface="Courier New" panose="02070309020205020404" pitchFamily="49" charset="0"/>
              </a:endParaRPr>
            </a:p>
            <a:p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" name="Group 1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g\colon S\longrightarrow T$&#10;&#10;\end{document}&#10;" title="IguanaTex Vector Display">
              <a:extLst>
                <a:ext uri="{FF2B5EF4-FFF2-40B4-BE49-F238E27FC236}">
                  <a16:creationId xmlns:a16="http://schemas.microsoft.com/office/drawing/2014/main" id="{0A5CB7BF-47BA-2519-8250-B6F253DA81BC}"/>
                </a:ext>
              </a:extLst>
            </p:cNvPr>
            <p:cNvGrpSpPr>
              <a:grpSpLocks noChangeAspect="1"/>
            </p:cNvGrpSpPr>
            <p:nvPr>
              <p:custDataLst>
                <p:tags r:id="rId47"/>
              </p:custDataLst>
            </p:nvPr>
          </p:nvGrpSpPr>
          <p:grpSpPr>
            <a:xfrm>
              <a:off x="6258560" y="2296160"/>
              <a:ext cx="1927865" cy="368441"/>
              <a:chOff x="5663662" y="4805313"/>
              <a:chExt cx="1927865" cy="368441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1A0B490-51B6-9A5B-BEA8-C46F71CF60D1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5663662" y="4911796"/>
                <a:ext cx="185840" cy="261958"/>
              </a:xfrm>
              <a:custGeom>
                <a:avLst/>
                <a:gdLst>
                  <a:gd name="connsiteX0" fmla="*/ 184703 w 185840"/>
                  <a:gd name="connsiteY0" fmla="*/ 26380 h 261958"/>
                  <a:gd name="connsiteX1" fmla="*/ 185917 w 185840"/>
                  <a:gd name="connsiteY1" fmla="*/ 19092 h 261958"/>
                  <a:gd name="connsiteX2" fmla="*/ 174176 w 185840"/>
                  <a:gd name="connsiteY2" fmla="*/ 8160 h 261958"/>
                  <a:gd name="connsiteX3" fmla="*/ 157576 w 185840"/>
                  <a:gd name="connsiteY3" fmla="*/ 25570 h 261958"/>
                  <a:gd name="connsiteX4" fmla="*/ 119922 w 185840"/>
                  <a:gd name="connsiteY4" fmla="*/ 63 h 261958"/>
                  <a:gd name="connsiteX5" fmla="*/ 23560 w 185840"/>
                  <a:gd name="connsiteY5" fmla="*/ 115049 h 261958"/>
                  <a:gd name="connsiteX6" fmla="*/ 77409 w 185840"/>
                  <a:gd name="connsiteY6" fmla="*/ 179020 h 261958"/>
                  <a:gd name="connsiteX7" fmla="*/ 124375 w 185840"/>
                  <a:gd name="connsiteY7" fmla="*/ 155537 h 261958"/>
                  <a:gd name="connsiteX8" fmla="*/ 124780 w 185840"/>
                  <a:gd name="connsiteY8" fmla="*/ 155942 h 261958"/>
                  <a:gd name="connsiteX9" fmla="*/ 111419 w 185840"/>
                  <a:gd name="connsiteY9" fmla="*/ 209387 h 261958"/>
                  <a:gd name="connsiteX10" fmla="*/ 53116 w 185840"/>
                  <a:gd name="connsiteY10" fmla="*/ 253114 h 261958"/>
                  <a:gd name="connsiteX11" fmla="*/ 20726 w 185840"/>
                  <a:gd name="connsiteY11" fmla="*/ 249065 h 261958"/>
                  <a:gd name="connsiteX12" fmla="*/ 37326 w 185840"/>
                  <a:gd name="connsiteY12" fmla="*/ 228011 h 261958"/>
                  <a:gd name="connsiteX13" fmla="*/ 21940 w 185840"/>
                  <a:gd name="connsiteY13" fmla="*/ 213840 h 261958"/>
                  <a:gd name="connsiteX14" fmla="*/ 77 w 185840"/>
                  <a:gd name="connsiteY14" fmla="*/ 237323 h 261958"/>
                  <a:gd name="connsiteX15" fmla="*/ 53926 w 185840"/>
                  <a:gd name="connsiteY15" fmla="*/ 262021 h 261958"/>
                  <a:gd name="connsiteX16" fmla="*/ 139761 w 185840"/>
                  <a:gd name="connsiteY16" fmla="*/ 206148 h 261958"/>
                  <a:gd name="connsiteX17" fmla="*/ 184703 w 185840"/>
                  <a:gd name="connsiteY17" fmla="*/ 26380 h 261958"/>
                  <a:gd name="connsiteX18" fmla="*/ 132068 w 185840"/>
                  <a:gd name="connsiteY18" fmla="*/ 127196 h 261958"/>
                  <a:gd name="connsiteX19" fmla="*/ 111419 w 185840"/>
                  <a:gd name="connsiteY19" fmla="*/ 155537 h 261958"/>
                  <a:gd name="connsiteX20" fmla="*/ 78624 w 185840"/>
                  <a:gd name="connsiteY20" fmla="*/ 170113 h 261958"/>
                  <a:gd name="connsiteX21" fmla="*/ 52306 w 185840"/>
                  <a:gd name="connsiteY21" fmla="*/ 132864 h 261958"/>
                  <a:gd name="connsiteX22" fmla="*/ 74980 w 185840"/>
                  <a:gd name="connsiteY22" fmla="*/ 45005 h 261958"/>
                  <a:gd name="connsiteX23" fmla="*/ 120327 w 185840"/>
                  <a:gd name="connsiteY23" fmla="*/ 8970 h 261958"/>
                  <a:gd name="connsiteX24" fmla="*/ 152717 w 185840"/>
                  <a:gd name="connsiteY24" fmla="*/ 43790 h 261958"/>
                  <a:gd name="connsiteX25" fmla="*/ 151502 w 185840"/>
                  <a:gd name="connsiteY25" fmla="*/ 49863 h 261958"/>
                  <a:gd name="connsiteX26" fmla="*/ 132068 w 185840"/>
                  <a:gd name="connsiteY26" fmla="*/ 127196 h 261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5840" h="261958">
                    <a:moveTo>
                      <a:pt x="184703" y="26380"/>
                    </a:moveTo>
                    <a:cubicBezTo>
                      <a:pt x="185108" y="23951"/>
                      <a:pt x="185917" y="21926"/>
                      <a:pt x="185917" y="19092"/>
                    </a:cubicBezTo>
                    <a:cubicBezTo>
                      <a:pt x="185917" y="12209"/>
                      <a:pt x="181059" y="8160"/>
                      <a:pt x="174176" y="8160"/>
                    </a:cubicBezTo>
                    <a:cubicBezTo>
                      <a:pt x="170127" y="8160"/>
                      <a:pt x="159195" y="10995"/>
                      <a:pt x="157576" y="25570"/>
                    </a:cubicBezTo>
                    <a:cubicBezTo>
                      <a:pt x="150288" y="10590"/>
                      <a:pt x="136117" y="63"/>
                      <a:pt x="119922" y="63"/>
                    </a:cubicBezTo>
                    <a:cubicBezTo>
                      <a:pt x="73765" y="63"/>
                      <a:pt x="23560" y="56746"/>
                      <a:pt x="23560" y="115049"/>
                    </a:cubicBezTo>
                    <a:cubicBezTo>
                      <a:pt x="23560" y="155132"/>
                      <a:pt x="48258" y="179020"/>
                      <a:pt x="77409" y="179020"/>
                    </a:cubicBezTo>
                    <a:cubicBezTo>
                      <a:pt x="101297" y="179020"/>
                      <a:pt x="120327" y="159991"/>
                      <a:pt x="124375" y="155537"/>
                    </a:cubicBezTo>
                    <a:lnTo>
                      <a:pt x="124780" y="155942"/>
                    </a:lnTo>
                    <a:cubicBezTo>
                      <a:pt x="116278" y="191977"/>
                      <a:pt x="111419" y="208577"/>
                      <a:pt x="111419" y="209387"/>
                    </a:cubicBezTo>
                    <a:cubicBezTo>
                      <a:pt x="109800" y="213031"/>
                      <a:pt x="96034" y="253114"/>
                      <a:pt x="53116" y="253114"/>
                    </a:cubicBezTo>
                    <a:cubicBezTo>
                      <a:pt x="45423" y="253114"/>
                      <a:pt x="32062" y="252709"/>
                      <a:pt x="20726" y="249065"/>
                    </a:cubicBezTo>
                    <a:cubicBezTo>
                      <a:pt x="32872" y="245421"/>
                      <a:pt x="37326" y="234894"/>
                      <a:pt x="37326" y="228011"/>
                    </a:cubicBezTo>
                    <a:cubicBezTo>
                      <a:pt x="37326" y="221533"/>
                      <a:pt x="32872" y="213840"/>
                      <a:pt x="21940" y="213840"/>
                    </a:cubicBezTo>
                    <a:cubicBezTo>
                      <a:pt x="13033" y="213840"/>
                      <a:pt x="77" y="221128"/>
                      <a:pt x="77" y="237323"/>
                    </a:cubicBezTo>
                    <a:cubicBezTo>
                      <a:pt x="77" y="253924"/>
                      <a:pt x="15057" y="262021"/>
                      <a:pt x="53926" y="262021"/>
                    </a:cubicBezTo>
                    <a:cubicBezTo>
                      <a:pt x="104536" y="262021"/>
                      <a:pt x="133688" y="230440"/>
                      <a:pt x="139761" y="206148"/>
                    </a:cubicBezTo>
                    <a:lnTo>
                      <a:pt x="184703" y="26380"/>
                    </a:lnTo>
                    <a:close/>
                    <a:moveTo>
                      <a:pt x="132068" y="127196"/>
                    </a:moveTo>
                    <a:cubicBezTo>
                      <a:pt x="129639" y="137723"/>
                      <a:pt x="120327" y="147845"/>
                      <a:pt x="111419" y="155537"/>
                    </a:cubicBezTo>
                    <a:cubicBezTo>
                      <a:pt x="102917" y="162825"/>
                      <a:pt x="90365" y="170113"/>
                      <a:pt x="78624" y="170113"/>
                    </a:cubicBezTo>
                    <a:cubicBezTo>
                      <a:pt x="58380" y="170113"/>
                      <a:pt x="52306" y="149059"/>
                      <a:pt x="52306" y="132864"/>
                    </a:cubicBezTo>
                    <a:cubicBezTo>
                      <a:pt x="52306" y="113430"/>
                      <a:pt x="64048" y="65654"/>
                      <a:pt x="74980" y="45005"/>
                    </a:cubicBezTo>
                    <a:cubicBezTo>
                      <a:pt x="85912" y="25165"/>
                      <a:pt x="103322" y="8970"/>
                      <a:pt x="120327" y="8970"/>
                    </a:cubicBezTo>
                    <a:cubicBezTo>
                      <a:pt x="147049" y="8970"/>
                      <a:pt x="152717" y="41766"/>
                      <a:pt x="152717" y="43790"/>
                    </a:cubicBezTo>
                    <a:cubicBezTo>
                      <a:pt x="152717" y="45814"/>
                      <a:pt x="151907" y="48244"/>
                      <a:pt x="151502" y="49863"/>
                    </a:cubicBezTo>
                    <a:lnTo>
                      <a:pt x="132068" y="127196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0DF3807-9D38-B398-6EA7-73A21AF6CE2D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5945036" y="4916250"/>
                <a:ext cx="42917" cy="174504"/>
              </a:xfrm>
              <a:custGeom>
                <a:avLst/>
                <a:gdLst>
                  <a:gd name="connsiteX0" fmla="*/ 43000 w 42917"/>
                  <a:gd name="connsiteY0" fmla="*/ 21522 h 174504"/>
                  <a:gd name="connsiteX1" fmla="*/ 21542 w 42917"/>
                  <a:gd name="connsiteY1" fmla="*/ 63 h 174504"/>
                  <a:gd name="connsiteX2" fmla="*/ 83 w 42917"/>
                  <a:gd name="connsiteY2" fmla="*/ 21522 h 174504"/>
                  <a:gd name="connsiteX3" fmla="*/ 21542 w 42917"/>
                  <a:gd name="connsiteY3" fmla="*/ 42980 h 174504"/>
                  <a:gd name="connsiteX4" fmla="*/ 43000 w 42917"/>
                  <a:gd name="connsiteY4" fmla="*/ 21522 h 174504"/>
                  <a:gd name="connsiteX5" fmla="*/ 43000 w 42917"/>
                  <a:gd name="connsiteY5" fmla="*/ 153108 h 174504"/>
                  <a:gd name="connsiteX6" fmla="*/ 21542 w 42917"/>
                  <a:gd name="connsiteY6" fmla="*/ 131649 h 174504"/>
                  <a:gd name="connsiteX7" fmla="*/ 83 w 42917"/>
                  <a:gd name="connsiteY7" fmla="*/ 153108 h 174504"/>
                  <a:gd name="connsiteX8" fmla="*/ 21542 w 42917"/>
                  <a:gd name="connsiteY8" fmla="*/ 174567 h 174504"/>
                  <a:gd name="connsiteX9" fmla="*/ 43000 w 42917"/>
                  <a:gd name="connsiteY9" fmla="*/ 153108 h 17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917" h="174504">
                    <a:moveTo>
                      <a:pt x="43000" y="21522"/>
                    </a:moveTo>
                    <a:cubicBezTo>
                      <a:pt x="43000" y="9780"/>
                      <a:pt x="33283" y="63"/>
                      <a:pt x="21542" y="63"/>
                    </a:cubicBezTo>
                    <a:cubicBezTo>
                      <a:pt x="9800" y="63"/>
                      <a:pt x="83" y="9780"/>
                      <a:pt x="83" y="21522"/>
                    </a:cubicBezTo>
                    <a:cubicBezTo>
                      <a:pt x="83" y="33263"/>
                      <a:pt x="9800" y="42980"/>
                      <a:pt x="21542" y="42980"/>
                    </a:cubicBezTo>
                    <a:cubicBezTo>
                      <a:pt x="33283" y="42980"/>
                      <a:pt x="43000" y="33263"/>
                      <a:pt x="43000" y="21522"/>
                    </a:cubicBezTo>
                    <a:close/>
                    <a:moveTo>
                      <a:pt x="43000" y="153108"/>
                    </a:moveTo>
                    <a:cubicBezTo>
                      <a:pt x="43000" y="141367"/>
                      <a:pt x="33283" y="131649"/>
                      <a:pt x="21542" y="131649"/>
                    </a:cubicBezTo>
                    <a:cubicBezTo>
                      <a:pt x="9800" y="131649"/>
                      <a:pt x="83" y="141367"/>
                      <a:pt x="83" y="153108"/>
                    </a:cubicBezTo>
                    <a:cubicBezTo>
                      <a:pt x="83" y="164850"/>
                      <a:pt x="9800" y="174567"/>
                      <a:pt x="21542" y="174567"/>
                    </a:cubicBezTo>
                    <a:cubicBezTo>
                      <a:pt x="33283" y="174567"/>
                      <a:pt x="43000" y="164850"/>
                      <a:pt x="43000" y="1531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15A53-BFBC-49B0-7F8B-29EE41CEE12D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6178695" y="4805313"/>
                <a:ext cx="240094" cy="294348"/>
              </a:xfrm>
              <a:custGeom>
                <a:avLst/>
                <a:gdLst>
                  <a:gd name="connsiteX0" fmla="*/ 240184 w 240094"/>
                  <a:gd name="connsiteY0" fmla="*/ 4112 h 294348"/>
                  <a:gd name="connsiteX1" fmla="*/ 235730 w 240094"/>
                  <a:gd name="connsiteY1" fmla="*/ 63 h 294348"/>
                  <a:gd name="connsiteX2" fmla="*/ 228442 w 240094"/>
                  <a:gd name="connsiteY2" fmla="*/ 6136 h 294348"/>
                  <a:gd name="connsiteX3" fmla="*/ 209008 w 240094"/>
                  <a:gd name="connsiteY3" fmla="*/ 29214 h 294348"/>
                  <a:gd name="connsiteX4" fmla="*/ 151110 w 240094"/>
                  <a:gd name="connsiteY4" fmla="*/ 63 h 294348"/>
                  <a:gd name="connsiteX5" fmla="*/ 51104 w 240094"/>
                  <a:gd name="connsiteY5" fmla="*/ 95615 h 294348"/>
                  <a:gd name="connsiteX6" fmla="*/ 93212 w 240094"/>
                  <a:gd name="connsiteY6" fmla="*/ 153108 h 294348"/>
                  <a:gd name="connsiteX7" fmla="*/ 136534 w 240094"/>
                  <a:gd name="connsiteY7" fmla="*/ 164445 h 294348"/>
                  <a:gd name="connsiteX8" fmla="*/ 173783 w 240094"/>
                  <a:gd name="connsiteY8" fmla="*/ 207362 h 294348"/>
                  <a:gd name="connsiteX9" fmla="*/ 100905 w 240094"/>
                  <a:gd name="connsiteY9" fmla="*/ 281860 h 294348"/>
                  <a:gd name="connsiteX10" fmla="*/ 30050 w 240094"/>
                  <a:gd name="connsiteY10" fmla="*/ 222748 h 294348"/>
                  <a:gd name="connsiteX11" fmla="*/ 32480 w 240094"/>
                  <a:gd name="connsiteY11" fmla="*/ 200884 h 294348"/>
                  <a:gd name="connsiteX12" fmla="*/ 33289 w 240094"/>
                  <a:gd name="connsiteY12" fmla="*/ 198050 h 294348"/>
                  <a:gd name="connsiteX13" fmla="*/ 28431 w 240094"/>
                  <a:gd name="connsiteY13" fmla="*/ 193596 h 294348"/>
                  <a:gd name="connsiteX14" fmla="*/ 24382 w 240094"/>
                  <a:gd name="connsiteY14" fmla="*/ 195216 h 294348"/>
                  <a:gd name="connsiteX15" fmla="*/ 89 w 240094"/>
                  <a:gd name="connsiteY15" fmla="*/ 290363 h 294348"/>
                  <a:gd name="connsiteX16" fmla="*/ 4543 w 240094"/>
                  <a:gd name="connsiteY16" fmla="*/ 294412 h 294348"/>
                  <a:gd name="connsiteX17" fmla="*/ 11831 w 240094"/>
                  <a:gd name="connsiteY17" fmla="*/ 288339 h 294348"/>
                  <a:gd name="connsiteX18" fmla="*/ 31670 w 240094"/>
                  <a:gd name="connsiteY18" fmla="*/ 265260 h 294348"/>
                  <a:gd name="connsiteX19" fmla="*/ 100095 w 240094"/>
                  <a:gd name="connsiteY19" fmla="*/ 294412 h 294348"/>
                  <a:gd name="connsiteX20" fmla="*/ 202935 w 240094"/>
                  <a:gd name="connsiteY20" fmla="*/ 190357 h 294348"/>
                  <a:gd name="connsiteX21" fmla="*/ 183096 w 240094"/>
                  <a:gd name="connsiteY21" fmla="*/ 142986 h 294348"/>
                  <a:gd name="connsiteX22" fmla="*/ 131676 w 240094"/>
                  <a:gd name="connsiteY22" fmla="*/ 122742 h 294348"/>
                  <a:gd name="connsiteX23" fmla="*/ 104548 w 240094"/>
                  <a:gd name="connsiteY23" fmla="*/ 115454 h 294348"/>
                  <a:gd name="connsiteX24" fmla="*/ 79851 w 240094"/>
                  <a:gd name="connsiteY24" fmla="*/ 78610 h 294348"/>
                  <a:gd name="connsiteX25" fmla="*/ 150705 w 240094"/>
                  <a:gd name="connsiteY25" fmla="*/ 11399 h 294348"/>
                  <a:gd name="connsiteX26" fmla="*/ 209008 w 240094"/>
                  <a:gd name="connsiteY26" fmla="*/ 74156 h 294348"/>
                  <a:gd name="connsiteX27" fmla="*/ 207388 w 240094"/>
                  <a:gd name="connsiteY27" fmla="*/ 96829 h 294348"/>
                  <a:gd name="connsiteX28" fmla="*/ 212247 w 240094"/>
                  <a:gd name="connsiteY28" fmla="*/ 100878 h 294348"/>
                  <a:gd name="connsiteX29" fmla="*/ 218320 w 240094"/>
                  <a:gd name="connsiteY29" fmla="*/ 92781 h 294348"/>
                  <a:gd name="connsiteX30" fmla="*/ 240184 w 240094"/>
                  <a:gd name="connsiteY30" fmla="*/ 4112 h 294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0094" h="294348">
                    <a:moveTo>
                      <a:pt x="240184" y="4112"/>
                    </a:moveTo>
                    <a:cubicBezTo>
                      <a:pt x="240184" y="2897"/>
                      <a:pt x="239374" y="63"/>
                      <a:pt x="235730" y="63"/>
                    </a:cubicBezTo>
                    <a:cubicBezTo>
                      <a:pt x="233706" y="63"/>
                      <a:pt x="233301" y="468"/>
                      <a:pt x="228442" y="6136"/>
                    </a:cubicBezTo>
                    <a:lnTo>
                      <a:pt x="209008" y="29214"/>
                    </a:lnTo>
                    <a:cubicBezTo>
                      <a:pt x="198481" y="10185"/>
                      <a:pt x="177427" y="63"/>
                      <a:pt x="151110" y="63"/>
                    </a:cubicBezTo>
                    <a:cubicBezTo>
                      <a:pt x="99690" y="63"/>
                      <a:pt x="51104" y="46624"/>
                      <a:pt x="51104" y="95615"/>
                    </a:cubicBezTo>
                    <a:cubicBezTo>
                      <a:pt x="51104" y="128410"/>
                      <a:pt x="72563" y="147035"/>
                      <a:pt x="93212" y="153108"/>
                    </a:cubicBezTo>
                    <a:lnTo>
                      <a:pt x="136534" y="164445"/>
                    </a:lnTo>
                    <a:cubicBezTo>
                      <a:pt x="151515" y="168089"/>
                      <a:pt x="173783" y="174162"/>
                      <a:pt x="173783" y="207362"/>
                    </a:cubicBezTo>
                    <a:cubicBezTo>
                      <a:pt x="173783" y="243802"/>
                      <a:pt x="140583" y="281860"/>
                      <a:pt x="100905" y="281860"/>
                    </a:cubicBezTo>
                    <a:cubicBezTo>
                      <a:pt x="74992" y="281860"/>
                      <a:pt x="30050" y="272953"/>
                      <a:pt x="30050" y="222748"/>
                    </a:cubicBezTo>
                    <a:cubicBezTo>
                      <a:pt x="30050" y="213031"/>
                      <a:pt x="32075" y="203313"/>
                      <a:pt x="32480" y="200884"/>
                    </a:cubicBezTo>
                    <a:cubicBezTo>
                      <a:pt x="32884" y="199265"/>
                      <a:pt x="33289" y="198860"/>
                      <a:pt x="33289" y="198050"/>
                    </a:cubicBezTo>
                    <a:cubicBezTo>
                      <a:pt x="33289" y="194001"/>
                      <a:pt x="30455" y="193596"/>
                      <a:pt x="28431" y="193596"/>
                    </a:cubicBezTo>
                    <a:cubicBezTo>
                      <a:pt x="26406" y="193596"/>
                      <a:pt x="25597" y="194001"/>
                      <a:pt x="24382" y="195216"/>
                    </a:cubicBezTo>
                    <a:cubicBezTo>
                      <a:pt x="22762" y="196835"/>
                      <a:pt x="89" y="289148"/>
                      <a:pt x="89" y="290363"/>
                    </a:cubicBezTo>
                    <a:cubicBezTo>
                      <a:pt x="89" y="292792"/>
                      <a:pt x="2113" y="294412"/>
                      <a:pt x="4543" y="294412"/>
                    </a:cubicBezTo>
                    <a:cubicBezTo>
                      <a:pt x="6567" y="294412"/>
                      <a:pt x="6972" y="294007"/>
                      <a:pt x="11831" y="288339"/>
                    </a:cubicBezTo>
                    <a:lnTo>
                      <a:pt x="31670" y="265260"/>
                    </a:lnTo>
                    <a:cubicBezTo>
                      <a:pt x="49080" y="288743"/>
                      <a:pt x="76612" y="294412"/>
                      <a:pt x="100095" y="294412"/>
                    </a:cubicBezTo>
                    <a:cubicBezTo>
                      <a:pt x="155159" y="294412"/>
                      <a:pt x="202935" y="240562"/>
                      <a:pt x="202935" y="190357"/>
                    </a:cubicBezTo>
                    <a:cubicBezTo>
                      <a:pt x="202935" y="162420"/>
                      <a:pt x="189169" y="148654"/>
                      <a:pt x="183096" y="142986"/>
                    </a:cubicBezTo>
                    <a:cubicBezTo>
                      <a:pt x="173783" y="133674"/>
                      <a:pt x="167710" y="132054"/>
                      <a:pt x="131676" y="122742"/>
                    </a:cubicBezTo>
                    <a:cubicBezTo>
                      <a:pt x="122768" y="120313"/>
                      <a:pt x="108192" y="116264"/>
                      <a:pt x="104548" y="115454"/>
                    </a:cubicBezTo>
                    <a:cubicBezTo>
                      <a:pt x="93617" y="111810"/>
                      <a:pt x="79851" y="100069"/>
                      <a:pt x="79851" y="78610"/>
                    </a:cubicBezTo>
                    <a:cubicBezTo>
                      <a:pt x="79851" y="45814"/>
                      <a:pt x="112241" y="11399"/>
                      <a:pt x="150705" y="11399"/>
                    </a:cubicBezTo>
                    <a:cubicBezTo>
                      <a:pt x="184310" y="11399"/>
                      <a:pt x="209008" y="28809"/>
                      <a:pt x="209008" y="74156"/>
                    </a:cubicBezTo>
                    <a:cubicBezTo>
                      <a:pt x="209008" y="87112"/>
                      <a:pt x="207388" y="94400"/>
                      <a:pt x="207388" y="96829"/>
                    </a:cubicBezTo>
                    <a:cubicBezTo>
                      <a:pt x="207388" y="97234"/>
                      <a:pt x="207388" y="100878"/>
                      <a:pt x="212247" y="100878"/>
                    </a:cubicBezTo>
                    <a:cubicBezTo>
                      <a:pt x="216296" y="100878"/>
                      <a:pt x="216701" y="99664"/>
                      <a:pt x="218320" y="92781"/>
                    </a:cubicBezTo>
                    <a:lnTo>
                      <a:pt x="240184" y="4112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183D71-676E-82C2-9813-486C326F3E19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6575319" y="4981436"/>
                <a:ext cx="247382" cy="16195"/>
              </a:xfrm>
              <a:custGeom>
                <a:avLst/>
                <a:gdLst>
                  <a:gd name="connsiteX0" fmla="*/ 233310 w 247382"/>
                  <a:gd name="connsiteY0" fmla="*/ 16258 h 16195"/>
                  <a:gd name="connsiteX1" fmla="*/ 247481 w 247382"/>
                  <a:gd name="connsiteY1" fmla="*/ 8160 h 16195"/>
                  <a:gd name="connsiteX2" fmla="*/ 233310 w 247382"/>
                  <a:gd name="connsiteY2" fmla="*/ 63 h 16195"/>
                  <a:gd name="connsiteX3" fmla="*/ 14269 w 247382"/>
                  <a:gd name="connsiteY3" fmla="*/ 63 h 16195"/>
                  <a:gd name="connsiteX4" fmla="*/ 98 w 247382"/>
                  <a:gd name="connsiteY4" fmla="*/ 8160 h 16195"/>
                  <a:gd name="connsiteX5" fmla="*/ 14269 w 247382"/>
                  <a:gd name="connsiteY5" fmla="*/ 16258 h 16195"/>
                  <a:gd name="connsiteX6" fmla="*/ 233310 w 247382"/>
                  <a:gd name="connsiteY6" fmla="*/ 16258 h 1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382" h="16195">
                    <a:moveTo>
                      <a:pt x="233310" y="16258"/>
                    </a:moveTo>
                    <a:cubicBezTo>
                      <a:pt x="240193" y="16258"/>
                      <a:pt x="247481" y="16258"/>
                      <a:pt x="247481" y="8160"/>
                    </a:cubicBezTo>
                    <a:cubicBezTo>
                      <a:pt x="247481" y="63"/>
                      <a:pt x="240193" y="63"/>
                      <a:pt x="233310" y="63"/>
                    </a:cubicBezTo>
                    <a:lnTo>
                      <a:pt x="14269" y="63"/>
                    </a:lnTo>
                    <a:cubicBezTo>
                      <a:pt x="7386" y="63"/>
                      <a:pt x="98" y="63"/>
                      <a:pt x="98" y="8160"/>
                    </a:cubicBezTo>
                    <a:cubicBezTo>
                      <a:pt x="98" y="16258"/>
                      <a:pt x="7386" y="16258"/>
                      <a:pt x="14269" y="16258"/>
                    </a:cubicBezTo>
                    <a:lnTo>
                      <a:pt x="233310" y="16258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9FEA979-6375-7D55-9954-7870DDFB0349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6811412" y="4883860"/>
                <a:ext cx="359534" cy="211348"/>
              </a:xfrm>
              <a:custGeom>
                <a:avLst/>
                <a:gdLst>
                  <a:gd name="connsiteX0" fmla="*/ 315507 w 359534"/>
                  <a:gd name="connsiteY0" fmla="*/ 113835 h 211348"/>
                  <a:gd name="connsiteX1" fmla="*/ 279068 w 359534"/>
                  <a:gd name="connsiteY1" fmla="*/ 152703 h 211348"/>
                  <a:gd name="connsiteX2" fmla="*/ 257609 w 359534"/>
                  <a:gd name="connsiteY2" fmla="*/ 206552 h 211348"/>
                  <a:gd name="connsiteX3" fmla="*/ 265707 w 359534"/>
                  <a:gd name="connsiteY3" fmla="*/ 211411 h 211348"/>
                  <a:gd name="connsiteX4" fmla="*/ 274614 w 359534"/>
                  <a:gd name="connsiteY4" fmla="*/ 203313 h 211348"/>
                  <a:gd name="connsiteX5" fmla="*/ 353566 w 359534"/>
                  <a:gd name="connsiteY5" fmla="*/ 111000 h 211348"/>
                  <a:gd name="connsiteX6" fmla="*/ 359640 w 359534"/>
                  <a:gd name="connsiteY6" fmla="*/ 105737 h 211348"/>
                  <a:gd name="connsiteX7" fmla="*/ 356400 w 359534"/>
                  <a:gd name="connsiteY7" fmla="*/ 101283 h 211348"/>
                  <a:gd name="connsiteX8" fmla="*/ 274210 w 359534"/>
                  <a:gd name="connsiteY8" fmla="*/ 6136 h 211348"/>
                  <a:gd name="connsiteX9" fmla="*/ 265707 w 359534"/>
                  <a:gd name="connsiteY9" fmla="*/ 63 h 211348"/>
                  <a:gd name="connsiteX10" fmla="*/ 257609 w 359534"/>
                  <a:gd name="connsiteY10" fmla="*/ 4921 h 211348"/>
                  <a:gd name="connsiteX11" fmla="*/ 278258 w 359534"/>
                  <a:gd name="connsiteY11" fmla="*/ 58366 h 211348"/>
                  <a:gd name="connsiteX12" fmla="*/ 315507 w 359534"/>
                  <a:gd name="connsiteY12" fmla="*/ 97639 h 211348"/>
                  <a:gd name="connsiteX13" fmla="*/ 14680 w 359534"/>
                  <a:gd name="connsiteY13" fmla="*/ 97639 h 211348"/>
                  <a:gd name="connsiteX14" fmla="*/ 105 w 359534"/>
                  <a:gd name="connsiteY14" fmla="*/ 105737 h 211348"/>
                  <a:gd name="connsiteX15" fmla="*/ 14680 w 359534"/>
                  <a:gd name="connsiteY15" fmla="*/ 113835 h 211348"/>
                  <a:gd name="connsiteX16" fmla="*/ 315507 w 359534"/>
                  <a:gd name="connsiteY16" fmla="*/ 113835 h 2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9534" h="211348">
                    <a:moveTo>
                      <a:pt x="315507" y="113835"/>
                    </a:moveTo>
                    <a:cubicBezTo>
                      <a:pt x="293239" y="130840"/>
                      <a:pt x="282307" y="147440"/>
                      <a:pt x="279068" y="152703"/>
                    </a:cubicBezTo>
                    <a:cubicBezTo>
                      <a:pt x="260848" y="180640"/>
                      <a:pt x="257609" y="206148"/>
                      <a:pt x="257609" y="206552"/>
                    </a:cubicBezTo>
                    <a:cubicBezTo>
                      <a:pt x="257609" y="211411"/>
                      <a:pt x="262468" y="211411"/>
                      <a:pt x="265707" y="211411"/>
                    </a:cubicBezTo>
                    <a:cubicBezTo>
                      <a:pt x="272590" y="211411"/>
                      <a:pt x="272995" y="210601"/>
                      <a:pt x="274614" y="203313"/>
                    </a:cubicBezTo>
                    <a:cubicBezTo>
                      <a:pt x="283927" y="163635"/>
                      <a:pt x="307815" y="129625"/>
                      <a:pt x="353566" y="111000"/>
                    </a:cubicBezTo>
                    <a:cubicBezTo>
                      <a:pt x="358425" y="109381"/>
                      <a:pt x="359640" y="108571"/>
                      <a:pt x="359640" y="105737"/>
                    </a:cubicBezTo>
                    <a:cubicBezTo>
                      <a:pt x="359640" y="102903"/>
                      <a:pt x="357210" y="101688"/>
                      <a:pt x="356400" y="101283"/>
                    </a:cubicBezTo>
                    <a:cubicBezTo>
                      <a:pt x="338586" y="94400"/>
                      <a:pt x="289595" y="74156"/>
                      <a:pt x="274210" y="6136"/>
                    </a:cubicBezTo>
                    <a:cubicBezTo>
                      <a:pt x="272995" y="1277"/>
                      <a:pt x="272590" y="63"/>
                      <a:pt x="265707" y="63"/>
                    </a:cubicBezTo>
                    <a:cubicBezTo>
                      <a:pt x="262468" y="63"/>
                      <a:pt x="257609" y="63"/>
                      <a:pt x="257609" y="4921"/>
                    </a:cubicBezTo>
                    <a:cubicBezTo>
                      <a:pt x="257609" y="5731"/>
                      <a:pt x="261253" y="31239"/>
                      <a:pt x="278258" y="58366"/>
                    </a:cubicBezTo>
                    <a:cubicBezTo>
                      <a:pt x="286356" y="70512"/>
                      <a:pt x="298097" y="84683"/>
                      <a:pt x="315507" y="97639"/>
                    </a:cubicBezTo>
                    <a:lnTo>
                      <a:pt x="14680" y="97639"/>
                    </a:lnTo>
                    <a:cubicBezTo>
                      <a:pt x="7392" y="97639"/>
                      <a:pt x="105" y="97639"/>
                      <a:pt x="105" y="105737"/>
                    </a:cubicBezTo>
                    <a:cubicBezTo>
                      <a:pt x="105" y="113835"/>
                      <a:pt x="7392" y="113835"/>
                      <a:pt x="14680" y="113835"/>
                    </a:cubicBezTo>
                    <a:lnTo>
                      <a:pt x="315507" y="11383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EA91FC6-38D6-32D1-B733-7A1A5D339DED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7316208" y="4816649"/>
                <a:ext cx="275319" cy="274104"/>
              </a:xfrm>
              <a:custGeom>
                <a:avLst/>
                <a:gdLst>
                  <a:gd name="connsiteX0" fmla="*/ 163285 w 275319"/>
                  <a:gd name="connsiteY0" fmla="*/ 28404 h 274104"/>
                  <a:gd name="connsiteX1" fmla="*/ 172597 w 275319"/>
                  <a:gd name="connsiteY1" fmla="*/ 13424 h 274104"/>
                  <a:gd name="connsiteX2" fmla="*/ 198104 w 275319"/>
                  <a:gd name="connsiteY2" fmla="*/ 12614 h 274104"/>
                  <a:gd name="connsiteX3" fmla="*/ 257217 w 275319"/>
                  <a:gd name="connsiteY3" fmla="*/ 45814 h 274104"/>
                  <a:gd name="connsiteX4" fmla="*/ 253978 w 275319"/>
                  <a:gd name="connsiteY4" fmla="*/ 78205 h 274104"/>
                  <a:gd name="connsiteX5" fmla="*/ 252763 w 275319"/>
                  <a:gd name="connsiteY5" fmla="*/ 85898 h 274104"/>
                  <a:gd name="connsiteX6" fmla="*/ 257622 w 275319"/>
                  <a:gd name="connsiteY6" fmla="*/ 91161 h 274104"/>
                  <a:gd name="connsiteX7" fmla="*/ 263695 w 275319"/>
                  <a:gd name="connsiteY7" fmla="*/ 81849 h 274104"/>
                  <a:gd name="connsiteX8" fmla="*/ 274627 w 275319"/>
                  <a:gd name="connsiteY8" fmla="*/ 11399 h 274104"/>
                  <a:gd name="connsiteX9" fmla="*/ 275437 w 275319"/>
                  <a:gd name="connsiteY9" fmla="*/ 4516 h 274104"/>
                  <a:gd name="connsiteX10" fmla="*/ 264505 w 275319"/>
                  <a:gd name="connsiteY10" fmla="*/ 63 h 274104"/>
                  <a:gd name="connsiteX11" fmla="*/ 39796 w 275319"/>
                  <a:gd name="connsiteY11" fmla="*/ 63 h 274104"/>
                  <a:gd name="connsiteX12" fmla="*/ 26840 w 275319"/>
                  <a:gd name="connsiteY12" fmla="*/ 8160 h 274104"/>
                  <a:gd name="connsiteX13" fmla="*/ 2547 w 275319"/>
                  <a:gd name="connsiteY13" fmla="*/ 79420 h 274104"/>
                  <a:gd name="connsiteX14" fmla="*/ 117 w 275319"/>
                  <a:gd name="connsiteY14" fmla="*/ 86707 h 274104"/>
                  <a:gd name="connsiteX15" fmla="*/ 4976 w 275319"/>
                  <a:gd name="connsiteY15" fmla="*/ 91161 h 274104"/>
                  <a:gd name="connsiteX16" fmla="*/ 11859 w 275319"/>
                  <a:gd name="connsiteY16" fmla="*/ 82659 h 274104"/>
                  <a:gd name="connsiteX17" fmla="*/ 104172 w 275319"/>
                  <a:gd name="connsiteY17" fmla="*/ 12614 h 274104"/>
                  <a:gd name="connsiteX18" fmla="*/ 119962 w 275319"/>
                  <a:gd name="connsiteY18" fmla="*/ 12614 h 274104"/>
                  <a:gd name="connsiteX19" fmla="*/ 131299 w 275319"/>
                  <a:gd name="connsiteY19" fmla="*/ 17473 h 274104"/>
                  <a:gd name="connsiteX20" fmla="*/ 129679 w 275319"/>
                  <a:gd name="connsiteY20" fmla="*/ 25975 h 274104"/>
                  <a:gd name="connsiteX21" fmla="*/ 75425 w 275319"/>
                  <a:gd name="connsiteY21" fmla="*/ 242182 h 274104"/>
                  <a:gd name="connsiteX22" fmla="*/ 27244 w 275319"/>
                  <a:gd name="connsiteY22" fmla="*/ 261616 h 274104"/>
                  <a:gd name="connsiteX23" fmla="*/ 10239 w 275319"/>
                  <a:gd name="connsiteY23" fmla="*/ 269309 h 274104"/>
                  <a:gd name="connsiteX24" fmla="*/ 17122 w 275319"/>
                  <a:gd name="connsiteY24" fmla="*/ 274168 h 274104"/>
                  <a:gd name="connsiteX25" fmla="*/ 50323 w 275319"/>
                  <a:gd name="connsiteY25" fmla="*/ 273358 h 274104"/>
                  <a:gd name="connsiteX26" fmla="*/ 84738 w 275319"/>
                  <a:gd name="connsiteY26" fmla="*/ 272953 h 274104"/>
                  <a:gd name="connsiteX27" fmla="*/ 118343 w 275319"/>
                  <a:gd name="connsiteY27" fmla="*/ 273358 h 274104"/>
                  <a:gd name="connsiteX28" fmla="*/ 153567 w 275319"/>
                  <a:gd name="connsiteY28" fmla="*/ 274168 h 274104"/>
                  <a:gd name="connsiteX29" fmla="*/ 162475 w 275319"/>
                  <a:gd name="connsiteY29" fmla="*/ 266070 h 274104"/>
                  <a:gd name="connsiteX30" fmla="*/ 148709 w 275319"/>
                  <a:gd name="connsiteY30" fmla="*/ 261616 h 274104"/>
                  <a:gd name="connsiteX31" fmla="*/ 122796 w 275319"/>
                  <a:gd name="connsiteY31" fmla="*/ 260807 h 274104"/>
                  <a:gd name="connsiteX32" fmla="*/ 107816 w 275319"/>
                  <a:gd name="connsiteY32" fmla="*/ 251899 h 274104"/>
                  <a:gd name="connsiteX33" fmla="*/ 109435 w 275319"/>
                  <a:gd name="connsiteY33" fmla="*/ 243397 h 274104"/>
                  <a:gd name="connsiteX34" fmla="*/ 163285 w 275319"/>
                  <a:gd name="connsiteY34" fmla="*/ 28404 h 27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319" h="274104">
                    <a:moveTo>
                      <a:pt x="163285" y="28404"/>
                    </a:moveTo>
                    <a:cubicBezTo>
                      <a:pt x="166119" y="17068"/>
                      <a:pt x="167738" y="14639"/>
                      <a:pt x="172597" y="13424"/>
                    </a:cubicBezTo>
                    <a:cubicBezTo>
                      <a:pt x="176241" y="12614"/>
                      <a:pt x="189602" y="12614"/>
                      <a:pt x="198104" y="12614"/>
                    </a:cubicBezTo>
                    <a:cubicBezTo>
                      <a:pt x="238998" y="12614"/>
                      <a:pt x="257217" y="14234"/>
                      <a:pt x="257217" y="45814"/>
                    </a:cubicBezTo>
                    <a:cubicBezTo>
                      <a:pt x="257217" y="51888"/>
                      <a:pt x="255598" y="67678"/>
                      <a:pt x="253978" y="78205"/>
                    </a:cubicBezTo>
                    <a:cubicBezTo>
                      <a:pt x="253573" y="79824"/>
                      <a:pt x="252763" y="84683"/>
                      <a:pt x="252763" y="85898"/>
                    </a:cubicBezTo>
                    <a:cubicBezTo>
                      <a:pt x="252763" y="88327"/>
                      <a:pt x="253978" y="91161"/>
                      <a:pt x="257622" y="91161"/>
                    </a:cubicBezTo>
                    <a:cubicBezTo>
                      <a:pt x="262076" y="91161"/>
                      <a:pt x="262886" y="87922"/>
                      <a:pt x="263695" y="81849"/>
                    </a:cubicBezTo>
                    <a:lnTo>
                      <a:pt x="274627" y="11399"/>
                    </a:lnTo>
                    <a:cubicBezTo>
                      <a:pt x="275032" y="9780"/>
                      <a:pt x="275437" y="5731"/>
                      <a:pt x="275437" y="4516"/>
                    </a:cubicBezTo>
                    <a:cubicBezTo>
                      <a:pt x="275437" y="63"/>
                      <a:pt x="271388" y="63"/>
                      <a:pt x="264505" y="63"/>
                    </a:cubicBezTo>
                    <a:lnTo>
                      <a:pt x="39796" y="63"/>
                    </a:lnTo>
                    <a:cubicBezTo>
                      <a:pt x="30079" y="63"/>
                      <a:pt x="29674" y="468"/>
                      <a:pt x="26840" y="8160"/>
                    </a:cubicBezTo>
                    <a:lnTo>
                      <a:pt x="2547" y="79420"/>
                    </a:lnTo>
                    <a:cubicBezTo>
                      <a:pt x="2142" y="80229"/>
                      <a:pt x="117" y="85898"/>
                      <a:pt x="117" y="86707"/>
                    </a:cubicBezTo>
                    <a:cubicBezTo>
                      <a:pt x="117" y="89137"/>
                      <a:pt x="2142" y="91161"/>
                      <a:pt x="4976" y="91161"/>
                    </a:cubicBezTo>
                    <a:cubicBezTo>
                      <a:pt x="9025" y="91161"/>
                      <a:pt x="9430" y="89137"/>
                      <a:pt x="11859" y="82659"/>
                    </a:cubicBezTo>
                    <a:cubicBezTo>
                      <a:pt x="33722" y="19902"/>
                      <a:pt x="44249" y="12614"/>
                      <a:pt x="104172" y="12614"/>
                    </a:cubicBezTo>
                    <a:lnTo>
                      <a:pt x="119962" y="12614"/>
                    </a:lnTo>
                    <a:cubicBezTo>
                      <a:pt x="131299" y="12614"/>
                      <a:pt x="131299" y="14234"/>
                      <a:pt x="131299" y="17473"/>
                    </a:cubicBezTo>
                    <a:cubicBezTo>
                      <a:pt x="131299" y="19902"/>
                      <a:pt x="130084" y="24761"/>
                      <a:pt x="129679" y="25975"/>
                    </a:cubicBezTo>
                    <a:lnTo>
                      <a:pt x="75425" y="242182"/>
                    </a:lnTo>
                    <a:cubicBezTo>
                      <a:pt x="71781" y="257163"/>
                      <a:pt x="70567" y="261616"/>
                      <a:pt x="27244" y="261616"/>
                    </a:cubicBezTo>
                    <a:cubicBezTo>
                      <a:pt x="12669" y="261616"/>
                      <a:pt x="10239" y="261616"/>
                      <a:pt x="10239" y="269309"/>
                    </a:cubicBezTo>
                    <a:cubicBezTo>
                      <a:pt x="10239" y="274168"/>
                      <a:pt x="14693" y="274168"/>
                      <a:pt x="17122" y="274168"/>
                    </a:cubicBezTo>
                    <a:cubicBezTo>
                      <a:pt x="28054" y="274168"/>
                      <a:pt x="39391" y="273358"/>
                      <a:pt x="50323" y="273358"/>
                    </a:cubicBezTo>
                    <a:cubicBezTo>
                      <a:pt x="61659" y="273358"/>
                      <a:pt x="73401" y="272953"/>
                      <a:pt x="84738" y="272953"/>
                    </a:cubicBezTo>
                    <a:cubicBezTo>
                      <a:pt x="96074" y="272953"/>
                      <a:pt x="107411" y="273358"/>
                      <a:pt x="118343" y="273358"/>
                    </a:cubicBezTo>
                    <a:cubicBezTo>
                      <a:pt x="130084" y="273358"/>
                      <a:pt x="142231" y="274168"/>
                      <a:pt x="153567" y="274168"/>
                    </a:cubicBezTo>
                    <a:cubicBezTo>
                      <a:pt x="157616" y="274168"/>
                      <a:pt x="162475" y="274168"/>
                      <a:pt x="162475" y="266070"/>
                    </a:cubicBezTo>
                    <a:cubicBezTo>
                      <a:pt x="162475" y="261616"/>
                      <a:pt x="159236" y="261616"/>
                      <a:pt x="148709" y="261616"/>
                    </a:cubicBezTo>
                    <a:cubicBezTo>
                      <a:pt x="138587" y="261616"/>
                      <a:pt x="133323" y="261616"/>
                      <a:pt x="122796" y="260807"/>
                    </a:cubicBezTo>
                    <a:cubicBezTo>
                      <a:pt x="111055" y="259592"/>
                      <a:pt x="107816" y="258377"/>
                      <a:pt x="107816" y="251899"/>
                    </a:cubicBezTo>
                    <a:cubicBezTo>
                      <a:pt x="107816" y="251494"/>
                      <a:pt x="107816" y="249470"/>
                      <a:pt x="109435" y="243397"/>
                    </a:cubicBezTo>
                    <a:lnTo>
                      <a:pt x="163285" y="28404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62" name="Group 61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g^{-1}(B) \subseteq g^{-1}(\up B)$&#10;&#10;\end{document}&#10;" title="IguanaTex Vector Display">
              <a:extLst>
                <a:ext uri="{FF2B5EF4-FFF2-40B4-BE49-F238E27FC236}">
                  <a16:creationId xmlns:a16="http://schemas.microsoft.com/office/drawing/2014/main" id="{2350E52E-884D-83DA-49B8-060196A47141}"/>
                </a:ext>
              </a:extLst>
            </p:cNvPr>
            <p:cNvGrpSpPr>
              <a:grpSpLocks noChangeAspect="1"/>
            </p:cNvGrpSpPr>
            <p:nvPr>
              <p:custDataLst>
                <p:tags r:id="rId48"/>
              </p:custDataLst>
            </p:nvPr>
          </p:nvGrpSpPr>
          <p:grpSpPr>
            <a:xfrm>
              <a:off x="7010400" y="2781300"/>
              <a:ext cx="3476789" cy="416503"/>
              <a:chOff x="10147240" y="4894403"/>
              <a:chExt cx="3476789" cy="416503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D14E799-FCA3-9E2B-E498-09F479F4B99E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10147240" y="4946459"/>
                <a:ext cx="189223" cy="342805"/>
              </a:xfrm>
              <a:custGeom>
                <a:avLst/>
                <a:gdLst>
                  <a:gd name="connsiteX0" fmla="*/ 102810 w 189223"/>
                  <a:gd name="connsiteY0" fmla="*/ 53397 h 342805"/>
                  <a:gd name="connsiteX1" fmla="*/ 134076 w 189223"/>
                  <a:gd name="connsiteY1" fmla="*/ 86247 h 342805"/>
                  <a:gd name="connsiteX2" fmla="*/ 184427 w 189223"/>
                  <a:gd name="connsiteY2" fmla="*/ 107890 h 342805"/>
                  <a:gd name="connsiteX3" fmla="*/ 189300 w 189223"/>
                  <a:gd name="connsiteY3" fmla="*/ 100547 h 342805"/>
                  <a:gd name="connsiteX4" fmla="*/ 179961 w 189223"/>
                  <a:gd name="connsiteY4" fmla="*/ 91272 h 342805"/>
                  <a:gd name="connsiteX5" fmla="*/ 127173 w 189223"/>
                  <a:gd name="connsiteY5" fmla="*/ 60353 h 342805"/>
                  <a:gd name="connsiteX6" fmla="*/ 99155 w 189223"/>
                  <a:gd name="connsiteY6" fmla="*/ 3541 h 342805"/>
                  <a:gd name="connsiteX7" fmla="*/ 94688 w 189223"/>
                  <a:gd name="connsiteY7" fmla="*/ 63 h 342805"/>
                  <a:gd name="connsiteX8" fmla="*/ 89816 w 189223"/>
                  <a:gd name="connsiteY8" fmla="*/ 7019 h 342805"/>
                  <a:gd name="connsiteX9" fmla="*/ 6980 w 189223"/>
                  <a:gd name="connsiteY9" fmla="*/ 92045 h 342805"/>
                  <a:gd name="connsiteX10" fmla="*/ 77 w 189223"/>
                  <a:gd name="connsiteY10" fmla="*/ 100547 h 342805"/>
                  <a:gd name="connsiteX11" fmla="*/ 4949 w 189223"/>
                  <a:gd name="connsiteY11" fmla="*/ 107890 h 342805"/>
                  <a:gd name="connsiteX12" fmla="*/ 53270 w 189223"/>
                  <a:gd name="connsiteY12" fmla="*/ 87793 h 342805"/>
                  <a:gd name="connsiteX13" fmla="*/ 86567 w 189223"/>
                  <a:gd name="connsiteY13" fmla="*/ 53397 h 342805"/>
                  <a:gd name="connsiteX14" fmla="*/ 86567 w 189223"/>
                  <a:gd name="connsiteY14" fmla="*/ 328956 h 342805"/>
                  <a:gd name="connsiteX15" fmla="*/ 94688 w 189223"/>
                  <a:gd name="connsiteY15" fmla="*/ 342869 h 342805"/>
                  <a:gd name="connsiteX16" fmla="*/ 102810 w 189223"/>
                  <a:gd name="connsiteY16" fmla="*/ 328956 h 342805"/>
                  <a:gd name="connsiteX17" fmla="*/ 102810 w 189223"/>
                  <a:gd name="connsiteY17" fmla="*/ 53397 h 34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9223" h="342805">
                    <a:moveTo>
                      <a:pt x="102810" y="53397"/>
                    </a:moveTo>
                    <a:cubicBezTo>
                      <a:pt x="112555" y="68083"/>
                      <a:pt x="123925" y="78904"/>
                      <a:pt x="134076" y="86247"/>
                    </a:cubicBezTo>
                    <a:cubicBezTo>
                      <a:pt x="158846" y="104025"/>
                      <a:pt x="183615" y="107890"/>
                      <a:pt x="184427" y="107890"/>
                    </a:cubicBezTo>
                    <a:cubicBezTo>
                      <a:pt x="189300" y="107890"/>
                      <a:pt x="189300" y="103639"/>
                      <a:pt x="189300" y="100547"/>
                    </a:cubicBezTo>
                    <a:cubicBezTo>
                      <a:pt x="189300" y="94363"/>
                      <a:pt x="188894" y="93977"/>
                      <a:pt x="179961" y="91272"/>
                    </a:cubicBezTo>
                    <a:cubicBezTo>
                      <a:pt x="152349" y="83928"/>
                      <a:pt x="136512" y="70015"/>
                      <a:pt x="127173" y="60353"/>
                    </a:cubicBezTo>
                    <a:cubicBezTo>
                      <a:pt x="106464" y="39097"/>
                      <a:pt x="101591" y="15908"/>
                      <a:pt x="99155" y="3541"/>
                    </a:cubicBezTo>
                    <a:cubicBezTo>
                      <a:pt x="98749" y="1609"/>
                      <a:pt x="97125" y="63"/>
                      <a:pt x="94688" y="63"/>
                    </a:cubicBezTo>
                    <a:cubicBezTo>
                      <a:pt x="91034" y="63"/>
                      <a:pt x="90628" y="2382"/>
                      <a:pt x="89816" y="7019"/>
                    </a:cubicBezTo>
                    <a:cubicBezTo>
                      <a:pt x="80476" y="49918"/>
                      <a:pt x="51646" y="80064"/>
                      <a:pt x="6980" y="92045"/>
                    </a:cubicBezTo>
                    <a:cubicBezTo>
                      <a:pt x="889" y="93977"/>
                      <a:pt x="77" y="93977"/>
                      <a:pt x="77" y="100547"/>
                    </a:cubicBezTo>
                    <a:cubicBezTo>
                      <a:pt x="77" y="103639"/>
                      <a:pt x="77" y="107890"/>
                      <a:pt x="4949" y="107890"/>
                    </a:cubicBezTo>
                    <a:cubicBezTo>
                      <a:pt x="6168" y="107890"/>
                      <a:pt x="30125" y="103639"/>
                      <a:pt x="53270" y="87793"/>
                    </a:cubicBezTo>
                    <a:cubicBezTo>
                      <a:pt x="66670" y="78131"/>
                      <a:pt x="77634" y="66537"/>
                      <a:pt x="86567" y="53397"/>
                    </a:cubicBezTo>
                    <a:lnTo>
                      <a:pt x="86567" y="328956"/>
                    </a:lnTo>
                    <a:cubicBezTo>
                      <a:pt x="86567" y="335912"/>
                      <a:pt x="86567" y="342869"/>
                      <a:pt x="94688" y="342869"/>
                    </a:cubicBezTo>
                    <a:cubicBezTo>
                      <a:pt x="102810" y="342869"/>
                      <a:pt x="102810" y="335912"/>
                      <a:pt x="102810" y="328956"/>
                    </a:cubicBezTo>
                    <a:lnTo>
                      <a:pt x="102810" y="53397"/>
                    </a:ln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8C348B9-6DF2-9FEF-F323-A105C604C8FF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10349458" y="5043465"/>
                <a:ext cx="186380" cy="250051"/>
              </a:xfrm>
              <a:custGeom>
                <a:avLst/>
                <a:gdLst>
                  <a:gd name="connsiteX0" fmla="*/ 185244 w 186380"/>
                  <a:gd name="connsiteY0" fmla="*/ 25184 h 250051"/>
                  <a:gd name="connsiteX1" fmla="*/ 186463 w 186380"/>
                  <a:gd name="connsiteY1" fmla="*/ 18227 h 250051"/>
                  <a:gd name="connsiteX2" fmla="*/ 174687 w 186380"/>
                  <a:gd name="connsiteY2" fmla="*/ 7792 h 250051"/>
                  <a:gd name="connsiteX3" fmla="*/ 158039 w 186380"/>
                  <a:gd name="connsiteY3" fmla="*/ 24411 h 250051"/>
                  <a:gd name="connsiteX4" fmla="*/ 120275 w 186380"/>
                  <a:gd name="connsiteY4" fmla="*/ 63 h 250051"/>
                  <a:gd name="connsiteX5" fmla="*/ 23633 w 186380"/>
                  <a:gd name="connsiteY5" fmla="*/ 109823 h 250051"/>
                  <a:gd name="connsiteX6" fmla="*/ 77639 w 186380"/>
                  <a:gd name="connsiteY6" fmla="*/ 170886 h 250051"/>
                  <a:gd name="connsiteX7" fmla="*/ 124742 w 186380"/>
                  <a:gd name="connsiteY7" fmla="*/ 148470 h 250051"/>
                  <a:gd name="connsiteX8" fmla="*/ 125148 w 186380"/>
                  <a:gd name="connsiteY8" fmla="*/ 148857 h 250051"/>
                  <a:gd name="connsiteX9" fmla="*/ 111748 w 186380"/>
                  <a:gd name="connsiteY9" fmla="*/ 199872 h 250051"/>
                  <a:gd name="connsiteX10" fmla="*/ 53275 w 186380"/>
                  <a:gd name="connsiteY10" fmla="*/ 241612 h 250051"/>
                  <a:gd name="connsiteX11" fmla="*/ 20791 w 186380"/>
                  <a:gd name="connsiteY11" fmla="*/ 237747 h 250051"/>
                  <a:gd name="connsiteX12" fmla="*/ 37439 w 186380"/>
                  <a:gd name="connsiteY12" fmla="*/ 217650 h 250051"/>
                  <a:gd name="connsiteX13" fmla="*/ 22009 w 186380"/>
                  <a:gd name="connsiteY13" fmla="*/ 204123 h 250051"/>
                  <a:gd name="connsiteX14" fmla="*/ 82 w 186380"/>
                  <a:gd name="connsiteY14" fmla="*/ 226539 h 250051"/>
                  <a:gd name="connsiteX15" fmla="*/ 54087 w 186380"/>
                  <a:gd name="connsiteY15" fmla="*/ 250114 h 250051"/>
                  <a:gd name="connsiteX16" fmla="*/ 140172 w 186380"/>
                  <a:gd name="connsiteY16" fmla="*/ 196780 h 250051"/>
                  <a:gd name="connsiteX17" fmla="*/ 185244 w 186380"/>
                  <a:gd name="connsiteY17" fmla="*/ 25184 h 250051"/>
                  <a:gd name="connsiteX18" fmla="*/ 132457 w 186380"/>
                  <a:gd name="connsiteY18" fmla="*/ 121417 h 250051"/>
                  <a:gd name="connsiteX19" fmla="*/ 111748 w 186380"/>
                  <a:gd name="connsiteY19" fmla="*/ 148470 h 250051"/>
                  <a:gd name="connsiteX20" fmla="*/ 78857 w 186380"/>
                  <a:gd name="connsiteY20" fmla="*/ 162384 h 250051"/>
                  <a:gd name="connsiteX21" fmla="*/ 52463 w 186380"/>
                  <a:gd name="connsiteY21" fmla="*/ 126828 h 250051"/>
                  <a:gd name="connsiteX22" fmla="*/ 75203 w 186380"/>
                  <a:gd name="connsiteY22" fmla="*/ 42962 h 250051"/>
                  <a:gd name="connsiteX23" fmla="*/ 120681 w 186380"/>
                  <a:gd name="connsiteY23" fmla="*/ 8565 h 250051"/>
                  <a:gd name="connsiteX24" fmla="*/ 153166 w 186380"/>
                  <a:gd name="connsiteY24" fmla="*/ 41802 h 250051"/>
                  <a:gd name="connsiteX25" fmla="*/ 151948 w 186380"/>
                  <a:gd name="connsiteY25" fmla="*/ 47600 h 250051"/>
                  <a:gd name="connsiteX26" fmla="*/ 132457 w 186380"/>
                  <a:gd name="connsiteY26" fmla="*/ 121417 h 250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6380" h="250051">
                    <a:moveTo>
                      <a:pt x="185244" y="25184"/>
                    </a:moveTo>
                    <a:cubicBezTo>
                      <a:pt x="185650" y="22865"/>
                      <a:pt x="186463" y="20933"/>
                      <a:pt x="186463" y="18227"/>
                    </a:cubicBezTo>
                    <a:cubicBezTo>
                      <a:pt x="186463" y="11657"/>
                      <a:pt x="181590" y="7792"/>
                      <a:pt x="174687" y="7792"/>
                    </a:cubicBezTo>
                    <a:cubicBezTo>
                      <a:pt x="170626" y="7792"/>
                      <a:pt x="159663" y="10498"/>
                      <a:pt x="158039" y="24411"/>
                    </a:cubicBezTo>
                    <a:cubicBezTo>
                      <a:pt x="150729" y="10111"/>
                      <a:pt x="136517" y="63"/>
                      <a:pt x="120275" y="63"/>
                    </a:cubicBezTo>
                    <a:cubicBezTo>
                      <a:pt x="73984" y="63"/>
                      <a:pt x="23633" y="54170"/>
                      <a:pt x="23633" y="109823"/>
                    </a:cubicBezTo>
                    <a:cubicBezTo>
                      <a:pt x="23633" y="148084"/>
                      <a:pt x="48403" y="170886"/>
                      <a:pt x="77639" y="170886"/>
                    </a:cubicBezTo>
                    <a:cubicBezTo>
                      <a:pt x="101596" y="170886"/>
                      <a:pt x="120681" y="152722"/>
                      <a:pt x="124742" y="148470"/>
                    </a:cubicBezTo>
                    <a:lnTo>
                      <a:pt x="125148" y="148857"/>
                    </a:lnTo>
                    <a:cubicBezTo>
                      <a:pt x="116621" y="183253"/>
                      <a:pt x="111748" y="199099"/>
                      <a:pt x="111748" y="199872"/>
                    </a:cubicBezTo>
                    <a:cubicBezTo>
                      <a:pt x="110124" y="203350"/>
                      <a:pt x="96318" y="241612"/>
                      <a:pt x="53275" y="241612"/>
                    </a:cubicBezTo>
                    <a:cubicBezTo>
                      <a:pt x="45560" y="241612"/>
                      <a:pt x="32160" y="241225"/>
                      <a:pt x="20791" y="237747"/>
                    </a:cubicBezTo>
                    <a:cubicBezTo>
                      <a:pt x="32972" y="234268"/>
                      <a:pt x="37439" y="224220"/>
                      <a:pt x="37439" y="217650"/>
                    </a:cubicBezTo>
                    <a:cubicBezTo>
                      <a:pt x="37439" y="211466"/>
                      <a:pt x="32972" y="204123"/>
                      <a:pt x="22009" y="204123"/>
                    </a:cubicBezTo>
                    <a:cubicBezTo>
                      <a:pt x="13076" y="204123"/>
                      <a:pt x="82" y="211080"/>
                      <a:pt x="82" y="226539"/>
                    </a:cubicBezTo>
                    <a:cubicBezTo>
                      <a:pt x="82" y="242384"/>
                      <a:pt x="15106" y="250114"/>
                      <a:pt x="54087" y="250114"/>
                    </a:cubicBezTo>
                    <a:cubicBezTo>
                      <a:pt x="104845" y="250114"/>
                      <a:pt x="134081" y="219969"/>
                      <a:pt x="140172" y="196780"/>
                    </a:cubicBezTo>
                    <a:lnTo>
                      <a:pt x="185244" y="25184"/>
                    </a:lnTo>
                    <a:close/>
                    <a:moveTo>
                      <a:pt x="132457" y="121417"/>
                    </a:moveTo>
                    <a:cubicBezTo>
                      <a:pt x="130020" y="131465"/>
                      <a:pt x="120681" y="141127"/>
                      <a:pt x="111748" y="148470"/>
                    </a:cubicBezTo>
                    <a:cubicBezTo>
                      <a:pt x="103221" y="155427"/>
                      <a:pt x="90633" y="162384"/>
                      <a:pt x="78857" y="162384"/>
                    </a:cubicBezTo>
                    <a:cubicBezTo>
                      <a:pt x="58554" y="162384"/>
                      <a:pt x="52463" y="142287"/>
                      <a:pt x="52463" y="126828"/>
                    </a:cubicBezTo>
                    <a:cubicBezTo>
                      <a:pt x="52463" y="108277"/>
                      <a:pt x="64239" y="62672"/>
                      <a:pt x="75203" y="42962"/>
                    </a:cubicBezTo>
                    <a:cubicBezTo>
                      <a:pt x="86166" y="24024"/>
                      <a:pt x="103627" y="8565"/>
                      <a:pt x="120681" y="8565"/>
                    </a:cubicBezTo>
                    <a:cubicBezTo>
                      <a:pt x="147481" y="8565"/>
                      <a:pt x="153166" y="39870"/>
                      <a:pt x="153166" y="41802"/>
                    </a:cubicBezTo>
                    <a:cubicBezTo>
                      <a:pt x="153166" y="43735"/>
                      <a:pt x="152354" y="46054"/>
                      <a:pt x="151948" y="47600"/>
                    </a:cubicBezTo>
                    <a:lnTo>
                      <a:pt x="132457" y="121417"/>
                    </a:ln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85FAE8F-57EB-737B-CC20-67932781426C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10582311" y="4999641"/>
                <a:ext cx="192146" cy="13256"/>
              </a:xfrm>
              <a:custGeom>
                <a:avLst/>
                <a:gdLst>
                  <a:gd name="connsiteX0" fmla="*/ 180864 w 192146"/>
                  <a:gd name="connsiteY0" fmla="*/ 13315 h 13256"/>
                  <a:gd name="connsiteX1" fmla="*/ 192234 w 192146"/>
                  <a:gd name="connsiteY1" fmla="*/ 6823 h 13256"/>
                  <a:gd name="connsiteX2" fmla="*/ 180864 w 192146"/>
                  <a:gd name="connsiteY2" fmla="*/ 59 h 13256"/>
                  <a:gd name="connsiteX3" fmla="*/ 11456 w 192146"/>
                  <a:gd name="connsiteY3" fmla="*/ 59 h 13256"/>
                  <a:gd name="connsiteX4" fmla="*/ 87 w 192146"/>
                  <a:gd name="connsiteY4" fmla="*/ 6552 h 13256"/>
                  <a:gd name="connsiteX5" fmla="*/ 11456 w 192146"/>
                  <a:gd name="connsiteY5" fmla="*/ 13315 h 13256"/>
                  <a:gd name="connsiteX6" fmla="*/ 180864 w 192146"/>
                  <a:gd name="connsiteY6" fmla="*/ 13315 h 1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146" h="13256">
                    <a:moveTo>
                      <a:pt x="180864" y="13315"/>
                    </a:moveTo>
                    <a:cubicBezTo>
                      <a:pt x="185412" y="13315"/>
                      <a:pt x="192234" y="13315"/>
                      <a:pt x="192234" y="6823"/>
                    </a:cubicBezTo>
                    <a:cubicBezTo>
                      <a:pt x="192234" y="59"/>
                      <a:pt x="185696" y="59"/>
                      <a:pt x="180864" y="59"/>
                    </a:cubicBezTo>
                    <a:lnTo>
                      <a:pt x="11456" y="59"/>
                    </a:lnTo>
                    <a:cubicBezTo>
                      <a:pt x="6909" y="59"/>
                      <a:pt x="87" y="59"/>
                      <a:pt x="87" y="6552"/>
                    </a:cubicBezTo>
                    <a:cubicBezTo>
                      <a:pt x="87" y="13315"/>
                      <a:pt x="6624" y="13315"/>
                      <a:pt x="11456" y="13315"/>
                    </a:cubicBezTo>
                    <a:lnTo>
                      <a:pt x="180864" y="13315"/>
                    </a:ln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4453BAA-15C6-1842-5C23-95F01B778ABB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10836383" y="4894403"/>
                <a:ext cx="103463" cy="179634"/>
              </a:xfrm>
              <a:custGeom>
                <a:avLst/>
                <a:gdLst>
                  <a:gd name="connsiteX0" fmla="*/ 64332 w 103463"/>
                  <a:gd name="connsiteY0" fmla="*/ 7634 h 179634"/>
                  <a:gd name="connsiteX1" fmla="*/ 55804 w 103463"/>
                  <a:gd name="connsiteY1" fmla="*/ 59 h 179634"/>
                  <a:gd name="connsiteX2" fmla="*/ 93 w 103463"/>
                  <a:gd name="connsiteY2" fmla="*/ 17373 h 179634"/>
                  <a:gd name="connsiteX3" fmla="*/ 93 w 103463"/>
                  <a:gd name="connsiteY3" fmla="*/ 27113 h 179634"/>
                  <a:gd name="connsiteX4" fmla="*/ 41308 w 103463"/>
                  <a:gd name="connsiteY4" fmla="*/ 19538 h 179634"/>
                  <a:gd name="connsiteX5" fmla="*/ 41308 w 103463"/>
                  <a:gd name="connsiteY5" fmla="*/ 157510 h 179634"/>
                  <a:gd name="connsiteX6" fmla="*/ 12884 w 103463"/>
                  <a:gd name="connsiteY6" fmla="*/ 169955 h 179634"/>
                  <a:gd name="connsiteX7" fmla="*/ 2083 w 103463"/>
                  <a:gd name="connsiteY7" fmla="*/ 169955 h 179634"/>
                  <a:gd name="connsiteX8" fmla="*/ 2083 w 103463"/>
                  <a:gd name="connsiteY8" fmla="*/ 179694 h 179634"/>
                  <a:gd name="connsiteX9" fmla="*/ 52678 w 103463"/>
                  <a:gd name="connsiteY9" fmla="*/ 178612 h 179634"/>
                  <a:gd name="connsiteX10" fmla="*/ 103557 w 103463"/>
                  <a:gd name="connsiteY10" fmla="*/ 179694 h 179634"/>
                  <a:gd name="connsiteX11" fmla="*/ 103557 w 103463"/>
                  <a:gd name="connsiteY11" fmla="*/ 169955 h 179634"/>
                  <a:gd name="connsiteX12" fmla="*/ 92756 w 103463"/>
                  <a:gd name="connsiteY12" fmla="*/ 169955 h 179634"/>
                  <a:gd name="connsiteX13" fmla="*/ 64332 w 103463"/>
                  <a:gd name="connsiteY13" fmla="*/ 157510 h 179634"/>
                  <a:gd name="connsiteX14" fmla="*/ 64332 w 103463"/>
                  <a:gd name="connsiteY14" fmla="*/ 7634 h 179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463" h="179634">
                    <a:moveTo>
                      <a:pt x="64332" y="7634"/>
                    </a:moveTo>
                    <a:cubicBezTo>
                      <a:pt x="64332" y="330"/>
                      <a:pt x="63763" y="59"/>
                      <a:pt x="55804" y="59"/>
                    </a:cubicBezTo>
                    <a:cubicBezTo>
                      <a:pt x="37613" y="17103"/>
                      <a:pt x="11747" y="17373"/>
                      <a:pt x="93" y="17373"/>
                    </a:cubicBezTo>
                    <a:lnTo>
                      <a:pt x="93" y="27113"/>
                    </a:lnTo>
                    <a:cubicBezTo>
                      <a:pt x="6915" y="27113"/>
                      <a:pt x="25675" y="27113"/>
                      <a:pt x="41308" y="19538"/>
                    </a:cubicBezTo>
                    <a:lnTo>
                      <a:pt x="41308" y="157510"/>
                    </a:lnTo>
                    <a:cubicBezTo>
                      <a:pt x="41308" y="166438"/>
                      <a:pt x="41308" y="169955"/>
                      <a:pt x="12884" y="169955"/>
                    </a:cubicBezTo>
                    <a:lnTo>
                      <a:pt x="2083" y="169955"/>
                    </a:lnTo>
                    <a:lnTo>
                      <a:pt x="2083" y="179694"/>
                    </a:lnTo>
                    <a:cubicBezTo>
                      <a:pt x="7199" y="179424"/>
                      <a:pt x="42161" y="178612"/>
                      <a:pt x="52678" y="178612"/>
                    </a:cubicBezTo>
                    <a:cubicBezTo>
                      <a:pt x="61489" y="178612"/>
                      <a:pt x="97303" y="179424"/>
                      <a:pt x="103557" y="179694"/>
                    </a:cubicBezTo>
                    <a:lnTo>
                      <a:pt x="103557" y="169955"/>
                    </a:lnTo>
                    <a:lnTo>
                      <a:pt x="92756" y="169955"/>
                    </a:lnTo>
                    <a:cubicBezTo>
                      <a:pt x="64332" y="169955"/>
                      <a:pt x="64332" y="166438"/>
                      <a:pt x="64332" y="157510"/>
                    </a:cubicBezTo>
                    <a:lnTo>
                      <a:pt x="64332" y="7634"/>
                    </a:ln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9562BDC-15AC-CEBA-607C-56C46D0F70B3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11027763" y="4924429"/>
                <a:ext cx="94205" cy="386477"/>
              </a:xfrm>
              <a:custGeom>
                <a:avLst/>
                <a:gdLst>
                  <a:gd name="connsiteX0" fmla="*/ 94303 w 94205"/>
                  <a:gd name="connsiteY0" fmla="*/ 382676 h 386477"/>
                  <a:gd name="connsiteX1" fmla="*/ 87400 w 94205"/>
                  <a:gd name="connsiteY1" fmla="*/ 374173 h 386477"/>
                  <a:gd name="connsiteX2" fmla="*/ 23649 w 94205"/>
                  <a:gd name="connsiteY2" fmla="*/ 193302 h 386477"/>
                  <a:gd name="connsiteX3" fmla="*/ 89024 w 94205"/>
                  <a:gd name="connsiteY3" fmla="*/ 10498 h 386477"/>
                  <a:gd name="connsiteX4" fmla="*/ 94303 w 94205"/>
                  <a:gd name="connsiteY4" fmla="*/ 3928 h 386477"/>
                  <a:gd name="connsiteX5" fmla="*/ 90243 w 94205"/>
                  <a:gd name="connsiteY5" fmla="*/ 63 h 386477"/>
                  <a:gd name="connsiteX6" fmla="*/ 25679 w 94205"/>
                  <a:gd name="connsiteY6" fmla="*/ 75426 h 386477"/>
                  <a:gd name="connsiteX7" fmla="*/ 97 w 94205"/>
                  <a:gd name="connsiteY7" fmla="*/ 193302 h 386477"/>
                  <a:gd name="connsiteX8" fmla="*/ 26897 w 94205"/>
                  <a:gd name="connsiteY8" fmla="*/ 313883 h 386477"/>
                  <a:gd name="connsiteX9" fmla="*/ 90243 w 94205"/>
                  <a:gd name="connsiteY9" fmla="*/ 386541 h 386477"/>
                  <a:gd name="connsiteX10" fmla="*/ 94303 w 94205"/>
                  <a:gd name="connsiteY10" fmla="*/ 382676 h 38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05" h="386477">
                    <a:moveTo>
                      <a:pt x="94303" y="382676"/>
                    </a:moveTo>
                    <a:cubicBezTo>
                      <a:pt x="94303" y="381517"/>
                      <a:pt x="94303" y="380744"/>
                      <a:pt x="87400" y="374173"/>
                    </a:cubicBezTo>
                    <a:cubicBezTo>
                      <a:pt x="36643" y="325477"/>
                      <a:pt x="23649" y="252433"/>
                      <a:pt x="23649" y="193302"/>
                    </a:cubicBezTo>
                    <a:cubicBezTo>
                      <a:pt x="23649" y="126055"/>
                      <a:pt x="39079" y="58807"/>
                      <a:pt x="89024" y="10498"/>
                    </a:cubicBezTo>
                    <a:cubicBezTo>
                      <a:pt x="94303" y="5860"/>
                      <a:pt x="94303" y="5087"/>
                      <a:pt x="94303" y="3928"/>
                    </a:cubicBezTo>
                    <a:cubicBezTo>
                      <a:pt x="94303" y="1222"/>
                      <a:pt x="92679" y="63"/>
                      <a:pt x="90243" y="63"/>
                    </a:cubicBezTo>
                    <a:cubicBezTo>
                      <a:pt x="86182" y="63"/>
                      <a:pt x="49637" y="26343"/>
                      <a:pt x="25679" y="75426"/>
                    </a:cubicBezTo>
                    <a:cubicBezTo>
                      <a:pt x="4970" y="117939"/>
                      <a:pt x="97" y="160838"/>
                      <a:pt x="97" y="193302"/>
                    </a:cubicBezTo>
                    <a:cubicBezTo>
                      <a:pt x="97" y="223447"/>
                      <a:pt x="4564" y="270211"/>
                      <a:pt x="26897" y="313883"/>
                    </a:cubicBezTo>
                    <a:cubicBezTo>
                      <a:pt x="51261" y="361420"/>
                      <a:pt x="86182" y="386541"/>
                      <a:pt x="90243" y="386541"/>
                    </a:cubicBezTo>
                    <a:cubicBezTo>
                      <a:pt x="92679" y="386541"/>
                      <a:pt x="94303" y="385381"/>
                      <a:pt x="94303" y="3826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AA73F48-6DF1-41A3-502B-B774F16BE8EF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11162530" y="4950323"/>
                <a:ext cx="289925" cy="263964"/>
              </a:xfrm>
              <a:custGeom>
                <a:avLst/>
                <a:gdLst>
                  <a:gd name="connsiteX0" fmla="*/ 48016 w 289925"/>
                  <a:gd name="connsiteY0" fmla="*/ 233882 h 263964"/>
                  <a:gd name="connsiteX1" fmla="*/ 11065 w 289925"/>
                  <a:gd name="connsiteY1" fmla="*/ 252046 h 263964"/>
                  <a:gd name="connsiteX2" fmla="*/ 101 w 289925"/>
                  <a:gd name="connsiteY2" fmla="*/ 259776 h 263964"/>
                  <a:gd name="connsiteX3" fmla="*/ 11065 w 289925"/>
                  <a:gd name="connsiteY3" fmla="*/ 264027 h 263964"/>
                  <a:gd name="connsiteX4" fmla="*/ 156028 w 289925"/>
                  <a:gd name="connsiteY4" fmla="*/ 264027 h 263964"/>
                  <a:gd name="connsiteX5" fmla="*/ 268100 w 289925"/>
                  <a:gd name="connsiteY5" fmla="*/ 180548 h 263964"/>
                  <a:gd name="connsiteX6" fmla="*/ 205161 w 289925"/>
                  <a:gd name="connsiteY6" fmla="*/ 126055 h 263964"/>
                  <a:gd name="connsiteX7" fmla="*/ 290027 w 289925"/>
                  <a:gd name="connsiteY7" fmla="*/ 53397 h 263964"/>
                  <a:gd name="connsiteX8" fmla="*/ 214500 w 289925"/>
                  <a:gd name="connsiteY8" fmla="*/ 63 h 263964"/>
                  <a:gd name="connsiteX9" fmla="*/ 78065 w 289925"/>
                  <a:gd name="connsiteY9" fmla="*/ 63 h 263964"/>
                  <a:gd name="connsiteX10" fmla="*/ 66289 w 289925"/>
                  <a:gd name="connsiteY10" fmla="*/ 7792 h 263964"/>
                  <a:gd name="connsiteX11" fmla="*/ 77659 w 289925"/>
                  <a:gd name="connsiteY11" fmla="*/ 12044 h 263964"/>
                  <a:gd name="connsiteX12" fmla="*/ 93089 w 289925"/>
                  <a:gd name="connsiteY12" fmla="*/ 12817 h 263964"/>
                  <a:gd name="connsiteX13" fmla="*/ 104052 w 289925"/>
                  <a:gd name="connsiteY13" fmla="*/ 19000 h 263964"/>
                  <a:gd name="connsiteX14" fmla="*/ 102428 w 289925"/>
                  <a:gd name="connsiteY14" fmla="*/ 26343 h 263964"/>
                  <a:gd name="connsiteX15" fmla="*/ 48016 w 289925"/>
                  <a:gd name="connsiteY15" fmla="*/ 233882 h 263964"/>
                  <a:gd name="connsiteX16" fmla="*/ 109331 w 289925"/>
                  <a:gd name="connsiteY16" fmla="*/ 122576 h 263964"/>
                  <a:gd name="connsiteX17" fmla="*/ 134507 w 289925"/>
                  <a:gd name="connsiteY17" fmla="*/ 26730 h 263964"/>
                  <a:gd name="connsiteX18" fmla="*/ 156434 w 289925"/>
                  <a:gd name="connsiteY18" fmla="*/ 12044 h 263964"/>
                  <a:gd name="connsiteX19" fmla="*/ 208816 w 289925"/>
                  <a:gd name="connsiteY19" fmla="*/ 12044 h 263964"/>
                  <a:gd name="connsiteX20" fmla="*/ 253076 w 289925"/>
                  <a:gd name="connsiteY20" fmla="*/ 51851 h 263964"/>
                  <a:gd name="connsiteX21" fmla="*/ 168616 w 289925"/>
                  <a:gd name="connsiteY21" fmla="*/ 122576 h 263964"/>
                  <a:gd name="connsiteX22" fmla="*/ 109331 w 289925"/>
                  <a:gd name="connsiteY22" fmla="*/ 122576 h 263964"/>
                  <a:gd name="connsiteX23" fmla="*/ 91059 w 289925"/>
                  <a:gd name="connsiteY23" fmla="*/ 252046 h 263964"/>
                  <a:gd name="connsiteX24" fmla="*/ 82125 w 289925"/>
                  <a:gd name="connsiteY24" fmla="*/ 251660 h 263964"/>
                  <a:gd name="connsiteX25" fmla="*/ 76846 w 289925"/>
                  <a:gd name="connsiteY25" fmla="*/ 247795 h 263964"/>
                  <a:gd name="connsiteX26" fmla="*/ 78877 w 289925"/>
                  <a:gd name="connsiteY26" fmla="*/ 238906 h 263964"/>
                  <a:gd name="connsiteX27" fmla="*/ 106895 w 289925"/>
                  <a:gd name="connsiteY27" fmla="*/ 131079 h 263964"/>
                  <a:gd name="connsiteX28" fmla="*/ 183640 w 289925"/>
                  <a:gd name="connsiteY28" fmla="*/ 131079 h 263964"/>
                  <a:gd name="connsiteX29" fmla="*/ 230337 w 289925"/>
                  <a:gd name="connsiteY29" fmla="*/ 176297 h 263964"/>
                  <a:gd name="connsiteX30" fmla="*/ 146282 w 289925"/>
                  <a:gd name="connsiteY30" fmla="*/ 252046 h 263964"/>
                  <a:gd name="connsiteX31" fmla="*/ 91059 w 289925"/>
                  <a:gd name="connsiteY31" fmla="*/ 252046 h 26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89925" h="263964">
                    <a:moveTo>
                      <a:pt x="48016" y="233882"/>
                    </a:moveTo>
                    <a:cubicBezTo>
                      <a:pt x="43956" y="248955"/>
                      <a:pt x="43144" y="252046"/>
                      <a:pt x="11065" y="252046"/>
                    </a:cubicBezTo>
                    <a:cubicBezTo>
                      <a:pt x="4162" y="252046"/>
                      <a:pt x="101" y="252046"/>
                      <a:pt x="101" y="259776"/>
                    </a:cubicBezTo>
                    <a:cubicBezTo>
                      <a:pt x="101" y="264027"/>
                      <a:pt x="3756" y="264027"/>
                      <a:pt x="11065" y="264027"/>
                    </a:cubicBezTo>
                    <a:lnTo>
                      <a:pt x="156028" y="264027"/>
                    </a:lnTo>
                    <a:cubicBezTo>
                      <a:pt x="220185" y="264027"/>
                      <a:pt x="268100" y="218423"/>
                      <a:pt x="268100" y="180548"/>
                    </a:cubicBezTo>
                    <a:cubicBezTo>
                      <a:pt x="268100" y="152722"/>
                      <a:pt x="244549" y="130306"/>
                      <a:pt x="205161" y="126055"/>
                    </a:cubicBezTo>
                    <a:cubicBezTo>
                      <a:pt x="247391" y="118711"/>
                      <a:pt x="290027" y="90112"/>
                      <a:pt x="290027" y="53397"/>
                    </a:cubicBezTo>
                    <a:cubicBezTo>
                      <a:pt x="290027" y="24797"/>
                      <a:pt x="263227" y="63"/>
                      <a:pt x="214500" y="63"/>
                    </a:cubicBezTo>
                    <a:lnTo>
                      <a:pt x="78065" y="63"/>
                    </a:lnTo>
                    <a:cubicBezTo>
                      <a:pt x="70350" y="63"/>
                      <a:pt x="66289" y="63"/>
                      <a:pt x="66289" y="7792"/>
                    </a:cubicBezTo>
                    <a:cubicBezTo>
                      <a:pt x="66289" y="12044"/>
                      <a:pt x="69943" y="12044"/>
                      <a:pt x="77659" y="12044"/>
                    </a:cubicBezTo>
                    <a:cubicBezTo>
                      <a:pt x="78471" y="12044"/>
                      <a:pt x="86186" y="12044"/>
                      <a:pt x="93089" y="12817"/>
                    </a:cubicBezTo>
                    <a:cubicBezTo>
                      <a:pt x="100398" y="13589"/>
                      <a:pt x="104052" y="13976"/>
                      <a:pt x="104052" y="19000"/>
                    </a:cubicBezTo>
                    <a:cubicBezTo>
                      <a:pt x="104052" y="20546"/>
                      <a:pt x="103646" y="21706"/>
                      <a:pt x="102428" y="26343"/>
                    </a:cubicBezTo>
                    <a:lnTo>
                      <a:pt x="48016" y="233882"/>
                    </a:lnTo>
                    <a:close/>
                    <a:moveTo>
                      <a:pt x="109331" y="122576"/>
                    </a:moveTo>
                    <a:lnTo>
                      <a:pt x="134507" y="26730"/>
                    </a:lnTo>
                    <a:cubicBezTo>
                      <a:pt x="138161" y="13203"/>
                      <a:pt x="138973" y="12044"/>
                      <a:pt x="156434" y="12044"/>
                    </a:cubicBezTo>
                    <a:lnTo>
                      <a:pt x="208816" y="12044"/>
                    </a:lnTo>
                    <a:cubicBezTo>
                      <a:pt x="244549" y="12044"/>
                      <a:pt x="253076" y="34846"/>
                      <a:pt x="253076" y="51851"/>
                    </a:cubicBezTo>
                    <a:cubicBezTo>
                      <a:pt x="253076" y="85861"/>
                      <a:pt x="218155" y="122576"/>
                      <a:pt x="168616" y="122576"/>
                    </a:cubicBezTo>
                    <a:lnTo>
                      <a:pt x="109331" y="122576"/>
                    </a:lnTo>
                    <a:close/>
                    <a:moveTo>
                      <a:pt x="91059" y="252046"/>
                    </a:moveTo>
                    <a:cubicBezTo>
                      <a:pt x="85374" y="252046"/>
                      <a:pt x="84562" y="252046"/>
                      <a:pt x="82125" y="251660"/>
                    </a:cubicBezTo>
                    <a:cubicBezTo>
                      <a:pt x="78065" y="251273"/>
                      <a:pt x="76846" y="250887"/>
                      <a:pt x="76846" y="247795"/>
                    </a:cubicBezTo>
                    <a:cubicBezTo>
                      <a:pt x="76846" y="246636"/>
                      <a:pt x="76846" y="245863"/>
                      <a:pt x="78877" y="238906"/>
                    </a:cubicBezTo>
                    <a:lnTo>
                      <a:pt x="106895" y="131079"/>
                    </a:lnTo>
                    <a:lnTo>
                      <a:pt x="183640" y="131079"/>
                    </a:lnTo>
                    <a:cubicBezTo>
                      <a:pt x="222622" y="131079"/>
                      <a:pt x="230337" y="159678"/>
                      <a:pt x="230337" y="176297"/>
                    </a:cubicBezTo>
                    <a:cubicBezTo>
                      <a:pt x="230337" y="214558"/>
                      <a:pt x="194197" y="252046"/>
                      <a:pt x="146282" y="252046"/>
                    </a:cubicBezTo>
                    <a:lnTo>
                      <a:pt x="91059" y="252046"/>
                    </a:ln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01E3A75-B84A-AF78-763F-E4AA322BAFC2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11496994" y="4924429"/>
                <a:ext cx="94205" cy="386477"/>
              </a:xfrm>
              <a:custGeom>
                <a:avLst/>
                <a:gdLst>
                  <a:gd name="connsiteX0" fmla="*/ 94315 w 94205"/>
                  <a:gd name="connsiteY0" fmla="*/ 193302 h 386477"/>
                  <a:gd name="connsiteX1" fmla="*/ 67515 w 94205"/>
                  <a:gd name="connsiteY1" fmla="*/ 72721 h 386477"/>
                  <a:gd name="connsiteX2" fmla="*/ 4170 w 94205"/>
                  <a:gd name="connsiteY2" fmla="*/ 63 h 386477"/>
                  <a:gd name="connsiteX3" fmla="*/ 109 w 94205"/>
                  <a:gd name="connsiteY3" fmla="*/ 3928 h 386477"/>
                  <a:gd name="connsiteX4" fmla="*/ 7825 w 94205"/>
                  <a:gd name="connsiteY4" fmla="*/ 12817 h 386477"/>
                  <a:gd name="connsiteX5" fmla="*/ 70764 w 94205"/>
                  <a:gd name="connsiteY5" fmla="*/ 193302 h 386477"/>
                  <a:gd name="connsiteX6" fmla="*/ 5388 w 94205"/>
                  <a:gd name="connsiteY6" fmla="*/ 376106 h 386477"/>
                  <a:gd name="connsiteX7" fmla="*/ 109 w 94205"/>
                  <a:gd name="connsiteY7" fmla="*/ 382676 h 386477"/>
                  <a:gd name="connsiteX8" fmla="*/ 4170 w 94205"/>
                  <a:gd name="connsiteY8" fmla="*/ 386541 h 386477"/>
                  <a:gd name="connsiteX9" fmla="*/ 68733 w 94205"/>
                  <a:gd name="connsiteY9" fmla="*/ 311178 h 386477"/>
                  <a:gd name="connsiteX10" fmla="*/ 94315 w 94205"/>
                  <a:gd name="connsiteY10" fmla="*/ 193302 h 38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05" h="386477">
                    <a:moveTo>
                      <a:pt x="94315" y="193302"/>
                    </a:moveTo>
                    <a:cubicBezTo>
                      <a:pt x="94315" y="163156"/>
                      <a:pt x="89848" y="116393"/>
                      <a:pt x="67515" y="72721"/>
                    </a:cubicBezTo>
                    <a:cubicBezTo>
                      <a:pt x="43152" y="25184"/>
                      <a:pt x="8231" y="63"/>
                      <a:pt x="4170" y="63"/>
                    </a:cubicBezTo>
                    <a:cubicBezTo>
                      <a:pt x="1734" y="63"/>
                      <a:pt x="109" y="1609"/>
                      <a:pt x="109" y="3928"/>
                    </a:cubicBezTo>
                    <a:cubicBezTo>
                      <a:pt x="109" y="5087"/>
                      <a:pt x="109" y="5860"/>
                      <a:pt x="7825" y="12817"/>
                    </a:cubicBezTo>
                    <a:cubicBezTo>
                      <a:pt x="47618" y="51078"/>
                      <a:pt x="70764" y="112528"/>
                      <a:pt x="70764" y="193302"/>
                    </a:cubicBezTo>
                    <a:cubicBezTo>
                      <a:pt x="70764" y="259389"/>
                      <a:pt x="55739" y="327410"/>
                      <a:pt x="5388" y="376106"/>
                    </a:cubicBezTo>
                    <a:cubicBezTo>
                      <a:pt x="109" y="380744"/>
                      <a:pt x="109" y="381517"/>
                      <a:pt x="109" y="382676"/>
                    </a:cubicBezTo>
                    <a:cubicBezTo>
                      <a:pt x="109" y="384995"/>
                      <a:pt x="1734" y="386541"/>
                      <a:pt x="4170" y="386541"/>
                    </a:cubicBezTo>
                    <a:cubicBezTo>
                      <a:pt x="8231" y="386541"/>
                      <a:pt x="44776" y="360260"/>
                      <a:pt x="68733" y="311178"/>
                    </a:cubicBezTo>
                    <a:cubicBezTo>
                      <a:pt x="89442" y="268665"/>
                      <a:pt x="94315" y="225766"/>
                      <a:pt x="94315" y="193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E5A4D00-06D6-209F-F99B-70B29365AD95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11778255" y="4968488"/>
                <a:ext cx="248101" cy="298747"/>
              </a:xfrm>
              <a:custGeom>
                <a:avLst/>
                <a:gdLst>
                  <a:gd name="connsiteX0" fmla="*/ 234006 w 248101"/>
                  <a:gd name="connsiteY0" fmla="*/ 15522 h 298747"/>
                  <a:gd name="connsiteX1" fmla="*/ 248218 w 248101"/>
                  <a:gd name="connsiteY1" fmla="*/ 7792 h 298747"/>
                  <a:gd name="connsiteX2" fmla="*/ 234006 w 248101"/>
                  <a:gd name="connsiteY2" fmla="*/ 63 h 298747"/>
                  <a:gd name="connsiteX3" fmla="*/ 124776 w 248101"/>
                  <a:gd name="connsiteY3" fmla="*/ 63 h 298747"/>
                  <a:gd name="connsiteX4" fmla="*/ 116 w 248101"/>
                  <a:gd name="connsiteY4" fmla="*/ 111755 h 298747"/>
                  <a:gd name="connsiteX5" fmla="*/ 124776 w 248101"/>
                  <a:gd name="connsiteY5" fmla="*/ 223834 h 298747"/>
                  <a:gd name="connsiteX6" fmla="*/ 234006 w 248101"/>
                  <a:gd name="connsiteY6" fmla="*/ 223834 h 298747"/>
                  <a:gd name="connsiteX7" fmla="*/ 248218 w 248101"/>
                  <a:gd name="connsiteY7" fmla="*/ 216104 h 298747"/>
                  <a:gd name="connsiteX8" fmla="*/ 234006 w 248101"/>
                  <a:gd name="connsiteY8" fmla="*/ 208374 h 298747"/>
                  <a:gd name="connsiteX9" fmla="*/ 125588 w 248101"/>
                  <a:gd name="connsiteY9" fmla="*/ 208374 h 298747"/>
                  <a:gd name="connsiteX10" fmla="*/ 16358 w 248101"/>
                  <a:gd name="connsiteY10" fmla="*/ 112141 h 298747"/>
                  <a:gd name="connsiteX11" fmla="*/ 125588 w 248101"/>
                  <a:gd name="connsiteY11" fmla="*/ 15522 h 298747"/>
                  <a:gd name="connsiteX12" fmla="*/ 234006 w 248101"/>
                  <a:gd name="connsiteY12" fmla="*/ 15522 h 298747"/>
                  <a:gd name="connsiteX13" fmla="*/ 22449 w 248101"/>
                  <a:gd name="connsiteY13" fmla="*/ 283351 h 298747"/>
                  <a:gd name="connsiteX14" fmla="*/ 8237 w 248101"/>
                  <a:gd name="connsiteY14" fmla="*/ 291081 h 298747"/>
                  <a:gd name="connsiteX15" fmla="*/ 22449 w 248101"/>
                  <a:gd name="connsiteY15" fmla="*/ 298810 h 298747"/>
                  <a:gd name="connsiteX16" fmla="*/ 234006 w 248101"/>
                  <a:gd name="connsiteY16" fmla="*/ 298810 h 298747"/>
                  <a:gd name="connsiteX17" fmla="*/ 248218 w 248101"/>
                  <a:gd name="connsiteY17" fmla="*/ 291081 h 298747"/>
                  <a:gd name="connsiteX18" fmla="*/ 234006 w 248101"/>
                  <a:gd name="connsiteY18" fmla="*/ 283351 h 298747"/>
                  <a:gd name="connsiteX19" fmla="*/ 22449 w 248101"/>
                  <a:gd name="connsiteY19" fmla="*/ 283351 h 29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8101" h="298747">
                    <a:moveTo>
                      <a:pt x="234006" y="15522"/>
                    </a:moveTo>
                    <a:cubicBezTo>
                      <a:pt x="240909" y="15522"/>
                      <a:pt x="248218" y="15522"/>
                      <a:pt x="248218" y="7792"/>
                    </a:cubicBezTo>
                    <a:cubicBezTo>
                      <a:pt x="248218" y="63"/>
                      <a:pt x="240909" y="63"/>
                      <a:pt x="234006" y="63"/>
                    </a:cubicBezTo>
                    <a:lnTo>
                      <a:pt x="124776" y="63"/>
                    </a:lnTo>
                    <a:cubicBezTo>
                      <a:pt x="54934" y="63"/>
                      <a:pt x="116" y="50691"/>
                      <a:pt x="116" y="111755"/>
                    </a:cubicBezTo>
                    <a:cubicBezTo>
                      <a:pt x="116" y="173978"/>
                      <a:pt x="56152" y="223834"/>
                      <a:pt x="124776" y="223834"/>
                    </a:cubicBezTo>
                    <a:lnTo>
                      <a:pt x="234006" y="223834"/>
                    </a:lnTo>
                    <a:cubicBezTo>
                      <a:pt x="240909" y="223834"/>
                      <a:pt x="248218" y="223834"/>
                      <a:pt x="248218" y="216104"/>
                    </a:cubicBezTo>
                    <a:cubicBezTo>
                      <a:pt x="248218" y="208374"/>
                      <a:pt x="240909" y="208374"/>
                      <a:pt x="234006" y="208374"/>
                    </a:cubicBezTo>
                    <a:lnTo>
                      <a:pt x="125588" y="208374"/>
                    </a:lnTo>
                    <a:cubicBezTo>
                      <a:pt x="61431" y="208374"/>
                      <a:pt x="16358" y="163156"/>
                      <a:pt x="16358" y="112141"/>
                    </a:cubicBezTo>
                    <a:cubicBezTo>
                      <a:pt x="16358" y="59580"/>
                      <a:pt x="62649" y="15522"/>
                      <a:pt x="125588" y="15522"/>
                    </a:cubicBezTo>
                    <a:lnTo>
                      <a:pt x="234006" y="15522"/>
                    </a:lnTo>
                    <a:close/>
                    <a:moveTo>
                      <a:pt x="22449" y="283351"/>
                    </a:moveTo>
                    <a:cubicBezTo>
                      <a:pt x="15546" y="283351"/>
                      <a:pt x="8237" y="283351"/>
                      <a:pt x="8237" y="291081"/>
                    </a:cubicBezTo>
                    <a:cubicBezTo>
                      <a:pt x="8237" y="298810"/>
                      <a:pt x="15546" y="298810"/>
                      <a:pt x="22449" y="298810"/>
                    </a:cubicBezTo>
                    <a:lnTo>
                      <a:pt x="234006" y="298810"/>
                    </a:lnTo>
                    <a:cubicBezTo>
                      <a:pt x="240909" y="298810"/>
                      <a:pt x="248218" y="298810"/>
                      <a:pt x="248218" y="291081"/>
                    </a:cubicBezTo>
                    <a:cubicBezTo>
                      <a:pt x="248218" y="283351"/>
                      <a:pt x="240909" y="283351"/>
                      <a:pt x="234006" y="283351"/>
                    </a:cubicBezTo>
                    <a:lnTo>
                      <a:pt x="22449" y="283351"/>
                    </a:ln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624F590-C933-0A76-B6DC-8A97B0C168B5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12179259" y="5043465"/>
                <a:ext cx="186380" cy="250051"/>
              </a:xfrm>
              <a:custGeom>
                <a:avLst/>
                <a:gdLst>
                  <a:gd name="connsiteX0" fmla="*/ 185289 w 186380"/>
                  <a:gd name="connsiteY0" fmla="*/ 25184 h 250051"/>
                  <a:gd name="connsiteX1" fmla="*/ 186507 w 186380"/>
                  <a:gd name="connsiteY1" fmla="*/ 18227 h 250051"/>
                  <a:gd name="connsiteX2" fmla="*/ 174732 w 186380"/>
                  <a:gd name="connsiteY2" fmla="*/ 7792 h 250051"/>
                  <a:gd name="connsiteX3" fmla="*/ 158083 w 186380"/>
                  <a:gd name="connsiteY3" fmla="*/ 24411 h 250051"/>
                  <a:gd name="connsiteX4" fmla="*/ 120320 w 186380"/>
                  <a:gd name="connsiteY4" fmla="*/ 63 h 250051"/>
                  <a:gd name="connsiteX5" fmla="*/ 23678 w 186380"/>
                  <a:gd name="connsiteY5" fmla="*/ 109823 h 250051"/>
                  <a:gd name="connsiteX6" fmla="*/ 77684 w 186380"/>
                  <a:gd name="connsiteY6" fmla="*/ 170886 h 250051"/>
                  <a:gd name="connsiteX7" fmla="*/ 124787 w 186380"/>
                  <a:gd name="connsiteY7" fmla="*/ 148470 h 250051"/>
                  <a:gd name="connsiteX8" fmla="*/ 125193 w 186380"/>
                  <a:gd name="connsiteY8" fmla="*/ 148857 h 250051"/>
                  <a:gd name="connsiteX9" fmla="*/ 111793 w 186380"/>
                  <a:gd name="connsiteY9" fmla="*/ 199872 h 250051"/>
                  <a:gd name="connsiteX10" fmla="*/ 53320 w 186380"/>
                  <a:gd name="connsiteY10" fmla="*/ 241612 h 250051"/>
                  <a:gd name="connsiteX11" fmla="*/ 20836 w 186380"/>
                  <a:gd name="connsiteY11" fmla="*/ 237747 h 250051"/>
                  <a:gd name="connsiteX12" fmla="*/ 37484 w 186380"/>
                  <a:gd name="connsiteY12" fmla="*/ 217650 h 250051"/>
                  <a:gd name="connsiteX13" fmla="*/ 22054 w 186380"/>
                  <a:gd name="connsiteY13" fmla="*/ 204123 h 250051"/>
                  <a:gd name="connsiteX14" fmla="*/ 127 w 186380"/>
                  <a:gd name="connsiteY14" fmla="*/ 226539 h 250051"/>
                  <a:gd name="connsiteX15" fmla="*/ 54132 w 186380"/>
                  <a:gd name="connsiteY15" fmla="*/ 250114 h 250051"/>
                  <a:gd name="connsiteX16" fmla="*/ 140217 w 186380"/>
                  <a:gd name="connsiteY16" fmla="*/ 196780 h 250051"/>
                  <a:gd name="connsiteX17" fmla="*/ 185289 w 186380"/>
                  <a:gd name="connsiteY17" fmla="*/ 25184 h 250051"/>
                  <a:gd name="connsiteX18" fmla="*/ 132502 w 186380"/>
                  <a:gd name="connsiteY18" fmla="*/ 121417 h 250051"/>
                  <a:gd name="connsiteX19" fmla="*/ 111793 w 186380"/>
                  <a:gd name="connsiteY19" fmla="*/ 148470 h 250051"/>
                  <a:gd name="connsiteX20" fmla="*/ 78902 w 186380"/>
                  <a:gd name="connsiteY20" fmla="*/ 162384 h 250051"/>
                  <a:gd name="connsiteX21" fmla="*/ 52508 w 186380"/>
                  <a:gd name="connsiteY21" fmla="*/ 126828 h 250051"/>
                  <a:gd name="connsiteX22" fmla="*/ 75247 w 186380"/>
                  <a:gd name="connsiteY22" fmla="*/ 42962 h 250051"/>
                  <a:gd name="connsiteX23" fmla="*/ 120726 w 186380"/>
                  <a:gd name="connsiteY23" fmla="*/ 8565 h 250051"/>
                  <a:gd name="connsiteX24" fmla="*/ 153211 w 186380"/>
                  <a:gd name="connsiteY24" fmla="*/ 41802 h 250051"/>
                  <a:gd name="connsiteX25" fmla="*/ 151993 w 186380"/>
                  <a:gd name="connsiteY25" fmla="*/ 47600 h 250051"/>
                  <a:gd name="connsiteX26" fmla="*/ 132502 w 186380"/>
                  <a:gd name="connsiteY26" fmla="*/ 121417 h 250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6380" h="250051">
                    <a:moveTo>
                      <a:pt x="185289" y="25184"/>
                    </a:moveTo>
                    <a:cubicBezTo>
                      <a:pt x="185695" y="22865"/>
                      <a:pt x="186507" y="20933"/>
                      <a:pt x="186507" y="18227"/>
                    </a:cubicBezTo>
                    <a:cubicBezTo>
                      <a:pt x="186507" y="11657"/>
                      <a:pt x="181635" y="7792"/>
                      <a:pt x="174732" y="7792"/>
                    </a:cubicBezTo>
                    <a:cubicBezTo>
                      <a:pt x="170671" y="7792"/>
                      <a:pt x="159708" y="10498"/>
                      <a:pt x="158083" y="24411"/>
                    </a:cubicBezTo>
                    <a:cubicBezTo>
                      <a:pt x="150774" y="10111"/>
                      <a:pt x="136562" y="63"/>
                      <a:pt x="120320" y="63"/>
                    </a:cubicBezTo>
                    <a:cubicBezTo>
                      <a:pt x="74029" y="63"/>
                      <a:pt x="23678" y="54170"/>
                      <a:pt x="23678" y="109823"/>
                    </a:cubicBezTo>
                    <a:cubicBezTo>
                      <a:pt x="23678" y="148084"/>
                      <a:pt x="48448" y="170886"/>
                      <a:pt x="77684" y="170886"/>
                    </a:cubicBezTo>
                    <a:cubicBezTo>
                      <a:pt x="101641" y="170886"/>
                      <a:pt x="120726" y="152722"/>
                      <a:pt x="124787" y="148470"/>
                    </a:cubicBezTo>
                    <a:lnTo>
                      <a:pt x="125193" y="148857"/>
                    </a:lnTo>
                    <a:cubicBezTo>
                      <a:pt x="116665" y="183253"/>
                      <a:pt x="111793" y="199099"/>
                      <a:pt x="111793" y="199872"/>
                    </a:cubicBezTo>
                    <a:cubicBezTo>
                      <a:pt x="110168" y="203350"/>
                      <a:pt x="96362" y="241612"/>
                      <a:pt x="53320" y="241612"/>
                    </a:cubicBezTo>
                    <a:cubicBezTo>
                      <a:pt x="45605" y="241612"/>
                      <a:pt x="32205" y="241225"/>
                      <a:pt x="20836" y="237747"/>
                    </a:cubicBezTo>
                    <a:cubicBezTo>
                      <a:pt x="33017" y="234268"/>
                      <a:pt x="37484" y="224220"/>
                      <a:pt x="37484" y="217650"/>
                    </a:cubicBezTo>
                    <a:cubicBezTo>
                      <a:pt x="37484" y="211466"/>
                      <a:pt x="33017" y="204123"/>
                      <a:pt x="22054" y="204123"/>
                    </a:cubicBezTo>
                    <a:cubicBezTo>
                      <a:pt x="13120" y="204123"/>
                      <a:pt x="127" y="211080"/>
                      <a:pt x="127" y="226539"/>
                    </a:cubicBezTo>
                    <a:cubicBezTo>
                      <a:pt x="127" y="242384"/>
                      <a:pt x="15151" y="250114"/>
                      <a:pt x="54132" y="250114"/>
                    </a:cubicBezTo>
                    <a:cubicBezTo>
                      <a:pt x="104890" y="250114"/>
                      <a:pt x="134126" y="219969"/>
                      <a:pt x="140217" y="196780"/>
                    </a:cubicBezTo>
                    <a:lnTo>
                      <a:pt x="185289" y="25184"/>
                    </a:lnTo>
                    <a:close/>
                    <a:moveTo>
                      <a:pt x="132502" y="121417"/>
                    </a:moveTo>
                    <a:cubicBezTo>
                      <a:pt x="130065" y="131465"/>
                      <a:pt x="120726" y="141127"/>
                      <a:pt x="111793" y="148470"/>
                    </a:cubicBezTo>
                    <a:cubicBezTo>
                      <a:pt x="103265" y="155427"/>
                      <a:pt x="90678" y="162384"/>
                      <a:pt x="78902" y="162384"/>
                    </a:cubicBezTo>
                    <a:cubicBezTo>
                      <a:pt x="58599" y="162384"/>
                      <a:pt x="52508" y="142287"/>
                      <a:pt x="52508" y="126828"/>
                    </a:cubicBezTo>
                    <a:cubicBezTo>
                      <a:pt x="52508" y="108277"/>
                      <a:pt x="64284" y="62672"/>
                      <a:pt x="75247" y="42962"/>
                    </a:cubicBezTo>
                    <a:cubicBezTo>
                      <a:pt x="86211" y="24024"/>
                      <a:pt x="103672" y="8565"/>
                      <a:pt x="120726" y="8565"/>
                    </a:cubicBezTo>
                    <a:cubicBezTo>
                      <a:pt x="147526" y="8565"/>
                      <a:pt x="153211" y="39870"/>
                      <a:pt x="153211" y="41802"/>
                    </a:cubicBezTo>
                    <a:cubicBezTo>
                      <a:pt x="153211" y="43735"/>
                      <a:pt x="152399" y="46054"/>
                      <a:pt x="151993" y="47600"/>
                    </a:cubicBezTo>
                    <a:lnTo>
                      <a:pt x="132502" y="121417"/>
                    </a:ln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838836D-BA76-8F4A-792F-AC1E59B88ACD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12412112" y="4999641"/>
                <a:ext cx="192146" cy="13256"/>
              </a:xfrm>
              <a:custGeom>
                <a:avLst/>
                <a:gdLst>
                  <a:gd name="connsiteX0" fmla="*/ 180909 w 192146"/>
                  <a:gd name="connsiteY0" fmla="*/ 13315 h 13256"/>
                  <a:gd name="connsiteX1" fmla="*/ 192279 w 192146"/>
                  <a:gd name="connsiteY1" fmla="*/ 6823 h 13256"/>
                  <a:gd name="connsiteX2" fmla="*/ 180909 w 192146"/>
                  <a:gd name="connsiteY2" fmla="*/ 59 h 13256"/>
                  <a:gd name="connsiteX3" fmla="*/ 11501 w 192146"/>
                  <a:gd name="connsiteY3" fmla="*/ 59 h 13256"/>
                  <a:gd name="connsiteX4" fmla="*/ 132 w 192146"/>
                  <a:gd name="connsiteY4" fmla="*/ 6552 h 13256"/>
                  <a:gd name="connsiteX5" fmla="*/ 11501 w 192146"/>
                  <a:gd name="connsiteY5" fmla="*/ 13315 h 13256"/>
                  <a:gd name="connsiteX6" fmla="*/ 180909 w 192146"/>
                  <a:gd name="connsiteY6" fmla="*/ 13315 h 1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146" h="13256">
                    <a:moveTo>
                      <a:pt x="180909" y="13315"/>
                    </a:moveTo>
                    <a:cubicBezTo>
                      <a:pt x="185457" y="13315"/>
                      <a:pt x="192279" y="13315"/>
                      <a:pt x="192279" y="6823"/>
                    </a:cubicBezTo>
                    <a:cubicBezTo>
                      <a:pt x="192279" y="59"/>
                      <a:pt x="185741" y="59"/>
                      <a:pt x="180909" y="59"/>
                    </a:cubicBezTo>
                    <a:lnTo>
                      <a:pt x="11501" y="59"/>
                    </a:lnTo>
                    <a:cubicBezTo>
                      <a:pt x="6953" y="59"/>
                      <a:pt x="132" y="59"/>
                      <a:pt x="132" y="6552"/>
                    </a:cubicBezTo>
                    <a:cubicBezTo>
                      <a:pt x="132" y="13315"/>
                      <a:pt x="6669" y="13315"/>
                      <a:pt x="11501" y="13315"/>
                    </a:cubicBezTo>
                    <a:lnTo>
                      <a:pt x="180909" y="13315"/>
                    </a:ln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6207520-00A7-D190-3082-59F4008EC006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12666184" y="4894403"/>
                <a:ext cx="103463" cy="179634"/>
              </a:xfrm>
              <a:custGeom>
                <a:avLst/>
                <a:gdLst>
                  <a:gd name="connsiteX0" fmla="*/ 64376 w 103463"/>
                  <a:gd name="connsiteY0" fmla="*/ 7634 h 179634"/>
                  <a:gd name="connsiteX1" fmla="*/ 55849 w 103463"/>
                  <a:gd name="connsiteY1" fmla="*/ 59 h 179634"/>
                  <a:gd name="connsiteX2" fmla="*/ 138 w 103463"/>
                  <a:gd name="connsiteY2" fmla="*/ 17373 h 179634"/>
                  <a:gd name="connsiteX3" fmla="*/ 138 w 103463"/>
                  <a:gd name="connsiteY3" fmla="*/ 27113 h 179634"/>
                  <a:gd name="connsiteX4" fmla="*/ 41353 w 103463"/>
                  <a:gd name="connsiteY4" fmla="*/ 19538 h 179634"/>
                  <a:gd name="connsiteX5" fmla="*/ 41353 w 103463"/>
                  <a:gd name="connsiteY5" fmla="*/ 157510 h 179634"/>
                  <a:gd name="connsiteX6" fmla="*/ 12929 w 103463"/>
                  <a:gd name="connsiteY6" fmla="*/ 169955 h 179634"/>
                  <a:gd name="connsiteX7" fmla="*/ 2128 w 103463"/>
                  <a:gd name="connsiteY7" fmla="*/ 169955 h 179634"/>
                  <a:gd name="connsiteX8" fmla="*/ 2128 w 103463"/>
                  <a:gd name="connsiteY8" fmla="*/ 179694 h 179634"/>
                  <a:gd name="connsiteX9" fmla="*/ 52723 w 103463"/>
                  <a:gd name="connsiteY9" fmla="*/ 178612 h 179634"/>
                  <a:gd name="connsiteX10" fmla="*/ 103602 w 103463"/>
                  <a:gd name="connsiteY10" fmla="*/ 179694 h 179634"/>
                  <a:gd name="connsiteX11" fmla="*/ 103602 w 103463"/>
                  <a:gd name="connsiteY11" fmla="*/ 169955 h 179634"/>
                  <a:gd name="connsiteX12" fmla="*/ 92801 w 103463"/>
                  <a:gd name="connsiteY12" fmla="*/ 169955 h 179634"/>
                  <a:gd name="connsiteX13" fmla="*/ 64376 w 103463"/>
                  <a:gd name="connsiteY13" fmla="*/ 157510 h 179634"/>
                  <a:gd name="connsiteX14" fmla="*/ 64376 w 103463"/>
                  <a:gd name="connsiteY14" fmla="*/ 7634 h 179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463" h="179634">
                    <a:moveTo>
                      <a:pt x="64376" y="7634"/>
                    </a:moveTo>
                    <a:cubicBezTo>
                      <a:pt x="64376" y="330"/>
                      <a:pt x="63808" y="59"/>
                      <a:pt x="55849" y="59"/>
                    </a:cubicBezTo>
                    <a:cubicBezTo>
                      <a:pt x="37658" y="17103"/>
                      <a:pt x="11792" y="17373"/>
                      <a:pt x="138" y="17373"/>
                    </a:cubicBezTo>
                    <a:lnTo>
                      <a:pt x="138" y="27113"/>
                    </a:lnTo>
                    <a:cubicBezTo>
                      <a:pt x="6960" y="27113"/>
                      <a:pt x="25720" y="27113"/>
                      <a:pt x="41353" y="19538"/>
                    </a:cubicBezTo>
                    <a:lnTo>
                      <a:pt x="41353" y="157510"/>
                    </a:lnTo>
                    <a:cubicBezTo>
                      <a:pt x="41353" y="166438"/>
                      <a:pt x="41353" y="169955"/>
                      <a:pt x="12929" y="169955"/>
                    </a:cubicBezTo>
                    <a:lnTo>
                      <a:pt x="2128" y="169955"/>
                    </a:lnTo>
                    <a:lnTo>
                      <a:pt x="2128" y="179694"/>
                    </a:lnTo>
                    <a:cubicBezTo>
                      <a:pt x="7244" y="179424"/>
                      <a:pt x="42206" y="178612"/>
                      <a:pt x="52723" y="178612"/>
                    </a:cubicBezTo>
                    <a:cubicBezTo>
                      <a:pt x="61534" y="178612"/>
                      <a:pt x="97348" y="179424"/>
                      <a:pt x="103602" y="179694"/>
                    </a:cubicBezTo>
                    <a:lnTo>
                      <a:pt x="103602" y="169955"/>
                    </a:lnTo>
                    <a:lnTo>
                      <a:pt x="92801" y="169955"/>
                    </a:lnTo>
                    <a:cubicBezTo>
                      <a:pt x="64376" y="169955"/>
                      <a:pt x="64376" y="166438"/>
                      <a:pt x="64376" y="157510"/>
                    </a:cubicBezTo>
                    <a:lnTo>
                      <a:pt x="64376" y="7634"/>
                    </a:ln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F6B04CE-6F58-5DAF-C920-4E78C2B56B0B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12857564" y="4924429"/>
                <a:ext cx="94205" cy="386477"/>
              </a:xfrm>
              <a:custGeom>
                <a:avLst/>
                <a:gdLst>
                  <a:gd name="connsiteX0" fmla="*/ 94348 w 94205"/>
                  <a:gd name="connsiteY0" fmla="*/ 382676 h 386477"/>
                  <a:gd name="connsiteX1" fmla="*/ 87445 w 94205"/>
                  <a:gd name="connsiteY1" fmla="*/ 374173 h 386477"/>
                  <a:gd name="connsiteX2" fmla="*/ 23694 w 94205"/>
                  <a:gd name="connsiteY2" fmla="*/ 193302 h 386477"/>
                  <a:gd name="connsiteX3" fmla="*/ 89069 w 94205"/>
                  <a:gd name="connsiteY3" fmla="*/ 10498 h 386477"/>
                  <a:gd name="connsiteX4" fmla="*/ 94348 w 94205"/>
                  <a:gd name="connsiteY4" fmla="*/ 3928 h 386477"/>
                  <a:gd name="connsiteX5" fmla="*/ 90287 w 94205"/>
                  <a:gd name="connsiteY5" fmla="*/ 63 h 386477"/>
                  <a:gd name="connsiteX6" fmla="*/ 25724 w 94205"/>
                  <a:gd name="connsiteY6" fmla="*/ 75426 h 386477"/>
                  <a:gd name="connsiteX7" fmla="*/ 142 w 94205"/>
                  <a:gd name="connsiteY7" fmla="*/ 193302 h 386477"/>
                  <a:gd name="connsiteX8" fmla="*/ 26942 w 94205"/>
                  <a:gd name="connsiteY8" fmla="*/ 313883 h 386477"/>
                  <a:gd name="connsiteX9" fmla="*/ 90287 w 94205"/>
                  <a:gd name="connsiteY9" fmla="*/ 386541 h 386477"/>
                  <a:gd name="connsiteX10" fmla="*/ 94348 w 94205"/>
                  <a:gd name="connsiteY10" fmla="*/ 382676 h 38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05" h="386477">
                    <a:moveTo>
                      <a:pt x="94348" y="382676"/>
                    </a:moveTo>
                    <a:cubicBezTo>
                      <a:pt x="94348" y="381517"/>
                      <a:pt x="94348" y="380744"/>
                      <a:pt x="87445" y="374173"/>
                    </a:cubicBezTo>
                    <a:cubicBezTo>
                      <a:pt x="36688" y="325477"/>
                      <a:pt x="23694" y="252433"/>
                      <a:pt x="23694" y="193302"/>
                    </a:cubicBezTo>
                    <a:cubicBezTo>
                      <a:pt x="23694" y="126055"/>
                      <a:pt x="39124" y="58807"/>
                      <a:pt x="89069" y="10498"/>
                    </a:cubicBezTo>
                    <a:cubicBezTo>
                      <a:pt x="94348" y="5860"/>
                      <a:pt x="94348" y="5087"/>
                      <a:pt x="94348" y="3928"/>
                    </a:cubicBezTo>
                    <a:cubicBezTo>
                      <a:pt x="94348" y="1222"/>
                      <a:pt x="92724" y="63"/>
                      <a:pt x="90287" y="63"/>
                    </a:cubicBezTo>
                    <a:cubicBezTo>
                      <a:pt x="86227" y="63"/>
                      <a:pt x="49682" y="26343"/>
                      <a:pt x="25724" y="75426"/>
                    </a:cubicBezTo>
                    <a:cubicBezTo>
                      <a:pt x="5015" y="117939"/>
                      <a:pt x="142" y="160838"/>
                      <a:pt x="142" y="193302"/>
                    </a:cubicBezTo>
                    <a:cubicBezTo>
                      <a:pt x="142" y="223447"/>
                      <a:pt x="4609" y="270211"/>
                      <a:pt x="26942" y="313883"/>
                    </a:cubicBezTo>
                    <a:cubicBezTo>
                      <a:pt x="51306" y="361420"/>
                      <a:pt x="86227" y="386541"/>
                      <a:pt x="90287" y="386541"/>
                    </a:cubicBezTo>
                    <a:cubicBezTo>
                      <a:pt x="92724" y="386541"/>
                      <a:pt x="94348" y="385381"/>
                      <a:pt x="94348" y="3826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64E9FD1-D6E5-25B0-7744-9958677AC53B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12982179" y="4946459"/>
                <a:ext cx="189223" cy="342805"/>
              </a:xfrm>
              <a:custGeom>
                <a:avLst/>
                <a:gdLst>
                  <a:gd name="connsiteX0" fmla="*/ 102879 w 189223"/>
                  <a:gd name="connsiteY0" fmla="*/ 53397 h 342805"/>
                  <a:gd name="connsiteX1" fmla="*/ 134146 w 189223"/>
                  <a:gd name="connsiteY1" fmla="*/ 86247 h 342805"/>
                  <a:gd name="connsiteX2" fmla="*/ 184497 w 189223"/>
                  <a:gd name="connsiteY2" fmla="*/ 107890 h 342805"/>
                  <a:gd name="connsiteX3" fmla="*/ 189370 w 189223"/>
                  <a:gd name="connsiteY3" fmla="*/ 100547 h 342805"/>
                  <a:gd name="connsiteX4" fmla="*/ 180030 w 189223"/>
                  <a:gd name="connsiteY4" fmla="*/ 91272 h 342805"/>
                  <a:gd name="connsiteX5" fmla="*/ 127243 w 189223"/>
                  <a:gd name="connsiteY5" fmla="*/ 60353 h 342805"/>
                  <a:gd name="connsiteX6" fmla="*/ 99225 w 189223"/>
                  <a:gd name="connsiteY6" fmla="*/ 3541 h 342805"/>
                  <a:gd name="connsiteX7" fmla="*/ 94758 w 189223"/>
                  <a:gd name="connsiteY7" fmla="*/ 63 h 342805"/>
                  <a:gd name="connsiteX8" fmla="*/ 89885 w 189223"/>
                  <a:gd name="connsiteY8" fmla="*/ 7019 h 342805"/>
                  <a:gd name="connsiteX9" fmla="*/ 7049 w 189223"/>
                  <a:gd name="connsiteY9" fmla="*/ 92045 h 342805"/>
                  <a:gd name="connsiteX10" fmla="*/ 146 w 189223"/>
                  <a:gd name="connsiteY10" fmla="*/ 100547 h 342805"/>
                  <a:gd name="connsiteX11" fmla="*/ 5019 w 189223"/>
                  <a:gd name="connsiteY11" fmla="*/ 107890 h 342805"/>
                  <a:gd name="connsiteX12" fmla="*/ 53340 w 189223"/>
                  <a:gd name="connsiteY12" fmla="*/ 87793 h 342805"/>
                  <a:gd name="connsiteX13" fmla="*/ 86637 w 189223"/>
                  <a:gd name="connsiteY13" fmla="*/ 53397 h 342805"/>
                  <a:gd name="connsiteX14" fmla="*/ 86637 w 189223"/>
                  <a:gd name="connsiteY14" fmla="*/ 328956 h 342805"/>
                  <a:gd name="connsiteX15" fmla="*/ 94758 w 189223"/>
                  <a:gd name="connsiteY15" fmla="*/ 342869 h 342805"/>
                  <a:gd name="connsiteX16" fmla="*/ 102879 w 189223"/>
                  <a:gd name="connsiteY16" fmla="*/ 328956 h 342805"/>
                  <a:gd name="connsiteX17" fmla="*/ 102879 w 189223"/>
                  <a:gd name="connsiteY17" fmla="*/ 53397 h 34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9223" h="342805">
                    <a:moveTo>
                      <a:pt x="102879" y="53397"/>
                    </a:moveTo>
                    <a:cubicBezTo>
                      <a:pt x="112625" y="68083"/>
                      <a:pt x="123994" y="78904"/>
                      <a:pt x="134146" y="86247"/>
                    </a:cubicBezTo>
                    <a:cubicBezTo>
                      <a:pt x="158915" y="104025"/>
                      <a:pt x="183685" y="107890"/>
                      <a:pt x="184497" y="107890"/>
                    </a:cubicBezTo>
                    <a:cubicBezTo>
                      <a:pt x="189370" y="107890"/>
                      <a:pt x="189370" y="103639"/>
                      <a:pt x="189370" y="100547"/>
                    </a:cubicBezTo>
                    <a:cubicBezTo>
                      <a:pt x="189370" y="94363"/>
                      <a:pt x="188964" y="93977"/>
                      <a:pt x="180030" y="91272"/>
                    </a:cubicBezTo>
                    <a:cubicBezTo>
                      <a:pt x="152418" y="83928"/>
                      <a:pt x="136582" y="70015"/>
                      <a:pt x="127243" y="60353"/>
                    </a:cubicBezTo>
                    <a:cubicBezTo>
                      <a:pt x="106534" y="39097"/>
                      <a:pt x="101661" y="15908"/>
                      <a:pt x="99225" y="3541"/>
                    </a:cubicBezTo>
                    <a:cubicBezTo>
                      <a:pt x="98819" y="1609"/>
                      <a:pt x="97194" y="63"/>
                      <a:pt x="94758" y="63"/>
                    </a:cubicBezTo>
                    <a:cubicBezTo>
                      <a:pt x="91103" y="63"/>
                      <a:pt x="90697" y="2382"/>
                      <a:pt x="89885" y="7019"/>
                    </a:cubicBezTo>
                    <a:cubicBezTo>
                      <a:pt x="80546" y="49918"/>
                      <a:pt x="51716" y="80064"/>
                      <a:pt x="7049" y="92045"/>
                    </a:cubicBezTo>
                    <a:cubicBezTo>
                      <a:pt x="958" y="93977"/>
                      <a:pt x="146" y="93977"/>
                      <a:pt x="146" y="100547"/>
                    </a:cubicBezTo>
                    <a:cubicBezTo>
                      <a:pt x="146" y="103639"/>
                      <a:pt x="146" y="107890"/>
                      <a:pt x="5019" y="107890"/>
                    </a:cubicBezTo>
                    <a:cubicBezTo>
                      <a:pt x="6237" y="107890"/>
                      <a:pt x="30195" y="103639"/>
                      <a:pt x="53340" y="87793"/>
                    </a:cubicBezTo>
                    <a:cubicBezTo>
                      <a:pt x="66740" y="78131"/>
                      <a:pt x="77703" y="66537"/>
                      <a:pt x="86637" y="53397"/>
                    </a:cubicBezTo>
                    <a:lnTo>
                      <a:pt x="86637" y="328956"/>
                    </a:lnTo>
                    <a:cubicBezTo>
                      <a:pt x="86637" y="335912"/>
                      <a:pt x="86637" y="342869"/>
                      <a:pt x="94758" y="342869"/>
                    </a:cubicBezTo>
                    <a:cubicBezTo>
                      <a:pt x="102879" y="342869"/>
                      <a:pt x="102879" y="335912"/>
                      <a:pt x="102879" y="328956"/>
                    </a:cubicBezTo>
                    <a:lnTo>
                      <a:pt x="102879" y="53397"/>
                    </a:ln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CBC11D2-F5BA-04A1-ABF7-DDBB20DADFEA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13195361" y="4950323"/>
                <a:ext cx="289925" cy="263964"/>
              </a:xfrm>
              <a:custGeom>
                <a:avLst/>
                <a:gdLst>
                  <a:gd name="connsiteX0" fmla="*/ 48066 w 289925"/>
                  <a:gd name="connsiteY0" fmla="*/ 233882 h 263964"/>
                  <a:gd name="connsiteX1" fmla="*/ 11115 w 289925"/>
                  <a:gd name="connsiteY1" fmla="*/ 252046 h 263964"/>
                  <a:gd name="connsiteX2" fmla="*/ 151 w 289925"/>
                  <a:gd name="connsiteY2" fmla="*/ 259776 h 263964"/>
                  <a:gd name="connsiteX3" fmla="*/ 11115 w 289925"/>
                  <a:gd name="connsiteY3" fmla="*/ 264027 h 263964"/>
                  <a:gd name="connsiteX4" fmla="*/ 156078 w 289925"/>
                  <a:gd name="connsiteY4" fmla="*/ 264027 h 263964"/>
                  <a:gd name="connsiteX5" fmla="*/ 268150 w 289925"/>
                  <a:gd name="connsiteY5" fmla="*/ 180548 h 263964"/>
                  <a:gd name="connsiteX6" fmla="*/ 205211 w 289925"/>
                  <a:gd name="connsiteY6" fmla="*/ 126055 h 263964"/>
                  <a:gd name="connsiteX7" fmla="*/ 290077 w 289925"/>
                  <a:gd name="connsiteY7" fmla="*/ 53397 h 263964"/>
                  <a:gd name="connsiteX8" fmla="*/ 214550 w 289925"/>
                  <a:gd name="connsiteY8" fmla="*/ 63 h 263964"/>
                  <a:gd name="connsiteX9" fmla="*/ 78115 w 289925"/>
                  <a:gd name="connsiteY9" fmla="*/ 63 h 263964"/>
                  <a:gd name="connsiteX10" fmla="*/ 66339 w 289925"/>
                  <a:gd name="connsiteY10" fmla="*/ 7792 h 263964"/>
                  <a:gd name="connsiteX11" fmla="*/ 77708 w 289925"/>
                  <a:gd name="connsiteY11" fmla="*/ 12044 h 263964"/>
                  <a:gd name="connsiteX12" fmla="*/ 93139 w 289925"/>
                  <a:gd name="connsiteY12" fmla="*/ 12817 h 263964"/>
                  <a:gd name="connsiteX13" fmla="*/ 104102 w 289925"/>
                  <a:gd name="connsiteY13" fmla="*/ 19000 h 263964"/>
                  <a:gd name="connsiteX14" fmla="*/ 102478 w 289925"/>
                  <a:gd name="connsiteY14" fmla="*/ 26343 h 263964"/>
                  <a:gd name="connsiteX15" fmla="*/ 48066 w 289925"/>
                  <a:gd name="connsiteY15" fmla="*/ 233882 h 263964"/>
                  <a:gd name="connsiteX16" fmla="*/ 109381 w 289925"/>
                  <a:gd name="connsiteY16" fmla="*/ 122576 h 263964"/>
                  <a:gd name="connsiteX17" fmla="*/ 134557 w 289925"/>
                  <a:gd name="connsiteY17" fmla="*/ 26730 h 263964"/>
                  <a:gd name="connsiteX18" fmla="*/ 156484 w 289925"/>
                  <a:gd name="connsiteY18" fmla="*/ 12044 h 263964"/>
                  <a:gd name="connsiteX19" fmla="*/ 208865 w 289925"/>
                  <a:gd name="connsiteY19" fmla="*/ 12044 h 263964"/>
                  <a:gd name="connsiteX20" fmla="*/ 253126 w 289925"/>
                  <a:gd name="connsiteY20" fmla="*/ 51851 h 263964"/>
                  <a:gd name="connsiteX21" fmla="*/ 168666 w 289925"/>
                  <a:gd name="connsiteY21" fmla="*/ 122576 h 263964"/>
                  <a:gd name="connsiteX22" fmla="*/ 109381 w 289925"/>
                  <a:gd name="connsiteY22" fmla="*/ 122576 h 263964"/>
                  <a:gd name="connsiteX23" fmla="*/ 91108 w 289925"/>
                  <a:gd name="connsiteY23" fmla="*/ 252046 h 263964"/>
                  <a:gd name="connsiteX24" fmla="*/ 82175 w 289925"/>
                  <a:gd name="connsiteY24" fmla="*/ 251660 h 263964"/>
                  <a:gd name="connsiteX25" fmla="*/ 76896 w 289925"/>
                  <a:gd name="connsiteY25" fmla="*/ 247795 h 263964"/>
                  <a:gd name="connsiteX26" fmla="*/ 78927 w 289925"/>
                  <a:gd name="connsiteY26" fmla="*/ 238906 h 263964"/>
                  <a:gd name="connsiteX27" fmla="*/ 106945 w 289925"/>
                  <a:gd name="connsiteY27" fmla="*/ 131079 h 263964"/>
                  <a:gd name="connsiteX28" fmla="*/ 183690 w 289925"/>
                  <a:gd name="connsiteY28" fmla="*/ 131079 h 263964"/>
                  <a:gd name="connsiteX29" fmla="*/ 230387 w 289925"/>
                  <a:gd name="connsiteY29" fmla="*/ 176297 h 263964"/>
                  <a:gd name="connsiteX30" fmla="*/ 146332 w 289925"/>
                  <a:gd name="connsiteY30" fmla="*/ 252046 h 263964"/>
                  <a:gd name="connsiteX31" fmla="*/ 91108 w 289925"/>
                  <a:gd name="connsiteY31" fmla="*/ 252046 h 26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89925" h="263964">
                    <a:moveTo>
                      <a:pt x="48066" y="233882"/>
                    </a:moveTo>
                    <a:cubicBezTo>
                      <a:pt x="44006" y="248955"/>
                      <a:pt x="43193" y="252046"/>
                      <a:pt x="11115" y="252046"/>
                    </a:cubicBezTo>
                    <a:cubicBezTo>
                      <a:pt x="4212" y="252046"/>
                      <a:pt x="151" y="252046"/>
                      <a:pt x="151" y="259776"/>
                    </a:cubicBezTo>
                    <a:cubicBezTo>
                      <a:pt x="151" y="264027"/>
                      <a:pt x="3806" y="264027"/>
                      <a:pt x="11115" y="264027"/>
                    </a:cubicBezTo>
                    <a:lnTo>
                      <a:pt x="156078" y="264027"/>
                    </a:lnTo>
                    <a:cubicBezTo>
                      <a:pt x="220235" y="264027"/>
                      <a:pt x="268150" y="218423"/>
                      <a:pt x="268150" y="180548"/>
                    </a:cubicBezTo>
                    <a:cubicBezTo>
                      <a:pt x="268150" y="152722"/>
                      <a:pt x="244599" y="130306"/>
                      <a:pt x="205211" y="126055"/>
                    </a:cubicBezTo>
                    <a:cubicBezTo>
                      <a:pt x="247441" y="118711"/>
                      <a:pt x="290077" y="90112"/>
                      <a:pt x="290077" y="53397"/>
                    </a:cubicBezTo>
                    <a:cubicBezTo>
                      <a:pt x="290077" y="24797"/>
                      <a:pt x="263277" y="63"/>
                      <a:pt x="214550" y="63"/>
                    </a:cubicBezTo>
                    <a:lnTo>
                      <a:pt x="78115" y="63"/>
                    </a:lnTo>
                    <a:cubicBezTo>
                      <a:pt x="70399" y="63"/>
                      <a:pt x="66339" y="63"/>
                      <a:pt x="66339" y="7792"/>
                    </a:cubicBezTo>
                    <a:cubicBezTo>
                      <a:pt x="66339" y="12044"/>
                      <a:pt x="69993" y="12044"/>
                      <a:pt x="77708" y="12044"/>
                    </a:cubicBezTo>
                    <a:cubicBezTo>
                      <a:pt x="78521" y="12044"/>
                      <a:pt x="86236" y="12044"/>
                      <a:pt x="93139" y="12817"/>
                    </a:cubicBezTo>
                    <a:cubicBezTo>
                      <a:pt x="100448" y="13589"/>
                      <a:pt x="104102" y="13976"/>
                      <a:pt x="104102" y="19000"/>
                    </a:cubicBezTo>
                    <a:cubicBezTo>
                      <a:pt x="104102" y="20546"/>
                      <a:pt x="103696" y="21706"/>
                      <a:pt x="102478" y="26343"/>
                    </a:cubicBezTo>
                    <a:lnTo>
                      <a:pt x="48066" y="233882"/>
                    </a:lnTo>
                    <a:close/>
                    <a:moveTo>
                      <a:pt x="109381" y="122576"/>
                    </a:moveTo>
                    <a:lnTo>
                      <a:pt x="134557" y="26730"/>
                    </a:lnTo>
                    <a:cubicBezTo>
                      <a:pt x="138211" y="13203"/>
                      <a:pt x="139023" y="12044"/>
                      <a:pt x="156484" y="12044"/>
                    </a:cubicBezTo>
                    <a:lnTo>
                      <a:pt x="208865" y="12044"/>
                    </a:lnTo>
                    <a:cubicBezTo>
                      <a:pt x="244599" y="12044"/>
                      <a:pt x="253126" y="34846"/>
                      <a:pt x="253126" y="51851"/>
                    </a:cubicBezTo>
                    <a:cubicBezTo>
                      <a:pt x="253126" y="85861"/>
                      <a:pt x="218205" y="122576"/>
                      <a:pt x="168666" y="122576"/>
                    </a:cubicBezTo>
                    <a:lnTo>
                      <a:pt x="109381" y="122576"/>
                    </a:lnTo>
                    <a:close/>
                    <a:moveTo>
                      <a:pt x="91108" y="252046"/>
                    </a:moveTo>
                    <a:cubicBezTo>
                      <a:pt x="85424" y="252046"/>
                      <a:pt x="84611" y="252046"/>
                      <a:pt x="82175" y="251660"/>
                    </a:cubicBezTo>
                    <a:cubicBezTo>
                      <a:pt x="78115" y="251273"/>
                      <a:pt x="76896" y="250887"/>
                      <a:pt x="76896" y="247795"/>
                    </a:cubicBezTo>
                    <a:cubicBezTo>
                      <a:pt x="76896" y="246636"/>
                      <a:pt x="76896" y="245863"/>
                      <a:pt x="78927" y="238906"/>
                    </a:cubicBezTo>
                    <a:lnTo>
                      <a:pt x="106945" y="131079"/>
                    </a:lnTo>
                    <a:lnTo>
                      <a:pt x="183690" y="131079"/>
                    </a:lnTo>
                    <a:cubicBezTo>
                      <a:pt x="222671" y="131079"/>
                      <a:pt x="230387" y="159678"/>
                      <a:pt x="230387" y="176297"/>
                    </a:cubicBezTo>
                    <a:cubicBezTo>
                      <a:pt x="230387" y="214558"/>
                      <a:pt x="194247" y="252046"/>
                      <a:pt x="146332" y="252046"/>
                    </a:cubicBezTo>
                    <a:lnTo>
                      <a:pt x="91108" y="252046"/>
                    </a:ln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7F41293-0B55-26DA-61AA-352D50D52E90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13529824" y="4924429"/>
                <a:ext cx="94205" cy="386477"/>
              </a:xfrm>
              <a:custGeom>
                <a:avLst/>
                <a:gdLst>
                  <a:gd name="connsiteX0" fmla="*/ 94365 w 94205"/>
                  <a:gd name="connsiteY0" fmla="*/ 193302 h 386477"/>
                  <a:gd name="connsiteX1" fmla="*/ 67565 w 94205"/>
                  <a:gd name="connsiteY1" fmla="*/ 72721 h 386477"/>
                  <a:gd name="connsiteX2" fmla="*/ 4220 w 94205"/>
                  <a:gd name="connsiteY2" fmla="*/ 63 h 386477"/>
                  <a:gd name="connsiteX3" fmla="*/ 159 w 94205"/>
                  <a:gd name="connsiteY3" fmla="*/ 3928 h 386477"/>
                  <a:gd name="connsiteX4" fmla="*/ 7874 w 94205"/>
                  <a:gd name="connsiteY4" fmla="*/ 12817 h 386477"/>
                  <a:gd name="connsiteX5" fmla="*/ 70814 w 94205"/>
                  <a:gd name="connsiteY5" fmla="*/ 193302 h 386477"/>
                  <a:gd name="connsiteX6" fmla="*/ 5438 w 94205"/>
                  <a:gd name="connsiteY6" fmla="*/ 376106 h 386477"/>
                  <a:gd name="connsiteX7" fmla="*/ 159 w 94205"/>
                  <a:gd name="connsiteY7" fmla="*/ 382676 h 386477"/>
                  <a:gd name="connsiteX8" fmla="*/ 4220 w 94205"/>
                  <a:gd name="connsiteY8" fmla="*/ 386541 h 386477"/>
                  <a:gd name="connsiteX9" fmla="*/ 68783 w 94205"/>
                  <a:gd name="connsiteY9" fmla="*/ 311178 h 386477"/>
                  <a:gd name="connsiteX10" fmla="*/ 94365 w 94205"/>
                  <a:gd name="connsiteY10" fmla="*/ 193302 h 38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05" h="386477">
                    <a:moveTo>
                      <a:pt x="94365" y="193302"/>
                    </a:moveTo>
                    <a:cubicBezTo>
                      <a:pt x="94365" y="163156"/>
                      <a:pt x="89898" y="116393"/>
                      <a:pt x="67565" y="72721"/>
                    </a:cubicBezTo>
                    <a:cubicBezTo>
                      <a:pt x="43202" y="25184"/>
                      <a:pt x="8280" y="63"/>
                      <a:pt x="4220" y="63"/>
                    </a:cubicBezTo>
                    <a:cubicBezTo>
                      <a:pt x="1784" y="63"/>
                      <a:pt x="159" y="1609"/>
                      <a:pt x="159" y="3928"/>
                    </a:cubicBezTo>
                    <a:cubicBezTo>
                      <a:pt x="159" y="5087"/>
                      <a:pt x="159" y="5860"/>
                      <a:pt x="7874" y="12817"/>
                    </a:cubicBezTo>
                    <a:cubicBezTo>
                      <a:pt x="47668" y="51078"/>
                      <a:pt x="70814" y="112528"/>
                      <a:pt x="70814" y="193302"/>
                    </a:cubicBezTo>
                    <a:cubicBezTo>
                      <a:pt x="70814" y="259389"/>
                      <a:pt x="55789" y="327410"/>
                      <a:pt x="5438" y="376106"/>
                    </a:cubicBezTo>
                    <a:cubicBezTo>
                      <a:pt x="159" y="380744"/>
                      <a:pt x="159" y="381517"/>
                      <a:pt x="159" y="382676"/>
                    </a:cubicBezTo>
                    <a:cubicBezTo>
                      <a:pt x="159" y="384995"/>
                      <a:pt x="1784" y="386541"/>
                      <a:pt x="4220" y="386541"/>
                    </a:cubicBezTo>
                    <a:cubicBezTo>
                      <a:pt x="8280" y="386541"/>
                      <a:pt x="44826" y="360260"/>
                      <a:pt x="68783" y="311178"/>
                    </a:cubicBezTo>
                    <a:cubicBezTo>
                      <a:pt x="89492" y="268665"/>
                      <a:pt x="94365" y="225766"/>
                      <a:pt x="94365" y="193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8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9604485-F974-EB79-2A71-B206C5A3D0E4}"/>
              </a:ext>
            </a:extLst>
          </p:cNvPr>
          <p:cNvGrpSpPr/>
          <p:nvPr/>
        </p:nvGrpSpPr>
        <p:grpSpPr>
          <a:xfrm>
            <a:off x="349139" y="3222324"/>
            <a:ext cx="9288224" cy="1723549"/>
            <a:chOff x="838756" y="3929401"/>
            <a:chExt cx="9288224" cy="172354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60535D-9A8F-4E4D-2455-AF8BEB7D8754}"/>
                </a:ext>
              </a:extLst>
            </p:cNvPr>
            <p:cNvSpPr txBox="1"/>
            <p:nvPr/>
          </p:nvSpPr>
          <p:spPr>
            <a:xfrm>
              <a:off x="838756" y="3932775"/>
              <a:ext cx="9288224" cy="523220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2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8E7EFA3-70F3-1D54-77B3-A1A5A0A5E108}"/>
                </a:ext>
              </a:extLst>
            </p:cNvPr>
            <p:cNvSpPr txBox="1"/>
            <p:nvPr/>
          </p:nvSpPr>
          <p:spPr>
            <a:xfrm>
              <a:off x="838756" y="3929401"/>
              <a:ext cx="9288224" cy="1723549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Morphisms of ordered locales.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We say                         is </a:t>
              </a:r>
              <a:r>
                <a:rPr lang="en-GB" sz="3200" b="1" i="1">
                  <a:solidFill>
                    <a:schemeClr val="bg1"/>
                  </a:solidFill>
                  <a:cs typeface="Courier New" panose="02070309020205020404" pitchFamily="49" charset="0"/>
                </a:rPr>
                <a:t>monotone </a:t>
              </a:r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if:</a:t>
              </a:r>
            </a:p>
            <a:p>
              <a:endParaRPr lang="en-GB" sz="8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                                                and</a:t>
              </a:r>
            </a:p>
          </p:txBody>
        </p:sp>
        <p:grpSp>
          <p:nvGrpSpPr>
            <p:cNvPr id="237" name="Group 23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f^{-1}(V)\sqleq f^{-1}(\Up V) $&#10;&#10;\end{document}&#10;" title="IguanaTex Vector Display">
              <a:extLst>
                <a:ext uri="{FF2B5EF4-FFF2-40B4-BE49-F238E27FC236}">
                  <a16:creationId xmlns:a16="http://schemas.microsoft.com/office/drawing/2014/main" id="{19E32C1E-8D0F-B3AA-C6CE-53B6FF9A5A62}"/>
                </a:ext>
              </a:extLst>
            </p:cNvPr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>
            <a:xfrm>
              <a:off x="1510472" y="5111531"/>
              <a:ext cx="3602548" cy="436613"/>
              <a:chOff x="5686652" y="4755639"/>
              <a:chExt cx="3602548" cy="436613"/>
            </a:xfrm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138C224-98A2-D3BE-5C4F-23379B87B9A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6200000">
                <a:off x="5559074" y="4888868"/>
                <a:ext cx="430956" cy="175799"/>
              </a:xfrm>
              <a:custGeom>
                <a:avLst/>
                <a:gdLst>
                  <a:gd name="connsiteX0" fmla="*/ 10278 w 430956"/>
                  <a:gd name="connsiteY0" fmla="*/ 98489 h 175799"/>
                  <a:gd name="connsiteX1" fmla="*/ 288188 w 430956"/>
                  <a:gd name="connsiteY1" fmla="*/ 98489 h 175799"/>
                  <a:gd name="connsiteX2" fmla="*/ 288188 w 430956"/>
                  <a:gd name="connsiteY2" fmla="*/ 165335 h 175799"/>
                  <a:gd name="connsiteX3" fmla="*/ 289646 w 430956"/>
                  <a:gd name="connsiteY3" fmla="*/ 170599 h 175799"/>
                  <a:gd name="connsiteX4" fmla="*/ 297906 w 430956"/>
                  <a:gd name="connsiteY4" fmla="*/ 175862 h 175799"/>
                  <a:gd name="connsiteX5" fmla="*/ 302764 w 430956"/>
                  <a:gd name="connsiteY5" fmla="*/ 174283 h 175799"/>
                  <a:gd name="connsiteX6" fmla="*/ 426658 w 430956"/>
                  <a:gd name="connsiteY6" fmla="*/ 96910 h 175799"/>
                  <a:gd name="connsiteX7" fmla="*/ 430059 w 430956"/>
                  <a:gd name="connsiteY7" fmla="*/ 93226 h 175799"/>
                  <a:gd name="connsiteX8" fmla="*/ 431031 w 430956"/>
                  <a:gd name="connsiteY8" fmla="*/ 87962 h 175799"/>
                  <a:gd name="connsiteX9" fmla="*/ 426658 w 430956"/>
                  <a:gd name="connsiteY9" fmla="*/ 79014 h 175799"/>
                  <a:gd name="connsiteX10" fmla="*/ 302764 w 430956"/>
                  <a:gd name="connsiteY10" fmla="*/ 1641 h 175799"/>
                  <a:gd name="connsiteX11" fmla="*/ 297906 w 430956"/>
                  <a:gd name="connsiteY11" fmla="*/ 62 h 175799"/>
                  <a:gd name="connsiteX12" fmla="*/ 288188 w 430956"/>
                  <a:gd name="connsiteY12" fmla="*/ 10589 h 175799"/>
                  <a:gd name="connsiteX13" fmla="*/ 288188 w 430956"/>
                  <a:gd name="connsiteY13" fmla="*/ 77435 h 175799"/>
                  <a:gd name="connsiteX14" fmla="*/ 10278 w 430956"/>
                  <a:gd name="connsiteY14" fmla="*/ 77435 h 175799"/>
                  <a:gd name="connsiteX15" fmla="*/ 75 w 430956"/>
                  <a:gd name="connsiteY15" fmla="*/ 87962 h 175799"/>
                  <a:gd name="connsiteX16" fmla="*/ 10278 w 430956"/>
                  <a:gd name="connsiteY16" fmla="*/ 98489 h 175799"/>
                  <a:gd name="connsiteX17" fmla="*/ 307623 w 430956"/>
                  <a:gd name="connsiteY17" fmla="*/ 146913 h 175799"/>
                  <a:gd name="connsiteX18" fmla="*/ 307623 w 430956"/>
                  <a:gd name="connsiteY18" fmla="*/ 29011 h 175799"/>
                  <a:gd name="connsiteX19" fmla="*/ 401879 w 430956"/>
                  <a:gd name="connsiteY19" fmla="*/ 87962 h 175799"/>
                  <a:gd name="connsiteX20" fmla="*/ 307623 w 430956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956" h="175799">
                    <a:moveTo>
                      <a:pt x="10278" y="98489"/>
                    </a:moveTo>
                    <a:lnTo>
                      <a:pt x="288188" y="98489"/>
                    </a:lnTo>
                    <a:lnTo>
                      <a:pt x="288188" y="165335"/>
                    </a:lnTo>
                    <a:cubicBezTo>
                      <a:pt x="288188" y="166914"/>
                      <a:pt x="288674" y="169020"/>
                      <a:pt x="289646" y="170599"/>
                    </a:cubicBezTo>
                    <a:cubicBezTo>
                      <a:pt x="291589" y="173757"/>
                      <a:pt x="294505" y="175862"/>
                      <a:pt x="297906" y="175862"/>
                    </a:cubicBezTo>
                    <a:cubicBezTo>
                      <a:pt x="299849" y="175862"/>
                      <a:pt x="301307" y="175336"/>
                      <a:pt x="302764" y="174283"/>
                    </a:cubicBezTo>
                    <a:lnTo>
                      <a:pt x="426658" y="96910"/>
                    </a:lnTo>
                    <a:cubicBezTo>
                      <a:pt x="427630" y="96384"/>
                      <a:pt x="429087" y="94805"/>
                      <a:pt x="430059" y="93226"/>
                    </a:cubicBezTo>
                    <a:cubicBezTo>
                      <a:pt x="431031" y="91647"/>
                      <a:pt x="431031" y="89541"/>
                      <a:pt x="431031" y="87962"/>
                    </a:cubicBezTo>
                    <a:cubicBezTo>
                      <a:pt x="431031" y="84278"/>
                      <a:pt x="429573" y="80593"/>
                      <a:pt x="426658" y="79014"/>
                    </a:cubicBezTo>
                    <a:lnTo>
                      <a:pt x="302764" y="1641"/>
                    </a:lnTo>
                    <a:cubicBezTo>
                      <a:pt x="301307" y="589"/>
                      <a:pt x="299849" y="62"/>
                      <a:pt x="297906" y="62"/>
                    </a:cubicBezTo>
                    <a:cubicBezTo>
                      <a:pt x="292561" y="62"/>
                      <a:pt x="288188" y="4800"/>
                      <a:pt x="288188" y="10589"/>
                    </a:cubicBezTo>
                    <a:lnTo>
                      <a:pt x="288188" y="77435"/>
                    </a:lnTo>
                    <a:lnTo>
                      <a:pt x="10278" y="77435"/>
                    </a:lnTo>
                    <a:cubicBezTo>
                      <a:pt x="4447" y="77435"/>
                      <a:pt x="75" y="82172"/>
                      <a:pt x="75" y="87962"/>
                    </a:cubicBezTo>
                    <a:cubicBezTo>
                      <a:pt x="75" y="93752"/>
                      <a:pt x="4447" y="98489"/>
                      <a:pt x="10278" y="98489"/>
                    </a:cubicBezTo>
                    <a:close/>
                    <a:moveTo>
                      <a:pt x="307623" y="146913"/>
                    </a:moveTo>
                    <a:lnTo>
                      <a:pt x="307623" y="29011"/>
                    </a:lnTo>
                    <a:lnTo>
                      <a:pt x="401879" y="87962"/>
                    </a:lnTo>
                    <a:lnTo>
                      <a:pt x="307623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15159D3-5DB9-48B7-8125-BD8753CD100E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5927599" y="4805314"/>
                <a:ext cx="202035" cy="368442"/>
              </a:xfrm>
              <a:custGeom>
                <a:avLst/>
                <a:gdLst>
                  <a:gd name="connsiteX0" fmla="*/ 127216 w 202035"/>
                  <a:gd name="connsiteY0" fmla="*/ 123552 h 368442"/>
                  <a:gd name="connsiteX1" fmla="*/ 162036 w 202035"/>
                  <a:gd name="connsiteY1" fmla="*/ 123552 h 368442"/>
                  <a:gd name="connsiteX2" fmla="*/ 174182 w 202035"/>
                  <a:gd name="connsiteY2" fmla="*/ 115454 h 368442"/>
                  <a:gd name="connsiteX3" fmla="*/ 163250 w 202035"/>
                  <a:gd name="connsiteY3" fmla="*/ 111000 h 368442"/>
                  <a:gd name="connsiteX4" fmla="*/ 129645 w 202035"/>
                  <a:gd name="connsiteY4" fmla="*/ 111000 h 368442"/>
                  <a:gd name="connsiteX5" fmla="*/ 138147 w 202035"/>
                  <a:gd name="connsiteY5" fmla="*/ 64844 h 368442"/>
                  <a:gd name="connsiteX6" fmla="*/ 147865 w 202035"/>
                  <a:gd name="connsiteY6" fmla="*/ 22736 h 368442"/>
                  <a:gd name="connsiteX7" fmla="*/ 166894 w 202035"/>
                  <a:gd name="connsiteY7" fmla="*/ 8970 h 368442"/>
                  <a:gd name="connsiteX8" fmla="*/ 186733 w 202035"/>
                  <a:gd name="connsiteY8" fmla="*/ 16258 h 368442"/>
                  <a:gd name="connsiteX9" fmla="*/ 164870 w 202035"/>
                  <a:gd name="connsiteY9" fmla="*/ 38122 h 368442"/>
                  <a:gd name="connsiteX10" fmla="*/ 179850 w 202035"/>
                  <a:gd name="connsiteY10" fmla="*/ 52292 h 368442"/>
                  <a:gd name="connsiteX11" fmla="*/ 202119 w 202035"/>
                  <a:gd name="connsiteY11" fmla="*/ 28000 h 368442"/>
                  <a:gd name="connsiteX12" fmla="*/ 166894 w 202035"/>
                  <a:gd name="connsiteY12" fmla="*/ 63 h 368442"/>
                  <a:gd name="connsiteX13" fmla="*/ 115474 w 202035"/>
                  <a:gd name="connsiteY13" fmla="*/ 47434 h 368442"/>
                  <a:gd name="connsiteX14" fmla="*/ 102113 w 202035"/>
                  <a:gd name="connsiteY14" fmla="*/ 111000 h 368442"/>
                  <a:gd name="connsiteX15" fmla="*/ 74176 w 202035"/>
                  <a:gd name="connsiteY15" fmla="*/ 111000 h 368442"/>
                  <a:gd name="connsiteX16" fmla="*/ 62030 w 202035"/>
                  <a:gd name="connsiteY16" fmla="*/ 118693 h 368442"/>
                  <a:gd name="connsiteX17" fmla="*/ 73366 w 202035"/>
                  <a:gd name="connsiteY17" fmla="*/ 123552 h 368442"/>
                  <a:gd name="connsiteX18" fmla="*/ 100089 w 202035"/>
                  <a:gd name="connsiteY18" fmla="*/ 123552 h 368442"/>
                  <a:gd name="connsiteX19" fmla="*/ 69722 w 202035"/>
                  <a:gd name="connsiteY19" fmla="*/ 283480 h 368442"/>
                  <a:gd name="connsiteX20" fmla="*/ 34498 w 202035"/>
                  <a:gd name="connsiteY20" fmla="*/ 359598 h 368442"/>
                  <a:gd name="connsiteX21" fmla="*/ 15063 w 202035"/>
                  <a:gd name="connsiteY21" fmla="*/ 352310 h 368442"/>
                  <a:gd name="connsiteX22" fmla="*/ 37332 w 202035"/>
                  <a:gd name="connsiteY22" fmla="*/ 330446 h 368442"/>
                  <a:gd name="connsiteX23" fmla="*/ 22351 w 202035"/>
                  <a:gd name="connsiteY23" fmla="*/ 316275 h 368442"/>
                  <a:gd name="connsiteX24" fmla="*/ 83 w 202035"/>
                  <a:gd name="connsiteY24" fmla="*/ 340568 h 368442"/>
                  <a:gd name="connsiteX25" fmla="*/ 34498 w 202035"/>
                  <a:gd name="connsiteY25" fmla="*/ 368505 h 368442"/>
                  <a:gd name="connsiteX26" fmla="*/ 80249 w 202035"/>
                  <a:gd name="connsiteY26" fmla="*/ 329232 h 368442"/>
                  <a:gd name="connsiteX27" fmla="*/ 102923 w 202035"/>
                  <a:gd name="connsiteY27" fmla="*/ 251899 h 368442"/>
                  <a:gd name="connsiteX28" fmla="*/ 127216 w 202035"/>
                  <a:gd name="connsiteY28" fmla="*/ 123552 h 3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2035" h="368442">
                    <a:moveTo>
                      <a:pt x="127216" y="123552"/>
                    </a:moveTo>
                    <a:lnTo>
                      <a:pt x="162036" y="123552"/>
                    </a:lnTo>
                    <a:cubicBezTo>
                      <a:pt x="170133" y="123552"/>
                      <a:pt x="174182" y="123552"/>
                      <a:pt x="174182" y="115454"/>
                    </a:cubicBezTo>
                    <a:cubicBezTo>
                      <a:pt x="174182" y="111000"/>
                      <a:pt x="170133" y="111000"/>
                      <a:pt x="163250" y="111000"/>
                    </a:cubicBezTo>
                    <a:lnTo>
                      <a:pt x="129645" y="111000"/>
                    </a:lnTo>
                    <a:lnTo>
                      <a:pt x="138147" y="64844"/>
                    </a:lnTo>
                    <a:cubicBezTo>
                      <a:pt x="139767" y="56341"/>
                      <a:pt x="145435" y="27595"/>
                      <a:pt x="147865" y="22736"/>
                    </a:cubicBezTo>
                    <a:cubicBezTo>
                      <a:pt x="151509" y="15043"/>
                      <a:pt x="158392" y="8970"/>
                      <a:pt x="166894" y="8970"/>
                    </a:cubicBezTo>
                    <a:cubicBezTo>
                      <a:pt x="168514" y="8970"/>
                      <a:pt x="179041" y="8970"/>
                      <a:pt x="186733" y="16258"/>
                    </a:cubicBezTo>
                    <a:cubicBezTo>
                      <a:pt x="168919" y="17878"/>
                      <a:pt x="164870" y="32048"/>
                      <a:pt x="164870" y="38122"/>
                    </a:cubicBezTo>
                    <a:cubicBezTo>
                      <a:pt x="164870" y="47434"/>
                      <a:pt x="172158" y="52292"/>
                      <a:pt x="179850" y="52292"/>
                    </a:cubicBezTo>
                    <a:cubicBezTo>
                      <a:pt x="190377" y="52292"/>
                      <a:pt x="202119" y="43385"/>
                      <a:pt x="202119" y="28000"/>
                    </a:cubicBezTo>
                    <a:cubicBezTo>
                      <a:pt x="202119" y="9375"/>
                      <a:pt x="183494" y="63"/>
                      <a:pt x="166894" y="63"/>
                    </a:cubicBezTo>
                    <a:cubicBezTo>
                      <a:pt x="153128" y="63"/>
                      <a:pt x="127621" y="7351"/>
                      <a:pt x="115474" y="47434"/>
                    </a:cubicBezTo>
                    <a:cubicBezTo>
                      <a:pt x="113045" y="55936"/>
                      <a:pt x="111830" y="59985"/>
                      <a:pt x="102113" y="111000"/>
                    </a:cubicBezTo>
                    <a:lnTo>
                      <a:pt x="74176" y="111000"/>
                    </a:lnTo>
                    <a:cubicBezTo>
                      <a:pt x="66483" y="111000"/>
                      <a:pt x="62030" y="111000"/>
                      <a:pt x="62030" y="118693"/>
                    </a:cubicBezTo>
                    <a:cubicBezTo>
                      <a:pt x="62030" y="123552"/>
                      <a:pt x="65674" y="123552"/>
                      <a:pt x="73366" y="123552"/>
                    </a:cubicBezTo>
                    <a:lnTo>
                      <a:pt x="100089" y="123552"/>
                    </a:lnTo>
                    <a:lnTo>
                      <a:pt x="69722" y="283480"/>
                    </a:lnTo>
                    <a:cubicBezTo>
                      <a:pt x="62435" y="322753"/>
                      <a:pt x="55552" y="359598"/>
                      <a:pt x="34498" y="359598"/>
                    </a:cubicBezTo>
                    <a:cubicBezTo>
                      <a:pt x="32878" y="359598"/>
                      <a:pt x="22756" y="359598"/>
                      <a:pt x="15063" y="352310"/>
                    </a:cubicBezTo>
                    <a:cubicBezTo>
                      <a:pt x="33688" y="351095"/>
                      <a:pt x="37332" y="336519"/>
                      <a:pt x="37332" y="330446"/>
                    </a:cubicBezTo>
                    <a:cubicBezTo>
                      <a:pt x="37332" y="321134"/>
                      <a:pt x="30044" y="316275"/>
                      <a:pt x="22351" y="316275"/>
                    </a:cubicBezTo>
                    <a:cubicBezTo>
                      <a:pt x="11824" y="316275"/>
                      <a:pt x="83" y="325183"/>
                      <a:pt x="83" y="340568"/>
                    </a:cubicBezTo>
                    <a:cubicBezTo>
                      <a:pt x="83" y="358788"/>
                      <a:pt x="17898" y="368505"/>
                      <a:pt x="34498" y="368505"/>
                    </a:cubicBezTo>
                    <a:cubicBezTo>
                      <a:pt x="56766" y="368505"/>
                      <a:pt x="72962" y="344617"/>
                      <a:pt x="80249" y="329232"/>
                    </a:cubicBezTo>
                    <a:cubicBezTo>
                      <a:pt x="93206" y="303724"/>
                      <a:pt x="102518" y="254733"/>
                      <a:pt x="102923" y="251899"/>
                    </a:cubicBezTo>
                    <a:lnTo>
                      <a:pt x="127216" y="123552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10145D4-E2DD-C48C-8BDC-91667CB3320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6178555" y="4865888"/>
                <a:ext cx="191590" cy="13887"/>
              </a:xfrm>
              <a:custGeom>
                <a:avLst/>
                <a:gdLst>
                  <a:gd name="connsiteX0" fmla="*/ 180342 w 191590"/>
                  <a:gd name="connsiteY0" fmla="*/ 13947 h 13887"/>
                  <a:gd name="connsiteX1" fmla="*/ 191679 w 191590"/>
                  <a:gd name="connsiteY1" fmla="*/ 7145 h 13887"/>
                  <a:gd name="connsiteX2" fmla="*/ 180342 w 191590"/>
                  <a:gd name="connsiteY2" fmla="*/ 59 h 13887"/>
                  <a:gd name="connsiteX3" fmla="*/ 11425 w 191590"/>
                  <a:gd name="connsiteY3" fmla="*/ 59 h 13887"/>
                  <a:gd name="connsiteX4" fmla="*/ 89 w 191590"/>
                  <a:gd name="connsiteY4" fmla="*/ 6861 h 13887"/>
                  <a:gd name="connsiteX5" fmla="*/ 11425 w 191590"/>
                  <a:gd name="connsiteY5" fmla="*/ 13947 h 13887"/>
                  <a:gd name="connsiteX6" fmla="*/ 180342 w 191590"/>
                  <a:gd name="connsiteY6" fmla="*/ 13947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590" h="13887">
                    <a:moveTo>
                      <a:pt x="180342" y="13947"/>
                    </a:moveTo>
                    <a:cubicBezTo>
                      <a:pt x="184877" y="13947"/>
                      <a:pt x="191679" y="13947"/>
                      <a:pt x="191679" y="7145"/>
                    </a:cubicBezTo>
                    <a:cubicBezTo>
                      <a:pt x="191679" y="59"/>
                      <a:pt x="185160" y="59"/>
                      <a:pt x="180342" y="59"/>
                    </a:cubicBezTo>
                    <a:lnTo>
                      <a:pt x="11425" y="59"/>
                    </a:lnTo>
                    <a:cubicBezTo>
                      <a:pt x="6891" y="59"/>
                      <a:pt x="89" y="59"/>
                      <a:pt x="89" y="6861"/>
                    </a:cubicBezTo>
                    <a:cubicBezTo>
                      <a:pt x="89" y="13947"/>
                      <a:pt x="6607" y="13947"/>
                      <a:pt x="11425" y="13947"/>
                    </a:cubicBezTo>
                    <a:lnTo>
                      <a:pt x="180342" y="13947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11100894-A988-7653-B543-D25098FAF731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6431891" y="4755639"/>
                <a:ext cx="103163" cy="188188"/>
              </a:xfrm>
              <a:custGeom>
                <a:avLst/>
                <a:gdLst>
                  <a:gd name="connsiteX0" fmla="*/ 64147 w 103163"/>
                  <a:gd name="connsiteY0" fmla="*/ 7995 h 188188"/>
                  <a:gd name="connsiteX1" fmla="*/ 55645 w 103163"/>
                  <a:gd name="connsiteY1" fmla="*/ 59 h 188188"/>
                  <a:gd name="connsiteX2" fmla="*/ 95 w 103163"/>
                  <a:gd name="connsiteY2" fmla="*/ 18198 h 188188"/>
                  <a:gd name="connsiteX3" fmla="*/ 95 w 103163"/>
                  <a:gd name="connsiteY3" fmla="*/ 28401 h 188188"/>
                  <a:gd name="connsiteX4" fmla="*/ 41191 w 103163"/>
                  <a:gd name="connsiteY4" fmla="*/ 20465 h 188188"/>
                  <a:gd name="connsiteX5" fmla="*/ 41191 w 103163"/>
                  <a:gd name="connsiteY5" fmla="*/ 165008 h 188188"/>
                  <a:gd name="connsiteX6" fmla="*/ 12849 w 103163"/>
                  <a:gd name="connsiteY6" fmla="*/ 178045 h 188188"/>
                  <a:gd name="connsiteX7" fmla="*/ 2079 w 103163"/>
                  <a:gd name="connsiteY7" fmla="*/ 178045 h 188188"/>
                  <a:gd name="connsiteX8" fmla="*/ 2079 w 103163"/>
                  <a:gd name="connsiteY8" fmla="*/ 188248 h 188188"/>
                  <a:gd name="connsiteX9" fmla="*/ 52527 w 103163"/>
                  <a:gd name="connsiteY9" fmla="*/ 187115 h 188188"/>
                  <a:gd name="connsiteX10" fmla="*/ 103259 w 103163"/>
                  <a:gd name="connsiteY10" fmla="*/ 188248 h 188188"/>
                  <a:gd name="connsiteX11" fmla="*/ 103259 w 103163"/>
                  <a:gd name="connsiteY11" fmla="*/ 178045 h 188188"/>
                  <a:gd name="connsiteX12" fmla="*/ 92489 w 103163"/>
                  <a:gd name="connsiteY12" fmla="*/ 178045 h 188188"/>
                  <a:gd name="connsiteX13" fmla="*/ 64147 w 103163"/>
                  <a:gd name="connsiteY13" fmla="*/ 165008 h 188188"/>
                  <a:gd name="connsiteX14" fmla="*/ 64147 w 103163"/>
                  <a:gd name="connsiteY14" fmla="*/ 7995 h 18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163" h="188188">
                    <a:moveTo>
                      <a:pt x="64147" y="7995"/>
                    </a:moveTo>
                    <a:cubicBezTo>
                      <a:pt x="64147" y="343"/>
                      <a:pt x="63580" y="59"/>
                      <a:pt x="55645" y="59"/>
                    </a:cubicBezTo>
                    <a:cubicBezTo>
                      <a:pt x="37506" y="17914"/>
                      <a:pt x="11715" y="18198"/>
                      <a:pt x="95" y="18198"/>
                    </a:cubicBezTo>
                    <a:lnTo>
                      <a:pt x="95" y="28401"/>
                    </a:lnTo>
                    <a:cubicBezTo>
                      <a:pt x="6897" y="28401"/>
                      <a:pt x="25603" y="28401"/>
                      <a:pt x="41191" y="20465"/>
                    </a:cubicBezTo>
                    <a:lnTo>
                      <a:pt x="41191" y="165008"/>
                    </a:lnTo>
                    <a:cubicBezTo>
                      <a:pt x="41191" y="174361"/>
                      <a:pt x="41191" y="178045"/>
                      <a:pt x="12849" y="178045"/>
                    </a:cubicBezTo>
                    <a:lnTo>
                      <a:pt x="2079" y="178045"/>
                    </a:lnTo>
                    <a:lnTo>
                      <a:pt x="2079" y="188248"/>
                    </a:lnTo>
                    <a:cubicBezTo>
                      <a:pt x="7180" y="187965"/>
                      <a:pt x="42041" y="187115"/>
                      <a:pt x="52527" y="187115"/>
                    </a:cubicBezTo>
                    <a:cubicBezTo>
                      <a:pt x="61313" y="187115"/>
                      <a:pt x="97024" y="187965"/>
                      <a:pt x="103259" y="188248"/>
                    </a:cubicBezTo>
                    <a:lnTo>
                      <a:pt x="103259" y="178045"/>
                    </a:lnTo>
                    <a:lnTo>
                      <a:pt x="92489" y="178045"/>
                    </a:lnTo>
                    <a:cubicBezTo>
                      <a:pt x="64147" y="178045"/>
                      <a:pt x="64147" y="174361"/>
                      <a:pt x="64147" y="165008"/>
                    </a:cubicBezTo>
                    <a:lnTo>
                      <a:pt x="64147" y="7995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8836FA0-72CE-CBB1-EF5D-02453454C55E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6622716" y="4787095"/>
                <a:ext cx="93932" cy="404881"/>
              </a:xfrm>
              <a:custGeom>
                <a:avLst/>
                <a:gdLst>
                  <a:gd name="connsiteX0" fmla="*/ 94032 w 93932"/>
                  <a:gd name="connsiteY0" fmla="*/ 400896 h 404881"/>
                  <a:gd name="connsiteX1" fmla="*/ 87149 w 93932"/>
                  <a:gd name="connsiteY1" fmla="*/ 391988 h 404881"/>
                  <a:gd name="connsiteX2" fmla="*/ 23583 w 93932"/>
                  <a:gd name="connsiteY2" fmla="*/ 202504 h 404881"/>
                  <a:gd name="connsiteX3" fmla="*/ 88769 w 93932"/>
                  <a:gd name="connsiteY3" fmla="*/ 10995 h 404881"/>
                  <a:gd name="connsiteX4" fmla="*/ 94032 w 93932"/>
                  <a:gd name="connsiteY4" fmla="*/ 4112 h 404881"/>
                  <a:gd name="connsiteX5" fmla="*/ 89983 w 93932"/>
                  <a:gd name="connsiteY5" fmla="*/ 63 h 404881"/>
                  <a:gd name="connsiteX6" fmla="*/ 25607 w 93932"/>
                  <a:gd name="connsiteY6" fmla="*/ 79015 h 404881"/>
                  <a:gd name="connsiteX7" fmla="*/ 99 w 93932"/>
                  <a:gd name="connsiteY7" fmla="*/ 202504 h 404881"/>
                  <a:gd name="connsiteX8" fmla="*/ 26822 w 93932"/>
                  <a:gd name="connsiteY8" fmla="*/ 328827 h 404881"/>
                  <a:gd name="connsiteX9" fmla="*/ 89983 w 93932"/>
                  <a:gd name="connsiteY9" fmla="*/ 404944 h 404881"/>
                  <a:gd name="connsiteX10" fmla="*/ 94032 w 93932"/>
                  <a:gd name="connsiteY10" fmla="*/ 400896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404881">
                    <a:moveTo>
                      <a:pt x="94032" y="400896"/>
                    </a:moveTo>
                    <a:cubicBezTo>
                      <a:pt x="94032" y="399681"/>
                      <a:pt x="94032" y="398871"/>
                      <a:pt x="87149" y="391988"/>
                    </a:cubicBezTo>
                    <a:cubicBezTo>
                      <a:pt x="36539" y="340973"/>
                      <a:pt x="23583" y="264451"/>
                      <a:pt x="23583" y="202504"/>
                    </a:cubicBezTo>
                    <a:cubicBezTo>
                      <a:pt x="23583" y="132054"/>
                      <a:pt x="38968" y="61605"/>
                      <a:pt x="88769" y="10995"/>
                    </a:cubicBezTo>
                    <a:cubicBezTo>
                      <a:pt x="94032" y="6136"/>
                      <a:pt x="94032" y="5326"/>
                      <a:pt x="94032" y="4112"/>
                    </a:cubicBezTo>
                    <a:cubicBezTo>
                      <a:pt x="94032" y="1277"/>
                      <a:pt x="92413" y="63"/>
                      <a:pt x="89983" y="63"/>
                    </a:cubicBezTo>
                    <a:cubicBezTo>
                      <a:pt x="85934" y="63"/>
                      <a:pt x="49495" y="27595"/>
                      <a:pt x="25607" y="79015"/>
                    </a:cubicBezTo>
                    <a:cubicBezTo>
                      <a:pt x="4958" y="123552"/>
                      <a:pt x="99" y="168494"/>
                      <a:pt x="99" y="202504"/>
                    </a:cubicBezTo>
                    <a:cubicBezTo>
                      <a:pt x="99" y="234084"/>
                      <a:pt x="4553" y="283075"/>
                      <a:pt x="26822" y="328827"/>
                    </a:cubicBezTo>
                    <a:cubicBezTo>
                      <a:pt x="51115" y="378627"/>
                      <a:pt x="85934" y="404944"/>
                      <a:pt x="89983" y="404944"/>
                    </a:cubicBezTo>
                    <a:cubicBezTo>
                      <a:pt x="92413" y="404944"/>
                      <a:pt x="94032" y="403730"/>
                      <a:pt x="94032" y="4008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160DF1FF-77BA-B0F9-0556-1E7C19F3CBA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6762761" y="4814222"/>
                <a:ext cx="288680" cy="285441"/>
              </a:xfrm>
              <a:custGeom>
                <a:avLst/>
                <a:gdLst>
                  <a:gd name="connsiteX0" fmla="*/ 231696 w 288680"/>
                  <a:gd name="connsiteY0" fmla="*/ 46219 h 285441"/>
                  <a:gd name="connsiteX1" fmla="*/ 283521 w 288680"/>
                  <a:gd name="connsiteY1" fmla="*/ 12614 h 285441"/>
                  <a:gd name="connsiteX2" fmla="*/ 288784 w 288680"/>
                  <a:gd name="connsiteY2" fmla="*/ 4921 h 285441"/>
                  <a:gd name="connsiteX3" fmla="*/ 283521 w 288680"/>
                  <a:gd name="connsiteY3" fmla="*/ 63 h 285441"/>
                  <a:gd name="connsiteX4" fmla="*/ 250320 w 288680"/>
                  <a:gd name="connsiteY4" fmla="*/ 1277 h 285441"/>
                  <a:gd name="connsiteX5" fmla="*/ 210237 w 288680"/>
                  <a:gd name="connsiteY5" fmla="*/ 63 h 285441"/>
                  <a:gd name="connsiteX6" fmla="*/ 202544 w 288680"/>
                  <a:gd name="connsiteY6" fmla="*/ 7756 h 285441"/>
                  <a:gd name="connsiteX7" fmla="*/ 209022 w 288680"/>
                  <a:gd name="connsiteY7" fmla="*/ 12614 h 285441"/>
                  <a:gd name="connsiteX8" fmla="*/ 227647 w 288680"/>
                  <a:gd name="connsiteY8" fmla="*/ 25975 h 285441"/>
                  <a:gd name="connsiteX9" fmla="*/ 221574 w 288680"/>
                  <a:gd name="connsiteY9" fmla="*/ 41361 h 285441"/>
                  <a:gd name="connsiteX10" fmla="*/ 97275 w 288680"/>
                  <a:gd name="connsiteY10" fmla="*/ 238943 h 285441"/>
                  <a:gd name="connsiteX11" fmla="*/ 69743 w 288680"/>
                  <a:gd name="connsiteY11" fmla="*/ 24761 h 285441"/>
                  <a:gd name="connsiteX12" fmla="*/ 97680 w 288680"/>
                  <a:gd name="connsiteY12" fmla="*/ 12614 h 285441"/>
                  <a:gd name="connsiteX13" fmla="*/ 107802 w 288680"/>
                  <a:gd name="connsiteY13" fmla="*/ 4516 h 285441"/>
                  <a:gd name="connsiteX14" fmla="*/ 102134 w 288680"/>
                  <a:gd name="connsiteY14" fmla="*/ 63 h 285441"/>
                  <a:gd name="connsiteX15" fmla="*/ 51928 w 288680"/>
                  <a:gd name="connsiteY15" fmla="*/ 1277 h 285441"/>
                  <a:gd name="connsiteX16" fmla="*/ 29660 w 288680"/>
                  <a:gd name="connsiteY16" fmla="*/ 873 h 285441"/>
                  <a:gd name="connsiteX17" fmla="*/ 7796 w 288680"/>
                  <a:gd name="connsiteY17" fmla="*/ 63 h 285441"/>
                  <a:gd name="connsiteX18" fmla="*/ 103 w 288680"/>
                  <a:gd name="connsiteY18" fmla="*/ 7756 h 285441"/>
                  <a:gd name="connsiteX19" fmla="*/ 10225 w 288680"/>
                  <a:gd name="connsiteY19" fmla="*/ 12614 h 285441"/>
                  <a:gd name="connsiteX20" fmla="*/ 34518 w 288680"/>
                  <a:gd name="connsiteY20" fmla="*/ 26380 h 285441"/>
                  <a:gd name="connsiteX21" fmla="*/ 66504 w 288680"/>
                  <a:gd name="connsiteY21" fmla="*/ 276192 h 285441"/>
                  <a:gd name="connsiteX22" fmla="*/ 74602 w 288680"/>
                  <a:gd name="connsiteY22" fmla="*/ 285504 h 285441"/>
                  <a:gd name="connsiteX23" fmla="*/ 85938 w 288680"/>
                  <a:gd name="connsiteY23" fmla="*/ 278217 h 285441"/>
                  <a:gd name="connsiteX24" fmla="*/ 231696 w 288680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8680" h="285441">
                    <a:moveTo>
                      <a:pt x="231696" y="46219"/>
                    </a:moveTo>
                    <a:cubicBezTo>
                      <a:pt x="251535" y="14639"/>
                      <a:pt x="268540" y="13424"/>
                      <a:pt x="283521" y="12614"/>
                    </a:cubicBezTo>
                    <a:cubicBezTo>
                      <a:pt x="288379" y="12209"/>
                      <a:pt x="288784" y="5326"/>
                      <a:pt x="288784" y="4921"/>
                    </a:cubicBezTo>
                    <a:cubicBezTo>
                      <a:pt x="288784" y="1682"/>
                      <a:pt x="286760" y="63"/>
                      <a:pt x="283521" y="63"/>
                    </a:cubicBezTo>
                    <a:cubicBezTo>
                      <a:pt x="272994" y="63"/>
                      <a:pt x="261252" y="1277"/>
                      <a:pt x="250320" y="1277"/>
                    </a:cubicBezTo>
                    <a:cubicBezTo>
                      <a:pt x="236959" y="1277"/>
                      <a:pt x="223193" y="63"/>
                      <a:pt x="210237" y="63"/>
                    </a:cubicBezTo>
                    <a:cubicBezTo>
                      <a:pt x="207808" y="63"/>
                      <a:pt x="202544" y="63"/>
                      <a:pt x="202544" y="7756"/>
                    </a:cubicBezTo>
                    <a:cubicBezTo>
                      <a:pt x="202544" y="12209"/>
                      <a:pt x="206188" y="12614"/>
                      <a:pt x="209022" y="12614"/>
                    </a:cubicBezTo>
                    <a:cubicBezTo>
                      <a:pt x="219954" y="13424"/>
                      <a:pt x="227647" y="17473"/>
                      <a:pt x="227647" y="25975"/>
                    </a:cubicBezTo>
                    <a:cubicBezTo>
                      <a:pt x="227647" y="32048"/>
                      <a:pt x="221574" y="40956"/>
                      <a:pt x="221574" y="41361"/>
                    </a:cubicBezTo>
                    <a:lnTo>
                      <a:pt x="97275" y="238943"/>
                    </a:lnTo>
                    <a:lnTo>
                      <a:pt x="69743" y="24761"/>
                    </a:lnTo>
                    <a:cubicBezTo>
                      <a:pt x="69743" y="17878"/>
                      <a:pt x="79055" y="12614"/>
                      <a:pt x="97680" y="12614"/>
                    </a:cubicBezTo>
                    <a:cubicBezTo>
                      <a:pt x="103348" y="12614"/>
                      <a:pt x="107802" y="12614"/>
                      <a:pt x="107802" y="4516"/>
                    </a:cubicBezTo>
                    <a:cubicBezTo>
                      <a:pt x="107802" y="873"/>
                      <a:pt x="104563" y="63"/>
                      <a:pt x="102134" y="63"/>
                    </a:cubicBezTo>
                    <a:cubicBezTo>
                      <a:pt x="85938" y="63"/>
                      <a:pt x="68528" y="1277"/>
                      <a:pt x="51928" y="1277"/>
                    </a:cubicBezTo>
                    <a:cubicBezTo>
                      <a:pt x="44640" y="1277"/>
                      <a:pt x="36948" y="873"/>
                      <a:pt x="29660" y="873"/>
                    </a:cubicBezTo>
                    <a:cubicBezTo>
                      <a:pt x="22372" y="873"/>
                      <a:pt x="14679" y="63"/>
                      <a:pt x="7796" y="63"/>
                    </a:cubicBezTo>
                    <a:cubicBezTo>
                      <a:pt x="4962" y="63"/>
                      <a:pt x="103" y="63"/>
                      <a:pt x="103" y="7756"/>
                    </a:cubicBezTo>
                    <a:cubicBezTo>
                      <a:pt x="103" y="12614"/>
                      <a:pt x="3747" y="12614"/>
                      <a:pt x="10225" y="12614"/>
                    </a:cubicBezTo>
                    <a:cubicBezTo>
                      <a:pt x="32899" y="12614"/>
                      <a:pt x="33304" y="16258"/>
                      <a:pt x="34518" y="26380"/>
                    </a:cubicBezTo>
                    <a:lnTo>
                      <a:pt x="66504" y="276192"/>
                    </a:lnTo>
                    <a:cubicBezTo>
                      <a:pt x="67719" y="284290"/>
                      <a:pt x="69338" y="285504"/>
                      <a:pt x="74602" y="285504"/>
                    </a:cubicBezTo>
                    <a:cubicBezTo>
                      <a:pt x="81080" y="285504"/>
                      <a:pt x="82699" y="283480"/>
                      <a:pt x="85938" y="278217"/>
                    </a:cubicBezTo>
                    <a:lnTo>
                      <a:pt x="231696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578B213-D6F1-F0AC-8126-F5FFDE2C543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089321" y="4787095"/>
                <a:ext cx="93932" cy="404881"/>
              </a:xfrm>
              <a:custGeom>
                <a:avLst/>
                <a:gdLst>
                  <a:gd name="connsiteX0" fmla="*/ 94044 w 93932"/>
                  <a:gd name="connsiteY0" fmla="*/ 202504 h 404881"/>
                  <a:gd name="connsiteX1" fmla="*/ 67322 w 93932"/>
                  <a:gd name="connsiteY1" fmla="*/ 76181 h 404881"/>
                  <a:gd name="connsiteX2" fmla="*/ 4160 w 93932"/>
                  <a:gd name="connsiteY2" fmla="*/ 63 h 404881"/>
                  <a:gd name="connsiteX3" fmla="*/ 111 w 93932"/>
                  <a:gd name="connsiteY3" fmla="*/ 4112 h 404881"/>
                  <a:gd name="connsiteX4" fmla="*/ 7804 w 93932"/>
                  <a:gd name="connsiteY4" fmla="*/ 13424 h 404881"/>
                  <a:gd name="connsiteX5" fmla="*/ 70561 w 93932"/>
                  <a:gd name="connsiteY5" fmla="*/ 202504 h 404881"/>
                  <a:gd name="connsiteX6" fmla="*/ 5375 w 93932"/>
                  <a:gd name="connsiteY6" fmla="*/ 394013 h 404881"/>
                  <a:gd name="connsiteX7" fmla="*/ 111 w 93932"/>
                  <a:gd name="connsiteY7" fmla="*/ 400896 h 404881"/>
                  <a:gd name="connsiteX8" fmla="*/ 4160 w 93932"/>
                  <a:gd name="connsiteY8" fmla="*/ 404944 h 404881"/>
                  <a:gd name="connsiteX9" fmla="*/ 68536 w 93932"/>
                  <a:gd name="connsiteY9" fmla="*/ 325993 h 404881"/>
                  <a:gd name="connsiteX10" fmla="*/ 94044 w 93932"/>
                  <a:gd name="connsiteY10" fmla="*/ 202504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404881">
                    <a:moveTo>
                      <a:pt x="94044" y="202504"/>
                    </a:moveTo>
                    <a:cubicBezTo>
                      <a:pt x="94044" y="170923"/>
                      <a:pt x="89590" y="121932"/>
                      <a:pt x="67322" y="76181"/>
                    </a:cubicBezTo>
                    <a:cubicBezTo>
                      <a:pt x="43029" y="26380"/>
                      <a:pt x="8209" y="63"/>
                      <a:pt x="4160" y="63"/>
                    </a:cubicBezTo>
                    <a:cubicBezTo>
                      <a:pt x="1731" y="63"/>
                      <a:pt x="111" y="1682"/>
                      <a:pt x="111" y="4112"/>
                    </a:cubicBezTo>
                    <a:cubicBezTo>
                      <a:pt x="111" y="5326"/>
                      <a:pt x="111" y="6136"/>
                      <a:pt x="7804" y="13424"/>
                    </a:cubicBezTo>
                    <a:cubicBezTo>
                      <a:pt x="47483" y="53507"/>
                      <a:pt x="70561" y="117883"/>
                      <a:pt x="70561" y="202504"/>
                    </a:cubicBezTo>
                    <a:cubicBezTo>
                      <a:pt x="70561" y="271738"/>
                      <a:pt x="55580" y="342998"/>
                      <a:pt x="5375" y="394013"/>
                    </a:cubicBezTo>
                    <a:cubicBezTo>
                      <a:pt x="111" y="398871"/>
                      <a:pt x="111" y="399681"/>
                      <a:pt x="111" y="400896"/>
                    </a:cubicBezTo>
                    <a:cubicBezTo>
                      <a:pt x="111" y="403325"/>
                      <a:pt x="1731" y="404944"/>
                      <a:pt x="4160" y="404944"/>
                    </a:cubicBezTo>
                    <a:cubicBezTo>
                      <a:pt x="8209" y="404944"/>
                      <a:pt x="44648" y="377412"/>
                      <a:pt x="68536" y="325993"/>
                    </a:cubicBezTo>
                    <a:cubicBezTo>
                      <a:pt x="89185" y="281456"/>
                      <a:pt x="94044" y="236514"/>
                      <a:pt x="94044" y="2025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FEAC906-CE74-BACC-0CD8-3829ABDD765A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369767" y="4833251"/>
                <a:ext cx="255480" cy="312973"/>
              </a:xfrm>
              <a:custGeom>
                <a:avLst/>
                <a:gdLst>
                  <a:gd name="connsiteX0" fmla="*/ 241428 w 255480"/>
                  <a:gd name="connsiteY0" fmla="*/ 16258 h 312973"/>
                  <a:gd name="connsiteX1" fmla="*/ 255598 w 255480"/>
                  <a:gd name="connsiteY1" fmla="*/ 8160 h 312973"/>
                  <a:gd name="connsiteX2" fmla="*/ 241428 w 255480"/>
                  <a:gd name="connsiteY2" fmla="*/ 63 h 312973"/>
                  <a:gd name="connsiteX3" fmla="*/ 19147 w 255480"/>
                  <a:gd name="connsiteY3" fmla="*/ 63 h 312973"/>
                  <a:gd name="connsiteX4" fmla="*/ 4572 w 255480"/>
                  <a:gd name="connsiteY4" fmla="*/ 14639 h 312973"/>
                  <a:gd name="connsiteX5" fmla="*/ 4572 w 255480"/>
                  <a:gd name="connsiteY5" fmla="*/ 219914 h 312973"/>
                  <a:gd name="connsiteX6" fmla="*/ 18743 w 255480"/>
                  <a:gd name="connsiteY6" fmla="*/ 234489 h 312973"/>
                  <a:gd name="connsiteX7" fmla="*/ 241428 w 255480"/>
                  <a:gd name="connsiteY7" fmla="*/ 234489 h 312973"/>
                  <a:gd name="connsiteX8" fmla="*/ 255598 w 255480"/>
                  <a:gd name="connsiteY8" fmla="*/ 226392 h 312973"/>
                  <a:gd name="connsiteX9" fmla="*/ 241023 w 255480"/>
                  <a:gd name="connsiteY9" fmla="*/ 218294 h 312973"/>
                  <a:gd name="connsiteX10" fmla="*/ 20767 w 255480"/>
                  <a:gd name="connsiteY10" fmla="*/ 218294 h 312973"/>
                  <a:gd name="connsiteX11" fmla="*/ 20767 w 255480"/>
                  <a:gd name="connsiteY11" fmla="*/ 16258 h 312973"/>
                  <a:gd name="connsiteX12" fmla="*/ 241428 w 255480"/>
                  <a:gd name="connsiteY12" fmla="*/ 16258 h 312973"/>
                  <a:gd name="connsiteX13" fmla="*/ 241428 w 255480"/>
                  <a:gd name="connsiteY13" fmla="*/ 313036 h 312973"/>
                  <a:gd name="connsiteX14" fmla="*/ 255598 w 255480"/>
                  <a:gd name="connsiteY14" fmla="*/ 304939 h 312973"/>
                  <a:gd name="connsiteX15" fmla="*/ 241023 w 255480"/>
                  <a:gd name="connsiteY15" fmla="*/ 296841 h 312973"/>
                  <a:gd name="connsiteX16" fmla="*/ 14694 w 255480"/>
                  <a:gd name="connsiteY16" fmla="*/ 296841 h 312973"/>
                  <a:gd name="connsiteX17" fmla="*/ 118 w 255480"/>
                  <a:gd name="connsiteY17" fmla="*/ 304939 h 312973"/>
                  <a:gd name="connsiteX18" fmla="*/ 14289 w 255480"/>
                  <a:gd name="connsiteY18" fmla="*/ 313036 h 312973"/>
                  <a:gd name="connsiteX19" fmla="*/ 241428 w 255480"/>
                  <a:gd name="connsiteY19" fmla="*/ 313036 h 31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480" h="312973">
                    <a:moveTo>
                      <a:pt x="241428" y="16258"/>
                    </a:moveTo>
                    <a:cubicBezTo>
                      <a:pt x="248311" y="16258"/>
                      <a:pt x="255598" y="16258"/>
                      <a:pt x="255598" y="8160"/>
                    </a:cubicBezTo>
                    <a:cubicBezTo>
                      <a:pt x="255598" y="63"/>
                      <a:pt x="248311" y="63"/>
                      <a:pt x="241428" y="63"/>
                    </a:cubicBezTo>
                    <a:lnTo>
                      <a:pt x="19147" y="63"/>
                    </a:lnTo>
                    <a:cubicBezTo>
                      <a:pt x="6191" y="63"/>
                      <a:pt x="4572" y="1682"/>
                      <a:pt x="4572" y="14639"/>
                    </a:cubicBezTo>
                    <a:lnTo>
                      <a:pt x="4572" y="219914"/>
                    </a:lnTo>
                    <a:cubicBezTo>
                      <a:pt x="4572" y="233275"/>
                      <a:pt x="5786" y="234489"/>
                      <a:pt x="18743" y="234489"/>
                    </a:cubicBezTo>
                    <a:lnTo>
                      <a:pt x="241428" y="234489"/>
                    </a:lnTo>
                    <a:cubicBezTo>
                      <a:pt x="248311" y="234489"/>
                      <a:pt x="255598" y="234489"/>
                      <a:pt x="255598" y="226392"/>
                    </a:cubicBezTo>
                    <a:cubicBezTo>
                      <a:pt x="255598" y="218294"/>
                      <a:pt x="247906" y="218294"/>
                      <a:pt x="241023" y="218294"/>
                    </a:cubicBezTo>
                    <a:lnTo>
                      <a:pt x="20767" y="218294"/>
                    </a:lnTo>
                    <a:lnTo>
                      <a:pt x="20767" y="16258"/>
                    </a:lnTo>
                    <a:lnTo>
                      <a:pt x="241428" y="16258"/>
                    </a:lnTo>
                    <a:close/>
                    <a:moveTo>
                      <a:pt x="241428" y="313036"/>
                    </a:moveTo>
                    <a:cubicBezTo>
                      <a:pt x="248311" y="313036"/>
                      <a:pt x="255598" y="313036"/>
                      <a:pt x="255598" y="304939"/>
                    </a:cubicBezTo>
                    <a:cubicBezTo>
                      <a:pt x="255598" y="296841"/>
                      <a:pt x="247096" y="296841"/>
                      <a:pt x="241023" y="296841"/>
                    </a:cubicBezTo>
                    <a:lnTo>
                      <a:pt x="14694" y="296841"/>
                    </a:lnTo>
                    <a:cubicBezTo>
                      <a:pt x="8216" y="296841"/>
                      <a:pt x="118" y="296841"/>
                      <a:pt x="118" y="304939"/>
                    </a:cubicBezTo>
                    <a:cubicBezTo>
                      <a:pt x="118" y="313036"/>
                      <a:pt x="7406" y="313036"/>
                      <a:pt x="14289" y="313036"/>
                    </a:cubicBezTo>
                    <a:lnTo>
                      <a:pt x="241428" y="313036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CFABA4F-6B91-2B44-C167-AB260F66095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784994" y="4805314"/>
                <a:ext cx="202035" cy="368442"/>
              </a:xfrm>
              <a:custGeom>
                <a:avLst/>
                <a:gdLst>
                  <a:gd name="connsiteX0" fmla="*/ 127261 w 202035"/>
                  <a:gd name="connsiteY0" fmla="*/ 123552 h 368442"/>
                  <a:gd name="connsiteX1" fmla="*/ 162081 w 202035"/>
                  <a:gd name="connsiteY1" fmla="*/ 123552 h 368442"/>
                  <a:gd name="connsiteX2" fmla="*/ 174228 w 202035"/>
                  <a:gd name="connsiteY2" fmla="*/ 115454 h 368442"/>
                  <a:gd name="connsiteX3" fmla="*/ 163296 w 202035"/>
                  <a:gd name="connsiteY3" fmla="*/ 111000 h 368442"/>
                  <a:gd name="connsiteX4" fmla="*/ 129691 w 202035"/>
                  <a:gd name="connsiteY4" fmla="*/ 111000 h 368442"/>
                  <a:gd name="connsiteX5" fmla="*/ 138193 w 202035"/>
                  <a:gd name="connsiteY5" fmla="*/ 64844 h 368442"/>
                  <a:gd name="connsiteX6" fmla="*/ 147910 w 202035"/>
                  <a:gd name="connsiteY6" fmla="*/ 22736 h 368442"/>
                  <a:gd name="connsiteX7" fmla="*/ 166940 w 202035"/>
                  <a:gd name="connsiteY7" fmla="*/ 8970 h 368442"/>
                  <a:gd name="connsiteX8" fmla="*/ 186779 w 202035"/>
                  <a:gd name="connsiteY8" fmla="*/ 16258 h 368442"/>
                  <a:gd name="connsiteX9" fmla="*/ 164915 w 202035"/>
                  <a:gd name="connsiteY9" fmla="*/ 38122 h 368442"/>
                  <a:gd name="connsiteX10" fmla="*/ 179896 w 202035"/>
                  <a:gd name="connsiteY10" fmla="*/ 52292 h 368442"/>
                  <a:gd name="connsiteX11" fmla="*/ 202164 w 202035"/>
                  <a:gd name="connsiteY11" fmla="*/ 28000 h 368442"/>
                  <a:gd name="connsiteX12" fmla="*/ 166940 w 202035"/>
                  <a:gd name="connsiteY12" fmla="*/ 63 h 368442"/>
                  <a:gd name="connsiteX13" fmla="*/ 115520 w 202035"/>
                  <a:gd name="connsiteY13" fmla="*/ 47434 h 368442"/>
                  <a:gd name="connsiteX14" fmla="*/ 102159 w 202035"/>
                  <a:gd name="connsiteY14" fmla="*/ 111000 h 368442"/>
                  <a:gd name="connsiteX15" fmla="*/ 74222 w 202035"/>
                  <a:gd name="connsiteY15" fmla="*/ 111000 h 368442"/>
                  <a:gd name="connsiteX16" fmla="*/ 62075 w 202035"/>
                  <a:gd name="connsiteY16" fmla="*/ 118693 h 368442"/>
                  <a:gd name="connsiteX17" fmla="*/ 73412 w 202035"/>
                  <a:gd name="connsiteY17" fmla="*/ 123552 h 368442"/>
                  <a:gd name="connsiteX18" fmla="*/ 100134 w 202035"/>
                  <a:gd name="connsiteY18" fmla="*/ 123552 h 368442"/>
                  <a:gd name="connsiteX19" fmla="*/ 69768 w 202035"/>
                  <a:gd name="connsiteY19" fmla="*/ 283480 h 368442"/>
                  <a:gd name="connsiteX20" fmla="*/ 34543 w 202035"/>
                  <a:gd name="connsiteY20" fmla="*/ 359598 h 368442"/>
                  <a:gd name="connsiteX21" fmla="*/ 15109 w 202035"/>
                  <a:gd name="connsiteY21" fmla="*/ 352310 h 368442"/>
                  <a:gd name="connsiteX22" fmla="*/ 37378 w 202035"/>
                  <a:gd name="connsiteY22" fmla="*/ 330446 h 368442"/>
                  <a:gd name="connsiteX23" fmla="*/ 22397 w 202035"/>
                  <a:gd name="connsiteY23" fmla="*/ 316275 h 368442"/>
                  <a:gd name="connsiteX24" fmla="*/ 129 w 202035"/>
                  <a:gd name="connsiteY24" fmla="*/ 340568 h 368442"/>
                  <a:gd name="connsiteX25" fmla="*/ 34543 w 202035"/>
                  <a:gd name="connsiteY25" fmla="*/ 368505 h 368442"/>
                  <a:gd name="connsiteX26" fmla="*/ 80295 w 202035"/>
                  <a:gd name="connsiteY26" fmla="*/ 329232 h 368442"/>
                  <a:gd name="connsiteX27" fmla="*/ 102969 w 202035"/>
                  <a:gd name="connsiteY27" fmla="*/ 251899 h 368442"/>
                  <a:gd name="connsiteX28" fmla="*/ 127261 w 202035"/>
                  <a:gd name="connsiteY28" fmla="*/ 123552 h 3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2035" h="368442">
                    <a:moveTo>
                      <a:pt x="127261" y="123552"/>
                    </a:moveTo>
                    <a:lnTo>
                      <a:pt x="162081" y="123552"/>
                    </a:lnTo>
                    <a:cubicBezTo>
                      <a:pt x="170179" y="123552"/>
                      <a:pt x="174228" y="123552"/>
                      <a:pt x="174228" y="115454"/>
                    </a:cubicBezTo>
                    <a:cubicBezTo>
                      <a:pt x="174228" y="111000"/>
                      <a:pt x="170179" y="111000"/>
                      <a:pt x="163296" y="111000"/>
                    </a:cubicBezTo>
                    <a:lnTo>
                      <a:pt x="129691" y="111000"/>
                    </a:lnTo>
                    <a:lnTo>
                      <a:pt x="138193" y="64844"/>
                    </a:lnTo>
                    <a:cubicBezTo>
                      <a:pt x="139813" y="56341"/>
                      <a:pt x="145481" y="27595"/>
                      <a:pt x="147910" y="22736"/>
                    </a:cubicBezTo>
                    <a:cubicBezTo>
                      <a:pt x="151554" y="15043"/>
                      <a:pt x="158437" y="8970"/>
                      <a:pt x="166940" y="8970"/>
                    </a:cubicBezTo>
                    <a:cubicBezTo>
                      <a:pt x="168559" y="8970"/>
                      <a:pt x="179086" y="8970"/>
                      <a:pt x="186779" y="16258"/>
                    </a:cubicBezTo>
                    <a:cubicBezTo>
                      <a:pt x="168964" y="17878"/>
                      <a:pt x="164915" y="32048"/>
                      <a:pt x="164915" y="38122"/>
                    </a:cubicBezTo>
                    <a:cubicBezTo>
                      <a:pt x="164915" y="47434"/>
                      <a:pt x="172203" y="52292"/>
                      <a:pt x="179896" y="52292"/>
                    </a:cubicBezTo>
                    <a:cubicBezTo>
                      <a:pt x="190423" y="52292"/>
                      <a:pt x="202164" y="43385"/>
                      <a:pt x="202164" y="28000"/>
                    </a:cubicBezTo>
                    <a:cubicBezTo>
                      <a:pt x="202164" y="9375"/>
                      <a:pt x="183540" y="63"/>
                      <a:pt x="166940" y="63"/>
                    </a:cubicBezTo>
                    <a:cubicBezTo>
                      <a:pt x="153174" y="63"/>
                      <a:pt x="127666" y="7351"/>
                      <a:pt x="115520" y="47434"/>
                    </a:cubicBezTo>
                    <a:cubicBezTo>
                      <a:pt x="113091" y="55936"/>
                      <a:pt x="111876" y="59985"/>
                      <a:pt x="102159" y="111000"/>
                    </a:cubicBezTo>
                    <a:lnTo>
                      <a:pt x="74222" y="111000"/>
                    </a:lnTo>
                    <a:cubicBezTo>
                      <a:pt x="66529" y="111000"/>
                      <a:pt x="62075" y="111000"/>
                      <a:pt x="62075" y="118693"/>
                    </a:cubicBezTo>
                    <a:cubicBezTo>
                      <a:pt x="62075" y="123552"/>
                      <a:pt x="65719" y="123552"/>
                      <a:pt x="73412" y="123552"/>
                    </a:cubicBezTo>
                    <a:lnTo>
                      <a:pt x="100134" y="123552"/>
                    </a:lnTo>
                    <a:lnTo>
                      <a:pt x="69768" y="283480"/>
                    </a:lnTo>
                    <a:cubicBezTo>
                      <a:pt x="62480" y="322753"/>
                      <a:pt x="55597" y="359598"/>
                      <a:pt x="34543" y="359598"/>
                    </a:cubicBezTo>
                    <a:cubicBezTo>
                      <a:pt x="32924" y="359598"/>
                      <a:pt x="22802" y="359598"/>
                      <a:pt x="15109" y="352310"/>
                    </a:cubicBezTo>
                    <a:cubicBezTo>
                      <a:pt x="33734" y="351095"/>
                      <a:pt x="37378" y="336519"/>
                      <a:pt x="37378" y="330446"/>
                    </a:cubicBezTo>
                    <a:cubicBezTo>
                      <a:pt x="37378" y="321134"/>
                      <a:pt x="30090" y="316275"/>
                      <a:pt x="22397" y="316275"/>
                    </a:cubicBezTo>
                    <a:cubicBezTo>
                      <a:pt x="11870" y="316275"/>
                      <a:pt x="129" y="325183"/>
                      <a:pt x="129" y="340568"/>
                    </a:cubicBezTo>
                    <a:cubicBezTo>
                      <a:pt x="129" y="358788"/>
                      <a:pt x="17943" y="368505"/>
                      <a:pt x="34543" y="368505"/>
                    </a:cubicBezTo>
                    <a:cubicBezTo>
                      <a:pt x="56812" y="368505"/>
                      <a:pt x="73007" y="344617"/>
                      <a:pt x="80295" y="329232"/>
                    </a:cubicBezTo>
                    <a:cubicBezTo>
                      <a:pt x="93251" y="303724"/>
                      <a:pt x="102564" y="254733"/>
                      <a:pt x="102969" y="251899"/>
                    </a:cubicBezTo>
                    <a:lnTo>
                      <a:pt x="127261" y="123552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8B9A5F96-243A-AD6F-97D1-1562EF97E0B5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8035950" y="4865888"/>
                <a:ext cx="191590" cy="13887"/>
              </a:xfrm>
              <a:custGeom>
                <a:avLst/>
                <a:gdLst>
                  <a:gd name="connsiteX0" fmla="*/ 180388 w 191590"/>
                  <a:gd name="connsiteY0" fmla="*/ 13947 h 13887"/>
                  <a:gd name="connsiteX1" fmla="*/ 191724 w 191590"/>
                  <a:gd name="connsiteY1" fmla="*/ 7145 h 13887"/>
                  <a:gd name="connsiteX2" fmla="*/ 180388 w 191590"/>
                  <a:gd name="connsiteY2" fmla="*/ 59 h 13887"/>
                  <a:gd name="connsiteX3" fmla="*/ 11471 w 191590"/>
                  <a:gd name="connsiteY3" fmla="*/ 59 h 13887"/>
                  <a:gd name="connsiteX4" fmla="*/ 134 w 191590"/>
                  <a:gd name="connsiteY4" fmla="*/ 6861 h 13887"/>
                  <a:gd name="connsiteX5" fmla="*/ 11471 w 191590"/>
                  <a:gd name="connsiteY5" fmla="*/ 13947 h 13887"/>
                  <a:gd name="connsiteX6" fmla="*/ 180388 w 191590"/>
                  <a:gd name="connsiteY6" fmla="*/ 13947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590" h="13887">
                    <a:moveTo>
                      <a:pt x="180388" y="13947"/>
                    </a:moveTo>
                    <a:cubicBezTo>
                      <a:pt x="184923" y="13947"/>
                      <a:pt x="191724" y="13947"/>
                      <a:pt x="191724" y="7145"/>
                    </a:cubicBezTo>
                    <a:cubicBezTo>
                      <a:pt x="191724" y="59"/>
                      <a:pt x="185206" y="59"/>
                      <a:pt x="180388" y="59"/>
                    </a:cubicBezTo>
                    <a:lnTo>
                      <a:pt x="11471" y="59"/>
                    </a:lnTo>
                    <a:cubicBezTo>
                      <a:pt x="6936" y="59"/>
                      <a:pt x="134" y="59"/>
                      <a:pt x="134" y="6861"/>
                    </a:cubicBezTo>
                    <a:cubicBezTo>
                      <a:pt x="134" y="13947"/>
                      <a:pt x="6653" y="13947"/>
                      <a:pt x="11471" y="13947"/>
                    </a:cubicBezTo>
                    <a:lnTo>
                      <a:pt x="180388" y="13947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1A8D8824-D6C6-E5EB-33B3-5A9E5655463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8289286" y="4755639"/>
                <a:ext cx="103163" cy="188188"/>
              </a:xfrm>
              <a:custGeom>
                <a:avLst/>
                <a:gdLst>
                  <a:gd name="connsiteX0" fmla="*/ 64193 w 103163"/>
                  <a:gd name="connsiteY0" fmla="*/ 7995 h 188188"/>
                  <a:gd name="connsiteX1" fmla="*/ 55691 w 103163"/>
                  <a:gd name="connsiteY1" fmla="*/ 59 h 188188"/>
                  <a:gd name="connsiteX2" fmla="*/ 141 w 103163"/>
                  <a:gd name="connsiteY2" fmla="*/ 18198 h 188188"/>
                  <a:gd name="connsiteX3" fmla="*/ 141 w 103163"/>
                  <a:gd name="connsiteY3" fmla="*/ 28401 h 188188"/>
                  <a:gd name="connsiteX4" fmla="*/ 41236 w 103163"/>
                  <a:gd name="connsiteY4" fmla="*/ 20465 h 188188"/>
                  <a:gd name="connsiteX5" fmla="*/ 41236 w 103163"/>
                  <a:gd name="connsiteY5" fmla="*/ 165008 h 188188"/>
                  <a:gd name="connsiteX6" fmla="*/ 12895 w 103163"/>
                  <a:gd name="connsiteY6" fmla="*/ 178045 h 188188"/>
                  <a:gd name="connsiteX7" fmla="*/ 2125 w 103163"/>
                  <a:gd name="connsiteY7" fmla="*/ 178045 h 188188"/>
                  <a:gd name="connsiteX8" fmla="*/ 2125 w 103163"/>
                  <a:gd name="connsiteY8" fmla="*/ 188248 h 188188"/>
                  <a:gd name="connsiteX9" fmla="*/ 52573 w 103163"/>
                  <a:gd name="connsiteY9" fmla="*/ 187115 h 188188"/>
                  <a:gd name="connsiteX10" fmla="*/ 103305 w 103163"/>
                  <a:gd name="connsiteY10" fmla="*/ 188248 h 188188"/>
                  <a:gd name="connsiteX11" fmla="*/ 103305 w 103163"/>
                  <a:gd name="connsiteY11" fmla="*/ 178045 h 188188"/>
                  <a:gd name="connsiteX12" fmla="*/ 92535 w 103163"/>
                  <a:gd name="connsiteY12" fmla="*/ 178045 h 188188"/>
                  <a:gd name="connsiteX13" fmla="*/ 64193 w 103163"/>
                  <a:gd name="connsiteY13" fmla="*/ 165008 h 188188"/>
                  <a:gd name="connsiteX14" fmla="*/ 64193 w 103163"/>
                  <a:gd name="connsiteY14" fmla="*/ 7995 h 18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163" h="188188">
                    <a:moveTo>
                      <a:pt x="64193" y="7995"/>
                    </a:moveTo>
                    <a:cubicBezTo>
                      <a:pt x="64193" y="343"/>
                      <a:pt x="63626" y="59"/>
                      <a:pt x="55691" y="59"/>
                    </a:cubicBezTo>
                    <a:cubicBezTo>
                      <a:pt x="37552" y="17914"/>
                      <a:pt x="11761" y="18198"/>
                      <a:pt x="141" y="18198"/>
                    </a:cubicBezTo>
                    <a:lnTo>
                      <a:pt x="141" y="28401"/>
                    </a:lnTo>
                    <a:cubicBezTo>
                      <a:pt x="6943" y="28401"/>
                      <a:pt x="25648" y="28401"/>
                      <a:pt x="41236" y="20465"/>
                    </a:cubicBezTo>
                    <a:lnTo>
                      <a:pt x="41236" y="165008"/>
                    </a:lnTo>
                    <a:cubicBezTo>
                      <a:pt x="41236" y="174361"/>
                      <a:pt x="41236" y="178045"/>
                      <a:pt x="12895" y="178045"/>
                    </a:cubicBezTo>
                    <a:lnTo>
                      <a:pt x="2125" y="178045"/>
                    </a:lnTo>
                    <a:lnTo>
                      <a:pt x="2125" y="188248"/>
                    </a:lnTo>
                    <a:cubicBezTo>
                      <a:pt x="7226" y="187965"/>
                      <a:pt x="42086" y="187115"/>
                      <a:pt x="52573" y="187115"/>
                    </a:cubicBezTo>
                    <a:cubicBezTo>
                      <a:pt x="61359" y="187115"/>
                      <a:pt x="97069" y="187965"/>
                      <a:pt x="103305" y="188248"/>
                    </a:cubicBezTo>
                    <a:lnTo>
                      <a:pt x="103305" y="178045"/>
                    </a:lnTo>
                    <a:lnTo>
                      <a:pt x="92535" y="178045"/>
                    </a:lnTo>
                    <a:cubicBezTo>
                      <a:pt x="64193" y="178045"/>
                      <a:pt x="64193" y="174361"/>
                      <a:pt x="64193" y="165008"/>
                    </a:cubicBezTo>
                    <a:lnTo>
                      <a:pt x="64193" y="7995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8D9D4FC0-432F-F274-E4A9-C85D075DE92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8480111" y="4787095"/>
                <a:ext cx="93932" cy="404881"/>
              </a:xfrm>
              <a:custGeom>
                <a:avLst/>
                <a:gdLst>
                  <a:gd name="connsiteX0" fmla="*/ 94078 w 93932"/>
                  <a:gd name="connsiteY0" fmla="*/ 400896 h 404881"/>
                  <a:gd name="connsiteX1" fmla="*/ 87195 w 93932"/>
                  <a:gd name="connsiteY1" fmla="*/ 391988 h 404881"/>
                  <a:gd name="connsiteX2" fmla="*/ 23628 w 93932"/>
                  <a:gd name="connsiteY2" fmla="*/ 202504 h 404881"/>
                  <a:gd name="connsiteX3" fmla="*/ 88814 w 93932"/>
                  <a:gd name="connsiteY3" fmla="*/ 10995 h 404881"/>
                  <a:gd name="connsiteX4" fmla="*/ 94078 w 93932"/>
                  <a:gd name="connsiteY4" fmla="*/ 4112 h 404881"/>
                  <a:gd name="connsiteX5" fmla="*/ 90029 w 93932"/>
                  <a:gd name="connsiteY5" fmla="*/ 63 h 404881"/>
                  <a:gd name="connsiteX6" fmla="*/ 25653 w 93932"/>
                  <a:gd name="connsiteY6" fmla="*/ 79015 h 404881"/>
                  <a:gd name="connsiteX7" fmla="*/ 145 w 93932"/>
                  <a:gd name="connsiteY7" fmla="*/ 202504 h 404881"/>
                  <a:gd name="connsiteX8" fmla="*/ 26867 w 93932"/>
                  <a:gd name="connsiteY8" fmla="*/ 328827 h 404881"/>
                  <a:gd name="connsiteX9" fmla="*/ 90029 w 93932"/>
                  <a:gd name="connsiteY9" fmla="*/ 404944 h 404881"/>
                  <a:gd name="connsiteX10" fmla="*/ 94078 w 93932"/>
                  <a:gd name="connsiteY10" fmla="*/ 400896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404881">
                    <a:moveTo>
                      <a:pt x="94078" y="400896"/>
                    </a:moveTo>
                    <a:cubicBezTo>
                      <a:pt x="94078" y="399681"/>
                      <a:pt x="94078" y="398871"/>
                      <a:pt x="87195" y="391988"/>
                    </a:cubicBezTo>
                    <a:cubicBezTo>
                      <a:pt x="36585" y="340973"/>
                      <a:pt x="23628" y="264451"/>
                      <a:pt x="23628" y="202504"/>
                    </a:cubicBezTo>
                    <a:cubicBezTo>
                      <a:pt x="23628" y="132054"/>
                      <a:pt x="39014" y="61605"/>
                      <a:pt x="88814" y="10995"/>
                    </a:cubicBezTo>
                    <a:cubicBezTo>
                      <a:pt x="94078" y="6136"/>
                      <a:pt x="94078" y="5326"/>
                      <a:pt x="94078" y="4112"/>
                    </a:cubicBezTo>
                    <a:cubicBezTo>
                      <a:pt x="94078" y="1277"/>
                      <a:pt x="92458" y="63"/>
                      <a:pt x="90029" y="63"/>
                    </a:cubicBezTo>
                    <a:cubicBezTo>
                      <a:pt x="85980" y="63"/>
                      <a:pt x="49541" y="27595"/>
                      <a:pt x="25653" y="79015"/>
                    </a:cubicBezTo>
                    <a:cubicBezTo>
                      <a:pt x="5004" y="123552"/>
                      <a:pt x="145" y="168494"/>
                      <a:pt x="145" y="202504"/>
                    </a:cubicBezTo>
                    <a:cubicBezTo>
                      <a:pt x="145" y="234084"/>
                      <a:pt x="4599" y="283075"/>
                      <a:pt x="26867" y="328827"/>
                    </a:cubicBezTo>
                    <a:cubicBezTo>
                      <a:pt x="51160" y="378627"/>
                      <a:pt x="85980" y="404944"/>
                      <a:pt x="90029" y="404944"/>
                    </a:cubicBezTo>
                    <a:cubicBezTo>
                      <a:pt x="92458" y="404944"/>
                      <a:pt x="94078" y="403730"/>
                      <a:pt x="94078" y="4008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7A9B429-C3C3-27F5-6BEB-2945B56B45E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16200000">
                <a:off x="8498980" y="4888874"/>
                <a:ext cx="430956" cy="175799"/>
              </a:xfrm>
              <a:custGeom>
                <a:avLst/>
                <a:gdLst>
                  <a:gd name="connsiteX0" fmla="*/ 10350 w 430956"/>
                  <a:gd name="connsiteY0" fmla="*/ 98489 h 175799"/>
                  <a:gd name="connsiteX1" fmla="*/ 288261 w 430956"/>
                  <a:gd name="connsiteY1" fmla="*/ 98489 h 175799"/>
                  <a:gd name="connsiteX2" fmla="*/ 288261 w 430956"/>
                  <a:gd name="connsiteY2" fmla="*/ 165335 h 175799"/>
                  <a:gd name="connsiteX3" fmla="*/ 289718 w 430956"/>
                  <a:gd name="connsiteY3" fmla="*/ 170599 h 175799"/>
                  <a:gd name="connsiteX4" fmla="*/ 297978 w 430956"/>
                  <a:gd name="connsiteY4" fmla="*/ 175862 h 175799"/>
                  <a:gd name="connsiteX5" fmla="*/ 302837 w 430956"/>
                  <a:gd name="connsiteY5" fmla="*/ 174283 h 175799"/>
                  <a:gd name="connsiteX6" fmla="*/ 426730 w 430956"/>
                  <a:gd name="connsiteY6" fmla="*/ 96910 h 175799"/>
                  <a:gd name="connsiteX7" fmla="*/ 430131 w 430956"/>
                  <a:gd name="connsiteY7" fmla="*/ 93226 h 175799"/>
                  <a:gd name="connsiteX8" fmla="*/ 431103 w 430956"/>
                  <a:gd name="connsiteY8" fmla="*/ 87962 h 175799"/>
                  <a:gd name="connsiteX9" fmla="*/ 426730 w 430956"/>
                  <a:gd name="connsiteY9" fmla="*/ 79014 h 175799"/>
                  <a:gd name="connsiteX10" fmla="*/ 302837 w 430956"/>
                  <a:gd name="connsiteY10" fmla="*/ 1641 h 175799"/>
                  <a:gd name="connsiteX11" fmla="*/ 297978 w 430956"/>
                  <a:gd name="connsiteY11" fmla="*/ 62 h 175799"/>
                  <a:gd name="connsiteX12" fmla="*/ 288261 w 430956"/>
                  <a:gd name="connsiteY12" fmla="*/ 10589 h 175799"/>
                  <a:gd name="connsiteX13" fmla="*/ 288261 w 430956"/>
                  <a:gd name="connsiteY13" fmla="*/ 77435 h 175799"/>
                  <a:gd name="connsiteX14" fmla="*/ 10350 w 430956"/>
                  <a:gd name="connsiteY14" fmla="*/ 77435 h 175799"/>
                  <a:gd name="connsiteX15" fmla="*/ 147 w 430956"/>
                  <a:gd name="connsiteY15" fmla="*/ 87962 h 175799"/>
                  <a:gd name="connsiteX16" fmla="*/ 10350 w 430956"/>
                  <a:gd name="connsiteY16" fmla="*/ 98489 h 175799"/>
                  <a:gd name="connsiteX17" fmla="*/ 307695 w 430956"/>
                  <a:gd name="connsiteY17" fmla="*/ 146913 h 175799"/>
                  <a:gd name="connsiteX18" fmla="*/ 307695 w 430956"/>
                  <a:gd name="connsiteY18" fmla="*/ 29011 h 175799"/>
                  <a:gd name="connsiteX19" fmla="*/ 401952 w 430956"/>
                  <a:gd name="connsiteY19" fmla="*/ 87962 h 175799"/>
                  <a:gd name="connsiteX20" fmla="*/ 307695 w 430956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956" h="175799">
                    <a:moveTo>
                      <a:pt x="10350" y="98489"/>
                    </a:moveTo>
                    <a:lnTo>
                      <a:pt x="288261" y="98489"/>
                    </a:lnTo>
                    <a:lnTo>
                      <a:pt x="288261" y="165335"/>
                    </a:lnTo>
                    <a:cubicBezTo>
                      <a:pt x="288261" y="166914"/>
                      <a:pt x="288747" y="169020"/>
                      <a:pt x="289718" y="170599"/>
                    </a:cubicBezTo>
                    <a:cubicBezTo>
                      <a:pt x="291662" y="173757"/>
                      <a:pt x="294577" y="175862"/>
                      <a:pt x="297978" y="175862"/>
                    </a:cubicBezTo>
                    <a:cubicBezTo>
                      <a:pt x="299921" y="175862"/>
                      <a:pt x="301379" y="175336"/>
                      <a:pt x="302837" y="174283"/>
                    </a:cubicBezTo>
                    <a:lnTo>
                      <a:pt x="426730" y="96910"/>
                    </a:lnTo>
                    <a:cubicBezTo>
                      <a:pt x="427702" y="96384"/>
                      <a:pt x="429160" y="94805"/>
                      <a:pt x="430131" y="93226"/>
                    </a:cubicBezTo>
                    <a:cubicBezTo>
                      <a:pt x="431103" y="91647"/>
                      <a:pt x="431103" y="89541"/>
                      <a:pt x="431103" y="87962"/>
                    </a:cubicBezTo>
                    <a:cubicBezTo>
                      <a:pt x="431103" y="84278"/>
                      <a:pt x="429646" y="80593"/>
                      <a:pt x="426730" y="79014"/>
                    </a:cubicBezTo>
                    <a:lnTo>
                      <a:pt x="302837" y="1641"/>
                    </a:lnTo>
                    <a:cubicBezTo>
                      <a:pt x="301379" y="589"/>
                      <a:pt x="299921" y="62"/>
                      <a:pt x="297978" y="62"/>
                    </a:cubicBezTo>
                    <a:cubicBezTo>
                      <a:pt x="292634" y="62"/>
                      <a:pt x="288261" y="4800"/>
                      <a:pt x="288261" y="10589"/>
                    </a:cubicBezTo>
                    <a:lnTo>
                      <a:pt x="288261" y="77435"/>
                    </a:lnTo>
                    <a:lnTo>
                      <a:pt x="10350" y="77435"/>
                    </a:lnTo>
                    <a:cubicBezTo>
                      <a:pt x="4520" y="77435"/>
                      <a:pt x="147" y="82172"/>
                      <a:pt x="147" y="87962"/>
                    </a:cubicBezTo>
                    <a:cubicBezTo>
                      <a:pt x="147" y="93752"/>
                      <a:pt x="4520" y="98489"/>
                      <a:pt x="10350" y="98489"/>
                    </a:cubicBezTo>
                    <a:close/>
                    <a:moveTo>
                      <a:pt x="307695" y="146913"/>
                    </a:moveTo>
                    <a:lnTo>
                      <a:pt x="307695" y="29011"/>
                    </a:lnTo>
                    <a:lnTo>
                      <a:pt x="401952" y="87962"/>
                    </a:lnTo>
                    <a:lnTo>
                      <a:pt x="307695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D22BC7C2-29D4-4554-451A-C27AC2088BFB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8868708" y="4814222"/>
                <a:ext cx="288680" cy="285441"/>
              </a:xfrm>
              <a:custGeom>
                <a:avLst/>
                <a:gdLst>
                  <a:gd name="connsiteX0" fmla="*/ 231747 w 288680"/>
                  <a:gd name="connsiteY0" fmla="*/ 46219 h 285441"/>
                  <a:gd name="connsiteX1" fmla="*/ 283572 w 288680"/>
                  <a:gd name="connsiteY1" fmla="*/ 12614 h 285441"/>
                  <a:gd name="connsiteX2" fmla="*/ 288836 w 288680"/>
                  <a:gd name="connsiteY2" fmla="*/ 4921 h 285441"/>
                  <a:gd name="connsiteX3" fmla="*/ 283572 w 288680"/>
                  <a:gd name="connsiteY3" fmla="*/ 63 h 285441"/>
                  <a:gd name="connsiteX4" fmla="*/ 250372 w 288680"/>
                  <a:gd name="connsiteY4" fmla="*/ 1277 h 285441"/>
                  <a:gd name="connsiteX5" fmla="*/ 210289 w 288680"/>
                  <a:gd name="connsiteY5" fmla="*/ 63 h 285441"/>
                  <a:gd name="connsiteX6" fmla="*/ 202596 w 288680"/>
                  <a:gd name="connsiteY6" fmla="*/ 7756 h 285441"/>
                  <a:gd name="connsiteX7" fmla="*/ 209074 w 288680"/>
                  <a:gd name="connsiteY7" fmla="*/ 12614 h 285441"/>
                  <a:gd name="connsiteX8" fmla="*/ 227699 w 288680"/>
                  <a:gd name="connsiteY8" fmla="*/ 25975 h 285441"/>
                  <a:gd name="connsiteX9" fmla="*/ 221625 w 288680"/>
                  <a:gd name="connsiteY9" fmla="*/ 41361 h 285441"/>
                  <a:gd name="connsiteX10" fmla="*/ 97327 w 288680"/>
                  <a:gd name="connsiteY10" fmla="*/ 238943 h 285441"/>
                  <a:gd name="connsiteX11" fmla="*/ 69795 w 288680"/>
                  <a:gd name="connsiteY11" fmla="*/ 24761 h 285441"/>
                  <a:gd name="connsiteX12" fmla="*/ 97732 w 288680"/>
                  <a:gd name="connsiteY12" fmla="*/ 12614 h 285441"/>
                  <a:gd name="connsiteX13" fmla="*/ 107854 w 288680"/>
                  <a:gd name="connsiteY13" fmla="*/ 4516 h 285441"/>
                  <a:gd name="connsiteX14" fmla="*/ 102185 w 288680"/>
                  <a:gd name="connsiteY14" fmla="*/ 63 h 285441"/>
                  <a:gd name="connsiteX15" fmla="*/ 51980 w 288680"/>
                  <a:gd name="connsiteY15" fmla="*/ 1277 h 285441"/>
                  <a:gd name="connsiteX16" fmla="*/ 29712 w 288680"/>
                  <a:gd name="connsiteY16" fmla="*/ 873 h 285441"/>
                  <a:gd name="connsiteX17" fmla="*/ 7848 w 288680"/>
                  <a:gd name="connsiteY17" fmla="*/ 63 h 285441"/>
                  <a:gd name="connsiteX18" fmla="*/ 155 w 288680"/>
                  <a:gd name="connsiteY18" fmla="*/ 7756 h 285441"/>
                  <a:gd name="connsiteX19" fmla="*/ 10277 w 288680"/>
                  <a:gd name="connsiteY19" fmla="*/ 12614 h 285441"/>
                  <a:gd name="connsiteX20" fmla="*/ 34570 w 288680"/>
                  <a:gd name="connsiteY20" fmla="*/ 26380 h 285441"/>
                  <a:gd name="connsiteX21" fmla="*/ 66556 w 288680"/>
                  <a:gd name="connsiteY21" fmla="*/ 276192 h 285441"/>
                  <a:gd name="connsiteX22" fmla="*/ 74653 w 288680"/>
                  <a:gd name="connsiteY22" fmla="*/ 285504 h 285441"/>
                  <a:gd name="connsiteX23" fmla="*/ 85990 w 288680"/>
                  <a:gd name="connsiteY23" fmla="*/ 278217 h 285441"/>
                  <a:gd name="connsiteX24" fmla="*/ 231747 w 288680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8680" h="285441">
                    <a:moveTo>
                      <a:pt x="231747" y="46219"/>
                    </a:moveTo>
                    <a:cubicBezTo>
                      <a:pt x="251587" y="14639"/>
                      <a:pt x="268592" y="13424"/>
                      <a:pt x="283572" y="12614"/>
                    </a:cubicBezTo>
                    <a:cubicBezTo>
                      <a:pt x="288431" y="12209"/>
                      <a:pt x="288836" y="5326"/>
                      <a:pt x="288836" y="4921"/>
                    </a:cubicBezTo>
                    <a:cubicBezTo>
                      <a:pt x="288836" y="1682"/>
                      <a:pt x="286811" y="63"/>
                      <a:pt x="283572" y="63"/>
                    </a:cubicBezTo>
                    <a:cubicBezTo>
                      <a:pt x="273045" y="63"/>
                      <a:pt x="261304" y="1277"/>
                      <a:pt x="250372" y="1277"/>
                    </a:cubicBezTo>
                    <a:cubicBezTo>
                      <a:pt x="237011" y="1277"/>
                      <a:pt x="223245" y="63"/>
                      <a:pt x="210289" y="63"/>
                    </a:cubicBezTo>
                    <a:cubicBezTo>
                      <a:pt x="207859" y="63"/>
                      <a:pt x="202596" y="63"/>
                      <a:pt x="202596" y="7756"/>
                    </a:cubicBezTo>
                    <a:cubicBezTo>
                      <a:pt x="202596" y="12209"/>
                      <a:pt x="206240" y="12614"/>
                      <a:pt x="209074" y="12614"/>
                    </a:cubicBezTo>
                    <a:cubicBezTo>
                      <a:pt x="220006" y="13424"/>
                      <a:pt x="227699" y="17473"/>
                      <a:pt x="227699" y="25975"/>
                    </a:cubicBezTo>
                    <a:cubicBezTo>
                      <a:pt x="227699" y="32048"/>
                      <a:pt x="221625" y="40956"/>
                      <a:pt x="221625" y="41361"/>
                    </a:cubicBezTo>
                    <a:lnTo>
                      <a:pt x="97327" y="238943"/>
                    </a:lnTo>
                    <a:lnTo>
                      <a:pt x="69795" y="24761"/>
                    </a:lnTo>
                    <a:cubicBezTo>
                      <a:pt x="69795" y="17878"/>
                      <a:pt x="79107" y="12614"/>
                      <a:pt x="97732" y="12614"/>
                    </a:cubicBezTo>
                    <a:cubicBezTo>
                      <a:pt x="103400" y="12614"/>
                      <a:pt x="107854" y="12614"/>
                      <a:pt x="107854" y="4516"/>
                    </a:cubicBezTo>
                    <a:cubicBezTo>
                      <a:pt x="107854" y="873"/>
                      <a:pt x="104615" y="63"/>
                      <a:pt x="102185" y="63"/>
                    </a:cubicBezTo>
                    <a:cubicBezTo>
                      <a:pt x="85990" y="63"/>
                      <a:pt x="68580" y="1277"/>
                      <a:pt x="51980" y="1277"/>
                    </a:cubicBezTo>
                    <a:cubicBezTo>
                      <a:pt x="44692" y="1277"/>
                      <a:pt x="36999" y="873"/>
                      <a:pt x="29712" y="873"/>
                    </a:cubicBezTo>
                    <a:cubicBezTo>
                      <a:pt x="22424" y="873"/>
                      <a:pt x="14731" y="63"/>
                      <a:pt x="7848" y="63"/>
                    </a:cubicBezTo>
                    <a:cubicBezTo>
                      <a:pt x="5014" y="63"/>
                      <a:pt x="155" y="63"/>
                      <a:pt x="155" y="7756"/>
                    </a:cubicBezTo>
                    <a:cubicBezTo>
                      <a:pt x="155" y="12614"/>
                      <a:pt x="3799" y="12614"/>
                      <a:pt x="10277" y="12614"/>
                    </a:cubicBezTo>
                    <a:cubicBezTo>
                      <a:pt x="32951" y="12614"/>
                      <a:pt x="33355" y="16258"/>
                      <a:pt x="34570" y="26380"/>
                    </a:cubicBezTo>
                    <a:lnTo>
                      <a:pt x="66556" y="276192"/>
                    </a:lnTo>
                    <a:cubicBezTo>
                      <a:pt x="67770" y="284290"/>
                      <a:pt x="69390" y="285504"/>
                      <a:pt x="74653" y="285504"/>
                    </a:cubicBezTo>
                    <a:cubicBezTo>
                      <a:pt x="81132" y="285504"/>
                      <a:pt x="82751" y="283480"/>
                      <a:pt x="85990" y="278217"/>
                    </a:cubicBezTo>
                    <a:lnTo>
                      <a:pt x="231747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87A66BFC-C276-89CC-1022-5AD1A9497191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9195268" y="4787095"/>
                <a:ext cx="93932" cy="404881"/>
              </a:xfrm>
              <a:custGeom>
                <a:avLst/>
                <a:gdLst>
                  <a:gd name="connsiteX0" fmla="*/ 94096 w 93932"/>
                  <a:gd name="connsiteY0" fmla="*/ 202504 h 404881"/>
                  <a:gd name="connsiteX1" fmla="*/ 67374 w 93932"/>
                  <a:gd name="connsiteY1" fmla="*/ 76181 h 404881"/>
                  <a:gd name="connsiteX2" fmla="*/ 4212 w 93932"/>
                  <a:gd name="connsiteY2" fmla="*/ 63 h 404881"/>
                  <a:gd name="connsiteX3" fmla="*/ 163 w 93932"/>
                  <a:gd name="connsiteY3" fmla="*/ 4112 h 404881"/>
                  <a:gd name="connsiteX4" fmla="*/ 7856 w 93932"/>
                  <a:gd name="connsiteY4" fmla="*/ 13424 h 404881"/>
                  <a:gd name="connsiteX5" fmla="*/ 70613 w 93932"/>
                  <a:gd name="connsiteY5" fmla="*/ 202504 h 404881"/>
                  <a:gd name="connsiteX6" fmla="*/ 5427 w 93932"/>
                  <a:gd name="connsiteY6" fmla="*/ 394013 h 404881"/>
                  <a:gd name="connsiteX7" fmla="*/ 163 w 93932"/>
                  <a:gd name="connsiteY7" fmla="*/ 400896 h 404881"/>
                  <a:gd name="connsiteX8" fmla="*/ 4212 w 93932"/>
                  <a:gd name="connsiteY8" fmla="*/ 404944 h 404881"/>
                  <a:gd name="connsiteX9" fmla="*/ 68588 w 93932"/>
                  <a:gd name="connsiteY9" fmla="*/ 325993 h 404881"/>
                  <a:gd name="connsiteX10" fmla="*/ 94096 w 93932"/>
                  <a:gd name="connsiteY10" fmla="*/ 202504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404881">
                    <a:moveTo>
                      <a:pt x="94096" y="202504"/>
                    </a:moveTo>
                    <a:cubicBezTo>
                      <a:pt x="94096" y="170923"/>
                      <a:pt x="89642" y="121932"/>
                      <a:pt x="67374" y="76181"/>
                    </a:cubicBezTo>
                    <a:cubicBezTo>
                      <a:pt x="43081" y="26380"/>
                      <a:pt x="8261" y="63"/>
                      <a:pt x="4212" y="63"/>
                    </a:cubicBezTo>
                    <a:cubicBezTo>
                      <a:pt x="1783" y="63"/>
                      <a:pt x="163" y="1682"/>
                      <a:pt x="163" y="4112"/>
                    </a:cubicBezTo>
                    <a:cubicBezTo>
                      <a:pt x="163" y="5326"/>
                      <a:pt x="163" y="6136"/>
                      <a:pt x="7856" y="13424"/>
                    </a:cubicBezTo>
                    <a:cubicBezTo>
                      <a:pt x="47534" y="53507"/>
                      <a:pt x="70613" y="117883"/>
                      <a:pt x="70613" y="202504"/>
                    </a:cubicBezTo>
                    <a:cubicBezTo>
                      <a:pt x="70613" y="271738"/>
                      <a:pt x="55632" y="342998"/>
                      <a:pt x="5427" y="394013"/>
                    </a:cubicBezTo>
                    <a:cubicBezTo>
                      <a:pt x="163" y="398871"/>
                      <a:pt x="163" y="399681"/>
                      <a:pt x="163" y="400896"/>
                    </a:cubicBezTo>
                    <a:cubicBezTo>
                      <a:pt x="163" y="403325"/>
                      <a:pt x="1783" y="404944"/>
                      <a:pt x="4212" y="404944"/>
                    </a:cubicBezTo>
                    <a:cubicBezTo>
                      <a:pt x="8261" y="404944"/>
                      <a:pt x="44700" y="377412"/>
                      <a:pt x="68588" y="325993"/>
                    </a:cubicBezTo>
                    <a:cubicBezTo>
                      <a:pt x="89237" y="281456"/>
                      <a:pt x="94096" y="236514"/>
                      <a:pt x="94096" y="2025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47" name="Group 24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f\colon X\longrightarrow  Y $&#10;&#10;\end{document}&#10;" title="IguanaTex Vector Display">
              <a:extLst>
                <a:ext uri="{FF2B5EF4-FFF2-40B4-BE49-F238E27FC236}">
                  <a16:creationId xmlns:a16="http://schemas.microsoft.com/office/drawing/2014/main" id="{84C37B6F-ECF5-6F93-6FBB-BA999C8D9806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>
            <a:xfrm>
              <a:off x="2248037" y="4572059"/>
              <a:ext cx="2055792" cy="368442"/>
              <a:chOff x="5663955" y="4805313"/>
              <a:chExt cx="2055792" cy="368442"/>
            </a:xfrm>
          </p:grpSpPr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0C690ED8-5100-19F4-2246-7BF1D8867EB2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5663955" y="4805313"/>
                <a:ext cx="201064" cy="368442"/>
              </a:xfrm>
              <a:custGeom>
                <a:avLst/>
                <a:gdLst>
                  <a:gd name="connsiteX0" fmla="*/ 126598 w 201064"/>
                  <a:gd name="connsiteY0" fmla="*/ 123552 h 368442"/>
                  <a:gd name="connsiteX1" fmla="*/ 161251 w 201064"/>
                  <a:gd name="connsiteY1" fmla="*/ 123552 h 368442"/>
                  <a:gd name="connsiteX2" fmla="*/ 173339 w 201064"/>
                  <a:gd name="connsiteY2" fmla="*/ 115454 h 368442"/>
                  <a:gd name="connsiteX3" fmla="*/ 162460 w 201064"/>
                  <a:gd name="connsiteY3" fmla="*/ 111000 h 368442"/>
                  <a:gd name="connsiteX4" fmla="*/ 129016 w 201064"/>
                  <a:gd name="connsiteY4" fmla="*/ 111000 h 368442"/>
                  <a:gd name="connsiteX5" fmla="*/ 137478 w 201064"/>
                  <a:gd name="connsiteY5" fmla="*/ 64844 h 368442"/>
                  <a:gd name="connsiteX6" fmla="*/ 147148 w 201064"/>
                  <a:gd name="connsiteY6" fmla="*/ 22736 h 368442"/>
                  <a:gd name="connsiteX7" fmla="*/ 166086 w 201064"/>
                  <a:gd name="connsiteY7" fmla="*/ 8970 h 368442"/>
                  <a:gd name="connsiteX8" fmla="*/ 185830 w 201064"/>
                  <a:gd name="connsiteY8" fmla="*/ 16258 h 368442"/>
                  <a:gd name="connsiteX9" fmla="*/ 164071 w 201064"/>
                  <a:gd name="connsiteY9" fmla="*/ 38122 h 368442"/>
                  <a:gd name="connsiteX10" fmla="*/ 178980 w 201064"/>
                  <a:gd name="connsiteY10" fmla="*/ 52292 h 368442"/>
                  <a:gd name="connsiteX11" fmla="*/ 201141 w 201064"/>
                  <a:gd name="connsiteY11" fmla="*/ 28000 h 368442"/>
                  <a:gd name="connsiteX12" fmla="*/ 166086 w 201064"/>
                  <a:gd name="connsiteY12" fmla="*/ 63 h 368442"/>
                  <a:gd name="connsiteX13" fmla="*/ 114913 w 201064"/>
                  <a:gd name="connsiteY13" fmla="*/ 47434 h 368442"/>
                  <a:gd name="connsiteX14" fmla="*/ 101616 w 201064"/>
                  <a:gd name="connsiteY14" fmla="*/ 111000 h 368442"/>
                  <a:gd name="connsiteX15" fmla="*/ 73814 w 201064"/>
                  <a:gd name="connsiteY15" fmla="*/ 111000 h 368442"/>
                  <a:gd name="connsiteX16" fmla="*/ 61726 w 201064"/>
                  <a:gd name="connsiteY16" fmla="*/ 118693 h 368442"/>
                  <a:gd name="connsiteX17" fmla="*/ 73008 w 201064"/>
                  <a:gd name="connsiteY17" fmla="*/ 123552 h 368442"/>
                  <a:gd name="connsiteX18" fmla="*/ 99602 w 201064"/>
                  <a:gd name="connsiteY18" fmla="*/ 123552 h 368442"/>
                  <a:gd name="connsiteX19" fmla="*/ 69382 w 201064"/>
                  <a:gd name="connsiteY19" fmla="*/ 283480 h 368442"/>
                  <a:gd name="connsiteX20" fmla="*/ 34326 w 201064"/>
                  <a:gd name="connsiteY20" fmla="*/ 359598 h 368442"/>
                  <a:gd name="connsiteX21" fmla="*/ 14985 w 201064"/>
                  <a:gd name="connsiteY21" fmla="*/ 352310 h 368442"/>
                  <a:gd name="connsiteX22" fmla="*/ 37147 w 201064"/>
                  <a:gd name="connsiteY22" fmla="*/ 330446 h 368442"/>
                  <a:gd name="connsiteX23" fmla="*/ 22238 w 201064"/>
                  <a:gd name="connsiteY23" fmla="*/ 316275 h 368442"/>
                  <a:gd name="connsiteX24" fmla="*/ 77 w 201064"/>
                  <a:gd name="connsiteY24" fmla="*/ 340568 h 368442"/>
                  <a:gd name="connsiteX25" fmla="*/ 34326 w 201064"/>
                  <a:gd name="connsiteY25" fmla="*/ 368505 h 368442"/>
                  <a:gd name="connsiteX26" fmla="*/ 79858 w 201064"/>
                  <a:gd name="connsiteY26" fmla="*/ 329232 h 368442"/>
                  <a:gd name="connsiteX27" fmla="*/ 102422 w 201064"/>
                  <a:gd name="connsiteY27" fmla="*/ 251899 h 368442"/>
                  <a:gd name="connsiteX28" fmla="*/ 126598 w 201064"/>
                  <a:gd name="connsiteY28" fmla="*/ 123552 h 3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1064" h="368442">
                    <a:moveTo>
                      <a:pt x="126598" y="123552"/>
                    </a:moveTo>
                    <a:lnTo>
                      <a:pt x="161251" y="123552"/>
                    </a:lnTo>
                    <a:cubicBezTo>
                      <a:pt x="169309" y="123552"/>
                      <a:pt x="173339" y="123552"/>
                      <a:pt x="173339" y="115454"/>
                    </a:cubicBezTo>
                    <a:cubicBezTo>
                      <a:pt x="173339" y="111000"/>
                      <a:pt x="169309" y="111000"/>
                      <a:pt x="162460" y="111000"/>
                    </a:cubicBezTo>
                    <a:lnTo>
                      <a:pt x="129016" y="111000"/>
                    </a:lnTo>
                    <a:lnTo>
                      <a:pt x="137478" y="64844"/>
                    </a:lnTo>
                    <a:cubicBezTo>
                      <a:pt x="139089" y="56341"/>
                      <a:pt x="144730" y="27595"/>
                      <a:pt x="147148" y="22736"/>
                    </a:cubicBezTo>
                    <a:cubicBezTo>
                      <a:pt x="150774" y="15043"/>
                      <a:pt x="157624" y="8970"/>
                      <a:pt x="166086" y="8970"/>
                    </a:cubicBezTo>
                    <a:cubicBezTo>
                      <a:pt x="167698" y="8970"/>
                      <a:pt x="178174" y="8970"/>
                      <a:pt x="185830" y="16258"/>
                    </a:cubicBezTo>
                    <a:cubicBezTo>
                      <a:pt x="168101" y="17878"/>
                      <a:pt x="164071" y="32048"/>
                      <a:pt x="164071" y="38122"/>
                    </a:cubicBezTo>
                    <a:cubicBezTo>
                      <a:pt x="164071" y="47434"/>
                      <a:pt x="171324" y="52292"/>
                      <a:pt x="178980" y="52292"/>
                    </a:cubicBezTo>
                    <a:cubicBezTo>
                      <a:pt x="189456" y="52292"/>
                      <a:pt x="201141" y="43385"/>
                      <a:pt x="201141" y="28000"/>
                    </a:cubicBezTo>
                    <a:cubicBezTo>
                      <a:pt x="201141" y="9375"/>
                      <a:pt x="182606" y="63"/>
                      <a:pt x="166086" y="63"/>
                    </a:cubicBezTo>
                    <a:cubicBezTo>
                      <a:pt x="152386" y="63"/>
                      <a:pt x="127001" y="7351"/>
                      <a:pt x="114913" y="47434"/>
                    </a:cubicBezTo>
                    <a:cubicBezTo>
                      <a:pt x="112496" y="55936"/>
                      <a:pt x="111287" y="59985"/>
                      <a:pt x="101616" y="111000"/>
                    </a:cubicBezTo>
                    <a:lnTo>
                      <a:pt x="73814" y="111000"/>
                    </a:lnTo>
                    <a:cubicBezTo>
                      <a:pt x="66158" y="111000"/>
                      <a:pt x="61726" y="111000"/>
                      <a:pt x="61726" y="118693"/>
                    </a:cubicBezTo>
                    <a:cubicBezTo>
                      <a:pt x="61726" y="123552"/>
                      <a:pt x="65352" y="123552"/>
                      <a:pt x="73008" y="123552"/>
                    </a:cubicBezTo>
                    <a:lnTo>
                      <a:pt x="99602" y="123552"/>
                    </a:lnTo>
                    <a:lnTo>
                      <a:pt x="69382" y="283480"/>
                    </a:lnTo>
                    <a:cubicBezTo>
                      <a:pt x="62129" y="322753"/>
                      <a:pt x="55279" y="359598"/>
                      <a:pt x="34326" y="359598"/>
                    </a:cubicBezTo>
                    <a:cubicBezTo>
                      <a:pt x="32714" y="359598"/>
                      <a:pt x="22641" y="359598"/>
                      <a:pt x="14985" y="352310"/>
                    </a:cubicBezTo>
                    <a:cubicBezTo>
                      <a:pt x="33520" y="351095"/>
                      <a:pt x="37147" y="336519"/>
                      <a:pt x="37147" y="330446"/>
                    </a:cubicBezTo>
                    <a:cubicBezTo>
                      <a:pt x="37147" y="321134"/>
                      <a:pt x="29894" y="316275"/>
                      <a:pt x="22238" y="316275"/>
                    </a:cubicBezTo>
                    <a:cubicBezTo>
                      <a:pt x="11762" y="316275"/>
                      <a:pt x="77" y="325183"/>
                      <a:pt x="77" y="340568"/>
                    </a:cubicBezTo>
                    <a:cubicBezTo>
                      <a:pt x="77" y="358788"/>
                      <a:pt x="17806" y="368505"/>
                      <a:pt x="34326" y="368505"/>
                    </a:cubicBezTo>
                    <a:cubicBezTo>
                      <a:pt x="56488" y="368505"/>
                      <a:pt x="72605" y="344617"/>
                      <a:pt x="79858" y="329232"/>
                    </a:cubicBezTo>
                    <a:cubicBezTo>
                      <a:pt x="92752" y="303724"/>
                      <a:pt x="102019" y="254733"/>
                      <a:pt x="102422" y="251899"/>
                    </a:cubicBezTo>
                    <a:lnTo>
                      <a:pt x="126598" y="123552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1EF33359-558E-F436-4E07-299776A22F0B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5962664" y="4916250"/>
                <a:ext cx="42711" cy="174504"/>
              </a:xfrm>
              <a:custGeom>
                <a:avLst/>
                <a:gdLst>
                  <a:gd name="connsiteX0" fmla="*/ 42795 w 42711"/>
                  <a:gd name="connsiteY0" fmla="*/ 21522 h 174504"/>
                  <a:gd name="connsiteX1" fmla="*/ 21439 w 42711"/>
                  <a:gd name="connsiteY1" fmla="*/ 63 h 174504"/>
                  <a:gd name="connsiteX2" fmla="*/ 84 w 42711"/>
                  <a:gd name="connsiteY2" fmla="*/ 21522 h 174504"/>
                  <a:gd name="connsiteX3" fmla="*/ 21439 w 42711"/>
                  <a:gd name="connsiteY3" fmla="*/ 42980 h 174504"/>
                  <a:gd name="connsiteX4" fmla="*/ 42795 w 42711"/>
                  <a:gd name="connsiteY4" fmla="*/ 21522 h 174504"/>
                  <a:gd name="connsiteX5" fmla="*/ 42795 w 42711"/>
                  <a:gd name="connsiteY5" fmla="*/ 153108 h 174504"/>
                  <a:gd name="connsiteX6" fmla="*/ 21439 w 42711"/>
                  <a:gd name="connsiteY6" fmla="*/ 131649 h 174504"/>
                  <a:gd name="connsiteX7" fmla="*/ 84 w 42711"/>
                  <a:gd name="connsiteY7" fmla="*/ 153108 h 174504"/>
                  <a:gd name="connsiteX8" fmla="*/ 21439 w 42711"/>
                  <a:gd name="connsiteY8" fmla="*/ 174567 h 174504"/>
                  <a:gd name="connsiteX9" fmla="*/ 42795 w 42711"/>
                  <a:gd name="connsiteY9" fmla="*/ 153108 h 17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11" h="174504">
                    <a:moveTo>
                      <a:pt x="42795" y="21522"/>
                    </a:moveTo>
                    <a:cubicBezTo>
                      <a:pt x="42795" y="9780"/>
                      <a:pt x="33124" y="63"/>
                      <a:pt x="21439" y="63"/>
                    </a:cubicBezTo>
                    <a:cubicBezTo>
                      <a:pt x="9754" y="63"/>
                      <a:pt x="84" y="9780"/>
                      <a:pt x="84" y="21522"/>
                    </a:cubicBezTo>
                    <a:cubicBezTo>
                      <a:pt x="84" y="33263"/>
                      <a:pt x="9754" y="42980"/>
                      <a:pt x="21439" y="42980"/>
                    </a:cubicBezTo>
                    <a:cubicBezTo>
                      <a:pt x="33124" y="42980"/>
                      <a:pt x="42795" y="33263"/>
                      <a:pt x="42795" y="21522"/>
                    </a:cubicBezTo>
                    <a:close/>
                    <a:moveTo>
                      <a:pt x="42795" y="153108"/>
                    </a:moveTo>
                    <a:cubicBezTo>
                      <a:pt x="42795" y="141367"/>
                      <a:pt x="33124" y="131649"/>
                      <a:pt x="21439" y="131649"/>
                    </a:cubicBezTo>
                    <a:cubicBezTo>
                      <a:pt x="9754" y="131649"/>
                      <a:pt x="84" y="141367"/>
                      <a:pt x="84" y="153108"/>
                    </a:cubicBezTo>
                    <a:cubicBezTo>
                      <a:pt x="84" y="164850"/>
                      <a:pt x="9754" y="174567"/>
                      <a:pt x="21439" y="174567"/>
                    </a:cubicBezTo>
                    <a:cubicBezTo>
                      <a:pt x="33124" y="174567"/>
                      <a:pt x="42795" y="164850"/>
                      <a:pt x="42795" y="1531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C070087-DC14-408D-A08E-857309409C27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6185126" y="4814220"/>
                <a:ext cx="332018" cy="276534"/>
              </a:xfrm>
              <a:custGeom>
                <a:avLst/>
                <a:gdLst>
                  <a:gd name="connsiteX0" fmla="*/ 184634 w 332018"/>
                  <a:gd name="connsiteY0" fmla="*/ 110191 h 276534"/>
                  <a:gd name="connsiteX1" fmla="*/ 150788 w 332018"/>
                  <a:gd name="connsiteY1" fmla="*/ 29619 h 276534"/>
                  <a:gd name="connsiteX2" fmla="*/ 148773 w 332018"/>
                  <a:gd name="connsiteY2" fmla="*/ 24356 h 276534"/>
                  <a:gd name="connsiteX3" fmla="*/ 172546 w 332018"/>
                  <a:gd name="connsiteY3" fmla="*/ 12614 h 276534"/>
                  <a:gd name="connsiteX4" fmla="*/ 180605 w 332018"/>
                  <a:gd name="connsiteY4" fmla="*/ 4921 h 276534"/>
                  <a:gd name="connsiteX5" fmla="*/ 174561 w 332018"/>
                  <a:gd name="connsiteY5" fmla="*/ 63 h 276534"/>
                  <a:gd name="connsiteX6" fmla="*/ 123791 w 332018"/>
                  <a:gd name="connsiteY6" fmla="*/ 1277 h 276534"/>
                  <a:gd name="connsiteX7" fmla="*/ 78662 w 332018"/>
                  <a:gd name="connsiteY7" fmla="*/ 63 h 276534"/>
                  <a:gd name="connsiteX8" fmla="*/ 71409 w 332018"/>
                  <a:gd name="connsiteY8" fmla="*/ 8160 h 276534"/>
                  <a:gd name="connsiteX9" fmla="*/ 80677 w 332018"/>
                  <a:gd name="connsiteY9" fmla="*/ 12614 h 276534"/>
                  <a:gd name="connsiteX10" fmla="*/ 110897 w 332018"/>
                  <a:gd name="connsiteY10" fmla="*/ 25570 h 276534"/>
                  <a:gd name="connsiteX11" fmla="*/ 158443 w 332018"/>
                  <a:gd name="connsiteY11" fmla="*/ 138532 h 276534"/>
                  <a:gd name="connsiteX12" fmla="*/ 73424 w 332018"/>
                  <a:gd name="connsiteY12" fmla="*/ 230440 h 276534"/>
                  <a:gd name="connsiteX13" fmla="*/ 68186 w 332018"/>
                  <a:gd name="connsiteY13" fmla="*/ 234894 h 276534"/>
                  <a:gd name="connsiteX14" fmla="*/ 8954 w 332018"/>
                  <a:gd name="connsiteY14" fmla="*/ 264046 h 276534"/>
                  <a:gd name="connsiteX15" fmla="*/ 90 w 332018"/>
                  <a:gd name="connsiteY15" fmla="*/ 272143 h 276534"/>
                  <a:gd name="connsiteX16" fmla="*/ 5328 w 332018"/>
                  <a:gd name="connsiteY16" fmla="*/ 276597 h 276534"/>
                  <a:gd name="connsiteX17" fmla="*/ 43204 w 332018"/>
                  <a:gd name="connsiteY17" fmla="*/ 275382 h 276534"/>
                  <a:gd name="connsiteX18" fmla="*/ 88333 w 332018"/>
                  <a:gd name="connsiteY18" fmla="*/ 276597 h 276534"/>
                  <a:gd name="connsiteX19" fmla="*/ 95586 w 332018"/>
                  <a:gd name="connsiteY19" fmla="*/ 268499 h 276534"/>
                  <a:gd name="connsiteX20" fmla="*/ 90750 w 332018"/>
                  <a:gd name="connsiteY20" fmla="*/ 264046 h 276534"/>
                  <a:gd name="connsiteX21" fmla="*/ 74633 w 332018"/>
                  <a:gd name="connsiteY21" fmla="*/ 251494 h 276534"/>
                  <a:gd name="connsiteX22" fmla="*/ 85512 w 332018"/>
                  <a:gd name="connsiteY22" fmla="*/ 233275 h 276534"/>
                  <a:gd name="connsiteX23" fmla="*/ 126611 w 332018"/>
                  <a:gd name="connsiteY23" fmla="*/ 189547 h 276534"/>
                  <a:gd name="connsiteX24" fmla="*/ 162876 w 332018"/>
                  <a:gd name="connsiteY24" fmla="*/ 149869 h 276534"/>
                  <a:gd name="connsiteX25" fmla="*/ 203572 w 332018"/>
                  <a:gd name="connsiteY25" fmla="*/ 246636 h 276534"/>
                  <a:gd name="connsiteX26" fmla="*/ 205587 w 332018"/>
                  <a:gd name="connsiteY26" fmla="*/ 252304 h 276534"/>
                  <a:gd name="connsiteX27" fmla="*/ 182217 w 332018"/>
                  <a:gd name="connsiteY27" fmla="*/ 264046 h 276534"/>
                  <a:gd name="connsiteX28" fmla="*/ 174158 w 332018"/>
                  <a:gd name="connsiteY28" fmla="*/ 271738 h 276534"/>
                  <a:gd name="connsiteX29" fmla="*/ 180202 w 332018"/>
                  <a:gd name="connsiteY29" fmla="*/ 276597 h 276534"/>
                  <a:gd name="connsiteX30" fmla="*/ 230972 w 332018"/>
                  <a:gd name="connsiteY30" fmla="*/ 275382 h 276534"/>
                  <a:gd name="connsiteX31" fmla="*/ 275698 w 332018"/>
                  <a:gd name="connsiteY31" fmla="*/ 276597 h 276534"/>
                  <a:gd name="connsiteX32" fmla="*/ 283353 w 332018"/>
                  <a:gd name="connsiteY32" fmla="*/ 268904 h 276534"/>
                  <a:gd name="connsiteX33" fmla="*/ 276100 w 332018"/>
                  <a:gd name="connsiteY33" fmla="*/ 264046 h 276534"/>
                  <a:gd name="connsiteX34" fmla="*/ 241448 w 332018"/>
                  <a:gd name="connsiteY34" fmla="*/ 246231 h 276534"/>
                  <a:gd name="connsiteX35" fmla="*/ 189469 w 332018"/>
                  <a:gd name="connsiteY35" fmla="*/ 121122 h 276534"/>
                  <a:gd name="connsiteX36" fmla="*/ 272071 w 332018"/>
                  <a:gd name="connsiteY36" fmla="*/ 33263 h 276534"/>
                  <a:gd name="connsiteX37" fmla="*/ 323244 w 332018"/>
                  <a:gd name="connsiteY37" fmla="*/ 12614 h 276534"/>
                  <a:gd name="connsiteX38" fmla="*/ 332108 w 332018"/>
                  <a:gd name="connsiteY38" fmla="*/ 4516 h 276534"/>
                  <a:gd name="connsiteX39" fmla="*/ 326870 w 332018"/>
                  <a:gd name="connsiteY39" fmla="*/ 63 h 276534"/>
                  <a:gd name="connsiteX40" fmla="*/ 288994 w 332018"/>
                  <a:gd name="connsiteY40" fmla="*/ 1277 h 276534"/>
                  <a:gd name="connsiteX41" fmla="*/ 244269 w 332018"/>
                  <a:gd name="connsiteY41" fmla="*/ 63 h 276534"/>
                  <a:gd name="connsiteX42" fmla="*/ 236613 w 332018"/>
                  <a:gd name="connsiteY42" fmla="*/ 8160 h 276534"/>
                  <a:gd name="connsiteX43" fmla="*/ 241448 w 332018"/>
                  <a:gd name="connsiteY43" fmla="*/ 12614 h 276534"/>
                  <a:gd name="connsiteX44" fmla="*/ 257565 w 332018"/>
                  <a:gd name="connsiteY44" fmla="*/ 25165 h 276534"/>
                  <a:gd name="connsiteX45" fmla="*/ 249910 w 332018"/>
                  <a:gd name="connsiteY45" fmla="*/ 39741 h 276534"/>
                  <a:gd name="connsiteX46" fmla="*/ 184634 w 332018"/>
                  <a:gd name="connsiteY46" fmla="*/ 110191 h 276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2018" h="276534">
                    <a:moveTo>
                      <a:pt x="184634" y="110191"/>
                    </a:moveTo>
                    <a:lnTo>
                      <a:pt x="150788" y="29619"/>
                    </a:lnTo>
                    <a:cubicBezTo>
                      <a:pt x="149579" y="26380"/>
                      <a:pt x="148773" y="24761"/>
                      <a:pt x="148773" y="24356"/>
                    </a:cubicBezTo>
                    <a:cubicBezTo>
                      <a:pt x="148773" y="21926"/>
                      <a:pt x="155623" y="14234"/>
                      <a:pt x="172546" y="12614"/>
                    </a:cubicBezTo>
                    <a:cubicBezTo>
                      <a:pt x="176575" y="12209"/>
                      <a:pt x="180605" y="11804"/>
                      <a:pt x="180605" y="4921"/>
                    </a:cubicBezTo>
                    <a:cubicBezTo>
                      <a:pt x="180605" y="63"/>
                      <a:pt x="175770" y="63"/>
                      <a:pt x="174561" y="63"/>
                    </a:cubicBezTo>
                    <a:cubicBezTo>
                      <a:pt x="158040" y="63"/>
                      <a:pt x="140714" y="1277"/>
                      <a:pt x="123791" y="1277"/>
                    </a:cubicBezTo>
                    <a:cubicBezTo>
                      <a:pt x="113718" y="1277"/>
                      <a:pt x="88736" y="63"/>
                      <a:pt x="78662" y="63"/>
                    </a:cubicBezTo>
                    <a:cubicBezTo>
                      <a:pt x="76245" y="63"/>
                      <a:pt x="71409" y="63"/>
                      <a:pt x="71409" y="8160"/>
                    </a:cubicBezTo>
                    <a:cubicBezTo>
                      <a:pt x="71409" y="12614"/>
                      <a:pt x="75439" y="12614"/>
                      <a:pt x="80677" y="12614"/>
                    </a:cubicBezTo>
                    <a:cubicBezTo>
                      <a:pt x="104853" y="12614"/>
                      <a:pt x="107271" y="16663"/>
                      <a:pt x="110897" y="25570"/>
                    </a:cubicBezTo>
                    <a:lnTo>
                      <a:pt x="158443" y="138532"/>
                    </a:lnTo>
                    <a:lnTo>
                      <a:pt x="73424" y="230440"/>
                    </a:lnTo>
                    <a:lnTo>
                      <a:pt x="68186" y="234894"/>
                    </a:lnTo>
                    <a:cubicBezTo>
                      <a:pt x="48442" y="256353"/>
                      <a:pt x="29504" y="262831"/>
                      <a:pt x="8954" y="264046"/>
                    </a:cubicBezTo>
                    <a:cubicBezTo>
                      <a:pt x="3716" y="264451"/>
                      <a:pt x="90" y="264451"/>
                      <a:pt x="90" y="272143"/>
                    </a:cubicBezTo>
                    <a:cubicBezTo>
                      <a:pt x="90" y="272548"/>
                      <a:pt x="90" y="276597"/>
                      <a:pt x="5328" y="276597"/>
                    </a:cubicBezTo>
                    <a:cubicBezTo>
                      <a:pt x="17416" y="276597"/>
                      <a:pt x="30713" y="275382"/>
                      <a:pt x="43204" y="275382"/>
                    </a:cubicBezTo>
                    <a:cubicBezTo>
                      <a:pt x="58113" y="275382"/>
                      <a:pt x="73827" y="276597"/>
                      <a:pt x="88333" y="276597"/>
                    </a:cubicBezTo>
                    <a:cubicBezTo>
                      <a:pt x="90750" y="276597"/>
                      <a:pt x="95586" y="276597"/>
                      <a:pt x="95586" y="268499"/>
                    </a:cubicBezTo>
                    <a:cubicBezTo>
                      <a:pt x="95586" y="264451"/>
                      <a:pt x="91556" y="264046"/>
                      <a:pt x="90750" y="264046"/>
                    </a:cubicBezTo>
                    <a:cubicBezTo>
                      <a:pt x="87124" y="263641"/>
                      <a:pt x="74633" y="262831"/>
                      <a:pt x="74633" y="251494"/>
                    </a:cubicBezTo>
                    <a:cubicBezTo>
                      <a:pt x="74633" y="245016"/>
                      <a:pt x="80677" y="238538"/>
                      <a:pt x="85512" y="233275"/>
                    </a:cubicBezTo>
                    <a:lnTo>
                      <a:pt x="126611" y="189547"/>
                    </a:lnTo>
                    <a:lnTo>
                      <a:pt x="162876" y="149869"/>
                    </a:lnTo>
                    <a:lnTo>
                      <a:pt x="203572" y="246636"/>
                    </a:lnTo>
                    <a:cubicBezTo>
                      <a:pt x="205184" y="251089"/>
                      <a:pt x="205587" y="251494"/>
                      <a:pt x="205587" y="252304"/>
                    </a:cubicBezTo>
                    <a:cubicBezTo>
                      <a:pt x="205587" y="255543"/>
                      <a:pt x="197931" y="262426"/>
                      <a:pt x="182217" y="264046"/>
                    </a:cubicBezTo>
                    <a:cubicBezTo>
                      <a:pt x="177784" y="264451"/>
                      <a:pt x="174158" y="264855"/>
                      <a:pt x="174158" y="271738"/>
                    </a:cubicBezTo>
                    <a:cubicBezTo>
                      <a:pt x="174158" y="276597"/>
                      <a:pt x="178590" y="276597"/>
                      <a:pt x="180202" y="276597"/>
                    </a:cubicBezTo>
                    <a:cubicBezTo>
                      <a:pt x="191484" y="276597"/>
                      <a:pt x="219690" y="275382"/>
                      <a:pt x="230972" y="275382"/>
                    </a:cubicBezTo>
                    <a:cubicBezTo>
                      <a:pt x="241045" y="275382"/>
                      <a:pt x="265624" y="276597"/>
                      <a:pt x="275698" y="276597"/>
                    </a:cubicBezTo>
                    <a:cubicBezTo>
                      <a:pt x="278518" y="276597"/>
                      <a:pt x="283353" y="276597"/>
                      <a:pt x="283353" y="268904"/>
                    </a:cubicBezTo>
                    <a:cubicBezTo>
                      <a:pt x="283353" y="264046"/>
                      <a:pt x="279324" y="264046"/>
                      <a:pt x="276100" y="264046"/>
                    </a:cubicBezTo>
                    <a:cubicBezTo>
                      <a:pt x="249104" y="263641"/>
                      <a:pt x="248298" y="262426"/>
                      <a:pt x="241448" y="246231"/>
                    </a:cubicBezTo>
                    <a:cubicBezTo>
                      <a:pt x="225734" y="208577"/>
                      <a:pt x="198737" y="145415"/>
                      <a:pt x="189469" y="121122"/>
                    </a:cubicBezTo>
                    <a:cubicBezTo>
                      <a:pt x="216869" y="92781"/>
                      <a:pt x="259177" y="44600"/>
                      <a:pt x="272071" y="33263"/>
                    </a:cubicBezTo>
                    <a:cubicBezTo>
                      <a:pt x="283756" y="23546"/>
                      <a:pt x="299068" y="13829"/>
                      <a:pt x="323244" y="12614"/>
                    </a:cubicBezTo>
                    <a:cubicBezTo>
                      <a:pt x="328482" y="12209"/>
                      <a:pt x="332108" y="12209"/>
                      <a:pt x="332108" y="4516"/>
                    </a:cubicBezTo>
                    <a:cubicBezTo>
                      <a:pt x="332108" y="4112"/>
                      <a:pt x="332108" y="63"/>
                      <a:pt x="326870" y="63"/>
                    </a:cubicBezTo>
                    <a:cubicBezTo>
                      <a:pt x="314782" y="63"/>
                      <a:pt x="301485" y="1277"/>
                      <a:pt x="288994" y="1277"/>
                    </a:cubicBezTo>
                    <a:cubicBezTo>
                      <a:pt x="274086" y="1277"/>
                      <a:pt x="258774" y="63"/>
                      <a:pt x="244269" y="63"/>
                    </a:cubicBezTo>
                    <a:cubicBezTo>
                      <a:pt x="241851" y="63"/>
                      <a:pt x="236613" y="63"/>
                      <a:pt x="236613" y="8160"/>
                    </a:cubicBezTo>
                    <a:cubicBezTo>
                      <a:pt x="236613" y="10995"/>
                      <a:pt x="238627" y="12209"/>
                      <a:pt x="241448" y="12614"/>
                    </a:cubicBezTo>
                    <a:cubicBezTo>
                      <a:pt x="245074" y="13019"/>
                      <a:pt x="257565" y="13829"/>
                      <a:pt x="257565" y="25165"/>
                    </a:cubicBezTo>
                    <a:cubicBezTo>
                      <a:pt x="257565" y="30834"/>
                      <a:pt x="253133" y="36097"/>
                      <a:pt x="249910" y="39741"/>
                    </a:cubicBezTo>
                    <a:lnTo>
                      <a:pt x="184634" y="110191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BA1C100A-324E-4160-B9A7-73ECD42BE98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6685054" y="4981436"/>
                <a:ext cx="246193" cy="16195"/>
              </a:xfrm>
              <a:custGeom>
                <a:avLst/>
                <a:gdLst>
                  <a:gd name="connsiteX0" fmla="*/ 232192 w 246193"/>
                  <a:gd name="connsiteY0" fmla="*/ 16258 h 16195"/>
                  <a:gd name="connsiteX1" fmla="*/ 246295 w 246193"/>
                  <a:gd name="connsiteY1" fmla="*/ 8160 h 16195"/>
                  <a:gd name="connsiteX2" fmla="*/ 232192 w 246193"/>
                  <a:gd name="connsiteY2" fmla="*/ 63 h 16195"/>
                  <a:gd name="connsiteX3" fmla="*/ 14204 w 246193"/>
                  <a:gd name="connsiteY3" fmla="*/ 63 h 16195"/>
                  <a:gd name="connsiteX4" fmla="*/ 102 w 246193"/>
                  <a:gd name="connsiteY4" fmla="*/ 8160 h 16195"/>
                  <a:gd name="connsiteX5" fmla="*/ 14204 w 246193"/>
                  <a:gd name="connsiteY5" fmla="*/ 16258 h 16195"/>
                  <a:gd name="connsiteX6" fmla="*/ 232192 w 246193"/>
                  <a:gd name="connsiteY6" fmla="*/ 16258 h 1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193" h="16195">
                    <a:moveTo>
                      <a:pt x="232192" y="16258"/>
                    </a:moveTo>
                    <a:cubicBezTo>
                      <a:pt x="239042" y="16258"/>
                      <a:pt x="246295" y="16258"/>
                      <a:pt x="246295" y="8160"/>
                    </a:cubicBezTo>
                    <a:cubicBezTo>
                      <a:pt x="246295" y="63"/>
                      <a:pt x="239042" y="63"/>
                      <a:pt x="232192" y="63"/>
                    </a:cubicBezTo>
                    <a:lnTo>
                      <a:pt x="14204" y="63"/>
                    </a:lnTo>
                    <a:cubicBezTo>
                      <a:pt x="7355" y="63"/>
                      <a:pt x="102" y="63"/>
                      <a:pt x="102" y="8160"/>
                    </a:cubicBezTo>
                    <a:cubicBezTo>
                      <a:pt x="102" y="16258"/>
                      <a:pt x="7355" y="16258"/>
                      <a:pt x="14204" y="16258"/>
                    </a:cubicBezTo>
                    <a:lnTo>
                      <a:pt x="232192" y="16258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151CB45C-BE33-D069-5E0D-57DC823FBF8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6920013" y="4883860"/>
                <a:ext cx="357806" cy="211348"/>
              </a:xfrm>
              <a:custGeom>
                <a:avLst/>
                <a:gdLst>
                  <a:gd name="connsiteX0" fmla="*/ 313994 w 357806"/>
                  <a:gd name="connsiteY0" fmla="*/ 113835 h 211348"/>
                  <a:gd name="connsiteX1" fmla="*/ 277730 w 357806"/>
                  <a:gd name="connsiteY1" fmla="*/ 152703 h 211348"/>
                  <a:gd name="connsiteX2" fmla="*/ 256375 w 357806"/>
                  <a:gd name="connsiteY2" fmla="*/ 206552 h 211348"/>
                  <a:gd name="connsiteX3" fmla="*/ 264433 w 357806"/>
                  <a:gd name="connsiteY3" fmla="*/ 211411 h 211348"/>
                  <a:gd name="connsiteX4" fmla="*/ 273298 w 357806"/>
                  <a:gd name="connsiteY4" fmla="*/ 203313 h 211348"/>
                  <a:gd name="connsiteX5" fmla="*/ 351870 w 357806"/>
                  <a:gd name="connsiteY5" fmla="*/ 111000 h 211348"/>
                  <a:gd name="connsiteX6" fmla="*/ 357914 w 357806"/>
                  <a:gd name="connsiteY6" fmla="*/ 105737 h 211348"/>
                  <a:gd name="connsiteX7" fmla="*/ 354691 w 357806"/>
                  <a:gd name="connsiteY7" fmla="*/ 101283 h 211348"/>
                  <a:gd name="connsiteX8" fmla="*/ 272895 w 357806"/>
                  <a:gd name="connsiteY8" fmla="*/ 6136 h 211348"/>
                  <a:gd name="connsiteX9" fmla="*/ 264433 w 357806"/>
                  <a:gd name="connsiteY9" fmla="*/ 63 h 211348"/>
                  <a:gd name="connsiteX10" fmla="*/ 256375 w 357806"/>
                  <a:gd name="connsiteY10" fmla="*/ 4921 h 211348"/>
                  <a:gd name="connsiteX11" fmla="*/ 276924 w 357806"/>
                  <a:gd name="connsiteY11" fmla="*/ 58366 h 211348"/>
                  <a:gd name="connsiteX12" fmla="*/ 313994 w 357806"/>
                  <a:gd name="connsiteY12" fmla="*/ 97639 h 211348"/>
                  <a:gd name="connsiteX13" fmla="*/ 14613 w 357806"/>
                  <a:gd name="connsiteY13" fmla="*/ 97639 h 211348"/>
                  <a:gd name="connsiteX14" fmla="*/ 108 w 357806"/>
                  <a:gd name="connsiteY14" fmla="*/ 105737 h 211348"/>
                  <a:gd name="connsiteX15" fmla="*/ 14613 w 357806"/>
                  <a:gd name="connsiteY15" fmla="*/ 113835 h 211348"/>
                  <a:gd name="connsiteX16" fmla="*/ 313994 w 357806"/>
                  <a:gd name="connsiteY16" fmla="*/ 113835 h 2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7806" h="211348">
                    <a:moveTo>
                      <a:pt x="313994" y="113835"/>
                    </a:moveTo>
                    <a:cubicBezTo>
                      <a:pt x="291833" y="130840"/>
                      <a:pt x="280954" y="147440"/>
                      <a:pt x="277730" y="152703"/>
                    </a:cubicBezTo>
                    <a:cubicBezTo>
                      <a:pt x="259598" y="180640"/>
                      <a:pt x="256375" y="206148"/>
                      <a:pt x="256375" y="206552"/>
                    </a:cubicBezTo>
                    <a:cubicBezTo>
                      <a:pt x="256375" y="211411"/>
                      <a:pt x="261210" y="211411"/>
                      <a:pt x="264433" y="211411"/>
                    </a:cubicBezTo>
                    <a:cubicBezTo>
                      <a:pt x="271283" y="211411"/>
                      <a:pt x="271686" y="210601"/>
                      <a:pt x="273298" y="203313"/>
                    </a:cubicBezTo>
                    <a:cubicBezTo>
                      <a:pt x="282565" y="163635"/>
                      <a:pt x="306338" y="129625"/>
                      <a:pt x="351870" y="111000"/>
                    </a:cubicBezTo>
                    <a:cubicBezTo>
                      <a:pt x="356705" y="109381"/>
                      <a:pt x="357914" y="108571"/>
                      <a:pt x="357914" y="105737"/>
                    </a:cubicBezTo>
                    <a:cubicBezTo>
                      <a:pt x="357914" y="102903"/>
                      <a:pt x="355497" y="101688"/>
                      <a:pt x="354691" y="101283"/>
                    </a:cubicBezTo>
                    <a:cubicBezTo>
                      <a:pt x="336962" y="94400"/>
                      <a:pt x="288206" y="74156"/>
                      <a:pt x="272895" y="6136"/>
                    </a:cubicBezTo>
                    <a:cubicBezTo>
                      <a:pt x="271686" y="1277"/>
                      <a:pt x="271283" y="63"/>
                      <a:pt x="264433" y="63"/>
                    </a:cubicBezTo>
                    <a:cubicBezTo>
                      <a:pt x="261210" y="63"/>
                      <a:pt x="256375" y="63"/>
                      <a:pt x="256375" y="4921"/>
                    </a:cubicBezTo>
                    <a:cubicBezTo>
                      <a:pt x="256375" y="5731"/>
                      <a:pt x="260001" y="31239"/>
                      <a:pt x="276924" y="58366"/>
                    </a:cubicBezTo>
                    <a:cubicBezTo>
                      <a:pt x="284983" y="70512"/>
                      <a:pt x="296668" y="84683"/>
                      <a:pt x="313994" y="97639"/>
                    </a:cubicBezTo>
                    <a:lnTo>
                      <a:pt x="14613" y="97639"/>
                    </a:lnTo>
                    <a:cubicBezTo>
                      <a:pt x="7361" y="97639"/>
                      <a:pt x="108" y="97639"/>
                      <a:pt x="108" y="105737"/>
                    </a:cubicBezTo>
                    <a:cubicBezTo>
                      <a:pt x="108" y="113835"/>
                      <a:pt x="7361" y="113835"/>
                      <a:pt x="14613" y="113835"/>
                    </a:cubicBezTo>
                    <a:lnTo>
                      <a:pt x="313994" y="113835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8BBFCB5D-8473-C3A9-87EC-E13EEF5F55E1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426814" y="4814220"/>
                <a:ext cx="292933" cy="276534"/>
              </a:xfrm>
              <a:custGeom>
                <a:avLst/>
                <a:gdLst>
                  <a:gd name="connsiteX0" fmla="*/ 226570 w 292933"/>
                  <a:gd name="connsiteY0" fmla="*/ 46219 h 276534"/>
                  <a:gd name="connsiteX1" fmla="*/ 232211 w 292933"/>
                  <a:gd name="connsiteY1" fmla="*/ 40551 h 276534"/>
                  <a:gd name="connsiteX2" fmla="*/ 284996 w 292933"/>
                  <a:gd name="connsiteY2" fmla="*/ 12614 h 276534"/>
                  <a:gd name="connsiteX3" fmla="*/ 293054 w 292933"/>
                  <a:gd name="connsiteY3" fmla="*/ 4921 h 276534"/>
                  <a:gd name="connsiteX4" fmla="*/ 287816 w 292933"/>
                  <a:gd name="connsiteY4" fmla="*/ 63 h 276534"/>
                  <a:gd name="connsiteX5" fmla="*/ 254776 w 292933"/>
                  <a:gd name="connsiteY5" fmla="*/ 1277 h 276534"/>
                  <a:gd name="connsiteX6" fmla="*/ 214482 w 292933"/>
                  <a:gd name="connsiteY6" fmla="*/ 63 h 276534"/>
                  <a:gd name="connsiteX7" fmla="*/ 206826 w 292933"/>
                  <a:gd name="connsiteY7" fmla="*/ 7756 h 276534"/>
                  <a:gd name="connsiteX8" fmla="*/ 212870 w 292933"/>
                  <a:gd name="connsiteY8" fmla="*/ 12614 h 276534"/>
                  <a:gd name="connsiteX9" fmla="*/ 227376 w 292933"/>
                  <a:gd name="connsiteY9" fmla="*/ 21926 h 276534"/>
                  <a:gd name="connsiteX10" fmla="*/ 216497 w 292933"/>
                  <a:gd name="connsiteY10" fmla="*/ 41361 h 276534"/>
                  <a:gd name="connsiteX11" fmla="*/ 123016 w 292933"/>
                  <a:gd name="connsiteY11" fmla="*/ 149464 h 276534"/>
                  <a:gd name="connsiteX12" fmla="*/ 78693 w 292933"/>
                  <a:gd name="connsiteY12" fmla="*/ 29214 h 276534"/>
                  <a:gd name="connsiteX13" fmla="*/ 76275 w 292933"/>
                  <a:gd name="connsiteY13" fmla="*/ 22331 h 276534"/>
                  <a:gd name="connsiteX14" fmla="*/ 100048 w 292933"/>
                  <a:gd name="connsiteY14" fmla="*/ 12614 h 276534"/>
                  <a:gd name="connsiteX15" fmla="*/ 109719 w 292933"/>
                  <a:gd name="connsiteY15" fmla="*/ 4516 h 276534"/>
                  <a:gd name="connsiteX16" fmla="*/ 103675 w 292933"/>
                  <a:gd name="connsiteY16" fmla="*/ 63 h 276534"/>
                  <a:gd name="connsiteX17" fmla="*/ 52905 w 292933"/>
                  <a:gd name="connsiteY17" fmla="*/ 1277 h 276534"/>
                  <a:gd name="connsiteX18" fmla="*/ 7776 w 292933"/>
                  <a:gd name="connsiteY18" fmla="*/ 63 h 276534"/>
                  <a:gd name="connsiteX19" fmla="*/ 120 w 292933"/>
                  <a:gd name="connsiteY19" fmla="*/ 8160 h 276534"/>
                  <a:gd name="connsiteX20" fmla="*/ 9388 w 292933"/>
                  <a:gd name="connsiteY20" fmla="*/ 12614 h 276534"/>
                  <a:gd name="connsiteX21" fmla="*/ 38802 w 292933"/>
                  <a:gd name="connsiteY21" fmla="*/ 26380 h 276534"/>
                  <a:gd name="connsiteX22" fmla="*/ 88363 w 292933"/>
                  <a:gd name="connsiteY22" fmla="*/ 159586 h 276534"/>
                  <a:gd name="connsiteX23" fmla="*/ 89975 w 292933"/>
                  <a:gd name="connsiteY23" fmla="*/ 166469 h 276534"/>
                  <a:gd name="connsiteX24" fmla="*/ 71843 w 292933"/>
                  <a:gd name="connsiteY24" fmla="*/ 240158 h 276534"/>
                  <a:gd name="connsiteX25" fmla="*/ 33967 w 292933"/>
                  <a:gd name="connsiteY25" fmla="*/ 264046 h 276534"/>
                  <a:gd name="connsiteX26" fmla="*/ 23088 w 292933"/>
                  <a:gd name="connsiteY26" fmla="*/ 272143 h 276534"/>
                  <a:gd name="connsiteX27" fmla="*/ 28729 w 292933"/>
                  <a:gd name="connsiteY27" fmla="*/ 276597 h 276534"/>
                  <a:gd name="connsiteX28" fmla="*/ 79499 w 292933"/>
                  <a:gd name="connsiteY28" fmla="*/ 275382 h 276534"/>
                  <a:gd name="connsiteX29" fmla="*/ 131074 w 292933"/>
                  <a:gd name="connsiteY29" fmla="*/ 276597 h 276534"/>
                  <a:gd name="connsiteX30" fmla="*/ 138730 w 292933"/>
                  <a:gd name="connsiteY30" fmla="*/ 268499 h 276534"/>
                  <a:gd name="connsiteX31" fmla="*/ 127448 w 292933"/>
                  <a:gd name="connsiteY31" fmla="*/ 264046 h 276534"/>
                  <a:gd name="connsiteX32" fmla="*/ 112136 w 292933"/>
                  <a:gd name="connsiteY32" fmla="*/ 263236 h 276534"/>
                  <a:gd name="connsiteX33" fmla="*/ 101257 w 292933"/>
                  <a:gd name="connsiteY33" fmla="*/ 256758 h 276534"/>
                  <a:gd name="connsiteX34" fmla="*/ 106898 w 292933"/>
                  <a:gd name="connsiteY34" fmla="*/ 231250 h 276534"/>
                  <a:gd name="connsiteX35" fmla="*/ 121001 w 292933"/>
                  <a:gd name="connsiteY35" fmla="*/ 174162 h 276534"/>
                  <a:gd name="connsiteX36" fmla="*/ 126642 w 292933"/>
                  <a:gd name="connsiteY36" fmla="*/ 161611 h 276534"/>
                  <a:gd name="connsiteX37" fmla="*/ 226570 w 292933"/>
                  <a:gd name="connsiteY37" fmla="*/ 46219 h 276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92933" h="276534">
                    <a:moveTo>
                      <a:pt x="226570" y="46219"/>
                    </a:moveTo>
                    <a:lnTo>
                      <a:pt x="232211" y="40551"/>
                    </a:lnTo>
                    <a:cubicBezTo>
                      <a:pt x="244299" y="28404"/>
                      <a:pt x="257596" y="14639"/>
                      <a:pt x="284996" y="12614"/>
                    </a:cubicBezTo>
                    <a:cubicBezTo>
                      <a:pt x="289428" y="12209"/>
                      <a:pt x="293054" y="12209"/>
                      <a:pt x="293054" y="4921"/>
                    </a:cubicBezTo>
                    <a:cubicBezTo>
                      <a:pt x="293054" y="1682"/>
                      <a:pt x="291040" y="63"/>
                      <a:pt x="287816" y="63"/>
                    </a:cubicBezTo>
                    <a:cubicBezTo>
                      <a:pt x="277340" y="63"/>
                      <a:pt x="265655" y="1277"/>
                      <a:pt x="254776" y="1277"/>
                    </a:cubicBezTo>
                    <a:cubicBezTo>
                      <a:pt x="241479" y="1277"/>
                      <a:pt x="227376" y="63"/>
                      <a:pt x="214482" y="63"/>
                    </a:cubicBezTo>
                    <a:cubicBezTo>
                      <a:pt x="212064" y="63"/>
                      <a:pt x="206826" y="63"/>
                      <a:pt x="206826" y="7756"/>
                    </a:cubicBezTo>
                    <a:cubicBezTo>
                      <a:pt x="206826" y="12209"/>
                      <a:pt x="210856" y="12614"/>
                      <a:pt x="212870" y="12614"/>
                    </a:cubicBezTo>
                    <a:cubicBezTo>
                      <a:pt x="215691" y="12614"/>
                      <a:pt x="227376" y="13424"/>
                      <a:pt x="227376" y="21926"/>
                    </a:cubicBezTo>
                    <a:cubicBezTo>
                      <a:pt x="227376" y="28809"/>
                      <a:pt x="218108" y="39336"/>
                      <a:pt x="216497" y="41361"/>
                    </a:cubicBezTo>
                    <a:lnTo>
                      <a:pt x="123016" y="149464"/>
                    </a:lnTo>
                    <a:lnTo>
                      <a:pt x="78693" y="29214"/>
                    </a:lnTo>
                    <a:cubicBezTo>
                      <a:pt x="76275" y="23546"/>
                      <a:pt x="76275" y="22736"/>
                      <a:pt x="76275" y="22331"/>
                    </a:cubicBezTo>
                    <a:cubicBezTo>
                      <a:pt x="76275" y="12614"/>
                      <a:pt x="96019" y="12614"/>
                      <a:pt x="100048" y="12614"/>
                    </a:cubicBezTo>
                    <a:cubicBezTo>
                      <a:pt x="105690" y="12614"/>
                      <a:pt x="109719" y="12614"/>
                      <a:pt x="109719" y="4516"/>
                    </a:cubicBezTo>
                    <a:cubicBezTo>
                      <a:pt x="109719" y="63"/>
                      <a:pt x="104884" y="63"/>
                      <a:pt x="103675" y="63"/>
                    </a:cubicBezTo>
                    <a:cubicBezTo>
                      <a:pt x="92393" y="63"/>
                      <a:pt x="64187" y="1277"/>
                      <a:pt x="52905" y="1277"/>
                    </a:cubicBezTo>
                    <a:cubicBezTo>
                      <a:pt x="42832" y="1277"/>
                      <a:pt x="17850" y="63"/>
                      <a:pt x="7776" y="63"/>
                    </a:cubicBezTo>
                    <a:cubicBezTo>
                      <a:pt x="5359" y="63"/>
                      <a:pt x="120" y="63"/>
                      <a:pt x="120" y="8160"/>
                    </a:cubicBezTo>
                    <a:cubicBezTo>
                      <a:pt x="120" y="12614"/>
                      <a:pt x="4150" y="12614"/>
                      <a:pt x="9388" y="12614"/>
                    </a:cubicBezTo>
                    <a:cubicBezTo>
                      <a:pt x="33564" y="12614"/>
                      <a:pt x="35176" y="16258"/>
                      <a:pt x="38802" y="26380"/>
                    </a:cubicBezTo>
                    <a:lnTo>
                      <a:pt x="88363" y="159586"/>
                    </a:lnTo>
                    <a:cubicBezTo>
                      <a:pt x="88766" y="160801"/>
                      <a:pt x="89975" y="165254"/>
                      <a:pt x="89975" y="166469"/>
                    </a:cubicBezTo>
                    <a:cubicBezTo>
                      <a:pt x="89975" y="167684"/>
                      <a:pt x="73858" y="232870"/>
                      <a:pt x="71843" y="240158"/>
                    </a:cubicBezTo>
                    <a:cubicBezTo>
                      <a:pt x="66605" y="262426"/>
                      <a:pt x="66202" y="263641"/>
                      <a:pt x="33967" y="264046"/>
                    </a:cubicBezTo>
                    <a:cubicBezTo>
                      <a:pt x="26311" y="264046"/>
                      <a:pt x="23088" y="264046"/>
                      <a:pt x="23088" y="272143"/>
                    </a:cubicBezTo>
                    <a:cubicBezTo>
                      <a:pt x="23088" y="276597"/>
                      <a:pt x="27923" y="276597"/>
                      <a:pt x="28729" y="276597"/>
                    </a:cubicBezTo>
                    <a:cubicBezTo>
                      <a:pt x="40011" y="276597"/>
                      <a:pt x="68217" y="275382"/>
                      <a:pt x="79499" y="275382"/>
                    </a:cubicBezTo>
                    <a:cubicBezTo>
                      <a:pt x="90781" y="275382"/>
                      <a:pt x="119792" y="276597"/>
                      <a:pt x="131074" y="276597"/>
                    </a:cubicBezTo>
                    <a:cubicBezTo>
                      <a:pt x="133895" y="276597"/>
                      <a:pt x="138730" y="276597"/>
                      <a:pt x="138730" y="268499"/>
                    </a:cubicBezTo>
                    <a:cubicBezTo>
                      <a:pt x="138730" y="264046"/>
                      <a:pt x="135104" y="264046"/>
                      <a:pt x="127448" y="264046"/>
                    </a:cubicBezTo>
                    <a:cubicBezTo>
                      <a:pt x="126642" y="264046"/>
                      <a:pt x="118986" y="264046"/>
                      <a:pt x="112136" y="263236"/>
                    </a:cubicBezTo>
                    <a:cubicBezTo>
                      <a:pt x="103675" y="262426"/>
                      <a:pt x="101257" y="261616"/>
                      <a:pt x="101257" y="256758"/>
                    </a:cubicBezTo>
                    <a:cubicBezTo>
                      <a:pt x="101257" y="253924"/>
                      <a:pt x="104884" y="239753"/>
                      <a:pt x="106898" y="231250"/>
                    </a:cubicBezTo>
                    <a:lnTo>
                      <a:pt x="121001" y="174162"/>
                    </a:lnTo>
                    <a:cubicBezTo>
                      <a:pt x="123016" y="166469"/>
                      <a:pt x="123419" y="165254"/>
                      <a:pt x="126642" y="161611"/>
                    </a:cubicBezTo>
                    <a:lnTo>
                      <a:pt x="226570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68" name="Group 26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Down f^{-1}(V) \sqleq f^{-1}(\Down V) $&#10;&#10;\end{document}&#10;" title="IguanaTex Vector Display">
              <a:extLst>
                <a:ext uri="{FF2B5EF4-FFF2-40B4-BE49-F238E27FC236}">
                  <a16:creationId xmlns:a16="http://schemas.microsoft.com/office/drawing/2014/main" id="{B9293DCE-06EF-7D40-704D-AEC7BB39A6EC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>
            <a:xfrm>
              <a:off x="6320899" y="5114490"/>
              <a:ext cx="3587927" cy="436337"/>
              <a:chOff x="5701273" y="4755639"/>
              <a:chExt cx="3587927" cy="436337"/>
            </a:xfrm>
          </p:grpSpPr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256EE62D-2FDF-DBC6-E10B-975C69D429A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5400000">
                <a:off x="5573695" y="4887410"/>
                <a:ext cx="430956" cy="175799"/>
              </a:xfrm>
              <a:custGeom>
                <a:avLst/>
                <a:gdLst>
                  <a:gd name="connsiteX0" fmla="*/ 10278 w 430956"/>
                  <a:gd name="connsiteY0" fmla="*/ 98489 h 175799"/>
                  <a:gd name="connsiteX1" fmla="*/ 288189 w 430956"/>
                  <a:gd name="connsiteY1" fmla="*/ 98489 h 175799"/>
                  <a:gd name="connsiteX2" fmla="*/ 288189 w 430956"/>
                  <a:gd name="connsiteY2" fmla="*/ 165335 h 175799"/>
                  <a:gd name="connsiteX3" fmla="*/ 289646 w 430956"/>
                  <a:gd name="connsiteY3" fmla="*/ 170599 h 175799"/>
                  <a:gd name="connsiteX4" fmla="*/ 297906 w 430956"/>
                  <a:gd name="connsiteY4" fmla="*/ 175862 h 175799"/>
                  <a:gd name="connsiteX5" fmla="*/ 302765 w 430956"/>
                  <a:gd name="connsiteY5" fmla="*/ 174283 h 175799"/>
                  <a:gd name="connsiteX6" fmla="*/ 426658 w 430956"/>
                  <a:gd name="connsiteY6" fmla="*/ 96910 h 175799"/>
                  <a:gd name="connsiteX7" fmla="*/ 430059 w 430956"/>
                  <a:gd name="connsiteY7" fmla="*/ 93226 h 175799"/>
                  <a:gd name="connsiteX8" fmla="*/ 431031 w 430956"/>
                  <a:gd name="connsiteY8" fmla="*/ 87962 h 175799"/>
                  <a:gd name="connsiteX9" fmla="*/ 426658 w 430956"/>
                  <a:gd name="connsiteY9" fmla="*/ 79014 h 175799"/>
                  <a:gd name="connsiteX10" fmla="*/ 302765 w 430956"/>
                  <a:gd name="connsiteY10" fmla="*/ 1641 h 175799"/>
                  <a:gd name="connsiteX11" fmla="*/ 297906 w 430956"/>
                  <a:gd name="connsiteY11" fmla="*/ 62 h 175799"/>
                  <a:gd name="connsiteX12" fmla="*/ 288189 w 430956"/>
                  <a:gd name="connsiteY12" fmla="*/ 10589 h 175799"/>
                  <a:gd name="connsiteX13" fmla="*/ 288189 w 430956"/>
                  <a:gd name="connsiteY13" fmla="*/ 77435 h 175799"/>
                  <a:gd name="connsiteX14" fmla="*/ 10278 w 430956"/>
                  <a:gd name="connsiteY14" fmla="*/ 77435 h 175799"/>
                  <a:gd name="connsiteX15" fmla="*/ 75 w 430956"/>
                  <a:gd name="connsiteY15" fmla="*/ 87962 h 175799"/>
                  <a:gd name="connsiteX16" fmla="*/ 10278 w 430956"/>
                  <a:gd name="connsiteY16" fmla="*/ 98489 h 175799"/>
                  <a:gd name="connsiteX17" fmla="*/ 307623 w 430956"/>
                  <a:gd name="connsiteY17" fmla="*/ 146913 h 175799"/>
                  <a:gd name="connsiteX18" fmla="*/ 307623 w 430956"/>
                  <a:gd name="connsiteY18" fmla="*/ 29011 h 175799"/>
                  <a:gd name="connsiteX19" fmla="*/ 401880 w 430956"/>
                  <a:gd name="connsiteY19" fmla="*/ 87962 h 175799"/>
                  <a:gd name="connsiteX20" fmla="*/ 307623 w 430956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956" h="175799">
                    <a:moveTo>
                      <a:pt x="10278" y="98489"/>
                    </a:moveTo>
                    <a:lnTo>
                      <a:pt x="288189" y="98489"/>
                    </a:lnTo>
                    <a:lnTo>
                      <a:pt x="288189" y="165335"/>
                    </a:lnTo>
                    <a:cubicBezTo>
                      <a:pt x="288189" y="166914"/>
                      <a:pt x="288675" y="169020"/>
                      <a:pt x="289646" y="170599"/>
                    </a:cubicBezTo>
                    <a:cubicBezTo>
                      <a:pt x="291590" y="173757"/>
                      <a:pt x="294505" y="175862"/>
                      <a:pt x="297906" y="175862"/>
                    </a:cubicBezTo>
                    <a:cubicBezTo>
                      <a:pt x="299849" y="175862"/>
                      <a:pt x="301307" y="175336"/>
                      <a:pt x="302765" y="174283"/>
                    </a:cubicBezTo>
                    <a:lnTo>
                      <a:pt x="426658" y="96910"/>
                    </a:lnTo>
                    <a:cubicBezTo>
                      <a:pt x="427630" y="96384"/>
                      <a:pt x="429088" y="94805"/>
                      <a:pt x="430059" y="93226"/>
                    </a:cubicBezTo>
                    <a:cubicBezTo>
                      <a:pt x="431031" y="91647"/>
                      <a:pt x="431031" y="89541"/>
                      <a:pt x="431031" y="87962"/>
                    </a:cubicBezTo>
                    <a:cubicBezTo>
                      <a:pt x="431031" y="84278"/>
                      <a:pt x="429574" y="80593"/>
                      <a:pt x="426658" y="79014"/>
                    </a:cubicBezTo>
                    <a:lnTo>
                      <a:pt x="302765" y="1641"/>
                    </a:lnTo>
                    <a:cubicBezTo>
                      <a:pt x="301307" y="589"/>
                      <a:pt x="299849" y="62"/>
                      <a:pt x="297906" y="62"/>
                    </a:cubicBezTo>
                    <a:cubicBezTo>
                      <a:pt x="292562" y="62"/>
                      <a:pt x="288189" y="4800"/>
                      <a:pt x="288189" y="10589"/>
                    </a:cubicBezTo>
                    <a:lnTo>
                      <a:pt x="288189" y="77435"/>
                    </a:lnTo>
                    <a:lnTo>
                      <a:pt x="10278" y="77435"/>
                    </a:lnTo>
                    <a:cubicBezTo>
                      <a:pt x="4448" y="77435"/>
                      <a:pt x="75" y="82172"/>
                      <a:pt x="75" y="87962"/>
                    </a:cubicBezTo>
                    <a:cubicBezTo>
                      <a:pt x="75" y="93752"/>
                      <a:pt x="4448" y="98489"/>
                      <a:pt x="10278" y="98489"/>
                    </a:cubicBezTo>
                    <a:close/>
                    <a:moveTo>
                      <a:pt x="307623" y="146913"/>
                    </a:moveTo>
                    <a:lnTo>
                      <a:pt x="307623" y="29011"/>
                    </a:lnTo>
                    <a:lnTo>
                      <a:pt x="401880" y="87962"/>
                    </a:lnTo>
                    <a:lnTo>
                      <a:pt x="307623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38E29AA3-0E0A-EC2A-ABEC-FE8C64B65DA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5927599" y="4805314"/>
                <a:ext cx="202035" cy="368442"/>
              </a:xfrm>
              <a:custGeom>
                <a:avLst/>
                <a:gdLst>
                  <a:gd name="connsiteX0" fmla="*/ 127216 w 202035"/>
                  <a:gd name="connsiteY0" fmla="*/ 123552 h 368442"/>
                  <a:gd name="connsiteX1" fmla="*/ 162036 w 202035"/>
                  <a:gd name="connsiteY1" fmla="*/ 123552 h 368442"/>
                  <a:gd name="connsiteX2" fmla="*/ 174182 w 202035"/>
                  <a:gd name="connsiteY2" fmla="*/ 115454 h 368442"/>
                  <a:gd name="connsiteX3" fmla="*/ 163250 w 202035"/>
                  <a:gd name="connsiteY3" fmla="*/ 111000 h 368442"/>
                  <a:gd name="connsiteX4" fmla="*/ 129645 w 202035"/>
                  <a:gd name="connsiteY4" fmla="*/ 111000 h 368442"/>
                  <a:gd name="connsiteX5" fmla="*/ 138147 w 202035"/>
                  <a:gd name="connsiteY5" fmla="*/ 64844 h 368442"/>
                  <a:gd name="connsiteX6" fmla="*/ 147865 w 202035"/>
                  <a:gd name="connsiteY6" fmla="*/ 22736 h 368442"/>
                  <a:gd name="connsiteX7" fmla="*/ 166894 w 202035"/>
                  <a:gd name="connsiteY7" fmla="*/ 8970 h 368442"/>
                  <a:gd name="connsiteX8" fmla="*/ 186733 w 202035"/>
                  <a:gd name="connsiteY8" fmla="*/ 16258 h 368442"/>
                  <a:gd name="connsiteX9" fmla="*/ 164870 w 202035"/>
                  <a:gd name="connsiteY9" fmla="*/ 38122 h 368442"/>
                  <a:gd name="connsiteX10" fmla="*/ 179850 w 202035"/>
                  <a:gd name="connsiteY10" fmla="*/ 52292 h 368442"/>
                  <a:gd name="connsiteX11" fmla="*/ 202119 w 202035"/>
                  <a:gd name="connsiteY11" fmla="*/ 28000 h 368442"/>
                  <a:gd name="connsiteX12" fmla="*/ 166894 w 202035"/>
                  <a:gd name="connsiteY12" fmla="*/ 63 h 368442"/>
                  <a:gd name="connsiteX13" fmla="*/ 115474 w 202035"/>
                  <a:gd name="connsiteY13" fmla="*/ 47434 h 368442"/>
                  <a:gd name="connsiteX14" fmla="*/ 102113 w 202035"/>
                  <a:gd name="connsiteY14" fmla="*/ 111000 h 368442"/>
                  <a:gd name="connsiteX15" fmla="*/ 74176 w 202035"/>
                  <a:gd name="connsiteY15" fmla="*/ 111000 h 368442"/>
                  <a:gd name="connsiteX16" fmla="*/ 62030 w 202035"/>
                  <a:gd name="connsiteY16" fmla="*/ 118693 h 368442"/>
                  <a:gd name="connsiteX17" fmla="*/ 73366 w 202035"/>
                  <a:gd name="connsiteY17" fmla="*/ 123552 h 368442"/>
                  <a:gd name="connsiteX18" fmla="*/ 100089 w 202035"/>
                  <a:gd name="connsiteY18" fmla="*/ 123552 h 368442"/>
                  <a:gd name="connsiteX19" fmla="*/ 69722 w 202035"/>
                  <a:gd name="connsiteY19" fmla="*/ 283480 h 368442"/>
                  <a:gd name="connsiteX20" fmla="*/ 34498 w 202035"/>
                  <a:gd name="connsiteY20" fmla="*/ 359598 h 368442"/>
                  <a:gd name="connsiteX21" fmla="*/ 15063 w 202035"/>
                  <a:gd name="connsiteY21" fmla="*/ 352310 h 368442"/>
                  <a:gd name="connsiteX22" fmla="*/ 37332 w 202035"/>
                  <a:gd name="connsiteY22" fmla="*/ 330446 h 368442"/>
                  <a:gd name="connsiteX23" fmla="*/ 22351 w 202035"/>
                  <a:gd name="connsiteY23" fmla="*/ 316275 h 368442"/>
                  <a:gd name="connsiteX24" fmla="*/ 83 w 202035"/>
                  <a:gd name="connsiteY24" fmla="*/ 340568 h 368442"/>
                  <a:gd name="connsiteX25" fmla="*/ 34498 w 202035"/>
                  <a:gd name="connsiteY25" fmla="*/ 368505 h 368442"/>
                  <a:gd name="connsiteX26" fmla="*/ 80249 w 202035"/>
                  <a:gd name="connsiteY26" fmla="*/ 329232 h 368442"/>
                  <a:gd name="connsiteX27" fmla="*/ 102923 w 202035"/>
                  <a:gd name="connsiteY27" fmla="*/ 251899 h 368442"/>
                  <a:gd name="connsiteX28" fmla="*/ 127216 w 202035"/>
                  <a:gd name="connsiteY28" fmla="*/ 123552 h 3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2035" h="368442">
                    <a:moveTo>
                      <a:pt x="127216" y="123552"/>
                    </a:moveTo>
                    <a:lnTo>
                      <a:pt x="162036" y="123552"/>
                    </a:lnTo>
                    <a:cubicBezTo>
                      <a:pt x="170133" y="123552"/>
                      <a:pt x="174182" y="123552"/>
                      <a:pt x="174182" y="115454"/>
                    </a:cubicBezTo>
                    <a:cubicBezTo>
                      <a:pt x="174182" y="111000"/>
                      <a:pt x="170133" y="111000"/>
                      <a:pt x="163250" y="111000"/>
                    </a:cubicBezTo>
                    <a:lnTo>
                      <a:pt x="129645" y="111000"/>
                    </a:lnTo>
                    <a:lnTo>
                      <a:pt x="138147" y="64844"/>
                    </a:lnTo>
                    <a:cubicBezTo>
                      <a:pt x="139767" y="56341"/>
                      <a:pt x="145435" y="27595"/>
                      <a:pt x="147865" y="22736"/>
                    </a:cubicBezTo>
                    <a:cubicBezTo>
                      <a:pt x="151509" y="15043"/>
                      <a:pt x="158392" y="8970"/>
                      <a:pt x="166894" y="8970"/>
                    </a:cubicBezTo>
                    <a:cubicBezTo>
                      <a:pt x="168514" y="8970"/>
                      <a:pt x="179041" y="8970"/>
                      <a:pt x="186733" y="16258"/>
                    </a:cubicBezTo>
                    <a:cubicBezTo>
                      <a:pt x="168919" y="17878"/>
                      <a:pt x="164870" y="32048"/>
                      <a:pt x="164870" y="38122"/>
                    </a:cubicBezTo>
                    <a:cubicBezTo>
                      <a:pt x="164870" y="47434"/>
                      <a:pt x="172158" y="52292"/>
                      <a:pt x="179850" y="52292"/>
                    </a:cubicBezTo>
                    <a:cubicBezTo>
                      <a:pt x="190377" y="52292"/>
                      <a:pt x="202119" y="43385"/>
                      <a:pt x="202119" y="28000"/>
                    </a:cubicBezTo>
                    <a:cubicBezTo>
                      <a:pt x="202119" y="9375"/>
                      <a:pt x="183494" y="63"/>
                      <a:pt x="166894" y="63"/>
                    </a:cubicBezTo>
                    <a:cubicBezTo>
                      <a:pt x="153128" y="63"/>
                      <a:pt x="127621" y="7351"/>
                      <a:pt x="115474" y="47434"/>
                    </a:cubicBezTo>
                    <a:cubicBezTo>
                      <a:pt x="113045" y="55936"/>
                      <a:pt x="111830" y="59985"/>
                      <a:pt x="102113" y="111000"/>
                    </a:cubicBezTo>
                    <a:lnTo>
                      <a:pt x="74176" y="111000"/>
                    </a:lnTo>
                    <a:cubicBezTo>
                      <a:pt x="66483" y="111000"/>
                      <a:pt x="62030" y="111000"/>
                      <a:pt x="62030" y="118693"/>
                    </a:cubicBezTo>
                    <a:cubicBezTo>
                      <a:pt x="62030" y="123552"/>
                      <a:pt x="65674" y="123552"/>
                      <a:pt x="73366" y="123552"/>
                    </a:cubicBezTo>
                    <a:lnTo>
                      <a:pt x="100089" y="123552"/>
                    </a:lnTo>
                    <a:lnTo>
                      <a:pt x="69722" y="283480"/>
                    </a:lnTo>
                    <a:cubicBezTo>
                      <a:pt x="62435" y="322753"/>
                      <a:pt x="55552" y="359598"/>
                      <a:pt x="34498" y="359598"/>
                    </a:cubicBezTo>
                    <a:cubicBezTo>
                      <a:pt x="32878" y="359598"/>
                      <a:pt x="22756" y="359598"/>
                      <a:pt x="15063" y="352310"/>
                    </a:cubicBezTo>
                    <a:cubicBezTo>
                      <a:pt x="33688" y="351095"/>
                      <a:pt x="37332" y="336519"/>
                      <a:pt x="37332" y="330446"/>
                    </a:cubicBezTo>
                    <a:cubicBezTo>
                      <a:pt x="37332" y="321134"/>
                      <a:pt x="30044" y="316275"/>
                      <a:pt x="22351" y="316275"/>
                    </a:cubicBezTo>
                    <a:cubicBezTo>
                      <a:pt x="11824" y="316275"/>
                      <a:pt x="83" y="325183"/>
                      <a:pt x="83" y="340568"/>
                    </a:cubicBezTo>
                    <a:cubicBezTo>
                      <a:pt x="83" y="358788"/>
                      <a:pt x="17898" y="368505"/>
                      <a:pt x="34498" y="368505"/>
                    </a:cubicBezTo>
                    <a:cubicBezTo>
                      <a:pt x="56766" y="368505"/>
                      <a:pt x="72962" y="344617"/>
                      <a:pt x="80249" y="329232"/>
                    </a:cubicBezTo>
                    <a:cubicBezTo>
                      <a:pt x="93206" y="303724"/>
                      <a:pt x="102518" y="254733"/>
                      <a:pt x="102923" y="251899"/>
                    </a:cubicBezTo>
                    <a:lnTo>
                      <a:pt x="127216" y="123552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BD3A9EF-E1CB-2F15-4B37-20B8A9E142AE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6178555" y="4865888"/>
                <a:ext cx="191590" cy="13887"/>
              </a:xfrm>
              <a:custGeom>
                <a:avLst/>
                <a:gdLst>
                  <a:gd name="connsiteX0" fmla="*/ 180342 w 191590"/>
                  <a:gd name="connsiteY0" fmla="*/ 13947 h 13887"/>
                  <a:gd name="connsiteX1" fmla="*/ 191679 w 191590"/>
                  <a:gd name="connsiteY1" fmla="*/ 7145 h 13887"/>
                  <a:gd name="connsiteX2" fmla="*/ 180342 w 191590"/>
                  <a:gd name="connsiteY2" fmla="*/ 59 h 13887"/>
                  <a:gd name="connsiteX3" fmla="*/ 11425 w 191590"/>
                  <a:gd name="connsiteY3" fmla="*/ 59 h 13887"/>
                  <a:gd name="connsiteX4" fmla="*/ 89 w 191590"/>
                  <a:gd name="connsiteY4" fmla="*/ 6861 h 13887"/>
                  <a:gd name="connsiteX5" fmla="*/ 11425 w 191590"/>
                  <a:gd name="connsiteY5" fmla="*/ 13947 h 13887"/>
                  <a:gd name="connsiteX6" fmla="*/ 180342 w 191590"/>
                  <a:gd name="connsiteY6" fmla="*/ 13947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590" h="13887">
                    <a:moveTo>
                      <a:pt x="180342" y="13947"/>
                    </a:moveTo>
                    <a:cubicBezTo>
                      <a:pt x="184877" y="13947"/>
                      <a:pt x="191679" y="13947"/>
                      <a:pt x="191679" y="7145"/>
                    </a:cubicBezTo>
                    <a:cubicBezTo>
                      <a:pt x="191679" y="59"/>
                      <a:pt x="185160" y="59"/>
                      <a:pt x="180342" y="59"/>
                    </a:cubicBezTo>
                    <a:lnTo>
                      <a:pt x="11425" y="59"/>
                    </a:lnTo>
                    <a:cubicBezTo>
                      <a:pt x="6891" y="59"/>
                      <a:pt x="89" y="59"/>
                      <a:pt x="89" y="6861"/>
                    </a:cubicBezTo>
                    <a:cubicBezTo>
                      <a:pt x="89" y="13947"/>
                      <a:pt x="6607" y="13947"/>
                      <a:pt x="11425" y="13947"/>
                    </a:cubicBezTo>
                    <a:lnTo>
                      <a:pt x="180342" y="13947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AA222D6-FD8C-E05E-DDA1-8FC23FB8A397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6431891" y="4755639"/>
                <a:ext cx="103163" cy="188188"/>
              </a:xfrm>
              <a:custGeom>
                <a:avLst/>
                <a:gdLst>
                  <a:gd name="connsiteX0" fmla="*/ 64147 w 103163"/>
                  <a:gd name="connsiteY0" fmla="*/ 7995 h 188188"/>
                  <a:gd name="connsiteX1" fmla="*/ 55645 w 103163"/>
                  <a:gd name="connsiteY1" fmla="*/ 59 h 188188"/>
                  <a:gd name="connsiteX2" fmla="*/ 95 w 103163"/>
                  <a:gd name="connsiteY2" fmla="*/ 18198 h 188188"/>
                  <a:gd name="connsiteX3" fmla="*/ 95 w 103163"/>
                  <a:gd name="connsiteY3" fmla="*/ 28401 h 188188"/>
                  <a:gd name="connsiteX4" fmla="*/ 41191 w 103163"/>
                  <a:gd name="connsiteY4" fmla="*/ 20465 h 188188"/>
                  <a:gd name="connsiteX5" fmla="*/ 41191 w 103163"/>
                  <a:gd name="connsiteY5" fmla="*/ 165008 h 188188"/>
                  <a:gd name="connsiteX6" fmla="*/ 12849 w 103163"/>
                  <a:gd name="connsiteY6" fmla="*/ 178045 h 188188"/>
                  <a:gd name="connsiteX7" fmla="*/ 2079 w 103163"/>
                  <a:gd name="connsiteY7" fmla="*/ 178045 h 188188"/>
                  <a:gd name="connsiteX8" fmla="*/ 2079 w 103163"/>
                  <a:gd name="connsiteY8" fmla="*/ 188248 h 188188"/>
                  <a:gd name="connsiteX9" fmla="*/ 52527 w 103163"/>
                  <a:gd name="connsiteY9" fmla="*/ 187115 h 188188"/>
                  <a:gd name="connsiteX10" fmla="*/ 103259 w 103163"/>
                  <a:gd name="connsiteY10" fmla="*/ 188248 h 188188"/>
                  <a:gd name="connsiteX11" fmla="*/ 103259 w 103163"/>
                  <a:gd name="connsiteY11" fmla="*/ 178045 h 188188"/>
                  <a:gd name="connsiteX12" fmla="*/ 92489 w 103163"/>
                  <a:gd name="connsiteY12" fmla="*/ 178045 h 188188"/>
                  <a:gd name="connsiteX13" fmla="*/ 64147 w 103163"/>
                  <a:gd name="connsiteY13" fmla="*/ 165008 h 188188"/>
                  <a:gd name="connsiteX14" fmla="*/ 64147 w 103163"/>
                  <a:gd name="connsiteY14" fmla="*/ 7995 h 18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163" h="188188">
                    <a:moveTo>
                      <a:pt x="64147" y="7995"/>
                    </a:moveTo>
                    <a:cubicBezTo>
                      <a:pt x="64147" y="343"/>
                      <a:pt x="63580" y="59"/>
                      <a:pt x="55645" y="59"/>
                    </a:cubicBezTo>
                    <a:cubicBezTo>
                      <a:pt x="37506" y="17914"/>
                      <a:pt x="11715" y="18198"/>
                      <a:pt x="95" y="18198"/>
                    </a:cubicBezTo>
                    <a:lnTo>
                      <a:pt x="95" y="28401"/>
                    </a:lnTo>
                    <a:cubicBezTo>
                      <a:pt x="6897" y="28401"/>
                      <a:pt x="25603" y="28401"/>
                      <a:pt x="41191" y="20465"/>
                    </a:cubicBezTo>
                    <a:lnTo>
                      <a:pt x="41191" y="165008"/>
                    </a:lnTo>
                    <a:cubicBezTo>
                      <a:pt x="41191" y="174361"/>
                      <a:pt x="41191" y="178045"/>
                      <a:pt x="12849" y="178045"/>
                    </a:cubicBezTo>
                    <a:lnTo>
                      <a:pt x="2079" y="178045"/>
                    </a:lnTo>
                    <a:lnTo>
                      <a:pt x="2079" y="188248"/>
                    </a:lnTo>
                    <a:cubicBezTo>
                      <a:pt x="7180" y="187965"/>
                      <a:pt x="42041" y="187115"/>
                      <a:pt x="52527" y="187115"/>
                    </a:cubicBezTo>
                    <a:cubicBezTo>
                      <a:pt x="61313" y="187115"/>
                      <a:pt x="97024" y="187965"/>
                      <a:pt x="103259" y="188248"/>
                    </a:cubicBezTo>
                    <a:lnTo>
                      <a:pt x="103259" y="178045"/>
                    </a:lnTo>
                    <a:lnTo>
                      <a:pt x="92489" y="178045"/>
                    </a:lnTo>
                    <a:cubicBezTo>
                      <a:pt x="64147" y="178045"/>
                      <a:pt x="64147" y="174361"/>
                      <a:pt x="64147" y="165008"/>
                    </a:cubicBezTo>
                    <a:lnTo>
                      <a:pt x="64147" y="7995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586E91FE-883D-362C-E48E-F58C705A467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6622716" y="4787095"/>
                <a:ext cx="93932" cy="404881"/>
              </a:xfrm>
              <a:custGeom>
                <a:avLst/>
                <a:gdLst>
                  <a:gd name="connsiteX0" fmla="*/ 94032 w 93932"/>
                  <a:gd name="connsiteY0" fmla="*/ 400896 h 404881"/>
                  <a:gd name="connsiteX1" fmla="*/ 87149 w 93932"/>
                  <a:gd name="connsiteY1" fmla="*/ 391988 h 404881"/>
                  <a:gd name="connsiteX2" fmla="*/ 23583 w 93932"/>
                  <a:gd name="connsiteY2" fmla="*/ 202504 h 404881"/>
                  <a:gd name="connsiteX3" fmla="*/ 88769 w 93932"/>
                  <a:gd name="connsiteY3" fmla="*/ 10995 h 404881"/>
                  <a:gd name="connsiteX4" fmla="*/ 94032 w 93932"/>
                  <a:gd name="connsiteY4" fmla="*/ 4112 h 404881"/>
                  <a:gd name="connsiteX5" fmla="*/ 89983 w 93932"/>
                  <a:gd name="connsiteY5" fmla="*/ 63 h 404881"/>
                  <a:gd name="connsiteX6" fmla="*/ 25607 w 93932"/>
                  <a:gd name="connsiteY6" fmla="*/ 79015 h 404881"/>
                  <a:gd name="connsiteX7" fmla="*/ 99 w 93932"/>
                  <a:gd name="connsiteY7" fmla="*/ 202504 h 404881"/>
                  <a:gd name="connsiteX8" fmla="*/ 26822 w 93932"/>
                  <a:gd name="connsiteY8" fmla="*/ 328827 h 404881"/>
                  <a:gd name="connsiteX9" fmla="*/ 89983 w 93932"/>
                  <a:gd name="connsiteY9" fmla="*/ 404944 h 404881"/>
                  <a:gd name="connsiteX10" fmla="*/ 94032 w 93932"/>
                  <a:gd name="connsiteY10" fmla="*/ 400896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404881">
                    <a:moveTo>
                      <a:pt x="94032" y="400896"/>
                    </a:moveTo>
                    <a:cubicBezTo>
                      <a:pt x="94032" y="399681"/>
                      <a:pt x="94032" y="398871"/>
                      <a:pt x="87149" y="391988"/>
                    </a:cubicBezTo>
                    <a:cubicBezTo>
                      <a:pt x="36539" y="340973"/>
                      <a:pt x="23583" y="264451"/>
                      <a:pt x="23583" y="202504"/>
                    </a:cubicBezTo>
                    <a:cubicBezTo>
                      <a:pt x="23583" y="132054"/>
                      <a:pt x="38968" y="61605"/>
                      <a:pt x="88769" y="10995"/>
                    </a:cubicBezTo>
                    <a:cubicBezTo>
                      <a:pt x="94032" y="6136"/>
                      <a:pt x="94032" y="5326"/>
                      <a:pt x="94032" y="4112"/>
                    </a:cubicBezTo>
                    <a:cubicBezTo>
                      <a:pt x="94032" y="1277"/>
                      <a:pt x="92413" y="63"/>
                      <a:pt x="89983" y="63"/>
                    </a:cubicBezTo>
                    <a:cubicBezTo>
                      <a:pt x="85934" y="63"/>
                      <a:pt x="49495" y="27595"/>
                      <a:pt x="25607" y="79015"/>
                    </a:cubicBezTo>
                    <a:cubicBezTo>
                      <a:pt x="4958" y="123552"/>
                      <a:pt x="99" y="168494"/>
                      <a:pt x="99" y="202504"/>
                    </a:cubicBezTo>
                    <a:cubicBezTo>
                      <a:pt x="99" y="234084"/>
                      <a:pt x="4553" y="283075"/>
                      <a:pt x="26822" y="328827"/>
                    </a:cubicBezTo>
                    <a:cubicBezTo>
                      <a:pt x="51115" y="378627"/>
                      <a:pt x="85934" y="404944"/>
                      <a:pt x="89983" y="404944"/>
                    </a:cubicBezTo>
                    <a:cubicBezTo>
                      <a:pt x="92413" y="404944"/>
                      <a:pt x="94032" y="403730"/>
                      <a:pt x="94032" y="4008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36DC859-D06D-A18A-0B9F-41E87D3DF29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6762761" y="4814222"/>
                <a:ext cx="288680" cy="285441"/>
              </a:xfrm>
              <a:custGeom>
                <a:avLst/>
                <a:gdLst>
                  <a:gd name="connsiteX0" fmla="*/ 231696 w 288680"/>
                  <a:gd name="connsiteY0" fmla="*/ 46219 h 285441"/>
                  <a:gd name="connsiteX1" fmla="*/ 283521 w 288680"/>
                  <a:gd name="connsiteY1" fmla="*/ 12614 h 285441"/>
                  <a:gd name="connsiteX2" fmla="*/ 288784 w 288680"/>
                  <a:gd name="connsiteY2" fmla="*/ 4921 h 285441"/>
                  <a:gd name="connsiteX3" fmla="*/ 283521 w 288680"/>
                  <a:gd name="connsiteY3" fmla="*/ 63 h 285441"/>
                  <a:gd name="connsiteX4" fmla="*/ 250320 w 288680"/>
                  <a:gd name="connsiteY4" fmla="*/ 1277 h 285441"/>
                  <a:gd name="connsiteX5" fmla="*/ 210237 w 288680"/>
                  <a:gd name="connsiteY5" fmla="*/ 63 h 285441"/>
                  <a:gd name="connsiteX6" fmla="*/ 202544 w 288680"/>
                  <a:gd name="connsiteY6" fmla="*/ 7756 h 285441"/>
                  <a:gd name="connsiteX7" fmla="*/ 209022 w 288680"/>
                  <a:gd name="connsiteY7" fmla="*/ 12614 h 285441"/>
                  <a:gd name="connsiteX8" fmla="*/ 227647 w 288680"/>
                  <a:gd name="connsiteY8" fmla="*/ 25975 h 285441"/>
                  <a:gd name="connsiteX9" fmla="*/ 221574 w 288680"/>
                  <a:gd name="connsiteY9" fmla="*/ 41361 h 285441"/>
                  <a:gd name="connsiteX10" fmla="*/ 97275 w 288680"/>
                  <a:gd name="connsiteY10" fmla="*/ 238943 h 285441"/>
                  <a:gd name="connsiteX11" fmla="*/ 69743 w 288680"/>
                  <a:gd name="connsiteY11" fmla="*/ 24761 h 285441"/>
                  <a:gd name="connsiteX12" fmla="*/ 97680 w 288680"/>
                  <a:gd name="connsiteY12" fmla="*/ 12614 h 285441"/>
                  <a:gd name="connsiteX13" fmla="*/ 107802 w 288680"/>
                  <a:gd name="connsiteY13" fmla="*/ 4516 h 285441"/>
                  <a:gd name="connsiteX14" fmla="*/ 102134 w 288680"/>
                  <a:gd name="connsiteY14" fmla="*/ 63 h 285441"/>
                  <a:gd name="connsiteX15" fmla="*/ 51928 w 288680"/>
                  <a:gd name="connsiteY15" fmla="*/ 1277 h 285441"/>
                  <a:gd name="connsiteX16" fmla="*/ 29660 w 288680"/>
                  <a:gd name="connsiteY16" fmla="*/ 873 h 285441"/>
                  <a:gd name="connsiteX17" fmla="*/ 7796 w 288680"/>
                  <a:gd name="connsiteY17" fmla="*/ 63 h 285441"/>
                  <a:gd name="connsiteX18" fmla="*/ 103 w 288680"/>
                  <a:gd name="connsiteY18" fmla="*/ 7756 h 285441"/>
                  <a:gd name="connsiteX19" fmla="*/ 10225 w 288680"/>
                  <a:gd name="connsiteY19" fmla="*/ 12614 h 285441"/>
                  <a:gd name="connsiteX20" fmla="*/ 34518 w 288680"/>
                  <a:gd name="connsiteY20" fmla="*/ 26380 h 285441"/>
                  <a:gd name="connsiteX21" fmla="*/ 66504 w 288680"/>
                  <a:gd name="connsiteY21" fmla="*/ 276192 h 285441"/>
                  <a:gd name="connsiteX22" fmla="*/ 74602 w 288680"/>
                  <a:gd name="connsiteY22" fmla="*/ 285504 h 285441"/>
                  <a:gd name="connsiteX23" fmla="*/ 85938 w 288680"/>
                  <a:gd name="connsiteY23" fmla="*/ 278217 h 285441"/>
                  <a:gd name="connsiteX24" fmla="*/ 231696 w 288680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8680" h="285441">
                    <a:moveTo>
                      <a:pt x="231696" y="46219"/>
                    </a:moveTo>
                    <a:cubicBezTo>
                      <a:pt x="251535" y="14639"/>
                      <a:pt x="268540" y="13424"/>
                      <a:pt x="283521" y="12614"/>
                    </a:cubicBezTo>
                    <a:cubicBezTo>
                      <a:pt x="288379" y="12209"/>
                      <a:pt x="288784" y="5326"/>
                      <a:pt x="288784" y="4921"/>
                    </a:cubicBezTo>
                    <a:cubicBezTo>
                      <a:pt x="288784" y="1682"/>
                      <a:pt x="286760" y="63"/>
                      <a:pt x="283521" y="63"/>
                    </a:cubicBezTo>
                    <a:cubicBezTo>
                      <a:pt x="272994" y="63"/>
                      <a:pt x="261252" y="1277"/>
                      <a:pt x="250320" y="1277"/>
                    </a:cubicBezTo>
                    <a:cubicBezTo>
                      <a:pt x="236959" y="1277"/>
                      <a:pt x="223193" y="63"/>
                      <a:pt x="210237" y="63"/>
                    </a:cubicBezTo>
                    <a:cubicBezTo>
                      <a:pt x="207808" y="63"/>
                      <a:pt x="202544" y="63"/>
                      <a:pt x="202544" y="7756"/>
                    </a:cubicBezTo>
                    <a:cubicBezTo>
                      <a:pt x="202544" y="12209"/>
                      <a:pt x="206188" y="12614"/>
                      <a:pt x="209022" y="12614"/>
                    </a:cubicBezTo>
                    <a:cubicBezTo>
                      <a:pt x="219954" y="13424"/>
                      <a:pt x="227647" y="17473"/>
                      <a:pt x="227647" y="25975"/>
                    </a:cubicBezTo>
                    <a:cubicBezTo>
                      <a:pt x="227647" y="32048"/>
                      <a:pt x="221574" y="40956"/>
                      <a:pt x="221574" y="41361"/>
                    </a:cubicBezTo>
                    <a:lnTo>
                      <a:pt x="97275" y="238943"/>
                    </a:lnTo>
                    <a:lnTo>
                      <a:pt x="69743" y="24761"/>
                    </a:lnTo>
                    <a:cubicBezTo>
                      <a:pt x="69743" y="17878"/>
                      <a:pt x="79055" y="12614"/>
                      <a:pt x="97680" y="12614"/>
                    </a:cubicBezTo>
                    <a:cubicBezTo>
                      <a:pt x="103348" y="12614"/>
                      <a:pt x="107802" y="12614"/>
                      <a:pt x="107802" y="4516"/>
                    </a:cubicBezTo>
                    <a:cubicBezTo>
                      <a:pt x="107802" y="873"/>
                      <a:pt x="104563" y="63"/>
                      <a:pt x="102134" y="63"/>
                    </a:cubicBezTo>
                    <a:cubicBezTo>
                      <a:pt x="85938" y="63"/>
                      <a:pt x="68528" y="1277"/>
                      <a:pt x="51928" y="1277"/>
                    </a:cubicBezTo>
                    <a:cubicBezTo>
                      <a:pt x="44640" y="1277"/>
                      <a:pt x="36948" y="873"/>
                      <a:pt x="29660" y="873"/>
                    </a:cubicBezTo>
                    <a:cubicBezTo>
                      <a:pt x="22372" y="873"/>
                      <a:pt x="14679" y="63"/>
                      <a:pt x="7796" y="63"/>
                    </a:cubicBezTo>
                    <a:cubicBezTo>
                      <a:pt x="4962" y="63"/>
                      <a:pt x="103" y="63"/>
                      <a:pt x="103" y="7756"/>
                    </a:cubicBezTo>
                    <a:cubicBezTo>
                      <a:pt x="103" y="12614"/>
                      <a:pt x="3747" y="12614"/>
                      <a:pt x="10225" y="12614"/>
                    </a:cubicBezTo>
                    <a:cubicBezTo>
                      <a:pt x="32899" y="12614"/>
                      <a:pt x="33304" y="16258"/>
                      <a:pt x="34518" y="26380"/>
                    </a:cubicBezTo>
                    <a:lnTo>
                      <a:pt x="66504" y="276192"/>
                    </a:lnTo>
                    <a:cubicBezTo>
                      <a:pt x="67719" y="284290"/>
                      <a:pt x="69338" y="285504"/>
                      <a:pt x="74602" y="285504"/>
                    </a:cubicBezTo>
                    <a:cubicBezTo>
                      <a:pt x="81080" y="285504"/>
                      <a:pt x="82699" y="283480"/>
                      <a:pt x="85938" y="278217"/>
                    </a:cubicBezTo>
                    <a:lnTo>
                      <a:pt x="231696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0F818F39-0139-D6DD-4078-E881B639463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089321" y="4787095"/>
                <a:ext cx="93932" cy="404881"/>
              </a:xfrm>
              <a:custGeom>
                <a:avLst/>
                <a:gdLst>
                  <a:gd name="connsiteX0" fmla="*/ 94044 w 93932"/>
                  <a:gd name="connsiteY0" fmla="*/ 202504 h 404881"/>
                  <a:gd name="connsiteX1" fmla="*/ 67322 w 93932"/>
                  <a:gd name="connsiteY1" fmla="*/ 76181 h 404881"/>
                  <a:gd name="connsiteX2" fmla="*/ 4160 w 93932"/>
                  <a:gd name="connsiteY2" fmla="*/ 63 h 404881"/>
                  <a:gd name="connsiteX3" fmla="*/ 111 w 93932"/>
                  <a:gd name="connsiteY3" fmla="*/ 4112 h 404881"/>
                  <a:gd name="connsiteX4" fmla="*/ 7804 w 93932"/>
                  <a:gd name="connsiteY4" fmla="*/ 13424 h 404881"/>
                  <a:gd name="connsiteX5" fmla="*/ 70561 w 93932"/>
                  <a:gd name="connsiteY5" fmla="*/ 202504 h 404881"/>
                  <a:gd name="connsiteX6" fmla="*/ 5375 w 93932"/>
                  <a:gd name="connsiteY6" fmla="*/ 394013 h 404881"/>
                  <a:gd name="connsiteX7" fmla="*/ 111 w 93932"/>
                  <a:gd name="connsiteY7" fmla="*/ 400896 h 404881"/>
                  <a:gd name="connsiteX8" fmla="*/ 4160 w 93932"/>
                  <a:gd name="connsiteY8" fmla="*/ 404944 h 404881"/>
                  <a:gd name="connsiteX9" fmla="*/ 68536 w 93932"/>
                  <a:gd name="connsiteY9" fmla="*/ 325993 h 404881"/>
                  <a:gd name="connsiteX10" fmla="*/ 94044 w 93932"/>
                  <a:gd name="connsiteY10" fmla="*/ 202504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404881">
                    <a:moveTo>
                      <a:pt x="94044" y="202504"/>
                    </a:moveTo>
                    <a:cubicBezTo>
                      <a:pt x="94044" y="170923"/>
                      <a:pt x="89590" y="121932"/>
                      <a:pt x="67322" y="76181"/>
                    </a:cubicBezTo>
                    <a:cubicBezTo>
                      <a:pt x="43029" y="26380"/>
                      <a:pt x="8209" y="63"/>
                      <a:pt x="4160" y="63"/>
                    </a:cubicBezTo>
                    <a:cubicBezTo>
                      <a:pt x="1731" y="63"/>
                      <a:pt x="111" y="1682"/>
                      <a:pt x="111" y="4112"/>
                    </a:cubicBezTo>
                    <a:cubicBezTo>
                      <a:pt x="111" y="5326"/>
                      <a:pt x="111" y="6136"/>
                      <a:pt x="7804" y="13424"/>
                    </a:cubicBezTo>
                    <a:cubicBezTo>
                      <a:pt x="47483" y="53507"/>
                      <a:pt x="70561" y="117883"/>
                      <a:pt x="70561" y="202504"/>
                    </a:cubicBezTo>
                    <a:cubicBezTo>
                      <a:pt x="70561" y="271738"/>
                      <a:pt x="55580" y="342998"/>
                      <a:pt x="5375" y="394013"/>
                    </a:cubicBezTo>
                    <a:cubicBezTo>
                      <a:pt x="111" y="398871"/>
                      <a:pt x="111" y="399681"/>
                      <a:pt x="111" y="400896"/>
                    </a:cubicBezTo>
                    <a:cubicBezTo>
                      <a:pt x="111" y="403325"/>
                      <a:pt x="1731" y="404944"/>
                      <a:pt x="4160" y="404944"/>
                    </a:cubicBezTo>
                    <a:cubicBezTo>
                      <a:pt x="8209" y="404944"/>
                      <a:pt x="44648" y="377412"/>
                      <a:pt x="68536" y="325993"/>
                    </a:cubicBezTo>
                    <a:cubicBezTo>
                      <a:pt x="89185" y="281456"/>
                      <a:pt x="94044" y="236514"/>
                      <a:pt x="94044" y="2025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3D6CD2B7-6AA4-6FEC-7258-E22BBFED6DB3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7369767" y="4833251"/>
                <a:ext cx="255480" cy="312973"/>
              </a:xfrm>
              <a:custGeom>
                <a:avLst/>
                <a:gdLst>
                  <a:gd name="connsiteX0" fmla="*/ 241428 w 255480"/>
                  <a:gd name="connsiteY0" fmla="*/ 16258 h 312973"/>
                  <a:gd name="connsiteX1" fmla="*/ 255598 w 255480"/>
                  <a:gd name="connsiteY1" fmla="*/ 8160 h 312973"/>
                  <a:gd name="connsiteX2" fmla="*/ 241428 w 255480"/>
                  <a:gd name="connsiteY2" fmla="*/ 63 h 312973"/>
                  <a:gd name="connsiteX3" fmla="*/ 19147 w 255480"/>
                  <a:gd name="connsiteY3" fmla="*/ 63 h 312973"/>
                  <a:gd name="connsiteX4" fmla="*/ 4572 w 255480"/>
                  <a:gd name="connsiteY4" fmla="*/ 14639 h 312973"/>
                  <a:gd name="connsiteX5" fmla="*/ 4572 w 255480"/>
                  <a:gd name="connsiteY5" fmla="*/ 219914 h 312973"/>
                  <a:gd name="connsiteX6" fmla="*/ 18743 w 255480"/>
                  <a:gd name="connsiteY6" fmla="*/ 234489 h 312973"/>
                  <a:gd name="connsiteX7" fmla="*/ 241428 w 255480"/>
                  <a:gd name="connsiteY7" fmla="*/ 234489 h 312973"/>
                  <a:gd name="connsiteX8" fmla="*/ 255598 w 255480"/>
                  <a:gd name="connsiteY8" fmla="*/ 226392 h 312973"/>
                  <a:gd name="connsiteX9" fmla="*/ 241023 w 255480"/>
                  <a:gd name="connsiteY9" fmla="*/ 218294 h 312973"/>
                  <a:gd name="connsiteX10" fmla="*/ 20767 w 255480"/>
                  <a:gd name="connsiteY10" fmla="*/ 218294 h 312973"/>
                  <a:gd name="connsiteX11" fmla="*/ 20767 w 255480"/>
                  <a:gd name="connsiteY11" fmla="*/ 16258 h 312973"/>
                  <a:gd name="connsiteX12" fmla="*/ 241428 w 255480"/>
                  <a:gd name="connsiteY12" fmla="*/ 16258 h 312973"/>
                  <a:gd name="connsiteX13" fmla="*/ 241428 w 255480"/>
                  <a:gd name="connsiteY13" fmla="*/ 313036 h 312973"/>
                  <a:gd name="connsiteX14" fmla="*/ 255598 w 255480"/>
                  <a:gd name="connsiteY14" fmla="*/ 304939 h 312973"/>
                  <a:gd name="connsiteX15" fmla="*/ 241023 w 255480"/>
                  <a:gd name="connsiteY15" fmla="*/ 296841 h 312973"/>
                  <a:gd name="connsiteX16" fmla="*/ 14694 w 255480"/>
                  <a:gd name="connsiteY16" fmla="*/ 296841 h 312973"/>
                  <a:gd name="connsiteX17" fmla="*/ 118 w 255480"/>
                  <a:gd name="connsiteY17" fmla="*/ 304939 h 312973"/>
                  <a:gd name="connsiteX18" fmla="*/ 14289 w 255480"/>
                  <a:gd name="connsiteY18" fmla="*/ 313036 h 312973"/>
                  <a:gd name="connsiteX19" fmla="*/ 241428 w 255480"/>
                  <a:gd name="connsiteY19" fmla="*/ 313036 h 31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480" h="312973">
                    <a:moveTo>
                      <a:pt x="241428" y="16258"/>
                    </a:moveTo>
                    <a:cubicBezTo>
                      <a:pt x="248311" y="16258"/>
                      <a:pt x="255598" y="16258"/>
                      <a:pt x="255598" y="8160"/>
                    </a:cubicBezTo>
                    <a:cubicBezTo>
                      <a:pt x="255598" y="63"/>
                      <a:pt x="248311" y="63"/>
                      <a:pt x="241428" y="63"/>
                    </a:cubicBezTo>
                    <a:lnTo>
                      <a:pt x="19147" y="63"/>
                    </a:lnTo>
                    <a:cubicBezTo>
                      <a:pt x="6191" y="63"/>
                      <a:pt x="4572" y="1682"/>
                      <a:pt x="4572" y="14639"/>
                    </a:cubicBezTo>
                    <a:lnTo>
                      <a:pt x="4572" y="219914"/>
                    </a:lnTo>
                    <a:cubicBezTo>
                      <a:pt x="4572" y="233275"/>
                      <a:pt x="5786" y="234489"/>
                      <a:pt x="18743" y="234489"/>
                    </a:cubicBezTo>
                    <a:lnTo>
                      <a:pt x="241428" y="234489"/>
                    </a:lnTo>
                    <a:cubicBezTo>
                      <a:pt x="248311" y="234489"/>
                      <a:pt x="255598" y="234489"/>
                      <a:pt x="255598" y="226392"/>
                    </a:cubicBezTo>
                    <a:cubicBezTo>
                      <a:pt x="255598" y="218294"/>
                      <a:pt x="247906" y="218294"/>
                      <a:pt x="241023" y="218294"/>
                    </a:cubicBezTo>
                    <a:lnTo>
                      <a:pt x="20767" y="218294"/>
                    </a:lnTo>
                    <a:lnTo>
                      <a:pt x="20767" y="16258"/>
                    </a:lnTo>
                    <a:lnTo>
                      <a:pt x="241428" y="16258"/>
                    </a:lnTo>
                    <a:close/>
                    <a:moveTo>
                      <a:pt x="241428" y="313036"/>
                    </a:moveTo>
                    <a:cubicBezTo>
                      <a:pt x="248311" y="313036"/>
                      <a:pt x="255598" y="313036"/>
                      <a:pt x="255598" y="304939"/>
                    </a:cubicBezTo>
                    <a:cubicBezTo>
                      <a:pt x="255598" y="296841"/>
                      <a:pt x="247096" y="296841"/>
                      <a:pt x="241023" y="296841"/>
                    </a:cubicBezTo>
                    <a:lnTo>
                      <a:pt x="14694" y="296841"/>
                    </a:lnTo>
                    <a:cubicBezTo>
                      <a:pt x="8216" y="296841"/>
                      <a:pt x="118" y="296841"/>
                      <a:pt x="118" y="304939"/>
                    </a:cubicBezTo>
                    <a:cubicBezTo>
                      <a:pt x="118" y="313036"/>
                      <a:pt x="7406" y="313036"/>
                      <a:pt x="14289" y="313036"/>
                    </a:cubicBezTo>
                    <a:lnTo>
                      <a:pt x="241428" y="313036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96BE020-3406-DAF9-D3A5-B6667C663B9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784994" y="4805314"/>
                <a:ext cx="202035" cy="368442"/>
              </a:xfrm>
              <a:custGeom>
                <a:avLst/>
                <a:gdLst>
                  <a:gd name="connsiteX0" fmla="*/ 127261 w 202035"/>
                  <a:gd name="connsiteY0" fmla="*/ 123552 h 368442"/>
                  <a:gd name="connsiteX1" fmla="*/ 162081 w 202035"/>
                  <a:gd name="connsiteY1" fmla="*/ 123552 h 368442"/>
                  <a:gd name="connsiteX2" fmla="*/ 174228 w 202035"/>
                  <a:gd name="connsiteY2" fmla="*/ 115454 h 368442"/>
                  <a:gd name="connsiteX3" fmla="*/ 163296 w 202035"/>
                  <a:gd name="connsiteY3" fmla="*/ 111000 h 368442"/>
                  <a:gd name="connsiteX4" fmla="*/ 129691 w 202035"/>
                  <a:gd name="connsiteY4" fmla="*/ 111000 h 368442"/>
                  <a:gd name="connsiteX5" fmla="*/ 138193 w 202035"/>
                  <a:gd name="connsiteY5" fmla="*/ 64844 h 368442"/>
                  <a:gd name="connsiteX6" fmla="*/ 147910 w 202035"/>
                  <a:gd name="connsiteY6" fmla="*/ 22736 h 368442"/>
                  <a:gd name="connsiteX7" fmla="*/ 166940 w 202035"/>
                  <a:gd name="connsiteY7" fmla="*/ 8970 h 368442"/>
                  <a:gd name="connsiteX8" fmla="*/ 186779 w 202035"/>
                  <a:gd name="connsiteY8" fmla="*/ 16258 h 368442"/>
                  <a:gd name="connsiteX9" fmla="*/ 164915 w 202035"/>
                  <a:gd name="connsiteY9" fmla="*/ 38122 h 368442"/>
                  <a:gd name="connsiteX10" fmla="*/ 179896 w 202035"/>
                  <a:gd name="connsiteY10" fmla="*/ 52292 h 368442"/>
                  <a:gd name="connsiteX11" fmla="*/ 202164 w 202035"/>
                  <a:gd name="connsiteY11" fmla="*/ 28000 h 368442"/>
                  <a:gd name="connsiteX12" fmla="*/ 166940 w 202035"/>
                  <a:gd name="connsiteY12" fmla="*/ 63 h 368442"/>
                  <a:gd name="connsiteX13" fmla="*/ 115520 w 202035"/>
                  <a:gd name="connsiteY13" fmla="*/ 47434 h 368442"/>
                  <a:gd name="connsiteX14" fmla="*/ 102159 w 202035"/>
                  <a:gd name="connsiteY14" fmla="*/ 111000 h 368442"/>
                  <a:gd name="connsiteX15" fmla="*/ 74222 w 202035"/>
                  <a:gd name="connsiteY15" fmla="*/ 111000 h 368442"/>
                  <a:gd name="connsiteX16" fmla="*/ 62075 w 202035"/>
                  <a:gd name="connsiteY16" fmla="*/ 118693 h 368442"/>
                  <a:gd name="connsiteX17" fmla="*/ 73412 w 202035"/>
                  <a:gd name="connsiteY17" fmla="*/ 123552 h 368442"/>
                  <a:gd name="connsiteX18" fmla="*/ 100134 w 202035"/>
                  <a:gd name="connsiteY18" fmla="*/ 123552 h 368442"/>
                  <a:gd name="connsiteX19" fmla="*/ 69768 w 202035"/>
                  <a:gd name="connsiteY19" fmla="*/ 283480 h 368442"/>
                  <a:gd name="connsiteX20" fmla="*/ 34543 w 202035"/>
                  <a:gd name="connsiteY20" fmla="*/ 359598 h 368442"/>
                  <a:gd name="connsiteX21" fmla="*/ 15109 w 202035"/>
                  <a:gd name="connsiteY21" fmla="*/ 352310 h 368442"/>
                  <a:gd name="connsiteX22" fmla="*/ 37378 w 202035"/>
                  <a:gd name="connsiteY22" fmla="*/ 330446 h 368442"/>
                  <a:gd name="connsiteX23" fmla="*/ 22397 w 202035"/>
                  <a:gd name="connsiteY23" fmla="*/ 316275 h 368442"/>
                  <a:gd name="connsiteX24" fmla="*/ 129 w 202035"/>
                  <a:gd name="connsiteY24" fmla="*/ 340568 h 368442"/>
                  <a:gd name="connsiteX25" fmla="*/ 34543 w 202035"/>
                  <a:gd name="connsiteY25" fmla="*/ 368505 h 368442"/>
                  <a:gd name="connsiteX26" fmla="*/ 80295 w 202035"/>
                  <a:gd name="connsiteY26" fmla="*/ 329232 h 368442"/>
                  <a:gd name="connsiteX27" fmla="*/ 102969 w 202035"/>
                  <a:gd name="connsiteY27" fmla="*/ 251899 h 368442"/>
                  <a:gd name="connsiteX28" fmla="*/ 127261 w 202035"/>
                  <a:gd name="connsiteY28" fmla="*/ 123552 h 3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2035" h="368442">
                    <a:moveTo>
                      <a:pt x="127261" y="123552"/>
                    </a:moveTo>
                    <a:lnTo>
                      <a:pt x="162081" y="123552"/>
                    </a:lnTo>
                    <a:cubicBezTo>
                      <a:pt x="170179" y="123552"/>
                      <a:pt x="174228" y="123552"/>
                      <a:pt x="174228" y="115454"/>
                    </a:cubicBezTo>
                    <a:cubicBezTo>
                      <a:pt x="174228" y="111000"/>
                      <a:pt x="170179" y="111000"/>
                      <a:pt x="163296" y="111000"/>
                    </a:cubicBezTo>
                    <a:lnTo>
                      <a:pt x="129691" y="111000"/>
                    </a:lnTo>
                    <a:lnTo>
                      <a:pt x="138193" y="64844"/>
                    </a:lnTo>
                    <a:cubicBezTo>
                      <a:pt x="139813" y="56341"/>
                      <a:pt x="145481" y="27595"/>
                      <a:pt x="147910" y="22736"/>
                    </a:cubicBezTo>
                    <a:cubicBezTo>
                      <a:pt x="151554" y="15043"/>
                      <a:pt x="158437" y="8970"/>
                      <a:pt x="166940" y="8970"/>
                    </a:cubicBezTo>
                    <a:cubicBezTo>
                      <a:pt x="168559" y="8970"/>
                      <a:pt x="179086" y="8970"/>
                      <a:pt x="186779" y="16258"/>
                    </a:cubicBezTo>
                    <a:cubicBezTo>
                      <a:pt x="168964" y="17878"/>
                      <a:pt x="164915" y="32048"/>
                      <a:pt x="164915" y="38122"/>
                    </a:cubicBezTo>
                    <a:cubicBezTo>
                      <a:pt x="164915" y="47434"/>
                      <a:pt x="172203" y="52292"/>
                      <a:pt x="179896" y="52292"/>
                    </a:cubicBezTo>
                    <a:cubicBezTo>
                      <a:pt x="190423" y="52292"/>
                      <a:pt x="202164" y="43385"/>
                      <a:pt x="202164" y="28000"/>
                    </a:cubicBezTo>
                    <a:cubicBezTo>
                      <a:pt x="202164" y="9375"/>
                      <a:pt x="183540" y="63"/>
                      <a:pt x="166940" y="63"/>
                    </a:cubicBezTo>
                    <a:cubicBezTo>
                      <a:pt x="153174" y="63"/>
                      <a:pt x="127666" y="7351"/>
                      <a:pt x="115520" y="47434"/>
                    </a:cubicBezTo>
                    <a:cubicBezTo>
                      <a:pt x="113091" y="55936"/>
                      <a:pt x="111876" y="59985"/>
                      <a:pt x="102159" y="111000"/>
                    </a:cubicBezTo>
                    <a:lnTo>
                      <a:pt x="74222" y="111000"/>
                    </a:lnTo>
                    <a:cubicBezTo>
                      <a:pt x="66529" y="111000"/>
                      <a:pt x="62075" y="111000"/>
                      <a:pt x="62075" y="118693"/>
                    </a:cubicBezTo>
                    <a:cubicBezTo>
                      <a:pt x="62075" y="123552"/>
                      <a:pt x="65719" y="123552"/>
                      <a:pt x="73412" y="123552"/>
                    </a:cubicBezTo>
                    <a:lnTo>
                      <a:pt x="100134" y="123552"/>
                    </a:lnTo>
                    <a:lnTo>
                      <a:pt x="69768" y="283480"/>
                    </a:lnTo>
                    <a:cubicBezTo>
                      <a:pt x="62480" y="322753"/>
                      <a:pt x="55597" y="359598"/>
                      <a:pt x="34543" y="359598"/>
                    </a:cubicBezTo>
                    <a:cubicBezTo>
                      <a:pt x="32924" y="359598"/>
                      <a:pt x="22802" y="359598"/>
                      <a:pt x="15109" y="352310"/>
                    </a:cubicBezTo>
                    <a:cubicBezTo>
                      <a:pt x="33734" y="351095"/>
                      <a:pt x="37378" y="336519"/>
                      <a:pt x="37378" y="330446"/>
                    </a:cubicBezTo>
                    <a:cubicBezTo>
                      <a:pt x="37378" y="321134"/>
                      <a:pt x="30090" y="316275"/>
                      <a:pt x="22397" y="316275"/>
                    </a:cubicBezTo>
                    <a:cubicBezTo>
                      <a:pt x="11870" y="316275"/>
                      <a:pt x="129" y="325183"/>
                      <a:pt x="129" y="340568"/>
                    </a:cubicBezTo>
                    <a:cubicBezTo>
                      <a:pt x="129" y="358788"/>
                      <a:pt x="17943" y="368505"/>
                      <a:pt x="34543" y="368505"/>
                    </a:cubicBezTo>
                    <a:cubicBezTo>
                      <a:pt x="56812" y="368505"/>
                      <a:pt x="73007" y="344617"/>
                      <a:pt x="80295" y="329232"/>
                    </a:cubicBezTo>
                    <a:cubicBezTo>
                      <a:pt x="93251" y="303724"/>
                      <a:pt x="102564" y="254733"/>
                      <a:pt x="102969" y="251899"/>
                    </a:cubicBezTo>
                    <a:lnTo>
                      <a:pt x="127261" y="123552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5071C22-84CA-F550-D1CD-0B2BAF037304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8035950" y="4865888"/>
                <a:ext cx="191590" cy="13887"/>
              </a:xfrm>
              <a:custGeom>
                <a:avLst/>
                <a:gdLst>
                  <a:gd name="connsiteX0" fmla="*/ 180388 w 191590"/>
                  <a:gd name="connsiteY0" fmla="*/ 13947 h 13887"/>
                  <a:gd name="connsiteX1" fmla="*/ 191724 w 191590"/>
                  <a:gd name="connsiteY1" fmla="*/ 7145 h 13887"/>
                  <a:gd name="connsiteX2" fmla="*/ 180388 w 191590"/>
                  <a:gd name="connsiteY2" fmla="*/ 59 h 13887"/>
                  <a:gd name="connsiteX3" fmla="*/ 11471 w 191590"/>
                  <a:gd name="connsiteY3" fmla="*/ 59 h 13887"/>
                  <a:gd name="connsiteX4" fmla="*/ 134 w 191590"/>
                  <a:gd name="connsiteY4" fmla="*/ 6861 h 13887"/>
                  <a:gd name="connsiteX5" fmla="*/ 11471 w 191590"/>
                  <a:gd name="connsiteY5" fmla="*/ 13947 h 13887"/>
                  <a:gd name="connsiteX6" fmla="*/ 180388 w 191590"/>
                  <a:gd name="connsiteY6" fmla="*/ 13947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590" h="13887">
                    <a:moveTo>
                      <a:pt x="180388" y="13947"/>
                    </a:moveTo>
                    <a:cubicBezTo>
                      <a:pt x="184923" y="13947"/>
                      <a:pt x="191724" y="13947"/>
                      <a:pt x="191724" y="7145"/>
                    </a:cubicBezTo>
                    <a:cubicBezTo>
                      <a:pt x="191724" y="59"/>
                      <a:pt x="185206" y="59"/>
                      <a:pt x="180388" y="59"/>
                    </a:cubicBezTo>
                    <a:lnTo>
                      <a:pt x="11471" y="59"/>
                    </a:lnTo>
                    <a:cubicBezTo>
                      <a:pt x="6936" y="59"/>
                      <a:pt x="134" y="59"/>
                      <a:pt x="134" y="6861"/>
                    </a:cubicBezTo>
                    <a:cubicBezTo>
                      <a:pt x="134" y="13947"/>
                      <a:pt x="6653" y="13947"/>
                      <a:pt x="11471" y="13947"/>
                    </a:cubicBezTo>
                    <a:lnTo>
                      <a:pt x="180388" y="13947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4AC257C-2FD9-2605-0989-EDE0CE1D31B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8289286" y="4755639"/>
                <a:ext cx="103163" cy="188188"/>
              </a:xfrm>
              <a:custGeom>
                <a:avLst/>
                <a:gdLst>
                  <a:gd name="connsiteX0" fmla="*/ 64193 w 103163"/>
                  <a:gd name="connsiteY0" fmla="*/ 7995 h 188188"/>
                  <a:gd name="connsiteX1" fmla="*/ 55691 w 103163"/>
                  <a:gd name="connsiteY1" fmla="*/ 59 h 188188"/>
                  <a:gd name="connsiteX2" fmla="*/ 141 w 103163"/>
                  <a:gd name="connsiteY2" fmla="*/ 18198 h 188188"/>
                  <a:gd name="connsiteX3" fmla="*/ 141 w 103163"/>
                  <a:gd name="connsiteY3" fmla="*/ 28401 h 188188"/>
                  <a:gd name="connsiteX4" fmla="*/ 41236 w 103163"/>
                  <a:gd name="connsiteY4" fmla="*/ 20465 h 188188"/>
                  <a:gd name="connsiteX5" fmla="*/ 41236 w 103163"/>
                  <a:gd name="connsiteY5" fmla="*/ 165008 h 188188"/>
                  <a:gd name="connsiteX6" fmla="*/ 12895 w 103163"/>
                  <a:gd name="connsiteY6" fmla="*/ 178045 h 188188"/>
                  <a:gd name="connsiteX7" fmla="*/ 2125 w 103163"/>
                  <a:gd name="connsiteY7" fmla="*/ 178045 h 188188"/>
                  <a:gd name="connsiteX8" fmla="*/ 2125 w 103163"/>
                  <a:gd name="connsiteY8" fmla="*/ 188248 h 188188"/>
                  <a:gd name="connsiteX9" fmla="*/ 52573 w 103163"/>
                  <a:gd name="connsiteY9" fmla="*/ 187115 h 188188"/>
                  <a:gd name="connsiteX10" fmla="*/ 103305 w 103163"/>
                  <a:gd name="connsiteY10" fmla="*/ 188248 h 188188"/>
                  <a:gd name="connsiteX11" fmla="*/ 103305 w 103163"/>
                  <a:gd name="connsiteY11" fmla="*/ 178045 h 188188"/>
                  <a:gd name="connsiteX12" fmla="*/ 92535 w 103163"/>
                  <a:gd name="connsiteY12" fmla="*/ 178045 h 188188"/>
                  <a:gd name="connsiteX13" fmla="*/ 64193 w 103163"/>
                  <a:gd name="connsiteY13" fmla="*/ 165008 h 188188"/>
                  <a:gd name="connsiteX14" fmla="*/ 64193 w 103163"/>
                  <a:gd name="connsiteY14" fmla="*/ 7995 h 18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163" h="188188">
                    <a:moveTo>
                      <a:pt x="64193" y="7995"/>
                    </a:moveTo>
                    <a:cubicBezTo>
                      <a:pt x="64193" y="343"/>
                      <a:pt x="63626" y="59"/>
                      <a:pt x="55691" y="59"/>
                    </a:cubicBezTo>
                    <a:cubicBezTo>
                      <a:pt x="37552" y="17914"/>
                      <a:pt x="11761" y="18198"/>
                      <a:pt x="141" y="18198"/>
                    </a:cubicBezTo>
                    <a:lnTo>
                      <a:pt x="141" y="28401"/>
                    </a:lnTo>
                    <a:cubicBezTo>
                      <a:pt x="6943" y="28401"/>
                      <a:pt x="25648" y="28401"/>
                      <a:pt x="41236" y="20465"/>
                    </a:cubicBezTo>
                    <a:lnTo>
                      <a:pt x="41236" y="165008"/>
                    </a:lnTo>
                    <a:cubicBezTo>
                      <a:pt x="41236" y="174361"/>
                      <a:pt x="41236" y="178045"/>
                      <a:pt x="12895" y="178045"/>
                    </a:cubicBezTo>
                    <a:lnTo>
                      <a:pt x="2125" y="178045"/>
                    </a:lnTo>
                    <a:lnTo>
                      <a:pt x="2125" y="188248"/>
                    </a:lnTo>
                    <a:cubicBezTo>
                      <a:pt x="7226" y="187965"/>
                      <a:pt x="42086" y="187115"/>
                      <a:pt x="52573" y="187115"/>
                    </a:cubicBezTo>
                    <a:cubicBezTo>
                      <a:pt x="61359" y="187115"/>
                      <a:pt x="97069" y="187965"/>
                      <a:pt x="103305" y="188248"/>
                    </a:cubicBezTo>
                    <a:lnTo>
                      <a:pt x="103305" y="178045"/>
                    </a:lnTo>
                    <a:lnTo>
                      <a:pt x="92535" y="178045"/>
                    </a:lnTo>
                    <a:cubicBezTo>
                      <a:pt x="64193" y="178045"/>
                      <a:pt x="64193" y="174361"/>
                      <a:pt x="64193" y="165008"/>
                    </a:cubicBezTo>
                    <a:lnTo>
                      <a:pt x="64193" y="7995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54746F74-558A-99B3-371A-B62D2C508BE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8480111" y="4787095"/>
                <a:ext cx="93932" cy="404881"/>
              </a:xfrm>
              <a:custGeom>
                <a:avLst/>
                <a:gdLst>
                  <a:gd name="connsiteX0" fmla="*/ 94078 w 93932"/>
                  <a:gd name="connsiteY0" fmla="*/ 400896 h 404881"/>
                  <a:gd name="connsiteX1" fmla="*/ 87195 w 93932"/>
                  <a:gd name="connsiteY1" fmla="*/ 391988 h 404881"/>
                  <a:gd name="connsiteX2" fmla="*/ 23628 w 93932"/>
                  <a:gd name="connsiteY2" fmla="*/ 202504 h 404881"/>
                  <a:gd name="connsiteX3" fmla="*/ 88814 w 93932"/>
                  <a:gd name="connsiteY3" fmla="*/ 10995 h 404881"/>
                  <a:gd name="connsiteX4" fmla="*/ 94078 w 93932"/>
                  <a:gd name="connsiteY4" fmla="*/ 4112 h 404881"/>
                  <a:gd name="connsiteX5" fmla="*/ 90029 w 93932"/>
                  <a:gd name="connsiteY5" fmla="*/ 63 h 404881"/>
                  <a:gd name="connsiteX6" fmla="*/ 25653 w 93932"/>
                  <a:gd name="connsiteY6" fmla="*/ 79015 h 404881"/>
                  <a:gd name="connsiteX7" fmla="*/ 145 w 93932"/>
                  <a:gd name="connsiteY7" fmla="*/ 202504 h 404881"/>
                  <a:gd name="connsiteX8" fmla="*/ 26867 w 93932"/>
                  <a:gd name="connsiteY8" fmla="*/ 328827 h 404881"/>
                  <a:gd name="connsiteX9" fmla="*/ 90029 w 93932"/>
                  <a:gd name="connsiteY9" fmla="*/ 404944 h 404881"/>
                  <a:gd name="connsiteX10" fmla="*/ 94078 w 93932"/>
                  <a:gd name="connsiteY10" fmla="*/ 400896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404881">
                    <a:moveTo>
                      <a:pt x="94078" y="400896"/>
                    </a:moveTo>
                    <a:cubicBezTo>
                      <a:pt x="94078" y="399681"/>
                      <a:pt x="94078" y="398871"/>
                      <a:pt x="87195" y="391988"/>
                    </a:cubicBezTo>
                    <a:cubicBezTo>
                      <a:pt x="36585" y="340973"/>
                      <a:pt x="23628" y="264451"/>
                      <a:pt x="23628" y="202504"/>
                    </a:cubicBezTo>
                    <a:cubicBezTo>
                      <a:pt x="23628" y="132054"/>
                      <a:pt x="39014" y="61605"/>
                      <a:pt x="88814" y="10995"/>
                    </a:cubicBezTo>
                    <a:cubicBezTo>
                      <a:pt x="94078" y="6136"/>
                      <a:pt x="94078" y="5326"/>
                      <a:pt x="94078" y="4112"/>
                    </a:cubicBezTo>
                    <a:cubicBezTo>
                      <a:pt x="94078" y="1277"/>
                      <a:pt x="92458" y="63"/>
                      <a:pt x="90029" y="63"/>
                    </a:cubicBezTo>
                    <a:cubicBezTo>
                      <a:pt x="85980" y="63"/>
                      <a:pt x="49541" y="27595"/>
                      <a:pt x="25653" y="79015"/>
                    </a:cubicBezTo>
                    <a:cubicBezTo>
                      <a:pt x="5004" y="123552"/>
                      <a:pt x="145" y="168494"/>
                      <a:pt x="145" y="202504"/>
                    </a:cubicBezTo>
                    <a:cubicBezTo>
                      <a:pt x="145" y="234084"/>
                      <a:pt x="4599" y="283075"/>
                      <a:pt x="26867" y="328827"/>
                    </a:cubicBezTo>
                    <a:cubicBezTo>
                      <a:pt x="51160" y="378627"/>
                      <a:pt x="85980" y="404944"/>
                      <a:pt x="90029" y="404944"/>
                    </a:cubicBezTo>
                    <a:cubicBezTo>
                      <a:pt x="92458" y="404944"/>
                      <a:pt x="94078" y="403730"/>
                      <a:pt x="94078" y="4008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3D74C620-E761-1D78-5509-08694655B8A4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5400000">
                <a:off x="8513582" y="4887425"/>
                <a:ext cx="430956" cy="175799"/>
              </a:xfrm>
              <a:custGeom>
                <a:avLst/>
                <a:gdLst>
                  <a:gd name="connsiteX0" fmla="*/ 10350 w 430956"/>
                  <a:gd name="connsiteY0" fmla="*/ 98489 h 175799"/>
                  <a:gd name="connsiteX1" fmla="*/ 288261 w 430956"/>
                  <a:gd name="connsiteY1" fmla="*/ 98489 h 175799"/>
                  <a:gd name="connsiteX2" fmla="*/ 288261 w 430956"/>
                  <a:gd name="connsiteY2" fmla="*/ 165335 h 175799"/>
                  <a:gd name="connsiteX3" fmla="*/ 289719 w 430956"/>
                  <a:gd name="connsiteY3" fmla="*/ 170599 h 175799"/>
                  <a:gd name="connsiteX4" fmla="*/ 297978 w 430956"/>
                  <a:gd name="connsiteY4" fmla="*/ 175862 h 175799"/>
                  <a:gd name="connsiteX5" fmla="*/ 302837 w 430956"/>
                  <a:gd name="connsiteY5" fmla="*/ 174283 h 175799"/>
                  <a:gd name="connsiteX6" fmla="*/ 426731 w 430956"/>
                  <a:gd name="connsiteY6" fmla="*/ 96910 h 175799"/>
                  <a:gd name="connsiteX7" fmla="*/ 430132 w 430956"/>
                  <a:gd name="connsiteY7" fmla="*/ 93226 h 175799"/>
                  <a:gd name="connsiteX8" fmla="*/ 431103 w 430956"/>
                  <a:gd name="connsiteY8" fmla="*/ 87962 h 175799"/>
                  <a:gd name="connsiteX9" fmla="*/ 426731 w 430956"/>
                  <a:gd name="connsiteY9" fmla="*/ 79014 h 175799"/>
                  <a:gd name="connsiteX10" fmla="*/ 302837 w 430956"/>
                  <a:gd name="connsiteY10" fmla="*/ 1641 h 175799"/>
                  <a:gd name="connsiteX11" fmla="*/ 297978 w 430956"/>
                  <a:gd name="connsiteY11" fmla="*/ 62 h 175799"/>
                  <a:gd name="connsiteX12" fmla="*/ 288261 w 430956"/>
                  <a:gd name="connsiteY12" fmla="*/ 10589 h 175799"/>
                  <a:gd name="connsiteX13" fmla="*/ 288261 w 430956"/>
                  <a:gd name="connsiteY13" fmla="*/ 77435 h 175799"/>
                  <a:gd name="connsiteX14" fmla="*/ 10350 w 430956"/>
                  <a:gd name="connsiteY14" fmla="*/ 77435 h 175799"/>
                  <a:gd name="connsiteX15" fmla="*/ 147 w 430956"/>
                  <a:gd name="connsiteY15" fmla="*/ 87962 h 175799"/>
                  <a:gd name="connsiteX16" fmla="*/ 10350 w 430956"/>
                  <a:gd name="connsiteY16" fmla="*/ 98489 h 175799"/>
                  <a:gd name="connsiteX17" fmla="*/ 307695 w 430956"/>
                  <a:gd name="connsiteY17" fmla="*/ 146913 h 175799"/>
                  <a:gd name="connsiteX18" fmla="*/ 307695 w 430956"/>
                  <a:gd name="connsiteY18" fmla="*/ 29011 h 175799"/>
                  <a:gd name="connsiteX19" fmla="*/ 401952 w 430956"/>
                  <a:gd name="connsiteY19" fmla="*/ 87962 h 175799"/>
                  <a:gd name="connsiteX20" fmla="*/ 307695 w 430956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956" h="175799">
                    <a:moveTo>
                      <a:pt x="10350" y="98489"/>
                    </a:moveTo>
                    <a:lnTo>
                      <a:pt x="288261" y="98489"/>
                    </a:lnTo>
                    <a:lnTo>
                      <a:pt x="288261" y="165335"/>
                    </a:lnTo>
                    <a:cubicBezTo>
                      <a:pt x="288261" y="166914"/>
                      <a:pt x="288747" y="169020"/>
                      <a:pt x="289719" y="170599"/>
                    </a:cubicBezTo>
                    <a:cubicBezTo>
                      <a:pt x="291662" y="173757"/>
                      <a:pt x="294577" y="175862"/>
                      <a:pt x="297978" y="175862"/>
                    </a:cubicBezTo>
                    <a:cubicBezTo>
                      <a:pt x="299922" y="175862"/>
                      <a:pt x="301379" y="175336"/>
                      <a:pt x="302837" y="174283"/>
                    </a:cubicBezTo>
                    <a:lnTo>
                      <a:pt x="426731" y="96910"/>
                    </a:lnTo>
                    <a:cubicBezTo>
                      <a:pt x="427702" y="96384"/>
                      <a:pt x="429160" y="94805"/>
                      <a:pt x="430132" y="93226"/>
                    </a:cubicBezTo>
                    <a:cubicBezTo>
                      <a:pt x="431103" y="91647"/>
                      <a:pt x="431103" y="89541"/>
                      <a:pt x="431103" y="87962"/>
                    </a:cubicBezTo>
                    <a:cubicBezTo>
                      <a:pt x="431103" y="84278"/>
                      <a:pt x="429646" y="80593"/>
                      <a:pt x="426731" y="79014"/>
                    </a:cubicBezTo>
                    <a:lnTo>
                      <a:pt x="302837" y="1641"/>
                    </a:lnTo>
                    <a:cubicBezTo>
                      <a:pt x="301379" y="589"/>
                      <a:pt x="299922" y="62"/>
                      <a:pt x="297978" y="62"/>
                    </a:cubicBezTo>
                    <a:cubicBezTo>
                      <a:pt x="292634" y="62"/>
                      <a:pt x="288261" y="4800"/>
                      <a:pt x="288261" y="10589"/>
                    </a:cubicBezTo>
                    <a:lnTo>
                      <a:pt x="288261" y="77435"/>
                    </a:lnTo>
                    <a:lnTo>
                      <a:pt x="10350" y="77435"/>
                    </a:lnTo>
                    <a:cubicBezTo>
                      <a:pt x="4520" y="77435"/>
                      <a:pt x="147" y="82172"/>
                      <a:pt x="147" y="87962"/>
                    </a:cubicBezTo>
                    <a:cubicBezTo>
                      <a:pt x="147" y="93752"/>
                      <a:pt x="4520" y="98489"/>
                      <a:pt x="10350" y="98489"/>
                    </a:cubicBezTo>
                    <a:close/>
                    <a:moveTo>
                      <a:pt x="307695" y="146913"/>
                    </a:moveTo>
                    <a:lnTo>
                      <a:pt x="307695" y="29011"/>
                    </a:lnTo>
                    <a:lnTo>
                      <a:pt x="401952" y="87962"/>
                    </a:lnTo>
                    <a:lnTo>
                      <a:pt x="307695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97802E84-CB12-17DE-A387-1608E22A7F20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8868708" y="4814222"/>
                <a:ext cx="288680" cy="285441"/>
              </a:xfrm>
              <a:custGeom>
                <a:avLst/>
                <a:gdLst>
                  <a:gd name="connsiteX0" fmla="*/ 231747 w 288680"/>
                  <a:gd name="connsiteY0" fmla="*/ 46219 h 285441"/>
                  <a:gd name="connsiteX1" fmla="*/ 283572 w 288680"/>
                  <a:gd name="connsiteY1" fmla="*/ 12614 h 285441"/>
                  <a:gd name="connsiteX2" fmla="*/ 288836 w 288680"/>
                  <a:gd name="connsiteY2" fmla="*/ 4921 h 285441"/>
                  <a:gd name="connsiteX3" fmla="*/ 283572 w 288680"/>
                  <a:gd name="connsiteY3" fmla="*/ 63 h 285441"/>
                  <a:gd name="connsiteX4" fmla="*/ 250372 w 288680"/>
                  <a:gd name="connsiteY4" fmla="*/ 1277 h 285441"/>
                  <a:gd name="connsiteX5" fmla="*/ 210289 w 288680"/>
                  <a:gd name="connsiteY5" fmla="*/ 63 h 285441"/>
                  <a:gd name="connsiteX6" fmla="*/ 202596 w 288680"/>
                  <a:gd name="connsiteY6" fmla="*/ 7756 h 285441"/>
                  <a:gd name="connsiteX7" fmla="*/ 209074 w 288680"/>
                  <a:gd name="connsiteY7" fmla="*/ 12614 h 285441"/>
                  <a:gd name="connsiteX8" fmla="*/ 227699 w 288680"/>
                  <a:gd name="connsiteY8" fmla="*/ 25975 h 285441"/>
                  <a:gd name="connsiteX9" fmla="*/ 221625 w 288680"/>
                  <a:gd name="connsiteY9" fmla="*/ 41361 h 285441"/>
                  <a:gd name="connsiteX10" fmla="*/ 97327 w 288680"/>
                  <a:gd name="connsiteY10" fmla="*/ 238943 h 285441"/>
                  <a:gd name="connsiteX11" fmla="*/ 69795 w 288680"/>
                  <a:gd name="connsiteY11" fmla="*/ 24761 h 285441"/>
                  <a:gd name="connsiteX12" fmla="*/ 97732 w 288680"/>
                  <a:gd name="connsiteY12" fmla="*/ 12614 h 285441"/>
                  <a:gd name="connsiteX13" fmla="*/ 107854 w 288680"/>
                  <a:gd name="connsiteY13" fmla="*/ 4516 h 285441"/>
                  <a:gd name="connsiteX14" fmla="*/ 102185 w 288680"/>
                  <a:gd name="connsiteY14" fmla="*/ 63 h 285441"/>
                  <a:gd name="connsiteX15" fmla="*/ 51980 w 288680"/>
                  <a:gd name="connsiteY15" fmla="*/ 1277 h 285441"/>
                  <a:gd name="connsiteX16" fmla="*/ 29712 w 288680"/>
                  <a:gd name="connsiteY16" fmla="*/ 873 h 285441"/>
                  <a:gd name="connsiteX17" fmla="*/ 7848 w 288680"/>
                  <a:gd name="connsiteY17" fmla="*/ 63 h 285441"/>
                  <a:gd name="connsiteX18" fmla="*/ 155 w 288680"/>
                  <a:gd name="connsiteY18" fmla="*/ 7756 h 285441"/>
                  <a:gd name="connsiteX19" fmla="*/ 10277 w 288680"/>
                  <a:gd name="connsiteY19" fmla="*/ 12614 h 285441"/>
                  <a:gd name="connsiteX20" fmla="*/ 34570 w 288680"/>
                  <a:gd name="connsiteY20" fmla="*/ 26380 h 285441"/>
                  <a:gd name="connsiteX21" fmla="*/ 66556 w 288680"/>
                  <a:gd name="connsiteY21" fmla="*/ 276192 h 285441"/>
                  <a:gd name="connsiteX22" fmla="*/ 74653 w 288680"/>
                  <a:gd name="connsiteY22" fmla="*/ 285504 h 285441"/>
                  <a:gd name="connsiteX23" fmla="*/ 85990 w 288680"/>
                  <a:gd name="connsiteY23" fmla="*/ 278217 h 285441"/>
                  <a:gd name="connsiteX24" fmla="*/ 231747 w 288680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8680" h="285441">
                    <a:moveTo>
                      <a:pt x="231747" y="46219"/>
                    </a:moveTo>
                    <a:cubicBezTo>
                      <a:pt x="251587" y="14639"/>
                      <a:pt x="268592" y="13424"/>
                      <a:pt x="283572" y="12614"/>
                    </a:cubicBezTo>
                    <a:cubicBezTo>
                      <a:pt x="288431" y="12209"/>
                      <a:pt x="288836" y="5326"/>
                      <a:pt x="288836" y="4921"/>
                    </a:cubicBezTo>
                    <a:cubicBezTo>
                      <a:pt x="288836" y="1682"/>
                      <a:pt x="286811" y="63"/>
                      <a:pt x="283572" y="63"/>
                    </a:cubicBezTo>
                    <a:cubicBezTo>
                      <a:pt x="273045" y="63"/>
                      <a:pt x="261304" y="1277"/>
                      <a:pt x="250372" y="1277"/>
                    </a:cubicBezTo>
                    <a:cubicBezTo>
                      <a:pt x="237011" y="1277"/>
                      <a:pt x="223245" y="63"/>
                      <a:pt x="210289" y="63"/>
                    </a:cubicBezTo>
                    <a:cubicBezTo>
                      <a:pt x="207859" y="63"/>
                      <a:pt x="202596" y="63"/>
                      <a:pt x="202596" y="7756"/>
                    </a:cubicBezTo>
                    <a:cubicBezTo>
                      <a:pt x="202596" y="12209"/>
                      <a:pt x="206240" y="12614"/>
                      <a:pt x="209074" y="12614"/>
                    </a:cubicBezTo>
                    <a:cubicBezTo>
                      <a:pt x="220006" y="13424"/>
                      <a:pt x="227699" y="17473"/>
                      <a:pt x="227699" y="25975"/>
                    </a:cubicBezTo>
                    <a:cubicBezTo>
                      <a:pt x="227699" y="32048"/>
                      <a:pt x="221625" y="40956"/>
                      <a:pt x="221625" y="41361"/>
                    </a:cubicBezTo>
                    <a:lnTo>
                      <a:pt x="97327" y="238943"/>
                    </a:lnTo>
                    <a:lnTo>
                      <a:pt x="69795" y="24761"/>
                    </a:lnTo>
                    <a:cubicBezTo>
                      <a:pt x="69795" y="17878"/>
                      <a:pt x="79107" y="12614"/>
                      <a:pt x="97732" y="12614"/>
                    </a:cubicBezTo>
                    <a:cubicBezTo>
                      <a:pt x="103400" y="12614"/>
                      <a:pt x="107854" y="12614"/>
                      <a:pt x="107854" y="4516"/>
                    </a:cubicBezTo>
                    <a:cubicBezTo>
                      <a:pt x="107854" y="873"/>
                      <a:pt x="104615" y="63"/>
                      <a:pt x="102185" y="63"/>
                    </a:cubicBezTo>
                    <a:cubicBezTo>
                      <a:pt x="85990" y="63"/>
                      <a:pt x="68580" y="1277"/>
                      <a:pt x="51980" y="1277"/>
                    </a:cubicBezTo>
                    <a:cubicBezTo>
                      <a:pt x="44692" y="1277"/>
                      <a:pt x="36999" y="873"/>
                      <a:pt x="29712" y="873"/>
                    </a:cubicBezTo>
                    <a:cubicBezTo>
                      <a:pt x="22424" y="873"/>
                      <a:pt x="14731" y="63"/>
                      <a:pt x="7848" y="63"/>
                    </a:cubicBezTo>
                    <a:cubicBezTo>
                      <a:pt x="5014" y="63"/>
                      <a:pt x="155" y="63"/>
                      <a:pt x="155" y="7756"/>
                    </a:cubicBezTo>
                    <a:cubicBezTo>
                      <a:pt x="155" y="12614"/>
                      <a:pt x="3799" y="12614"/>
                      <a:pt x="10277" y="12614"/>
                    </a:cubicBezTo>
                    <a:cubicBezTo>
                      <a:pt x="32951" y="12614"/>
                      <a:pt x="33355" y="16258"/>
                      <a:pt x="34570" y="26380"/>
                    </a:cubicBezTo>
                    <a:lnTo>
                      <a:pt x="66556" y="276192"/>
                    </a:lnTo>
                    <a:cubicBezTo>
                      <a:pt x="67770" y="284290"/>
                      <a:pt x="69390" y="285504"/>
                      <a:pt x="74653" y="285504"/>
                    </a:cubicBezTo>
                    <a:cubicBezTo>
                      <a:pt x="81132" y="285504"/>
                      <a:pt x="82751" y="283480"/>
                      <a:pt x="85990" y="278217"/>
                    </a:cubicBezTo>
                    <a:lnTo>
                      <a:pt x="231747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1B727B71-4B1B-C59E-C6B3-2C33234BFDA2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9195268" y="4787095"/>
                <a:ext cx="93932" cy="404881"/>
              </a:xfrm>
              <a:custGeom>
                <a:avLst/>
                <a:gdLst>
                  <a:gd name="connsiteX0" fmla="*/ 94096 w 93932"/>
                  <a:gd name="connsiteY0" fmla="*/ 202504 h 404881"/>
                  <a:gd name="connsiteX1" fmla="*/ 67374 w 93932"/>
                  <a:gd name="connsiteY1" fmla="*/ 76181 h 404881"/>
                  <a:gd name="connsiteX2" fmla="*/ 4212 w 93932"/>
                  <a:gd name="connsiteY2" fmla="*/ 63 h 404881"/>
                  <a:gd name="connsiteX3" fmla="*/ 163 w 93932"/>
                  <a:gd name="connsiteY3" fmla="*/ 4112 h 404881"/>
                  <a:gd name="connsiteX4" fmla="*/ 7856 w 93932"/>
                  <a:gd name="connsiteY4" fmla="*/ 13424 h 404881"/>
                  <a:gd name="connsiteX5" fmla="*/ 70613 w 93932"/>
                  <a:gd name="connsiteY5" fmla="*/ 202504 h 404881"/>
                  <a:gd name="connsiteX6" fmla="*/ 5427 w 93932"/>
                  <a:gd name="connsiteY6" fmla="*/ 394013 h 404881"/>
                  <a:gd name="connsiteX7" fmla="*/ 163 w 93932"/>
                  <a:gd name="connsiteY7" fmla="*/ 400896 h 404881"/>
                  <a:gd name="connsiteX8" fmla="*/ 4212 w 93932"/>
                  <a:gd name="connsiteY8" fmla="*/ 404944 h 404881"/>
                  <a:gd name="connsiteX9" fmla="*/ 68588 w 93932"/>
                  <a:gd name="connsiteY9" fmla="*/ 325993 h 404881"/>
                  <a:gd name="connsiteX10" fmla="*/ 94096 w 93932"/>
                  <a:gd name="connsiteY10" fmla="*/ 202504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404881">
                    <a:moveTo>
                      <a:pt x="94096" y="202504"/>
                    </a:moveTo>
                    <a:cubicBezTo>
                      <a:pt x="94096" y="170923"/>
                      <a:pt x="89642" y="121932"/>
                      <a:pt x="67374" y="76181"/>
                    </a:cubicBezTo>
                    <a:cubicBezTo>
                      <a:pt x="43081" y="26380"/>
                      <a:pt x="8261" y="63"/>
                      <a:pt x="4212" y="63"/>
                    </a:cubicBezTo>
                    <a:cubicBezTo>
                      <a:pt x="1783" y="63"/>
                      <a:pt x="163" y="1682"/>
                      <a:pt x="163" y="4112"/>
                    </a:cubicBezTo>
                    <a:cubicBezTo>
                      <a:pt x="163" y="5326"/>
                      <a:pt x="163" y="6136"/>
                      <a:pt x="7856" y="13424"/>
                    </a:cubicBezTo>
                    <a:cubicBezTo>
                      <a:pt x="47534" y="53507"/>
                      <a:pt x="70613" y="117883"/>
                      <a:pt x="70613" y="202504"/>
                    </a:cubicBezTo>
                    <a:cubicBezTo>
                      <a:pt x="70613" y="271738"/>
                      <a:pt x="55632" y="342998"/>
                      <a:pt x="5427" y="394013"/>
                    </a:cubicBezTo>
                    <a:cubicBezTo>
                      <a:pt x="163" y="398871"/>
                      <a:pt x="163" y="399681"/>
                      <a:pt x="163" y="400896"/>
                    </a:cubicBezTo>
                    <a:cubicBezTo>
                      <a:pt x="163" y="403325"/>
                      <a:pt x="1783" y="404944"/>
                      <a:pt x="4212" y="404944"/>
                    </a:cubicBezTo>
                    <a:cubicBezTo>
                      <a:pt x="8261" y="404944"/>
                      <a:pt x="44700" y="377412"/>
                      <a:pt x="68588" y="325993"/>
                    </a:cubicBezTo>
                    <a:cubicBezTo>
                      <a:pt x="89237" y="281456"/>
                      <a:pt x="94096" y="236514"/>
                      <a:pt x="94096" y="2025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F5AA882-D43C-C665-4295-9B193E0AE9BC}"/>
              </a:ext>
            </a:extLst>
          </p:cNvPr>
          <p:cNvGrpSpPr/>
          <p:nvPr/>
        </p:nvGrpSpPr>
        <p:grpSpPr>
          <a:xfrm>
            <a:off x="6457984" y="5091490"/>
            <a:ext cx="3612280" cy="1569660"/>
            <a:chOff x="6457984" y="5216878"/>
            <a:chExt cx="3612280" cy="1569660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30328D88-D615-083E-BBD2-30854B8A9C26}"/>
                </a:ext>
              </a:extLst>
            </p:cNvPr>
            <p:cNvSpPr txBox="1"/>
            <p:nvPr/>
          </p:nvSpPr>
          <p:spPr>
            <a:xfrm>
              <a:off x="6457985" y="5216878"/>
              <a:ext cx="3612279" cy="15696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Ordered locales and monotone maps.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F135098-89DF-828E-836D-A9B71909B5D3}"/>
                </a:ext>
              </a:extLst>
            </p:cNvPr>
            <p:cNvSpPr txBox="1"/>
            <p:nvPr/>
          </p:nvSpPr>
          <p:spPr>
            <a:xfrm>
              <a:off x="6457984" y="5216878"/>
              <a:ext cx="3612279" cy="5847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286" name="Group 285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OrdLoc $&#10;&#10;\end{document}&#10;" title="IguanaTex Vector Display">
              <a:extLst>
                <a:ext uri="{FF2B5EF4-FFF2-40B4-BE49-F238E27FC236}">
                  <a16:creationId xmlns:a16="http://schemas.microsoft.com/office/drawing/2014/main" id="{D973A9FB-BE7E-18C2-8380-EFA23F5623C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556833" y="5359574"/>
              <a:ext cx="1473948" cy="276418"/>
              <a:chOff x="5642139" y="4727531"/>
              <a:chExt cx="1473948" cy="276418"/>
            </a:xfrm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008CFAB5-233A-6EA3-453B-50D149B7F223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642139" y="4727531"/>
                <a:ext cx="293672" cy="276418"/>
              </a:xfrm>
              <a:custGeom>
                <a:avLst/>
                <a:gdLst>
                  <a:gd name="connsiteX0" fmla="*/ 293749 w 293672"/>
                  <a:gd name="connsiteY0" fmla="*/ 139834 h 276418"/>
                  <a:gd name="connsiteX1" fmla="*/ 147113 w 293672"/>
                  <a:gd name="connsiteY1" fmla="*/ 63 h 276418"/>
                  <a:gd name="connsiteX2" fmla="*/ 77 w 293672"/>
                  <a:gd name="connsiteY2" fmla="*/ 139834 h 276418"/>
                  <a:gd name="connsiteX3" fmla="*/ 146713 w 293672"/>
                  <a:gd name="connsiteY3" fmla="*/ 276481 h 276418"/>
                  <a:gd name="connsiteX4" fmla="*/ 293749 w 293672"/>
                  <a:gd name="connsiteY4" fmla="*/ 139834 h 276418"/>
                  <a:gd name="connsiteX5" fmla="*/ 146713 w 293672"/>
                  <a:gd name="connsiteY5" fmla="*/ 260084 h 276418"/>
                  <a:gd name="connsiteX6" fmla="*/ 77590 w 293672"/>
                  <a:gd name="connsiteY6" fmla="*/ 219480 h 276418"/>
                  <a:gd name="connsiteX7" fmla="*/ 61209 w 293672"/>
                  <a:gd name="connsiteY7" fmla="*/ 133977 h 276418"/>
                  <a:gd name="connsiteX8" fmla="*/ 79988 w 293672"/>
                  <a:gd name="connsiteY8" fmla="*/ 49256 h 276418"/>
                  <a:gd name="connsiteX9" fmla="*/ 146713 w 293672"/>
                  <a:gd name="connsiteY9" fmla="*/ 15680 h 276418"/>
                  <a:gd name="connsiteX10" fmla="*/ 215836 w 293672"/>
                  <a:gd name="connsiteY10" fmla="*/ 52379 h 276418"/>
                  <a:gd name="connsiteX11" fmla="*/ 232617 w 293672"/>
                  <a:gd name="connsiteY11" fmla="*/ 133977 h 276418"/>
                  <a:gd name="connsiteX12" fmla="*/ 214238 w 293672"/>
                  <a:gd name="connsiteY12" fmla="*/ 222994 h 276418"/>
                  <a:gd name="connsiteX13" fmla="*/ 146713 w 293672"/>
                  <a:gd name="connsiteY13" fmla="*/ 260084 h 276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3672" h="276418">
                    <a:moveTo>
                      <a:pt x="293749" y="139834"/>
                    </a:moveTo>
                    <a:cubicBezTo>
                      <a:pt x="293749" y="55503"/>
                      <a:pt x="235814" y="63"/>
                      <a:pt x="147113" y="63"/>
                    </a:cubicBezTo>
                    <a:cubicBezTo>
                      <a:pt x="55615" y="63"/>
                      <a:pt x="77" y="57845"/>
                      <a:pt x="77" y="139834"/>
                    </a:cubicBezTo>
                    <a:cubicBezTo>
                      <a:pt x="77" y="220651"/>
                      <a:pt x="56014" y="276481"/>
                      <a:pt x="146713" y="276481"/>
                    </a:cubicBezTo>
                    <a:cubicBezTo>
                      <a:pt x="238611" y="276481"/>
                      <a:pt x="293749" y="219870"/>
                      <a:pt x="293749" y="139834"/>
                    </a:cubicBezTo>
                    <a:close/>
                    <a:moveTo>
                      <a:pt x="146713" y="260084"/>
                    </a:moveTo>
                    <a:cubicBezTo>
                      <a:pt x="123139" y="260084"/>
                      <a:pt x="93972" y="249152"/>
                      <a:pt x="77590" y="219480"/>
                    </a:cubicBezTo>
                    <a:cubicBezTo>
                      <a:pt x="64405" y="195274"/>
                      <a:pt x="61209" y="167554"/>
                      <a:pt x="61209" y="133977"/>
                    </a:cubicBezTo>
                    <a:cubicBezTo>
                      <a:pt x="61209" y="108990"/>
                      <a:pt x="62407" y="75805"/>
                      <a:pt x="79988" y="49256"/>
                    </a:cubicBezTo>
                    <a:cubicBezTo>
                      <a:pt x="96369" y="25440"/>
                      <a:pt x="123139" y="15680"/>
                      <a:pt x="146713" y="15680"/>
                    </a:cubicBezTo>
                    <a:cubicBezTo>
                      <a:pt x="172285" y="15680"/>
                      <a:pt x="199854" y="26611"/>
                      <a:pt x="215836" y="52379"/>
                    </a:cubicBezTo>
                    <a:cubicBezTo>
                      <a:pt x="231019" y="77366"/>
                      <a:pt x="232617" y="107429"/>
                      <a:pt x="232617" y="133977"/>
                    </a:cubicBezTo>
                    <a:cubicBezTo>
                      <a:pt x="232617" y="161307"/>
                      <a:pt x="231019" y="196054"/>
                      <a:pt x="214238" y="222994"/>
                    </a:cubicBezTo>
                    <a:cubicBezTo>
                      <a:pt x="196258" y="251494"/>
                      <a:pt x="168289" y="260084"/>
                      <a:pt x="146713" y="2600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264B1DEB-8E0C-B7DE-4238-641A0CA40100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76520" y="4823965"/>
                <a:ext cx="161819" cy="175689"/>
              </a:xfrm>
              <a:custGeom>
                <a:avLst/>
                <a:gdLst>
                  <a:gd name="connsiteX0" fmla="*/ 66411 w 161819"/>
                  <a:gd name="connsiteY0" fmla="*/ 44180 h 175689"/>
                  <a:gd name="connsiteX1" fmla="*/ 66411 w 161819"/>
                  <a:gd name="connsiteY1" fmla="*/ 63 h 175689"/>
                  <a:gd name="connsiteX2" fmla="*/ 85 w 161819"/>
                  <a:gd name="connsiteY2" fmla="*/ 3186 h 175689"/>
                  <a:gd name="connsiteX3" fmla="*/ 85 w 161819"/>
                  <a:gd name="connsiteY3" fmla="*/ 21536 h 175689"/>
                  <a:gd name="connsiteX4" fmla="*/ 27655 w 161819"/>
                  <a:gd name="connsiteY4" fmla="*/ 36762 h 175689"/>
                  <a:gd name="connsiteX5" fmla="*/ 27655 w 161819"/>
                  <a:gd name="connsiteY5" fmla="*/ 157403 h 175689"/>
                  <a:gd name="connsiteX6" fmla="*/ 85 w 161819"/>
                  <a:gd name="connsiteY6" fmla="*/ 157403 h 175689"/>
                  <a:gd name="connsiteX7" fmla="*/ 85 w 161819"/>
                  <a:gd name="connsiteY7" fmla="*/ 175753 h 175689"/>
                  <a:gd name="connsiteX8" fmla="*/ 50429 w 161819"/>
                  <a:gd name="connsiteY8" fmla="*/ 174581 h 175689"/>
                  <a:gd name="connsiteX9" fmla="*/ 105568 w 161819"/>
                  <a:gd name="connsiteY9" fmla="*/ 175753 h 175689"/>
                  <a:gd name="connsiteX10" fmla="*/ 105568 w 161819"/>
                  <a:gd name="connsiteY10" fmla="*/ 157403 h 175689"/>
                  <a:gd name="connsiteX11" fmla="*/ 70806 w 161819"/>
                  <a:gd name="connsiteY11" fmla="*/ 157403 h 175689"/>
                  <a:gd name="connsiteX12" fmla="*/ 70806 w 161819"/>
                  <a:gd name="connsiteY12" fmla="*/ 89079 h 175689"/>
                  <a:gd name="connsiteX13" fmla="*/ 120751 w 161819"/>
                  <a:gd name="connsiteY13" fmla="*/ 14118 h 175689"/>
                  <a:gd name="connsiteX14" fmla="*/ 113159 w 161819"/>
                  <a:gd name="connsiteY14" fmla="*/ 32077 h 175689"/>
                  <a:gd name="connsiteX15" fmla="*/ 137532 w 161819"/>
                  <a:gd name="connsiteY15" fmla="*/ 55893 h 175689"/>
                  <a:gd name="connsiteX16" fmla="*/ 161905 w 161819"/>
                  <a:gd name="connsiteY16" fmla="*/ 32077 h 175689"/>
                  <a:gd name="connsiteX17" fmla="*/ 119552 w 161819"/>
                  <a:gd name="connsiteY17" fmla="*/ 63 h 175689"/>
                  <a:gd name="connsiteX18" fmla="*/ 66411 w 161819"/>
                  <a:gd name="connsiteY18" fmla="*/ 44180 h 17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19" h="175689">
                    <a:moveTo>
                      <a:pt x="66411" y="44180"/>
                    </a:moveTo>
                    <a:lnTo>
                      <a:pt x="66411" y="63"/>
                    </a:lnTo>
                    <a:lnTo>
                      <a:pt x="85" y="3186"/>
                    </a:lnTo>
                    <a:lnTo>
                      <a:pt x="85" y="21536"/>
                    </a:lnTo>
                    <a:cubicBezTo>
                      <a:pt x="24858" y="21536"/>
                      <a:pt x="27655" y="21536"/>
                      <a:pt x="27655" y="36762"/>
                    </a:cubicBezTo>
                    <a:lnTo>
                      <a:pt x="27655" y="157403"/>
                    </a:lnTo>
                    <a:lnTo>
                      <a:pt x="85" y="157403"/>
                    </a:lnTo>
                    <a:lnTo>
                      <a:pt x="85" y="175753"/>
                    </a:lnTo>
                    <a:cubicBezTo>
                      <a:pt x="14070" y="175362"/>
                      <a:pt x="32050" y="174581"/>
                      <a:pt x="50429" y="174581"/>
                    </a:cubicBezTo>
                    <a:cubicBezTo>
                      <a:pt x="65612" y="174581"/>
                      <a:pt x="91184" y="174581"/>
                      <a:pt x="105568" y="175753"/>
                    </a:cubicBezTo>
                    <a:lnTo>
                      <a:pt x="105568" y="157403"/>
                    </a:lnTo>
                    <a:lnTo>
                      <a:pt x="70806" y="157403"/>
                    </a:lnTo>
                    <a:lnTo>
                      <a:pt x="70806" y="89079"/>
                    </a:lnTo>
                    <a:cubicBezTo>
                      <a:pt x="70806" y="61749"/>
                      <a:pt x="80795" y="14118"/>
                      <a:pt x="120751" y="14118"/>
                    </a:cubicBezTo>
                    <a:cubicBezTo>
                      <a:pt x="120351" y="14508"/>
                      <a:pt x="113159" y="20755"/>
                      <a:pt x="113159" y="32077"/>
                    </a:cubicBezTo>
                    <a:cubicBezTo>
                      <a:pt x="113159" y="48085"/>
                      <a:pt x="125945" y="55893"/>
                      <a:pt x="137532" y="55893"/>
                    </a:cubicBezTo>
                    <a:cubicBezTo>
                      <a:pt x="149119" y="55893"/>
                      <a:pt x="161905" y="47694"/>
                      <a:pt x="161905" y="32077"/>
                    </a:cubicBezTo>
                    <a:cubicBezTo>
                      <a:pt x="161905" y="11385"/>
                      <a:pt x="140329" y="63"/>
                      <a:pt x="119552" y="63"/>
                    </a:cubicBezTo>
                    <a:cubicBezTo>
                      <a:pt x="91583" y="63"/>
                      <a:pt x="75601" y="19584"/>
                      <a:pt x="66411" y="44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AD87E8E-9220-EA6F-699C-E5D73999C9B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166152" y="4728702"/>
                <a:ext cx="224949" cy="273295"/>
              </a:xfrm>
              <a:custGeom>
                <a:avLst/>
                <a:gdLst>
                  <a:gd name="connsiteX0" fmla="*/ 151921 w 224949"/>
                  <a:gd name="connsiteY0" fmla="*/ 254227 h 273295"/>
                  <a:gd name="connsiteX1" fmla="*/ 151921 w 224949"/>
                  <a:gd name="connsiteY1" fmla="*/ 273358 h 273295"/>
                  <a:gd name="connsiteX2" fmla="*/ 225039 w 224949"/>
                  <a:gd name="connsiteY2" fmla="*/ 271015 h 273295"/>
                  <a:gd name="connsiteX3" fmla="*/ 225039 w 224949"/>
                  <a:gd name="connsiteY3" fmla="*/ 252666 h 273295"/>
                  <a:gd name="connsiteX4" fmla="*/ 197470 w 224949"/>
                  <a:gd name="connsiteY4" fmla="*/ 237439 h 273295"/>
                  <a:gd name="connsiteX5" fmla="*/ 197470 w 224949"/>
                  <a:gd name="connsiteY5" fmla="*/ 63 h 273295"/>
                  <a:gd name="connsiteX6" fmla="*/ 126749 w 224949"/>
                  <a:gd name="connsiteY6" fmla="*/ 3186 h 273295"/>
                  <a:gd name="connsiteX7" fmla="*/ 126749 w 224949"/>
                  <a:gd name="connsiteY7" fmla="*/ 21536 h 273295"/>
                  <a:gd name="connsiteX8" fmla="*/ 154318 w 224949"/>
                  <a:gd name="connsiteY8" fmla="*/ 36762 h 273295"/>
                  <a:gd name="connsiteX9" fmla="*/ 154318 w 224949"/>
                  <a:gd name="connsiteY9" fmla="*/ 112895 h 273295"/>
                  <a:gd name="connsiteX10" fmla="*/ 100378 w 224949"/>
                  <a:gd name="connsiteY10" fmla="*/ 95326 h 273295"/>
                  <a:gd name="connsiteX11" fmla="*/ 90 w 224949"/>
                  <a:gd name="connsiteY11" fmla="*/ 184732 h 273295"/>
                  <a:gd name="connsiteX12" fmla="*/ 95983 w 224949"/>
                  <a:gd name="connsiteY12" fmla="*/ 273358 h 273295"/>
                  <a:gd name="connsiteX13" fmla="*/ 151921 w 224949"/>
                  <a:gd name="connsiteY13" fmla="*/ 254227 h 273295"/>
                  <a:gd name="connsiteX14" fmla="*/ 151921 w 224949"/>
                  <a:gd name="connsiteY14" fmla="*/ 133197 h 273295"/>
                  <a:gd name="connsiteX15" fmla="*/ 151921 w 224949"/>
                  <a:gd name="connsiteY15" fmla="*/ 230802 h 273295"/>
                  <a:gd name="connsiteX16" fmla="*/ 99979 w 224949"/>
                  <a:gd name="connsiteY16" fmla="*/ 259303 h 273295"/>
                  <a:gd name="connsiteX17" fmla="*/ 51233 w 224949"/>
                  <a:gd name="connsiteY17" fmla="*/ 184732 h 273295"/>
                  <a:gd name="connsiteX18" fmla="*/ 61621 w 224949"/>
                  <a:gd name="connsiteY18" fmla="*/ 129683 h 273295"/>
                  <a:gd name="connsiteX19" fmla="*/ 104374 w 224949"/>
                  <a:gd name="connsiteY19" fmla="*/ 109381 h 273295"/>
                  <a:gd name="connsiteX20" fmla="*/ 151921 w 224949"/>
                  <a:gd name="connsiteY20" fmla="*/ 133197 h 27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949" h="273295">
                    <a:moveTo>
                      <a:pt x="151921" y="254227"/>
                    </a:moveTo>
                    <a:lnTo>
                      <a:pt x="151921" y="273358"/>
                    </a:lnTo>
                    <a:lnTo>
                      <a:pt x="225039" y="271015"/>
                    </a:lnTo>
                    <a:lnTo>
                      <a:pt x="225039" y="252666"/>
                    </a:lnTo>
                    <a:cubicBezTo>
                      <a:pt x="200267" y="252666"/>
                      <a:pt x="197470" y="252666"/>
                      <a:pt x="197470" y="237439"/>
                    </a:cubicBezTo>
                    <a:lnTo>
                      <a:pt x="197470" y="63"/>
                    </a:lnTo>
                    <a:lnTo>
                      <a:pt x="126749" y="3186"/>
                    </a:lnTo>
                    <a:lnTo>
                      <a:pt x="126749" y="21536"/>
                    </a:lnTo>
                    <a:cubicBezTo>
                      <a:pt x="151521" y="21536"/>
                      <a:pt x="154318" y="21536"/>
                      <a:pt x="154318" y="36762"/>
                    </a:cubicBezTo>
                    <a:lnTo>
                      <a:pt x="154318" y="112895"/>
                    </a:lnTo>
                    <a:cubicBezTo>
                      <a:pt x="134340" y="97668"/>
                      <a:pt x="113563" y="95326"/>
                      <a:pt x="100378" y="95326"/>
                    </a:cubicBezTo>
                    <a:cubicBezTo>
                      <a:pt x="42043" y="95326"/>
                      <a:pt x="90" y="129683"/>
                      <a:pt x="90" y="184732"/>
                    </a:cubicBezTo>
                    <a:cubicBezTo>
                      <a:pt x="90" y="236268"/>
                      <a:pt x="36849" y="273358"/>
                      <a:pt x="95983" y="273358"/>
                    </a:cubicBezTo>
                    <a:cubicBezTo>
                      <a:pt x="120356" y="273358"/>
                      <a:pt x="139535" y="263988"/>
                      <a:pt x="151921" y="254227"/>
                    </a:cubicBezTo>
                    <a:close/>
                    <a:moveTo>
                      <a:pt x="151921" y="133197"/>
                    </a:moveTo>
                    <a:lnTo>
                      <a:pt x="151921" y="230802"/>
                    </a:lnTo>
                    <a:cubicBezTo>
                      <a:pt x="146726" y="237830"/>
                      <a:pt x="130345" y="259303"/>
                      <a:pt x="99979" y="259303"/>
                    </a:cubicBezTo>
                    <a:cubicBezTo>
                      <a:pt x="51233" y="259303"/>
                      <a:pt x="51233" y="212062"/>
                      <a:pt x="51233" y="184732"/>
                    </a:cubicBezTo>
                    <a:cubicBezTo>
                      <a:pt x="51233" y="165992"/>
                      <a:pt x="51233" y="144909"/>
                      <a:pt x="61621" y="129683"/>
                    </a:cubicBezTo>
                    <a:cubicBezTo>
                      <a:pt x="73208" y="113285"/>
                      <a:pt x="91988" y="109381"/>
                      <a:pt x="104374" y="109381"/>
                    </a:cubicBezTo>
                    <a:cubicBezTo>
                      <a:pt x="127148" y="109381"/>
                      <a:pt x="143130" y="121874"/>
                      <a:pt x="151921" y="133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28E799E-1A0C-C09D-EA65-CECB7141E80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421821" y="4731826"/>
                <a:ext cx="241330" cy="267829"/>
              </a:xfrm>
              <a:custGeom>
                <a:avLst/>
                <a:gdLst>
                  <a:gd name="connsiteX0" fmla="*/ 241427 w 241330"/>
                  <a:gd name="connsiteY0" fmla="*/ 160916 h 267829"/>
                  <a:gd name="connsiteX1" fmla="*/ 222648 w 241330"/>
                  <a:gd name="connsiteY1" fmla="*/ 160916 h 267829"/>
                  <a:gd name="connsiteX2" fmla="*/ 141139 w 241330"/>
                  <a:gd name="connsiteY2" fmla="*/ 249542 h 267829"/>
                  <a:gd name="connsiteX3" fmla="*/ 99985 w 241330"/>
                  <a:gd name="connsiteY3" fmla="*/ 249542 h 267829"/>
                  <a:gd name="connsiteX4" fmla="*/ 99985 w 241330"/>
                  <a:gd name="connsiteY4" fmla="*/ 18413 h 267829"/>
                  <a:gd name="connsiteX5" fmla="*/ 153925 w 241330"/>
                  <a:gd name="connsiteY5" fmla="*/ 18413 h 267829"/>
                  <a:gd name="connsiteX6" fmla="*/ 153925 w 241330"/>
                  <a:gd name="connsiteY6" fmla="*/ 63 h 267829"/>
                  <a:gd name="connsiteX7" fmla="*/ 73215 w 241330"/>
                  <a:gd name="connsiteY7" fmla="*/ 1234 h 267829"/>
                  <a:gd name="connsiteX8" fmla="*/ 96 w 241330"/>
                  <a:gd name="connsiteY8" fmla="*/ 63 h 267829"/>
                  <a:gd name="connsiteX9" fmla="*/ 96 w 241330"/>
                  <a:gd name="connsiteY9" fmla="*/ 18413 h 267829"/>
                  <a:gd name="connsiteX10" fmla="*/ 43248 w 241330"/>
                  <a:gd name="connsiteY10" fmla="*/ 18413 h 267829"/>
                  <a:gd name="connsiteX11" fmla="*/ 43248 w 241330"/>
                  <a:gd name="connsiteY11" fmla="*/ 249542 h 267829"/>
                  <a:gd name="connsiteX12" fmla="*/ 96 w 241330"/>
                  <a:gd name="connsiteY12" fmla="*/ 249542 h 267829"/>
                  <a:gd name="connsiteX13" fmla="*/ 96 w 241330"/>
                  <a:gd name="connsiteY13" fmla="*/ 267892 h 267829"/>
                  <a:gd name="connsiteX14" fmla="*/ 229041 w 241330"/>
                  <a:gd name="connsiteY14" fmla="*/ 267892 h 267829"/>
                  <a:gd name="connsiteX15" fmla="*/ 241427 w 241330"/>
                  <a:gd name="connsiteY15" fmla="*/ 160916 h 267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1330" h="267829">
                    <a:moveTo>
                      <a:pt x="241427" y="160916"/>
                    </a:moveTo>
                    <a:lnTo>
                      <a:pt x="222648" y="160916"/>
                    </a:lnTo>
                    <a:cubicBezTo>
                      <a:pt x="219452" y="187856"/>
                      <a:pt x="212659" y="249542"/>
                      <a:pt x="141139" y="249542"/>
                    </a:cubicBezTo>
                    <a:lnTo>
                      <a:pt x="99985" y="249542"/>
                    </a:lnTo>
                    <a:lnTo>
                      <a:pt x="99985" y="18413"/>
                    </a:lnTo>
                    <a:lnTo>
                      <a:pt x="153925" y="18413"/>
                    </a:lnTo>
                    <a:lnTo>
                      <a:pt x="153925" y="63"/>
                    </a:lnTo>
                    <a:cubicBezTo>
                      <a:pt x="136344" y="1234"/>
                      <a:pt x="92793" y="1234"/>
                      <a:pt x="73215" y="1234"/>
                    </a:cubicBezTo>
                    <a:cubicBezTo>
                      <a:pt x="55634" y="1234"/>
                      <a:pt x="15279" y="1234"/>
                      <a:pt x="96" y="63"/>
                    </a:cubicBezTo>
                    <a:lnTo>
                      <a:pt x="96" y="18413"/>
                    </a:lnTo>
                    <a:lnTo>
                      <a:pt x="43248" y="18413"/>
                    </a:lnTo>
                    <a:lnTo>
                      <a:pt x="43248" y="249542"/>
                    </a:lnTo>
                    <a:lnTo>
                      <a:pt x="96" y="249542"/>
                    </a:lnTo>
                    <a:lnTo>
                      <a:pt x="96" y="267892"/>
                    </a:lnTo>
                    <a:lnTo>
                      <a:pt x="229041" y="267892"/>
                    </a:lnTo>
                    <a:lnTo>
                      <a:pt x="241427" y="160916"/>
                    </a:ln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EB8D4798-AD6B-FD58-76B4-71C7E963823F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695381" y="4822794"/>
                <a:ext cx="203772" cy="179203"/>
              </a:xfrm>
              <a:custGeom>
                <a:avLst/>
                <a:gdLst>
                  <a:gd name="connsiteX0" fmla="*/ 203876 w 203772"/>
                  <a:gd name="connsiteY0" fmla="*/ 91812 h 179203"/>
                  <a:gd name="connsiteX1" fmla="*/ 101990 w 203772"/>
                  <a:gd name="connsiteY1" fmla="*/ 63 h 179203"/>
                  <a:gd name="connsiteX2" fmla="*/ 103 w 203772"/>
                  <a:gd name="connsiteY2" fmla="*/ 91812 h 179203"/>
                  <a:gd name="connsiteX3" fmla="*/ 101990 w 203772"/>
                  <a:gd name="connsiteY3" fmla="*/ 179266 h 179203"/>
                  <a:gd name="connsiteX4" fmla="*/ 203876 w 203772"/>
                  <a:gd name="connsiteY4" fmla="*/ 91812 h 179203"/>
                  <a:gd name="connsiteX5" fmla="*/ 101990 w 203772"/>
                  <a:gd name="connsiteY5" fmla="*/ 163649 h 179203"/>
                  <a:gd name="connsiteX6" fmla="*/ 51246 w 203772"/>
                  <a:gd name="connsiteY6" fmla="*/ 87517 h 179203"/>
                  <a:gd name="connsiteX7" fmla="*/ 58039 w 203772"/>
                  <a:gd name="connsiteY7" fmla="*/ 36762 h 179203"/>
                  <a:gd name="connsiteX8" fmla="*/ 101990 w 203772"/>
                  <a:gd name="connsiteY8" fmla="*/ 14118 h 179203"/>
                  <a:gd name="connsiteX9" fmla="*/ 144342 w 203772"/>
                  <a:gd name="connsiteY9" fmla="*/ 34029 h 179203"/>
                  <a:gd name="connsiteX10" fmla="*/ 152733 w 203772"/>
                  <a:gd name="connsiteY10" fmla="*/ 87517 h 179203"/>
                  <a:gd name="connsiteX11" fmla="*/ 101990 w 203772"/>
                  <a:gd name="connsiteY11" fmla="*/ 163649 h 17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3772" h="179203">
                    <a:moveTo>
                      <a:pt x="203876" y="91812"/>
                    </a:moveTo>
                    <a:cubicBezTo>
                      <a:pt x="203876" y="39495"/>
                      <a:pt x="167117" y="63"/>
                      <a:pt x="101990" y="63"/>
                    </a:cubicBezTo>
                    <a:cubicBezTo>
                      <a:pt x="36463" y="63"/>
                      <a:pt x="103" y="39886"/>
                      <a:pt x="103" y="91812"/>
                    </a:cubicBezTo>
                    <a:cubicBezTo>
                      <a:pt x="103" y="140224"/>
                      <a:pt x="35264" y="179266"/>
                      <a:pt x="101990" y="179266"/>
                    </a:cubicBezTo>
                    <a:cubicBezTo>
                      <a:pt x="169115" y="179266"/>
                      <a:pt x="203876" y="139834"/>
                      <a:pt x="203876" y="91812"/>
                    </a:cubicBezTo>
                    <a:close/>
                    <a:moveTo>
                      <a:pt x="101990" y="163649"/>
                    </a:moveTo>
                    <a:cubicBezTo>
                      <a:pt x="51246" y="163649"/>
                      <a:pt x="51246" y="121484"/>
                      <a:pt x="51246" y="87517"/>
                    </a:cubicBezTo>
                    <a:cubicBezTo>
                      <a:pt x="51246" y="69948"/>
                      <a:pt x="51246" y="50037"/>
                      <a:pt x="58039" y="36762"/>
                    </a:cubicBezTo>
                    <a:cubicBezTo>
                      <a:pt x="65630" y="22317"/>
                      <a:pt x="82411" y="14118"/>
                      <a:pt x="101990" y="14118"/>
                    </a:cubicBezTo>
                    <a:cubicBezTo>
                      <a:pt x="118771" y="14118"/>
                      <a:pt x="135552" y="20365"/>
                      <a:pt x="144342" y="34029"/>
                    </a:cubicBezTo>
                    <a:cubicBezTo>
                      <a:pt x="152733" y="47304"/>
                      <a:pt x="152733" y="68777"/>
                      <a:pt x="152733" y="87517"/>
                    </a:cubicBezTo>
                    <a:cubicBezTo>
                      <a:pt x="152733" y="121484"/>
                      <a:pt x="152733" y="163649"/>
                      <a:pt x="101990" y="1636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332DB5E-9360-B06D-7942-A744555DA59B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940284" y="4822794"/>
                <a:ext cx="175803" cy="179203"/>
              </a:xfrm>
              <a:custGeom>
                <a:avLst/>
                <a:gdLst>
                  <a:gd name="connsiteX0" fmla="*/ 128766 w 175803"/>
                  <a:gd name="connsiteY0" fmla="*/ 18022 h 179203"/>
                  <a:gd name="connsiteX1" fmla="*/ 120775 w 175803"/>
                  <a:gd name="connsiteY1" fmla="*/ 35982 h 179203"/>
                  <a:gd name="connsiteX2" fmla="*/ 145547 w 175803"/>
                  <a:gd name="connsiteY2" fmla="*/ 60578 h 179203"/>
                  <a:gd name="connsiteX3" fmla="*/ 170719 w 175803"/>
                  <a:gd name="connsiteY3" fmla="*/ 35982 h 179203"/>
                  <a:gd name="connsiteX4" fmla="*/ 101197 w 175803"/>
                  <a:gd name="connsiteY4" fmla="*/ 63 h 179203"/>
                  <a:gd name="connsiteX5" fmla="*/ 109 w 175803"/>
                  <a:gd name="connsiteY5" fmla="*/ 90250 h 179203"/>
                  <a:gd name="connsiteX6" fmla="*/ 99199 w 175803"/>
                  <a:gd name="connsiteY6" fmla="*/ 179266 h 179203"/>
                  <a:gd name="connsiteX7" fmla="*/ 175913 w 175803"/>
                  <a:gd name="connsiteY7" fmla="*/ 131244 h 179203"/>
                  <a:gd name="connsiteX8" fmla="*/ 166324 w 175803"/>
                  <a:gd name="connsiteY8" fmla="*/ 125779 h 179203"/>
                  <a:gd name="connsiteX9" fmla="*/ 156735 w 175803"/>
                  <a:gd name="connsiteY9" fmla="*/ 131635 h 179203"/>
                  <a:gd name="connsiteX10" fmla="*/ 106790 w 175803"/>
                  <a:gd name="connsiteY10" fmla="*/ 163649 h 179203"/>
                  <a:gd name="connsiteX11" fmla="*/ 51252 w 175803"/>
                  <a:gd name="connsiteY11" fmla="*/ 88298 h 179203"/>
                  <a:gd name="connsiteX12" fmla="*/ 102795 w 175803"/>
                  <a:gd name="connsiteY12" fmla="*/ 15680 h 179203"/>
                  <a:gd name="connsiteX13" fmla="*/ 128766 w 175803"/>
                  <a:gd name="connsiteY13" fmla="*/ 18022 h 17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803" h="179203">
                    <a:moveTo>
                      <a:pt x="128766" y="18022"/>
                    </a:moveTo>
                    <a:cubicBezTo>
                      <a:pt x="121574" y="24269"/>
                      <a:pt x="120775" y="32468"/>
                      <a:pt x="120775" y="35982"/>
                    </a:cubicBezTo>
                    <a:cubicBezTo>
                      <a:pt x="120775" y="53160"/>
                      <a:pt x="134759" y="60578"/>
                      <a:pt x="145547" y="60578"/>
                    </a:cubicBezTo>
                    <a:cubicBezTo>
                      <a:pt x="157933" y="60578"/>
                      <a:pt x="170719" y="52379"/>
                      <a:pt x="170719" y="35982"/>
                    </a:cubicBezTo>
                    <a:cubicBezTo>
                      <a:pt x="170719" y="2405"/>
                      <a:pt x="124371" y="63"/>
                      <a:pt x="101197" y="63"/>
                    </a:cubicBezTo>
                    <a:cubicBezTo>
                      <a:pt x="29676" y="63"/>
                      <a:pt x="109" y="44961"/>
                      <a:pt x="109" y="90250"/>
                    </a:cubicBezTo>
                    <a:cubicBezTo>
                      <a:pt x="109" y="142176"/>
                      <a:pt x="37667" y="179266"/>
                      <a:pt x="99199" y="179266"/>
                    </a:cubicBezTo>
                    <a:cubicBezTo>
                      <a:pt x="163927" y="179266"/>
                      <a:pt x="175913" y="133977"/>
                      <a:pt x="175913" y="131244"/>
                    </a:cubicBezTo>
                    <a:cubicBezTo>
                      <a:pt x="175913" y="125779"/>
                      <a:pt x="170319" y="125779"/>
                      <a:pt x="166324" y="125779"/>
                    </a:cubicBezTo>
                    <a:cubicBezTo>
                      <a:pt x="159132" y="125779"/>
                      <a:pt x="158732" y="126559"/>
                      <a:pt x="156735" y="131635"/>
                    </a:cubicBezTo>
                    <a:cubicBezTo>
                      <a:pt x="146346" y="156231"/>
                      <a:pt x="127168" y="163649"/>
                      <a:pt x="106790" y="163649"/>
                    </a:cubicBezTo>
                    <a:cubicBezTo>
                      <a:pt x="51252" y="163649"/>
                      <a:pt x="51252" y="106257"/>
                      <a:pt x="51252" y="88298"/>
                    </a:cubicBezTo>
                    <a:cubicBezTo>
                      <a:pt x="51252" y="66434"/>
                      <a:pt x="51252" y="15680"/>
                      <a:pt x="102795" y="15680"/>
                    </a:cubicBezTo>
                    <a:cubicBezTo>
                      <a:pt x="116779" y="15680"/>
                      <a:pt x="123572" y="16851"/>
                      <a:pt x="128766" y="180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4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locales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7A009-4B78-C266-5D3A-D16822D3F39B}"/>
              </a:ext>
            </a:extLst>
          </p:cNvPr>
          <p:cNvSpPr/>
          <p:nvPr/>
        </p:nvSpPr>
        <p:spPr>
          <a:xfrm>
            <a:off x="2845864" y="2397948"/>
            <a:ext cx="5680916" cy="53269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4D6E5-777B-22AD-2F1C-974141E21193}"/>
              </a:ext>
            </a:extLst>
          </p:cNvPr>
          <p:cNvSpPr txBox="1"/>
          <p:nvPr/>
        </p:nvSpPr>
        <p:spPr>
          <a:xfrm>
            <a:off x="2845864" y="2397948"/>
            <a:ext cx="5680916" cy="20621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>
                <a:latin typeface="Courier New" panose="02070309020205020404" pitchFamily="49" charset="0"/>
                <a:cs typeface="Courier New" panose="02070309020205020404" pitchFamily="49" charset="0"/>
              </a:rPr>
              <a:t>The goal:</a:t>
            </a:r>
          </a:p>
          <a:p>
            <a:endParaRPr lang="en-GB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1" name="Group 340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 \begin{tikzcd}[column sep = 1.5cm]&#10;  \OrdTop^\ast \arrow[r, &quot;\loc &quot;{name= X}, shift left=2] &amp; \OrdLoc^\ast \arrow[l, &quot;\pt&quot;{name=Y}, shift left=2]&#10;  \ar[phantom,from=X, to=Y,  &quot;\vdash&quot; rotate=90]&#10; \end{tikzcd}&#10;\]&#10;&#10;\end{document}&#10;" title="IguanaTex Vector Display">
            <a:extLst>
              <a:ext uri="{FF2B5EF4-FFF2-40B4-BE49-F238E27FC236}">
                <a16:creationId xmlns:a16="http://schemas.microsoft.com/office/drawing/2014/main" id="{227579F3-D0FE-DEF8-DAA3-8C8F2A55D2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32799" y="3140978"/>
            <a:ext cx="5507046" cy="993852"/>
            <a:chOff x="9305795" y="5191709"/>
            <a:chExt cx="5507046" cy="993852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B968F261-4091-5599-2539-60832F880DF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305795" y="5491774"/>
              <a:ext cx="298682" cy="283789"/>
            </a:xfrm>
            <a:custGeom>
              <a:avLst/>
              <a:gdLst>
                <a:gd name="connsiteX0" fmla="*/ 298847 w 298682"/>
                <a:gd name="connsiteY0" fmla="*/ 143578 h 283789"/>
                <a:gd name="connsiteX1" fmla="*/ 149710 w 298682"/>
                <a:gd name="connsiteY1" fmla="*/ 80 h 283789"/>
                <a:gd name="connsiteX2" fmla="*/ 165 w 298682"/>
                <a:gd name="connsiteY2" fmla="*/ 143578 h 283789"/>
                <a:gd name="connsiteX3" fmla="*/ 149303 w 298682"/>
                <a:gd name="connsiteY3" fmla="*/ 283870 h 283789"/>
                <a:gd name="connsiteX4" fmla="*/ 298847 w 298682"/>
                <a:gd name="connsiteY4" fmla="*/ 143578 h 283789"/>
                <a:gd name="connsiteX5" fmla="*/ 149303 w 298682"/>
                <a:gd name="connsiteY5" fmla="*/ 267035 h 283789"/>
                <a:gd name="connsiteX6" fmla="*/ 79001 w 298682"/>
                <a:gd name="connsiteY6" fmla="*/ 225348 h 283789"/>
                <a:gd name="connsiteX7" fmla="*/ 62340 w 298682"/>
                <a:gd name="connsiteY7" fmla="*/ 137566 h 283789"/>
                <a:gd name="connsiteX8" fmla="*/ 81439 w 298682"/>
                <a:gd name="connsiteY8" fmla="*/ 50585 h 283789"/>
                <a:gd name="connsiteX9" fmla="*/ 149303 w 298682"/>
                <a:gd name="connsiteY9" fmla="*/ 16114 h 283789"/>
                <a:gd name="connsiteX10" fmla="*/ 219605 w 298682"/>
                <a:gd name="connsiteY10" fmla="*/ 53792 h 283789"/>
                <a:gd name="connsiteX11" fmla="*/ 236673 w 298682"/>
                <a:gd name="connsiteY11" fmla="*/ 137566 h 283789"/>
                <a:gd name="connsiteX12" fmla="*/ 217980 w 298682"/>
                <a:gd name="connsiteY12" fmla="*/ 228956 h 283789"/>
                <a:gd name="connsiteX13" fmla="*/ 149303 w 298682"/>
                <a:gd name="connsiteY13" fmla="*/ 267035 h 28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8682" h="283789">
                  <a:moveTo>
                    <a:pt x="298847" y="143578"/>
                  </a:moveTo>
                  <a:cubicBezTo>
                    <a:pt x="298847" y="56999"/>
                    <a:pt x="239924" y="80"/>
                    <a:pt x="149710" y="80"/>
                  </a:cubicBezTo>
                  <a:cubicBezTo>
                    <a:pt x="56651" y="80"/>
                    <a:pt x="165" y="59404"/>
                    <a:pt x="165" y="143578"/>
                  </a:cubicBezTo>
                  <a:cubicBezTo>
                    <a:pt x="165" y="226551"/>
                    <a:pt x="57057" y="283870"/>
                    <a:pt x="149303" y="283870"/>
                  </a:cubicBezTo>
                  <a:cubicBezTo>
                    <a:pt x="242768" y="283870"/>
                    <a:pt x="298847" y="225749"/>
                    <a:pt x="298847" y="143578"/>
                  </a:cubicBezTo>
                  <a:close/>
                  <a:moveTo>
                    <a:pt x="149303" y="267035"/>
                  </a:moveTo>
                  <a:cubicBezTo>
                    <a:pt x="125327" y="267035"/>
                    <a:pt x="95662" y="255812"/>
                    <a:pt x="79001" y="225348"/>
                  </a:cubicBezTo>
                  <a:cubicBezTo>
                    <a:pt x="65591" y="200497"/>
                    <a:pt x="62340" y="172038"/>
                    <a:pt x="62340" y="137566"/>
                  </a:cubicBezTo>
                  <a:cubicBezTo>
                    <a:pt x="62340" y="111913"/>
                    <a:pt x="63559" y="77842"/>
                    <a:pt x="81439" y="50585"/>
                  </a:cubicBezTo>
                  <a:cubicBezTo>
                    <a:pt x="98100" y="26134"/>
                    <a:pt x="125327" y="16114"/>
                    <a:pt x="149303" y="16114"/>
                  </a:cubicBezTo>
                  <a:cubicBezTo>
                    <a:pt x="175311" y="16114"/>
                    <a:pt x="203350" y="27337"/>
                    <a:pt x="219605" y="53792"/>
                  </a:cubicBezTo>
                  <a:cubicBezTo>
                    <a:pt x="235047" y="79445"/>
                    <a:pt x="236673" y="110309"/>
                    <a:pt x="236673" y="137566"/>
                  </a:cubicBezTo>
                  <a:cubicBezTo>
                    <a:pt x="236673" y="165624"/>
                    <a:pt x="235047" y="201298"/>
                    <a:pt x="217980" y="228956"/>
                  </a:cubicBezTo>
                  <a:cubicBezTo>
                    <a:pt x="199693" y="258217"/>
                    <a:pt x="171247" y="267035"/>
                    <a:pt x="149303" y="267035"/>
                  </a:cubicBez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8FC026F4-D323-3174-1533-540D31D2DD2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45880" y="5590780"/>
              <a:ext cx="164579" cy="180374"/>
            </a:xfrm>
            <a:custGeom>
              <a:avLst/>
              <a:gdLst>
                <a:gd name="connsiteX0" fmla="*/ 67631 w 164579"/>
                <a:gd name="connsiteY0" fmla="*/ 45374 h 180374"/>
                <a:gd name="connsiteX1" fmla="*/ 67631 w 164579"/>
                <a:gd name="connsiteY1" fmla="*/ 80 h 180374"/>
                <a:gd name="connsiteX2" fmla="*/ 174 w 164579"/>
                <a:gd name="connsiteY2" fmla="*/ 3287 h 180374"/>
                <a:gd name="connsiteX3" fmla="*/ 174 w 164579"/>
                <a:gd name="connsiteY3" fmla="*/ 22126 h 180374"/>
                <a:gd name="connsiteX4" fmla="*/ 28213 w 164579"/>
                <a:gd name="connsiteY4" fmla="*/ 37759 h 180374"/>
                <a:gd name="connsiteX5" fmla="*/ 28213 w 164579"/>
                <a:gd name="connsiteY5" fmla="*/ 161616 h 180374"/>
                <a:gd name="connsiteX6" fmla="*/ 174 w 164579"/>
                <a:gd name="connsiteY6" fmla="*/ 161616 h 180374"/>
                <a:gd name="connsiteX7" fmla="*/ 174 w 164579"/>
                <a:gd name="connsiteY7" fmla="*/ 180455 h 180374"/>
                <a:gd name="connsiteX8" fmla="*/ 51376 w 164579"/>
                <a:gd name="connsiteY8" fmla="*/ 179253 h 180374"/>
                <a:gd name="connsiteX9" fmla="*/ 107456 w 164579"/>
                <a:gd name="connsiteY9" fmla="*/ 180455 h 180374"/>
                <a:gd name="connsiteX10" fmla="*/ 107456 w 164579"/>
                <a:gd name="connsiteY10" fmla="*/ 161616 h 180374"/>
                <a:gd name="connsiteX11" fmla="*/ 72101 w 164579"/>
                <a:gd name="connsiteY11" fmla="*/ 161616 h 180374"/>
                <a:gd name="connsiteX12" fmla="*/ 72101 w 164579"/>
                <a:gd name="connsiteY12" fmla="*/ 91470 h 180374"/>
                <a:gd name="connsiteX13" fmla="*/ 122898 w 164579"/>
                <a:gd name="connsiteY13" fmla="*/ 14510 h 180374"/>
                <a:gd name="connsiteX14" fmla="*/ 115177 w 164579"/>
                <a:gd name="connsiteY14" fmla="*/ 32949 h 180374"/>
                <a:gd name="connsiteX15" fmla="*/ 139965 w 164579"/>
                <a:gd name="connsiteY15" fmla="*/ 57399 h 180374"/>
                <a:gd name="connsiteX16" fmla="*/ 164754 w 164579"/>
                <a:gd name="connsiteY16" fmla="*/ 32949 h 180374"/>
                <a:gd name="connsiteX17" fmla="*/ 121679 w 164579"/>
                <a:gd name="connsiteY17" fmla="*/ 80 h 180374"/>
                <a:gd name="connsiteX18" fmla="*/ 67631 w 164579"/>
                <a:gd name="connsiteY18" fmla="*/ 45374 h 18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79" h="180374">
                  <a:moveTo>
                    <a:pt x="67631" y="45374"/>
                  </a:moveTo>
                  <a:lnTo>
                    <a:pt x="67631" y="80"/>
                  </a:lnTo>
                  <a:lnTo>
                    <a:pt x="174" y="3287"/>
                  </a:lnTo>
                  <a:lnTo>
                    <a:pt x="174" y="22126"/>
                  </a:lnTo>
                  <a:cubicBezTo>
                    <a:pt x="25369" y="22126"/>
                    <a:pt x="28213" y="22126"/>
                    <a:pt x="28213" y="37759"/>
                  </a:cubicBezTo>
                  <a:lnTo>
                    <a:pt x="28213" y="161616"/>
                  </a:lnTo>
                  <a:lnTo>
                    <a:pt x="174" y="161616"/>
                  </a:lnTo>
                  <a:lnTo>
                    <a:pt x="174" y="180455"/>
                  </a:lnTo>
                  <a:cubicBezTo>
                    <a:pt x="14397" y="180054"/>
                    <a:pt x="32683" y="179253"/>
                    <a:pt x="51376" y="179253"/>
                  </a:cubicBezTo>
                  <a:cubicBezTo>
                    <a:pt x="66819" y="179253"/>
                    <a:pt x="92826" y="179253"/>
                    <a:pt x="107456" y="180455"/>
                  </a:cubicBezTo>
                  <a:lnTo>
                    <a:pt x="107456" y="161616"/>
                  </a:lnTo>
                  <a:lnTo>
                    <a:pt x="72101" y="161616"/>
                  </a:lnTo>
                  <a:lnTo>
                    <a:pt x="72101" y="91470"/>
                  </a:lnTo>
                  <a:cubicBezTo>
                    <a:pt x="72101" y="63412"/>
                    <a:pt x="82261" y="14510"/>
                    <a:pt x="122898" y="14510"/>
                  </a:cubicBezTo>
                  <a:cubicBezTo>
                    <a:pt x="122491" y="14911"/>
                    <a:pt x="115177" y="21324"/>
                    <a:pt x="115177" y="32949"/>
                  </a:cubicBezTo>
                  <a:cubicBezTo>
                    <a:pt x="115177" y="49383"/>
                    <a:pt x="128180" y="57399"/>
                    <a:pt x="139965" y="57399"/>
                  </a:cubicBezTo>
                  <a:cubicBezTo>
                    <a:pt x="151750" y="57399"/>
                    <a:pt x="164754" y="48982"/>
                    <a:pt x="164754" y="32949"/>
                  </a:cubicBezTo>
                  <a:cubicBezTo>
                    <a:pt x="164754" y="11704"/>
                    <a:pt x="142810" y="80"/>
                    <a:pt x="121679" y="80"/>
                  </a:cubicBezTo>
                  <a:cubicBezTo>
                    <a:pt x="93233" y="80"/>
                    <a:pt x="76978" y="20122"/>
                    <a:pt x="67631" y="45374"/>
                  </a:cubicBez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361337E-01E6-9B7F-F521-0DF74443AB8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838747" y="5492976"/>
              <a:ext cx="228786" cy="280583"/>
            </a:xfrm>
            <a:custGeom>
              <a:avLst/>
              <a:gdLst>
                <a:gd name="connsiteX0" fmla="*/ 154599 w 228786"/>
                <a:gd name="connsiteY0" fmla="*/ 261022 h 280583"/>
                <a:gd name="connsiteX1" fmla="*/ 154599 w 228786"/>
                <a:gd name="connsiteY1" fmla="*/ 280663 h 280583"/>
                <a:gd name="connsiteX2" fmla="*/ 228965 w 228786"/>
                <a:gd name="connsiteY2" fmla="*/ 278258 h 280583"/>
                <a:gd name="connsiteX3" fmla="*/ 228965 w 228786"/>
                <a:gd name="connsiteY3" fmla="*/ 259419 h 280583"/>
                <a:gd name="connsiteX4" fmla="*/ 200925 w 228786"/>
                <a:gd name="connsiteY4" fmla="*/ 243787 h 280583"/>
                <a:gd name="connsiteX5" fmla="*/ 200925 w 228786"/>
                <a:gd name="connsiteY5" fmla="*/ 80 h 280583"/>
                <a:gd name="connsiteX6" fmla="*/ 128998 w 228786"/>
                <a:gd name="connsiteY6" fmla="*/ 3287 h 280583"/>
                <a:gd name="connsiteX7" fmla="*/ 128998 w 228786"/>
                <a:gd name="connsiteY7" fmla="*/ 22126 h 280583"/>
                <a:gd name="connsiteX8" fmla="*/ 157037 w 228786"/>
                <a:gd name="connsiteY8" fmla="*/ 37759 h 280583"/>
                <a:gd name="connsiteX9" fmla="*/ 157037 w 228786"/>
                <a:gd name="connsiteY9" fmla="*/ 115921 h 280583"/>
                <a:gd name="connsiteX10" fmla="*/ 102178 w 228786"/>
                <a:gd name="connsiteY10" fmla="*/ 97884 h 280583"/>
                <a:gd name="connsiteX11" fmla="*/ 179 w 228786"/>
                <a:gd name="connsiteY11" fmla="*/ 189674 h 280583"/>
                <a:gd name="connsiteX12" fmla="*/ 97707 w 228786"/>
                <a:gd name="connsiteY12" fmla="*/ 280663 h 280583"/>
                <a:gd name="connsiteX13" fmla="*/ 154599 w 228786"/>
                <a:gd name="connsiteY13" fmla="*/ 261022 h 280583"/>
                <a:gd name="connsiteX14" fmla="*/ 154599 w 228786"/>
                <a:gd name="connsiteY14" fmla="*/ 136764 h 280583"/>
                <a:gd name="connsiteX15" fmla="*/ 154599 w 228786"/>
                <a:gd name="connsiteY15" fmla="*/ 236973 h 280583"/>
                <a:gd name="connsiteX16" fmla="*/ 101771 w 228786"/>
                <a:gd name="connsiteY16" fmla="*/ 266233 h 280583"/>
                <a:gd name="connsiteX17" fmla="*/ 52194 w 228786"/>
                <a:gd name="connsiteY17" fmla="*/ 189674 h 280583"/>
                <a:gd name="connsiteX18" fmla="*/ 62760 w 228786"/>
                <a:gd name="connsiteY18" fmla="*/ 133157 h 280583"/>
                <a:gd name="connsiteX19" fmla="*/ 106241 w 228786"/>
                <a:gd name="connsiteY19" fmla="*/ 112314 h 280583"/>
                <a:gd name="connsiteX20" fmla="*/ 154599 w 228786"/>
                <a:gd name="connsiteY20" fmla="*/ 136764 h 28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786" h="280583">
                  <a:moveTo>
                    <a:pt x="154599" y="261022"/>
                  </a:moveTo>
                  <a:lnTo>
                    <a:pt x="154599" y="280663"/>
                  </a:lnTo>
                  <a:lnTo>
                    <a:pt x="228965" y="278258"/>
                  </a:lnTo>
                  <a:lnTo>
                    <a:pt x="228965" y="259419"/>
                  </a:lnTo>
                  <a:cubicBezTo>
                    <a:pt x="203770" y="259419"/>
                    <a:pt x="200925" y="259419"/>
                    <a:pt x="200925" y="243787"/>
                  </a:cubicBezTo>
                  <a:lnTo>
                    <a:pt x="200925" y="80"/>
                  </a:lnTo>
                  <a:lnTo>
                    <a:pt x="128998" y="3287"/>
                  </a:lnTo>
                  <a:lnTo>
                    <a:pt x="128998" y="22126"/>
                  </a:lnTo>
                  <a:cubicBezTo>
                    <a:pt x="154193" y="22126"/>
                    <a:pt x="157037" y="22126"/>
                    <a:pt x="157037" y="37759"/>
                  </a:cubicBezTo>
                  <a:lnTo>
                    <a:pt x="157037" y="115921"/>
                  </a:lnTo>
                  <a:cubicBezTo>
                    <a:pt x="136719" y="100289"/>
                    <a:pt x="115588" y="97884"/>
                    <a:pt x="102178" y="97884"/>
                  </a:cubicBezTo>
                  <a:cubicBezTo>
                    <a:pt x="42847" y="97884"/>
                    <a:pt x="179" y="133157"/>
                    <a:pt x="179" y="189674"/>
                  </a:cubicBezTo>
                  <a:cubicBezTo>
                    <a:pt x="179" y="242584"/>
                    <a:pt x="37565" y="280663"/>
                    <a:pt x="97707" y="280663"/>
                  </a:cubicBezTo>
                  <a:cubicBezTo>
                    <a:pt x="122496" y="280663"/>
                    <a:pt x="142002" y="271043"/>
                    <a:pt x="154599" y="261022"/>
                  </a:cubicBezTo>
                  <a:close/>
                  <a:moveTo>
                    <a:pt x="154599" y="136764"/>
                  </a:moveTo>
                  <a:lnTo>
                    <a:pt x="154599" y="236973"/>
                  </a:lnTo>
                  <a:cubicBezTo>
                    <a:pt x="149316" y="244188"/>
                    <a:pt x="132655" y="266233"/>
                    <a:pt x="101771" y="266233"/>
                  </a:cubicBezTo>
                  <a:cubicBezTo>
                    <a:pt x="52194" y="266233"/>
                    <a:pt x="52194" y="217733"/>
                    <a:pt x="52194" y="189674"/>
                  </a:cubicBezTo>
                  <a:cubicBezTo>
                    <a:pt x="52194" y="170434"/>
                    <a:pt x="52194" y="148789"/>
                    <a:pt x="62760" y="133157"/>
                  </a:cubicBezTo>
                  <a:cubicBezTo>
                    <a:pt x="74544" y="116322"/>
                    <a:pt x="93644" y="112314"/>
                    <a:pt x="106241" y="112314"/>
                  </a:cubicBezTo>
                  <a:cubicBezTo>
                    <a:pt x="129404" y="112314"/>
                    <a:pt x="145659" y="125140"/>
                    <a:pt x="154599" y="136764"/>
                  </a:cubicBez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199F1F2F-2DF9-8F40-D6D9-9BD667F097E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099997" y="5500592"/>
              <a:ext cx="290554" cy="270562"/>
            </a:xfrm>
            <a:custGeom>
              <a:avLst/>
              <a:gdLst>
                <a:gd name="connsiteX0" fmla="*/ 282206 w 290554"/>
                <a:gd name="connsiteY0" fmla="*/ 80 h 270562"/>
                <a:gd name="connsiteX1" fmla="*/ 8719 w 290554"/>
                <a:gd name="connsiteY1" fmla="*/ 80 h 270562"/>
                <a:gd name="connsiteX2" fmla="*/ 185 w 290554"/>
                <a:gd name="connsiteY2" fmla="*/ 96681 h 270562"/>
                <a:gd name="connsiteX3" fmla="*/ 19284 w 290554"/>
                <a:gd name="connsiteY3" fmla="*/ 96681 h 270562"/>
                <a:gd name="connsiteX4" fmla="*/ 85523 w 290554"/>
                <a:gd name="connsiteY4" fmla="*/ 18919 h 270562"/>
                <a:gd name="connsiteX5" fmla="*/ 116813 w 290554"/>
                <a:gd name="connsiteY5" fmla="*/ 18919 h 270562"/>
                <a:gd name="connsiteX6" fmla="*/ 116813 w 290554"/>
                <a:gd name="connsiteY6" fmla="*/ 251803 h 270562"/>
                <a:gd name="connsiteX7" fmla="*/ 54639 w 290554"/>
                <a:gd name="connsiteY7" fmla="*/ 251803 h 270562"/>
                <a:gd name="connsiteX8" fmla="*/ 54639 w 290554"/>
                <a:gd name="connsiteY8" fmla="*/ 270643 h 270562"/>
                <a:gd name="connsiteX9" fmla="*/ 145665 w 290554"/>
                <a:gd name="connsiteY9" fmla="*/ 269440 h 270562"/>
                <a:gd name="connsiteX10" fmla="*/ 236692 w 290554"/>
                <a:gd name="connsiteY10" fmla="*/ 270643 h 270562"/>
                <a:gd name="connsiteX11" fmla="*/ 236692 w 290554"/>
                <a:gd name="connsiteY11" fmla="*/ 251803 h 270562"/>
                <a:gd name="connsiteX12" fmla="*/ 174518 w 290554"/>
                <a:gd name="connsiteY12" fmla="*/ 251803 h 270562"/>
                <a:gd name="connsiteX13" fmla="*/ 174518 w 290554"/>
                <a:gd name="connsiteY13" fmla="*/ 18919 h 270562"/>
                <a:gd name="connsiteX14" fmla="*/ 205402 w 290554"/>
                <a:gd name="connsiteY14" fmla="*/ 18919 h 270562"/>
                <a:gd name="connsiteX15" fmla="*/ 271640 w 290554"/>
                <a:gd name="connsiteY15" fmla="*/ 96681 h 270562"/>
                <a:gd name="connsiteX16" fmla="*/ 290740 w 290554"/>
                <a:gd name="connsiteY16" fmla="*/ 96681 h 270562"/>
                <a:gd name="connsiteX17" fmla="*/ 282206 w 290554"/>
                <a:gd name="connsiteY17" fmla="*/ 80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554" h="270562">
                  <a:moveTo>
                    <a:pt x="282206" y="80"/>
                  </a:moveTo>
                  <a:lnTo>
                    <a:pt x="8719" y="80"/>
                  </a:lnTo>
                  <a:lnTo>
                    <a:pt x="185" y="96681"/>
                  </a:lnTo>
                  <a:lnTo>
                    <a:pt x="19284" y="96681"/>
                  </a:lnTo>
                  <a:cubicBezTo>
                    <a:pt x="22942" y="51387"/>
                    <a:pt x="27005" y="18919"/>
                    <a:pt x="85523" y="18919"/>
                  </a:cubicBezTo>
                  <a:lnTo>
                    <a:pt x="116813" y="18919"/>
                  </a:lnTo>
                  <a:lnTo>
                    <a:pt x="116813" y="251803"/>
                  </a:lnTo>
                  <a:lnTo>
                    <a:pt x="54639" y="251803"/>
                  </a:lnTo>
                  <a:lnTo>
                    <a:pt x="54639" y="270643"/>
                  </a:lnTo>
                  <a:cubicBezTo>
                    <a:pt x="76583" y="269440"/>
                    <a:pt x="121690" y="269440"/>
                    <a:pt x="145665" y="269440"/>
                  </a:cubicBezTo>
                  <a:cubicBezTo>
                    <a:pt x="169641" y="269440"/>
                    <a:pt x="214748" y="269440"/>
                    <a:pt x="236692" y="270643"/>
                  </a:cubicBezTo>
                  <a:lnTo>
                    <a:pt x="236692" y="251803"/>
                  </a:lnTo>
                  <a:lnTo>
                    <a:pt x="174518" y="251803"/>
                  </a:lnTo>
                  <a:lnTo>
                    <a:pt x="174518" y="18919"/>
                  </a:lnTo>
                  <a:lnTo>
                    <a:pt x="205402" y="18919"/>
                  </a:lnTo>
                  <a:cubicBezTo>
                    <a:pt x="263513" y="18919"/>
                    <a:pt x="267577" y="50986"/>
                    <a:pt x="271640" y="96681"/>
                  </a:cubicBezTo>
                  <a:lnTo>
                    <a:pt x="290740" y="96681"/>
                  </a:lnTo>
                  <a:lnTo>
                    <a:pt x="282206" y="80"/>
                  </a:ln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2079935-D5AB-FEAB-B89A-8A7F31FF856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382084" y="5589577"/>
              <a:ext cx="207248" cy="183982"/>
            </a:xfrm>
            <a:custGeom>
              <a:avLst/>
              <a:gdLst>
                <a:gd name="connsiteX0" fmla="*/ 207441 w 207248"/>
                <a:gd name="connsiteY0" fmla="*/ 94276 h 183982"/>
                <a:gd name="connsiteX1" fmla="*/ 103816 w 207248"/>
                <a:gd name="connsiteY1" fmla="*/ 80 h 183982"/>
                <a:gd name="connsiteX2" fmla="*/ 192 w 207248"/>
                <a:gd name="connsiteY2" fmla="*/ 94276 h 183982"/>
                <a:gd name="connsiteX3" fmla="*/ 103816 w 207248"/>
                <a:gd name="connsiteY3" fmla="*/ 184063 h 183982"/>
                <a:gd name="connsiteX4" fmla="*/ 207441 w 207248"/>
                <a:gd name="connsiteY4" fmla="*/ 94276 h 183982"/>
                <a:gd name="connsiteX5" fmla="*/ 103816 w 207248"/>
                <a:gd name="connsiteY5" fmla="*/ 168029 h 183982"/>
                <a:gd name="connsiteX6" fmla="*/ 52207 w 207248"/>
                <a:gd name="connsiteY6" fmla="*/ 89867 h 183982"/>
                <a:gd name="connsiteX7" fmla="*/ 59116 w 207248"/>
                <a:gd name="connsiteY7" fmla="*/ 37759 h 183982"/>
                <a:gd name="connsiteX8" fmla="*/ 103816 w 207248"/>
                <a:gd name="connsiteY8" fmla="*/ 14510 h 183982"/>
                <a:gd name="connsiteX9" fmla="*/ 146892 w 207248"/>
                <a:gd name="connsiteY9" fmla="*/ 34953 h 183982"/>
                <a:gd name="connsiteX10" fmla="*/ 155425 w 207248"/>
                <a:gd name="connsiteY10" fmla="*/ 89867 h 183982"/>
                <a:gd name="connsiteX11" fmla="*/ 103816 w 207248"/>
                <a:gd name="connsiteY11" fmla="*/ 168029 h 18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248" h="183982">
                  <a:moveTo>
                    <a:pt x="207441" y="94276"/>
                  </a:moveTo>
                  <a:cubicBezTo>
                    <a:pt x="207441" y="40564"/>
                    <a:pt x="170055" y="80"/>
                    <a:pt x="103816" y="80"/>
                  </a:cubicBezTo>
                  <a:cubicBezTo>
                    <a:pt x="37172" y="80"/>
                    <a:pt x="192" y="40965"/>
                    <a:pt x="192" y="94276"/>
                  </a:cubicBezTo>
                  <a:cubicBezTo>
                    <a:pt x="192" y="143979"/>
                    <a:pt x="35953" y="184063"/>
                    <a:pt x="103816" y="184063"/>
                  </a:cubicBezTo>
                  <a:cubicBezTo>
                    <a:pt x="172087" y="184063"/>
                    <a:pt x="207441" y="143578"/>
                    <a:pt x="207441" y="94276"/>
                  </a:cubicBezTo>
                  <a:close/>
                  <a:moveTo>
                    <a:pt x="103816" y="168029"/>
                  </a:moveTo>
                  <a:cubicBezTo>
                    <a:pt x="52207" y="168029"/>
                    <a:pt x="52207" y="124739"/>
                    <a:pt x="52207" y="89867"/>
                  </a:cubicBezTo>
                  <a:cubicBezTo>
                    <a:pt x="52207" y="71829"/>
                    <a:pt x="52207" y="51387"/>
                    <a:pt x="59116" y="37759"/>
                  </a:cubicBezTo>
                  <a:cubicBezTo>
                    <a:pt x="66837" y="22928"/>
                    <a:pt x="83904" y="14510"/>
                    <a:pt x="103816" y="14510"/>
                  </a:cubicBezTo>
                  <a:cubicBezTo>
                    <a:pt x="120884" y="14510"/>
                    <a:pt x="137951" y="20924"/>
                    <a:pt x="146892" y="34953"/>
                  </a:cubicBezTo>
                  <a:cubicBezTo>
                    <a:pt x="155425" y="48581"/>
                    <a:pt x="155425" y="70627"/>
                    <a:pt x="155425" y="89867"/>
                  </a:cubicBezTo>
                  <a:cubicBezTo>
                    <a:pt x="155425" y="124739"/>
                    <a:pt x="155425" y="168029"/>
                    <a:pt x="103816" y="168029"/>
                  </a:cubicBez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CD507A1-561D-7A2E-8EAE-1BCDF705EC2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617778" y="5590780"/>
              <a:ext cx="228786" cy="258136"/>
            </a:xfrm>
            <a:custGeom>
              <a:avLst/>
              <a:gdLst>
                <a:gd name="connsiteX0" fmla="*/ 74563 w 228786"/>
                <a:gd name="connsiteY0" fmla="*/ 48581 h 258136"/>
                <a:gd name="connsiteX1" fmla="*/ 80659 w 228786"/>
                <a:gd name="connsiteY1" fmla="*/ 34953 h 258136"/>
                <a:gd name="connsiteX2" fmla="*/ 126985 w 228786"/>
                <a:gd name="connsiteY2" fmla="*/ 16114 h 258136"/>
                <a:gd name="connsiteX3" fmla="*/ 176969 w 228786"/>
                <a:gd name="connsiteY3" fmla="*/ 91069 h 258136"/>
                <a:gd name="connsiteX4" fmla="*/ 122109 w 228786"/>
                <a:gd name="connsiteY4" fmla="*/ 168430 h 258136"/>
                <a:gd name="connsiteX5" fmla="*/ 79033 w 228786"/>
                <a:gd name="connsiteY5" fmla="*/ 146785 h 258136"/>
                <a:gd name="connsiteX6" fmla="*/ 74563 w 228786"/>
                <a:gd name="connsiteY6" fmla="*/ 133558 h 258136"/>
                <a:gd name="connsiteX7" fmla="*/ 74563 w 228786"/>
                <a:gd name="connsiteY7" fmla="*/ 48581 h 258136"/>
                <a:gd name="connsiteX8" fmla="*/ 74563 w 228786"/>
                <a:gd name="connsiteY8" fmla="*/ 164823 h 258136"/>
                <a:gd name="connsiteX9" fmla="*/ 126579 w 228786"/>
                <a:gd name="connsiteY9" fmla="*/ 182860 h 258136"/>
                <a:gd name="connsiteX10" fmla="*/ 228984 w 228786"/>
                <a:gd name="connsiteY10" fmla="*/ 91069 h 258136"/>
                <a:gd name="connsiteX11" fmla="*/ 133487 w 228786"/>
                <a:gd name="connsiteY11" fmla="*/ 80 h 258136"/>
                <a:gd name="connsiteX12" fmla="*/ 72125 w 228786"/>
                <a:gd name="connsiteY12" fmla="*/ 19721 h 258136"/>
                <a:gd name="connsiteX13" fmla="*/ 72125 w 228786"/>
                <a:gd name="connsiteY13" fmla="*/ 80 h 258136"/>
                <a:gd name="connsiteX14" fmla="*/ 198 w 228786"/>
                <a:gd name="connsiteY14" fmla="*/ 3287 h 258136"/>
                <a:gd name="connsiteX15" fmla="*/ 198 w 228786"/>
                <a:gd name="connsiteY15" fmla="*/ 22126 h 258136"/>
                <a:gd name="connsiteX16" fmla="*/ 28237 w 228786"/>
                <a:gd name="connsiteY16" fmla="*/ 37358 h 258136"/>
                <a:gd name="connsiteX17" fmla="*/ 28237 w 228786"/>
                <a:gd name="connsiteY17" fmla="*/ 239378 h 258136"/>
                <a:gd name="connsiteX18" fmla="*/ 198 w 228786"/>
                <a:gd name="connsiteY18" fmla="*/ 239378 h 258136"/>
                <a:gd name="connsiteX19" fmla="*/ 198 w 228786"/>
                <a:gd name="connsiteY19" fmla="*/ 258217 h 258136"/>
                <a:gd name="connsiteX20" fmla="*/ 51400 w 228786"/>
                <a:gd name="connsiteY20" fmla="*/ 257014 h 258136"/>
                <a:gd name="connsiteX21" fmla="*/ 102603 w 228786"/>
                <a:gd name="connsiteY21" fmla="*/ 258217 h 258136"/>
                <a:gd name="connsiteX22" fmla="*/ 102603 w 228786"/>
                <a:gd name="connsiteY22" fmla="*/ 239378 h 258136"/>
                <a:gd name="connsiteX23" fmla="*/ 74563 w 228786"/>
                <a:gd name="connsiteY23" fmla="*/ 239378 h 258136"/>
                <a:gd name="connsiteX24" fmla="*/ 74563 w 228786"/>
                <a:gd name="connsiteY24" fmla="*/ 164823 h 25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786" h="258136">
                  <a:moveTo>
                    <a:pt x="74563" y="48581"/>
                  </a:moveTo>
                  <a:cubicBezTo>
                    <a:pt x="74563" y="40965"/>
                    <a:pt x="74970" y="40564"/>
                    <a:pt x="80659" y="34953"/>
                  </a:cubicBezTo>
                  <a:cubicBezTo>
                    <a:pt x="96914" y="18519"/>
                    <a:pt x="118045" y="16114"/>
                    <a:pt x="126985" y="16114"/>
                  </a:cubicBezTo>
                  <a:cubicBezTo>
                    <a:pt x="154212" y="16114"/>
                    <a:pt x="176969" y="40564"/>
                    <a:pt x="176969" y="91069"/>
                  </a:cubicBezTo>
                  <a:cubicBezTo>
                    <a:pt x="176969" y="147587"/>
                    <a:pt x="148523" y="168430"/>
                    <a:pt x="122109" y="168430"/>
                  </a:cubicBezTo>
                  <a:cubicBezTo>
                    <a:pt x="116420" y="168430"/>
                    <a:pt x="97320" y="168430"/>
                    <a:pt x="79033" y="146785"/>
                  </a:cubicBezTo>
                  <a:cubicBezTo>
                    <a:pt x="74563" y="141574"/>
                    <a:pt x="74563" y="141173"/>
                    <a:pt x="74563" y="133558"/>
                  </a:cubicBezTo>
                  <a:lnTo>
                    <a:pt x="74563" y="48581"/>
                  </a:lnTo>
                  <a:close/>
                  <a:moveTo>
                    <a:pt x="74563" y="164823"/>
                  </a:moveTo>
                  <a:cubicBezTo>
                    <a:pt x="92037" y="178852"/>
                    <a:pt x="109918" y="182860"/>
                    <a:pt x="126579" y="182860"/>
                  </a:cubicBezTo>
                  <a:cubicBezTo>
                    <a:pt x="187534" y="182860"/>
                    <a:pt x="228984" y="146785"/>
                    <a:pt x="228984" y="91069"/>
                  </a:cubicBezTo>
                  <a:cubicBezTo>
                    <a:pt x="228984" y="37759"/>
                    <a:pt x="192004" y="80"/>
                    <a:pt x="133487" y="80"/>
                  </a:cubicBezTo>
                  <a:cubicBezTo>
                    <a:pt x="103009" y="80"/>
                    <a:pt x="81472" y="12506"/>
                    <a:pt x="72125" y="19721"/>
                  </a:cubicBezTo>
                  <a:lnTo>
                    <a:pt x="72125" y="80"/>
                  </a:lnTo>
                  <a:lnTo>
                    <a:pt x="198" y="3287"/>
                  </a:lnTo>
                  <a:lnTo>
                    <a:pt x="198" y="22126"/>
                  </a:lnTo>
                  <a:cubicBezTo>
                    <a:pt x="25393" y="22126"/>
                    <a:pt x="28237" y="22126"/>
                    <a:pt x="28237" y="37358"/>
                  </a:cubicBezTo>
                  <a:lnTo>
                    <a:pt x="28237" y="239378"/>
                  </a:lnTo>
                  <a:lnTo>
                    <a:pt x="198" y="239378"/>
                  </a:lnTo>
                  <a:lnTo>
                    <a:pt x="198" y="258217"/>
                  </a:lnTo>
                  <a:cubicBezTo>
                    <a:pt x="11576" y="257816"/>
                    <a:pt x="35958" y="257014"/>
                    <a:pt x="51400" y="257014"/>
                  </a:cubicBezTo>
                  <a:cubicBezTo>
                    <a:pt x="67249" y="257014"/>
                    <a:pt x="91225" y="257816"/>
                    <a:pt x="102603" y="258217"/>
                  </a:cubicBezTo>
                  <a:lnTo>
                    <a:pt x="102603" y="239378"/>
                  </a:lnTo>
                  <a:lnTo>
                    <a:pt x="74563" y="239378"/>
                  </a:lnTo>
                  <a:lnTo>
                    <a:pt x="74563" y="164823"/>
                  </a:ln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9205706-BBF5-8894-C663-C795EF8D14B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887683" y="5461421"/>
              <a:ext cx="115490" cy="120931"/>
            </a:xfrm>
            <a:custGeom>
              <a:avLst/>
              <a:gdLst>
                <a:gd name="connsiteX0" fmla="*/ 66768 w 115490"/>
                <a:gd name="connsiteY0" fmla="*/ 60682 h 120931"/>
                <a:gd name="connsiteX1" fmla="*/ 107730 w 115490"/>
                <a:gd name="connsiteY1" fmla="*/ 43286 h 120931"/>
                <a:gd name="connsiteX2" fmla="*/ 115694 w 115490"/>
                <a:gd name="connsiteY2" fmla="*/ 34588 h 120931"/>
                <a:gd name="connsiteX3" fmla="*/ 106876 w 115490"/>
                <a:gd name="connsiteY3" fmla="*/ 25609 h 120931"/>
                <a:gd name="connsiteX4" fmla="*/ 100903 w 115490"/>
                <a:gd name="connsiteY4" fmla="*/ 28134 h 120931"/>
                <a:gd name="connsiteX5" fmla="*/ 62216 w 115490"/>
                <a:gd name="connsiteY5" fmla="*/ 53667 h 120931"/>
                <a:gd name="connsiteX6" fmla="*/ 66483 w 115490"/>
                <a:gd name="connsiteY6" fmla="*/ 12141 h 120931"/>
                <a:gd name="connsiteX7" fmla="*/ 57949 w 115490"/>
                <a:gd name="connsiteY7" fmla="*/ 76 h 120931"/>
                <a:gd name="connsiteX8" fmla="*/ 49131 w 115490"/>
                <a:gd name="connsiteY8" fmla="*/ 8493 h 120931"/>
                <a:gd name="connsiteX9" fmla="*/ 50553 w 115490"/>
                <a:gd name="connsiteY9" fmla="*/ 22242 h 120931"/>
                <a:gd name="connsiteX10" fmla="*/ 53682 w 115490"/>
                <a:gd name="connsiteY10" fmla="*/ 53667 h 120931"/>
                <a:gd name="connsiteX11" fmla="*/ 15280 w 115490"/>
                <a:gd name="connsiteY11" fmla="*/ 28134 h 120931"/>
                <a:gd name="connsiteX12" fmla="*/ 9022 w 115490"/>
                <a:gd name="connsiteY12" fmla="*/ 25609 h 120931"/>
                <a:gd name="connsiteX13" fmla="*/ 204 w 115490"/>
                <a:gd name="connsiteY13" fmla="*/ 34588 h 120931"/>
                <a:gd name="connsiteX14" fmla="*/ 6178 w 115490"/>
                <a:gd name="connsiteY14" fmla="*/ 42724 h 120931"/>
                <a:gd name="connsiteX15" fmla="*/ 49131 w 115490"/>
                <a:gd name="connsiteY15" fmla="*/ 60401 h 120931"/>
                <a:gd name="connsiteX16" fmla="*/ 8169 w 115490"/>
                <a:gd name="connsiteY16" fmla="*/ 77797 h 120931"/>
                <a:gd name="connsiteX17" fmla="*/ 204 w 115490"/>
                <a:gd name="connsiteY17" fmla="*/ 86495 h 120931"/>
                <a:gd name="connsiteX18" fmla="*/ 9022 w 115490"/>
                <a:gd name="connsiteY18" fmla="*/ 95474 h 120931"/>
                <a:gd name="connsiteX19" fmla="*/ 14996 w 115490"/>
                <a:gd name="connsiteY19" fmla="*/ 92949 h 120931"/>
                <a:gd name="connsiteX20" fmla="*/ 53682 w 115490"/>
                <a:gd name="connsiteY20" fmla="*/ 67416 h 120931"/>
                <a:gd name="connsiteX21" fmla="*/ 49131 w 115490"/>
                <a:gd name="connsiteY21" fmla="*/ 112590 h 120931"/>
                <a:gd name="connsiteX22" fmla="*/ 57949 w 115490"/>
                <a:gd name="connsiteY22" fmla="*/ 121007 h 120931"/>
                <a:gd name="connsiteX23" fmla="*/ 66768 w 115490"/>
                <a:gd name="connsiteY23" fmla="*/ 112590 h 120931"/>
                <a:gd name="connsiteX24" fmla="*/ 65345 w 115490"/>
                <a:gd name="connsiteY24" fmla="*/ 98841 h 120931"/>
                <a:gd name="connsiteX25" fmla="*/ 62216 w 115490"/>
                <a:gd name="connsiteY25" fmla="*/ 67416 h 120931"/>
                <a:gd name="connsiteX26" fmla="*/ 96351 w 115490"/>
                <a:gd name="connsiteY26" fmla="*/ 89862 h 120931"/>
                <a:gd name="connsiteX27" fmla="*/ 106876 w 115490"/>
                <a:gd name="connsiteY27" fmla="*/ 95474 h 120931"/>
                <a:gd name="connsiteX28" fmla="*/ 115694 w 115490"/>
                <a:gd name="connsiteY28" fmla="*/ 86495 h 120931"/>
                <a:gd name="connsiteX29" fmla="*/ 109721 w 115490"/>
                <a:gd name="connsiteY29" fmla="*/ 78359 h 120931"/>
                <a:gd name="connsiteX30" fmla="*/ 66768 w 115490"/>
                <a:gd name="connsiteY30" fmla="*/ 60682 h 1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490" h="120931">
                  <a:moveTo>
                    <a:pt x="66768" y="60682"/>
                  </a:moveTo>
                  <a:cubicBezTo>
                    <a:pt x="90093" y="50581"/>
                    <a:pt x="100618" y="46653"/>
                    <a:pt x="107730" y="43286"/>
                  </a:cubicBezTo>
                  <a:cubicBezTo>
                    <a:pt x="113134" y="41041"/>
                    <a:pt x="115694" y="39919"/>
                    <a:pt x="115694" y="34588"/>
                  </a:cubicBezTo>
                  <a:cubicBezTo>
                    <a:pt x="115694" y="29818"/>
                    <a:pt x="111997" y="25609"/>
                    <a:pt x="106876" y="25609"/>
                  </a:cubicBezTo>
                  <a:cubicBezTo>
                    <a:pt x="104885" y="25609"/>
                    <a:pt x="104316" y="25609"/>
                    <a:pt x="100903" y="28134"/>
                  </a:cubicBezTo>
                  <a:lnTo>
                    <a:pt x="62216" y="53667"/>
                  </a:lnTo>
                  <a:lnTo>
                    <a:pt x="66483" y="12141"/>
                  </a:lnTo>
                  <a:cubicBezTo>
                    <a:pt x="67052" y="7090"/>
                    <a:pt x="66483" y="76"/>
                    <a:pt x="57949" y="76"/>
                  </a:cubicBezTo>
                  <a:cubicBezTo>
                    <a:pt x="54536" y="76"/>
                    <a:pt x="49131" y="2320"/>
                    <a:pt x="49131" y="8493"/>
                  </a:cubicBezTo>
                  <a:cubicBezTo>
                    <a:pt x="49131" y="11019"/>
                    <a:pt x="50269" y="19436"/>
                    <a:pt x="50553" y="22242"/>
                  </a:cubicBezTo>
                  <a:cubicBezTo>
                    <a:pt x="51122" y="27012"/>
                    <a:pt x="53113" y="47214"/>
                    <a:pt x="53682" y="53667"/>
                  </a:cubicBezTo>
                  <a:lnTo>
                    <a:pt x="15280" y="28134"/>
                  </a:lnTo>
                  <a:cubicBezTo>
                    <a:pt x="12436" y="26451"/>
                    <a:pt x="11582" y="25609"/>
                    <a:pt x="9022" y="25609"/>
                  </a:cubicBezTo>
                  <a:cubicBezTo>
                    <a:pt x="3902" y="25609"/>
                    <a:pt x="204" y="29818"/>
                    <a:pt x="204" y="34588"/>
                  </a:cubicBezTo>
                  <a:cubicBezTo>
                    <a:pt x="204" y="40199"/>
                    <a:pt x="3618" y="41602"/>
                    <a:pt x="6178" y="42724"/>
                  </a:cubicBezTo>
                  <a:lnTo>
                    <a:pt x="49131" y="60401"/>
                  </a:lnTo>
                  <a:cubicBezTo>
                    <a:pt x="25805" y="70502"/>
                    <a:pt x="15280" y="74430"/>
                    <a:pt x="8169" y="77797"/>
                  </a:cubicBezTo>
                  <a:cubicBezTo>
                    <a:pt x="2764" y="80042"/>
                    <a:pt x="204" y="81164"/>
                    <a:pt x="204" y="86495"/>
                  </a:cubicBezTo>
                  <a:cubicBezTo>
                    <a:pt x="204" y="91265"/>
                    <a:pt x="3902" y="95474"/>
                    <a:pt x="9022" y="95474"/>
                  </a:cubicBezTo>
                  <a:cubicBezTo>
                    <a:pt x="11014" y="95474"/>
                    <a:pt x="11582" y="95474"/>
                    <a:pt x="14996" y="92949"/>
                  </a:cubicBezTo>
                  <a:lnTo>
                    <a:pt x="53682" y="67416"/>
                  </a:lnTo>
                  <a:lnTo>
                    <a:pt x="49131" y="112590"/>
                  </a:lnTo>
                  <a:cubicBezTo>
                    <a:pt x="49131" y="118762"/>
                    <a:pt x="54536" y="121007"/>
                    <a:pt x="57949" y="121007"/>
                  </a:cubicBezTo>
                  <a:cubicBezTo>
                    <a:pt x="61363" y="121007"/>
                    <a:pt x="66768" y="118762"/>
                    <a:pt x="66768" y="112590"/>
                  </a:cubicBezTo>
                  <a:cubicBezTo>
                    <a:pt x="66768" y="110064"/>
                    <a:pt x="65630" y="101647"/>
                    <a:pt x="65345" y="98841"/>
                  </a:cubicBezTo>
                  <a:cubicBezTo>
                    <a:pt x="64776" y="94071"/>
                    <a:pt x="62785" y="73869"/>
                    <a:pt x="62216" y="67416"/>
                  </a:cubicBezTo>
                  <a:lnTo>
                    <a:pt x="96351" y="89862"/>
                  </a:lnTo>
                  <a:cubicBezTo>
                    <a:pt x="103747" y="95474"/>
                    <a:pt x="104316" y="95474"/>
                    <a:pt x="106876" y="95474"/>
                  </a:cubicBezTo>
                  <a:cubicBezTo>
                    <a:pt x="111997" y="95474"/>
                    <a:pt x="115694" y="91265"/>
                    <a:pt x="115694" y="86495"/>
                  </a:cubicBezTo>
                  <a:cubicBezTo>
                    <a:pt x="115694" y="80884"/>
                    <a:pt x="112281" y="79481"/>
                    <a:pt x="109721" y="78359"/>
                  </a:cubicBezTo>
                  <a:lnTo>
                    <a:pt x="66768" y="60682"/>
                  </a:ln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2C5C7B7-3553-7FDE-5257-BFDDB76DB07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3159487" y="5491774"/>
              <a:ext cx="298682" cy="283789"/>
            </a:xfrm>
            <a:custGeom>
              <a:avLst/>
              <a:gdLst>
                <a:gd name="connsiteX0" fmla="*/ 298942 w 298682"/>
                <a:gd name="connsiteY0" fmla="*/ 143578 h 283789"/>
                <a:gd name="connsiteX1" fmla="*/ 149804 w 298682"/>
                <a:gd name="connsiteY1" fmla="*/ 80 h 283789"/>
                <a:gd name="connsiteX2" fmla="*/ 260 w 298682"/>
                <a:gd name="connsiteY2" fmla="*/ 143578 h 283789"/>
                <a:gd name="connsiteX3" fmla="*/ 149398 w 298682"/>
                <a:gd name="connsiteY3" fmla="*/ 283870 h 283789"/>
                <a:gd name="connsiteX4" fmla="*/ 298942 w 298682"/>
                <a:gd name="connsiteY4" fmla="*/ 143578 h 283789"/>
                <a:gd name="connsiteX5" fmla="*/ 149398 w 298682"/>
                <a:gd name="connsiteY5" fmla="*/ 267035 h 283789"/>
                <a:gd name="connsiteX6" fmla="*/ 79096 w 298682"/>
                <a:gd name="connsiteY6" fmla="*/ 225348 h 283789"/>
                <a:gd name="connsiteX7" fmla="*/ 62434 w 298682"/>
                <a:gd name="connsiteY7" fmla="*/ 137566 h 283789"/>
                <a:gd name="connsiteX8" fmla="*/ 81534 w 298682"/>
                <a:gd name="connsiteY8" fmla="*/ 50585 h 283789"/>
                <a:gd name="connsiteX9" fmla="*/ 149398 w 298682"/>
                <a:gd name="connsiteY9" fmla="*/ 16114 h 283789"/>
                <a:gd name="connsiteX10" fmla="*/ 219700 w 298682"/>
                <a:gd name="connsiteY10" fmla="*/ 53792 h 283789"/>
                <a:gd name="connsiteX11" fmla="*/ 236767 w 298682"/>
                <a:gd name="connsiteY11" fmla="*/ 137566 h 283789"/>
                <a:gd name="connsiteX12" fmla="*/ 218074 w 298682"/>
                <a:gd name="connsiteY12" fmla="*/ 228956 h 283789"/>
                <a:gd name="connsiteX13" fmla="*/ 149398 w 298682"/>
                <a:gd name="connsiteY13" fmla="*/ 267035 h 28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8682" h="283789">
                  <a:moveTo>
                    <a:pt x="298942" y="143578"/>
                  </a:moveTo>
                  <a:cubicBezTo>
                    <a:pt x="298942" y="56999"/>
                    <a:pt x="240018" y="80"/>
                    <a:pt x="149804" y="80"/>
                  </a:cubicBezTo>
                  <a:cubicBezTo>
                    <a:pt x="56745" y="80"/>
                    <a:pt x="260" y="59404"/>
                    <a:pt x="260" y="143578"/>
                  </a:cubicBezTo>
                  <a:cubicBezTo>
                    <a:pt x="260" y="226551"/>
                    <a:pt x="57152" y="283870"/>
                    <a:pt x="149398" y="283870"/>
                  </a:cubicBezTo>
                  <a:cubicBezTo>
                    <a:pt x="242863" y="283870"/>
                    <a:pt x="298942" y="225749"/>
                    <a:pt x="298942" y="143578"/>
                  </a:cubicBezTo>
                  <a:close/>
                  <a:moveTo>
                    <a:pt x="149398" y="267035"/>
                  </a:moveTo>
                  <a:cubicBezTo>
                    <a:pt x="125422" y="267035"/>
                    <a:pt x="95757" y="255812"/>
                    <a:pt x="79096" y="225348"/>
                  </a:cubicBezTo>
                  <a:cubicBezTo>
                    <a:pt x="65685" y="200497"/>
                    <a:pt x="62434" y="172038"/>
                    <a:pt x="62434" y="137566"/>
                  </a:cubicBezTo>
                  <a:cubicBezTo>
                    <a:pt x="62434" y="111913"/>
                    <a:pt x="63653" y="77842"/>
                    <a:pt x="81534" y="50585"/>
                  </a:cubicBezTo>
                  <a:cubicBezTo>
                    <a:pt x="98195" y="26134"/>
                    <a:pt x="125422" y="16114"/>
                    <a:pt x="149398" y="16114"/>
                  </a:cubicBezTo>
                  <a:cubicBezTo>
                    <a:pt x="175405" y="16114"/>
                    <a:pt x="203445" y="27337"/>
                    <a:pt x="219700" y="53792"/>
                  </a:cubicBezTo>
                  <a:cubicBezTo>
                    <a:pt x="235142" y="79445"/>
                    <a:pt x="236767" y="110309"/>
                    <a:pt x="236767" y="137566"/>
                  </a:cubicBezTo>
                  <a:cubicBezTo>
                    <a:pt x="236767" y="165624"/>
                    <a:pt x="235142" y="201298"/>
                    <a:pt x="218074" y="228956"/>
                  </a:cubicBezTo>
                  <a:cubicBezTo>
                    <a:pt x="199787" y="258217"/>
                    <a:pt x="171342" y="267035"/>
                    <a:pt x="149398" y="267035"/>
                  </a:cubicBez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57D304F-EF46-44A0-BF1F-E2BDA6C07B4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3499572" y="5590780"/>
              <a:ext cx="164579" cy="180374"/>
            </a:xfrm>
            <a:custGeom>
              <a:avLst/>
              <a:gdLst>
                <a:gd name="connsiteX0" fmla="*/ 67726 w 164579"/>
                <a:gd name="connsiteY0" fmla="*/ 45374 h 180374"/>
                <a:gd name="connsiteX1" fmla="*/ 67726 w 164579"/>
                <a:gd name="connsiteY1" fmla="*/ 80 h 180374"/>
                <a:gd name="connsiteX2" fmla="*/ 268 w 164579"/>
                <a:gd name="connsiteY2" fmla="*/ 3287 h 180374"/>
                <a:gd name="connsiteX3" fmla="*/ 268 w 164579"/>
                <a:gd name="connsiteY3" fmla="*/ 22126 h 180374"/>
                <a:gd name="connsiteX4" fmla="*/ 28308 w 164579"/>
                <a:gd name="connsiteY4" fmla="*/ 37759 h 180374"/>
                <a:gd name="connsiteX5" fmla="*/ 28308 w 164579"/>
                <a:gd name="connsiteY5" fmla="*/ 161616 h 180374"/>
                <a:gd name="connsiteX6" fmla="*/ 268 w 164579"/>
                <a:gd name="connsiteY6" fmla="*/ 161616 h 180374"/>
                <a:gd name="connsiteX7" fmla="*/ 268 w 164579"/>
                <a:gd name="connsiteY7" fmla="*/ 180455 h 180374"/>
                <a:gd name="connsiteX8" fmla="*/ 51471 w 164579"/>
                <a:gd name="connsiteY8" fmla="*/ 179253 h 180374"/>
                <a:gd name="connsiteX9" fmla="*/ 107550 w 164579"/>
                <a:gd name="connsiteY9" fmla="*/ 180455 h 180374"/>
                <a:gd name="connsiteX10" fmla="*/ 107550 w 164579"/>
                <a:gd name="connsiteY10" fmla="*/ 161616 h 180374"/>
                <a:gd name="connsiteX11" fmla="*/ 72196 w 164579"/>
                <a:gd name="connsiteY11" fmla="*/ 161616 h 180374"/>
                <a:gd name="connsiteX12" fmla="*/ 72196 w 164579"/>
                <a:gd name="connsiteY12" fmla="*/ 91470 h 180374"/>
                <a:gd name="connsiteX13" fmla="*/ 122992 w 164579"/>
                <a:gd name="connsiteY13" fmla="*/ 14510 h 180374"/>
                <a:gd name="connsiteX14" fmla="*/ 115271 w 164579"/>
                <a:gd name="connsiteY14" fmla="*/ 32949 h 180374"/>
                <a:gd name="connsiteX15" fmla="*/ 140060 w 164579"/>
                <a:gd name="connsiteY15" fmla="*/ 57399 h 180374"/>
                <a:gd name="connsiteX16" fmla="*/ 164848 w 164579"/>
                <a:gd name="connsiteY16" fmla="*/ 32949 h 180374"/>
                <a:gd name="connsiteX17" fmla="*/ 121773 w 164579"/>
                <a:gd name="connsiteY17" fmla="*/ 80 h 180374"/>
                <a:gd name="connsiteX18" fmla="*/ 67726 w 164579"/>
                <a:gd name="connsiteY18" fmla="*/ 45374 h 18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79" h="180374">
                  <a:moveTo>
                    <a:pt x="67726" y="45374"/>
                  </a:moveTo>
                  <a:lnTo>
                    <a:pt x="67726" y="80"/>
                  </a:lnTo>
                  <a:lnTo>
                    <a:pt x="268" y="3287"/>
                  </a:lnTo>
                  <a:lnTo>
                    <a:pt x="268" y="22126"/>
                  </a:lnTo>
                  <a:cubicBezTo>
                    <a:pt x="25463" y="22126"/>
                    <a:pt x="28308" y="22126"/>
                    <a:pt x="28308" y="37759"/>
                  </a:cubicBezTo>
                  <a:lnTo>
                    <a:pt x="28308" y="161616"/>
                  </a:lnTo>
                  <a:lnTo>
                    <a:pt x="268" y="161616"/>
                  </a:lnTo>
                  <a:lnTo>
                    <a:pt x="268" y="180455"/>
                  </a:lnTo>
                  <a:cubicBezTo>
                    <a:pt x="14491" y="180054"/>
                    <a:pt x="32778" y="179253"/>
                    <a:pt x="51471" y="179253"/>
                  </a:cubicBezTo>
                  <a:cubicBezTo>
                    <a:pt x="66913" y="179253"/>
                    <a:pt x="92921" y="179253"/>
                    <a:pt x="107550" y="180455"/>
                  </a:cubicBezTo>
                  <a:lnTo>
                    <a:pt x="107550" y="161616"/>
                  </a:lnTo>
                  <a:lnTo>
                    <a:pt x="72196" y="161616"/>
                  </a:lnTo>
                  <a:lnTo>
                    <a:pt x="72196" y="91470"/>
                  </a:lnTo>
                  <a:cubicBezTo>
                    <a:pt x="72196" y="63412"/>
                    <a:pt x="82355" y="14510"/>
                    <a:pt x="122992" y="14510"/>
                  </a:cubicBezTo>
                  <a:cubicBezTo>
                    <a:pt x="122586" y="14911"/>
                    <a:pt x="115271" y="21324"/>
                    <a:pt x="115271" y="32949"/>
                  </a:cubicBezTo>
                  <a:cubicBezTo>
                    <a:pt x="115271" y="49383"/>
                    <a:pt x="128275" y="57399"/>
                    <a:pt x="140060" y="57399"/>
                  </a:cubicBezTo>
                  <a:cubicBezTo>
                    <a:pt x="151844" y="57399"/>
                    <a:pt x="164848" y="48982"/>
                    <a:pt x="164848" y="32949"/>
                  </a:cubicBezTo>
                  <a:cubicBezTo>
                    <a:pt x="164848" y="11704"/>
                    <a:pt x="142904" y="80"/>
                    <a:pt x="121773" y="80"/>
                  </a:cubicBezTo>
                  <a:cubicBezTo>
                    <a:pt x="93327" y="80"/>
                    <a:pt x="77072" y="20122"/>
                    <a:pt x="67726" y="45374"/>
                  </a:cubicBez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1BE426DA-9F1A-5350-E969-667A95AA113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3692439" y="5492976"/>
              <a:ext cx="228786" cy="280583"/>
            </a:xfrm>
            <a:custGeom>
              <a:avLst/>
              <a:gdLst>
                <a:gd name="connsiteX0" fmla="*/ 154694 w 228786"/>
                <a:gd name="connsiteY0" fmla="*/ 261022 h 280583"/>
                <a:gd name="connsiteX1" fmla="*/ 154694 w 228786"/>
                <a:gd name="connsiteY1" fmla="*/ 280663 h 280583"/>
                <a:gd name="connsiteX2" fmla="*/ 229060 w 228786"/>
                <a:gd name="connsiteY2" fmla="*/ 278258 h 280583"/>
                <a:gd name="connsiteX3" fmla="*/ 229060 w 228786"/>
                <a:gd name="connsiteY3" fmla="*/ 259419 h 280583"/>
                <a:gd name="connsiteX4" fmla="*/ 201020 w 228786"/>
                <a:gd name="connsiteY4" fmla="*/ 243787 h 280583"/>
                <a:gd name="connsiteX5" fmla="*/ 201020 w 228786"/>
                <a:gd name="connsiteY5" fmla="*/ 80 h 280583"/>
                <a:gd name="connsiteX6" fmla="*/ 129092 w 228786"/>
                <a:gd name="connsiteY6" fmla="*/ 3287 h 280583"/>
                <a:gd name="connsiteX7" fmla="*/ 129092 w 228786"/>
                <a:gd name="connsiteY7" fmla="*/ 22126 h 280583"/>
                <a:gd name="connsiteX8" fmla="*/ 157132 w 228786"/>
                <a:gd name="connsiteY8" fmla="*/ 37759 h 280583"/>
                <a:gd name="connsiteX9" fmla="*/ 157132 w 228786"/>
                <a:gd name="connsiteY9" fmla="*/ 115921 h 280583"/>
                <a:gd name="connsiteX10" fmla="*/ 102272 w 228786"/>
                <a:gd name="connsiteY10" fmla="*/ 97884 h 280583"/>
                <a:gd name="connsiteX11" fmla="*/ 273 w 228786"/>
                <a:gd name="connsiteY11" fmla="*/ 189674 h 280583"/>
                <a:gd name="connsiteX12" fmla="*/ 97802 w 228786"/>
                <a:gd name="connsiteY12" fmla="*/ 280663 h 280583"/>
                <a:gd name="connsiteX13" fmla="*/ 154694 w 228786"/>
                <a:gd name="connsiteY13" fmla="*/ 261022 h 280583"/>
                <a:gd name="connsiteX14" fmla="*/ 154694 w 228786"/>
                <a:gd name="connsiteY14" fmla="*/ 136764 h 280583"/>
                <a:gd name="connsiteX15" fmla="*/ 154694 w 228786"/>
                <a:gd name="connsiteY15" fmla="*/ 236973 h 280583"/>
                <a:gd name="connsiteX16" fmla="*/ 101866 w 228786"/>
                <a:gd name="connsiteY16" fmla="*/ 266233 h 280583"/>
                <a:gd name="connsiteX17" fmla="*/ 52288 w 228786"/>
                <a:gd name="connsiteY17" fmla="*/ 189674 h 280583"/>
                <a:gd name="connsiteX18" fmla="*/ 62854 w 228786"/>
                <a:gd name="connsiteY18" fmla="*/ 133157 h 280583"/>
                <a:gd name="connsiteX19" fmla="*/ 106336 w 228786"/>
                <a:gd name="connsiteY19" fmla="*/ 112314 h 280583"/>
                <a:gd name="connsiteX20" fmla="*/ 154694 w 228786"/>
                <a:gd name="connsiteY20" fmla="*/ 136764 h 28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786" h="280583">
                  <a:moveTo>
                    <a:pt x="154694" y="261022"/>
                  </a:moveTo>
                  <a:lnTo>
                    <a:pt x="154694" y="280663"/>
                  </a:lnTo>
                  <a:lnTo>
                    <a:pt x="229060" y="278258"/>
                  </a:lnTo>
                  <a:lnTo>
                    <a:pt x="229060" y="259419"/>
                  </a:lnTo>
                  <a:cubicBezTo>
                    <a:pt x="203865" y="259419"/>
                    <a:pt x="201020" y="259419"/>
                    <a:pt x="201020" y="243787"/>
                  </a:cubicBezTo>
                  <a:lnTo>
                    <a:pt x="201020" y="80"/>
                  </a:lnTo>
                  <a:lnTo>
                    <a:pt x="129092" y="3287"/>
                  </a:lnTo>
                  <a:lnTo>
                    <a:pt x="129092" y="22126"/>
                  </a:lnTo>
                  <a:cubicBezTo>
                    <a:pt x="154287" y="22126"/>
                    <a:pt x="157132" y="22126"/>
                    <a:pt x="157132" y="37759"/>
                  </a:cubicBezTo>
                  <a:lnTo>
                    <a:pt x="157132" y="115921"/>
                  </a:lnTo>
                  <a:cubicBezTo>
                    <a:pt x="136813" y="100289"/>
                    <a:pt x="115682" y="97884"/>
                    <a:pt x="102272" y="97884"/>
                  </a:cubicBezTo>
                  <a:cubicBezTo>
                    <a:pt x="42942" y="97884"/>
                    <a:pt x="273" y="133157"/>
                    <a:pt x="273" y="189674"/>
                  </a:cubicBezTo>
                  <a:cubicBezTo>
                    <a:pt x="273" y="242584"/>
                    <a:pt x="37659" y="280663"/>
                    <a:pt x="97802" y="280663"/>
                  </a:cubicBezTo>
                  <a:cubicBezTo>
                    <a:pt x="122590" y="280663"/>
                    <a:pt x="142096" y="271043"/>
                    <a:pt x="154694" y="261022"/>
                  </a:cubicBezTo>
                  <a:close/>
                  <a:moveTo>
                    <a:pt x="154694" y="136764"/>
                  </a:moveTo>
                  <a:lnTo>
                    <a:pt x="154694" y="236973"/>
                  </a:lnTo>
                  <a:cubicBezTo>
                    <a:pt x="149411" y="244188"/>
                    <a:pt x="132750" y="266233"/>
                    <a:pt x="101866" y="266233"/>
                  </a:cubicBezTo>
                  <a:cubicBezTo>
                    <a:pt x="52288" y="266233"/>
                    <a:pt x="52288" y="217733"/>
                    <a:pt x="52288" y="189674"/>
                  </a:cubicBezTo>
                  <a:cubicBezTo>
                    <a:pt x="52288" y="170434"/>
                    <a:pt x="52288" y="148789"/>
                    <a:pt x="62854" y="133157"/>
                  </a:cubicBezTo>
                  <a:cubicBezTo>
                    <a:pt x="74639" y="116322"/>
                    <a:pt x="93738" y="112314"/>
                    <a:pt x="106336" y="112314"/>
                  </a:cubicBezTo>
                  <a:cubicBezTo>
                    <a:pt x="129499" y="112314"/>
                    <a:pt x="145754" y="125140"/>
                    <a:pt x="154694" y="136764"/>
                  </a:cubicBez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FEAF419-0CB8-C6B3-2074-CE7E34A5719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3952469" y="5496183"/>
              <a:ext cx="245447" cy="274971"/>
            </a:xfrm>
            <a:custGeom>
              <a:avLst/>
              <a:gdLst>
                <a:gd name="connsiteX0" fmla="*/ 245727 w 245447"/>
                <a:gd name="connsiteY0" fmla="*/ 165223 h 274971"/>
                <a:gd name="connsiteX1" fmla="*/ 226628 w 245447"/>
                <a:gd name="connsiteY1" fmla="*/ 165223 h 274971"/>
                <a:gd name="connsiteX2" fmla="*/ 143728 w 245447"/>
                <a:gd name="connsiteY2" fmla="*/ 256213 h 274971"/>
                <a:gd name="connsiteX3" fmla="*/ 101872 w 245447"/>
                <a:gd name="connsiteY3" fmla="*/ 256213 h 274971"/>
                <a:gd name="connsiteX4" fmla="*/ 101872 w 245447"/>
                <a:gd name="connsiteY4" fmla="*/ 18919 h 274971"/>
                <a:gd name="connsiteX5" fmla="*/ 156732 w 245447"/>
                <a:gd name="connsiteY5" fmla="*/ 18919 h 274971"/>
                <a:gd name="connsiteX6" fmla="*/ 156732 w 245447"/>
                <a:gd name="connsiteY6" fmla="*/ 80 h 274971"/>
                <a:gd name="connsiteX7" fmla="*/ 74645 w 245447"/>
                <a:gd name="connsiteY7" fmla="*/ 1283 h 274971"/>
                <a:gd name="connsiteX8" fmla="*/ 279 w 245447"/>
                <a:gd name="connsiteY8" fmla="*/ 80 h 274971"/>
                <a:gd name="connsiteX9" fmla="*/ 279 w 245447"/>
                <a:gd name="connsiteY9" fmla="*/ 18919 h 274971"/>
                <a:gd name="connsiteX10" fmla="*/ 44167 w 245447"/>
                <a:gd name="connsiteY10" fmla="*/ 18919 h 274971"/>
                <a:gd name="connsiteX11" fmla="*/ 44167 w 245447"/>
                <a:gd name="connsiteY11" fmla="*/ 256213 h 274971"/>
                <a:gd name="connsiteX12" fmla="*/ 279 w 245447"/>
                <a:gd name="connsiteY12" fmla="*/ 256213 h 274971"/>
                <a:gd name="connsiteX13" fmla="*/ 279 w 245447"/>
                <a:gd name="connsiteY13" fmla="*/ 275052 h 274971"/>
                <a:gd name="connsiteX14" fmla="*/ 233130 w 245447"/>
                <a:gd name="connsiteY14" fmla="*/ 275052 h 274971"/>
                <a:gd name="connsiteX15" fmla="*/ 245727 w 245447"/>
                <a:gd name="connsiteY15" fmla="*/ 165223 h 27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5447" h="274971">
                  <a:moveTo>
                    <a:pt x="245727" y="165223"/>
                  </a:moveTo>
                  <a:lnTo>
                    <a:pt x="226628" y="165223"/>
                  </a:lnTo>
                  <a:cubicBezTo>
                    <a:pt x="223377" y="192881"/>
                    <a:pt x="216468" y="256213"/>
                    <a:pt x="143728" y="256213"/>
                  </a:cubicBezTo>
                  <a:lnTo>
                    <a:pt x="101872" y="256213"/>
                  </a:lnTo>
                  <a:lnTo>
                    <a:pt x="101872" y="18919"/>
                  </a:lnTo>
                  <a:lnTo>
                    <a:pt x="156732" y="18919"/>
                  </a:lnTo>
                  <a:lnTo>
                    <a:pt x="156732" y="80"/>
                  </a:lnTo>
                  <a:cubicBezTo>
                    <a:pt x="138852" y="1283"/>
                    <a:pt x="94557" y="1283"/>
                    <a:pt x="74645" y="1283"/>
                  </a:cubicBezTo>
                  <a:cubicBezTo>
                    <a:pt x="56765" y="1283"/>
                    <a:pt x="15721" y="1283"/>
                    <a:pt x="279" y="80"/>
                  </a:cubicBezTo>
                  <a:lnTo>
                    <a:pt x="279" y="18919"/>
                  </a:lnTo>
                  <a:lnTo>
                    <a:pt x="44167" y="18919"/>
                  </a:lnTo>
                  <a:lnTo>
                    <a:pt x="44167" y="256213"/>
                  </a:lnTo>
                  <a:lnTo>
                    <a:pt x="279" y="256213"/>
                  </a:lnTo>
                  <a:lnTo>
                    <a:pt x="279" y="275052"/>
                  </a:lnTo>
                  <a:lnTo>
                    <a:pt x="233130" y="275052"/>
                  </a:lnTo>
                  <a:lnTo>
                    <a:pt x="245727" y="165223"/>
                  </a:ln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95A26A5-D356-6D7D-3589-2F38522AF68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4230696" y="5589577"/>
              <a:ext cx="207248" cy="183982"/>
            </a:xfrm>
            <a:custGeom>
              <a:avLst/>
              <a:gdLst>
                <a:gd name="connsiteX0" fmla="*/ 207535 w 207248"/>
                <a:gd name="connsiteY0" fmla="*/ 94276 h 183982"/>
                <a:gd name="connsiteX1" fmla="*/ 103911 w 207248"/>
                <a:gd name="connsiteY1" fmla="*/ 80 h 183982"/>
                <a:gd name="connsiteX2" fmla="*/ 286 w 207248"/>
                <a:gd name="connsiteY2" fmla="*/ 94276 h 183982"/>
                <a:gd name="connsiteX3" fmla="*/ 103911 w 207248"/>
                <a:gd name="connsiteY3" fmla="*/ 184063 h 183982"/>
                <a:gd name="connsiteX4" fmla="*/ 207535 w 207248"/>
                <a:gd name="connsiteY4" fmla="*/ 94276 h 183982"/>
                <a:gd name="connsiteX5" fmla="*/ 103911 w 207248"/>
                <a:gd name="connsiteY5" fmla="*/ 168029 h 183982"/>
                <a:gd name="connsiteX6" fmla="*/ 52302 w 207248"/>
                <a:gd name="connsiteY6" fmla="*/ 89867 h 183982"/>
                <a:gd name="connsiteX7" fmla="*/ 59210 w 207248"/>
                <a:gd name="connsiteY7" fmla="*/ 37759 h 183982"/>
                <a:gd name="connsiteX8" fmla="*/ 103911 w 207248"/>
                <a:gd name="connsiteY8" fmla="*/ 14510 h 183982"/>
                <a:gd name="connsiteX9" fmla="*/ 146986 w 207248"/>
                <a:gd name="connsiteY9" fmla="*/ 34953 h 183982"/>
                <a:gd name="connsiteX10" fmla="*/ 155520 w 207248"/>
                <a:gd name="connsiteY10" fmla="*/ 89867 h 183982"/>
                <a:gd name="connsiteX11" fmla="*/ 103911 w 207248"/>
                <a:gd name="connsiteY11" fmla="*/ 168029 h 18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248" h="183982">
                  <a:moveTo>
                    <a:pt x="207535" y="94276"/>
                  </a:moveTo>
                  <a:cubicBezTo>
                    <a:pt x="207535" y="40564"/>
                    <a:pt x="170149" y="80"/>
                    <a:pt x="103911" y="80"/>
                  </a:cubicBezTo>
                  <a:cubicBezTo>
                    <a:pt x="37266" y="80"/>
                    <a:pt x="286" y="40965"/>
                    <a:pt x="286" y="94276"/>
                  </a:cubicBezTo>
                  <a:cubicBezTo>
                    <a:pt x="286" y="143979"/>
                    <a:pt x="36047" y="184063"/>
                    <a:pt x="103911" y="184063"/>
                  </a:cubicBezTo>
                  <a:cubicBezTo>
                    <a:pt x="172181" y="184063"/>
                    <a:pt x="207535" y="143578"/>
                    <a:pt x="207535" y="94276"/>
                  </a:cubicBezTo>
                  <a:close/>
                  <a:moveTo>
                    <a:pt x="103911" y="168029"/>
                  </a:moveTo>
                  <a:cubicBezTo>
                    <a:pt x="52302" y="168029"/>
                    <a:pt x="52302" y="124739"/>
                    <a:pt x="52302" y="89867"/>
                  </a:cubicBezTo>
                  <a:cubicBezTo>
                    <a:pt x="52302" y="71829"/>
                    <a:pt x="52302" y="51387"/>
                    <a:pt x="59210" y="37759"/>
                  </a:cubicBezTo>
                  <a:cubicBezTo>
                    <a:pt x="66931" y="22928"/>
                    <a:pt x="83999" y="14510"/>
                    <a:pt x="103911" y="14510"/>
                  </a:cubicBezTo>
                  <a:cubicBezTo>
                    <a:pt x="120978" y="14510"/>
                    <a:pt x="138046" y="20924"/>
                    <a:pt x="146986" y="34953"/>
                  </a:cubicBezTo>
                  <a:cubicBezTo>
                    <a:pt x="155520" y="48581"/>
                    <a:pt x="155520" y="70627"/>
                    <a:pt x="155520" y="89867"/>
                  </a:cubicBezTo>
                  <a:cubicBezTo>
                    <a:pt x="155520" y="124739"/>
                    <a:pt x="155520" y="168029"/>
                    <a:pt x="103911" y="168029"/>
                  </a:cubicBez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7922706-7A14-73EA-3376-F725D3B724C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4479777" y="5589577"/>
              <a:ext cx="178802" cy="183982"/>
            </a:xfrm>
            <a:custGeom>
              <a:avLst/>
              <a:gdLst>
                <a:gd name="connsiteX0" fmla="*/ 131144 w 178802"/>
                <a:gd name="connsiteY0" fmla="*/ 18519 h 183982"/>
                <a:gd name="connsiteX1" fmla="*/ 123016 w 178802"/>
                <a:gd name="connsiteY1" fmla="*/ 36957 h 183982"/>
                <a:gd name="connsiteX2" fmla="*/ 148211 w 178802"/>
                <a:gd name="connsiteY2" fmla="*/ 62209 h 183982"/>
                <a:gd name="connsiteX3" fmla="*/ 173812 w 178802"/>
                <a:gd name="connsiteY3" fmla="*/ 36957 h 183982"/>
                <a:gd name="connsiteX4" fmla="*/ 103104 w 178802"/>
                <a:gd name="connsiteY4" fmla="*/ 80 h 183982"/>
                <a:gd name="connsiteX5" fmla="*/ 292 w 178802"/>
                <a:gd name="connsiteY5" fmla="*/ 92673 h 183982"/>
                <a:gd name="connsiteX6" fmla="*/ 101072 w 178802"/>
                <a:gd name="connsiteY6" fmla="*/ 184063 h 183982"/>
                <a:gd name="connsiteX7" fmla="*/ 179095 w 178802"/>
                <a:gd name="connsiteY7" fmla="*/ 134760 h 183982"/>
                <a:gd name="connsiteX8" fmla="*/ 169342 w 178802"/>
                <a:gd name="connsiteY8" fmla="*/ 129148 h 183982"/>
                <a:gd name="connsiteX9" fmla="*/ 159589 w 178802"/>
                <a:gd name="connsiteY9" fmla="*/ 135161 h 183982"/>
                <a:gd name="connsiteX10" fmla="*/ 108793 w 178802"/>
                <a:gd name="connsiteY10" fmla="*/ 168029 h 183982"/>
                <a:gd name="connsiteX11" fmla="*/ 52308 w 178802"/>
                <a:gd name="connsiteY11" fmla="*/ 90669 h 183982"/>
                <a:gd name="connsiteX12" fmla="*/ 104730 w 178802"/>
                <a:gd name="connsiteY12" fmla="*/ 16114 h 183982"/>
                <a:gd name="connsiteX13" fmla="*/ 131144 w 178802"/>
                <a:gd name="connsiteY13" fmla="*/ 18519 h 18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802" h="183982">
                  <a:moveTo>
                    <a:pt x="131144" y="18519"/>
                  </a:moveTo>
                  <a:cubicBezTo>
                    <a:pt x="123829" y="24932"/>
                    <a:pt x="123016" y="33349"/>
                    <a:pt x="123016" y="36957"/>
                  </a:cubicBezTo>
                  <a:cubicBezTo>
                    <a:pt x="123016" y="54594"/>
                    <a:pt x="137239" y="62209"/>
                    <a:pt x="148211" y="62209"/>
                  </a:cubicBezTo>
                  <a:cubicBezTo>
                    <a:pt x="160809" y="62209"/>
                    <a:pt x="173812" y="53792"/>
                    <a:pt x="173812" y="36957"/>
                  </a:cubicBezTo>
                  <a:cubicBezTo>
                    <a:pt x="173812" y="2485"/>
                    <a:pt x="126673" y="80"/>
                    <a:pt x="103104" y="80"/>
                  </a:cubicBezTo>
                  <a:cubicBezTo>
                    <a:pt x="30364" y="80"/>
                    <a:pt x="292" y="46176"/>
                    <a:pt x="292" y="92673"/>
                  </a:cubicBezTo>
                  <a:cubicBezTo>
                    <a:pt x="292" y="145983"/>
                    <a:pt x="38491" y="184063"/>
                    <a:pt x="101072" y="184063"/>
                  </a:cubicBezTo>
                  <a:cubicBezTo>
                    <a:pt x="166904" y="184063"/>
                    <a:pt x="179095" y="137566"/>
                    <a:pt x="179095" y="134760"/>
                  </a:cubicBezTo>
                  <a:cubicBezTo>
                    <a:pt x="179095" y="129148"/>
                    <a:pt x="173406" y="129148"/>
                    <a:pt x="169342" y="129148"/>
                  </a:cubicBezTo>
                  <a:cubicBezTo>
                    <a:pt x="162028" y="129148"/>
                    <a:pt x="161621" y="129950"/>
                    <a:pt x="159589" y="135161"/>
                  </a:cubicBezTo>
                  <a:cubicBezTo>
                    <a:pt x="149024" y="160413"/>
                    <a:pt x="129518" y="168029"/>
                    <a:pt x="108793" y="168029"/>
                  </a:cubicBezTo>
                  <a:cubicBezTo>
                    <a:pt x="52308" y="168029"/>
                    <a:pt x="52308" y="109107"/>
                    <a:pt x="52308" y="90669"/>
                  </a:cubicBezTo>
                  <a:cubicBezTo>
                    <a:pt x="52308" y="68222"/>
                    <a:pt x="52308" y="16114"/>
                    <a:pt x="104730" y="16114"/>
                  </a:cubicBezTo>
                  <a:cubicBezTo>
                    <a:pt x="118952" y="16114"/>
                    <a:pt x="125861" y="17316"/>
                    <a:pt x="131144" y="18519"/>
                  </a:cubicBez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7AAF9F6-6BCD-203A-983D-73490632A7A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4697351" y="5461421"/>
              <a:ext cx="115490" cy="120931"/>
            </a:xfrm>
            <a:custGeom>
              <a:avLst/>
              <a:gdLst>
                <a:gd name="connsiteX0" fmla="*/ 66861 w 115490"/>
                <a:gd name="connsiteY0" fmla="*/ 60682 h 120931"/>
                <a:gd name="connsiteX1" fmla="*/ 107823 w 115490"/>
                <a:gd name="connsiteY1" fmla="*/ 43286 h 120931"/>
                <a:gd name="connsiteX2" fmla="*/ 115788 w 115490"/>
                <a:gd name="connsiteY2" fmla="*/ 34588 h 120931"/>
                <a:gd name="connsiteX3" fmla="*/ 106970 w 115490"/>
                <a:gd name="connsiteY3" fmla="*/ 25609 h 120931"/>
                <a:gd name="connsiteX4" fmla="*/ 100996 w 115490"/>
                <a:gd name="connsiteY4" fmla="*/ 28134 h 120931"/>
                <a:gd name="connsiteX5" fmla="*/ 62310 w 115490"/>
                <a:gd name="connsiteY5" fmla="*/ 53667 h 120931"/>
                <a:gd name="connsiteX6" fmla="*/ 66576 w 115490"/>
                <a:gd name="connsiteY6" fmla="*/ 12141 h 120931"/>
                <a:gd name="connsiteX7" fmla="*/ 58043 w 115490"/>
                <a:gd name="connsiteY7" fmla="*/ 76 h 120931"/>
                <a:gd name="connsiteX8" fmla="*/ 49224 w 115490"/>
                <a:gd name="connsiteY8" fmla="*/ 8493 h 120931"/>
                <a:gd name="connsiteX9" fmla="*/ 50647 w 115490"/>
                <a:gd name="connsiteY9" fmla="*/ 22242 h 120931"/>
                <a:gd name="connsiteX10" fmla="*/ 53776 w 115490"/>
                <a:gd name="connsiteY10" fmla="*/ 53667 h 120931"/>
                <a:gd name="connsiteX11" fmla="*/ 15374 w 115490"/>
                <a:gd name="connsiteY11" fmla="*/ 28134 h 120931"/>
                <a:gd name="connsiteX12" fmla="*/ 9116 w 115490"/>
                <a:gd name="connsiteY12" fmla="*/ 25609 h 120931"/>
                <a:gd name="connsiteX13" fmla="*/ 297 w 115490"/>
                <a:gd name="connsiteY13" fmla="*/ 34588 h 120931"/>
                <a:gd name="connsiteX14" fmla="*/ 6271 w 115490"/>
                <a:gd name="connsiteY14" fmla="*/ 42724 h 120931"/>
                <a:gd name="connsiteX15" fmla="*/ 49224 w 115490"/>
                <a:gd name="connsiteY15" fmla="*/ 60401 h 120931"/>
                <a:gd name="connsiteX16" fmla="*/ 8262 w 115490"/>
                <a:gd name="connsiteY16" fmla="*/ 77797 h 120931"/>
                <a:gd name="connsiteX17" fmla="*/ 297 w 115490"/>
                <a:gd name="connsiteY17" fmla="*/ 86495 h 120931"/>
                <a:gd name="connsiteX18" fmla="*/ 9116 w 115490"/>
                <a:gd name="connsiteY18" fmla="*/ 95474 h 120931"/>
                <a:gd name="connsiteX19" fmla="*/ 15089 w 115490"/>
                <a:gd name="connsiteY19" fmla="*/ 92949 h 120931"/>
                <a:gd name="connsiteX20" fmla="*/ 53776 w 115490"/>
                <a:gd name="connsiteY20" fmla="*/ 67416 h 120931"/>
                <a:gd name="connsiteX21" fmla="*/ 49224 w 115490"/>
                <a:gd name="connsiteY21" fmla="*/ 112590 h 120931"/>
                <a:gd name="connsiteX22" fmla="*/ 58043 w 115490"/>
                <a:gd name="connsiteY22" fmla="*/ 121007 h 120931"/>
                <a:gd name="connsiteX23" fmla="*/ 66861 w 115490"/>
                <a:gd name="connsiteY23" fmla="*/ 112590 h 120931"/>
                <a:gd name="connsiteX24" fmla="*/ 65439 w 115490"/>
                <a:gd name="connsiteY24" fmla="*/ 98841 h 120931"/>
                <a:gd name="connsiteX25" fmla="*/ 62310 w 115490"/>
                <a:gd name="connsiteY25" fmla="*/ 67416 h 120931"/>
                <a:gd name="connsiteX26" fmla="*/ 96445 w 115490"/>
                <a:gd name="connsiteY26" fmla="*/ 89862 h 120931"/>
                <a:gd name="connsiteX27" fmla="*/ 106970 w 115490"/>
                <a:gd name="connsiteY27" fmla="*/ 95474 h 120931"/>
                <a:gd name="connsiteX28" fmla="*/ 115788 w 115490"/>
                <a:gd name="connsiteY28" fmla="*/ 86495 h 120931"/>
                <a:gd name="connsiteX29" fmla="*/ 109814 w 115490"/>
                <a:gd name="connsiteY29" fmla="*/ 78359 h 120931"/>
                <a:gd name="connsiteX30" fmla="*/ 66861 w 115490"/>
                <a:gd name="connsiteY30" fmla="*/ 60682 h 1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490" h="120931">
                  <a:moveTo>
                    <a:pt x="66861" y="60682"/>
                  </a:moveTo>
                  <a:cubicBezTo>
                    <a:pt x="90187" y="50581"/>
                    <a:pt x="100712" y="46653"/>
                    <a:pt x="107823" y="43286"/>
                  </a:cubicBezTo>
                  <a:cubicBezTo>
                    <a:pt x="113228" y="41041"/>
                    <a:pt x="115788" y="39919"/>
                    <a:pt x="115788" y="34588"/>
                  </a:cubicBezTo>
                  <a:cubicBezTo>
                    <a:pt x="115788" y="29818"/>
                    <a:pt x="112090" y="25609"/>
                    <a:pt x="106970" y="25609"/>
                  </a:cubicBezTo>
                  <a:cubicBezTo>
                    <a:pt x="104978" y="25609"/>
                    <a:pt x="104410" y="25609"/>
                    <a:pt x="100996" y="28134"/>
                  </a:cubicBezTo>
                  <a:lnTo>
                    <a:pt x="62310" y="53667"/>
                  </a:lnTo>
                  <a:lnTo>
                    <a:pt x="66576" y="12141"/>
                  </a:lnTo>
                  <a:cubicBezTo>
                    <a:pt x="67145" y="7090"/>
                    <a:pt x="66576" y="76"/>
                    <a:pt x="58043" y="76"/>
                  </a:cubicBezTo>
                  <a:cubicBezTo>
                    <a:pt x="54629" y="76"/>
                    <a:pt x="49224" y="2320"/>
                    <a:pt x="49224" y="8493"/>
                  </a:cubicBezTo>
                  <a:cubicBezTo>
                    <a:pt x="49224" y="11019"/>
                    <a:pt x="50362" y="19436"/>
                    <a:pt x="50647" y="22242"/>
                  </a:cubicBezTo>
                  <a:cubicBezTo>
                    <a:pt x="51216" y="27012"/>
                    <a:pt x="53207" y="47214"/>
                    <a:pt x="53776" y="53667"/>
                  </a:cubicBezTo>
                  <a:lnTo>
                    <a:pt x="15374" y="28134"/>
                  </a:lnTo>
                  <a:cubicBezTo>
                    <a:pt x="12529" y="26451"/>
                    <a:pt x="11676" y="25609"/>
                    <a:pt x="9116" y="25609"/>
                  </a:cubicBezTo>
                  <a:cubicBezTo>
                    <a:pt x="3995" y="25609"/>
                    <a:pt x="297" y="29818"/>
                    <a:pt x="297" y="34588"/>
                  </a:cubicBezTo>
                  <a:cubicBezTo>
                    <a:pt x="297" y="40199"/>
                    <a:pt x="3711" y="41602"/>
                    <a:pt x="6271" y="42724"/>
                  </a:cubicBezTo>
                  <a:lnTo>
                    <a:pt x="49224" y="60401"/>
                  </a:lnTo>
                  <a:cubicBezTo>
                    <a:pt x="25899" y="70502"/>
                    <a:pt x="15374" y="74430"/>
                    <a:pt x="8262" y="77797"/>
                  </a:cubicBezTo>
                  <a:cubicBezTo>
                    <a:pt x="2858" y="80042"/>
                    <a:pt x="297" y="81164"/>
                    <a:pt x="297" y="86495"/>
                  </a:cubicBezTo>
                  <a:cubicBezTo>
                    <a:pt x="297" y="91265"/>
                    <a:pt x="3995" y="95474"/>
                    <a:pt x="9116" y="95474"/>
                  </a:cubicBezTo>
                  <a:cubicBezTo>
                    <a:pt x="11107" y="95474"/>
                    <a:pt x="11676" y="95474"/>
                    <a:pt x="15089" y="92949"/>
                  </a:cubicBezTo>
                  <a:lnTo>
                    <a:pt x="53776" y="67416"/>
                  </a:lnTo>
                  <a:lnTo>
                    <a:pt x="49224" y="112590"/>
                  </a:lnTo>
                  <a:cubicBezTo>
                    <a:pt x="49224" y="118762"/>
                    <a:pt x="54629" y="121007"/>
                    <a:pt x="58043" y="121007"/>
                  </a:cubicBezTo>
                  <a:cubicBezTo>
                    <a:pt x="61456" y="121007"/>
                    <a:pt x="66861" y="118762"/>
                    <a:pt x="66861" y="112590"/>
                  </a:cubicBezTo>
                  <a:cubicBezTo>
                    <a:pt x="66861" y="110064"/>
                    <a:pt x="65723" y="101647"/>
                    <a:pt x="65439" y="98841"/>
                  </a:cubicBezTo>
                  <a:cubicBezTo>
                    <a:pt x="64870" y="94071"/>
                    <a:pt x="62878" y="73869"/>
                    <a:pt x="62310" y="67416"/>
                  </a:cubicBezTo>
                  <a:lnTo>
                    <a:pt x="96445" y="89862"/>
                  </a:lnTo>
                  <a:cubicBezTo>
                    <a:pt x="103841" y="95474"/>
                    <a:pt x="104410" y="95474"/>
                    <a:pt x="106970" y="95474"/>
                  </a:cubicBezTo>
                  <a:cubicBezTo>
                    <a:pt x="112090" y="95474"/>
                    <a:pt x="115788" y="91265"/>
                    <a:pt x="115788" y="86495"/>
                  </a:cubicBezTo>
                  <a:cubicBezTo>
                    <a:pt x="115788" y="80884"/>
                    <a:pt x="112374" y="79481"/>
                    <a:pt x="109814" y="78359"/>
                  </a:cubicBezTo>
                  <a:lnTo>
                    <a:pt x="66861" y="60682"/>
                  </a:ln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E2683B9-AF0D-F677-67FF-FFB5B3C6958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1232288" y="5477680"/>
              <a:ext cx="1701840" cy="40233"/>
            </a:xfrm>
            <a:custGeom>
              <a:avLst/>
              <a:gdLst>
                <a:gd name="connsiteX0" fmla="*/ 0 w 1701840"/>
                <a:gd name="connsiteY0" fmla="*/ 0 h 40233"/>
                <a:gd name="connsiteX1" fmla="*/ 1701841 w 1701840"/>
                <a:gd name="connsiteY1" fmla="*/ 0 h 4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1840" h="40233">
                  <a:moveTo>
                    <a:pt x="0" y="0"/>
                  </a:moveTo>
                  <a:lnTo>
                    <a:pt x="1701841" y="0"/>
                  </a:lnTo>
                </a:path>
              </a:pathLst>
            </a:custGeom>
            <a:noFill/>
            <a:ln w="162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939D23A2-4E27-DBF8-1A32-EB9E57363E5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2857798" y="5381497"/>
              <a:ext cx="84446" cy="192366"/>
            </a:xfrm>
            <a:custGeom>
              <a:avLst/>
              <a:gdLst>
                <a:gd name="connsiteX0" fmla="*/ 0 w 84446"/>
                <a:gd name="connsiteY0" fmla="*/ 0 h 192366"/>
                <a:gd name="connsiteX1" fmla="*/ 84446 w 84446"/>
                <a:gd name="connsiteY1" fmla="*/ 96183 h 192366"/>
                <a:gd name="connsiteX2" fmla="*/ 0 w 84446"/>
                <a:gd name="connsiteY2" fmla="*/ 192367 h 19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446" h="192366">
                  <a:moveTo>
                    <a:pt x="0" y="0"/>
                  </a:moveTo>
                  <a:cubicBezTo>
                    <a:pt x="15455" y="57679"/>
                    <a:pt x="49871" y="84868"/>
                    <a:pt x="84446" y="96183"/>
                  </a:cubicBezTo>
                  <a:cubicBezTo>
                    <a:pt x="49871" y="107342"/>
                    <a:pt x="15455" y="134688"/>
                    <a:pt x="0" y="192367"/>
                  </a:cubicBezTo>
                </a:path>
              </a:pathLst>
            </a:custGeom>
            <a:noFill/>
            <a:ln w="1624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739EE32-B7A1-BD61-29BF-52BC4A2B9F1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1849263" y="5191709"/>
              <a:ext cx="169253" cy="191638"/>
            </a:xfrm>
            <a:custGeom>
              <a:avLst/>
              <a:gdLst>
                <a:gd name="connsiteX0" fmla="*/ 169481 w 169253"/>
                <a:gd name="connsiteY0" fmla="*/ 117916 h 191638"/>
                <a:gd name="connsiteX1" fmla="*/ 159809 w 169253"/>
                <a:gd name="connsiteY1" fmla="*/ 117916 h 191638"/>
                <a:gd name="connsiteX2" fmla="*/ 98651 w 169253"/>
                <a:gd name="connsiteY2" fmla="*/ 181608 h 191638"/>
                <a:gd name="connsiteX3" fmla="*/ 70205 w 169253"/>
                <a:gd name="connsiteY3" fmla="*/ 181608 h 191638"/>
                <a:gd name="connsiteX4" fmla="*/ 56551 w 169253"/>
                <a:gd name="connsiteY4" fmla="*/ 170665 h 191638"/>
                <a:gd name="connsiteX5" fmla="*/ 56551 w 169253"/>
                <a:gd name="connsiteY5" fmla="*/ 23078 h 191638"/>
                <a:gd name="connsiteX6" fmla="*/ 83290 w 169253"/>
                <a:gd name="connsiteY6" fmla="*/ 10172 h 191638"/>
                <a:gd name="connsiteX7" fmla="*/ 93246 w 169253"/>
                <a:gd name="connsiteY7" fmla="*/ 10172 h 191638"/>
                <a:gd name="connsiteX8" fmla="*/ 93246 w 169253"/>
                <a:gd name="connsiteY8" fmla="*/ 71 h 191638"/>
                <a:gd name="connsiteX9" fmla="*/ 43466 w 169253"/>
                <a:gd name="connsiteY9" fmla="*/ 1193 h 191638"/>
                <a:gd name="connsiteX10" fmla="*/ 228 w 169253"/>
                <a:gd name="connsiteY10" fmla="*/ 71 h 191638"/>
                <a:gd name="connsiteX11" fmla="*/ 228 w 169253"/>
                <a:gd name="connsiteY11" fmla="*/ 10172 h 191638"/>
                <a:gd name="connsiteX12" fmla="*/ 7055 w 169253"/>
                <a:gd name="connsiteY12" fmla="*/ 10172 h 191638"/>
                <a:gd name="connsiteX13" fmla="*/ 29527 w 169253"/>
                <a:gd name="connsiteY13" fmla="*/ 22798 h 191638"/>
                <a:gd name="connsiteX14" fmla="*/ 29527 w 169253"/>
                <a:gd name="connsiteY14" fmla="*/ 168982 h 191638"/>
                <a:gd name="connsiteX15" fmla="*/ 7055 w 169253"/>
                <a:gd name="connsiteY15" fmla="*/ 181608 h 191638"/>
                <a:gd name="connsiteX16" fmla="*/ 228 w 169253"/>
                <a:gd name="connsiteY16" fmla="*/ 181608 h 191638"/>
                <a:gd name="connsiteX17" fmla="*/ 228 w 169253"/>
                <a:gd name="connsiteY17" fmla="*/ 191709 h 191638"/>
                <a:gd name="connsiteX18" fmla="*/ 160947 w 169253"/>
                <a:gd name="connsiteY18" fmla="*/ 191709 h 191638"/>
                <a:gd name="connsiteX19" fmla="*/ 169481 w 169253"/>
                <a:gd name="connsiteY19" fmla="*/ 117916 h 19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253" h="191638">
                  <a:moveTo>
                    <a:pt x="169481" y="117916"/>
                  </a:moveTo>
                  <a:lnTo>
                    <a:pt x="159809" y="117916"/>
                  </a:lnTo>
                  <a:cubicBezTo>
                    <a:pt x="156680" y="145413"/>
                    <a:pt x="152414" y="181608"/>
                    <a:pt x="98651" y="181608"/>
                  </a:cubicBezTo>
                  <a:lnTo>
                    <a:pt x="70205" y="181608"/>
                  </a:lnTo>
                  <a:cubicBezTo>
                    <a:pt x="56835" y="181608"/>
                    <a:pt x="56551" y="179363"/>
                    <a:pt x="56551" y="170665"/>
                  </a:cubicBezTo>
                  <a:lnTo>
                    <a:pt x="56551" y="23078"/>
                  </a:lnTo>
                  <a:cubicBezTo>
                    <a:pt x="56551" y="13819"/>
                    <a:pt x="56551" y="10172"/>
                    <a:pt x="83290" y="10172"/>
                  </a:cubicBezTo>
                  <a:lnTo>
                    <a:pt x="93246" y="10172"/>
                  </a:lnTo>
                  <a:lnTo>
                    <a:pt x="93246" y="71"/>
                  </a:lnTo>
                  <a:cubicBezTo>
                    <a:pt x="87272" y="351"/>
                    <a:pt x="50862" y="1193"/>
                    <a:pt x="43466" y="1193"/>
                  </a:cubicBezTo>
                  <a:cubicBezTo>
                    <a:pt x="32656" y="1193"/>
                    <a:pt x="512" y="71"/>
                    <a:pt x="228" y="71"/>
                  </a:cubicBezTo>
                  <a:lnTo>
                    <a:pt x="228" y="10172"/>
                  </a:lnTo>
                  <a:lnTo>
                    <a:pt x="7055" y="10172"/>
                  </a:lnTo>
                  <a:cubicBezTo>
                    <a:pt x="28958" y="10172"/>
                    <a:pt x="29527" y="12977"/>
                    <a:pt x="29527" y="22798"/>
                  </a:cubicBezTo>
                  <a:lnTo>
                    <a:pt x="29527" y="168982"/>
                  </a:lnTo>
                  <a:cubicBezTo>
                    <a:pt x="29527" y="178521"/>
                    <a:pt x="28958" y="181608"/>
                    <a:pt x="7055" y="181608"/>
                  </a:cubicBezTo>
                  <a:lnTo>
                    <a:pt x="228" y="181608"/>
                  </a:lnTo>
                  <a:lnTo>
                    <a:pt x="228" y="191709"/>
                  </a:lnTo>
                  <a:lnTo>
                    <a:pt x="160947" y="191709"/>
                  </a:lnTo>
                  <a:lnTo>
                    <a:pt x="169481" y="117916"/>
                  </a:ln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CC8DB975-8D59-2904-4E9F-2CB3497A566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2045356" y="5258207"/>
              <a:ext cx="139385" cy="127945"/>
            </a:xfrm>
            <a:custGeom>
              <a:avLst/>
              <a:gdLst>
                <a:gd name="connsiteX0" fmla="*/ 139618 w 139385"/>
                <a:gd name="connsiteY0" fmla="*/ 65446 h 127945"/>
                <a:gd name="connsiteX1" fmla="*/ 69925 w 139385"/>
                <a:gd name="connsiteY1" fmla="*/ 71 h 127945"/>
                <a:gd name="connsiteX2" fmla="*/ 233 w 139385"/>
                <a:gd name="connsiteY2" fmla="*/ 65446 h 127945"/>
                <a:gd name="connsiteX3" fmla="*/ 69925 w 139385"/>
                <a:gd name="connsiteY3" fmla="*/ 128017 h 127945"/>
                <a:gd name="connsiteX4" fmla="*/ 139618 w 139385"/>
                <a:gd name="connsiteY4" fmla="*/ 65446 h 127945"/>
                <a:gd name="connsiteX5" fmla="*/ 69925 w 139385"/>
                <a:gd name="connsiteY5" fmla="*/ 119038 h 127945"/>
                <a:gd name="connsiteX6" fmla="*/ 34652 w 139385"/>
                <a:gd name="connsiteY6" fmla="*/ 101922 h 127945"/>
                <a:gd name="connsiteX7" fmla="*/ 26119 w 139385"/>
                <a:gd name="connsiteY7" fmla="*/ 62921 h 127945"/>
                <a:gd name="connsiteX8" fmla="*/ 36359 w 139385"/>
                <a:gd name="connsiteY8" fmla="*/ 22237 h 127945"/>
                <a:gd name="connsiteX9" fmla="*/ 69925 w 139385"/>
                <a:gd name="connsiteY9" fmla="*/ 7927 h 127945"/>
                <a:gd name="connsiteX10" fmla="*/ 104914 w 139385"/>
                <a:gd name="connsiteY10" fmla="*/ 24481 h 127945"/>
                <a:gd name="connsiteX11" fmla="*/ 113732 w 139385"/>
                <a:gd name="connsiteY11" fmla="*/ 62921 h 127945"/>
                <a:gd name="connsiteX12" fmla="*/ 104629 w 139385"/>
                <a:gd name="connsiteY12" fmla="*/ 102764 h 127945"/>
                <a:gd name="connsiteX13" fmla="*/ 69925 w 139385"/>
                <a:gd name="connsiteY13" fmla="*/ 119038 h 12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385" h="127945">
                  <a:moveTo>
                    <a:pt x="139618" y="65446"/>
                  </a:moveTo>
                  <a:cubicBezTo>
                    <a:pt x="139618" y="30374"/>
                    <a:pt x="109181" y="71"/>
                    <a:pt x="69925" y="71"/>
                  </a:cubicBezTo>
                  <a:cubicBezTo>
                    <a:pt x="30670" y="71"/>
                    <a:pt x="233" y="30374"/>
                    <a:pt x="233" y="65446"/>
                  </a:cubicBezTo>
                  <a:cubicBezTo>
                    <a:pt x="233" y="100239"/>
                    <a:pt x="31523" y="128017"/>
                    <a:pt x="69925" y="128017"/>
                  </a:cubicBezTo>
                  <a:cubicBezTo>
                    <a:pt x="108327" y="128017"/>
                    <a:pt x="139618" y="100239"/>
                    <a:pt x="139618" y="65446"/>
                  </a:cubicBezTo>
                  <a:close/>
                  <a:moveTo>
                    <a:pt x="69925" y="119038"/>
                  </a:moveTo>
                  <a:cubicBezTo>
                    <a:pt x="59400" y="119038"/>
                    <a:pt x="44039" y="115671"/>
                    <a:pt x="34652" y="101922"/>
                  </a:cubicBezTo>
                  <a:cubicBezTo>
                    <a:pt x="26972" y="90418"/>
                    <a:pt x="26119" y="75828"/>
                    <a:pt x="26119" y="62921"/>
                  </a:cubicBezTo>
                  <a:cubicBezTo>
                    <a:pt x="26119" y="50856"/>
                    <a:pt x="26403" y="34302"/>
                    <a:pt x="36359" y="22237"/>
                  </a:cubicBezTo>
                  <a:cubicBezTo>
                    <a:pt x="43471" y="14100"/>
                    <a:pt x="55418" y="7927"/>
                    <a:pt x="69925" y="7927"/>
                  </a:cubicBezTo>
                  <a:cubicBezTo>
                    <a:pt x="86708" y="7927"/>
                    <a:pt x="98656" y="15783"/>
                    <a:pt x="104914" y="24481"/>
                  </a:cubicBezTo>
                  <a:cubicBezTo>
                    <a:pt x="112879" y="35424"/>
                    <a:pt x="113732" y="49453"/>
                    <a:pt x="113732" y="62921"/>
                  </a:cubicBezTo>
                  <a:cubicBezTo>
                    <a:pt x="113732" y="76389"/>
                    <a:pt x="112879" y="91260"/>
                    <a:pt x="104629" y="102764"/>
                  </a:cubicBezTo>
                  <a:cubicBezTo>
                    <a:pt x="96949" y="113426"/>
                    <a:pt x="83864" y="119038"/>
                    <a:pt x="69925" y="119038"/>
                  </a:cubicBez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2D29ABE-77BE-CA69-2518-1A6BB3EAC36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2218079" y="5258207"/>
              <a:ext cx="120041" cy="127945"/>
            </a:xfrm>
            <a:custGeom>
              <a:avLst/>
              <a:gdLst>
                <a:gd name="connsiteX0" fmla="*/ 97806 w 120041"/>
                <a:gd name="connsiteY0" fmla="*/ 13258 h 127945"/>
                <a:gd name="connsiteX1" fmla="*/ 89842 w 120041"/>
                <a:gd name="connsiteY1" fmla="*/ 25604 h 127945"/>
                <a:gd name="connsiteX2" fmla="*/ 103211 w 120041"/>
                <a:gd name="connsiteY2" fmla="*/ 38791 h 127945"/>
                <a:gd name="connsiteX3" fmla="*/ 116865 w 120041"/>
                <a:gd name="connsiteY3" fmla="*/ 25043 h 127945"/>
                <a:gd name="connsiteX4" fmla="*/ 69361 w 120041"/>
                <a:gd name="connsiteY4" fmla="*/ 71 h 127945"/>
                <a:gd name="connsiteX5" fmla="*/ 237 w 120041"/>
                <a:gd name="connsiteY5" fmla="*/ 64605 h 127945"/>
                <a:gd name="connsiteX6" fmla="*/ 67938 w 120041"/>
                <a:gd name="connsiteY6" fmla="*/ 128017 h 127945"/>
                <a:gd name="connsiteX7" fmla="*/ 120279 w 120041"/>
                <a:gd name="connsiteY7" fmla="*/ 91541 h 127945"/>
                <a:gd name="connsiteX8" fmla="*/ 115443 w 120041"/>
                <a:gd name="connsiteY8" fmla="*/ 88174 h 127945"/>
                <a:gd name="connsiteX9" fmla="*/ 110038 w 120041"/>
                <a:gd name="connsiteY9" fmla="*/ 92944 h 127945"/>
                <a:gd name="connsiteX10" fmla="*/ 71352 w 120041"/>
                <a:gd name="connsiteY10" fmla="*/ 119038 h 127945"/>
                <a:gd name="connsiteX11" fmla="*/ 26123 w 120041"/>
                <a:gd name="connsiteY11" fmla="*/ 64324 h 127945"/>
                <a:gd name="connsiteX12" fmla="*/ 70214 w 120041"/>
                <a:gd name="connsiteY12" fmla="*/ 9049 h 127945"/>
                <a:gd name="connsiteX13" fmla="*/ 97806 w 120041"/>
                <a:gd name="connsiteY13" fmla="*/ 13258 h 12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041" h="127945">
                  <a:moveTo>
                    <a:pt x="97806" y="13258"/>
                  </a:moveTo>
                  <a:cubicBezTo>
                    <a:pt x="92686" y="15503"/>
                    <a:pt x="89842" y="19992"/>
                    <a:pt x="89842" y="25604"/>
                  </a:cubicBezTo>
                  <a:cubicBezTo>
                    <a:pt x="89842" y="33179"/>
                    <a:pt x="95246" y="38791"/>
                    <a:pt x="103211" y="38791"/>
                  </a:cubicBezTo>
                  <a:cubicBezTo>
                    <a:pt x="110892" y="38791"/>
                    <a:pt x="116865" y="34021"/>
                    <a:pt x="116865" y="25043"/>
                  </a:cubicBezTo>
                  <a:cubicBezTo>
                    <a:pt x="116865" y="71"/>
                    <a:pt x="77325" y="71"/>
                    <a:pt x="69361" y="71"/>
                  </a:cubicBezTo>
                  <a:cubicBezTo>
                    <a:pt x="26692" y="71"/>
                    <a:pt x="237" y="32338"/>
                    <a:pt x="237" y="64605"/>
                  </a:cubicBezTo>
                  <a:cubicBezTo>
                    <a:pt x="237" y="99958"/>
                    <a:pt x="30674" y="128017"/>
                    <a:pt x="67938" y="128017"/>
                  </a:cubicBezTo>
                  <a:cubicBezTo>
                    <a:pt x="110323" y="128017"/>
                    <a:pt x="120279" y="94908"/>
                    <a:pt x="120279" y="91541"/>
                  </a:cubicBezTo>
                  <a:cubicBezTo>
                    <a:pt x="120279" y="88174"/>
                    <a:pt x="116581" y="88174"/>
                    <a:pt x="115443" y="88174"/>
                  </a:cubicBezTo>
                  <a:cubicBezTo>
                    <a:pt x="111745" y="88174"/>
                    <a:pt x="111460" y="89015"/>
                    <a:pt x="110038" y="92944"/>
                  </a:cubicBezTo>
                  <a:cubicBezTo>
                    <a:pt x="103780" y="110340"/>
                    <a:pt x="88704" y="119038"/>
                    <a:pt x="71352" y="119038"/>
                  </a:cubicBezTo>
                  <a:cubicBezTo>
                    <a:pt x="51724" y="119038"/>
                    <a:pt x="26123" y="104728"/>
                    <a:pt x="26123" y="64324"/>
                  </a:cubicBezTo>
                  <a:cubicBezTo>
                    <a:pt x="26123" y="28690"/>
                    <a:pt x="43759" y="9049"/>
                    <a:pt x="70214" y="9049"/>
                  </a:cubicBezTo>
                  <a:cubicBezTo>
                    <a:pt x="73912" y="9049"/>
                    <a:pt x="87566" y="9049"/>
                    <a:pt x="97806" y="13258"/>
                  </a:cubicBez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9E72969-2DD8-003F-FF26-BEB8B9E621A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1248539" y="5864300"/>
              <a:ext cx="1701844" cy="40233"/>
            </a:xfrm>
            <a:custGeom>
              <a:avLst/>
              <a:gdLst>
                <a:gd name="connsiteX0" fmla="*/ 1701845 w 1701844"/>
                <a:gd name="connsiteY0" fmla="*/ 0 h 40233"/>
                <a:gd name="connsiteX1" fmla="*/ 0 w 1701844"/>
                <a:gd name="connsiteY1" fmla="*/ 0 h 4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1844" h="40233">
                  <a:moveTo>
                    <a:pt x="1701845" y="0"/>
                  </a:moveTo>
                  <a:lnTo>
                    <a:pt x="0" y="0"/>
                  </a:lnTo>
                </a:path>
              </a:pathLst>
            </a:custGeom>
            <a:noFill/>
            <a:ln w="162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DA80DC4-75F3-6322-5791-75652E83C80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1240411" y="5768115"/>
              <a:ext cx="84606" cy="192366"/>
            </a:xfrm>
            <a:custGeom>
              <a:avLst/>
              <a:gdLst>
                <a:gd name="connsiteX0" fmla="*/ 84606 w 84606"/>
                <a:gd name="connsiteY0" fmla="*/ 192367 h 192366"/>
                <a:gd name="connsiteX1" fmla="*/ 0 w 84606"/>
                <a:gd name="connsiteY1" fmla="*/ 96183 h 192366"/>
                <a:gd name="connsiteX2" fmla="*/ 84606 w 84606"/>
                <a:gd name="connsiteY2" fmla="*/ 0 h 19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606" h="192366">
                  <a:moveTo>
                    <a:pt x="84606" y="192367"/>
                  </a:moveTo>
                  <a:cubicBezTo>
                    <a:pt x="69151" y="134531"/>
                    <a:pt x="34735" y="107342"/>
                    <a:pt x="0" y="96183"/>
                  </a:cubicBezTo>
                  <a:cubicBezTo>
                    <a:pt x="34735" y="84867"/>
                    <a:pt x="69151" y="57678"/>
                    <a:pt x="84606" y="0"/>
                  </a:cubicBezTo>
                </a:path>
              </a:pathLst>
            </a:custGeom>
            <a:noFill/>
            <a:ln w="1624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E1EC7880-88A7-27B4-9D47-3CEBD6FC720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1952100" y="6007391"/>
              <a:ext cx="152185" cy="178170"/>
            </a:xfrm>
            <a:custGeom>
              <a:avLst/>
              <a:gdLst>
                <a:gd name="connsiteX0" fmla="*/ 65372 w 152185"/>
                <a:gd name="connsiteY0" fmla="*/ 168158 h 178170"/>
                <a:gd name="connsiteX1" fmla="*/ 44037 w 152185"/>
                <a:gd name="connsiteY1" fmla="*/ 156093 h 178170"/>
                <a:gd name="connsiteX2" fmla="*/ 44037 w 152185"/>
                <a:gd name="connsiteY2" fmla="*/ 110358 h 178170"/>
                <a:gd name="connsiteX3" fmla="*/ 82724 w 152185"/>
                <a:gd name="connsiteY3" fmla="*/ 126632 h 178170"/>
                <a:gd name="connsiteX4" fmla="*/ 152416 w 152185"/>
                <a:gd name="connsiteY4" fmla="*/ 63220 h 178170"/>
                <a:gd name="connsiteX5" fmla="*/ 87275 w 152185"/>
                <a:gd name="connsiteY5" fmla="*/ 89 h 178170"/>
                <a:gd name="connsiteX6" fmla="*/ 42899 w 152185"/>
                <a:gd name="connsiteY6" fmla="*/ 17205 h 178170"/>
                <a:gd name="connsiteX7" fmla="*/ 42899 w 152185"/>
                <a:gd name="connsiteY7" fmla="*/ 89 h 178170"/>
                <a:gd name="connsiteX8" fmla="*/ 230 w 152185"/>
                <a:gd name="connsiteY8" fmla="*/ 3176 h 178170"/>
                <a:gd name="connsiteX9" fmla="*/ 230 w 152185"/>
                <a:gd name="connsiteY9" fmla="*/ 13277 h 178170"/>
                <a:gd name="connsiteX10" fmla="*/ 21565 w 152185"/>
                <a:gd name="connsiteY10" fmla="*/ 26464 h 178170"/>
                <a:gd name="connsiteX11" fmla="*/ 21565 w 152185"/>
                <a:gd name="connsiteY11" fmla="*/ 156093 h 178170"/>
                <a:gd name="connsiteX12" fmla="*/ 230 w 152185"/>
                <a:gd name="connsiteY12" fmla="*/ 168158 h 178170"/>
                <a:gd name="connsiteX13" fmla="*/ 230 w 152185"/>
                <a:gd name="connsiteY13" fmla="*/ 178260 h 178170"/>
                <a:gd name="connsiteX14" fmla="*/ 32659 w 152185"/>
                <a:gd name="connsiteY14" fmla="*/ 177137 h 178170"/>
                <a:gd name="connsiteX15" fmla="*/ 65372 w 152185"/>
                <a:gd name="connsiteY15" fmla="*/ 178260 h 178170"/>
                <a:gd name="connsiteX16" fmla="*/ 65372 w 152185"/>
                <a:gd name="connsiteY16" fmla="*/ 168158 h 178170"/>
                <a:gd name="connsiteX17" fmla="*/ 44037 w 152185"/>
                <a:gd name="connsiteY17" fmla="*/ 30392 h 178170"/>
                <a:gd name="connsiteX18" fmla="*/ 84146 w 152185"/>
                <a:gd name="connsiteY18" fmla="*/ 9068 h 178170"/>
                <a:gd name="connsiteX19" fmla="*/ 126530 w 152185"/>
                <a:gd name="connsiteY19" fmla="*/ 63220 h 178170"/>
                <a:gd name="connsiteX20" fmla="*/ 81017 w 152185"/>
                <a:gd name="connsiteY20" fmla="*/ 118776 h 178170"/>
                <a:gd name="connsiteX21" fmla="*/ 44037 w 152185"/>
                <a:gd name="connsiteY21" fmla="*/ 95487 h 178170"/>
                <a:gd name="connsiteX22" fmla="*/ 44037 w 152185"/>
                <a:gd name="connsiteY22" fmla="*/ 30392 h 17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2185" h="178170">
                  <a:moveTo>
                    <a:pt x="65372" y="168158"/>
                  </a:moveTo>
                  <a:cubicBezTo>
                    <a:pt x="46882" y="168158"/>
                    <a:pt x="44037" y="168158"/>
                    <a:pt x="44037" y="156093"/>
                  </a:cubicBezTo>
                  <a:lnTo>
                    <a:pt x="44037" y="110358"/>
                  </a:lnTo>
                  <a:cubicBezTo>
                    <a:pt x="45459" y="111761"/>
                    <a:pt x="58829" y="126632"/>
                    <a:pt x="82724" y="126632"/>
                  </a:cubicBezTo>
                  <a:cubicBezTo>
                    <a:pt x="120272" y="126632"/>
                    <a:pt x="152416" y="98855"/>
                    <a:pt x="152416" y="63220"/>
                  </a:cubicBezTo>
                  <a:cubicBezTo>
                    <a:pt x="152416" y="28709"/>
                    <a:pt x="123401" y="89"/>
                    <a:pt x="87275" y="89"/>
                  </a:cubicBezTo>
                  <a:cubicBezTo>
                    <a:pt x="71061" y="89"/>
                    <a:pt x="54562" y="5982"/>
                    <a:pt x="42899" y="17205"/>
                  </a:cubicBezTo>
                  <a:lnTo>
                    <a:pt x="42899" y="89"/>
                  </a:lnTo>
                  <a:lnTo>
                    <a:pt x="230" y="3176"/>
                  </a:lnTo>
                  <a:lnTo>
                    <a:pt x="230" y="13277"/>
                  </a:lnTo>
                  <a:cubicBezTo>
                    <a:pt x="20143" y="13277"/>
                    <a:pt x="21565" y="14680"/>
                    <a:pt x="21565" y="26464"/>
                  </a:cubicBezTo>
                  <a:lnTo>
                    <a:pt x="21565" y="156093"/>
                  </a:lnTo>
                  <a:cubicBezTo>
                    <a:pt x="21565" y="168158"/>
                    <a:pt x="18720" y="168158"/>
                    <a:pt x="230" y="168158"/>
                  </a:cubicBezTo>
                  <a:lnTo>
                    <a:pt x="230" y="178260"/>
                  </a:lnTo>
                  <a:cubicBezTo>
                    <a:pt x="799" y="178260"/>
                    <a:pt x="20711" y="177137"/>
                    <a:pt x="32659" y="177137"/>
                  </a:cubicBezTo>
                  <a:cubicBezTo>
                    <a:pt x="43184" y="177137"/>
                    <a:pt x="62811" y="177979"/>
                    <a:pt x="65372" y="178260"/>
                  </a:cubicBezTo>
                  <a:lnTo>
                    <a:pt x="65372" y="168158"/>
                  </a:lnTo>
                  <a:close/>
                  <a:moveTo>
                    <a:pt x="44037" y="30392"/>
                  </a:moveTo>
                  <a:cubicBezTo>
                    <a:pt x="52571" y="16363"/>
                    <a:pt x="69070" y="9068"/>
                    <a:pt x="84146" y="9068"/>
                  </a:cubicBezTo>
                  <a:cubicBezTo>
                    <a:pt x="108040" y="9068"/>
                    <a:pt x="126530" y="33759"/>
                    <a:pt x="126530" y="63220"/>
                  </a:cubicBezTo>
                  <a:cubicBezTo>
                    <a:pt x="126530" y="95207"/>
                    <a:pt x="105196" y="118776"/>
                    <a:pt x="81017" y="118776"/>
                  </a:cubicBezTo>
                  <a:cubicBezTo>
                    <a:pt x="55984" y="118776"/>
                    <a:pt x="44890" y="97171"/>
                    <a:pt x="44037" y="95487"/>
                  </a:cubicBezTo>
                  <a:lnTo>
                    <a:pt x="44037" y="30392"/>
                  </a:ln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151B4A1-90A6-9CBB-39FD-D3F52CC7CBF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2125892" y="5958570"/>
              <a:ext cx="98422" cy="175364"/>
            </a:xfrm>
            <a:custGeom>
              <a:avLst/>
              <a:gdLst>
                <a:gd name="connsiteX0" fmla="*/ 49162 w 98422"/>
                <a:gd name="connsiteY0" fmla="*/ 61818 h 175364"/>
                <a:gd name="connsiteX1" fmla="*/ 93537 w 98422"/>
                <a:gd name="connsiteY1" fmla="*/ 61818 h 175364"/>
                <a:gd name="connsiteX2" fmla="*/ 93537 w 98422"/>
                <a:gd name="connsiteY2" fmla="*/ 51717 h 175364"/>
                <a:gd name="connsiteX3" fmla="*/ 49162 w 98422"/>
                <a:gd name="connsiteY3" fmla="*/ 51717 h 175364"/>
                <a:gd name="connsiteX4" fmla="*/ 49162 w 98422"/>
                <a:gd name="connsiteY4" fmla="*/ 89 h 175364"/>
                <a:gd name="connsiteX5" fmla="*/ 39490 w 98422"/>
                <a:gd name="connsiteY5" fmla="*/ 89 h 175364"/>
                <a:gd name="connsiteX6" fmla="*/ 235 w 98422"/>
                <a:gd name="connsiteY6" fmla="*/ 53961 h 175364"/>
                <a:gd name="connsiteX7" fmla="*/ 235 w 98422"/>
                <a:gd name="connsiteY7" fmla="*/ 61818 h 175364"/>
                <a:gd name="connsiteX8" fmla="*/ 26689 w 98422"/>
                <a:gd name="connsiteY8" fmla="*/ 61818 h 175364"/>
                <a:gd name="connsiteX9" fmla="*/ 26689 w 98422"/>
                <a:gd name="connsiteY9" fmla="*/ 137575 h 175364"/>
                <a:gd name="connsiteX10" fmla="*/ 66514 w 98422"/>
                <a:gd name="connsiteY10" fmla="*/ 175454 h 175364"/>
                <a:gd name="connsiteX11" fmla="*/ 98658 w 98422"/>
                <a:gd name="connsiteY11" fmla="*/ 137294 h 175364"/>
                <a:gd name="connsiteX12" fmla="*/ 98658 w 98422"/>
                <a:gd name="connsiteY12" fmla="*/ 121862 h 175364"/>
                <a:gd name="connsiteX13" fmla="*/ 88986 w 98422"/>
                <a:gd name="connsiteY13" fmla="*/ 121862 h 175364"/>
                <a:gd name="connsiteX14" fmla="*/ 88986 w 98422"/>
                <a:gd name="connsiteY14" fmla="*/ 137014 h 175364"/>
                <a:gd name="connsiteX15" fmla="*/ 68789 w 98422"/>
                <a:gd name="connsiteY15" fmla="*/ 166475 h 175364"/>
                <a:gd name="connsiteX16" fmla="*/ 49162 w 98422"/>
                <a:gd name="connsiteY16" fmla="*/ 137856 h 175364"/>
                <a:gd name="connsiteX17" fmla="*/ 49162 w 98422"/>
                <a:gd name="connsiteY17" fmla="*/ 61818 h 17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8422" h="175364">
                  <a:moveTo>
                    <a:pt x="49162" y="61818"/>
                  </a:moveTo>
                  <a:lnTo>
                    <a:pt x="93537" y="61818"/>
                  </a:lnTo>
                  <a:lnTo>
                    <a:pt x="93537" y="51717"/>
                  </a:lnTo>
                  <a:lnTo>
                    <a:pt x="49162" y="51717"/>
                  </a:lnTo>
                  <a:lnTo>
                    <a:pt x="49162" y="89"/>
                  </a:lnTo>
                  <a:lnTo>
                    <a:pt x="39490" y="89"/>
                  </a:lnTo>
                  <a:cubicBezTo>
                    <a:pt x="39206" y="25342"/>
                    <a:pt x="27543" y="53119"/>
                    <a:pt x="235" y="53961"/>
                  </a:cubicBezTo>
                  <a:lnTo>
                    <a:pt x="235" y="61818"/>
                  </a:lnTo>
                  <a:lnTo>
                    <a:pt x="26689" y="61818"/>
                  </a:lnTo>
                  <a:lnTo>
                    <a:pt x="26689" y="137575"/>
                  </a:lnTo>
                  <a:cubicBezTo>
                    <a:pt x="26689" y="169000"/>
                    <a:pt x="50584" y="175454"/>
                    <a:pt x="66514" y="175454"/>
                  </a:cubicBezTo>
                  <a:cubicBezTo>
                    <a:pt x="85573" y="175454"/>
                    <a:pt x="98658" y="159460"/>
                    <a:pt x="98658" y="137294"/>
                  </a:cubicBezTo>
                  <a:lnTo>
                    <a:pt x="98658" y="121862"/>
                  </a:lnTo>
                  <a:lnTo>
                    <a:pt x="88986" y="121862"/>
                  </a:lnTo>
                  <a:lnTo>
                    <a:pt x="88986" y="137014"/>
                  </a:lnTo>
                  <a:cubicBezTo>
                    <a:pt x="88986" y="156093"/>
                    <a:pt x="79883" y="166475"/>
                    <a:pt x="68789" y="166475"/>
                  </a:cubicBezTo>
                  <a:cubicBezTo>
                    <a:pt x="49162" y="166475"/>
                    <a:pt x="49162" y="142906"/>
                    <a:pt x="49162" y="137856"/>
                  </a:cubicBezTo>
                  <a:lnTo>
                    <a:pt x="49162" y="61818"/>
                  </a:ln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00F69E4F-94FE-0B63-93EA-17B4AB462B9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16200000">
              <a:off x="11989898" y="5532085"/>
              <a:ext cx="203185" cy="278178"/>
            </a:xfrm>
            <a:custGeom>
              <a:avLst/>
              <a:gdLst>
                <a:gd name="connsiteX0" fmla="*/ 189193 w 203185"/>
                <a:gd name="connsiteY0" fmla="*/ 147187 h 278178"/>
                <a:gd name="connsiteX1" fmla="*/ 203416 w 203185"/>
                <a:gd name="connsiteY1" fmla="*/ 139170 h 278178"/>
                <a:gd name="connsiteX2" fmla="*/ 189193 w 203185"/>
                <a:gd name="connsiteY2" fmla="*/ 131154 h 278178"/>
                <a:gd name="connsiteX3" fmla="*/ 16486 w 203185"/>
                <a:gd name="connsiteY3" fmla="*/ 131154 h 278178"/>
                <a:gd name="connsiteX4" fmla="*/ 16486 w 203185"/>
                <a:gd name="connsiteY4" fmla="*/ 14511 h 278178"/>
                <a:gd name="connsiteX5" fmla="*/ 8359 w 203185"/>
                <a:gd name="connsiteY5" fmla="*/ 81 h 278178"/>
                <a:gd name="connsiteX6" fmla="*/ 231 w 203185"/>
                <a:gd name="connsiteY6" fmla="*/ 14511 h 278178"/>
                <a:gd name="connsiteX7" fmla="*/ 231 w 203185"/>
                <a:gd name="connsiteY7" fmla="*/ 263829 h 278178"/>
                <a:gd name="connsiteX8" fmla="*/ 8359 w 203185"/>
                <a:gd name="connsiteY8" fmla="*/ 278259 h 278178"/>
                <a:gd name="connsiteX9" fmla="*/ 16486 w 203185"/>
                <a:gd name="connsiteY9" fmla="*/ 263829 h 278178"/>
                <a:gd name="connsiteX10" fmla="*/ 16486 w 203185"/>
                <a:gd name="connsiteY10" fmla="*/ 147187 h 278178"/>
                <a:gd name="connsiteX11" fmla="*/ 189193 w 203185"/>
                <a:gd name="connsiteY11" fmla="*/ 147187 h 27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185" h="278178">
                  <a:moveTo>
                    <a:pt x="189193" y="147187"/>
                  </a:moveTo>
                  <a:cubicBezTo>
                    <a:pt x="196102" y="147187"/>
                    <a:pt x="203416" y="147187"/>
                    <a:pt x="203416" y="139170"/>
                  </a:cubicBezTo>
                  <a:cubicBezTo>
                    <a:pt x="203416" y="131154"/>
                    <a:pt x="196102" y="131154"/>
                    <a:pt x="189193" y="131154"/>
                  </a:cubicBezTo>
                  <a:lnTo>
                    <a:pt x="16486" y="131154"/>
                  </a:lnTo>
                  <a:lnTo>
                    <a:pt x="16486" y="14511"/>
                  </a:lnTo>
                  <a:cubicBezTo>
                    <a:pt x="16486" y="7296"/>
                    <a:pt x="16486" y="81"/>
                    <a:pt x="8359" y="81"/>
                  </a:cubicBezTo>
                  <a:cubicBezTo>
                    <a:pt x="231" y="81"/>
                    <a:pt x="231" y="8499"/>
                    <a:pt x="231" y="14511"/>
                  </a:cubicBezTo>
                  <a:lnTo>
                    <a:pt x="231" y="263829"/>
                  </a:lnTo>
                  <a:cubicBezTo>
                    <a:pt x="231" y="269842"/>
                    <a:pt x="231" y="278259"/>
                    <a:pt x="8359" y="278259"/>
                  </a:cubicBezTo>
                  <a:cubicBezTo>
                    <a:pt x="16486" y="278259"/>
                    <a:pt x="16486" y="271044"/>
                    <a:pt x="16486" y="263829"/>
                  </a:cubicBezTo>
                  <a:lnTo>
                    <a:pt x="16486" y="147187"/>
                  </a:lnTo>
                  <a:lnTo>
                    <a:pt x="189193" y="147187"/>
                  </a:lnTo>
                  <a:close/>
                </a:path>
              </a:pathLst>
            </a:custGeom>
            <a:solidFill>
              <a:srgbClr val="000000"/>
            </a:solidFill>
            <a:ln w="407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063FC7E2-FA2C-42BE-BF08-A8E8CAB17130}"/>
              </a:ext>
            </a:extLst>
          </p:cNvPr>
          <p:cNvSpPr txBox="1"/>
          <p:nvPr/>
        </p:nvSpPr>
        <p:spPr>
          <a:xfrm rot="452865">
            <a:off x="8034499" y="5124043"/>
            <a:ext cx="1305889" cy="1200329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/>
              <a:t>*some technical caveats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72F96267-B2D4-E042-B6E2-6C23EE79FC43}"/>
                  </a:ext>
                </a:extLst>
              </p14:cNvPr>
              <p14:cNvContentPartPr/>
              <p14:nvPr/>
            </p14:nvContentPartPr>
            <p14:xfrm>
              <a:off x="8616661" y="3531621"/>
              <a:ext cx="214920" cy="150408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72F96267-B2D4-E042-B6E2-6C23EE79FC4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98661" y="3513621"/>
                <a:ext cx="250560" cy="15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72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9CAEFA1B-5F8E-8311-A6FB-1C96F1200499}"/>
              </a:ext>
            </a:extLst>
          </p:cNvPr>
          <p:cNvSpPr/>
          <p:nvPr/>
        </p:nvSpPr>
        <p:spPr>
          <a:xfrm>
            <a:off x="5976667" y="2975889"/>
            <a:ext cx="426056" cy="413411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0E3CB6F0-7DB3-C84A-F0DE-9440EC51313B}"/>
              </a:ext>
            </a:extLst>
          </p:cNvPr>
          <p:cNvSpPr/>
          <p:nvPr/>
        </p:nvSpPr>
        <p:spPr>
          <a:xfrm>
            <a:off x="3065994" y="2413646"/>
            <a:ext cx="568513" cy="359822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locales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16</a:t>
            </a:fld>
            <a:endParaRPr lang="en-GB"/>
          </a:p>
        </p:txBody>
      </p:sp>
      <p:grpSp>
        <p:nvGrpSpPr>
          <p:cNvPr id="54" name="Group 53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\loc\colon \OrdTop_{\mathrm{OC}}\longrightarrow \OrdLoc$&#10;&#10;\end{document}&#10;" title="IguanaTex Vector Display">
            <a:extLst>
              <a:ext uri="{FF2B5EF4-FFF2-40B4-BE49-F238E27FC236}">
                <a16:creationId xmlns:a16="http://schemas.microsoft.com/office/drawing/2014/main" id="{AA8EE54B-CB57-8494-7D27-FCC130F8562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3838" y="2305948"/>
            <a:ext cx="5379046" cy="386840"/>
            <a:chOff x="5659266" y="4808552"/>
            <a:chExt cx="5379046" cy="386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78542C-9E22-30F2-5CEF-EA064737A0A4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5659266" y="4814220"/>
              <a:ext cx="221450" cy="276534"/>
            </a:xfrm>
            <a:custGeom>
              <a:avLst/>
              <a:gdLst>
                <a:gd name="connsiteX0" fmla="*/ 221527 w 221450"/>
                <a:gd name="connsiteY0" fmla="*/ 172137 h 276534"/>
                <a:gd name="connsiteX1" fmla="*/ 211443 w 221450"/>
                <a:gd name="connsiteY1" fmla="*/ 172137 h 276534"/>
                <a:gd name="connsiteX2" fmla="*/ 130366 w 221450"/>
                <a:gd name="connsiteY2" fmla="*/ 264046 h 276534"/>
                <a:gd name="connsiteX3" fmla="*/ 97289 w 221450"/>
                <a:gd name="connsiteY3" fmla="*/ 264046 h 276534"/>
                <a:gd name="connsiteX4" fmla="*/ 77524 w 221450"/>
                <a:gd name="connsiteY4" fmla="*/ 247850 h 276534"/>
                <a:gd name="connsiteX5" fmla="*/ 77524 w 221450"/>
                <a:gd name="connsiteY5" fmla="*/ 32048 h 276534"/>
                <a:gd name="connsiteX6" fmla="*/ 115844 w 221450"/>
                <a:gd name="connsiteY6" fmla="*/ 12614 h 276534"/>
                <a:gd name="connsiteX7" fmla="*/ 129155 w 221450"/>
                <a:gd name="connsiteY7" fmla="*/ 12614 h 276534"/>
                <a:gd name="connsiteX8" fmla="*/ 129155 w 221450"/>
                <a:gd name="connsiteY8" fmla="*/ 63 h 276534"/>
                <a:gd name="connsiteX9" fmla="*/ 61389 w 221450"/>
                <a:gd name="connsiteY9" fmla="*/ 1277 h 276534"/>
                <a:gd name="connsiteX10" fmla="*/ 77 w 221450"/>
                <a:gd name="connsiteY10" fmla="*/ 63 h 276534"/>
                <a:gd name="connsiteX11" fmla="*/ 77 w 221450"/>
                <a:gd name="connsiteY11" fmla="*/ 12614 h 276534"/>
                <a:gd name="connsiteX12" fmla="*/ 9758 w 221450"/>
                <a:gd name="connsiteY12" fmla="*/ 12614 h 276534"/>
                <a:gd name="connsiteX13" fmla="*/ 41624 w 221450"/>
                <a:gd name="connsiteY13" fmla="*/ 31644 h 276534"/>
                <a:gd name="connsiteX14" fmla="*/ 41624 w 221450"/>
                <a:gd name="connsiteY14" fmla="*/ 245016 h 276534"/>
                <a:gd name="connsiteX15" fmla="*/ 9758 w 221450"/>
                <a:gd name="connsiteY15" fmla="*/ 264046 h 276534"/>
                <a:gd name="connsiteX16" fmla="*/ 77 w 221450"/>
                <a:gd name="connsiteY16" fmla="*/ 264046 h 276534"/>
                <a:gd name="connsiteX17" fmla="*/ 77 w 221450"/>
                <a:gd name="connsiteY17" fmla="*/ 276597 h 276534"/>
                <a:gd name="connsiteX18" fmla="*/ 210233 w 221450"/>
                <a:gd name="connsiteY18" fmla="*/ 276597 h 276534"/>
                <a:gd name="connsiteX19" fmla="*/ 221527 w 221450"/>
                <a:gd name="connsiteY19" fmla="*/ 172137 h 27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1450" h="276534">
                  <a:moveTo>
                    <a:pt x="221527" y="172137"/>
                  </a:moveTo>
                  <a:lnTo>
                    <a:pt x="211443" y="172137"/>
                  </a:lnTo>
                  <a:cubicBezTo>
                    <a:pt x="207006" y="213435"/>
                    <a:pt x="201359" y="264046"/>
                    <a:pt x="130366" y="264046"/>
                  </a:cubicBezTo>
                  <a:lnTo>
                    <a:pt x="97289" y="264046"/>
                  </a:lnTo>
                  <a:cubicBezTo>
                    <a:pt x="78331" y="264046"/>
                    <a:pt x="77524" y="261211"/>
                    <a:pt x="77524" y="247850"/>
                  </a:cubicBezTo>
                  <a:lnTo>
                    <a:pt x="77524" y="32048"/>
                  </a:lnTo>
                  <a:cubicBezTo>
                    <a:pt x="77524" y="18282"/>
                    <a:pt x="77524" y="12614"/>
                    <a:pt x="115844" y="12614"/>
                  </a:cubicBezTo>
                  <a:lnTo>
                    <a:pt x="129155" y="12614"/>
                  </a:lnTo>
                  <a:lnTo>
                    <a:pt x="129155" y="63"/>
                  </a:lnTo>
                  <a:cubicBezTo>
                    <a:pt x="114634" y="1277"/>
                    <a:pt x="77927" y="1277"/>
                    <a:pt x="61389" y="1277"/>
                  </a:cubicBezTo>
                  <a:cubicBezTo>
                    <a:pt x="45658" y="1277"/>
                    <a:pt x="14195" y="1277"/>
                    <a:pt x="77" y="63"/>
                  </a:cubicBezTo>
                  <a:lnTo>
                    <a:pt x="77" y="12614"/>
                  </a:lnTo>
                  <a:lnTo>
                    <a:pt x="9758" y="12614"/>
                  </a:lnTo>
                  <a:cubicBezTo>
                    <a:pt x="40817" y="12614"/>
                    <a:pt x="41624" y="17068"/>
                    <a:pt x="41624" y="31644"/>
                  </a:cubicBezTo>
                  <a:lnTo>
                    <a:pt x="41624" y="245016"/>
                  </a:lnTo>
                  <a:cubicBezTo>
                    <a:pt x="41624" y="259592"/>
                    <a:pt x="40817" y="264046"/>
                    <a:pt x="9758" y="264046"/>
                  </a:cubicBezTo>
                  <a:lnTo>
                    <a:pt x="77" y="264046"/>
                  </a:lnTo>
                  <a:lnTo>
                    <a:pt x="77" y="276597"/>
                  </a:lnTo>
                  <a:lnTo>
                    <a:pt x="210233" y="276597"/>
                  </a:lnTo>
                  <a:lnTo>
                    <a:pt x="221527" y="172137"/>
                  </a:ln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A0B12E-448B-4A25-F0EB-4AAE0C401643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5909357" y="4909367"/>
              <a:ext cx="178693" cy="185840"/>
            </a:xfrm>
            <a:custGeom>
              <a:avLst/>
              <a:gdLst>
                <a:gd name="connsiteX0" fmla="*/ 178776 w 178693"/>
                <a:gd name="connsiteY0" fmla="*/ 94805 h 185840"/>
                <a:gd name="connsiteX1" fmla="*/ 89631 w 178693"/>
                <a:gd name="connsiteY1" fmla="*/ 63 h 185840"/>
                <a:gd name="connsiteX2" fmla="*/ 83 w 178693"/>
                <a:gd name="connsiteY2" fmla="*/ 94805 h 185840"/>
                <a:gd name="connsiteX3" fmla="*/ 89228 w 178693"/>
                <a:gd name="connsiteY3" fmla="*/ 185903 h 185840"/>
                <a:gd name="connsiteX4" fmla="*/ 178776 w 178693"/>
                <a:gd name="connsiteY4" fmla="*/ 94805 h 185840"/>
                <a:gd name="connsiteX5" fmla="*/ 89631 w 178693"/>
                <a:gd name="connsiteY5" fmla="*/ 175781 h 185840"/>
                <a:gd name="connsiteX6" fmla="*/ 43647 w 178693"/>
                <a:gd name="connsiteY6" fmla="*/ 148654 h 185840"/>
                <a:gd name="connsiteX7" fmla="*/ 33563 w 178693"/>
                <a:gd name="connsiteY7" fmla="*/ 91566 h 185840"/>
                <a:gd name="connsiteX8" fmla="*/ 43244 w 178693"/>
                <a:gd name="connsiteY8" fmla="*/ 36097 h 185840"/>
                <a:gd name="connsiteX9" fmla="*/ 89228 w 178693"/>
                <a:gd name="connsiteY9" fmla="*/ 8970 h 185840"/>
                <a:gd name="connsiteX10" fmla="*/ 134809 w 178693"/>
                <a:gd name="connsiteY10" fmla="*/ 35287 h 185840"/>
                <a:gd name="connsiteX11" fmla="*/ 145296 w 178693"/>
                <a:gd name="connsiteY11" fmla="*/ 91566 h 185840"/>
                <a:gd name="connsiteX12" fmla="*/ 136422 w 178693"/>
                <a:gd name="connsiteY12" fmla="*/ 145820 h 185840"/>
                <a:gd name="connsiteX13" fmla="*/ 89631 w 178693"/>
                <a:gd name="connsiteY13" fmla="*/ 175781 h 18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693" h="185840">
                  <a:moveTo>
                    <a:pt x="178776" y="94805"/>
                  </a:moveTo>
                  <a:cubicBezTo>
                    <a:pt x="178776" y="42980"/>
                    <a:pt x="138439" y="63"/>
                    <a:pt x="89631" y="63"/>
                  </a:cubicBezTo>
                  <a:cubicBezTo>
                    <a:pt x="39210" y="63"/>
                    <a:pt x="83" y="44195"/>
                    <a:pt x="83" y="94805"/>
                  </a:cubicBezTo>
                  <a:cubicBezTo>
                    <a:pt x="83" y="147035"/>
                    <a:pt x="42033" y="185903"/>
                    <a:pt x="89228" y="185903"/>
                  </a:cubicBezTo>
                  <a:cubicBezTo>
                    <a:pt x="138036" y="185903"/>
                    <a:pt x="178776" y="146225"/>
                    <a:pt x="178776" y="94805"/>
                  </a:cubicBezTo>
                  <a:close/>
                  <a:moveTo>
                    <a:pt x="89631" y="175781"/>
                  </a:moveTo>
                  <a:cubicBezTo>
                    <a:pt x="72286" y="175781"/>
                    <a:pt x="54538" y="167279"/>
                    <a:pt x="43647" y="148654"/>
                  </a:cubicBezTo>
                  <a:cubicBezTo>
                    <a:pt x="33563" y="130840"/>
                    <a:pt x="33563" y="106142"/>
                    <a:pt x="33563" y="91566"/>
                  </a:cubicBezTo>
                  <a:cubicBezTo>
                    <a:pt x="33563" y="75776"/>
                    <a:pt x="33563" y="53912"/>
                    <a:pt x="43244" y="36097"/>
                  </a:cubicBezTo>
                  <a:cubicBezTo>
                    <a:pt x="54135" y="17473"/>
                    <a:pt x="73093" y="8970"/>
                    <a:pt x="89228" y="8970"/>
                  </a:cubicBezTo>
                  <a:cubicBezTo>
                    <a:pt x="106976" y="8970"/>
                    <a:pt x="124321" y="17878"/>
                    <a:pt x="134809" y="35287"/>
                  </a:cubicBezTo>
                  <a:cubicBezTo>
                    <a:pt x="145296" y="52697"/>
                    <a:pt x="145296" y="76181"/>
                    <a:pt x="145296" y="91566"/>
                  </a:cubicBezTo>
                  <a:cubicBezTo>
                    <a:pt x="145296" y="106142"/>
                    <a:pt x="145296" y="128005"/>
                    <a:pt x="136422" y="145820"/>
                  </a:cubicBezTo>
                  <a:cubicBezTo>
                    <a:pt x="127548" y="164040"/>
                    <a:pt x="109800" y="175781"/>
                    <a:pt x="89631" y="175781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0E5AEC-A202-A01E-C737-45C6DC238C2B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6124669" y="4909367"/>
              <a:ext cx="153684" cy="185840"/>
            </a:xfrm>
            <a:custGeom>
              <a:avLst/>
              <a:gdLst>
                <a:gd name="connsiteX0" fmla="*/ 33568 w 153684"/>
                <a:gd name="connsiteY0" fmla="*/ 93186 h 185840"/>
                <a:gd name="connsiteX1" fmla="*/ 88023 w 153684"/>
                <a:gd name="connsiteY1" fmla="*/ 10185 h 185840"/>
                <a:gd name="connsiteX2" fmla="*/ 131184 w 153684"/>
                <a:gd name="connsiteY2" fmla="*/ 25165 h 185840"/>
                <a:gd name="connsiteX3" fmla="*/ 112225 w 153684"/>
                <a:gd name="connsiteY3" fmla="*/ 43790 h 185840"/>
                <a:gd name="connsiteX4" fmla="*/ 130780 w 153684"/>
                <a:gd name="connsiteY4" fmla="*/ 62415 h 185840"/>
                <a:gd name="connsiteX5" fmla="*/ 149335 w 153684"/>
                <a:gd name="connsiteY5" fmla="*/ 43385 h 185840"/>
                <a:gd name="connsiteX6" fmla="*/ 87620 w 153684"/>
                <a:gd name="connsiteY6" fmla="*/ 63 h 185840"/>
                <a:gd name="connsiteX7" fmla="*/ 88 w 153684"/>
                <a:gd name="connsiteY7" fmla="*/ 93995 h 185840"/>
                <a:gd name="connsiteX8" fmla="*/ 86813 w 153684"/>
                <a:gd name="connsiteY8" fmla="*/ 185903 h 185840"/>
                <a:gd name="connsiteX9" fmla="*/ 153773 w 153684"/>
                <a:gd name="connsiteY9" fmla="*/ 133269 h 185840"/>
                <a:gd name="connsiteX10" fmla="*/ 148529 w 153684"/>
                <a:gd name="connsiteY10" fmla="*/ 129220 h 185840"/>
                <a:gd name="connsiteX11" fmla="*/ 143285 w 153684"/>
                <a:gd name="connsiteY11" fmla="*/ 133269 h 185840"/>
                <a:gd name="connsiteX12" fmla="*/ 90443 w 153684"/>
                <a:gd name="connsiteY12" fmla="*/ 175781 h 185840"/>
                <a:gd name="connsiteX13" fmla="*/ 33568 w 153684"/>
                <a:gd name="connsiteY13" fmla="*/ 93186 h 18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684" h="185840">
                  <a:moveTo>
                    <a:pt x="33568" y="93186"/>
                  </a:moveTo>
                  <a:cubicBezTo>
                    <a:pt x="33568" y="27190"/>
                    <a:pt x="66644" y="10185"/>
                    <a:pt x="88023" y="10185"/>
                  </a:cubicBezTo>
                  <a:cubicBezTo>
                    <a:pt x="91653" y="10185"/>
                    <a:pt x="117066" y="10590"/>
                    <a:pt x="131184" y="25165"/>
                  </a:cubicBezTo>
                  <a:cubicBezTo>
                    <a:pt x="114646" y="26380"/>
                    <a:pt x="112225" y="38527"/>
                    <a:pt x="112225" y="43790"/>
                  </a:cubicBezTo>
                  <a:cubicBezTo>
                    <a:pt x="112225" y="54317"/>
                    <a:pt x="119486" y="62415"/>
                    <a:pt x="130780" y="62415"/>
                  </a:cubicBezTo>
                  <a:cubicBezTo>
                    <a:pt x="141268" y="62415"/>
                    <a:pt x="149335" y="55532"/>
                    <a:pt x="149335" y="43385"/>
                  </a:cubicBezTo>
                  <a:cubicBezTo>
                    <a:pt x="149335" y="15853"/>
                    <a:pt x="118679" y="63"/>
                    <a:pt x="87620" y="63"/>
                  </a:cubicBezTo>
                  <a:cubicBezTo>
                    <a:pt x="37198" y="63"/>
                    <a:pt x="88" y="43790"/>
                    <a:pt x="88" y="93995"/>
                  </a:cubicBezTo>
                  <a:cubicBezTo>
                    <a:pt x="88" y="145820"/>
                    <a:pt x="40022" y="185903"/>
                    <a:pt x="86813" y="185903"/>
                  </a:cubicBezTo>
                  <a:cubicBezTo>
                    <a:pt x="140865" y="185903"/>
                    <a:pt x="153773" y="137318"/>
                    <a:pt x="153773" y="133269"/>
                  </a:cubicBezTo>
                  <a:cubicBezTo>
                    <a:pt x="153773" y="129220"/>
                    <a:pt x="149739" y="129220"/>
                    <a:pt x="148529" y="129220"/>
                  </a:cubicBezTo>
                  <a:cubicBezTo>
                    <a:pt x="144898" y="129220"/>
                    <a:pt x="144092" y="130840"/>
                    <a:pt x="143285" y="133269"/>
                  </a:cubicBezTo>
                  <a:cubicBezTo>
                    <a:pt x="131587" y="170923"/>
                    <a:pt x="105368" y="175781"/>
                    <a:pt x="90443" y="175781"/>
                  </a:cubicBezTo>
                  <a:cubicBezTo>
                    <a:pt x="69065" y="175781"/>
                    <a:pt x="33568" y="158372"/>
                    <a:pt x="33568" y="93186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CE7C755-5090-990C-D679-EB216895083B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6369737" y="4916250"/>
              <a:ext cx="42757" cy="174504"/>
            </a:xfrm>
            <a:custGeom>
              <a:avLst/>
              <a:gdLst>
                <a:gd name="connsiteX0" fmla="*/ 42851 w 42757"/>
                <a:gd name="connsiteY0" fmla="*/ 21522 h 174504"/>
                <a:gd name="connsiteX1" fmla="*/ 21472 w 42757"/>
                <a:gd name="connsiteY1" fmla="*/ 63 h 174504"/>
                <a:gd name="connsiteX2" fmla="*/ 94 w 42757"/>
                <a:gd name="connsiteY2" fmla="*/ 21522 h 174504"/>
                <a:gd name="connsiteX3" fmla="*/ 21472 w 42757"/>
                <a:gd name="connsiteY3" fmla="*/ 42980 h 174504"/>
                <a:gd name="connsiteX4" fmla="*/ 42851 w 42757"/>
                <a:gd name="connsiteY4" fmla="*/ 21522 h 174504"/>
                <a:gd name="connsiteX5" fmla="*/ 42851 w 42757"/>
                <a:gd name="connsiteY5" fmla="*/ 153108 h 174504"/>
                <a:gd name="connsiteX6" fmla="*/ 21472 w 42757"/>
                <a:gd name="connsiteY6" fmla="*/ 131649 h 174504"/>
                <a:gd name="connsiteX7" fmla="*/ 94 w 42757"/>
                <a:gd name="connsiteY7" fmla="*/ 153108 h 174504"/>
                <a:gd name="connsiteX8" fmla="*/ 21472 w 42757"/>
                <a:gd name="connsiteY8" fmla="*/ 174567 h 174504"/>
                <a:gd name="connsiteX9" fmla="*/ 42851 w 42757"/>
                <a:gd name="connsiteY9" fmla="*/ 153108 h 17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757" h="174504">
                  <a:moveTo>
                    <a:pt x="42851" y="21522"/>
                  </a:moveTo>
                  <a:cubicBezTo>
                    <a:pt x="42851" y="9780"/>
                    <a:pt x="33170" y="63"/>
                    <a:pt x="21472" y="63"/>
                  </a:cubicBezTo>
                  <a:cubicBezTo>
                    <a:pt x="9775" y="63"/>
                    <a:pt x="94" y="9780"/>
                    <a:pt x="94" y="21522"/>
                  </a:cubicBezTo>
                  <a:cubicBezTo>
                    <a:pt x="94" y="33263"/>
                    <a:pt x="9775" y="42980"/>
                    <a:pt x="21472" y="42980"/>
                  </a:cubicBezTo>
                  <a:cubicBezTo>
                    <a:pt x="33170" y="42980"/>
                    <a:pt x="42851" y="33263"/>
                    <a:pt x="42851" y="21522"/>
                  </a:cubicBezTo>
                  <a:close/>
                  <a:moveTo>
                    <a:pt x="42851" y="153108"/>
                  </a:moveTo>
                  <a:cubicBezTo>
                    <a:pt x="42851" y="141367"/>
                    <a:pt x="33170" y="131649"/>
                    <a:pt x="21472" y="131649"/>
                  </a:cubicBezTo>
                  <a:cubicBezTo>
                    <a:pt x="9775" y="131649"/>
                    <a:pt x="94" y="141367"/>
                    <a:pt x="94" y="153108"/>
                  </a:cubicBezTo>
                  <a:cubicBezTo>
                    <a:pt x="94" y="164850"/>
                    <a:pt x="9775" y="174567"/>
                    <a:pt x="21472" y="174567"/>
                  </a:cubicBezTo>
                  <a:cubicBezTo>
                    <a:pt x="33170" y="174567"/>
                    <a:pt x="42851" y="164850"/>
                    <a:pt x="42851" y="153108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01B9D72-CB17-9518-233E-8D6F17DF471A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6607365" y="4808552"/>
              <a:ext cx="296477" cy="286656"/>
            </a:xfrm>
            <a:custGeom>
              <a:avLst/>
              <a:gdLst>
                <a:gd name="connsiteX0" fmla="*/ 296577 w 296477"/>
                <a:gd name="connsiteY0" fmla="*/ 145010 h 286656"/>
                <a:gd name="connsiteX1" fmla="*/ 148540 w 296477"/>
                <a:gd name="connsiteY1" fmla="*/ 63 h 286656"/>
                <a:gd name="connsiteX2" fmla="*/ 100 w 296477"/>
                <a:gd name="connsiteY2" fmla="*/ 145010 h 286656"/>
                <a:gd name="connsiteX3" fmla="*/ 148137 w 296477"/>
                <a:gd name="connsiteY3" fmla="*/ 286719 h 286656"/>
                <a:gd name="connsiteX4" fmla="*/ 296577 w 296477"/>
                <a:gd name="connsiteY4" fmla="*/ 145010 h 286656"/>
                <a:gd name="connsiteX5" fmla="*/ 148137 w 296477"/>
                <a:gd name="connsiteY5" fmla="*/ 269714 h 286656"/>
                <a:gd name="connsiteX6" fmla="*/ 78354 w 296477"/>
                <a:gd name="connsiteY6" fmla="*/ 227606 h 286656"/>
                <a:gd name="connsiteX7" fmla="*/ 61816 w 296477"/>
                <a:gd name="connsiteY7" fmla="*/ 138937 h 286656"/>
                <a:gd name="connsiteX8" fmla="*/ 80774 w 296477"/>
                <a:gd name="connsiteY8" fmla="*/ 51078 h 286656"/>
                <a:gd name="connsiteX9" fmla="*/ 148137 w 296477"/>
                <a:gd name="connsiteY9" fmla="*/ 16258 h 286656"/>
                <a:gd name="connsiteX10" fmla="*/ 217920 w 296477"/>
                <a:gd name="connsiteY10" fmla="*/ 54317 h 286656"/>
                <a:gd name="connsiteX11" fmla="*/ 234862 w 296477"/>
                <a:gd name="connsiteY11" fmla="*/ 138937 h 286656"/>
                <a:gd name="connsiteX12" fmla="*/ 216307 w 296477"/>
                <a:gd name="connsiteY12" fmla="*/ 231250 h 286656"/>
                <a:gd name="connsiteX13" fmla="*/ 148137 w 296477"/>
                <a:gd name="connsiteY13" fmla="*/ 269714 h 28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6477" h="286656">
                  <a:moveTo>
                    <a:pt x="296577" y="145010"/>
                  </a:moveTo>
                  <a:cubicBezTo>
                    <a:pt x="296577" y="57556"/>
                    <a:pt x="238089" y="63"/>
                    <a:pt x="148540" y="63"/>
                  </a:cubicBezTo>
                  <a:cubicBezTo>
                    <a:pt x="56168" y="63"/>
                    <a:pt x="100" y="59985"/>
                    <a:pt x="100" y="145010"/>
                  </a:cubicBezTo>
                  <a:cubicBezTo>
                    <a:pt x="100" y="228821"/>
                    <a:pt x="56572" y="286719"/>
                    <a:pt x="148137" y="286719"/>
                  </a:cubicBezTo>
                  <a:cubicBezTo>
                    <a:pt x="240912" y="286719"/>
                    <a:pt x="296577" y="228011"/>
                    <a:pt x="296577" y="145010"/>
                  </a:cubicBezTo>
                  <a:close/>
                  <a:moveTo>
                    <a:pt x="148137" y="269714"/>
                  </a:moveTo>
                  <a:cubicBezTo>
                    <a:pt x="124338" y="269714"/>
                    <a:pt x="94892" y="258377"/>
                    <a:pt x="78354" y="227606"/>
                  </a:cubicBezTo>
                  <a:cubicBezTo>
                    <a:pt x="65043" y="202504"/>
                    <a:pt x="61816" y="173757"/>
                    <a:pt x="61816" y="138937"/>
                  </a:cubicBezTo>
                  <a:cubicBezTo>
                    <a:pt x="61816" y="113025"/>
                    <a:pt x="63026" y="78610"/>
                    <a:pt x="80774" y="51078"/>
                  </a:cubicBezTo>
                  <a:cubicBezTo>
                    <a:pt x="97312" y="26380"/>
                    <a:pt x="124338" y="16258"/>
                    <a:pt x="148137" y="16258"/>
                  </a:cubicBezTo>
                  <a:cubicBezTo>
                    <a:pt x="173953" y="16258"/>
                    <a:pt x="201785" y="27595"/>
                    <a:pt x="217920" y="54317"/>
                  </a:cubicBezTo>
                  <a:cubicBezTo>
                    <a:pt x="233248" y="80229"/>
                    <a:pt x="234862" y="111405"/>
                    <a:pt x="234862" y="138937"/>
                  </a:cubicBezTo>
                  <a:cubicBezTo>
                    <a:pt x="234862" y="167279"/>
                    <a:pt x="233248" y="203313"/>
                    <a:pt x="216307" y="231250"/>
                  </a:cubicBezTo>
                  <a:cubicBezTo>
                    <a:pt x="198155" y="260807"/>
                    <a:pt x="169919" y="269714"/>
                    <a:pt x="148137" y="269714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1D111C7-102B-C3A0-83A7-A164EE83F774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6944939" y="4908557"/>
              <a:ext cx="163365" cy="182196"/>
            </a:xfrm>
            <a:custGeom>
              <a:avLst/>
              <a:gdLst>
                <a:gd name="connsiteX0" fmla="*/ 67068 w 163365"/>
                <a:gd name="connsiteY0" fmla="*/ 45814 h 182196"/>
                <a:gd name="connsiteX1" fmla="*/ 67068 w 163365"/>
                <a:gd name="connsiteY1" fmla="*/ 63 h 182196"/>
                <a:gd name="connsiteX2" fmla="*/ 108 w 163365"/>
                <a:gd name="connsiteY2" fmla="*/ 3302 h 182196"/>
                <a:gd name="connsiteX3" fmla="*/ 108 w 163365"/>
                <a:gd name="connsiteY3" fmla="*/ 22331 h 182196"/>
                <a:gd name="connsiteX4" fmla="*/ 27941 w 163365"/>
                <a:gd name="connsiteY4" fmla="*/ 38122 h 182196"/>
                <a:gd name="connsiteX5" fmla="*/ 27941 w 163365"/>
                <a:gd name="connsiteY5" fmla="*/ 163230 h 182196"/>
                <a:gd name="connsiteX6" fmla="*/ 108 w 163365"/>
                <a:gd name="connsiteY6" fmla="*/ 163230 h 182196"/>
                <a:gd name="connsiteX7" fmla="*/ 108 w 163365"/>
                <a:gd name="connsiteY7" fmla="*/ 182260 h 182196"/>
                <a:gd name="connsiteX8" fmla="*/ 50933 w 163365"/>
                <a:gd name="connsiteY8" fmla="*/ 181045 h 182196"/>
                <a:gd name="connsiteX9" fmla="*/ 106598 w 163365"/>
                <a:gd name="connsiteY9" fmla="*/ 182260 h 182196"/>
                <a:gd name="connsiteX10" fmla="*/ 106598 w 163365"/>
                <a:gd name="connsiteY10" fmla="*/ 163230 h 182196"/>
                <a:gd name="connsiteX11" fmla="*/ 71505 w 163365"/>
                <a:gd name="connsiteY11" fmla="*/ 163230 h 182196"/>
                <a:gd name="connsiteX12" fmla="*/ 71505 w 163365"/>
                <a:gd name="connsiteY12" fmla="*/ 92376 h 182196"/>
                <a:gd name="connsiteX13" fmla="*/ 121926 w 163365"/>
                <a:gd name="connsiteY13" fmla="*/ 14639 h 182196"/>
                <a:gd name="connsiteX14" fmla="*/ 114262 w 163365"/>
                <a:gd name="connsiteY14" fmla="*/ 33263 h 182196"/>
                <a:gd name="connsiteX15" fmla="*/ 138868 w 163365"/>
                <a:gd name="connsiteY15" fmla="*/ 57961 h 182196"/>
                <a:gd name="connsiteX16" fmla="*/ 163474 w 163365"/>
                <a:gd name="connsiteY16" fmla="*/ 33263 h 182196"/>
                <a:gd name="connsiteX17" fmla="*/ 120716 w 163365"/>
                <a:gd name="connsiteY17" fmla="*/ 63 h 182196"/>
                <a:gd name="connsiteX18" fmla="*/ 67068 w 163365"/>
                <a:gd name="connsiteY18" fmla="*/ 45814 h 18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365" h="182196">
                  <a:moveTo>
                    <a:pt x="67068" y="45814"/>
                  </a:moveTo>
                  <a:lnTo>
                    <a:pt x="67068" y="63"/>
                  </a:lnTo>
                  <a:lnTo>
                    <a:pt x="108" y="3302"/>
                  </a:lnTo>
                  <a:lnTo>
                    <a:pt x="108" y="22331"/>
                  </a:lnTo>
                  <a:cubicBezTo>
                    <a:pt x="25117" y="22331"/>
                    <a:pt x="27941" y="22331"/>
                    <a:pt x="27941" y="38122"/>
                  </a:cubicBezTo>
                  <a:lnTo>
                    <a:pt x="27941" y="163230"/>
                  </a:lnTo>
                  <a:lnTo>
                    <a:pt x="108" y="163230"/>
                  </a:lnTo>
                  <a:lnTo>
                    <a:pt x="108" y="182260"/>
                  </a:lnTo>
                  <a:cubicBezTo>
                    <a:pt x="14226" y="181855"/>
                    <a:pt x="32378" y="181045"/>
                    <a:pt x="50933" y="181045"/>
                  </a:cubicBezTo>
                  <a:cubicBezTo>
                    <a:pt x="66261" y="181045"/>
                    <a:pt x="92077" y="181045"/>
                    <a:pt x="106598" y="182260"/>
                  </a:cubicBezTo>
                  <a:lnTo>
                    <a:pt x="106598" y="163230"/>
                  </a:lnTo>
                  <a:lnTo>
                    <a:pt x="71505" y="163230"/>
                  </a:lnTo>
                  <a:lnTo>
                    <a:pt x="71505" y="92376"/>
                  </a:lnTo>
                  <a:cubicBezTo>
                    <a:pt x="71505" y="64034"/>
                    <a:pt x="81589" y="14639"/>
                    <a:pt x="121926" y="14639"/>
                  </a:cubicBezTo>
                  <a:cubicBezTo>
                    <a:pt x="121523" y="15043"/>
                    <a:pt x="114262" y="21522"/>
                    <a:pt x="114262" y="33263"/>
                  </a:cubicBezTo>
                  <a:cubicBezTo>
                    <a:pt x="114262" y="49863"/>
                    <a:pt x="127170" y="57961"/>
                    <a:pt x="138868" y="57961"/>
                  </a:cubicBezTo>
                  <a:cubicBezTo>
                    <a:pt x="150566" y="57961"/>
                    <a:pt x="163474" y="49458"/>
                    <a:pt x="163474" y="33263"/>
                  </a:cubicBezTo>
                  <a:cubicBezTo>
                    <a:pt x="163474" y="11804"/>
                    <a:pt x="141692" y="63"/>
                    <a:pt x="120716" y="63"/>
                  </a:cubicBezTo>
                  <a:cubicBezTo>
                    <a:pt x="92480" y="63"/>
                    <a:pt x="76346" y="20307"/>
                    <a:pt x="67068" y="45814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B727190-A7BF-DD18-8CAE-193F94A09785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7136383" y="4809766"/>
              <a:ext cx="227097" cy="283417"/>
            </a:xfrm>
            <a:custGeom>
              <a:avLst/>
              <a:gdLst>
                <a:gd name="connsiteX0" fmla="*/ 153394 w 227097"/>
                <a:gd name="connsiteY0" fmla="*/ 263641 h 283417"/>
                <a:gd name="connsiteX1" fmla="*/ 153394 w 227097"/>
                <a:gd name="connsiteY1" fmla="*/ 283480 h 283417"/>
                <a:gd name="connsiteX2" fmla="*/ 227211 w 227097"/>
                <a:gd name="connsiteY2" fmla="*/ 281051 h 283417"/>
                <a:gd name="connsiteX3" fmla="*/ 227211 w 227097"/>
                <a:gd name="connsiteY3" fmla="*/ 262021 h 283417"/>
                <a:gd name="connsiteX4" fmla="*/ 199378 w 227097"/>
                <a:gd name="connsiteY4" fmla="*/ 246231 h 283417"/>
                <a:gd name="connsiteX5" fmla="*/ 199378 w 227097"/>
                <a:gd name="connsiteY5" fmla="*/ 63 h 283417"/>
                <a:gd name="connsiteX6" fmla="*/ 127982 w 227097"/>
                <a:gd name="connsiteY6" fmla="*/ 3302 h 283417"/>
                <a:gd name="connsiteX7" fmla="*/ 127982 w 227097"/>
                <a:gd name="connsiteY7" fmla="*/ 22331 h 283417"/>
                <a:gd name="connsiteX8" fmla="*/ 155814 w 227097"/>
                <a:gd name="connsiteY8" fmla="*/ 38122 h 283417"/>
                <a:gd name="connsiteX9" fmla="*/ 155814 w 227097"/>
                <a:gd name="connsiteY9" fmla="*/ 117074 h 283417"/>
                <a:gd name="connsiteX10" fmla="*/ 101359 w 227097"/>
                <a:gd name="connsiteY10" fmla="*/ 98854 h 283417"/>
                <a:gd name="connsiteX11" fmla="*/ 113 w 227097"/>
                <a:gd name="connsiteY11" fmla="*/ 191572 h 283417"/>
                <a:gd name="connsiteX12" fmla="*/ 96922 w 227097"/>
                <a:gd name="connsiteY12" fmla="*/ 283480 h 283417"/>
                <a:gd name="connsiteX13" fmla="*/ 153394 w 227097"/>
                <a:gd name="connsiteY13" fmla="*/ 263641 h 283417"/>
                <a:gd name="connsiteX14" fmla="*/ 153394 w 227097"/>
                <a:gd name="connsiteY14" fmla="*/ 138127 h 283417"/>
                <a:gd name="connsiteX15" fmla="*/ 153394 w 227097"/>
                <a:gd name="connsiteY15" fmla="*/ 239348 h 283417"/>
                <a:gd name="connsiteX16" fmla="*/ 100956 w 227097"/>
                <a:gd name="connsiteY16" fmla="*/ 268904 h 283417"/>
                <a:gd name="connsiteX17" fmla="*/ 51745 w 227097"/>
                <a:gd name="connsiteY17" fmla="*/ 191572 h 283417"/>
                <a:gd name="connsiteX18" fmla="*/ 62232 w 227097"/>
                <a:gd name="connsiteY18" fmla="*/ 134483 h 283417"/>
                <a:gd name="connsiteX19" fmla="*/ 105393 w 227097"/>
                <a:gd name="connsiteY19" fmla="*/ 113430 h 283417"/>
                <a:gd name="connsiteX20" fmla="*/ 153394 w 227097"/>
                <a:gd name="connsiteY20" fmla="*/ 138127 h 28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7097" h="283417">
                  <a:moveTo>
                    <a:pt x="153394" y="263641"/>
                  </a:moveTo>
                  <a:lnTo>
                    <a:pt x="153394" y="283480"/>
                  </a:lnTo>
                  <a:lnTo>
                    <a:pt x="227211" y="281051"/>
                  </a:lnTo>
                  <a:lnTo>
                    <a:pt x="227211" y="262021"/>
                  </a:lnTo>
                  <a:cubicBezTo>
                    <a:pt x="202202" y="262021"/>
                    <a:pt x="199378" y="262021"/>
                    <a:pt x="199378" y="246231"/>
                  </a:cubicBezTo>
                  <a:lnTo>
                    <a:pt x="199378" y="63"/>
                  </a:lnTo>
                  <a:lnTo>
                    <a:pt x="127982" y="3302"/>
                  </a:lnTo>
                  <a:lnTo>
                    <a:pt x="127982" y="22331"/>
                  </a:lnTo>
                  <a:cubicBezTo>
                    <a:pt x="152991" y="22331"/>
                    <a:pt x="155814" y="22331"/>
                    <a:pt x="155814" y="38122"/>
                  </a:cubicBezTo>
                  <a:lnTo>
                    <a:pt x="155814" y="117074"/>
                  </a:lnTo>
                  <a:cubicBezTo>
                    <a:pt x="135646" y="101283"/>
                    <a:pt x="114670" y="98854"/>
                    <a:pt x="101359" y="98854"/>
                  </a:cubicBezTo>
                  <a:cubicBezTo>
                    <a:pt x="42467" y="98854"/>
                    <a:pt x="113" y="134483"/>
                    <a:pt x="113" y="191572"/>
                  </a:cubicBezTo>
                  <a:cubicBezTo>
                    <a:pt x="113" y="245016"/>
                    <a:pt x="37223" y="283480"/>
                    <a:pt x="96922" y="283480"/>
                  </a:cubicBezTo>
                  <a:cubicBezTo>
                    <a:pt x="121528" y="283480"/>
                    <a:pt x="140890" y="273763"/>
                    <a:pt x="153394" y="263641"/>
                  </a:cubicBezTo>
                  <a:close/>
                  <a:moveTo>
                    <a:pt x="153394" y="138127"/>
                  </a:moveTo>
                  <a:lnTo>
                    <a:pt x="153394" y="239348"/>
                  </a:lnTo>
                  <a:cubicBezTo>
                    <a:pt x="148150" y="246636"/>
                    <a:pt x="131612" y="268904"/>
                    <a:pt x="100956" y="268904"/>
                  </a:cubicBezTo>
                  <a:cubicBezTo>
                    <a:pt x="51745" y="268904"/>
                    <a:pt x="51745" y="219914"/>
                    <a:pt x="51745" y="191572"/>
                  </a:cubicBezTo>
                  <a:cubicBezTo>
                    <a:pt x="51745" y="172137"/>
                    <a:pt x="51745" y="150274"/>
                    <a:pt x="62232" y="134483"/>
                  </a:cubicBezTo>
                  <a:cubicBezTo>
                    <a:pt x="73930" y="117478"/>
                    <a:pt x="92888" y="113430"/>
                    <a:pt x="105393" y="113430"/>
                  </a:cubicBezTo>
                  <a:cubicBezTo>
                    <a:pt x="128385" y="113430"/>
                    <a:pt x="144520" y="126386"/>
                    <a:pt x="153394" y="138127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8C1EEE-8413-0094-408E-7679378E6E7B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7395704" y="4817459"/>
              <a:ext cx="288410" cy="273295"/>
            </a:xfrm>
            <a:custGeom>
              <a:avLst/>
              <a:gdLst>
                <a:gd name="connsiteX0" fmla="*/ 280059 w 288410"/>
                <a:gd name="connsiteY0" fmla="*/ 63 h 273295"/>
                <a:gd name="connsiteX1" fmla="*/ 8590 w 288410"/>
                <a:gd name="connsiteY1" fmla="*/ 63 h 273295"/>
                <a:gd name="connsiteX2" fmla="*/ 120 w 288410"/>
                <a:gd name="connsiteY2" fmla="*/ 97639 h 273295"/>
                <a:gd name="connsiteX3" fmla="*/ 19078 w 288410"/>
                <a:gd name="connsiteY3" fmla="*/ 97639 h 273295"/>
                <a:gd name="connsiteX4" fmla="*/ 84827 w 288410"/>
                <a:gd name="connsiteY4" fmla="*/ 19092 h 273295"/>
                <a:gd name="connsiteX5" fmla="*/ 115887 w 288410"/>
                <a:gd name="connsiteY5" fmla="*/ 19092 h 273295"/>
                <a:gd name="connsiteX6" fmla="*/ 115887 w 288410"/>
                <a:gd name="connsiteY6" fmla="*/ 254328 h 273295"/>
                <a:gd name="connsiteX7" fmla="*/ 54171 w 288410"/>
                <a:gd name="connsiteY7" fmla="*/ 254328 h 273295"/>
                <a:gd name="connsiteX8" fmla="*/ 54171 w 288410"/>
                <a:gd name="connsiteY8" fmla="*/ 273358 h 273295"/>
                <a:gd name="connsiteX9" fmla="*/ 144526 w 288410"/>
                <a:gd name="connsiteY9" fmla="*/ 272143 h 273295"/>
                <a:gd name="connsiteX10" fmla="*/ 234881 w 288410"/>
                <a:gd name="connsiteY10" fmla="*/ 273358 h 273295"/>
                <a:gd name="connsiteX11" fmla="*/ 234881 w 288410"/>
                <a:gd name="connsiteY11" fmla="*/ 254328 h 273295"/>
                <a:gd name="connsiteX12" fmla="*/ 173166 w 288410"/>
                <a:gd name="connsiteY12" fmla="*/ 254328 h 273295"/>
                <a:gd name="connsiteX13" fmla="*/ 173166 w 288410"/>
                <a:gd name="connsiteY13" fmla="*/ 19092 h 273295"/>
                <a:gd name="connsiteX14" fmla="*/ 203822 w 288410"/>
                <a:gd name="connsiteY14" fmla="*/ 19092 h 273295"/>
                <a:gd name="connsiteX15" fmla="*/ 269571 w 288410"/>
                <a:gd name="connsiteY15" fmla="*/ 97639 h 273295"/>
                <a:gd name="connsiteX16" fmla="*/ 288530 w 288410"/>
                <a:gd name="connsiteY16" fmla="*/ 97639 h 273295"/>
                <a:gd name="connsiteX17" fmla="*/ 280059 w 288410"/>
                <a:gd name="connsiteY17" fmla="*/ 63 h 27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8410" h="273295">
                  <a:moveTo>
                    <a:pt x="280059" y="63"/>
                  </a:moveTo>
                  <a:lnTo>
                    <a:pt x="8590" y="63"/>
                  </a:lnTo>
                  <a:lnTo>
                    <a:pt x="120" y="97639"/>
                  </a:lnTo>
                  <a:lnTo>
                    <a:pt x="19078" y="97639"/>
                  </a:lnTo>
                  <a:cubicBezTo>
                    <a:pt x="22708" y="51888"/>
                    <a:pt x="26742" y="19092"/>
                    <a:pt x="84827" y="19092"/>
                  </a:cubicBezTo>
                  <a:lnTo>
                    <a:pt x="115887" y="19092"/>
                  </a:lnTo>
                  <a:lnTo>
                    <a:pt x="115887" y="254328"/>
                  </a:lnTo>
                  <a:lnTo>
                    <a:pt x="54171" y="254328"/>
                  </a:lnTo>
                  <a:lnTo>
                    <a:pt x="54171" y="273358"/>
                  </a:lnTo>
                  <a:cubicBezTo>
                    <a:pt x="75953" y="272143"/>
                    <a:pt x="120727" y="272143"/>
                    <a:pt x="144526" y="272143"/>
                  </a:cubicBezTo>
                  <a:cubicBezTo>
                    <a:pt x="168325" y="272143"/>
                    <a:pt x="213099" y="272143"/>
                    <a:pt x="234881" y="273358"/>
                  </a:cubicBezTo>
                  <a:lnTo>
                    <a:pt x="234881" y="254328"/>
                  </a:lnTo>
                  <a:lnTo>
                    <a:pt x="173166" y="254328"/>
                  </a:lnTo>
                  <a:lnTo>
                    <a:pt x="173166" y="19092"/>
                  </a:lnTo>
                  <a:lnTo>
                    <a:pt x="203822" y="19092"/>
                  </a:lnTo>
                  <a:cubicBezTo>
                    <a:pt x="261504" y="19092"/>
                    <a:pt x="265538" y="51483"/>
                    <a:pt x="269571" y="97639"/>
                  </a:cubicBezTo>
                  <a:lnTo>
                    <a:pt x="288530" y="97639"/>
                  </a:lnTo>
                  <a:lnTo>
                    <a:pt x="280059" y="63"/>
                  </a:ln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7530C14-4640-5311-0D30-9A03F5C024BE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7675709" y="4907343"/>
              <a:ext cx="205719" cy="185840"/>
            </a:xfrm>
            <a:custGeom>
              <a:avLst/>
              <a:gdLst>
                <a:gd name="connsiteX0" fmla="*/ 205846 w 205719"/>
                <a:gd name="connsiteY0" fmla="*/ 95210 h 185840"/>
                <a:gd name="connsiteX1" fmla="*/ 102986 w 205719"/>
                <a:gd name="connsiteY1" fmla="*/ 63 h 185840"/>
                <a:gd name="connsiteX2" fmla="*/ 127 w 205719"/>
                <a:gd name="connsiteY2" fmla="*/ 95210 h 185840"/>
                <a:gd name="connsiteX3" fmla="*/ 102986 w 205719"/>
                <a:gd name="connsiteY3" fmla="*/ 185903 h 185840"/>
                <a:gd name="connsiteX4" fmla="*/ 205846 w 205719"/>
                <a:gd name="connsiteY4" fmla="*/ 95210 h 185840"/>
                <a:gd name="connsiteX5" fmla="*/ 102986 w 205719"/>
                <a:gd name="connsiteY5" fmla="*/ 169708 h 185840"/>
                <a:gd name="connsiteX6" fmla="*/ 51758 w 205719"/>
                <a:gd name="connsiteY6" fmla="*/ 90756 h 185840"/>
                <a:gd name="connsiteX7" fmla="*/ 58615 w 205719"/>
                <a:gd name="connsiteY7" fmla="*/ 38122 h 185840"/>
                <a:gd name="connsiteX8" fmla="*/ 102986 w 205719"/>
                <a:gd name="connsiteY8" fmla="*/ 14639 h 185840"/>
                <a:gd name="connsiteX9" fmla="*/ 145743 w 205719"/>
                <a:gd name="connsiteY9" fmla="*/ 35287 h 185840"/>
                <a:gd name="connsiteX10" fmla="*/ 154214 w 205719"/>
                <a:gd name="connsiteY10" fmla="*/ 90756 h 185840"/>
                <a:gd name="connsiteX11" fmla="*/ 102986 w 205719"/>
                <a:gd name="connsiteY11" fmla="*/ 169708 h 18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719" h="185840">
                  <a:moveTo>
                    <a:pt x="205846" y="95210"/>
                  </a:moveTo>
                  <a:cubicBezTo>
                    <a:pt x="205846" y="40956"/>
                    <a:pt x="168736" y="63"/>
                    <a:pt x="102986" y="63"/>
                  </a:cubicBezTo>
                  <a:cubicBezTo>
                    <a:pt x="36833" y="63"/>
                    <a:pt x="127" y="41361"/>
                    <a:pt x="127" y="95210"/>
                  </a:cubicBezTo>
                  <a:cubicBezTo>
                    <a:pt x="127" y="145415"/>
                    <a:pt x="35623" y="185903"/>
                    <a:pt x="102986" y="185903"/>
                  </a:cubicBezTo>
                  <a:cubicBezTo>
                    <a:pt x="170752" y="185903"/>
                    <a:pt x="205846" y="145010"/>
                    <a:pt x="205846" y="95210"/>
                  </a:cubicBezTo>
                  <a:close/>
                  <a:moveTo>
                    <a:pt x="102986" y="169708"/>
                  </a:moveTo>
                  <a:cubicBezTo>
                    <a:pt x="51758" y="169708"/>
                    <a:pt x="51758" y="125981"/>
                    <a:pt x="51758" y="90756"/>
                  </a:cubicBezTo>
                  <a:cubicBezTo>
                    <a:pt x="51758" y="72537"/>
                    <a:pt x="51758" y="51888"/>
                    <a:pt x="58615" y="38122"/>
                  </a:cubicBezTo>
                  <a:cubicBezTo>
                    <a:pt x="66279" y="23141"/>
                    <a:pt x="83221" y="14639"/>
                    <a:pt x="102986" y="14639"/>
                  </a:cubicBezTo>
                  <a:cubicBezTo>
                    <a:pt x="119928" y="14639"/>
                    <a:pt x="136869" y="21117"/>
                    <a:pt x="145743" y="35287"/>
                  </a:cubicBezTo>
                  <a:cubicBezTo>
                    <a:pt x="154214" y="49053"/>
                    <a:pt x="154214" y="71322"/>
                    <a:pt x="154214" y="90756"/>
                  </a:cubicBezTo>
                  <a:cubicBezTo>
                    <a:pt x="154214" y="125981"/>
                    <a:pt x="154214" y="169708"/>
                    <a:pt x="102986" y="169708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DB7EA0-4DEF-525C-6F49-833F65F424A9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7909663" y="4908557"/>
              <a:ext cx="227097" cy="260743"/>
            </a:xfrm>
            <a:custGeom>
              <a:avLst/>
              <a:gdLst>
                <a:gd name="connsiteX0" fmla="*/ 73949 w 227097"/>
                <a:gd name="connsiteY0" fmla="*/ 49053 h 260743"/>
                <a:gd name="connsiteX1" fmla="*/ 80000 w 227097"/>
                <a:gd name="connsiteY1" fmla="*/ 35287 h 260743"/>
                <a:gd name="connsiteX2" fmla="*/ 125984 w 227097"/>
                <a:gd name="connsiteY2" fmla="*/ 16258 h 260743"/>
                <a:gd name="connsiteX3" fmla="*/ 175599 w 227097"/>
                <a:gd name="connsiteY3" fmla="*/ 91971 h 260743"/>
                <a:gd name="connsiteX4" fmla="*/ 121144 w 227097"/>
                <a:gd name="connsiteY4" fmla="*/ 170113 h 260743"/>
                <a:gd name="connsiteX5" fmla="*/ 78386 w 227097"/>
                <a:gd name="connsiteY5" fmla="*/ 148249 h 260743"/>
                <a:gd name="connsiteX6" fmla="*/ 73949 w 227097"/>
                <a:gd name="connsiteY6" fmla="*/ 134888 h 260743"/>
                <a:gd name="connsiteX7" fmla="*/ 73949 w 227097"/>
                <a:gd name="connsiteY7" fmla="*/ 49053 h 260743"/>
                <a:gd name="connsiteX8" fmla="*/ 73949 w 227097"/>
                <a:gd name="connsiteY8" fmla="*/ 166469 h 260743"/>
                <a:gd name="connsiteX9" fmla="*/ 125581 w 227097"/>
                <a:gd name="connsiteY9" fmla="*/ 184689 h 260743"/>
                <a:gd name="connsiteX10" fmla="*/ 227230 w 227097"/>
                <a:gd name="connsiteY10" fmla="*/ 91971 h 260743"/>
                <a:gd name="connsiteX11" fmla="*/ 132438 w 227097"/>
                <a:gd name="connsiteY11" fmla="*/ 63 h 260743"/>
                <a:gd name="connsiteX12" fmla="*/ 71529 w 227097"/>
                <a:gd name="connsiteY12" fmla="*/ 19902 h 260743"/>
                <a:gd name="connsiteX13" fmla="*/ 71529 w 227097"/>
                <a:gd name="connsiteY13" fmla="*/ 63 h 260743"/>
                <a:gd name="connsiteX14" fmla="*/ 132 w 227097"/>
                <a:gd name="connsiteY14" fmla="*/ 3302 h 260743"/>
                <a:gd name="connsiteX15" fmla="*/ 132 w 227097"/>
                <a:gd name="connsiteY15" fmla="*/ 22331 h 260743"/>
                <a:gd name="connsiteX16" fmla="*/ 27965 w 227097"/>
                <a:gd name="connsiteY16" fmla="*/ 37717 h 260743"/>
                <a:gd name="connsiteX17" fmla="*/ 27965 w 227097"/>
                <a:gd name="connsiteY17" fmla="*/ 241777 h 260743"/>
                <a:gd name="connsiteX18" fmla="*/ 132 w 227097"/>
                <a:gd name="connsiteY18" fmla="*/ 241777 h 260743"/>
                <a:gd name="connsiteX19" fmla="*/ 132 w 227097"/>
                <a:gd name="connsiteY19" fmla="*/ 260807 h 260743"/>
                <a:gd name="connsiteX20" fmla="*/ 50957 w 227097"/>
                <a:gd name="connsiteY20" fmla="*/ 259592 h 260743"/>
                <a:gd name="connsiteX21" fmla="*/ 101782 w 227097"/>
                <a:gd name="connsiteY21" fmla="*/ 260807 h 260743"/>
                <a:gd name="connsiteX22" fmla="*/ 101782 w 227097"/>
                <a:gd name="connsiteY22" fmla="*/ 241777 h 260743"/>
                <a:gd name="connsiteX23" fmla="*/ 73949 w 227097"/>
                <a:gd name="connsiteY23" fmla="*/ 241777 h 260743"/>
                <a:gd name="connsiteX24" fmla="*/ 73949 w 227097"/>
                <a:gd name="connsiteY24" fmla="*/ 166469 h 2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097" h="260743">
                  <a:moveTo>
                    <a:pt x="73949" y="49053"/>
                  </a:moveTo>
                  <a:cubicBezTo>
                    <a:pt x="73949" y="41361"/>
                    <a:pt x="74352" y="40956"/>
                    <a:pt x="80000" y="35287"/>
                  </a:cubicBezTo>
                  <a:cubicBezTo>
                    <a:pt x="96135" y="18687"/>
                    <a:pt x="117110" y="16258"/>
                    <a:pt x="125984" y="16258"/>
                  </a:cubicBezTo>
                  <a:cubicBezTo>
                    <a:pt x="153010" y="16258"/>
                    <a:pt x="175599" y="40956"/>
                    <a:pt x="175599" y="91971"/>
                  </a:cubicBezTo>
                  <a:cubicBezTo>
                    <a:pt x="175599" y="149059"/>
                    <a:pt x="147363" y="170113"/>
                    <a:pt x="121144" y="170113"/>
                  </a:cubicBezTo>
                  <a:cubicBezTo>
                    <a:pt x="115496" y="170113"/>
                    <a:pt x="96538" y="170113"/>
                    <a:pt x="78386" y="148249"/>
                  </a:cubicBezTo>
                  <a:cubicBezTo>
                    <a:pt x="73949" y="142986"/>
                    <a:pt x="73949" y="142581"/>
                    <a:pt x="73949" y="134888"/>
                  </a:cubicBezTo>
                  <a:lnTo>
                    <a:pt x="73949" y="49053"/>
                  </a:lnTo>
                  <a:close/>
                  <a:moveTo>
                    <a:pt x="73949" y="166469"/>
                  </a:moveTo>
                  <a:cubicBezTo>
                    <a:pt x="91294" y="180640"/>
                    <a:pt x="109042" y="184689"/>
                    <a:pt x="125581" y="184689"/>
                  </a:cubicBezTo>
                  <a:cubicBezTo>
                    <a:pt x="186086" y="184689"/>
                    <a:pt x="227230" y="148249"/>
                    <a:pt x="227230" y="91971"/>
                  </a:cubicBezTo>
                  <a:cubicBezTo>
                    <a:pt x="227230" y="38122"/>
                    <a:pt x="190523" y="63"/>
                    <a:pt x="132438" y="63"/>
                  </a:cubicBezTo>
                  <a:cubicBezTo>
                    <a:pt x="102185" y="63"/>
                    <a:pt x="80806" y="12614"/>
                    <a:pt x="71529" y="19902"/>
                  </a:cubicBezTo>
                  <a:lnTo>
                    <a:pt x="71529" y="63"/>
                  </a:lnTo>
                  <a:lnTo>
                    <a:pt x="132" y="3302"/>
                  </a:lnTo>
                  <a:lnTo>
                    <a:pt x="132" y="22331"/>
                  </a:lnTo>
                  <a:cubicBezTo>
                    <a:pt x="25141" y="22331"/>
                    <a:pt x="27965" y="22331"/>
                    <a:pt x="27965" y="37717"/>
                  </a:cubicBezTo>
                  <a:lnTo>
                    <a:pt x="27965" y="241777"/>
                  </a:lnTo>
                  <a:lnTo>
                    <a:pt x="132" y="241777"/>
                  </a:lnTo>
                  <a:lnTo>
                    <a:pt x="132" y="260807"/>
                  </a:lnTo>
                  <a:cubicBezTo>
                    <a:pt x="11427" y="260402"/>
                    <a:pt x="35629" y="259592"/>
                    <a:pt x="50957" y="259592"/>
                  </a:cubicBezTo>
                  <a:cubicBezTo>
                    <a:pt x="66688" y="259592"/>
                    <a:pt x="90487" y="260402"/>
                    <a:pt x="101782" y="260807"/>
                  </a:cubicBezTo>
                  <a:lnTo>
                    <a:pt x="101782" y="241777"/>
                  </a:lnTo>
                  <a:lnTo>
                    <a:pt x="73949" y="241777"/>
                  </a:lnTo>
                  <a:lnTo>
                    <a:pt x="73949" y="166469"/>
                  </a:ln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E6A16B-FB64-9BEB-5D74-D287B489C4E6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8172211" y="4990482"/>
              <a:ext cx="207816" cy="204910"/>
            </a:xfrm>
            <a:custGeom>
              <a:avLst/>
              <a:gdLst>
                <a:gd name="connsiteX0" fmla="*/ 207955 w 207816"/>
                <a:gd name="connsiteY0" fmla="*/ 103512 h 204910"/>
                <a:gd name="connsiteX1" fmla="*/ 104047 w 207816"/>
                <a:gd name="connsiteY1" fmla="*/ 65 h 204910"/>
                <a:gd name="connsiteX2" fmla="*/ 139 w 207816"/>
                <a:gd name="connsiteY2" fmla="*/ 103512 h 204910"/>
                <a:gd name="connsiteX3" fmla="*/ 104047 w 207816"/>
                <a:gd name="connsiteY3" fmla="*/ 204976 h 204910"/>
                <a:gd name="connsiteX4" fmla="*/ 207955 w 207816"/>
                <a:gd name="connsiteY4" fmla="*/ 103512 h 204910"/>
                <a:gd name="connsiteX5" fmla="*/ 104047 w 207816"/>
                <a:gd name="connsiteY5" fmla="*/ 195623 h 204910"/>
                <a:gd name="connsiteX6" fmla="*/ 30351 w 207816"/>
                <a:gd name="connsiteY6" fmla="*/ 98978 h 204910"/>
                <a:gd name="connsiteX7" fmla="*/ 104047 w 207816"/>
                <a:gd name="connsiteY7" fmla="*/ 9135 h 204910"/>
                <a:gd name="connsiteX8" fmla="*/ 177743 w 207816"/>
                <a:gd name="connsiteY8" fmla="*/ 98978 h 204910"/>
                <a:gd name="connsiteX9" fmla="*/ 104047 w 207816"/>
                <a:gd name="connsiteY9" fmla="*/ 195623 h 20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816" h="204910">
                  <a:moveTo>
                    <a:pt x="207955" y="103512"/>
                  </a:moveTo>
                  <a:cubicBezTo>
                    <a:pt x="207955" y="46829"/>
                    <a:pt x="161648" y="65"/>
                    <a:pt x="104047" y="65"/>
                  </a:cubicBezTo>
                  <a:cubicBezTo>
                    <a:pt x="46163" y="65"/>
                    <a:pt x="139" y="46829"/>
                    <a:pt x="139" y="103512"/>
                  </a:cubicBezTo>
                  <a:cubicBezTo>
                    <a:pt x="139" y="159062"/>
                    <a:pt x="46163" y="204976"/>
                    <a:pt x="104047" y="204976"/>
                  </a:cubicBezTo>
                  <a:cubicBezTo>
                    <a:pt x="161931" y="204976"/>
                    <a:pt x="207955" y="159062"/>
                    <a:pt x="207955" y="103512"/>
                  </a:cubicBezTo>
                  <a:close/>
                  <a:moveTo>
                    <a:pt x="104047" y="195623"/>
                  </a:moveTo>
                  <a:cubicBezTo>
                    <a:pt x="71011" y="195623"/>
                    <a:pt x="30351" y="168698"/>
                    <a:pt x="30351" y="98978"/>
                  </a:cubicBezTo>
                  <a:cubicBezTo>
                    <a:pt x="30351" y="33225"/>
                    <a:pt x="71858" y="9135"/>
                    <a:pt x="104047" y="9135"/>
                  </a:cubicBezTo>
                  <a:cubicBezTo>
                    <a:pt x="136236" y="9135"/>
                    <a:pt x="177743" y="33225"/>
                    <a:pt x="177743" y="98978"/>
                  </a:cubicBezTo>
                  <a:cubicBezTo>
                    <a:pt x="177743" y="168698"/>
                    <a:pt x="137083" y="195623"/>
                    <a:pt x="104047" y="195623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9D2F3B-70A2-75C2-F9C5-AD8EAA36F80A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8419838" y="4990482"/>
              <a:ext cx="190310" cy="204910"/>
            </a:xfrm>
            <a:custGeom>
              <a:avLst/>
              <a:gdLst>
                <a:gd name="connsiteX0" fmla="*/ 190455 w 190310"/>
                <a:gd name="connsiteY0" fmla="*/ 7434 h 204910"/>
                <a:gd name="connsiteX1" fmla="*/ 186502 w 190310"/>
                <a:gd name="connsiteY1" fmla="*/ 65 h 204910"/>
                <a:gd name="connsiteX2" fmla="*/ 181702 w 190310"/>
                <a:gd name="connsiteY2" fmla="*/ 3466 h 204910"/>
                <a:gd name="connsiteX3" fmla="*/ 166737 w 190310"/>
                <a:gd name="connsiteY3" fmla="*/ 25006 h 204910"/>
                <a:gd name="connsiteX4" fmla="*/ 108288 w 190310"/>
                <a:gd name="connsiteY4" fmla="*/ 65 h 204910"/>
                <a:gd name="connsiteX5" fmla="*/ 145 w 190310"/>
                <a:gd name="connsiteY5" fmla="*/ 102379 h 204910"/>
                <a:gd name="connsiteX6" fmla="*/ 108288 w 190310"/>
                <a:gd name="connsiteY6" fmla="*/ 204976 h 204910"/>
                <a:gd name="connsiteX7" fmla="*/ 190455 w 190310"/>
                <a:gd name="connsiteY7" fmla="*/ 132988 h 204910"/>
                <a:gd name="connsiteX8" fmla="*/ 185655 w 190310"/>
                <a:gd name="connsiteY8" fmla="*/ 127603 h 204910"/>
                <a:gd name="connsiteX9" fmla="*/ 180855 w 190310"/>
                <a:gd name="connsiteY9" fmla="*/ 131287 h 204910"/>
                <a:gd name="connsiteX10" fmla="*/ 112242 w 190310"/>
                <a:gd name="connsiteY10" fmla="*/ 194773 h 204910"/>
                <a:gd name="connsiteX11" fmla="*/ 30357 w 190310"/>
                <a:gd name="connsiteY11" fmla="*/ 102662 h 204910"/>
                <a:gd name="connsiteX12" fmla="*/ 111677 w 190310"/>
                <a:gd name="connsiteY12" fmla="*/ 10268 h 204910"/>
                <a:gd name="connsiteX13" fmla="*/ 180290 w 190310"/>
                <a:gd name="connsiteY13" fmla="*/ 77722 h 204910"/>
                <a:gd name="connsiteX14" fmla="*/ 185373 w 190310"/>
                <a:gd name="connsiteY14" fmla="*/ 81123 h 204910"/>
                <a:gd name="connsiteX15" fmla="*/ 190455 w 190310"/>
                <a:gd name="connsiteY15" fmla="*/ 73754 h 204910"/>
                <a:gd name="connsiteX16" fmla="*/ 190455 w 190310"/>
                <a:gd name="connsiteY16" fmla="*/ 7434 h 20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310" h="204910">
                  <a:moveTo>
                    <a:pt x="190455" y="7434"/>
                  </a:moveTo>
                  <a:cubicBezTo>
                    <a:pt x="190455" y="2616"/>
                    <a:pt x="190455" y="65"/>
                    <a:pt x="186502" y="65"/>
                  </a:cubicBezTo>
                  <a:cubicBezTo>
                    <a:pt x="185373" y="65"/>
                    <a:pt x="183961" y="65"/>
                    <a:pt x="181702" y="3466"/>
                  </a:cubicBezTo>
                  <a:lnTo>
                    <a:pt x="166737" y="25006"/>
                  </a:lnTo>
                  <a:cubicBezTo>
                    <a:pt x="154878" y="13102"/>
                    <a:pt x="135395" y="65"/>
                    <a:pt x="108288" y="65"/>
                  </a:cubicBezTo>
                  <a:cubicBezTo>
                    <a:pt x="48993" y="65"/>
                    <a:pt x="145" y="45979"/>
                    <a:pt x="145" y="102379"/>
                  </a:cubicBezTo>
                  <a:cubicBezTo>
                    <a:pt x="145" y="159912"/>
                    <a:pt x="49840" y="204976"/>
                    <a:pt x="108288" y="204976"/>
                  </a:cubicBezTo>
                  <a:cubicBezTo>
                    <a:pt x="158266" y="204976"/>
                    <a:pt x="190455" y="167565"/>
                    <a:pt x="190455" y="132988"/>
                  </a:cubicBezTo>
                  <a:cubicBezTo>
                    <a:pt x="190455" y="129870"/>
                    <a:pt x="190173" y="127603"/>
                    <a:pt x="185655" y="127603"/>
                  </a:cubicBezTo>
                  <a:cubicBezTo>
                    <a:pt x="183961" y="127603"/>
                    <a:pt x="181137" y="127603"/>
                    <a:pt x="180855" y="131287"/>
                  </a:cubicBezTo>
                  <a:cubicBezTo>
                    <a:pt x="178596" y="176918"/>
                    <a:pt x="140195" y="194773"/>
                    <a:pt x="112242" y="194773"/>
                  </a:cubicBezTo>
                  <a:cubicBezTo>
                    <a:pt x="82029" y="194773"/>
                    <a:pt x="30357" y="176351"/>
                    <a:pt x="30357" y="102662"/>
                  </a:cubicBezTo>
                  <a:cubicBezTo>
                    <a:pt x="30357" y="25856"/>
                    <a:pt x="85135" y="10268"/>
                    <a:pt x="111677" y="10268"/>
                  </a:cubicBezTo>
                  <a:cubicBezTo>
                    <a:pt x="139630" y="10268"/>
                    <a:pt x="172949" y="28974"/>
                    <a:pt x="180290" y="77722"/>
                  </a:cubicBezTo>
                  <a:cubicBezTo>
                    <a:pt x="180855" y="81123"/>
                    <a:pt x="183396" y="81123"/>
                    <a:pt x="185373" y="81123"/>
                  </a:cubicBezTo>
                  <a:cubicBezTo>
                    <a:pt x="190455" y="81123"/>
                    <a:pt x="190455" y="79422"/>
                    <a:pt x="190455" y="73754"/>
                  </a:cubicBezTo>
                  <a:lnTo>
                    <a:pt x="190455" y="7434"/>
                  </a:ln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5694B0F-2532-9ED1-A481-15936A598E25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8796024" y="4981436"/>
              <a:ext cx="246459" cy="16195"/>
            </a:xfrm>
            <a:custGeom>
              <a:avLst/>
              <a:gdLst>
                <a:gd name="connsiteX0" fmla="*/ 232495 w 246459"/>
                <a:gd name="connsiteY0" fmla="*/ 16258 h 16195"/>
                <a:gd name="connsiteX1" fmla="*/ 246613 w 246459"/>
                <a:gd name="connsiteY1" fmla="*/ 8160 h 16195"/>
                <a:gd name="connsiteX2" fmla="*/ 232495 w 246459"/>
                <a:gd name="connsiteY2" fmla="*/ 63 h 16195"/>
                <a:gd name="connsiteX3" fmla="*/ 14272 w 246459"/>
                <a:gd name="connsiteY3" fmla="*/ 63 h 16195"/>
                <a:gd name="connsiteX4" fmla="*/ 154 w 246459"/>
                <a:gd name="connsiteY4" fmla="*/ 8160 h 16195"/>
                <a:gd name="connsiteX5" fmla="*/ 14272 w 246459"/>
                <a:gd name="connsiteY5" fmla="*/ 16258 h 16195"/>
                <a:gd name="connsiteX6" fmla="*/ 232495 w 246459"/>
                <a:gd name="connsiteY6" fmla="*/ 16258 h 1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459" h="16195">
                  <a:moveTo>
                    <a:pt x="232495" y="16258"/>
                  </a:moveTo>
                  <a:cubicBezTo>
                    <a:pt x="239353" y="16258"/>
                    <a:pt x="246613" y="16258"/>
                    <a:pt x="246613" y="8160"/>
                  </a:cubicBezTo>
                  <a:cubicBezTo>
                    <a:pt x="246613" y="63"/>
                    <a:pt x="239353" y="63"/>
                    <a:pt x="232495" y="63"/>
                  </a:cubicBezTo>
                  <a:lnTo>
                    <a:pt x="14272" y="63"/>
                  </a:lnTo>
                  <a:cubicBezTo>
                    <a:pt x="7414" y="63"/>
                    <a:pt x="154" y="63"/>
                    <a:pt x="154" y="8160"/>
                  </a:cubicBezTo>
                  <a:cubicBezTo>
                    <a:pt x="154" y="16258"/>
                    <a:pt x="7414" y="16258"/>
                    <a:pt x="14272" y="16258"/>
                  </a:cubicBezTo>
                  <a:lnTo>
                    <a:pt x="232495" y="16258"/>
                  </a:ln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34BC3F-5A52-C610-7E73-AB7ADD90FBD1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9031237" y="4883860"/>
              <a:ext cx="358193" cy="211348"/>
            </a:xfrm>
            <a:custGeom>
              <a:avLst/>
              <a:gdLst>
                <a:gd name="connsiteX0" fmla="*/ 314386 w 358193"/>
                <a:gd name="connsiteY0" fmla="*/ 113835 h 211348"/>
                <a:gd name="connsiteX1" fmla="*/ 278082 w 358193"/>
                <a:gd name="connsiteY1" fmla="*/ 152703 h 211348"/>
                <a:gd name="connsiteX2" fmla="*/ 256704 w 358193"/>
                <a:gd name="connsiteY2" fmla="*/ 206552 h 211348"/>
                <a:gd name="connsiteX3" fmla="*/ 264771 w 358193"/>
                <a:gd name="connsiteY3" fmla="*/ 211411 h 211348"/>
                <a:gd name="connsiteX4" fmla="*/ 273645 w 358193"/>
                <a:gd name="connsiteY4" fmla="*/ 203313 h 211348"/>
                <a:gd name="connsiteX5" fmla="*/ 352303 w 358193"/>
                <a:gd name="connsiteY5" fmla="*/ 111000 h 211348"/>
                <a:gd name="connsiteX6" fmla="*/ 358353 w 358193"/>
                <a:gd name="connsiteY6" fmla="*/ 105737 h 211348"/>
                <a:gd name="connsiteX7" fmla="*/ 355126 w 358193"/>
                <a:gd name="connsiteY7" fmla="*/ 101283 h 211348"/>
                <a:gd name="connsiteX8" fmla="*/ 273242 w 358193"/>
                <a:gd name="connsiteY8" fmla="*/ 6136 h 211348"/>
                <a:gd name="connsiteX9" fmla="*/ 264771 w 358193"/>
                <a:gd name="connsiteY9" fmla="*/ 63 h 211348"/>
                <a:gd name="connsiteX10" fmla="*/ 256704 w 358193"/>
                <a:gd name="connsiteY10" fmla="*/ 4921 h 211348"/>
                <a:gd name="connsiteX11" fmla="*/ 277276 w 358193"/>
                <a:gd name="connsiteY11" fmla="*/ 58366 h 211348"/>
                <a:gd name="connsiteX12" fmla="*/ 314386 w 358193"/>
                <a:gd name="connsiteY12" fmla="*/ 97639 h 211348"/>
                <a:gd name="connsiteX13" fmla="*/ 14681 w 358193"/>
                <a:gd name="connsiteY13" fmla="*/ 97639 h 211348"/>
                <a:gd name="connsiteX14" fmla="*/ 160 w 358193"/>
                <a:gd name="connsiteY14" fmla="*/ 105737 h 211348"/>
                <a:gd name="connsiteX15" fmla="*/ 14681 w 358193"/>
                <a:gd name="connsiteY15" fmla="*/ 113835 h 211348"/>
                <a:gd name="connsiteX16" fmla="*/ 314386 w 358193"/>
                <a:gd name="connsiteY16" fmla="*/ 113835 h 2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193" h="211348">
                  <a:moveTo>
                    <a:pt x="314386" y="113835"/>
                  </a:moveTo>
                  <a:cubicBezTo>
                    <a:pt x="292200" y="130840"/>
                    <a:pt x="281309" y="147440"/>
                    <a:pt x="278082" y="152703"/>
                  </a:cubicBezTo>
                  <a:cubicBezTo>
                    <a:pt x="259931" y="180640"/>
                    <a:pt x="256704" y="206148"/>
                    <a:pt x="256704" y="206552"/>
                  </a:cubicBezTo>
                  <a:cubicBezTo>
                    <a:pt x="256704" y="211411"/>
                    <a:pt x="261544" y="211411"/>
                    <a:pt x="264771" y="211411"/>
                  </a:cubicBezTo>
                  <a:cubicBezTo>
                    <a:pt x="271628" y="211411"/>
                    <a:pt x="272032" y="210601"/>
                    <a:pt x="273645" y="203313"/>
                  </a:cubicBezTo>
                  <a:cubicBezTo>
                    <a:pt x="282923" y="163635"/>
                    <a:pt x="306722" y="129625"/>
                    <a:pt x="352303" y="111000"/>
                  </a:cubicBezTo>
                  <a:cubicBezTo>
                    <a:pt x="357143" y="109381"/>
                    <a:pt x="358353" y="108571"/>
                    <a:pt x="358353" y="105737"/>
                  </a:cubicBezTo>
                  <a:cubicBezTo>
                    <a:pt x="358353" y="102903"/>
                    <a:pt x="355933" y="101688"/>
                    <a:pt x="355126" y="101283"/>
                  </a:cubicBezTo>
                  <a:cubicBezTo>
                    <a:pt x="337378" y="94400"/>
                    <a:pt x="288570" y="74156"/>
                    <a:pt x="273242" y="6136"/>
                  </a:cubicBezTo>
                  <a:cubicBezTo>
                    <a:pt x="272032" y="1277"/>
                    <a:pt x="271628" y="63"/>
                    <a:pt x="264771" y="63"/>
                  </a:cubicBezTo>
                  <a:cubicBezTo>
                    <a:pt x="261544" y="63"/>
                    <a:pt x="256704" y="63"/>
                    <a:pt x="256704" y="4921"/>
                  </a:cubicBezTo>
                  <a:cubicBezTo>
                    <a:pt x="256704" y="5731"/>
                    <a:pt x="260334" y="31239"/>
                    <a:pt x="277276" y="58366"/>
                  </a:cubicBezTo>
                  <a:cubicBezTo>
                    <a:pt x="285343" y="70512"/>
                    <a:pt x="297041" y="84683"/>
                    <a:pt x="314386" y="97639"/>
                  </a:cubicBezTo>
                  <a:lnTo>
                    <a:pt x="14681" y="97639"/>
                  </a:lnTo>
                  <a:cubicBezTo>
                    <a:pt x="7420" y="97639"/>
                    <a:pt x="160" y="97639"/>
                    <a:pt x="160" y="105737"/>
                  </a:cubicBezTo>
                  <a:cubicBezTo>
                    <a:pt x="160" y="113835"/>
                    <a:pt x="7420" y="113835"/>
                    <a:pt x="14681" y="113835"/>
                  </a:cubicBezTo>
                  <a:lnTo>
                    <a:pt x="314386" y="113835"/>
                  </a:ln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CAC2423-0A7E-3A66-6DF5-19A245431C9D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9550284" y="4808552"/>
              <a:ext cx="296477" cy="286656"/>
            </a:xfrm>
            <a:custGeom>
              <a:avLst/>
              <a:gdLst>
                <a:gd name="connsiteX0" fmla="*/ 296650 w 296477"/>
                <a:gd name="connsiteY0" fmla="*/ 145010 h 286656"/>
                <a:gd name="connsiteX1" fmla="*/ 148613 w 296477"/>
                <a:gd name="connsiteY1" fmla="*/ 63 h 286656"/>
                <a:gd name="connsiteX2" fmla="*/ 173 w 296477"/>
                <a:gd name="connsiteY2" fmla="*/ 145010 h 286656"/>
                <a:gd name="connsiteX3" fmla="*/ 148210 w 296477"/>
                <a:gd name="connsiteY3" fmla="*/ 286719 h 286656"/>
                <a:gd name="connsiteX4" fmla="*/ 296650 w 296477"/>
                <a:gd name="connsiteY4" fmla="*/ 145010 h 286656"/>
                <a:gd name="connsiteX5" fmla="*/ 148210 w 296477"/>
                <a:gd name="connsiteY5" fmla="*/ 269714 h 286656"/>
                <a:gd name="connsiteX6" fmla="*/ 78426 w 296477"/>
                <a:gd name="connsiteY6" fmla="*/ 227606 h 286656"/>
                <a:gd name="connsiteX7" fmla="*/ 61888 w 296477"/>
                <a:gd name="connsiteY7" fmla="*/ 138937 h 286656"/>
                <a:gd name="connsiteX8" fmla="*/ 80847 w 296477"/>
                <a:gd name="connsiteY8" fmla="*/ 51078 h 286656"/>
                <a:gd name="connsiteX9" fmla="*/ 148210 w 296477"/>
                <a:gd name="connsiteY9" fmla="*/ 16258 h 286656"/>
                <a:gd name="connsiteX10" fmla="*/ 217993 w 296477"/>
                <a:gd name="connsiteY10" fmla="*/ 54317 h 286656"/>
                <a:gd name="connsiteX11" fmla="*/ 234934 w 296477"/>
                <a:gd name="connsiteY11" fmla="*/ 138937 h 286656"/>
                <a:gd name="connsiteX12" fmla="*/ 216379 w 296477"/>
                <a:gd name="connsiteY12" fmla="*/ 231250 h 286656"/>
                <a:gd name="connsiteX13" fmla="*/ 148210 w 296477"/>
                <a:gd name="connsiteY13" fmla="*/ 269714 h 28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6477" h="286656">
                  <a:moveTo>
                    <a:pt x="296650" y="145010"/>
                  </a:moveTo>
                  <a:cubicBezTo>
                    <a:pt x="296650" y="57556"/>
                    <a:pt x="238161" y="63"/>
                    <a:pt x="148613" y="63"/>
                  </a:cubicBezTo>
                  <a:cubicBezTo>
                    <a:pt x="56241" y="63"/>
                    <a:pt x="173" y="59985"/>
                    <a:pt x="173" y="145010"/>
                  </a:cubicBezTo>
                  <a:cubicBezTo>
                    <a:pt x="173" y="228821"/>
                    <a:pt x="56644" y="286719"/>
                    <a:pt x="148210" y="286719"/>
                  </a:cubicBezTo>
                  <a:cubicBezTo>
                    <a:pt x="240985" y="286719"/>
                    <a:pt x="296650" y="228011"/>
                    <a:pt x="296650" y="145010"/>
                  </a:cubicBezTo>
                  <a:close/>
                  <a:moveTo>
                    <a:pt x="148210" y="269714"/>
                  </a:moveTo>
                  <a:cubicBezTo>
                    <a:pt x="124411" y="269714"/>
                    <a:pt x="94965" y="258377"/>
                    <a:pt x="78426" y="227606"/>
                  </a:cubicBezTo>
                  <a:cubicBezTo>
                    <a:pt x="65115" y="202504"/>
                    <a:pt x="61888" y="173757"/>
                    <a:pt x="61888" y="138937"/>
                  </a:cubicBezTo>
                  <a:cubicBezTo>
                    <a:pt x="61888" y="113025"/>
                    <a:pt x="63098" y="78610"/>
                    <a:pt x="80847" y="51078"/>
                  </a:cubicBezTo>
                  <a:cubicBezTo>
                    <a:pt x="97385" y="26380"/>
                    <a:pt x="124411" y="16258"/>
                    <a:pt x="148210" y="16258"/>
                  </a:cubicBezTo>
                  <a:cubicBezTo>
                    <a:pt x="174025" y="16258"/>
                    <a:pt x="201858" y="27595"/>
                    <a:pt x="217993" y="54317"/>
                  </a:cubicBezTo>
                  <a:cubicBezTo>
                    <a:pt x="233321" y="80229"/>
                    <a:pt x="234934" y="111405"/>
                    <a:pt x="234934" y="138937"/>
                  </a:cubicBezTo>
                  <a:cubicBezTo>
                    <a:pt x="234934" y="167279"/>
                    <a:pt x="233321" y="203313"/>
                    <a:pt x="216379" y="231250"/>
                  </a:cubicBezTo>
                  <a:cubicBezTo>
                    <a:pt x="198228" y="260807"/>
                    <a:pt x="169992" y="269714"/>
                    <a:pt x="148210" y="269714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047B25B-C7CD-81CE-2480-C1168B34931E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9887858" y="4908557"/>
              <a:ext cx="163365" cy="182196"/>
            </a:xfrm>
            <a:custGeom>
              <a:avLst/>
              <a:gdLst>
                <a:gd name="connsiteX0" fmla="*/ 67141 w 163365"/>
                <a:gd name="connsiteY0" fmla="*/ 45814 h 182196"/>
                <a:gd name="connsiteX1" fmla="*/ 67141 w 163365"/>
                <a:gd name="connsiteY1" fmla="*/ 63 h 182196"/>
                <a:gd name="connsiteX2" fmla="*/ 181 w 163365"/>
                <a:gd name="connsiteY2" fmla="*/ 3302 h 182196"/>
                <a:gd name="connsiteX3" fmla="*/ 181 w 163365"/>
                <a:gd name="connsiteY3" fmla="*/ 22331 h 182196"/>
                <a:gd name="connsiteX4" fmla="*/ 28014 w 163365"/>
                <a:gd name="connsiteY4" fmla="*/ 38122 h 182196"/>
                <a:gd name="connsiteX5" fmla="*/ 28014 w 163365"/>
                <a:gd name="connsiteY5" fmla="*/ 163230 h 182196"/>
                <a:gd name="connsiteX6" fmla="*/ 181 w 163365"/>
                <a:gd name="connsiteY6" fmla="*/ 163230 h 182196"/>
                <a:gd name="connsiteX7" fmla="*/ 181 w 163365"/>
                <a:gd name="connsiteY7" fmla="*/ 182260 h 182196"/>
                <a:gd name="connsiteX8" fmla="*/ 51006 w 163365"/>
                <a:gd name="connsiteY8" fmla="*/ 181045 h 182196"/>
                <a:gd name="connsiteX9" fmla="*/ 106671 w 163365"/>
                <a:gd name="connsiteY9" fmla="*/ 182260 h 182196"/>
                <a:gd name="connsiteX10" fmla="*/ 106671 w 163365"/>
                <a:gd name="connsiteY10" fmla="*/ 163230 h 182196"/>
                <a:gd name="connsiteX11" fmla="*/ 71578 w 163365"/>
                <a:gd name="connsiteY11" fmla="*/ 163230 h 182196"/>
                <a:gd name="connsiteX12" fmla="*/ 71578 w 163365"/>
                <a:gd name="connsiteY12" fmla="*/ 92376 h 182196"/>
                <a:gd name="connsiteX13" fmla="*/ 121999 w 163365"/>
                <a:gd name="connsiteY13" fmla="*/ 14639 h 182196"/>
                <a:gd name="connsiteX14" fmla="*/ 114335 w 163365"/>
                <a:gd name="connsiteY14" fmla="*/ 33263 h 182196"/>
                <a:gd name="connsiteX15" fmla="*/ 138941 w 163365"/>
                <a:gd name="connsiteY15" fmla="*/ 57961 h 182196"/>
                <a:gd name="connsiteX16" fmla="*/ 163546 w 163365"/>
                <a:gd name="connsiteY16" fmla="*/ 33263 h 182196"/>
                <a:gd name="connsiteX17" fmla="*/ 120789 w 163365"/>
                <a:gd name="connsiteY17" fmla="*/ 63 h 182196"/>
                <a:gd name="connsiteX18" fmla="*/ 67141 w 163365"/>
                <a:gd name="connsiteY18" fmla="*/ 45814 h 18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365" h="182196">
                  <a:moveTo>
                    <a:pt x="67141" y="45814"/>
                  </a:moveTo>
                  <a:lnTo>
                    <a:pt x="67141" y="63"/>
                  </a:lnTo>
                  <a:lnTo>
                    <a:pt x="181" y="3302"/>
                  </a:lnTo>
                  <a:lnTo>
                    <a:pt x="181" y="22331"/>
                  </a:lnTo>
                  <a:cubicBezTo>
                    <a:pt x="25190" y="22331"/>
                    <a:pt x="28014" y="22331"/>
                    <a:pt x="28014" y="38122"/>
                  </a:cubicBezTo>
                  <a:lnTo>
                    <a:pt x="28014" y="163230"/>
                  </a:lnTo>
                  <a:lnTo>
                    <a:pt x="181" y="163230"/>
                  </a:lnTo>
                  <a:lnTo>
                    <a:pt x="181" y="182260"/>
                  </a:lnTo>
                  <a:cubicBezTo>
                    <a:pt x="14299" y="181855"/>
                    <a:pt x="32451" y="181045"/>
                    <a:pt x="51006" y="181045"/>
                  </a:cubicBezTo>
                  <a:cubicBezTo>
                    <a:pt x="66334" y="181045"/>
                    <a:pt x="92150" y="181045"/>
                    <a:pt x="106671" y="182260"/>
                  </a:cubicBezTo>
                  <a:lnTo>
                    <a:pt x="106671" y="163230"/>
                  </a:lnTo>
                  <a:lnTo>
                    <a:pt x="71578" y="163230"/>
                  </a:lnTo>
                  <a:lnTo>
                    <a:pt x="71578" y="92376"/>
                  </a:lnTo>
                  <a:cubicBezTo>
                    <a:pt x="71578" y="64034"/>
                    <a:pt x="81662" y="14639"/>
                    <a:pt x="121999" y="14639"/>
                  </a:cubicBezTo>
                  <a:cubicBezTo>
                    <a:pt x="121596" y="15043"/>
                    <a:pt x="114335" y="21522"/>
                    <a:pt x="114335" y="33263"/>
                  </a:cubicBezTo>
                  <a:cubicBezTo>
                    <a:pt x="114335" y="49863"/>
                    <a:pt x="127243" y="57961"/>
                    <a:pt x="138941" y="57961"/>
                  </a:cubicBezTo>
                  <a:cubicBezTo>
                    <a:pt x="150638" y="57961"/>
                    <a:pt x="163546" y="49458"/>
                    <a:pt x="163546" y="33263"/>
                  </a:cubicBezTo>
                  <a:cubicBezTo>
                    <a:pt x="163546" y="11804"/>
                    <a:pt x="141764" y="63"/>
                    <a:pt x="120789" y="63"/>
                  </a:cubicBezTo>
                  <a:cubicBezTo>
                    <a:pt x="92553" y="63"/>
                    <a:pt x="76418" y="20307"/>
                    <a:pt x="67141" y="45814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C9B04D6-23C7-906E-68DD-7D006597C1ED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0079302" y="4809766"/>
              <a:ext cx="227097" cy="283417"/>
            </a:xfrm>
            <a:custGeom>
              <a:avLst/>
              <a:gdLst>
                <a:gd name="connsiteX0" fmla="*/ 153467 w 227097"/>
                <a:gd name="connsiteY0" fmla="*/ 263641 h 283417"/>
                <a:gd name="connsiteX1" fmla="*/ 153467 w 227097"/>
                <a:gd name="connsiteY1" fmla="*/ 283480 h 283417"/>
                <a:gd name="connsiteX2" fmla="*/ 227284 w 227097"/>
                <a:gd name="connsiteY2" fmla="*/ 281051 h 283417"/>
                <a:gd name="connsiteX3" fmla="*/ 227284 w 227097"/>
                <a:gd name="connsiteY3" fmla="*/ 262021 h 283417"/>
                <a:gd name="connsiteX4" fmla="*/ 199451 w 227097"/>
                <a:gd name="connsiteY4" fmla="*/ 246231 h 283417"/>
                <a:gd name="connsiteX5" fmla="*/ 199451 w 227097"/>
                <a:gd name="connsiteY5" fmla="*/ 63 h 283417"/>
                <a:gd name="connsiteX6" fmla="*/ 128054 w 227097"/>
                <a:gd name="connsiteY6" fmla="*/ 3302 h 283417"/>
                <a:gd name="connsiteX7" fmla="*/ 128054 w 227097"/>
                <a:gd name="connsiteY7" fmla="*/ 22331 h 283417"/>
                <a:gd name="connsiteX8" fmla="*/ 155887 w 227097"/>
                <a:gd name="connsiteY8" fmla="*/ 38122 h 283417"/>
                <a:gd name="connsiteX9" fmla="*/ 155887 w 227097"/>
                <a:gd name="connsiteY9" fmla="*/ 117074 h 283417"/>
                <a:gd name="connsiteX10" fmla="*/ 101432 w 227097"/>
                <a:gd name="connsiteY10" fmla="*/ 98854 h 283417"/>
                <a:gd name="connsiteX11" fmla="*/ 186 w 227097"/>
                <a:gd name="connsiteY11" fmla="*/ 191572 h 283417"/>
                <a:gd name="connsiteX12" fmla="*/ 96995 w 227097"/>
                <a:gd name="connsiteY12" fmla="*/ 283480 h 283417"/>
                <a:gd name="connsiteX13" fmla="*/ 153467 w 227097"/>
                <a:gd name="connsiteY13" fmla="*/ 263641 h 283417"/>
                <a:gd name="connsiteX14" fmla="*/ 153467 w 227097"/>
                <a:gd name="connsiteY14" fmla="*/ 138127 h 283417"/>
                <a:gd name="connsiteX15" fmla="*/ 153467 w 227097"/>
                <a:gd name="connsiteY15" fmla="*/ 239348 h 283417"/>
                <a:gd name="connsiteX16" fmla="*/ 101029 w 227097"/>
                <a:gd name="connsiteY16" fmla="*/ 268904 h 283417"/>
                <a:gd name="connsiteX17" fmla="*/ 51817 w 227097"/>
                <a:gd name="connsiteY17" fmla="*/ 191572 h 283417"/>
                <a:gd name="connsiteX18" fmla="*/ 62305 w 227097"/>
                <a:gd name="connsiteY18" fmla="*/ 134483 h 283417"/>
                <a:gd name="connsiteX19" fmla="*/ 105466 w 227097"/>
                <a:gd name="connsiteY19" fmla="*/ 113430 h 283417"/>
                <a:gd name="connsiteX20" fmla="*/ 153467 w 227097"/>
                <a:gd name="connsiteY20" fmla="*/ 138127 h 28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7097" h="283417">
                  <a:moveTo>
                    <a:pt x="153467" y="263641"/>
                  </a:moveTo>
                  <a:lnTo>
                    <a:pt x="153467" y="283480"/>
                  </a:lnTo>
                  <a:lnTo>
                    <a:pt x="227284" y="281051"/>
                  </a:lnTo>
                  <a:lnTo>
                    <a:pt x="227284" y="262021"/>
                  </a:lnTo>
                  <a:cubicBezTo>
                    <a:pt x="202275" y="262021"/>
                    <a:pt x="199451" y="262021"/>
                    <a:pt x="199451" y="246231"/>
                  </a:cubicBezTo>
                  <a:lnTo>
                    <a:pt x="199451" y="63"/>
                  </a:lnTo>
                  <a:lnTo>
                    <a:pt x="128054" y="3302"/>
                  </a:lnTo>
                  <a:lnTo>
                    <a:pt x="128054" y="22331"/>
                  </a:lnTo>
                  <a:cubicBezTo>
                    <a:pt x="153063" y="22331"/>
                    <a:pt x="155887" y="22331"/>
                    <a:pt x="155887" y="38122"/>
                  </a:cubicBezTo>
                  <a:lnTo>
                    <a:pt x="155887" y="117074"/>
                  </a:lnTo>
                  <a:cubicBezTo>
                    <a:pt x="135718" y="101283"/>
                    <a:pt x="114743" y="98854"/>
                    <a:pt x="101432" y="98854"/>
                  </a:cubicBezTo>
                  <a:cubicBezTo>
                    <a:pt x="42540" y="98854"/>
                    <a:pt x="186" y="134483"/>
                    <a:pt x="186" y="191572"/>
                  </a:cubicBezTo>
                  <a:cubicBezTo>
                    <a:pt x="186" y="245016"/>
                    <a:pt x="37296" y="283480"/>
                    <a:pt x="96995" y="283480"/>
                  </a:cubicBezTo>
                  <a:cubicBezTo>
                    <a:pt x="121600" y="283480"/>
                    <a:pt x="140962" y="273763"/>
                    <a:pt x="153467" y="263641"/>
                  </a:cubicBezTo>
                  <a:close/>
                  <a:moveTo>
                    <a:pt x="153467" y="138127"/>
                  </a:moveTo>
                  <a:lnTo>
                    <a:pt x="153467" y="239348"/>
                  </a:lnTo>
                  <a:cubicBezTo>
                    <a:pt x="148223" y="246636"/>
                    <a:pt x="131685" y="268904"/>
                    <a:pt x="101029" y="268904"/>
                  </a:cubicBezTo>
                  <a:cubicBezTo>
                    <a:pt x="51817" y="268904"/>
                    <a:pt x="51817" y="219914"/>
                    <a:pt x="51817" y="191572"/>
                  </a:cubicBezTo>
                  <a:cubicBezTo>
                    <a:pt x="51817" y="172137"/>
                    <a:pt x="51817" y="150274"/>
                    <a:pt x="62305" y="134483"/>
                  </a:cubicBezTo>
                  <a:cubicBezTo>
                    <a:pt x="74003" y="117478"/>
                    <a:pt x="92961" y="113430"/>
                    <a:pt x="105466" y="113430"/>
                  </a:cubicBezTo>
                  <a:cubicBezTo>
                    <a:pt x="128458" y="113430"/>
                    <a:pt x="144593" y="126386"/>
                    <a:pt x="153467" y="138127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CA8EC1-39A3-955D-6395-2237C0A20ED4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10337413" y="4813005"/>
              <a:ext cx="243636" cy="277748"/>
            </a:xfrm>
            <a:custGeom>
              <a:avLst/>
              <a:gdLst>
                <a:gd name="connsiteX0" fmla="*/ 243828 w 243636"/>
                <a:gd name="connsiteY0" fmla="*/ 166874 h 277748"/>
                <a:gd name="connsiteX1" fmla="*/ 224870 w 243636"/>
                <a:gd name="connsiteY1" fmla="*/ 166874 h 277748"/>
                <a:gd name="connsiteX2" fmla="*/ 142582 w 243636"/>
                <a:gd name="connsiteY2" fmla="*/ 258782 h 277748"/>
                <a:gd name="connsiteX3" fmla="*/ 101035 w 243636"/>
                <a:gd name="connsiteY3" fmla="*/ 258782 h 277748"/>
                <a:gd name="connsiteX4" fmla="*/ 101035 w 243636"/>
                <a:gd name="connsiteY4" fmla="*/ 19092 h 277748"/>
                <a:gd name="connsiteX5" fmla="*/ 155490 w 243636"/>
                <a:gd name="connsiteY5" fmla="*/ 19092 h 277748"/>
                <a:gd name="connsiteX6" fmla="*/ 155490 w 243636"/>
                <a:gd name="connsiteY6" fmla="*/ 63 h 277748"/>
                <a:gd name="connsiteX7" fmla="*/ 74009 w 243636"/>
                <a:gd name="connsiteY7" fmla="*/ 1277 h 277748"/>
                <a:gd name="connsiteX8" fmla="*/ 192 w 243636"/>
                <a:gd name="connsiteY8" fmla="*/ 63 h 277748"/>
                <a:gd name="connsiteX9" fmla="*/ 192 w 243636"/>
                <a:gd name="connsiteY9" fmla="*/ 19092 h 277748"/>
                <a:gd name="connsiteX10" fmla="*/ 43756 w 243636"/>
                <a:gd name="connsiteY10" fmla="*/ 19092 h 277748"/>
                <a:gd name="connsiteX11" fmla="*/ 43756 w 243636"/>
                <a:gd name="connsiteY11" fmla="*/ 258782 h 277748"/>
                <a:gd name="connsiteX12" fmla="*/ 192 w 243636"/>
                <a:gd name="connsiteY12" fmla="*/ 258782 h 277748"/>
                <a:gd name="connsiteX13" fmla="*/ 192 w 243636"/>
                <a:gd name="connsiteY13" fmla="*/ 277812 h 277748"/>
                <a:gd name="connsiteX14" fmla="*/ 231324 w 243636"/>
                <a:gd name="connsiteY14" fmla="*/ 277812 h 277748"/>
                <a:gd name="connsiteX15" fmla="*/ 243828 w 243636"/>
                <a:gd name="connsiteY15" fmla="*/ 166874 h 27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3636" h="277748">
                  <a:moveTo>
                    <a:pt x="243828" y="166874"/>
                  </a:moveTo>
                  <a:lnTo>
                    <a:pt x="224870" y="166874"/>
                  </a:lnTo>
                  <a:cubicBezTo>
                    <a:pt x="221643" y="194811"/>
                    <a:pt x="214785" y="258782"/>
                    <a:pt x="142582" y="258782"/>
                  </a:cubicBezTo>
                  <a:lnTo>
                    <a:pt x="101035" y="258782"/>
                  </a:lnTo>
                  <a:lnTo>
                    <a:pt x="101035" y="19092"/>
                  </a:lnTo>
                  <a:lnTo>
                    <a:pt x="155490" y="19092"/>
                  </a:lnTo>
                  <a:lnTo>
                    <a:pt x="155490" y="63"/>
                  </a:lnTo>
                  <a:cubicBezTo>
                    <a:pt x="137742" y="1277"/>
                    <a:pt x="93774" y="1277"/>
                    <a:pt x="74009" y="1277"/>
                  </a:cubicBezTo>
                  <a:cubicBezTo>
                    <a:pt x="56261" y="1277"/>
                    <a:pt x="15520" y="1277"/>
                    <a:pt x="192" y="63"/>
                  </a:cubicBezTo>
                  <a:lnTo>
                    <a:pt x="192" y="19092"/>
                  </a:lnTo>
                  <a:lnTo>
                    <a:pt x="43756" y="19092"/>
                  </a:lnTo>
                  <a:lnTo>
                    <a:pt x="43756" y="258782"/>
                  </a:lnTo>
                  <a:lnTo>
                    <a:pt x="192" y="258782"/>
                  </a:lnTo>
                  <a:lnTo>
                    <a:pt x="192" y="277812"/>
                  </a:lnTo>
                  <a:lnTo>
                    <a:pt x="231324" y="277812"/>
                  </a:lnTo>
                  <a:lnTo>
                    <a:pt x="243828" y="166874"/>
                  </a:ln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36B4480-99DB-E2CE-94EF-752331D3860C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0613586" y="4907343"/>
              <a:ext cx="205719" cy="185840"/>
            </a:xfrm>
            <a:custGeom>
              <a:avLst/>
              <a:gdLst>
                <a:gd name="connsiteX0" fmla="*/ 205918 w 205719"/>
                <a:gd name="connsiteY0" fmla="*/ 95210 h 185840"/>
                <a:gd name="connsiteX1" fmla="*/ 103059 w 205719"/>
                <a:gd name="connsiteY1" fmla="*/ 63 h 185840"/>
                <a:gd name="connsiteX2" fmla="*/ 199 w 205719"/>
                <a:gd name="connsiteY2" fmla="*/ 95210 h 185840"/>
                <a:gd name="connsiteX3" fmla="*/ 103059 w 205719"/>
                <a:gd name="connsiteY3" fmla="*/ 185903 h 185840"/>
                <a:gd name="connsiteX4" fmla="*/ 205918 w 205719"/>
                <a:gd name="connsiteY4" fmla="*/ 95210 h 185840"/>
                <a:gd name="connsiteX5" fmla="*/ 103059 w 205719"/>
                <a:gd name="connsiteY5" fmla="*/ 169708 h 185840"/>
                <a:gd name="connsiteX6" fmla="*/ 51831 w 205719"/>
                <a:gd name="connsiteY6" fmla="*/ 90756 h 185840"/>
                <a:gd name="connsiteX7" fmla="*/ 58688 w 205719"/>
                <a:gd name="connsiteY7" fmla="*/ 38122 h 185840"/>
                <a:gd name="connsiteX8" fmla="*/ 103059 w 205719"/>
                <a:gd name="connsiteY8" fmla="*/ 14639 h 185840"/>
                <a:gd name="connsiteX9" fmla="*/ 145816 w 205719"/>
                <a:gd name="connsiteY9" fmla="*/ 35287 h 185840"/>
                <a:gd name="connsiteX10" fmla="*/ 154287 w 205719"/>
                <a:gd name="connsiteY10" fmla="*/ 90756 h 185840"/>
                <a:gd name="connsiteX11" fmla="*/ 103059 w 205719"/>
                <a:gd name="connsiteY11" fmla="*/ 169708 h 18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719" h="185840">
                  <a:moveTo>
                    <a:pt x="205918" y="95210"/>
                  </a:moveTo>
                  <a:cubicBezTo>
                    <a:pt x="205918" y="40956"/>
                    <a:pt x="168808" y="63"/>
                    <a:pt x="103059" y="63"/>
                  </a:cubicBezTo>
                  <a:cubicBezTo>
                    <a:pt x="36906" y="63"/>
                    <a:pt x="199" y="41361"/>
                    <a:pt x="199" y="95210"/>
                  </a:cubicBezTo>
                  <a:cubicBezTo>
                    <a:pt x="199" y="145415"/>
                    <a:pt x="35696" y="185903"/>
                    <a:pt x="103059" y="185903"/>
                  </a:cubicBezTo>
                  <a:cubicBezTo>
                    <a:pt x="170825" y="185903"/>
                    <a:pt x="205918" y="145010"/>
                    <a:pt x="205918" y="95210"/>
                  </a:cubicBezTo>
                  <a:close/>
                  <a:moveTo>
                    <a:pt x="103059" y="169708"/>
                  </a:moveTo>
                  <a:cubicBezTo>
                    <a:pt x="51831" y="169708"/>
                    <a:pt x="51831" y="125981"/>
                    <a:pt x="51831" y="90756"/>
                  </a:cubicBezTo>
                  <a:cubicBezTo>
                    <a:pt x="51831" y="72537"/>
                    <a:pt x="51831" y="51888"/>
                    <a:pt x="58688" y="38122"/>
                  </a:cubicBezTo>
                  <a:cubicBezTo>
                    <a:pt x="66352" y="23141"/>
                    <a:pt x="83293" y="14639"/>
                    <a:pt x="103059" y="14639"/>
                  </a:cubicBezTo>
                  <a:cubicBezTo>
                    <a:pt x="120000" y="14639"/>
                    <a:pt x="136942" y="21117"/>
                    <a:pt x="145816" y="35287"/>
                  </a:cubicBezTo>
                  <a:cubicBezTo>
                    <a:pt x="154287" y="49053"/>
                    <a:pt x="154287" y="71322"/>
                    <a:pt x="154287" y="90756"/>
                  </a:cubicBezTo>
                  <a:cubicBezTo>
                    <a:pt x="154287" y="125981"/>
                    <a:pt x="154287" y="169708"/>
                    <a:pt x="103059" y="169708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4DFA516-337F-8368-E4F2-26DAF733B31E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0860829" y="4907343"/>
              <a:ext cx="177483" cy="185840"/>
            </a:xfrm>
            <a:custGeom>
              <a:avLst/>
              <a:gdLst>
                <a:gd name="connsiteX0" fmla="*/ 130091 w 177483"/>
                <a:gd name="connsiteY0" fmla="*/ 18687 h 185840"/>
                <a:gd name="connsiteX1" fmla="*/ 122023 w 177483"/>
                <a:gd name="connsiteY1" fmla="*/ 37312 h 185840"/>
                <a:gd name="connsiteX2" fmla="*/ 147032 w 177483"/>
                <a:gd name="connsiteY2" fmla="*/ 62819 h 185840"/>
                <a:gd name="connsiteX3" fmla="*/ 172445 w 177483"/>
                <a:gd name="connsiteY3" fmla="*/ 37312 h 185840"/>
                <a:gd name="connsiteX4" fmla="*/ 102258 w 177483"/>
                <a:gd name="connsiteY4" fmla="*/ 63 h 185840"/>
                <a:gd name="connsiteX5" fmla="*/ 205 w 177483"/>
                <a:gd name="connsiteY5" fmla="*/ 93590 h 185840"/>
                <a:gd name="connsiteX6" fmla="*/ 100241 w 177483"/>
                <a:gd name="connsiteY6" fmla="*/ 185903 h 185840"/>
                <a:gd name="connsiteX7" fmla="*/ 177688 w 177483"/>
                <a:gd name="connsiteY7" fmla="*/ 136103 h 185840"/>
                <a:gd name="connsiteX8" fmla="*/ 168007 w 177483"/>
                <a:gd name="connsiteY8" fmla="*/ 130435 h 185840"/>
                <a:gd name="connsiteX9" fmla="*/ 158327 w 177483"/>
                <a:gd name="connsiteY9" fmla="*/ 136508 h 185840"/>
                <a:gd name="connsiteX10" fmla="*/ 107905 w 177483"/>
                <a:gd name="connsiteY10" fmla="*/ 169708 h 185840"/>
                <a:gd name="connsiteX11" fmla="*/ 51837 w 177483"/>
                <a:gd name="connsiteY11" fmla="*/ 91566 h 185840"/>
                <a:gd name="connsiteX12" fmla="*/ 103871 w 177483"/>
                <a:gd name="connsiteY12" fmla="*/ 16258 h 185840"/>
                <a:gd name="connsiteX13" fmla="*/ 130091 w 177483"/>
                <a:gd name="connsiteY13" fmla="*/ 18687 h 18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483" h="185840">
                  <a:moveTo>
                    <a:pt x="130091" y="18687"/>
                  </a:moveTo>
                  <a:cubicBezTo>
                    <a:pt x="122830" y="25165"/>
                    <a:pt x="122023" y="33668"/>
                    <a:pt x="122023" y="37312"/>
                  </a:cubicBezTo>
                  <a:cubicBezTo>
                    <a:pt x="122023" y="55127"/>
                    <a:pt x="136141" y="62819"/>
                    <a:pt x="147032" y="62819"/>
                  </a:cubicBezTo>
                  <a:cubicBezTo>
                    <a:pt x="159537" y="62819"/>
                    <a:pt x="172445" y="54317"/>
                    <a:pt x="172445" y="37312"/>
                  </a:cubicBezTo>
                  <a:cubicBezTo>
                    <a:pt x="172445" y="2492"/>
                    <a:pt x="125653" y="63"/>
                    <a:pt x="102258" y="63"/>
                  </a:cubicBezTo>
                  <a:cubicBezTo>
                    <a:pt x="30055" y="63"/>
                    <a:pt x="205" y="46624"/>
                    <a:pt x="205" y="93590"/>
                  </a:cubicBezTo>
                  <a:cubicBezTo>
                    <a:pt x="205" y="147440"/>
                    <a:pt x="38122" y="185903"/>
                    <a:pt x="100241" y="185903"/>
                  </a:cubicBezTo>
                  <a:cubicBezTo>
                    <a:pt x="165587" y="185903"/>
                    <a:pt x="177688" y="138937"/>
                    <a:pt x="177688" y="136103"/>
                  </a:cubicBezTo>
                  <a:cubicBezTo>
                    <a:pt x="177688" y="130435"/>
                    <a:pt x="172041" y="130435"/>
                    <a:pt x="168007" y="130435"/>
                  </a:cubicBezTo>
                  <a:cubicBezTo>
                    <a:pt x="160747" y="130435"/>
                    <a:pt x="160343" y="131244"/>
                    <a:pt x="158327" y="136508"/>
                  </a:cubicBezTo>
                  <a:cubicBezTo>
                    <a:pt x="147839" y="162015"/>
                    <a:pt x="128477" y="169708"/>
                    <a:pt x="107905" y="169708"/>
                  </a:cubicBezTo>
                  <a:cubicBezTo>
                    <a:pt x="51837" y="169708"/>
                    <a:pt x="51837" y="110191"/>
                    <a:pt x="51837" y="91566"/>
                  </a:cubicBezTo>
                  <a:cubicBezTo>
                    <a:pt x="51837" y="68893"/>
                    <a:pt x="51837" y="16258"/>
                    <a:pt x="103871" y="16258"/>
                  </a:cubicBezTo>
                  <a:cubicBezTo>
                    <a:pt x="117989" y="16258"/>
                    <a:pt x="124847" y="17473"/>
                    <a:pt x="130091" y="18687"/>
                  </a:cubicBezTo>
                  <a:close/>
                </a:path>
              </a:pathLst>
            </a:custGeom>
            <a:solidFill>
              <a:srgbClr val="000000"/>
            </a:solidFill>
            <a:ln w="40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81CBE119-8A88-B560-0E53-6B582C707E33}"/>
              </a:ext>
            </a:extLst>
          </p:cNvPr>
          <p:cNvSpPr/>
          <p:nvPr/>
        </p:nvSpPr>
        <p:spPr>
          <a:xfrm>
            <a:off x="3241324" y="2913078"/>
            <a:ext cx="426277" cy="1033066"/>
          </a:xfrm>
          <a:prstGeom prst="roundRect">
            <a:avLst/>
          </a:prstGeom>
          <a:solidFill>
            <a:srgbClr val="DB434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3A362D2D-69C9-126C-1B35-C13A3917F2F8}"/>
              </a:ext>
            </a:extLst>
          </p:cNvPr>
          <p:cNvSpPr/>
          <p:nvPr/>
        </p:nvSpPr>
        <p:spPr>
          <a:xfrm>
            <a:off x="4382492" y="2850018"/>
            <a:ext cx="2209259" cy="1105246"/>
          </a:xfrm>
          <a:prstGeom prst="round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4" name="Group 303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g\longmapsto \mathrm{Loc}(g)$$&#10;&#10;&#10;\end{document}&#10;" title="IguanaTex Vector Display">
            <a:extLst>
              <a:ext uri="{FF2B5EF4-FFF2-40B4-BE49-F238E27FC236}">
                <a16:creationId xmlns:a16="http://schemas.microsoft.com/office/drawing/2014/main" id="{A27D7E32-0D57-BFAD-245F-D667487F783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360032" y="3508451"/>
            <a:ext cx="2227675" cy="394759"/>
            <a:chOff x="10989610" y="5204626"/>
            <a:chExt cx="2227675" cy="394759"/>
          </a:xfrm>
        </p:grpSpPr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43BAD03-F1B5-C532-A4B1-912A4F63AD67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0989610" y="5326212"/>
              <a:ext cx="187530" cy="255409"/>
            </a:xfrm>
            <a:custGeom>
              <a:avLst/>
              <a:gdLst>
                <a:gd name="connsiteX0" fmla="*/ 186510 w 187530"/>
                <a:gd name="connsiteY0" fmla="*/ 25734 h 255409"/>
                <a:gd name="connsiteX1" fmla="*/ 187736 w 187530"/>
                <a:gd name="connsiteY1" fmla="*/ 18628 h 255409"/>
                <a:gd name="connsiteX2" fmla="*/ 175888 w 187530"/>
                <a:gd name="connsiteY2" fmla="*/ 7970 h 255409"/>
                <a:gd name="connsiteX3" fmla="*/ 159137 w 187530"/>
                <a:gd name="connsiteY3" fmla="*/ 24945 h 255409"/>
                <a:gd name="connsiteX4" fmla="*/ 121140 w 187530"/>
                <a:gd name="connsiteY4" fmla="*/ 75 h 255409"/>
                <a:gd name="connsiteX5" fmla="*/ 23903 w 187530"/>
                <a:gd name="connsiteY5" fmla="*/ 112186 h 255409"/>
                <a:gd name="connsiteX6" fmla="*/ 78241 w 187530"/>
                <a:gd name="connsiteY6" fmla="*/ 174559 h 255409"/>
                <a:gd name="connsiteX7" fmla="*/ 125635 w 187530"/>
                <a:gd name="connsiteY7" fmla="*/ 151662 h 255409"/>
                <a:gd name="connsiteX8" fmla="*/ 126043 w 187530"/>
                <a:gd name="connsiteY8" fmla="*/ 152057 h 255409"/>
                <a:gd name="connsiteX9" fmla="*/ 112561 w 187530"/>
                <a:gd name="connsiteY9" fmla="*/ 204165 h 255409"/>
                <a:gd name="connsiteX10" fmla="*/ 53728 w 187530"/>
                <a:gd name="connsiteY10" fmla="*/ 246800 h 255409"/>
                <a:gd name="connsiteX11" fmla="*/ 21043 w 187530"/>
                <a:gd name="connsiteY11" fmla="*/ 242852 h 255409"/>
                <a:gd name="connsiteX12" fmla="*/ 37794 w 187530"/>
                <a:gd name="connsiteY12" fmla="*/ 222324 h 255409"/>
                <a:gd name="connsiteX13" fmla="*/ 22268 w 187530"/>
                <a:gd name="connsiteY13" fmla="*/ 208508 h 255409"/>
                <a:gd name="connsiteX14" fmla="*/ 206 w 187530"/>
                <a:gd name="connsiteY14" fmla="*/ 231404 h 255409"/>
                <a:gd name="connsiteX15" fmla="*/ 54545 w 187530"/>
                <a:gd name="connsiteY15" fmla="*/ 255484 h 255409"/>
                <a:gd name="connsiteX16" fmla="*/ 141160 w 187530"/>
                <a:gd name="connsiteY16" fmla="*/ 201007 h 255409"/>
                <a:gd name="connsiteX17" fmla="*/ 186510 w 187530"/>
                <a:gd name="connsiteY17" fmla="*/ 25734 h 255409"/>
                <a:gd name="connsiteX18" fmla="*/ 133397 w 187530"/>
                <a:gd name="connsiteY18" fmla="*/ 124029 h 255409"/>
                <a:gd name="connsiteX19" fmla="*/ 112561 w 187530"/>
                <a:gd name="connsiteY19" fmla="*/ 151662 h 255409"/>
                <a:gd name="connsiteX20" fmla="*/ 79467 w 187530"/>
                <a:gd name="connsiteY20" fmla="*/ 165874 h 255409"/>
                <a:gd name="connsiteX21" fmla="*/ 52910 w 187530"/>
                <a:gd name="connsiteY21" fmla="*/ 129556 h 255409"/>
                <a:gd name="connsiteX22" fmla="*/ 75790 w 187530"/>
                <a:gd name="connsiteY22" fmla="*/ 43893 h 255409"/>
                <a:gd name="connsiteX23" fmla="*/ 121549 w 187530"/>
                <a:gd name="connsiteY23" fmla="*/ 8759 h 255409"/>
                <a:gd name="connsiteX24" fmla="*/ 154234 w 187530"/>
                <a:gd name="connsiteY24" fmla="*/ 42709 h 255409"/>
                <a:gd name="connsiteX25" fmla="*/ 153008 w 187530"/>
                <a:gd name="connsiteY25" fmla="*/ 48630 h 255409"/>
                <a:gd name="connsiteX26" fmla="*/ 133397 w 187530"/>
                <a:gd name="connsiteY26" fmla="*/ 124029 h 25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7530" h="255409">
                  <a:moveTo>
                    <a:pt x="186510" y="25734"/>
                  </a:moveTo>
                  <a:cubicBezTo>
                    <a:pt x="186919" y="23366"/>
                    <a:pt x="187736" y="21392"/>
                    <a:pt x="187736" y="18628"/>
                  </a:cubicBezTo>
                  <a:cubicBezTo>
                    <a:pt x="187736" y="11918"/>
                    <a:pt x="182833" y="7970"/>
                    <a:pt x="175888" y="7970"/>
                  </a:cubicBezTo>
                  <a:cubicBezTo>
                    <a:pt x="171802" y="7970"/>
                    <a:pt x="160771" y="10733"/>
                    <a:pt x="159137" y="24945"/>
                  </a:cubicBezTo>
                  <a:cubicBezTo>
                    <a:pt x="151783" y="10339"/>
                    <a:pt x="137483" y="75"/>
                    <a:pt x="121140" y="75"/>
                  </a:cubicBezTo>
                  <a:cubicBezTo>
                    <a:pt x="74564" y="75"/>
                    <a:pt x="23903" y="55341"/>
                    <a:pt x="23903" y="112186"/>
                  </a:cubicBezTo>
                  <a:cubicBezTo>
                    <a:pt x="23903" y="151268"/>
                    <a:pt x="48825" y="174559"/>
                    <a:pt x="78241" y="174559"/>
                  </a:cubicBezTo>
                  <a:cubicBezTo>
                    <a:pt x="102347" y="174559"/>
                    <a:pt x="121549" y="156005"/>
                    <a:pt x="125635" y="151662"/>
                  </a:cubicBezTo>
                  <a:lnTo>
                    <a:pt x="126043" y="152057"/>
                  </a:lnTo>
                  <a:cubicBezTo>
                    <a:pt x="117463" y="187191"/>
                    <a:pt x="112561" y="203376"/>
                    <a:pt x="112561" y="204165"/>
                  </a:cubicBezTo>
                  <a:cubicBezTo>
                    <a:pt x="110926" y="207718"/>
                    <a:pt x="97035" y="246800"/>
                    <a:pt x="53728" y="246800"/>
                  </a:cubicBezTo>
                  <a:cubicBezTo>
                    <a:pt x="45965" y="246800"/>
                    <a:pt x="32482" y="246405"/>
                    <a:pt x="21043" y="242852"/>
                  </a:cubicBezTo>
                  <a:cubicBezTo>
                    <a:pt x="33299" y="239299"/>
                    <a:pt x="37794" y="229035"/>
                    <a:pt x="37794" y="222324"/>
                  </a:cubicBezTo>
                  <a:cubicBezTo>
                    <a:pt x="37794" y="216008"/>
                    <a:pt x="33299" y="208508"/>
                    <a:pt x="22268" y="208508"/>
                  </a:cubicBezTo>
                  <a:cubicBezTo>
                    <a:pt x="13280" y="208508"/>
                    <a:pt x="206" y="215614"/>
                    <a:pt x="206" y="231404"/>
                  </a:cubicBezTo>
                  <a:cubicBezTo>
                    <a:pt x="206" y="247589"/>
                    <a:pt x="15323" y="255484"/>
                    <a:pt x="54545" y="255484"/>
                  </a:cubicBezTo>
                  <a:cubicBezTo>
                    <a:pt x="105615" y="255484"/>
                    <a:pt x="135031" y="224693"/>
                    <a:pt x="141160" y="201007"/>
                  </a:cubicBezTo>
                  <a:lnTo>
                    <a:pt x="186510" y="25734"/>
                  </a:lnTo>
                  <a:close/>
                  <a:moveTo>
                    <a:pt x="133397" y="124029"/>
                  </a:moveTo>
                  <a:cubicBezTo>
                    <a:pt x="130946" y="134293"/>
                    <a:pt x="121549" y="144162"/>
                    <a:pt x="112561" y="151662"/>
                  </a:cubicBezTo>
                  <a:cubicBezTo>
                    <a:pt x="103981" y="158768"/>
                    <a:pt x="91315" y="165874"/>
                    <a:pt x="79467" y="165874"/>
                  </a:cubicBezTo>
                  <a:cubicBezTo>
                    <a:pt x="59039" y="165874"/>
                    <a:pt x="52910" y="145346"/>
                    <a:pt x="52910" y="129556"/>
                  </a:cubicBezTo>
                  <a:cubicBezTo>
                    <a:pt x="52910" y="110607"/>
                    <a:pt x="64759" y="64026"/>
                    <a:pt x="75790" y="43893"/>
                  </a:cubicBezTo>
                  <a:cubicBezTo>
                    <a:pt x="86821" y="24550"/>
                    <a:pt x="104389" y="8759"/>
                    <a:pt x="121549" y="8759"/>
                  </a:cubicBezTo>
                  <a:cubicBezTo>
                    <a:pt x="148514" y="8759"/>
                    <a:pt x="154234" y="40735"/>
                    <a:pt x="154234" y="42709"/>
                  </a:cubicBezTo>
                  <a:cubicBezTo>
                    <a:pt x="154234" y="44683"/>
                    <a:pt x="153417" y="47051"/>
                    <a:pt x="153008" y="48630"/>
                  </a:cubicBezTo>
                  <a:lnTo>
                    <a:pt x="133397" y="124029"/>
                  </a:lnTo>
                  <a:close/>
                </a:path>
              </a:pathLst>
            </a:custGeom>
            <a:solidFill>
              <a:srgbClr val="000000"/>
            </a:solidFill>
            <a:ln w="408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B61029A-7176-91CD-2923-A4E305EF1FAE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1328969" y="5328581"/>
              <a:ext cx="27782" cy="146850"/>
            </a:xfrm>
            <a:custGeom>
              <a:avLst/>
              <a:gdLst>
                <a:gd name="connsiteX0" fmla="*/ 16556 w 27782"/>
                <a:gd name="connsiteY0" fmla="*/ 81395 h 146850"/>
                <a:gd name="connsiteX1" fmla="*/ 27996 w 27782"/>
                <a:gd name="connsiteY1" fmla="*/ 73500 h 146850"/>
                <a:gd name="connsiteX2" fmla="*/ 16556 w 27782"/>
                <a:gd name="connsiteY2" fmla="*/ 65605 h 146850"/>
                <a:gd name="connsiteX3" fmla="*/ 16556 w 27782"/>
                <a:gd name="connsiteY3" fmla="*/ 13891 h 146850"/>
                <a:gd name="connsiteX4" fmla="*/ 8385 w 27782"/>
                <a:gd name="connsiteY4" fmla="*/ 75 h 146850"/>
                <a:gd name="connsiteX5" fmla="*/ 214 w 27782"/>
                <a:gd name="connsiteY5" fmla="*/ 13891 h 146850"/>
                <a:gd name="connsiteX6" fmla="*/ 214 w 27782"/>
                <a:gd name="connsiteY6" fmla="*/ 133109 h 146850"/>
                <a:gd name="connsiteX7" fmla="*/ 8385 w 27782"/>
                <a:gd name="connsiteY7" fmla="*/ 146925 h 146850"/>
                <a:gd name="connsiteX8" fmla="*/ 16556 w 27782"/>
                <a:gd name="connsiteY8" fmla="*/ 133109 h 146850"/>
                <a:gd name="connsiteX9" fmla="*/ 16556 w 27782"/>
                <a:gd name="connsiteY9" fmla="*/ 81395 h 14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82" h="146850">
                  <a:moveTo>
                    <a:pt x="16556" y="81395"/>
                  </a:moveTo>
                  <a:cubicBezTo>
                    <a:pt x="19008" y="81395"/>
                    <a:pt x="27996" y="81395"/>
                    <a:pt x="27996" y="73500"/>
                  </a:cubicBezTo>
                  <a:cubicBezTo>
                    <a:pt x="27996" y="65605"/>
                    <a:pt x="19008" y="65605"/>
                    <a:pt x="16556" y="65605"/>
                  </a:cubicBezTo>
                  <a:lnTo>
                    <a:pt x="16556" y="13891"/>
                  </a:lnTo>
                  <a:cubicBezTo>
                    <a:pt x="16556" y="7575"/>
                    <a:pt x="16556" y="75"/>
                    <a:pt x="8385" y="75"/>
                  </a:cubicBezTo>
                  <a:cubicBezTo>
                    <a:pt x="214" y="75"/>
                    <a:pt x="214" y="7575"/>
                    <a:pt x="214" y="13891"/>
                  </a:cubicBezTo>
                  <a:lnTo>
                    <a:pt x="214" y="133109"/>
                  </a:lnTo>
                  <a:cubicBezTo>
                    <a:pt x="214" y="139425"/>
                    <a:pt x="214" y="146925"/>
                    <a:pt x="8385" y="146925"/>
                  </a:cubicBezTo>
                  <a:cubicBezTo>
                    <a:pt x="16556" y="146925"/>
                    <a:pt x="16556" y="139425"/>
                    <a:pt x="16556" y="133109"/>
                  </a:cubicBezTo>
                  <a:lnTo>
                    <a:pt x="16556" y="81395"/>
                  </a:lnTo>
                  <a:close/>
                </a:path>
              </a:pathLst>
            </a:custGeom>
            <a:solidFill>
              <a:srgbClr val="000000"/>
            </a:solidFill>
            <a:ln w="408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DE4C4ED-4ABC-F2DB-8856-AF12B5139671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1340409" y="5394111"/>
              <a:ext cx="249631" cy="15790"/>
            </a:xfrm>
            <a:custGeom>
              <a:avLst/>
              <a:gdLst>
                <a:gd name="connsiteX0" fmla="*/ 235546 w 249631"/>
                <a:gd name="connsiteY0" fmla="*/ 15865 h 15790"/>
                <a:gd name="connsiteX1" fmla="*/ 249845 w 249631"/>
                <a:gd name="connsiteY1" fmla="*/ 7970 h 15790"/>
                <a:gd name="connsiteX2" fmla="*/ 235546 w 249631"/>
                <a:gd name="connsiteY2" fmla="*/ 75 h 15790"/>
                <a:gd name="connsiteX3" fmla="*/ 14513 w 249631"/>
                <a:gd name="connsiteY3" fmla="*/ 75 h 15790"/>
                <a:gd name="connsiteX4" fmla="*/ 214 w 249631"/>
                <a:gd name="connsiteY4" fmla="*/ 7970 h 15790"/>
                <a:gd name="connsiteX5" fmla="*/ 14513 w 249631"/>
                <a:gd name="connsiteY5" fmla="*/ 15865 h 15790"/>
                <a:gd name="connsiteX6" fmla="*/ 235546 w 249631"/>
                <a:gd name="connsiteY6" fmla="*/ 15865 h 1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631" h="15790">
                  <a:moveTo>
                    <a:pt x="235546" y="15865"/>
                  </a:moveTo>
                  <a:cubicBezTo>
                    <a:pt x="242491" y="15865"/>
                    <a:pt x="249845" y="15865"/>
                    <a:pt x="249845" y="7970"/>
                  </a:cubicBezTo>
                  <a:cubicBezTo>
                    <a:pt x="249845" y="75"/>
                    <a:pt x="242491" y="75"/>
                    <a:pt x="235546" y="75"/>
                  </a:cubicBezTo>
                  <a:lnTo>
                    <a:pt x="14513" y="75"/>
                  </a:lnTo>
                  <a:cubicBezTo>
                    <a:pt x="7568" y="75"/>
                    <a:pt x="214" y="75"/>
                    <a:pt x="214" y="7970"/>
                  </a:cubicBezTo>
                  <a:cubicBezTo>
                    <a:pt x="214" y="15865"/>
                    <a:pt x="7568" y="15865"/>
                    <a:pt x="14513" y="15865"/>
                  </a:cubicBezTo>
                  <a:lnTo>
                    <a:pt x="235546" y="15865"/>
                  </a:lnTo>
                  <a:close/>
                </a:path>
              </a:pathLst>
            </a:custGeom>
            <a:solidFill>
              <a:srgbClr val="000000"/>
            </a:solidFill>
            <a:ln w="408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990FB8D-0F44-AD89-432D-EDC60C715BD4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1578649" y="5298974"/>
              <a:ext cx="362803" cy="206064"/>
            </a:xfrm>
            <a:custGeom>
              <a:avLst/>
              <a:gdLst>
                <a:gd name="connsiteX0" fmla="*/ 318490 w 362803"/>
                <a:gd name="connsiteY0" fmla="*/ 111002 h 206064"/>
                <a:gd name="connsiteX1" fmla="*/ 281719 w 362803"/>
                <a:gd name="connsiteY1" fmla="*/ 148899 h 206064"/>
                <a:gd name="connsiteX2" fmla="*/ 260066 w 362803"/>
                <a:gd name="connsiteY2" fmla="*/ 201402 h 206064"/>
                <a:gd name="connsiteX3" fmla="*/ 268237 w 362803"/>
                <a:gd name="connsiteY3" fmla="*/ 206139 h 206064"/>
                <a:gd name="connsiteX4" fmla="*/ 277225 w 362803"/>
                <a:gd name="connsiteY4" fmla="*/ 198244 h 206064"/>
                <a:gd name="connsiteX5" fmla="*/ 356895 w 362803"/>
                <a:gd name="connsiteY5" fmla="*/ 108239 h 206064"/>
                <a:gd name="connsiteX6" fmla="*/ 363023 w 362803"/>
                <a:gd name="connsiteY6" fmla="*/ 103107 h 206064"/>
                <a:gd name="connsiteX7" fmla="*/ 359755 w 362803"/>
                <a:gd name="connsiteY7" fmla="*/ 98765 h 206064"/>
                <a:gd name="connsiteX8" fmla="*/ 276817 w 362803"/>
                <a:gd name="connsiteY8" fmla="*/ 5996 h 206064"/>
                <a:gd name="connsiteX9" fmla="*/ 268237 w 362803"/>
                <a:gd name="connsiteY9" fmla="*/ 75 h 206064"/>
                <a:gd name="connsiteX10" fmla="*/ 260066 w 362803"/>
                <a:gd name="connsiteY10" fmla="*/ 4812 h 206064"/>
                <a:gd name="connsiteX11" fmla="*/ 280902 w 362803"/>
                <a:gd name="connsiteY11" fmla="*/ 56920 h 206064"/>
                <a:gd name="connsiteX12" fmla="*/ 318490 w 362803"/>
                <a:gd name="connsiteY12" fmla="*/ 95212 h 206064"/>
                <a:gd name="connsiteX13" fmla="*/ 14928 w 362803"/>
                <a:gd name="connsiteY13" fmla="*/ 95212 h 206064"/>
                <a:gd name="connsiteX14" fmla="*/ 220 w 362803"/>
                <a:gd name="connsiteY14" fmla="*/ 103107 h 206064"/>
                <a:gd name="connsiteX15" fmla="*/ 14928 w 362803"/>
                <a:gd name="connsiteY15" fmla="*/ 111002 h 206064"/>
                <a:gd name="connsiteX16" fmla="*/ 318490 w 362803"/>
                <a:gd name="connsiteY16" fmla="*/ 111002 h 20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2803" h="206064">
                  <a:moveTo>
                    <a:pt x="318490" y="111002"/>
                  </a:moveTo>
                  <a:cubicBezTo>
                    <a:pt x="296019" y="127582"/>
                    <a:pt x="284988" y="143767"/>
                    <a:pt x="281719" y="148899"/>
                  </a:cubicBezTo>
                  <a:cubicBezTo>
                    <a:pt x="263334" y="176138"/>
                    <a:pt x="260066" y="201007"/>
                    <a:pt x="260066" y="201402"/>
                  </a:cubicBezTo>
                  <a:cubicBezTo>
                    <a:pt x="260066" y="206139"/>
                    <a:pt x="264968" y="206139"/>
                    <a:pt x="268237" y="206139"/>
                  </a:cubicBezTo>
                  <a:cubicBezTo>
                    <a:pt x="275182" y="206139"/>
                    <a:pt x="275591" y="205350"/>
                    <a:pt x="277225" y="198244"/>
                  </a:cubicBezTo>
                  <a:cubicBezTo>
                    <a:pt x="286622" y="159558"/>
                    <a:pt x="310727" y="126398"/>
                    <a:pt x="356895" y="108239"/>
                  </a:cubicBezTo>
                  <a:cubicBezTo>
                    <a:pt x="361798" y="106660"/>
                    <a:pt x="363023" y="105870"/>
                    <a:pt x="363023" y="103107"/>
                  </a:cubicBezTo>
                  <a:cubicBezTo>
                    <a:pt x="363023" y="100344"/>
                    <a:pt x="360572" y="99159"/>
                    <a:pt x="359755" y="98765"/>
                  </a:cubicBezTo>
                  <a:cubicBezTo>
                    <a:pt x="341778" y="92054"/>
                    <a:pt x="292342" y="72316"/>
                    <a:pt x="276817" y="5996"/>
                  </a:cubicBezTo>
                  <a:cubicBezTo>
                    <a:pt x="275591" y="1259"/>
                    <a:pt x="275182" y="75"/>
                    <a:pt x="268237" y="75"/>
                  </a:cubicBezTo>
                  <a:cubicBezTo>
                    <a:pt x="264968" y="75"/>
                    <a:pt x="260066" y="75"/>
                    <a:pt x="260066" y="4812"/>
                  </a:cubicBezTo>
                  <a:cubicBezTo>
                    <a:pt x="260066" y="5601"/>
                    <a:pt x="263743" y="30471"/>
                    <a:pt x="280902" y="56920"/>
                  </a:cubicBezTo>
                  <a:cubicBezTo>
                    <a:pt x="289074" y="68763"/>
                    <a:pt x="300922" y="82579"/>
                    <a:pt x="318490" y="95212"/>
                  </a:cubicBezTo>
                  <a:lnTo>
                    <a:pt x="14928" y="95212"/>
                  </a:lnTo>
                  <a:cubicBezTo>
                    <a:pt x="7574" y="95212"/>
                    <a:pt x="220" y="95212"/>
                    <a:pt x="220" y="103107"/>
                  </a:cubicBezTo>
                  <a:cubicBezTo>
                    <a:pt x="220" y="111002"/>
                    <a:pt x="7574" y="111002"/>
                    <a:pt x="14928" y="111002"/>
                  </a:cubicBezTo>
                  <a:lnTo>
                    <a:pt x="318490" y="111002"/>
                  </a:lnTo>
                  <a:close/>
                </a:path>
              </a:pathLst>
            </a:custGeom>
            <a:solidFill>
              <a:srgbClr val="000000"/>
            </a:solidFill>
            <a:ln w="408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B1661920-9348-73B5-931D-078031C06EA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2091711" y="5231075"/>
              <a:ext cx="224300" cy="269620"/>
            </a:xfrm>
            <a:custGeom>
              <a:avLst/>
              <a:gdLst>
                <a:gd name="connsiteX0" fmla="*/ 224533 w 224300"/>
                <a:gd name="connsiteY0" fmla="*/ 167848 h 269620"/>
                <a:gd name="connsiteX1" fmla="*/ 214319 w 224300"/>
                <a:gd name="connsiteY1" fmla="*/ 167848 h 269620"/>
                <a:gd name="connsiteX2" fmla="*/ 132198 w 224300"/>
                <a:gd name="connsiteY2" fmla="*/ 257458 h 269620"/>
                <a:gd name="connsiteX3" fmla="*/ 98696 w 224300"/>
                <a:gd name="connsiteY3" fmla="*/ 257458 h 269620"/>
                <a:gd name="connsiteX4" fmla="*/ 78677 w 224300"/>
                <a:gd name="connsiteY4" fmla="*/ 241668 h 269620"/>
                <a:gd name="connsiteX5" fmla="*/ 78677 w 224300"/>
                <a:gd name="connsiteY5" fmla="*/ 31261 h 269620"/>
                <a:gd name="connsiteX6" fmla="*/ 117490 w 224300"/>
                <a:gd name="connsiteY6" fmla="*/ 12312 h 269620"/>
                <a:gd name="connsiteX7" fmla="*/ 130973 w 224300"/>
                <a:gd name="connsiteY7" fmla="*/ 12312 h 269620"/>
                <a:gd name="connsiteX8" fmla="*/ 130973 w 224300"/>
                <a:gd name="connsiteY8" fmla="*/ 75 h 269620"/>
                <a:gd name="connsiteX9" fmla="*/ 62334 w 224300"/>
                <a:gd name="connsiteY9" fmla="*/ 1259 h 269620"/>
                <a:gd name="connsiteX10" fmla="*/ 233 w 224300"/>
                <a:gd name="connsiteY10" fmla="*/ 75 h 269620"/>
                <a:gd name="connsiteX11" fmla="*/ 233 w 224300"/>
                <a:gd name="connsiteY11" fmla="*/ 12312 h 269620"/>
                <a:gd name="connsiteX12" fmla="*/ 10038 w 224300"/>
                <a:gd name="connsiteY12" fmla="*/ 12312 h 269620"/>
                <a:gd name="connsiteX13" fmla="*/ 42315 w 224300"/>
                <a:gd name="connsiteY13" fmla="*/ 30866 h 269620"/>
                <a:gd name="connsiteX14" fmla="*/ 42315 w 224300"/>
                <a:gd name="connsiteY14" fmla="*/ 238904 h 269620"/>
                <a:gd name="connsiteX15" fmla="*/ 10038 w 224300"/>
                <a:gd name="connsiteY15" fmla="*/ 257458 h 269620"/>
                <a:gd name="connsiteX16" fmla="*/ 233 w 224300"/>
                <a:gd name="connsiteY16" fmla="*/ 257458 h 269620"/>
                <a:gd name="connsiteX17" fmla="*/ 233 w 224300"/>
                <a:gd name="connsiteY17" fmla="*/ 269696 h 269620"/>
                <a:gd name="connsiteX18" fmla="*/ 213094 w 224300"/>
                <a:gd name="connsiteY18" fmla="*/ 269696 h 269620"/>
                <a:gd name="connsiteX19" fmla="*/ 224533 w 224300"/>
                <a:gd name="connsiteY19" fmla="*/ 167848 h 2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300" h="269620">
                  <a:moveTo>
                    <a:pt x="224533" y="167848"/>
                  </a:moveTo>
                  <a:lnTo>
                    <a:pt x="214319" y="167848"/>
                  </a:lnTo>
                  <a:cubicBezTo>
                    <a:pt x="209825" y="208113"/>
                    <a:pt x="204105" y="257458"/>
                    <a:pt x="132198" y="257458"/>
                  </a:cubicBezTo>
                  <a:lnTo>
                    <a:pt x="98696" y="257458"/>
                  </a:lnTo>
                  <a:cubicBezTo>
                    <a:pt x="79494" y="257458"/>
                    <a:pt x="78677" y="254695"/>
                    <a:pt x="78677" y="241668"/>
                  </a:cubicBezTo>
                  <a:lnTo>
                    <a:pt x="78677" y="31261"/>
                  </a:lnTo>
                  <a:cubicBezTo>
                    <a:pt x="78677" y="17839"/>
                    <a:pt x="78677" y="12312"/>
                    <a:pt x="117490" y="12312"/>
                  </a:cubicBezTo>
                  <a:lnTo>
                    <a:pt x="130973" y="12312"/>
                  </a:lnTo>
                  <a:lnTo>
                    <a:pt x="130973" y="75"/>
                  </a:lnTo>
                  <a:cubicBezTo>
                    <a:pt x="116264" y="1259"/>
                    <a:pt x="79085" y="1259"/>
                    <a:pt x="62334" y="1259"/>
                  </a:cubicBezTo>
                  <a:cubicBezTo>
                    <a:pt x="46400" y="1259"/>
                    <a:pt x="14532" y="1259"/>
                    <a:pt x="233" y="75"/>
                  </a:cubicBezTo>
                  <a:lnTo>
                    <a:pt x="233" y="12312"/>
                  </a:lnTo>
                  <a:lnTo>
                    <a:pt x="10038" y="12312"/>
                  </a:lnTo>
                  <a:cubicBezTo>
                    <a:pt x="41497" y="12312"/>
                    <a:pt x="42315" y="16655"/>
                    <a:pt x="42315" y="30866"/>
                  </a:cubicBezTo>
                  <a:lnTo>
                    <a:pt x="42315" y="238904"/>
                  </a:lnTo>
                  <a:cubicBezTo>
                    <a:pt x="42315" y="253116"/>
                    <a:pt x="41497" y="257458"/>
                    <a:pt x="10038" y="257458"/>
                  </a:cubicBezTo>
                  <a:lnTo>
                    <a:pt x="233" y="257458"/>
                  </a:lnTo>
                  <a:lnTo>
                    <a:pt x="233" y="269696"/>
                  </a:lnTo>
                  <a:lnTo>
                    <a:pt x="213094" y="269696"/>
                  </a:lnTo>
                  <a:lnTo>
                    <a:pt x="224533" y="167848"/>
                  </a:lnTo>
                  <a:close/>
                </a:path>
              </a:pathLst>
            </a:custGeom>
            <a:solidFill>
              <a:srgbClr val="000000"/>
            </a:solidFill>
            <a:ln w="408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2EA4DD2E-8F75-D9B2-0680-A01A884D28FD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2345021" y="5323844"/>
              <a:ext cx="180993" cy="181194"/>
            </a:xfrm>
            <a:custGeom>
              <a:avLst/>
              <a:gdLst>
                <a:gd name="connsiteX0" fmla="*/ 181232 w 180993"/>
                <a:gd name="connsiteY0" fmla="*/ 92448 h 181194"/>
                <a:gd name="connsiteX1" fmla="*/ 90940 w 180993"/>
                <a:gd name="connsiteY1" fmla="*/ 75 h 181194"/>
                <a:gd name="connsiteX2" fmla="*/ 239 w 180993"/>
                <a:gd name="connsiteY2" fmla="*/ 92448 h 181194"/>
                <a:gd name="connsiteX3" fmla="*/ 90531 w 180993"/>
                <a:gd name="connsiteY3" fmla="*/ 181269 h 181194"/>
                <a:gd name="connsiteX4" fmla="*/ 181232 w 180993"/>
                <a:gd name="connsiteY4" fmla="*/ 92448 h 181194"/>
                <a:gd name="connsiteX5" fmla="*/ 90940 w 180993"/>
                <a:gd name="connsiteY5" fmla="*/ 171400 h 181194"/>
                <a:gd name="connsiteX6" fmla="*/ 44364 w 180993"/>
                <a:gd name="connsiteY6" fmla="*/ 144952 h 181194"/>
                <a:gd name="connsiteX7" fmla="*/ 34149 w 180993"/>
                <a:gd name="connsiteY7" fmla="*/ 89290 h 181194"/>
                <a:gd name="connsiteX8" fmla="*/ 43955 w 180993"/>
                <a:gd name="connsiteY8" fmla="*/ 35208 h 181194"/>
                <a:gd name="connsiteX9" fmla="*/ 90531 w 180993"/>
                <a:gd name="connsiteY9" fmla="*/ 8759 h 181194"/>
                <a:gd name="connsiteX10" fmla="*/ 136699 w 180993"/>
                <a:gd name="connsiteY10" fmla="*/ 34419 h 181194"/>
                <a:gd name="connsiteX11" fmla="*/ 147321 w 180993"/>
                <a:gd name="connsiteY11" fmla="*/ 89290 h 181194"/>
                <a:gd name="connsiteX12" fmla="*/ 138333 w 180993"/>
                <a:gd name="connsiteY12" fmla="*/ 142188 h 181194"/>
                <a:gd name="connsiteX13" fmla="*/ 90940 w 180993"/>
                <a:gd name="connsiteY13" fmla="*/ 171400 h 18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993" h="181194">
                  <a:moveTo>
                    <a:pt x="181232" y="92448"/>
                  </a:moveTo>
                  <a:cubicBezTo>
                    <a:pt x="181232" y="41919"/>
                    <a:pt x="140376" y="75"/>
                    <a:pt x="90940" y="75"/>
                  </a:cubicBezTo>
                  <a:cubicBezTo>
                    <a:pt x="39869" y="75"/>
                    <a:pt x="239" y="43104"/>
                    <a:pt x="239" y="92448"/>
                  </a:cubicBezTo>
                  <a:cubicBezTo>
                    <a:pt x="239" y="143373"/>
                    <a:pt x="42729" y="181269"/>
                    <a:pt x="90531" y="181269"/>
                  </a:cubicBezTo>
                  <a:cubicBezTo>
                    <a:pt x="139967" y="181269"/>
                    <a:pt x="181232" y="142583"/>
                    <a:pt x="181232" y="92448"/>
                  </a:cubicBezTo>
                  <a:close/>
                  <a:moveTo>
                    <a:pt x="90940" y="171400"/>
                  </a:moveTo>
                  <a:cubicBezTo>
                    <a:pt x="73372" y="171400"/>
                    <a:pt x="55395" y="163110"/>
                    <a:pt x="44364" y="144952"/>
                  </a:cubicBezTo>
                  <a:cubicBezTo>
                    <a:pt x="34149" y="127582"/>
                    <a:pt x="34149" y="103502"/>
                    <a:pt x="34149" y="89290"/>
                  </a:cubicBezTo>
                  <a:cubicBezTo>
                    <a:pt x="34149" y="73895"/>
                    <a:pt x="34149" y="52578"/>
                    <a:pt x="43955" y="35208"/>
                  </a:cubicBezTo>
                  <a:cubicBezTo>
                    <a:pt x="54986" y="17049"/>
                    <a:pt x="74189" y="8759"/>
                    <a:pt x="90531" y="8759"/>
                  </a:cubicBezTo>
                  <a:cubicBezTo>
                    <a:pt x="108508" y="8759"/>
                    <a:pt x="126076" y="17444"/>
                    <a:pt x="136699" y="34419"/>
                  </a:cubicBezTo>
                  <a:cubicBezTo>
                    <a:pt x="147321" y="51394"/>
                    <a:pt x="147321" y="74290"/>
                    <a:pt x="147321" y="89290"/>
                  </a:cubicBezTo>
                  <a:cubicBezTo>
                    <a:pt x="147321" y="103502"/>
                    <a:pt x="147321" y="124819"/>
                    <a:pt x="138333" y="142188"/>
                  </a:cubicBezTo>
                  <a:cubicBezTo>
                    <a:pt x="129345" y="159952"/>
                    <a:pt x="111368" y="171400"/>
                    <a:pt x="90940" y="171400"/>
                  </a:cubicBezTo>
                  <a:close/>
                </a:path>
              </a:pathLst>
            </a:custGeom>
            <a:solidFill>
              <a:srgbClr val="000000"/>
            </a:solidFill>
            <a:ln w="408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3E00EC2-D14F-5213-A824-AE0324C8C2B5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2563103" y="5323844"/>
              <a:ext cx="155662" cy="181194"/>
            </a:xfrm>
            <a:custGeom>
              <a:avLst/>
              <a:gdLst>
                <a:gd name="connsiteX0" fmla="*/ 34155 w 155662"/>
                <a:gd name="connsiteY0" fmla="*/ 90869 h 181194"/>
                <a:gd name="connsiteX1" fmla="*/ 89311 w 155662"/>
                <a:gd name="connsiteY1" fmla="*/ 9944 h 181194"/>
                <a:gd name="connsiteX2" fmla="*/ 133027 w 155662"/>
                <a:gd name="connsiteY2" fmla="*/ 24550 h 181194"/>
                <a:gd name="connsiteX3" fmla="*/ 113824 w 155662"/>
                <a:gd name="connsiteY3" fmla="*/ 42709 h 181194"/>
                <a:gd name="connsiteX4" fmla="*/ 132618 w 155662"/>
                <a:gd name="connsiteY4" fmla="*/ 60868 h 181194"/>
                <a:gd name="connsiteX5" fmla="*/ 151412 w 155662"/>
                <a:gd name="connsiteY5" fmla="*/ 42314 h 181194"/>
                <a:gd name="connsiteX6" fmla="*/ 88902 w 155662"/>
                <a:gd name="connsiteY6" fmla="*/ 75 h 181194"/>
                <a:gd name="connsiteX7" fmla="*/ 244 w 155662"/>
                <a:gd name="connsiteY7" fmla="*/ 91659 h 181194"/>
                <a:gd name="connsiteX8" fmla="*/ 88085 w 155662"/>
                <a:gd name="connsiteY8" fmla="*/ 181269 h 181194"/>
                <a:gd name="connsiteX9" fmla="*/ 155906 w 155662"/>
                <a:gd name="connsiteY9" fmla="*/ 129951 h 181194"/>
                <a:gd name="connsiteX10" fmla="*/ 150595 w 155662"/>
                <a:gd name="connsiteY10" fmla="*/ 126003 h 181194"/>
                <a:gd name="connsiteX11" fmla="*/ 145284 w 155662"/>
                <a:gd name="connsiteY11" fmla="*/ 129951 h 181194"/>
                <a:gd name="connsiteX12" fmla="*/ 91762 w 155662"/>
                <a:gd name="connsiteY12" fmla="*/ 171400 h 181194"/>
                <a:gd name="connsiteX13" fmla="*/ 34155 w 155662"/>
                <a:gd name="connsiteY13" fmla="*/ 90869 h 18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2" h="181194">
                  <a:moveTo>
                    <a:pt x="34155" y="90869"/>
                  </a:moveTo>
                  <a:cubicBezTo>
                    <a:pt x="34155" y="26524"/>
                    <a:pt x="67657" y="9944"/>
                    <a:pt x="89311" y="9944"/>
                  </a:cubicBezTo>
                  <a:cubicBezTo>
                    <a:pt x="92988" y="9944"/>
                    <a:pt x="118727" y="10338"/>
                    <a:pt x="133027" y="24550"/>
                  </a:cubicBezTo>
                  <a:cubicBezTo>
                    <a:pt x="116276" y="25734"/>
                    <a:pt x="113824" y="37577"/>
                    <a:pt x="113824" y="42709"/>
                  </a:cubicBezTo>
                  <a:cubicBezTo>
                    <a:pt x="113824" y="52973"/>
                    <a:pt x="121179" y="60868"/>
                    <a:pt x="132618" y="60868"/>
                  </a:cubicBezTo>
                  <a:cubicBezTo>
                    <a:pt x="143241" y="60868"/>
                    <a:pt x="151412" y="54157"/>
                    <a:pt x="151412" y="42314"/>
                  </a:cubicBezTo>
                  <a:cubicBezTo>
                    <a:pt x="151412" y="15470"/>
                    <a:pt x="120361" y="75"/>
                    <a:pt x="88902" y="75"/>
                  </a:cubicBezTo>
                  <a:cubicBezTo>
                    <a:pt x="37832" y="75"/>
                    <a:pt x="244" y="42709"/>
                    <a:pt x="244" y="91659"/>
                  </a:cubicBezTo>
                  <a:cubicBezTo>
                    <a:pt x="244" y="142188"/>
                    <a:pt x="40692" y="181269"/>
                    <a:pt x="88085" y="181269"/>
                  </a:cubicBezTo>
                  <a:cubicBezTo>
                    <a:pt x="142832" y="181269"/>
                    <a:pt x="155906" y="133898"/>
                    <a:pt x="155906" y="129951"/>
                  </a:cubicBezTo>
                  <a:cubicBezTo>
                    <a:pt x="155906" y="126003"/>
                    <a:pt x="151821" y="126003"/>
                    <a:pt x="150595" y="126003"/>
                  </a:cubicBezTo>
                  <a:cubicBezTo>
                    <a:pt x="146918" y="126003"/>
                    <a:pt x="146101" y="127582"/>
                    <a:pt x="145284" y="129951"/>
                  </a:cubicBezTo>
                  <a:cubicBezTo>
                    <a:pt x="133435" y="166663"/>
                    <a:pt x="106879" y="171400"/>
                    <a:pt x="91762" y="171400"/>
                  </a:cubicBezTo>
                  <a:cubicBezTo>
                    <a:pt x="70108" y="171400"/>
                    <a:pt x="34155" y="154426"/>
                    <a:pt x="34155" y="90869"/>
                  </a:cubicBezTo>
                  <a:close/>
                </a:path>
              </a:pathLst>
            </a:custGeom>
            <a:solidFill>
              <a:srgbClr val="000000"/>
            </a:solidFill>
            <a:ln w="408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3B9BC00-B19C-3F29-D8CF-0BD3A212A9B4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12771243" y="5204626"/>
              <a:ext cx="94786" cy="394759"/>
            </a:xfrm>
            <a:custGeom>
              <a:avLst/>
              <a:gdLst>
                <a:gd name="connsiteX0" fmla="*/ 95035 w 94786"/>
                <a:gd name="connsiteY0" fmla="*/ 390887 h 394759"/>
                <a:gd name="connsiteX1" fmla="*/ 88089 w 94786"/>
                <a:gd name="connsiteY1" fmla="*/ 382202 h 394759"/>
                <a:gd name="connsiteX2" fmla="*/ 23945 w 94786"/>
                <a:gd name="connsiteY2" fmla="*/ 197455 h 394759"/>
                <a:gd name="connsiteX3" fmla="*/ 89724 w 94786"/>
                <a:gd name="connsiteY3" fmla="*/ 10733 h 394759"/>
                <a:gd name="connsiteX4" fmla="*/ 95035 w 94786"/>
                <a:gd name="connsiteY4" fmla="*/ 4022 h 394759"/>
                <a:gd name="connsiteX5" fmla="*/ 90949 w 94786"/>
                <a:gd name="connsiteY5" fmla="*/ 75 h 394759"/>
                <a:gd name="connsiteX6" fmla="*/ 25988 w 94786"/>
                <a:gd name="connsiteY6" fmla="*/ 77053 h 394759"/>
                <a:gd name="connsiteX7" fmla="*/ 248 w 94786"/>
                <a:gd name="connsiteY7" fmla="*/ 197455 h 394759"/>
                <a:gd name="connsiteX8" fmla="*/ 27214 w 94786"/>
                <a:gd name="connsiteY8" fmla="*/ 320620 h 394759"/>
                <a:gd name="connsiteX9" fmla="*/ 90949 w 94786"/>
                <a:gd name="connsiteY9" fmla="*/ 394834 h 394759"/>
                <a:gd name="connsiteX10" fmla="*/ 95035 w 94786"/>
                <a:gd name="connsiteY10" fmla="*/ 390887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786" h="394759">
                  <a:moveTo>
                    <a:pt x="95035" y="390887"/>
                  </a:moveTo>
                  <a:cubicBezTo>
                    <a:pt x="95035" y="389703"/>
                    <a:pt x="95035" y="388913"/>
                    <a:pt x="88089" y="382202"/>
                  </a:cubicBezTo>
                  <a:cubicBezTo>
                    <a:pt x="37019" y="332462"/>
                    <a:pt x="23945" y="257853"/>
                    <a:pt x="23945" y="197455"/>
                  </a:cubicBezTo>
                  <a:cubicBezTo>
                    <a:pt x="23945" y="128766"/>
                    <a:pt x="39471" y="60078"/>
                    <a:pt x="89724" y="10733"/>
                  </a:cubicBezTo>
                  <a:cubicBezTo>
                    <a:pt x="95035" y="5996"/>
                    <a:pt x="95035" y="5207"/>
                    <a:pt x="95035" y="4022"/>
                  </a:cubicBezTo>
                  <a:cubicBezTo>
                    <a:pt x="95035" y="1259"/>
                    <a:pt x="93401" y="75"/>
                    <a:pt x="90949" y="75"/>
                  </a:cubicBezTo>
                  <a:cubicBezTo>
                    <a:pt x="86864" y="75"/>
                    <a:pt x="50093" y="26918"/>
                    <a:pt x="25988" y="77053"/>
                  </a:cubicBezTo>
                  <a:cubicBezTo>
                    <a:pt x="5151" y="120476"/>
                    <a:pt x="248" y="164295"/>
                    <a:pt x="248" y="197455"/>
                  </a:cubicBezTo>
                  <a:cubicBezTo>
                    <a:pt x="248" y="228246"/>
                    <a:pt x="4743" y="276012"/>
                    <a:pt x="27214" y="320620"/>
                  </a:cubicBezTo>
                  <a:cubicBezTo>
                    <a:pt x="51727" y="369175"/>
                    <a:pt x="86864" y="394834"/>
                    <a:pt x="90949" y="394834"/>
                  </a:cubicBezTo>
                  <a:cubicBezTo>
                    <a:pt x="93401" y="394834"/>
                    <a:pt x="95035" y="393650"/>
                    <a:pt x="95035" y="390887"/>
                  </a:cubicBezTo>
                  <a:close/>
                </a:path>
              </a:pathLst>
            </a:custGeom>
            <a:solidFill>
              <a:srgbClr val="000000"/>
            </a:solidFill>
            <a:ln w="408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91DE56AF-F9D9-2D89-EFAB-18105589E70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2895810" y="5326212"/>
              <a:ext cx="187530" cy="255409"/>
            </a:xfrm>
            <a:custGeom>
              <a:avLst/>
              <a:gdLst>
                <a:gd name="connsiteX0" fmla="*/ 186557 w 187530"/>
                <a:gd name="connsiteY0" fmla="*/ 25734 h 255409"/>
                <a:gd name="connsiteX1" fmla="*/ 187783 w 187530"/>
                <a:gd name="connsiteY1" fmla="*/ 18628 h 255409"/>
                <a:gd name="connsiteX2" fmla="*/ 175934 w 187530"/>
                <a:gd name="connsiteY2" fmla="*/ 7970 h 255409"/>
                <a:gd name="connsiteX3" fmla="*/ 159183 w 187530"/>
                <a:gd name="connsiteY3" fmla="*/ 24945 h 255409"/>
                <a:gd name="connsiteX4" fmla="*/ 121187 w 187530"/>
                <a:gd name="connsiteY4" fmla="*/ 75 h 255409"/>
                <a:gd name="connsiteX5" fmla="*/ 23949 w 187530"/>
                <a:gd name="connsiteY5" fmla="*/ 112186 h 255409"/>
                <a:gd name="connsiteX6" fmla="*/ 78288 w 187530"/>
                <a:gd name="connsiteY6" fmla="*/ 174559 h 255409"/>
                <a:gd name="connsiteX7" fmla="*/ 125681 w 187530"/>
                <a:gd name="connsiteY7" fmla="*/ 151662 h 255409"/>
                <a:gd name="connsiteX8" fmla="*/ 126090 w 187530"/>
                <a:gd name="connsiteY8" fmla="*/ 152057 h 255409"/>
                <a:gd name="connsiteX9" fmla="*/ 112607 w 187530"/>
                <a:gd name="connsiteY9" fmla="*/ 204165 h 255409"/>
                <a:gd name="connsiteX10" fmla="*/ 53774 w 187530"/>
                <a:gd name="connsiteY10" fmla="*/ 246800 h 255409"/>
                <a:gd name="connsiteX11" fmla="*/ 21089 w 187530"/>
                <a:gd name="connsiteY11" fmla="*/ 242852 h 255409"/>
                <a:gd name="connsiteX12" fmla="*/ 37840 w 187530"/>
                <a:gd name="connsiteY12" fmla="*/ 222324 h 255409"/>
                <a:gd name="connsiteX13" fmla="*/ 22315 w 187530"/>
                <a:gd name="connsiteY13" fmla="*/ 208508 h 255409"/>
                <a:gd name="connsiteX14" fmla="*/ 252 w 187530"/>
                <a:gd name="connsiteY14" fmla="*/ 231404 h 255409"/>
                <a:gd name="connsiteX15" fmla="*/ 54591 w 187530"/>
                <a:gd name="connsiteY15" fmla="*/ 255484 h 255409"/>
                <a:gd name="connsiteX16" fmla="*/ 141206 w 187530"/>
                <a:gd name="connsiteY16" fmla="*/ 201007 h 255409"/>
                <a:gd name="connsiteX17" fmla="*/ 186557 w 187530"/>
                <a:gd name="connsiteY17" fmla="*/ 25734 h 255409"/>
                <a:gd name="connsiteX18" fmla="*/ 133444 w 187530"/>
                <a:gd name="connsiteY18" fmla="*/ 124029 h 255409"/>
                <a:gd name="connsiteX19" fmla="*/ 112607 w 187530"/>
                <a:gd name="connsiteY19" fmla="*/ 151662 h 255409"/>
                <a:gd name="connsiteX20" fmla="*/ 79513 w 187530"/>
                <a:gd name="connsiteY20" fmla="*/ 165874 h 255409"/>
                <a:gd name="connsiteX21" fmla="*/ 52957 w 187530"/>
                <a:gd name="connsiteY21" fmla="*/ 129556 h 255409"/>
                <a:gd name="connsiteX22" fmla="*/ 75836 w 187530"/>
                <a:gd name="connsiteY22" fmla="*/ 43893 h 255409"/>
                <a:gd name="connsiteX23" fmla="*/ 121595 w 187530"/>
                <a:gd name="connsiteY23" fmla="*/ 8759 h 255409"/>
                <a:gd name="connsiteX24" fmla="*/ 154280 w 187530"/>
                <a:gd name="connsiteY24" fmla="*/ 42709 h 255409"/>
                <a:gd name="connsiteX25" fmla="*/ 153055 w 187530"/>
                <a:gd name="connsiteY25" fmla="*/ 48630 h 255409"/>
                <a:gd name="connsiteX26" fmla="*/ 133444 w 187530"/>
                <a:gd name="connsiteY26" fmla="*/ 124029 h 25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7530" h="255409">
                  <a:moveTo>
                    <a:pt x="186557" y="25734"/>
                  </a:moveTo>
                  <a:cubicBezTo>
                    <a:pt x="186965" y="23366"/>
                    <a:pt x="187783" y="21392"/>
                    <a:pt x="187783" y="18628"/>
                  </a:cubicBezTo>
                  <a:cubicBezTo>
                    <a:pt x="187783" y="11918"/>
                    <a:pt x="182880" y="7970"/>
                    <a:pt x="175934" y="7970"/>
                  </a:cubicBezTo>
                  <a:cubicBezTo>
                    <a:pt x="171849" y="7970"/>
                    <a:pt x="160817" y="10733"/>
                    <a:pt x="159183" y="24945"/>
                  </a:cubicBezTo>
                  <a:cubicBezTo>
                    <a:pt x="151829" y="10339"/>
                    <a:pt x="137529" y="75"/>
                    <a:pt x="121187" y="75"/>
                  </a:cubicBezTo>
                  <a:cubicBezTo>
                    <a:pt x="74611" y="75"/>
                    <a:pt x="23949" y="55341"/>
                    <a:pt x="23949" y="112186"/>
                  </a:cubicBezTo>
                  <a:cubicBezTo>
                    <a:pt x="23949" y="151268"/>
                    <a:pt x="48871" y="174559"/>
                    <a:pt x="78288" y="174559"/>
                  </a:cubicBezTo>
                  <a:cubicBezTo>
                    <a:pt x="102393" y="174559"/>
                    <a:pt x="121595" y="156005"/>
                    <a:pt x="125681" y="151662"/>
                  </a:cubicBezTo>
                  <a:lnTo>
                    <a:pt x="126090" y="152057"/>
                  </a:lnTo>
                  <a:cubicBezTo>
                    <a:pt x="117510" y="187191"/>
                    <a:pt x="112607" y="203376"/>
                    <a:pt x="112607" y="204165"/>
                  </a:cubicBezTo>
                  <a:cubicBezTo>
                    <a:pt x="110973" y="207718"/>
                    <a:pt x="97082" y="246800"/>
                    <a:pt x="53774" y="246800"/>
                  </a:cubicBezTo>
                  <a:cubicBezTo>
                    <a:pt x="46011" y="246800"/>
                    <a:pt x="32529" y="246405"/>
                    <a:pt x="21089" y="242852"/>
                  </a:cubicBezTo>
                  <a:cubicBezTo>
                    <a:pt x="33346" y="239299"/>
                    <a:pt x="37840" y="229035"/>
                    <a:pt x="37840" y="222324"/>
                  </a:cubicBezTo>
                  <a:cubicBezTo>
                    <a:pt x="37840" y="216008"/>
                    <a:pt x="33346" y="208508"/>
                    <a:pt x="22315" y="208508"/>
                  </a:cubicBezTo>
                  <a:cubicBezTo>
                    <a:pt x="13326" y="208508"/>
                    <a:pt x="252" y="215614"/>
                    <a:pt x="252" y="231404"/>
                  </a:cubicBezTo>
                  <a:cubicBezTo>
                    <a:pt x="252" y="247589"/>
                    <a:pt x="15369" y="255484"/>
                    <a:pt x="54591" y="255484"/>
                  </a:cubicBezTo>
                  <a:cubicBezTo>
                    <a:pt x="105661" y="255484"/>
                    <a:pt x="135078" y="224693"/>
                    <a:pt x="141206" y="201007"/>
                  </a:cubicBezTo>
                  <a:lnTo>
                    <a:pt x="186557" y="25734"/>
                  </a:lnTo>
                  <a:close/>
                  <a:moveTo>
                    <a:pt x="133444" y="124029"/>
                  </a:moveTo>
                  <a:cubicBezTo>
                    <a:pt x="130992" y="134293"/>
                    <a:pt x="121595" y="144162"/>
                    <a:pt x="112607" y="151662"/>
                  </a:cubicBezTo>
                  <a:cubicBezTo>
                    <a:pt x="104027" y="158768"/>
                    <a:pt x="91362" y="165874"/>
                    <a:pt x="79513" y="165874"/>
                  </a:cubicBezTo>
                  <a:cubicBezTo>
                    <a:pt x="59085" y="165874"/>
                    <a:pt x="52957" y="145346"/>
                    <a:pt x="52957" y="129556"/>
                  </a:cubicBezTo>
                  <a:cubicBezTo>
                    <a:pt x="52957" y="110607"/>
                    <a:pt x="64805" y="64026"/>
                    <a:pt x="75836" y="43893"/>
                  </a:cubicBezTo>
                  <a:cubicBezTo>
                    <a:pt x="86868" y="24550"/>
                    <a:pt x="104436" y="8759"/>
                    <a:pt x="121595" y="8759"/>
                  </a:cubicBezTo>
                  <a:cubicBezTo>
                    <a:pt x="148561" y="8759"/>
                    <a:pt x="154280" y="40735"/>
                    <a:pt x="154280" y="42709"/>
                  </a:cubicBezTo>
                  <a:cubicBezTo>
                    <a:pt x="154280" y="44683"/>
                    <a:pt x="153463" y="47051"/>
                    <a:pt x="153055" y="48630"/>
                  </a:cubicBezTo>
                  <a:lnTo>
                    <a:pt x="133444" y="124029"/>
                  </a:lnTo>
                  <a:close/>
                </a:path>
              </a:pathLst>
            </a:custGeom>
            <a:solidFill>
              <a:srgbClr val="000000"/>
            </a:solidFill>
            <a:ln w="408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0743532-3FCB-4495-50AE-172BF06D0C07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13122499" y="5204626"/>
              <a:ext cx="94786" cy="394759"/>
            </a:xfrm>
            <a:custGeom>
              <a:avLst/>
              <a:gdLst>
                <a:gd name="connsiteX0" fmla="*/ 95044 w 94786"/>
                <a:gd name="connsiteY0" fmla="*/ 197455 h 394759"/>
                <a:gd name="connsiteX1" fmla="*/ 68079 w 94786"/>
                <a:gd name="connsiteY1" fmla="*/ 74290 h 394759"/>
                <a:gd name="connsiteX2" fmla="*/ 4343 w 94786"/>
                <a:gd name="connsiteY2" fmla="*/ 75 h 394759"/>
                <a:gd name="connsiteX3" fmla="*/ 257 w 94786"/>
                <a:gd name="connsiteY3" fmla="*/ 4022 h 394759"/>
                <a:gd name="connsiteX4" fmla="*/ 8020 w 94786"/>
                <a:gd name="connsiteY4" fmla="*/ 13102 h 394759"/>
                <a:gd name="connsiteX5" fmla="*/ 71347 w 94786"/>
                <a:gd name="connsiteY5" fmla="*/ 197455 h 394759"/>
                <a:gd name="connsiteX6" fmla="*/ 5569 w 94786"/>
                <a:gd name="connsiteY6" fmla="*/ 384176 h 394759"/>
                <a:gd name="connsiteX7" fmla="*/ 257 w 94786"/>
                <a:gd name="connsiteY7" fmla="*/ 390887 h 394759"/>
                <a:gd name="connsiteX8" fmla="*/ 4343 w 94786"/>
                <a:gd name="connsiteY8" fmla="*/ 394834 h 394759"/>
                <a:gd name="connsiteX9" fmla="*/ 69305 w 94786"/>
                <a:gd name="connsiteY9" fmla="*/ 317856 h 394759"/>
                <a:gd name="connsiteX10" fmla="*/ 95044 w 94786"/>
                <a:gd name="connsiteY10" fmla="*/ 197455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786" h="394759">
                  <a:moveTo>
                    <a:pt x="95044" y="197455"/>
                  </a:moveTo>
                  <a:cubicBezTo>
                    <a:pt x="95044" y="166663"/>
                    <a:pt x="90550" y="118897"/>
                    <a:pt x="68079" y="74290"/>
                  </a:cubicBezTo>
                  <a:cubicBezTo>
                    <a:pt x="43565" y="25734"/>
                    <a:pt x="8429" y="75"/>
                    <a:pt x="4343" y="75"/>
                  </a:cubicBezTo>
                  <a:cubicBezTo>
                    <a:pt x="1892" y="75"/>
                    <a:pt x="257" y="1654"/>
                    <a:pt x="257" y="4022"/>
                  </a:cubicBezTo>
                  <a:cubicBezTo>
                    <a:pt x="257" y="5207"/>
                    <a:pt x="257" y="5996"/>
                    <a:pt x="8020" y="13102"/>
                  </a:cubicBezTo>
                  <a:cubicBezTo>
                    <a:pt x="48059" y="52183"/>
                    <a:pt x="71347" y="114950"/>
                    <a:pt x="71347" y="197455"/>
                  </a:cubicBezTo>
                  <a:cubicBezTo>
                    <a:pt x="71347" y="264958"/>
                    <a:pt x="56231" y="334436"/>
                    <a:pt x="5569" y="384176"/>
                  </a:cubicBezTo>
                  <a:cubicBezTo>
                    <a:pt x="257" y="388913"/>
                    <a:pt x="257" y="389703"/>
                    <a:pt x="257" y="390887"/>
                  </a:cubicBezTo>
                  <a:cubicBezTo>
                    <a:pt x="257" y="393255"/>
                    <a:pt x="1892" y="394834"/>
                    <a:pt x="4343" y="394834"/>
                  </a:cubicBezTo>
                  <a:cubicBezTo>
                    <a:pt x="8429" y="394834"/>
                    <a:pt x="45199" y="367991"/>
                    <a:pt x="69305" y="317856"/>
                  </a:cubicBezTo>
                  <a:cubicBezTo>
                    <a:pt x="90141" y="274433"/>
                    <a:pt x="95044" y="230614"/>
                    <a:pt x="95044" y="197455"/>
                  </a:cubicBezTo>
                  <a:close/>
                </a:path>
              </a:pathLst>
            </a:custGeom>
            <a:solidFill>
              <a:srgbClr val="000000"/>
            </a:solidFill>
            <a:ln w="408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7AFE623-3D88-F026-8313-45C4FACB5978}"/>
              </a:ext>
            </a:extLst>
          </p:cNvPr>
          <p:cNvGrpSpPr/>
          <p:nvPr/>
        </p:nvGrpSpPr>
        <p:grpSpPr>
          <a:xfrm>
            <a:off x="7583008" y="3077146"/>
            <a:ext cx="3923201" cy="2062103"/>
            <a:chOff x="4687399" y="4609154"/>
            <a:chExt cx="3923201" cy="2062103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0537BA66-DB05-C4EA-9A04-3B298AAADA01}"/>
                </a:ext>
              </a:extLst>
            </p:cNvPr>
            <p:cNvSpPr/>
            <p:nvPr/>
          </p:nvSpPr>
          <p:spPr>
            <a:xfrm>
              <a:off x="4687399" y="4620060"/>
              <a:ext cx="3923201" cy="46953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1863BE1D-6633-B9B6-577E-6EC4E4578813}"/>
                </a:ext>
              </a:extLst>
            </p:cNvPr>
            <p:cNvSpPr txBox="1"/>
            <p:nvPr/>
          </p:nvSpPr>
          <p:spPr>
            <a:xfrm>
              <a:off x="4687399" y="4609154"/>
              <a:ext cx="3923201" cy="206210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latin typeface="Courier New" panose="02070309020205020404" pitchFamily="49" charset="0"/>
                  <a:cs typeface="Courier New" panose="02070309020205020404" pitchFamily="49" charset="0"/>
                </a:rPr>
                <a:t>Lemma.</a:t>
              </a:r>
            </a:p>
            <a:p>
              <a:r>
                <a:rPr lang="en-GB" sz="3200" b="1">
                  <a:cs typeface="Courier New" panose="02070309020205020404" pitchFamily="49" charset="0"/>
                </a:rPr>
                <a:t>        is well-defined on arrows </a:t>
              </a:r>
              <a:r>
                <a:rPr lang="en-GB" sz="3200" b="1" err="1">
                  <a:cs typeface="Courier New" panose="02070309020205020404" pitchFamily="49" charset="0"/>
                </a:rPr>
                <a:t>iff</a:t>
              </a:r>
              <a:r>
                <a:rPr lang="en-GB" sz="3200" b="1">
                  <a:cs typeface="Courier New" panose="02070309020205020404" pitchFamily="49" charset="0"/>
                </a:rPr>
                <a:t> we restrict to spaces with OC</a:t>
              </a:r>
            </a:p>
          </p:txBody>
        </p:sp>
        <p:grpSp>
          <p:nvGrpSpPr>
            <p:cNvPr id="374" name="Group 373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loc $&#10;&#10;\end{document}&#10;" title="IguanaTex Vector Display">
              <a:extLst>
                <a:ext uri="{FF2B5EF4-FFF2-40B4-BE49-F238E27FC236}">
                  <a16:creationId xmlns:a16="http://schemas.microsoft.com/office/drawing/2014/main" id="{3AD19475-D573-C5F6-C46E-B14692338BAA}"/>
                </a:ext>
              </a:extLst>
            </p:cNvPr>
            <p:cNvGrpSpPr>
              <a:grpSpLocks noChangeAspect="1"/>
            </p:cNvGrpSpPr>
            <p:nvPr>
              <p:custDataLst>
                <p:tags r:id="rId49"/>
              </p:custDataLst>
            </p:nvPr>
          </p:nvGrpSpPr>
          <p:grpSpPr>
            <a:xfrm>
              <a:off x="4825142" y="5227777"/>
              <a:ext cx="611695" cy="270952"/>
              <a:chOff x="5622028" y="4732997"/>
              <a:chExt cx="611695" cy="270952"/>
            </a:xfrm>
          </p:grpSpPr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32E6994-840A-8FD0-9C4F-E4977E626654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5622028" y="4732997"/>
                <a:ext cx="218806" cy="266657"/>
              </a:xfrm>
              <a:custGeom>
                <a:avLst/>
                <a:gdLst>
                  <a:gd name="connsiteX0" fmla="*/ 218884 w 218806"/>
                  <a:gd name="connsiteY0" fmla="*/ 165992 h 266657"/>
                  <a:gd name="connsiteX1" fmla="*/ 208920 w 218806"/>
                  <a:gd name="connsiteY1" fmla="*/ 165992 h 266657"/>
                  <a:gd name="connsiteX2" fmla="*/ 128810 w 218806"/>
                  <a:gd name="connsiteY2" fmla="*/ 254618 h 266657"/>
                  <a:gd name="connsiteX3" fmla="*/ 96129 w 218806"/>
                  <a:gd name="connsiteY3" fmla="*/ 254618 h 266657"/>
                  <a:gd name="connsiteX4" fmla="*/ 76599 w 218806"/>
                  <a:gd name="connsiteY4" fmla="*/ 239001 h 266657"/>
                  <a:gd name="connsiteX5" fmla="*/ 76599 w 218806"/>
                  <a:gd name="connsiteY5" fmla="*/ 30906 h 266657"/>
                  <a:gd name="connsiteX6" fmla="*/ 114462 w 218806"/>
                  <a:gd name="connsiteY6" fmla="*/ 12166 h 266657"/>
                  <a:gd name="connsiteX7" fmla="*/ 127614 w 218806"/>
                  <a:gd name="connsiteY7" fmla="*/ 12166 h 266657"/>
                  <a:gd name="connsiteX8" fmla="*/ 127614 w 218806"/>
                  <a:gd name="connsiteY8" fmla="*/ 63 h 266657"/>
                  <a:gd name="connsiteX9" fmla="*/ 60657 w 218806"/>
                  <a:gd name="connsiteY9" fmla="*/ 1234 h 266657"/>
                  <a:gd name="connsiteX10" fmla="*/ 77 w 218806"/>
                  <a:gd name="connsiteY10" fmla="*/ 63 h 266657"/>
                  <a:gd name="connsiteX11" fmla="*/ 77 w 218806"/>
                  <a:gd name="connsiteY11" fmla="*/ 12166 h 266657"/>
                  <a:gd name="connsiteX12" fmla="*/ 9642 w 218806"/>
                  <a:gd name="connsiteY12" fmla="*/ 12166 h 266657"/>
                  <a:gd name="connsiteX13" fmla="*/ 41128 w 218806"/>
                  <a:gd name="connsiteY13" fmla="*/ 30516 h 266657"/>
                  <a:gd name="connsiteX14" fmla="*/ 41128 w 218806"/>
                  <a:gd name="connsiteY14" fmla="*/ 236268 h 266657"/>
                  <a:gd name="connsiteX15" fmla="*/ 9642 w 218806"/>
                  <a:gd name="connsiteY15" fmla="*/ 254618 h 266657"/>
                  <a:gd name="connsiteX16" fmla="*/ 77 w 218806"/>
                  <a:gd name="connsiteY16" fmla="*/ 254618 h 266657"/>
                  <a:gd name="connsiteX17" fmla="*/ 77 w 218806"/>
                  <a:gd name="connsiteY17" fmla="*/ 266721 h 266657"/>
                  <a:gd name="connsiteX18" fmla="*/ 207724 w 218806"/>
                  <a:gd name="connsiteY18" fmla="*/ 266721 h 266657"/>
                  <a:gd name="connsiteX19" fmla="*/ 218884 w 218806"/>
                  <a:gd name="connsiteY19" fmla="*/ 165992 h 2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8806" h="266657">
                    <a:moveTo>
                      <a:pt x="218884" y="165992"/>
                    </a:moveTo>
                    <a:lnTo>
                      <a:pt x="208920" y="165992"/>
                    </a:lnTo>
                    <a:cubicBezTo>
                      <a:pt x="204536" y="205815"/>
                      <a:pt x="198956" y="254618"/>
                      <a:pt x="128810" y="254618"/>
                    </a:cubicBezTo>
                    <a:lnTo>
                      <a:pt x="96129" y="254618"/>
                    </a:lnTo>
                    <a:cubicBezTo>
                      <a:pt x="77396" y="254618"/>
                      <a:pt x="76599" y="251885"/>
                      <a:pt x="76599" y="239001"/>
                    </a:cubicBezTo>
                    <a:lnTo>
                      <a:pt x="76599" y="30906"/>
                    </a:lnTo>
                    <a:cubicBezTo>
                      <a:pt x="76599" y="17632"/>
                      <a:pt x="76599" y="12166"/>
                      <a:pt x="114462" y="12166"/>
                    </a:cubicBezTo>
                    <a:lnTo>
                      <a:pt x="127614" y="12166"/>
                    </a:lnTo>
                    <a:lnTo>
                      <a:pt x="127614" y="63"/>
                    </a:lnTo>
                    <a:cubicBezTo>
                      <a:pt x="113266" y="1234"/>
                      <a:pt x="76998" y="1234"/>
                      <a:pt x="60657" y="1234"/>
                    </a:cubicBezTo>
                    <a:cubicBezTo>
                      <a:pt x="45113" y="1234"/>
                      <a:pt x="14026" y="1234"/>
                      <a:pt x="77" y="63"/>
                    </a:cubicBezTo>
                    <a:lnTo>
                      <a:pt x="77" y="12166"/>
                    </a:lnTo>
                    <a:lnTo>
                      <a:pt x="9642" y="12166"/>
                    </a:lnTo>
                    <a:cubicBezTo>
                      <a:pt x="40331" y="12166"/>
                      <a:pt x="41128" y="16460"/>
                      <a:pt x="41128" y="30516"/>
                    </a:cubicBezTo>
                    <a:lnTo>
                      <a:pt x="41128" y="236268"/>
                    </a:lnTo>
                    <a:cubicBezTo>
                      <a:pt x="41128" y="250323"/>
                      <a:pt x="40331" y="254618"/>
                      <a:pt x="9642" y="254618"/>
                    </a:cubicBezTo>
                    <a:lnTo>
                      <a:pt x="77" y="254618"/>
                    </a:lnTo>
                    <a:lnTo>
                      <a:pt x="77" y="266721"/>
                    </a:lnTo>
                    <a:lnTo>
                      <a:pt x="207724" y="266721"/>
                    </a:lnTo>
                    <a:lnTo>
                      <a:pt x="218884" y="165992"/>
                    </a:lnTo>
                    <a:close/>
                  </a:path>
                </a:pathLst>
              </a:custGeom>
              <a:solidFill>
                <a:srgbClr val="000000"/>
              </a:solidFill>
              <a:ln w="39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48B114F9-8DC6-481C-E451-A1A40F38A156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5869133" y="4824746"/>
                <a:ext cx="176560" cy="179203"/>
              </a:xfrm>
              <a:custGeom>
                <a:avLst/>
                <a:gdLst>
                  <a:gd name="connsiteX0" fmla="*/ 176643 w 176560"/>
                  <a:gd name="connsiteY0" fmla="*/ 91421 h 179203"/>
                  <a:gd name="connsiteX1" fmla="*/ 88562 w 176560"/>
                  <a:gd name="connsiteY1" fmla="*/ 63 h 179203"/>
                  <a:gd name="connsiteX2" fmla="*/ 83 w 176560"/>
                  <a:gd name="connsiteY2" fmla="*/ 91421 h 179203"/>
                  <a:gd name="connsiteX3" fmla="*/ 88164 w 176560"/>
                  <a:gd name="connsiteY3" fmla="*/ 179266 h 179203"/>
                  <a:gd name="connsiteX4" fmla="*/ 176643 w 176560"/>
                  <a:gd name="connsiteY4" fmla="*/ 91421 h 179203"/>
                  <a:gd name="connsiteX5" fmla="*/ 88562 w 176560"/>
                  <a:gd name="connsiteY5" fmla="*/ 169506 h 179203"/>
                  <a:gd name="connsiteX6" fmla="*/ 43127 w 176560"/>
                  <a:gd name="connsiteY6" fmla="*/ 143348 h 179203"/>
                  <a:gd name="connsiteX7" fmla="*/ 33163 w 176560"/>
                  <a:gd name="connsiteY7" fmla="*/ 88298 h 179203"/>
                  <a:gd name="connsiteX8" fmla="*/ 42728 w 176560"/>
                  <a:gd name="connsiteY8" fmla="*/ 34810 h 179203"/>
                  <a:gd name="connsiteX9" fmla="*/ 88164 w 176560"/>
                  <a:gd name="connsiteY9" fmla="*/ 8652 h 179203"/>
                  <a:gd name="connsiteX10" fmla="*/ 133200 w 176560"/>
                  <a:gd name="connsiteY10" fmla="*/ 34029 h 179203"/>
                  <a:gd name="connsiteX11" fmla="*/ 143563 w 176560"/>
                  <a:gd name="connsiteY11" fmla="*/ 88298 h 179203"/>
                  <a:gd name="connsiteX12" fmla="*/ 134795 w 176560"/>
                  <a:gd name="connsiteY12" fmla="*/ 140615 h 179203"/>
                  <a:gd name="connsiteX13" fmla="*/ 88562 w 176560"/>
                  <a:gd name="connsiteY13" fmla="*/ 169506 h 17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6560" h="179203">
                    <a:moveTo>
                      <a:pt x="176643" y="91421"/>
                    </a:moveTo>
                    <a:cubicBezTo>
                      <a:pt x="176643" y="41447"/>
                      <a:pt x="136787" y="63"/>
                      <a:pt x="88562" y="63"/>
                    </a:cubicBezTo>
                    <a:cubicBezTo>
                      <a:pt x="38743" y="63"/>
                      <a:pt x="83" y="42619"/>
                      <a:pt x="83" y="91421"/>
                    </a:cubicBezTo>
                    <a:cubicBezTo>
                      <a:pt x="83" y="141786"/>
                      <a:pt x="41533" y="179266"/>
                      <a:pt x="88164" y="179266"/>
                    </a:cubicBezTo>
                    <a:cubicBezTo>
                      <a:pt x="136389" y="179266"/>
                      <a:pt x="176643" y="141005"/>
                      <a:pt x="176643" y="91421"/>
                    </a:cubicBezTo>
                    <a:close/>
                    <a:moveTo>
                      <a:pt x="88562" y="169506"/>
                    </a:moveTo>
                    <a:cubicBezTo>
                      <a:pt x="71424" y="169506"/>
                      <a:pt x="53888" y="161307"/>
                      <a:pt x="43127" y="143348"/>
                    </a:cubicBezTo>
                    <a:cubicBezTo>
                      <a:pt x="33163" y="126169"/>
                      <a:pt x="33163" y="102353"/>
                      <a:pt x="33163" y="88298"/>
                    </a:cubicBezTo>
                    <a:cubicBezTo>
                      <a:pt x="33163" y="73072"/>
                      <a:pt x="33163" y="51989"/>
                      <a:pt x="42728" y="34810"/>
                    </a:cubicBezTo>
                    <a:cubicBezTo>
                      <a:pt x="53489" y="16851"/>
                      <a:pt x="72221" y="8652"/>
                      <a:pt x="88164" y="8652"/>
                    </a:cubicBezTo>
                    <a:cubicBezTo>
                      <a:pt x="105700" y="8652"/>
                      <a:pt x="122838" y="17241"/>
                      <a:pt x="133200" y="34029"/>
                    </a:cubicBezTo>
                    <a:cubicBezTo>
                      <a:pt x="143563" y="50818"/>
                      <a:pt x="143563" y="73462"/>
                      <a:pt x="143563" y="88298"/>
                    </a:cubicBezTo>
                    <a:cubicBezTo>
                      <a:pt x="143563" y="102353"/>
                      <a:pt x="143563" y="123436"/>
                      <a:pt x="134795" y="140615"/>
                    </a:cubicBezTo>
                    <a:cubicBezTo>
                      <a:pt x="126026" y="158184"/>
                      <a:pt x="108490" y="169506"/>
                      <a:pt x="88562" y="1695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9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D140F303-6525-15E7-C5AD-4D7A0D509967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6081874" y="4824746"/>
                <a:ext cx="151849" cy="179203"/>
              </a:xfrm>
              <a:custGeom>
                <a:avLst/>
                <a:gdLst>
                  <a:gd name="connsiteX0" fmla="*/ 33168 w 151849"/>
                  <a:gd name="connsiteY0" fmla="*/ 89860 h 179203"/>
                  <a:gd name="connsiteX1" fmla="*/ 86973 w 151849"/>
                  <a:gd name="connsiteY1" fmla="*/ 9823 h 179203"/>
                  <a:gd name="connsiteX2" fmla="*/ 129619 w 151849"/>
                  <a:gd name="connsiteY2" fmla="*/ 24269 h 179203"/>
                  <a:gd name="connsiteX3" fmla="*/ 110887 w 151849"/>
                  <a:gd name="connsiteY3" fmla="*/ 42228 h 179203"/>
                  <a:gd name="connsiteX4" fmla="*/ 129220 w 151849"/>
                  <a:gd name="connsiteY4" fmla="*/ 60188 h 179203"/>
                  <a:gd name="connsiteX5" fmla="*/ 147554 w 151849"/>
                  <a:gd name="connsiteY5" fmla="*/ 41838 h 179203"/>
                  <a:gd name="connsiteX6" fmla="*/ 86575 w 151849"/>
                  <a:gd name="connsiteY6" fmla="*/ 63 h 179203"/>
                  <a:gd name="connsiteX7" fmla="*/ 88 w 151849"/>
                  <a:gd name="connsiteY7" fmla="*/ 90641 h 179203"/>
                  <a:gd name="connsiteX8" fmla="*/ 85778 w 151849"/>
                  <a:gd name="connsiteY8" fmla="*/ 179266 h 179203"/>
                  <a:gd name="connsiteX9" fmla="*/ 151938 w 151849"/>
                  <a:gd name="connsiteY9" fmla="*/ 128512 h 179203"/>
                  <a:gd name="connsiteX10" fmla="*/ 146757 w 151849"/>
                  <a:gd name="connsiteY10" fmla="*/ 124607 h 179203"/>
                  <a:gd name="connsiteX11" fmla="*/ 141575 w 151849"/>
                  <a:gd name="connsiteY11" fmla="*/ 128512 h 179203"/>
                  <a:gd name="connsiteX12" fmla="*/ 89365 w 151849"/>
                  <a:gd name="connsiteY12" fmla="*/ 169506 h 179203"/>
                  <a:gd name="connsiteX13" fmla="*/ 33168 w 151849"/>
                  <a:gd name="connsiteY13" fmla="*/ 89860 h 17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1849" h="179203">
                    <a:moveTo>
                      <a:pt x="33168" y="89860"/>
                    </a:moveTo>
                    <a:cubicBezTo>
                      <a:pt x="33168" y="26221"/>
                      <a:pt x="65850" y="9823"/>
                      <a:pt x="86973" y="9823"/>
                    </a:cubicBezTo>
                    <a:cubicBezTo>
                      <a:pt x="90560" y="9823"/>
                      <a:pt x="115669" y="10214"/>
                      <a:pt x="129619" y="24269"/>
                    </a:cubicBezTo>
                    <a:cubicBezTo>
                      <a:pt x="113278" y="25440"/>
                      <a:pt x="110887" y="37153"/>
                      <a:pt x="110887" y="42228"/>
                    </a:cubicBezTo>
                    <a:cubicBezTo>
                      <a:pt x="110887" y="52379"/>
                      <a:pt x="118061" y="60188"/>
                      <a:pt x="129220" y="60188"/>
                    </a:cubicBezTo>
                    <a:cubicBezTo>
                      <a:pt x="139583" y="60188"/>
                      <a:pt x="147554" y="53551"/>
                      <a:pt x="147554" y="41838"/>
                    </a:cubicBezTo>
                    <a:cubicBezTo>
                      <a:pt x="147554" y="15289"/>
                      <a:pt x="117263" y="63"/>
                      <a:pt x="86575" y="63"/>
                    </a:cubicBezTo>
                    <a:cubicBezTo>
                      <a:pt x="36755" y="63"/>
                      <a:pt x="88" y="42228"/>
                      <a:pt x="88" y="90641"/>
                    </a:cubicBezTo>
                    <a:cubicBezTo>
                      <a:pt x="88" y="140615"/>
                      <a:pt x="39545" y="179266"/>
                      <a:pt x="85778" y="179266"/>
                    </a:cubicBezTo>
                    <a:cubicBezTo>
                      <a:pt x="139184" y="179266"/>
                      <a:pt x="151938" y="132416"/>
                      <a:pt x="151938" y="128512"/>
                    </a:cubicBezTo>
                    <a:cubicBezTo>
                      <a:pt x="151938" y="124607"/>
                      <a:pt x="147952" y="124607"/>
                      <a:pt x="146757" y="124607"/>
                    </a:cubicBezTo>
                    <a:cubicBezTo>
                      <a:pt x="143170" y="124607"/>
                      <a:pt x="142372" y="126169"/>
                      <a:pt x="141575" y="128512"/>
                    </a:cubicBezTo>
                    <a:cubicBezTo>
                      <a:pt x="130017" y="164821"/>
                      <a:pt x="104111" y="169506"/>
                      <a:pt x="89365" y="169506"/>
                    </a:cubicBezTo>
                    <a:cubicBezTo>
                      <a:pt x="68241" y="169506"/>
                      <a:pt x="33168" y="152718"/>
                      <a:pt x="33168" y="898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9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93" name="Group 39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$S\longmapsto (\mathrm{Loc}(S),\Leq)$$&#10;&#10;\end{document}&#10;" title="IguanaTex Vector Display">
            <a:extLst>
              <a:ext uri="{FF2B5EF4-FFF2-40B4-BE49-F238E27FC236}">
                <a16:creationId xmlns:a16="http://schemas.microsoft.com/office/drawing/2014/main" id="{8D566A9F-EA6E-C788-7D01-AD017BCE9C36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324599" y="2993110"/>
            <a:ext cx="3120414" cy="394759"/>
            <a:chOff x="10434558" y="5204626"/>
            <a:chExt cx="3120414" cy="394759"/>
          </a:xfrm>
        </p:grpSpPr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732171A-7EEB-DB17-70FD-9EF75F2A0738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434558" y="5222390"/>
              <a:ext cx="239335" cy="286990"/>
            </a:xfrm>
            <a:custGeom>
              <a:avLst/>
              <a:gdLst>
                <a:gd name="connsiteX0" fmla="*/ 239529 w 239335"/>
                <a:gd name="connsiteY0" fmla="*/ 4022 h 286990"/>
                <a:gd name="connsiteX1" fmla="*/ 235090 w 239335"/>
                <a:gd name="connsiteY1" fmla="*/ 75 h 286990"/>
                <a:gd name="connsiteX2" fmla="*/ 227825 w 239335"/>
                <a:gd name="connsiteY2" fmla="*/ 5996 h 286990"/>
                <a:gd name="connsiteX3" fmla="*/ 208452 w 239335"/>
                <a:gd name="connsiteY3" fmla="*/ 28497 h 286990"/>
                <a:gd name="connsiteX4" fmla="*/ 150737 w 239335"/>
                <a:gd name="connsiteY4" fmla="*/ 75 h 286990"/>
                <a:gd name="connsiteX5" fmla="*/ 51048 w 239335"/>
                <a:gd name="connsiteY5" fmla="*/ 93238 h 286990"/>
                <a:gd name="connsiteX6" fmla="*/ 93022 w 239335"/>
                <a:gd name="connsiteY6" fmla="*/ 149294 h 286990"/>
                <a:gd name="connsiteX7" fmla="*/ 136208 w 239335"/>
                <a:gd name="connsiteY7" fmla="*/ 160347 h 286990"/>
                <a:gd name="connsiteX8" fmla="*/ 173339 w 239335"/>
                <a:gd name="connsiteY8" fmla="*/ 202192 h 286990"/>
                <a:gd name="connsiteX9" fmla="*/ 100691 w 239335"/>
                <a:gd name="connsiteY9" fmla="*/ 274827 h 286990"/>
                <a:gd name="connsiteX10" fmla="*/ 30061 w 239335"/>
                <a:gd name="connsiteY10" fmla="*/ 217193 h 286990"/>
                <a:gd name="connsiteX11" fmla="*/ 32482 w 239335"/>
                <a:gd name="connsiteY11" fmla="*/ 195876 h 286990"/>
                <a:gd name="connsiteX12" fmla="*/ 33290 w 239335"/>
                <a:gd name="connsiteY12" fmla="*/ 193112 h 286990"/>
                <a:gd name="connsiteX13" fmla="*/ 28446 w 239335"/>
                <a:gd name="connsiteY13" fmla="*/ 188770 h 286990"/>
                <a:gd name="connsiteX14" fmla="*/ 24410 w 239335"/>
                <a:gd name="connsiteY14" fmla="*/ 190349 h 286990"/>
                <a:gd name="connsiteX15" fmla="*/ 194 w 239335"/>
                <a:gd name="connsiteY15" fmla="*/ 283117 h 286990"/>
                <a:gd name="connsiteX16" fmla="*/ 4634 w 239335"/>
                <a:gd name="connsiteY16" fmla="*/ 287065 h 286990"/>
                <a:gd name="connsiteX17" fmla="*/ 11899 w 239335"/>
                <a:gd name="connsiteY17" fmla="*/ 281144 h 286990"/>
                <a:gd name="connsiteX18" fmla="*/ 31675 w 239335"/>
                <a:gd name="connsiteY18" fmla="*/ 258642 h 286990"/>
                <a:gd name="connsiteX19" fmla="*/ 99884 w 239335"/>
                <a:gd name="connsiteY19" fmla="*/ 287065 h 286990"/>
                <a:gd name="connsiteX20" fmla="*/ 202398 w 239335"/>
                <a:gd name="connsiteY20" fmla="*/ 185612 h 286990"/>
                <a:gd name="connsiteX21" fmla="*/ 182622 w 239335"/>
                <a:gd name="connsiteY21" fmla="*/ 139425 h 286990"/>
                <a:gd name="connsiteX22" fmla="*/ 131364 w 239335"/>
                <a:gd name="connsiteY22" fmla="*/ 119687 h 286990"/>
                <a:gd name="connsiteX23" fmla="*/ 104323 w 239335"/>
                <a:gd name="connsiteY23" fmla="*/ 112581 h 286990"/>
                <a:gd name="connsiteX24" fmla="*/ 79704 w 239335"/>
                <a:gd name="connsiteY24" fmla="*/ 76658 h 286990"/>
                <a:gd name="connsiteX25" fmla="*/ 150334 w 239335"/>
                <a:gd name="connsiteY25" fmla="*/ 11128 h 286990"/>
                <a:gd name="connsiteX26" fmla="*/ 208452 w 239335"/>
                <a:gd name="connsiteY26" fmla="*/ 72316 h 286990"/>
                <a:gd name="connsiteX27" fmla="*/ 206838 w 239335"/>
                <a:gd name="connsiteY27" fmla="*/ 94422 h 286990"/>
                <a:gd name="connsiteX28" fmla="*/ 211681 w 239335"/>
                <a:gd name="connsiteY28" fmla="*/ 98370 h 286990"/>
                <a:gd name="connsiteX29" fmla="*/ 217735 w 239335"/>
                <a:gd name="connsiteY29" fmla="*/ 90475 h 286990"/>
                <a:gd name="connsiteX30" fmla="*/ 239529 w 239335"/>
                <a:gd name="connsiteY30" fmla="*/ 4022 h 28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335" h="286990">
                  <a:moveTo>
                    <a:pt x="239529" y="4022"/>
                  </a:moveTo>
                  <a:cubicBezTo>
                    <a:pt x="239529" y="2838"/>
                    <a:pt x="238722" y="75"/>
                    <a:pt x="235090" y="75"/>
                  </a:cubicBezTo>
                  <a:cubicBezTo>
                    <a:pt x="233072" y="75"/>
                    <a:pt x="232668" y="469"/>
                    <a:pt x="227825" y="5996"/>
                  </a:cubicBezTo>
                  <a:lnTo>
                    <a:pt x="208452" y="28497"/>
                  </a:lnTo>
                  <a:cubicBezTo>
                    <a:pt x="197959" y="9944"/>
                    <a:pt x="176971" y="75"/>
                    <a:pt x="150737" y="75"/>
                  </a:cubicBezTo>
                  <a:cubicBezTo>
                    <a:pt x="99480" y="75"/>
                    <a:pt x="51048" y="45472"/>
                    <a:pt x="51048" y="93238"/>
                  </a:cubicBezTo>
                  <a:cubicBezTo>
                    <a:pt x="51048" y="125214"/>
                    <a:pt x="72439" y="143372"/>
                    <a:pt x="93022" y="149294"/>
                  </a:cubicBezTo>
                  <a:lnTo>
                    <a:pt x="136208" y="160347"/>
                  </a:lnTo>
                  <a:cubicBezTo>
                    <a:pt x="151141" y="163900"/>
                    <a:pt x="173339" y="169821"/>
                    <a:pt x="173339" y="202192"/>
                  </a:cubicBezTo>
                  <a:cubicBezTo>
                    <a:pt x="173339" y="237720"/>
                    <a:pt x="140244" y="274827"/>
                    <a:pt x="100691" y="274827"/>
                  </a:cubicBezTo>
                  <a:cubicBezTo>
                    <a:pt x="74860" y="274827"/>
                    <a:pt x="30061" y="266143"/>
                    <a:pt x="30061" y="217193"/>
                  </a:cubicBezTo>
                  <a:cubicBezTo>
                    <a:pt x="30061" y="207718"/>
                    <a:pt x="32079" y="198244"/>
                    <a:pt x="32482" y="195876"/>
                  </a:cubicBezTo>
                  <a:cubicBezTo>
                    <a:pt x="32886" y="194296"/>
                    <a:pt x="33290" y="193902"/>
                    <a:pt x="33290" y="193112"/>
                  </a:cubicBezTo>
                  <a:cubicBezTo>
                    <a:pt x="33290" y="189165"/>
                    <a:pt x="30464" y="188770"/>
                    <a:pt x="28446" y="188770"/>
                  </a:cubicBezTo>
                  <a:cubicBezTo>
                    <a:pt x="26428" y="188770"/>
                    <a:pt x="25621" y="189165"/>
                    <a:pt x="24410" y="190349"/>
                  </a:cubicBezTo>
                  <a:cubicBezTo>
                    <a:pt x="22796" y="191928"/>
                    <a:pt x="194" y="281933"/>
                    <a:pt x="194" y="283117"/>
                  </a:cubicBezTo>
                  <a:cubicBezTo>
                    <a:pt x="194" y="285486"/>
                    <a:pt x="2212" y="287065"/>
                    <a:pt x="4634" y="287065"/>
                  </a:cubicBezTo>
                  <a:cubicBezTo>
                    <a:pt x="6652" y="287065"/>
                    <a:pt x="7056" y="286670"/>
                    <a:pt x="11899" y="281144"/>
                  </a:cubicBezTo>
                  <a:lnTo>
                    <a:pt x="31675" y="258642"/>
                  </a:lnTo>
                  <a:cubicBezTo>
                    <a:pt x="49030" y="281538"/>
                    <a:pt x="76475" y="287065"/>
                    <a:pt x="99884" y="287065"/>
                  </a:cubicBezTo>
                  <a:cubicBezTo>
                    <a:pt x="154773" y="287065"/>
                    <a:pt x="202398" y="234562"/>
                    <a:pt x="202398" y="185612"/>
                  </a:cubicBezTo>
                  <a:cubicBezTo>
                    <a:pt x="202398" y="158373"/>
                    <a:pt x="188676" y="144952"/>
                    <a:pt x="182622" y="139425"/>
                  </a:cubicBezTo>
                  <a:cubicBezTo>
                    <a:pt x="173339" y="130345"/>
                    <a:pt x="167285" y="128766"/>
                    <a:pt x="131364" y="119687"/>
                  </a:cubicBezTo>
                  <a:cubicBezTo>
                    <a:pt x="122485" y="117318"/>
                    <a:pt x="107956" y="113371"/>
                    <a:pt x="104323" y="112581"/>
                  </a:cubicBezTo>
                  <a:cubicBezTo>
                    <a:pt x="93426" y="109028"/>
                    <a:pt x="79704" y="97580"/>
                    <a:pt x="79704" y="76658"/>
                  </a:cubicBezTo>
                  <a:cubicBezTo>
                    <a:pt x="79704" y="44683"/>
                    <a:pt x="111992" y="11128"/>
                    <a:pt x="150334" y="11128"/>
                  </a:cubicBezTo>
                  <a:cubicBezTo>
                    <a:pt x="183833" y="11128"/>
                    <a:pt x="208452" y="28103"/>
                    <a:pt x="208452" y="72316"/>
                  </a:cubicBezTo>
                  <a:cubicBezTo>
                    <a:pt x="208452" y="84948"/>
                    <a:pt x="206838" y="92054"/>
                    <a:pt x="206838" y="94422"/>
                  </a:cubicBezTo>
                  <a:cubicBezTo>
                    <a:pt x="206838" y="94817"/>
                    <a:pt x="206838" y="98370"/>
                    <a:pt x="211681" y="98370"/>
                  </a:cubicBezTo>
                  <a:cubicBezTo>
                    <a:pt x="215717" y="98370"/>
                    <a:pt x="216121" y="97186"/>
                    <a:pt x="217735" y="90475"/>
                  </a:cubicBezTo>
                  <a:lnTo>
                    <a:pt x="239529" y="4022"/>
                  </a:ln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B8E67EF4-3ADD-F255-65B8-95411F3267DF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0818625" y="5328581"/>
              <a:ext cx="27444" cy="146850"/>
            </a:xfrm>
            <a:custGeom>
              <a:avLst/>
              <a:gdLst>
                <a:gd name="connsiteX0" fmla="*/ 16348 w 27444"/>
                <a:gd name="connsiteY0" fmla="*/ 81395 h 146850"/>
                <a:gd name="connsiteX1" fmla="*/ 27649 w 27444"/>
                <a:gd name="connsiteY1" fmla="*/ 73500 h 146850"/>
                <a:gd name="connsiteX2" fmla="*/ 16348 w 27444"/>
                <a:gd name="connsiteY2" fmla="*/ 65605 h 146850"/>
                <a:gd name="connsiteX3" fmla="*/ 16348 w 27444"/>
                <a:gd name="connsiteY3" fmla="*/ 13891 h 146850"/>
                <a:gd name="connsiteX4" fmla="*/ 8276 w 27444"/>
                <a:gd name="connsiteY4" fmla="*/ 75 h 146850"/>
                <a:gd name="connsiteX5" fmla="*/ 204 w 27444"/>
                <a:gd name="connsiteY5" fmla="*/ 13891 h 146850"/>
                <a:gd name="connsiteX6" fmla="*/ 204 w 27444"/>
                <a:gd name="connsiteY6" fmla="*/ 133109 h 146850"/>
                <a:gd name="connsiteX7" fmla="*/ 8276 w 27444"/>
                <a:gd name="connsiteY7" fmla="*/ 146925 h 146850"/>
                <a:gd name="connsiteX8" fmla="*/ 16348 w 27444"/>
                <a:gd name="connsiteY8" fmla="*/ 133109 h 146850"/>
                <a:gd name="connsiteX9" fmla="*/ 16348 w 27444"/>
                <a:gd name="connsiteY9" fmla="*/ 81395 h 14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44" h="146850">
                  <a:moveTo>
                    <a:pt x="16348" y="81395"/>
                  </a:moveTo>
                  <a:cubicBezTo>
                    <a:pt x="18769" y="81395"/>
                    <a:pt x="27649" y="81395"/>
                    <a:pt x="27649" y="73500"/>
                  </a:cubicBezTo>
                  <a:cubicBezTo>
                    <a:pt x="27649" y="65605"/>
                    <a:pt x="18769" y="65605"/>
                    <a:pt x="16348" y="65605"/>
                  </a:cubicBezTo>
                  <a:lnTo>
                    <a:pt x="16348" y="13891"/>
                  </a:lnTo>
                  <a:cubicBezTo>
                    <a:pt x="16348" y="7575"/>
                    <a:pt x="16348" y="75"/>
                    <a:pt x="8276" y="75"/>
                  </a:cubicBezTo>
                  <a:cubicBezTo>
                    <a:pt x="204" y="75"/>
                    <a:pt x="204" y="7575"/>
                    <a:pt x="204" y="13891"/>
                  </a:cubicBezTo>
                  <a:lnTo>
                    <a:pt x="204" y="133109"/>
                  </a:lnTo>
                  <a:cubicBezTo>
                    <a:pt x="204" y="139425"/>
                    <a:pt x="204" y="146925"/>
                    <a:pt x="8276" y="146925"/>
                  </a:cubicBezTo>
                  <a:cubicBezTo>
                    <a:pt x="16348" y="146925"/>
                    <a:pt x="16348" y="139425"/>
                    <a:pt x="16348" y="133109"/>
                  </a:cubicBezTo>
                  <a:lnTo>
                    <a:pt x="16348" y="81395"/>
                  </a:ln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05186B8E-18A5-6C35-6FDD-1770C60991C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0829926" y="5394111"/>
              <a:ext cx="246599" cy="15790"/>
            </a:xfrm>
            <a:custGeom>
              <a:avLst/>
              <a:gdLst>
                <a:gd name="connsiteX0" fmla="*/ 232678 w 246599"/>
                <a:gd name="connsiteY0" fmla="*/ 15865 h 15790"/>
                <a:gd name="connsiteX1" fmla="*/ 246804 w 246599"/>
                <a:gd name="connsiteY1" fmla="*/ 7970 h 15790"/>
                <a:gd name="connsiteX2" fmla="*/ 232678 w 246599"/>
                <a:gd name="connsiteY2" fmla="*/ 75 h 15790"/>
                <a:gd name="connsiteX3" fmla="*/ 14330 w 246599"/>
                <a:gd name="connsiteY3" fmla="*/ 75 h 15790"/>
                <a:gd name="connsiteX4" fmla="*/ 204 w 246599"/>
                <a:gd name="connsiteY4" fmla="*/ 7970 h 15790"/>
                <a:gd name="connsiteX5" fmla="*/ 14330 w 246599"/>
                <a:gd name="connsiteY5" fmla="*/ 15865 h 15790"/>
                <a:gd name="connsiteX6" fmla="*/ 232678 w 246599"/>
                <a:gd name="connsiteY6" fmla="*/ 15865 h 1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599" h="15790">
                  <a:moveTo>
                    <a:pt x="232678" y="15865"/>
                  </a:moveTo>
                  <a:cubicBezTo>
                    <a:pt x="239539" y="15865"/>
                    <a:pt x="246804" y="15865"/>
                    <a:pt x="246804" y="7970"/>
                  </a:cubicBezTo>
                  <a:cubicBezTo>
                    <a:pt x="246804" y="75"/>
                    <a:pt x="239539" y="75"/>
                    <a:pt x="232678" y="75"/>
                  </a:cubicBezTo>
                  <a:lnTo>
                    <a:pt x="14330" y="75"/>
                  </a:lnTo>
                  <a:cubicBezTo>
                    <a:pt x="7469" y="75"/>
                    <a:pt x="204" y="75"/>
                    <a:pt x="204" y="7970"/>
                  </a:cubicBezTo>
                  <a:cubicBezTo>
                    <a:pt x="204" y="15865"/>
                    <a:pt x="7469" y="15865"/>
                    <a:pt x="14330" y="15865"/>
                  </a:cubicBezTo>
                  <a:lnTo>
                    <a:pt x="232678" y="15865"/>
                  </a:ln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E3F27C8E-DE96-D9E1-5740-4439D0519F89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1065273" y="5298974"/>
              <a:ext cx="358397" cy="206064"/>
            </a:xfrm>
            <a:custGeom>
              <a:avLst/>
              <a:gdLst>
                <a:gd name="connsiteX0" fmla="*/ 314615 w 358397"/>
                <a:gd name="connsiteY0" fmla="*/ 111002 h 206064"/>
                <a:gd name="connsiteX1" fmla="*/ 278291 w 358397"/>
                <a:gd name="connsiteY1" fmla="*/ 148899 h 206064"/>
                <a:gd name="connsiteX2" fmla="*/ 256900 w 358397"/>
                <a:gd name="connsiteY2" fmla="*/ 201402 h 206064"/>
                <a:gd name="connsiteX3" fmla="*/ 264972 w 358397"/>
                <a:gd name="connsiteY3" fmla="*/ 206139 h 206064"/>
                <a:gd name="connsiteX4" fmla="*/ 273851 w 358397"/>
                <a:gd name="connsiteY4" fmla="*/ 198244 h 206064"/>
                <a:gd name="connsiteX5" fmla="*/ 352553 w 358397"/>
                <a:gd name="connsiteY5" fmla="*/ 108239 h 206064"/>
                <a:gd name="connsiteX6" fmla="*/ 358607 w 358397"/>
                <a:gd name="connsiteY6" fmla="*/ 103107 h 206064"/>
                <a:gd name="connsiteX7" fmla="*/ 355378 w 358397"/>
                <a:gd name="connsiteY7" fmla="*/ 98765 h 206064"/>
                <a:gd name="connsiteX8" fmla="*/ 273447 w 358397"/>
                <a:gd name="connsiteY8" fmla="*/ 5996 h 206064"/>
                <a:gd name="connsiteX9" fmla="*/ 264972 w 358397"/>
                <a:gd name="connsiteY9" fmla="*/ 75 h 206064"/>
                <a:gd name="connsiteX10" fmla="*/ 256900 w 358397"/>
                <a:gd name="connsiteY10" fmla="*/ 4812 h 206064"/>
                <a:gd name="connsiteX11" fmla="*/ 277483 w 358397"/>
                <a:gd name="connsiteY11" fmla="*/ 56920 h 206064"/>
                <a:gd name="connsiteX12" fmla="*/ 314615 w 358397"/>
                <a:gd name="connsiteY12" fmla="*/ 95212 h 206064"/>
                <a:gd name="connsiteX13" fmla="*/ 14740 w 358397"/>
                <a:gd name="connsiteY13" fmla="*/ 95212 h 206064"/>
                <a:gd name="connsiteX14" fmla="*/ 210 w 358397"/>
                <a:gd name="connsiteY14" fmla="*/ 103107 h 206064"/>
                <a:gd name="connsiteX15" fmla="*/ 14740 w 358397"/>
                <a:gd name="connsiteY15" fmla="*/ 111002 h 206064"/>
                <a:gd name="connsiteX16" fmla="*/ 314615 w 358397"/>
                <a:gd name="connsiteY16" fmla="*/ 111002 h 20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397" h="206064">
                  <a:moveTo>
                    <a:pt x="314615" y="111002"/>
                  </a:moveTo>
                  <a:cubicBezTo>
                    <a:pt x="292417" y="127582"/>
                    <a:pt x="281519" y="143767"/>
                    <a:pt x="278291" y="148899"/>
                  </a:cubicBezTo>
                  <a:cubicBezTo>
                    <a:pt x="260129" y="176138"/>
                    <a:pt x="256900" y="201007"/>
                    <a:pt x="256900" y="201402"/>
                  </a:cubicBezTo>
                  <a:cubicBezTo>
                    <a:pt x="256900" y="206139"/>
                    <a:pt x="261743" y="206139"/>
                    <a:pt x="264972" y="206139"/>
                  </a:cubicBezTo>
                  <a:cubicBezTo>
                    <a:pt x="271833" y="206139"/>
                    <a:pt x="272237" y="205350"/>
                    <a:pt x="273851" y="198244"/>
                  </a:cubicBezTo>
                  <a:cubicBezTo>
                    <a:pt x="283134" y="159558"/>
                    <a:pt x="306946" y="126398"/>
                    <a:pt x="352553" y="108239"/>
                  </a:cubicBezTo>
                  <a:cubicBezTo>
                    <a:pt x="357396" y="106660"/>
                    <a:pt x="358607" y="105870"/>
                    <a:pt x="358607" y="103107"/>
                  </a:cubicBezTo>
                  <a:cubicBezTo>
                    <a:pt x="358607" y="100344"/>
                    <a:pt x="356186" y="99159"/>
                    <a:pt x="355378" y="98765"/>
                  </a:cubicBezTo>
                  <a:cubicBezTo>
                    <a:pt x="337620" y="92054"/>
                    <a:pt x="288784" y="72316"/>
                    <a:pt x="273447" y="5996"/>
                  </a:cubicBezTo>
                  <a:cubicBezTo>
                    <a:pt x="272237" y="1259"/>
                    <a:pt x="271833" y="75"/>
                    <a:pt x="264972" y="75"/>
                  </a:cubicBezTo>
                  <a:cubicBezTo>
                    <a:pt x="261743" y="75"/>
                    <a:pt x="256900" y="75"/>
                    <a:pt x="256900" y="4812"/>
                  </a:cubicBezTo>
                  <a:cubicBezTo>
                    <a:pt x="256900" y="5601"/>
                    <a:pt x="260532" y="30471"/>
                    <a:pt x="277483" y="56920"/>
                  </a:cubicBezTo>
                  <a:cubicBezTo>
                    <a:pt x="285555" y="68763"/>
                    <a:pt x="297260" y="82579"/>
                    <a:pt x="314615" y="95212"/>
                  </a:cubicBezTo>
                  <a:lnTo>
                    <a:pt x="14740" y="95212"/>
                  </a:lnTo>
                  <a:cubicBezTo>
                    <a:pt x="7475" y="95212"/>
                    <a:pt x="210" y="95212"/>
                    <a:pt x="210" y="103107"/>
                  </a:cubicBezTo>
                  <a:cubicBezTo>
                    <a:pt x="210" y="111002"/>
                    <a:pt x="7475" y="111002"/>
                    <a:pt x="14740" y="111002"/>
                  </a:cubicBezTo>
                  <a:lnTo>
                    <a:pt x="314615" y="111002"/>
                  </a:ln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DC1BB7E-AC80-2A87-EECA-A8A0D225AE1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1598741" y="5204626"/>
              <a:ext cx="93635" cy="394759"/>
            </a:xfrm>
            <a:custGeom>
              <a:avLst/>
              <a:gdLst>
                <a:gd name="connsiteX0" fmla="*/ 93858 w 93635"/>
                <a:gd name="connsiteY0" fmla="*/ 390887 h 394759"/>
                <a:gd name="connsiteX1" fmla="*/ 86997 w 93635"/>
                <a:gd name="connsiteY1" fmla="*/ 382202 h 394759"/>
                <a:gd name="connsiteX2" fmla="*/ 23631 w 93635"/>
                <a:gd name="connsiteY2" fmla="*/ 197455 h 394759"/>
                <a:gd name="connsiteX3" fmla="*/ 88611 w 93635"/>
                <a:gd name="connsiteY3" fmla="*/ 10733 h 394759"/>
                <a:gd name="connsiteX4" fmla="*/ 93858 w 93635"/>
                <a:gd name="connsiteY4" fmla="*/ 4022 h 394759"/>
                <a:gd name="connsiteX5" fmla="*/ 89822 w 93635"/>
                <a:gd name="connsiteY5" fmla="*/ 75 h 394759"/>
                <a:gd name="connsiteX6" fmla="*/ 25649 w 93635"/>
                <a:gd name="connsiteY6" fmla="*/ 77053 h 394759"/>
                <a:gd name="connsiteX7" fmla="*/ 223 w 93635"/>
                <a:gd name="connsiteY7" fmla="*/ 197455 h 394759"/>
                <a:gd name="connsiteX8" fmla="*/ 26860 w 93635"/>
                <a:gd name="connsiteY8" fmla="*/ 320620 h 394759"/>
                <a:gd name="connsiteX9" fmla="*/ 89822 w 93635"/>
                <a:gd name="connsiteY9" fmla="*/ 394834 h 394759"/>
                <a:gd name="connsiteX10" fmla="*/ 93858 w 93635"/>
                <a:gd name="connsiteY10" fmla="*/ 390887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35" h="394759">
                  <a:moveTo>
                    <a:pt x="93858" y="390887"/>
                  </a:moveTo>
                  <a:cubicBezTo>
                    <a:pt x="93858" y="389703"/>
                    <a:pt x="93858" y="388913"/>
                    <a:pt x="86997" y="382202"/>
                  </a:cubicBezTo>
                  <a:cubicBezTo>
                    <a:pt x="36547" y="332462"/>
                    <a:pt x="23631" y="257853"/>
                    <a:pt x="23631" y="197455"/>
                  </a:cubicBezTo>
                  <a:cubicBezTo>
                    <a:pt x="23631" y="128766"/>
                    <a:pt x="38968" y="60078"/>
                    <a:pt x="88611" y="10733"/>
                  </a:cubicBezTo>
                  <a:cubicBezTo>
                    <a:pt x="93858" y="5996"/>
                    <a:pt x="93858" y="5207"/>
                    <a:pt x="93858" y="4022"/>
                  </a:cubicBezTo>
                  <a:cubicBezTo>
                    <a:pt x="93858" y="1259"/>
                    <a:pt x="92244" y="75"/>
                    <a:pt x="89822" y="75"/>
                  </a:cubicBezTo>
                  <a:cubicBezTo>
                    <a:pt x="85786" y="75"/>
                    <a:pt x="49462" y="26918"/>
                    <a:pt x="25649" y="77053"/>
                  </a:cubicBezTo>
                  <a:cubicBezTo>
                    <a:pt x="5066" y="120476"/>
                    <a:pt x="223" y="164295"/>
                    <a:pt x="223" y="197455"/>
                  </a:cubicBezTo>
                  <a:cubicBezTo>
                    <a:pt x="223" y="228246"/>
                    <a:pt x="4662" y="276012"/>
                    <a:pt x="26860" y="320620"/>
                  </a:cubicBezTo>
                  <a:cubicBezTo>
                    <a:pt x="51076" y="369175"/>
                    <a:pt x="85786" y="394834"/>
                    <a:pt x="89822" y="394834"/>
                  </a:cubicBezTo>
                  <a:cubicBezTo>
                    <a:pt x="92244" y="394834"/>
                    <a:pt x="93858" y="393650"/>
                    <a:pt x="93858" y="390887"/>
                  </a:cubicBez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45274D35-7BB5-C9E9-CD4D-B5BB08E77177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1729060" y="5231075"/>
              <a:ext cx="221576" cy="269620"/>
            </a:xfrm>
            <a:custGeom>
              <a:avLst/>
              <a:gdLst>
                <a:gd name="connsiteX0" fmla="*/ 221803 w 221576"/>
                <a:gd name="connsiteY0" fmla="*/ 167848 h 269620"/>
                <a:gd name="connsiteX1" fmla="*/ 211713 w 221576"/>
                <a:gd name="connsiteY1" fmla="*/ 167848 h 269620"/>
                <a:gd name="connsiteX2" fmla="*/ 130589 w 221576"/>
                <a:gd name="connsiteY2" fmla="*/ 257458 h 269620"/>
                <a:gd name="connsiteX3" fmla="*/ 97494 w 221576"/>
                <a:gd name="connsiteY3" fmla="*/ 257458 h 269620"/>
                <a:gd name="connsiteX4" fmla="*/ 77718 w 221576"/>
                <a:gd name="connsiteY4" fmla="*/ 241668 h 269620"/>
                <a:gd name="connsiteX5" fmla="*/ 77718 w 221576"/>
                <a:gd name="connsiteY5" fmla="*/ 31261 h 269620"/>
                <a:gd name="connsiteX6" fmla="*/ 116060 w 221576"/>
                <a:gd name="connsiteY6" fmla="*/ 12312 h 269620"/>
                <a:gd name="connsiteX7" fmla="*/ 129379 w 221576"/>
                <a:gd name="connsiteY7" fmla="*/ 12312 h 269620"/>
                <a:gd name="connsiteX8" fmla="*/ 129379 w 221576"/>
                <a:gd name="connsiteY8" fmla="*/ 75 h 269620"/>
                <a:gd name="connsiteX9" fmla="*/ 61574 w 221576"/>
                <a:gd name="connsiteY9" fmla="*/ 1259 h 269620"/>
                <a:gd name="connsiteX10" fmla="*/ 226 w 221576"/>
                <a:gd name="connsiteY10" fmla="*/ 75 h 269620"/>
                <a:gd name="connsiteX11" fmla="*/ 226 w 221576"/>
                <a:gd name="connsiteY11" fmla="*/ 12312 h 269620"/>
                <a:gd name="connsiteX12" fmla="*/ 9913 w 221576"/>
                <a:gd name="connsiteY12" fmla="*/ 12312 h 269620"/>
                <a:gd name="connsiteX13" fmla="*/ 41797 w 221576"/>
                <a:gd name="connsiteY13" fmla="*/ 30866 h 269620"/>
                <a:gd name="connsiteX14" fmla="*/ 41797 w 221576"/>
                <a:gd name="connsiteY14" fmla="*/ 238904 h 269620"/>
                <a:gd name="connsiteX15" fmla="*/ 9913 w 221576"/>
                <a:gd name="connsiteY15" fmla="*/ 257458 h 269620"/>
                <a:gd name="connsiteX16" fmla="*/ 226 w 221576"/>
                <a:gd name="connsiteY16" fmla="*/ 257458 h 269620"/>
                <a:gd name="connsiteX17" fmla="*/ 226 w 221576"/>
                <a:gd name="connsiteY17" fmla="*/ 269696 h 269620"/>
                <a:gd name="connsiteX18" fmla="*/ 210502 w 221576"/>
                <a:gd name="connsiteY18" fmla="*/ 269696 h 269620"/>
                <a:gd name="connsiteX19" fmla="*/ 221803 w 221576"/>
                <a:gd name="connsiteY19" fmla="*/ 167848 h 2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1576" h="269620">
                  <a:moveTo>
                    <a:pt x="221803" y="167848"/>
                  </a:moveTo>
                  <a:lnTo>
                    <a:pt x="211713" y="167848"/>
                  </a:lnTo>
                  <a:cubicBezTo>
                    <a:pt x="207274" y="208113"/>
                    <a:pt x="201623" y="257458"/>
                    <a:pt x="130589" y="257458"/>
                  </a:cubicBezTo>
                  <a:lnTo>
                    <a:pt x="97494" y="257458"/>
                  </a:lnTo>
                  <a:cubicBezTo>
                    <a:pt x="78525" y="257458"/>
                    <a:pt x="77718" y="254695"/>
                    <a:pt x="77718" y="241668"/>
                  </a:cubicBezTo>
                  <a:lnTo>
                    <a:pt x="77718" y="31261"/>
                  </a:lnTo>
                  <a:cubicBezTo>
                    <a:pt x="77718" y="17839"/>
                    <a:pt x="77718" y="12312"/>
                    <a:pt x="116060" y="12312"/>
                  </a:cubicBezTo>
                  <a:lnTo>
                    <a:pt x="129379" y="12312"/>
                  </a:lnTo>
                  <a:lnTo>
                    <a:pt x="129379" y="75"/>
                  </a:lnTo>
                  <a:cubicBezTo>
                    <a:pt x="114849" y="1259"/>
                    <a:pt x="78121" y="1259"/>
                    <a:pt x="61574" y="1259"/>
                  </a:cubicBezTo>
                  <a:cubicBezTo>
                    <a:pt x="45833" y="1259"/>
                    <a:pt x="14353" y="1259"/>
                    <a:pt x="226" y="75"/>
                  </a:cubicBezTo>
                  <a:lnTo>
                    <a:pt x="226" y="12312"/>
                  </a:lnTo>
                  <a:lnTo>
                    <a:pt x="9913" y="12312"/>
                  </a:lnTo>
                  <a:cubicBezTo>
                    <a:pt x="40990" y="12312"/>
                    <a:pt x="41797" y="16655"/>
                    <a:pt x="41797" y="30866"/>
                  </a:cubicBezTo>
                  <a:lnTo>
                    <a:pt x="41797" y="238904"/>
                  </a:lnTo>
                  <a:cubicBezTo>
                    <a:pt x="41797" y="253116"/>
                    <a:pt x="40990" y="257458"/>
                    <a:pt x="9913" y="257458"/>
                  </a:cubicBezTo>
                  <a:lnTo>
                    <a:pt x="226" y="257458"/>
                  </a:lnTo>
                  <a:lnTo>
                    <a:pt x="226" y="269696"/>
                  </a:lnTo>
                  <a:lnTo>
                    <a:pt x="210502" y="269696"/>
                  </a:lnTo>
                  <a:lnTo>
                    <a:pt x="221803" y="167848"/>
                  </a:ln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38A5E20B-9756-854A-3C26-71D3E9946C17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1979293" y="5323844"/>
              <a:ext cx="178794" cy="181194"/>
            </a:xfrm>
            <a:custGeom>
              <a:avLst/>
              <a:gdLst>
                <a:gd name="connsiteX0" fmla="*/ 179028 w 178794"/>
                <a:gd name="connsiteY0" fmla="*/ 92448 h 181194"/>
                <a:gd name="connsiteX1" fmla="*/ 89832 w 178794"/>
                <a:gd name="connsiteY1" fmla="*/ 75 h 181194"/>
                <a:gd name="connsiteX2" fmla="*/ 233 w 178794"/>
                <a:gd name="connsiteY2" fmla="*/ 92448 h 181194"/>
                <a:gd name="connsiteX3" fmla="*/ 89428 w 178794"/>
                <a:gd name="connsiteY3" fmla="*/ 181269 h 181194"/>
                <a:gd name="connsiteX4" fmla="*/ 179028 w 178794"/>
                <a:gd name="connsiteY4" fmla="*/ 92448 h 181194"/>
                <a:gd name="connsiteX5" fmla="*/ 89832 w 178794"/>
                <a:gd name="connsiteY5" fmla="*/ 171400 h 181194"/>
                <a:gd name="connsiteX6" fmla="*/ 43822 w 178794"/>
                <a:gd name="connsiteY6" fmla="*/ 144952 h 181194"/>
                <a:gd name="connsiteX7" fmla="*/ 33732 w 178794"/>
                <a:gd name="connsiteY7" fmla="*/ 89290 h 181194"/>
                <a:gd name="connsiteX8" fmla="*/ 43418 w 178794"/>
                <a:gd name="connsiteY8" fmla="*/ 35208 h 181194"/>
                <a:gd name="connsiteX9" fmla="*/ 89428 w 178794"/>
                <a:gd name="connsiteY9" fmla="*/ 8759 h 181194"/>
                <a:gd name="connsiteX10" fmla="*/ 135035 w 178794"/>
                <a:gd name="connsiteY10" fmla="*/ 34419 h 181194"/>
                <a:gd name="connsiteX11" fmla="*/ 145529 w 178794"/>
                <a:gd name="connsiteY11" fmla="*/ 89290 h 181194"/>
                <a:gd name="connsiteX12" fmla="*/ 136650 w 178794"/>
                <a:gd name="connsiteY12" fmla="*/ 142188 h 181194"/>
                <a:gd name="connsiteX13" fmla="*/ 89832 w 178794"/>
                <a:gd name="connsiteY13" fmla="*/ 171400 h 18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794" h="181194">
                  <a:moveTo>
                    <a:pt x="179028" y="92448"/>
                  </a:moveTo>
                  <a:cubicBezTo>
                    <a:pt x="179028" y="41919"/>
                    <a:pt x="138668" y="75"/>
                    <a:pt x="89832" y="75"/>
                  </a:cubicBezTo>
                  <a:cubicBezTo>
                    <a:pt x="39382" y="75"/>
                    <a:pt x="233" y="43104"/>
                    <a:pt x="233" y="92448"/>
                  </a:cubicBezTo>
                  <a:cubicBezTo>
                    <a:pt x="233" y="143373"/>
                    <a:pt x="42207" y="181269"/>
                    <a:pt x="89428" y="181269"/>
                  </a:cubicBezTo>
                  <a:cubicBezTo>
                    <a:pt x="138264" y="181269"/>
                    <a:pt x="179028" y="142583"/>
                    <a:pt x="179028" y="92448"/>
                  </a:cubicBezTo>
                  <a:close/>
                  <a:moveTo>
                    <a:pt x="89832" y="171400"/>
                  </a:moveTo>
                  <a:cubicBezTo>
                    <a:pt x="72477" y="171400"/>
                    <a:pt x="54719" y="163110"/>
                    <a:pt x="43822" y="144952"/>
                  </a:cubicBezTo>
                  <a:cubicBezTo>
                    <a:pt x="33732" y="127582"/>
                    <a:pt x="33732" y="103502"/>
                    <a:pt x="33732" y="89290"/>
                  </a:cubicBezTo>
                  <a:cubicBezTo>
                    <a:pt x="33732" y="73895"/>
                    <a:pt x="33732" y="52578"/>
                    <a:pt x="43418" y="35208"/>
                  </a:cubicBezTo>
                  <a:cubicBezTo>
                    <a:pt x="54315" y="17049"/>
                    <a:pt x="73284" y="8759"/>
                    <a:pt x="89428" y="8759"/>
                  </a:cubicBezTo>
                  <a:cubicBezTo>
                    <a:pt x="107187" y="8759"/>
                    <a:pt x="124542" y="17444"/>
                    <a:pt x="135035" y="34419"/>
                  </a:cubicBezTo>
                  <a:cubicBezTo>
                    <a:pt x="145529" y="51394"/>
                    <a:pt x="145529" y="74290"/>
                    <a:pt x="145529" y="89290"/>
                  </a:cubicBezTo>
                  <a:cubicBezTo>
                    <a:pt x="145529" y="103502"/>
                    <a:pt x="145529" y="124819"/>
                    <a:pt x="136650" y="142188"/>
                  </a:cubicBezTo>
                  <a:cubicBezTo>
                    <a:pt x="127770" y="159952"/>
                    <a:pt x="110012" y="171400"/>
                    <a:pt x="89832" y="171400"/>
                  </a:cubicBez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82E60EE-68BB-75EF-72A6-0954F5C49FD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2194727" y="5323844"/>
              <a:ext cx="153771" cy="181194"/>
            </a:xfrm>
            <a:custGeom>
              <a:avLst/>
              <a:gdLst>
                <a:gd name="connsiteX0" fmla="*/ 33737 w 153771"/>
                <a:gd name="connsiteY0" fmla="*/ 90869 h 181194"/>
                <a:gd name="connsiteX1" fmla="*/ 88223 w 153771"/>
                <a:gd name="connsiteY1" fmla="*/ 9944 h 181194"/>
                <a:gd name="connsiteX2" fmla="*/ 131408 w 153771"/>
                <a:gd name="connsiteY2" fmla="*/ 24550 h 181194"/>
                <a:gd name="connsiteX3" fmla="*/ 112439 w 153771"/>
                <a:gd name="connsiteY3" fmla="*/ 42709 h 181194"/>
                <a:gd name="connsiteX4" fmla="*/ 131005 w 153771"/>
                <a:gd name="connsiteY4" fmla="*/ 60868 h 181194"/>
                <a:gd name="connsiteX5" fmla="*/ 149570 w 153771"/>
                <a:gd name="connsiteY5" fmla="*/ 42314 h 181194"/>
                <a:gd name="connsiteX6" fmla="*/ 87819 w 153771"/>
                <a:gd name="connsiteY6" fmla="*/ 75 h 181194"/>
                <a:gd name="connsiteX7" fmla="*/ 238 w 153771"/>
                <a:gd name="connsiteY7" fmla="*/ 91659 h 181194"/>
                <a:gd name="connsiteX8" fmla="*/ 87012 w 153771"/>
                <a:gd name="connsiteY8" fmla="*/ 181269 h 181194"/>
                <a:gd name="connsiteX9" fmla="*/ 154010 w 153771"/>
                <a:gd name="connsiteY9" fmla="*/ 129951 h 181194"/>
                <a:gd name="connsiteX10" fmla="*/ 148763 w 153771"/>
                <a:gd name="connsiteY10" fmla="*/ 126003 h 181194"/>
                <a:gd name="connsiteX11" fmla="*/ 143516 w 153771"/>
                <a:gd name="connsiteY11" fmla="*/ 129951 h 181194"/>
                <a:gd name="connsiteX12" fmla="*/ 90644 w 153771"/>
                <a:gd name="connsiteY12" fmla="*/ 171400 h 181194"/>
                <a:gd name="connsiteX13" fmla="*/ 33737 w 153771"/>
                <a:gd name="connsiteY13" fmla="*/ 90869 h 18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771" h="181194">
                  <a:moveTo>
                    <a:pt x="33737" y="90869"/>
                  </a:moveTo>
                  <a:cubicBezTo>
                    <a:pt x="33737" y="26524"/>
                    <a:pt x="66832" y="9944"/>
                    <a:pt x="88223" y="9944"/>
                  </a:cubicBezTo>
                  <a:cubicBezTo>
                    <a:pt x="91855" y="9944"/>
                    <a:pt x="117282" y="10338"/>
                    <a:pt x="131408" y="24550"/>
                  </a:cubicBezTo>
                  <a:cubicBezTo>
                    <a:pt x="114861" y="25734"/>
                    <a:pt x="112439" y="37577"/>
                    <a:pt x="112439" y="42709"/>
                  </a:cubicBezTo>
                  <a:cubicBezTo>
                    <a:pt x="112439" y="52973"/>
                    <a:pt x="119704" y="60868"/>
                    <a:pt x="131005" y="60868"/>
                  </a:cubicBezTo>
                  <a:cubicBezTo>
                    <a:pt x="141498" y="60868"/>
                    <a:pt x="149570" y="54157"/>
                    <a:pt x="149570" y="42314"/>
                  </a:cubicBezTo>
                  <a:cubicBezTo>
                    <a:pt x="149570" y="15470"/>
                    <a:pt x="118897" y="75"/>
                    <a:pt x="87819" y="75"/>
                  </a:cubicBezTo>
                  <a:cubicBezTo>
                    <a:pt x="37369" y="75"/>
                    <a:pt x="238" y="42709"/>
                    <a:pt x="238" y="91659"/>
                  </a:cubicBezTo>
                  <a:cubicBezTo>
                    <a:pt x="238" y="142188"/>
                    <a:pt x="40194" y="181269"/>
                    <a:pt x="87012" y="181269"/>
                  </a:cubicBezTo>
                  <a:cubicBezTo>
                    <a:pt x="141095" y="181269"/>
                    <a:pt x="154010" y="133898"/>
                    <a:pt x="154010" y="129951"/>
                  </a:cubicBezTo>
                  <a:cubicBezTo>
                    <a:pt x="154010" y="126003"/>
                    <a:pt x="149974" y="126003"/>
                    <a:pt x="148763" y="126003"/>
                  </a:cubicBezTo>
                  <a:cubicBezTo>
                    <a:pt x="145131" y="126003"/>
                    <a:pt x="144323" y="127582"/>
                    <a:pt x="143516" y="129951"/>
                  </a:cubicBezTo>
                  <a:cubicBezTo>
                    <a:pt x="131812" y="166663"/>
                    <a:pt x="105578" y="171400"/>
                    <a:pt x="90644" y="171400"/>
                  </a:cubicBezTo>
                  <a:cubicBezTo>
                    <a:pt x="69254" y="171400"/>
                    <a:pt x="33737" y="154426"/>
                    <a:pt x="33737" y="90869"/>
                  </a:cubicBez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72239844-97D2-526B-7389-BAA6CC8CA8A1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2400338" y="5204626"/>
              <a:ext cx="93635" cy="394759"/>
            </a:xfrm>
            <a:custGeom>
              <a:avLst/>
              <a:gdLst>
                <a:gd name="connsiteX0" fmla="*/ 93878 w 93635"/>
                <a:gd name="connsiteY0" fmla="*/ 390887 h 394759"/>
                <a:gd name="connsiteX1" fmla="*/ 87017 w 93635"/>
                <a:gd name="connsiteY1" fmla="*/ 382202 h 394759"/>
                <a:gd name="connsiteX2" fmla="*/ 23651 w 93635"/>
                <a:gd name="connsiteY2" fmla="*/ 197455 h 394759"/>
                <a:gd name="connsiteX3" fmla="*/ 88631 w 93635"/>
                <a:gd name="connsiteY3" fmla="*/ 10733 h 394759"/>
                <a:gd name="connsiteX4" fmla="*/ 93878 w 93635"/>
                <a:gd name="connsiteY4" fmla="*/ 4022 h 394759"/>
                <a:gd name="connsiteX5" fmla="*/ 89842 w 93635"/>
                <a:gd name="connsiteY5" fmla="*/ 75 h 394759"/>
                <a:gd name="connsiteX6" fmla="*/ 25669 w 93635"/>
                <a:gd name="connsiteY6" fmla="*/ 77053 h 394759"/>
                <a:gd name="connsiteX7" fmla="*/ 242 w 93635"/>
                <a:gd name="connsiteY7" fmla="*/ 197455 h 394759"/>
                <a:gd name="connsiteX8" fmla="*/ 26880 w 93635"/>
                <a:gd name="connsiteY8" fmla="*/ 320620 h 394759"/>
                <a:gd name="connsiteX9" fmla="*/ 89842 w 93635"/>
                <a:gd name="connsiteY9" fmla="*/ 394834 h 394759"/>
                <a:gd name="connsiteX10" fmla="*/ 93878 w 93635"/>
                <a:gd name="connsiteY10" fmla="*/ 390887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35" h="394759">
                  <a:moveTo>
                    <a:pt x="93878" y="390887"/>
                  </a:moveTo>
                  <a:cubicBezTo>
                    <a:pt x="93878" y="389703"/>
                    <a:pt x="93878" y="388913"/>
                    <a:pt x="87017" y="382202"/>
                  </a:cubicBezTo>
                  <a:cubicBezTo>
                    <a:pt x="36566" y="332462"/>
                    <a:pt x="23651" y="257853"/>
                    <a:pt x="23651" y="197455"/>
                  </a:cubicBezTo>
                  <a:cubicBezTo>
                    <a:pt x="23651" y="128766"/>
                    <a:pt x="38988" y="60078"/>
                    <a:pt x="88631" y="10733"/>
                  </a:cubicBezTo>
                  <a:cubicBezTo>
                    <a:pt x="93878" y="5996"/>
                    <a:pt x="93878" y="5207"/>
                    <a:pt x="93878" y="4022"/>
                  </a:cubicBezTo>
                  <a:cubicBezTo>
                    <a:pt x="93878" y="1259"/>
                    <a:pt x="92263" y="75"/>
                    <a:pt x="89842" y="75"/>
                  </a:cubicBezTo>
                  <a:cubicBezTo>
                    <a:pt x="85806" y="75"/>
                    <a:pt x="49482" y="26918"/>
                    <a:pt x="25669" y="77053"/>
                  </a:cubicBezTo>
                  <a:cubicBezTo>
                    <a:pt x="5086" y="120476"/>
                    <a:pt x="242" y="164295"/>
                    <a:pt x="242" y="197455"/>
                  </a:cubicBezTo>
                  <a:cubicBezTo>
                    <a:pt x="242" y="228246"/>
                    <a:pt x="4682" y="276012"/>
                    <a:pt x="26880" y="320620"/>
                  </a:cubicBezTo>
                  <a:cubicBezTo>
                    <a:pt x="51096" y="369175"/>
                    <a:pt x="85806" y="394834"/>
                    <a:pt x="89842" y="394834"/>
                  </a:cubicBezTo>
                  <a:cubicBezTo>
                    <a:pt x="92263" y="394834"/>
                    <a:pt x="93878" y="393650"/>
                    <a:pt x="93878" y="390887"/>
                  </a:cubicBez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73C7211A-4073-1D74-6084-824EA95766CE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2538325" y="5222390"/>
              <a:ext cx="239335" cy="286990"/>
            </a:xfrm>
            <a:custGeom>
              <a:avLst/>
              <a:gdLst>
                <a:gd name="connsiteX0" fmla="*/ 239581 w 239335"/>
                <a:gd name="connsiteY0" fmla="*/ 4022 h 286990"/>
                <a:gd name="connsiteX1" fmla="*/ 235142 w 239335"/>
                <a:gd name="connsiteY1" fmla="*/ 75 h 286990"/>
                <a:gd name="connsiteX2" fmla="*/ 227877 w 239335"/>
                <a:gd name="connsiteY2" fmla="*/ 5996 h 286990"/>
                <a:gd name="connsiteX3" fmla="*/ 208504 w 239335"/>
                <a:gd name="connsiteY3" fmla="*/ 28497 h 286990"/>
                <a:gd name="connsiteX4" fmla="*/ 150789 w 239335"/>
                <a:gd name="connsiteY4" fmla="*/ 75 h 286990"/>
                <a:gd name="connsiteX5" fmla="*/ 51100 w 239335"/>
                <a:gd name="connsiteY5" fmla="*/ 93238 h 286990"/>
                <a:gd name="connsiteX6" fmla="*/ 93074 w 239335"/>
                <a:gd name="connsiteY6" fmla="*/ 149294 h 286990"/>
                <a:gd name="connsiteX7" fmla="*/ 136260 w 239335"/>
                <a:gd name="connsiteY7" fmla="*/ 160347 h 286990"/>
                <a:gd name="connsiteX8" fmla="*/ 173391 w 239335"/>
                <a:gd name="connsiteY8" fmla="*/ 202192 h 286990"/>
                <a:gd name="connsiteX9" fmla="*/ 100743 w 239335"/>
                <a:gd name="connsiteY9" fmla="*/ 274827 h 286990"/>
                <a:gd name="connsiteX10" fmla="*/ 30113 w 239335"/>
                <a:gd name="connsiteY10" fmla="*/ 217193 h 286990"/>
                <a:gd name="connsiteX11" fmla="*/ 32534 w 239335"/>
                <a:gd name="connsiteY11" fmla="*/ 195876 h 286990"/>
                <a:gd name="connsiteX12" fmla="*/ 33342 w 239335"/>
                <a:gd name="connsiteY12" fmla="*/ 193112 h 286990"/>
                <a:gd name="connsiteX13" fmla="*/ 28498 w 239335"/>
                <a:gd name="connsiteY13" fmla="*/ 188770 h 286990"/>
                <a:gd name="connsiteX14" fmla="*/ 24462 w 239335"/>
                <a:gd name="connsiteY14" fmla="*/ 190349 h 286990"/>
                <a:gd name="connsiteX15" fmla="*/ 246 w 239335"/>
                <a:gd name="connsiteY15" fmla="*/ 283117 h 286990"/>
                <a:gd name="connsiteX16" fmla="*/ 4686 w 239335"/>
                <a:gd name="connsiteY16" fmla="*/ 287065 h 286990"/>
                <a:gd name="connsiteX17" fmla="*/ 11951 w 239335"/>
                <a:gd name="connsiteY17" fmla="*/ 281144 h 286990"/>
                <a:gd name="connsiteX18" fmla="*/ 31727 w 239335"/>
                <a:gd name="connsiteY18" fmla="*/ 258642 h 286990"/>
                <a:gd name="connsiteX19" fmla="*/ 99936 w 239335"/>
                <a:gd name="connsiteY19" fmla="*/ 287065 h 286990"/>
                <a:gd name="connsiteX20" fmla="*/ 202450 w 239335"/>
                <a:gd name="connsiteY20" fmla="*/ 185612 h 286990"/>
                <a:gd name="connsiteX21" fmla="*/ 182674 w 239335"/>
                <a:gd name="connsiteY21" fmla="*/ 139425 h 286990"/>
                <a:gd name="connsiteX22" fmla="*/ 131416 w 239335"/>
                <a:gd name="connsiteY22" fmla="*/ 119687 h 286990"/>
                <a:gd name="connsiteX23" fmla="*/ 104375 w 239335"/>
                <a:gd name="connsiteY23" fmla="*/ 112581 h 286990"/>
                <a:gd name="connsiteX24" fmla="*/ 79756 w 239335"/>
                <a:gd name="connsiteY24" fmla="*/ 76658 h 286990"/>
                <a:gd name="connsiteX25" fmla="*/ 150386 w 239335"/>
                <a:gd name="connsiteY25" fmla="*/ 11128 h 286990"/>
                <a:gd name="connsiteX26" fmla="*/ 208504 w 239335"/>
                <a:gd name="connsiteY26" fmla="*/ 72316 h 286990"/>
                <a:gd name="connsiteX27" fmla="*/ 206890 w 239335"/>
                <a:gd name="connsiteY27" fmla="*/ 94422 h 286990"/>
                <a:gd name="connsiteX28" fmla="*/ 211733 w 239335"/>
                <a:gd name="connsiteY28" fmla="*/ 98370 h 286990"/>
                <a:gd name="connsiteX29" fmla="*/ 217787 w 239335"/>
                <a:gd name="connsiteY29" fmla="*/ 90475 h 286990"/>
                <a:gd name="connsiteX30" fmla="*/ 239581 w 239335"/>
                <a:gd name="connsiteY30" fmla="*/ 4022 h 28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335" h="286990">
                  <a:moveTo>
                    <a:pt x="239581" y="4022"/>
                  </a:moveTo>
                  <a:cubicBezTo>
                    <a:pt x="239581" y="2838"/>
                    <a:pt x="238774" y="75"/>
                    <a:pt x="235142" y="75"/>
                  </a:cubicBezTo>
                  <a:cubicBezTo>
                    <a:pt x="233124" y="75"/>
                    <a:pt x="232720" y="469"/>
                    <a:pt x="227877" y="5996"/>
                  </a:cubicBezTo>
                  <a:lnTo>
                    <a:pt x="208504" y="28497"/>
                  </a:lnTo>
                  <a:cubicBezTo>
                    <a:pt x="198011" y="9944"/>
                    <a:pt x="177023" y="75"/>
                    <a:pt x="150789" y="75"/>
                  </a:cubicBezTo>
                  <a:cubicBezTo>
                    <a:pt x="99532" y="75"/>
                    <a:pt x="51100" y="45472"/>
                    <a:pt x="51100" y="93238"/>
                  </a:cubicBezTo>
                  <a:cubicBezTo>
                    <a:pt x="51100" y="125214"/>
                    <a:pt x="72491" y="143372"/>
                    <a:pt x="93074" y="149294"/>
                  </a:cubicBezTo>
                  <a:lnTo>
                    <a:pt x="136260" y="160347"/>
                  </a:lnTo>
                  <a:cubicBezTo>
                    <a:pt x="151193" y="163900"/>
                    <a:pt x="173391" y="169821"/>
                    <a:pt x="173391" y="202192"/>
                  </a:cubicBezTo>
                  <a:cubicBezTo>
                    <a:pt x="173391" y="237720"/>
                    <a:pt x="140296" y="274827"/>
                    <a:pt x="100743" y="274827"/>
                  </a:cubicBezTo>
                  <a:cubicBezTo>
                    <a:pt x="74912" y="274827"/>
                    <a:pt x="30113" y="266143"/>
                    <a:pt x="30113" y="217193"/>
                  </a:cubicBezTo>
                  <a:cubicBezTo>
                    <a:pt x="30113" y="207718"/>
                    <a:pt x="32131" y="198244"/>
                    <a:pt x="32534" y="195876"/>
                  </a:cubicBezTo>
                  <a:cubicBezTo>
                    <a:pt x="32938" y="194296"/>
                    <a:pt x="33342" y="193902"/>
                    <a:pt x="33342" y="193112"/>
                  </a:cubicBezTo>
                  <a:cubicBezTo>
                    <a:pt x="33342" y="189165"/>
                    <a:pt x="30516" y="188770"/>
                    <a:pt x="28498" y="188770"/>
                  </a:cubicBezTo>
                  <a:cubicBezTo>
                    <a:pt x="26480" y="188770"/>
                    <a:pt x="25673" y="189165"/>
                    <a:pt x="24462" y="190349"/>
                  </a:cubicBezTo>
                  <a:cubicBezTo>
                    <a:pt x="22848" y="191928"/>
                    <a:pt x="246" y="281933"/>
                    <a:pt x="246" y="283117"/>
                  </a:cubicBezTo>
                  <a:cubicBezTo>
                    <a:pt x="246" y="285486"/>
                    <a:pt x="2264" y="287065"/>
                    <a:pt x="4686" y="287065"/>
                  </a:cubicBezTo>
                  <a:cubicBezTo>
                    <a:pt x="6704" y="287065"/>
                    <a:pt x="7107" y="286670"/>
                    <a:pt x="11951" y="281144"/>
                  </a:cubicBezTo>
                  <a:lnTo>
                    <a:pt x="31727" y="258642"/>
                  </a:lnTo>
                  <a:cubicBezTo>
                    <a:pt x="49082" y="281538"/>
                    <a:pt x="76527" y="287065"/>
                    <a:pt x="99936" y="287065"/>
                  </a:cubicBezTo>
                  <a:cubicBezTo>
                    <a:pt x="154825" y="287065"/>
                    <a:pt x="202450" y="234562"/>
                    <a:pt x="202450" y="185612"/>
                  </a:cubicBezTo>
                  <a:cubicBezTo>
                    <a:pt x="202450" y="158373"/>
                    <a:pt x="188728" y="144952"/>
                    <a:pt x="182674" y="139425"/>
                  </a:cubicBezTo>
                  <a:cubicBezTo>
                    <a:pt x="173391" y="130345"/>
                    <a:pt x="167337" y="128766"/>
                    <a:pt x="131416" y="119687"/>
                  </a:cubicBezTo>
                  <a:cubicBezTo>
                    <a:pt x="122537" y="117318"/>
                    <a:pt x="108008" y="113371"/>
                    <a:pt x="104375" y="112581"/>
                  </a:cubicBezTo>
                  <a:cubicBezTo>
                    <a:pt x="93478" y="109028"/>
                    <a:pt x="79756" y="97580"/>
                    <a:pt x="79756" y="76658"/>
                  </a:cubicBezTo>
                  <a:cubicBezTo>
                    <a:pt x="79756" y="44683"/>
                    <a:pt x="112044" y="11128"/>
                    <a:pt x="150386" y="11128"/>
                  </a:cubicBezTo>
                  <a:cubicBezTo>
                    <a:pt x="183885" y="11128"/>
                    <a:pt x="208504" y="28103"/>
                    <a:pt x="208504" y="72316"/>
                  </a:cubicBezTo>
                  <a:cubicBezTo>
                    <a:pt x="208504" y="84948"/>
                    <a:pt x="206890" y="92054"/>
                    <a:pt x="206890" y="94422"/>
                  </a:cubicBezTo>
                  <a:cubicBezTo>
                    <a:pt x="206890" y="94817"/>
                    <a:pt x="206890" y="98370"/>
                    <a:pt x="211733" y="98370"/>
                  </a:cubicBezTo>
                  <a:cubicBezTo>
                    <a:pt x="215769" y="98370"/>
                    <a:pt x="216173" y="97186"/>
                    <a:pt x="217787" y="90475"/>
                  </a:cubicBezTo>
                  <a:lnTo>
                    <a:pt x="239581" y="4022"/>
                  </a:ln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ACD49A2E-731E-0CF8-93DC-73B55F2ECF70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2811092" y="5204626"/>
              <a:ext cx="93635" cy="394759"/>
            </a:xfrm>
            <a:custGeom>
              <a:avLst/>
              <a:gdLst>
                <a:gd name="connsiteX0" fmla="*/ 93888 w 93635"/>
                <a:gd name="connsiteY0" fmla="*/ 197455 h 394759"/>
                <a:gd name="connsiteX1" fmla="*/ 67251 w 93635"/>
                <a:gd name="connsiteY1" fmla="*/ 74290 h 394759"/>
                <a:gd name="connsiteX2" fmla="*/ 4289 w 93635"/>
                <a:gd name="connsiteY2" fmla="*/ 75 h 394759"/>
                <a:gd name="connsiteX3" fmla="*/ 253 w 93635"/>
                <a:gd name="connsiteY3" fmla="*/ 4022 h 394759"/>
                <a:gd name="connsiteX4" fmla="*/ 7921 w 93635"/>
                <a:gd name="connsiteY4" fmla="*/ 13102 h 394759"/>
                <a:gd name="connsiteX5" fmla="*/ 70479 w 93635"/>
                <a:gd name="connsiteY5" fmla="*/ 197455 h 394759"/>
                <a:gd name="connsiteX6" fmla="*/ 5500 w 93635"/>
                <a:gd name="connsiteY6" fmla="*/ 384176 h 394759"/>
                <a:gd name="connsiteX7" fmla="*/ 253 w 93635"/>
                <a:gd name="connsiteY7" fmla="*/ 390887 h 394759"/>
                <a:gd name="connsiteX8" fmla="*/ 4289 w 93635"/>
                <a:gd name="connsiteY8" fmla="*/ 394834 h 394759"/>
                <a:gd name="connsiteX9" fmla="*/ 68461 w 93635"/>
                <a:gd name="connsiteY9" fmla="*/ 317856 h 394759"/>
                <a:gd name="connsiteX10" fmla="*/ 93888 w 93635"/>
                <a:gd name="connsiteY10" fmla="*/ 197455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35" h="394759">
                  <a:moveTo>
                    <a:pt x="93888" y="197455"/>
                  </a:moveTo>
                  <a:cubicBezTo>
                    <a:pt x="93888" y="166663"/>
                    <a:pt x="89449" y="118897"/>
                    <a:pt x="67251" y="74290"/>
                  </a:cubicBezTo>
                  <a:cubicBezTo>
                    <a:pt x="43035" y="25734"/>
                    <a:pt x="8325" y="75"/>
                    <a:pt x="4289" y="75"/>
                  </a:cubicBezTo>
                  <a:cubicBezTo>
                    <a:pt x="1867" y="75"/>
                    <a:pt x="253" y="1654"/>
                    <a:pt x="253" y="4022"/>
                  </a:cubicBezTo>
                  <a:cubicBezTo>
                    <a:pt x="253" y="5207"/>
                    <a:pt x="253" y="5996"/>
                    <a:pt x="7921" y="13102"/>
                  </a:cubicBezTo>
                  <a:cubicBezTo>
                    <a:pt x="47474" y="52183"/>
                    <a:pt x="70479" y="114950"/>
                    <a:pt x="70479" y="197455"/>
                  </a:cubicBezTo>
                  <a:cubicBezTo>
                    <a:pt x="70479" y="264958"/>
                    <a:pt x="55546" y="334436"/>
                    <a:pt x="5500" y="384176"/>
                  </a:cubicBezTo>
                  <a:cubicBezTo>
                    <a:pt x="253" y="388913"/>
                    <a:pt x="253" y="389703"/>
                    <a:pt x="253" y="390887"/>
                  </a:cubicBezTo>
                  <a:cubicBezTo>
                    <a:pt x="253" y="393255"/>
                    <a:pt x="1867" y="394834"/>
                    <a:pt x="4289" y="394834"/>
                  </a:cubicBezTo>
                  <a:cubicBezTo>
                    <a:pt x="8325" y="394834"/>
                    <a:pt x="44649" y="367991"/>
                    <a:pt x="68461" y="317856"/>
                  </a:cubicBezTo>
                  <a:cubicBezTo>
                    <a:pt x="89045" y="274433"/>
                    <a:pt x="93888" y="230614"/>
                    <a:pt x="93888" y="197455"/>
                  </a:cubicBez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3C9DBD3-57FB-32DF-D42F-747DEF71D81A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2979752" y="5458851"/>
              <a:ext cx="47221" cy="118033"/>
            </a:xfrm>
            <a:custGeom>
              <a:avLst/>
              <a:gdLst>
                <a:gd name="connsiteX0" fmla="*/ 47478 w 47221"/>
                <a:gd name="connsiteY0" fmla="*/ 41524 h 118033"/>
                <a:gd name="connsiteX1" fmla="*/ 21648 w 47221"/>
                <a:gd name="connsiteY1" fmla="*/ 75 h 118033"/>
                <a:gd name="connsiteX2" fmla="*/ 257 w 47221"/>
                <a:gd name="connsiteY2" fmla="*/ 20997 h 118033"/>
                <a:gd name="connsiteX3" fmla="*/ 21648 w 47221"/>
                <a:gd name="connsiteY3" fmla="*/ 41919 h 118033"/>
                <a:gd name="connsiteX4" fmla="*/ 35774 w 47221"/>
                <a:gd name="connsiteY4" fmla="*/ 36787 h 118033"/>
                <a:gd name="connsiteX5" fmla="*/ 37792 w 47221"/>
                <a:gd name="connsiteY5" fmla="*/ 35603 h 118033"/>
                <a:gd name="connsiteX6" fmla="*/ 38599 w 47221"/>
                <a:gd name="connsiteY6" fmla="*/ 41524 h 118033"/>
                <a:gd name="connsiteX7" fmla="*/ 11154 w 47221"/>
                <a:gd name="connsiteY7" fmla="*/ 107449 h 118033"/>
                <a:gd name="connsiteX8" fmla="*/ 6714 w 47221"/>
                <a:gd name="connsiteY8" fmla="*/ 113765 h 118033"/>
                <a:gd name="connsiteX9" fmla="*/ 10750 w 47221"/>
                <a:gd name="connsiteY9" fmla="*/ 118108 h 118033"/>
                <a:gd name="connsiteX10" fmla="*/ 47478 w 47221"/>
                <a:gd name="connsiteY10" fmla="*/ 41524 h 11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21" h="118033">
                  <a:moveTo>
                    <a:pt x="47478" y="41524"/>
                  </a:moveTo>
                  <a:cubicBezTo>
                    <a:pt x="47478" y="15470"/>
                    <a:pt x="37388" y="75"/>
                    <a:pt x="21648" y="75"/>
                  </a:cubicBezTo>
                  <a:cubicBezTo>
                    <a:pt x="8329" y="75"/>
                    <a:pt x="257" y="9944"/>
                    <a:pt x="257" y="20997"/>
                  </a:cubicBezTo>
                  <a:cubicBezTo>
                    <a:pt x="257" y="31655"/>
                    <a:pt x="8329" y="41919"/>
                    <a:pt x="21648" y="41919"/>
                  </a:cubicBezTo>
                  <a:cubicBezTo>
                    <a:pt x="26491" y="41919"/>
                    <a:pt x="31738" y="40340"/>
                    <a:pt x="35774" y="36787"/>
                  </a:cubicBezTo>
                  <a:cubicBezTo>
                    <a:pt x="36984" y="35998"/>
                    <a:pt x="37388" y="35603"/>
                    <a:pt x="37792" y="35603"/>
                  </a:cubicBezTo>
                  <a:cubicBezTo>
                    <a:pt x="38195" y="35603"/>
                    <a:pt x="38599" y="35998"/>
                    <a:pt x="38599" y="41524"/>
                  </a:cubicBezTo>
                  <a:cubicBezTo>
                    <a:pt x="38599" y="70737"/>
                    <a:pt x="24473" y="94422"/>
                    <a:pt x="11154" y="107449"/>
                  </a:cubicBezTo>
                  <a:cubicBezTo>
                    <a:pt x="6714" y="111792"/>
                    <a:pt x="6714" y="112581"/>
                    <a:pt x="6714" y="113765"/>
                  </a:cubicBezTo>
                  <a:cubicBezTo>
                    <a:pt x="6714" y="116529"/>
                    <a:pt x="8732" y="118108"/>
                    <a:pt x="10750" y="118108"/>
                  </a:cubicBezTo>
                  <a:cubicBezTo>
                    <a:pt x="15190" y="118108"/>
                    <a:pt x="47478" y="87711"/>
                    <a:pt x="47478" y="41524"/>
                  </a:cubicBez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DA3D865-0CCB-FFA6-431F-267785547EB8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3157918" y="5249629"/>
              <a:ext cx="246196" cy="307517"/>
            </a:xfrm>
            <a:custGeom>
              <a:avLst/>
              <a:gdLst>
                <a:gd name="connsiteX0" fmla="*/ 238386 w 246196"/>
                <a:gd name="connsiteY0" fmla="*/ 75 h 307517"/>
                <a:gd name="connsiteX1" fmla="*/ 234753 w 246196"/>
                <a:gd name="connsiteY1" fmla="*/ 864 h 307517"/>
                <a:gd name="connsiteX2" fmla="*/ 5104 w 246196"/>
                <a:gd name="connsiteY2" fmla="*/ 107844 h 307517"/>
                <a:gd name="connsiteX3" fmla="*/ 1068 w 246196"/>
                <a:gd name="connsiteY3" fmla="*/ 111792 h 307517"/>
                <a:gd name="connsiteX4" fmla="*/ 261 w 246196"/>
                <a:gd name="connsiteY4" fmla="*/ 114950 h 307517"/>
                <a:gd name="connsiteX5" fmla="*/ 1068 w 246196"/>
                <a:gd name="connsiteY5" fmla="*/ 118503 h 307517"/>
                <a:gd name="connsiteX6" fmla="*/ 5104 w 246196"/>
                <a:gd name="connsiteY6" fmla="*/ 122055 h 307517"/>
                <a:gd name="connsiteX7" fmla="*/ 234753 w 246196"/>
                <a:gd name="connsiteY7" fmla="*/ 229035 h 307517"/>
                <a:gd name="connsiteX8" fmla="*/ 238386 w 246196"/>
                <a:gd name="connsiteY8" fmla="*/ 229825 h 307517"/>
                <a:gd name="connsiteX9" fmla="*/ 245650 w 246196"/>
                <a:gd name="connsiteY9" fmla="*/ 225482 h 307517"/>
                <a:gd name="connsiteX10" fmla="*/ 246458 w 246196"/>
                <a:gd name="connsiteY10" fmla="*/ 221930 h 307517"/>
                <a:gd name="connsiteX11" fmla="*/ 246458 w 246196"/>
                <a:gd name="connsiteY11" fmla="*/ 7970 h 307517"/>
                <a:gd name="connsiteX12" fmla="*/ 245650 w 246196"/>
                <a:gd name="connsiteY12" fmla="*/ 4417 h 307517"/>
                <a:gd name="connsiteX13" fmla="*/ 238386 w 246196"/>
                <a:gd name="connsiteY13" fmla="*/ 75 h 307517"/>
                <a:gd name="connsiteX14" fmla="*/ 230314 w 246196"/>
                <a:gd name="connsiteY14" fmla="*/ 209297 h 307517"/>
                <a:gd name="connsiteX15" fmla="*/ 27303 w 246196"/>
                <a:gd name="connsiteY15" fmla="*/ 114950 h 307517"/>
                <a:gd name="connsiteX16" fmla="*/ 230314 w 246196"/>
                <a:gd name="connsiteY16" fmla="*/ 20602 h 307517"/>
                <a:gd name="connsiteX17" fmla="*/ 230314 w 246196"/>
                <a:gd name="connsiteY17" fmla="*/ 209297 h 307517"/>
                <a:gd name="connsiteX18" fmla="*/ 241614 w 246196"/>
                <a:gd name="connsiteY18" fmla="*/ 292592 h 307517"/>
                <a:gd name="connsiteX19" fmla="*/ 11966 w 246196"/>
                <a:gd name="connsiteY19" fmla="*/ 185612 h 307517"/>
                <a:gd name="connsiteX20" fmla="*/ 8333 w 246196"/>
                <a:gd name="connsiteY20" fmla="*/ 184822 h 307517"/>
                <a:gd name="connsiteX21" fmla="*/ 1068 w 246196"/>
                <a:gd name="connsiteY21" fmla="*/ 189165 h 307517"/>
                <a:gd name="connsiteX22" fmla="*/ 261 w 246196"/>
                <a:gd name="connsiteY22" fmla="*/ 192323 h 307517"/>
                <a:gd name="connsiteX23" fmla="*/ 5104 w 246196"/>
                <a:gd name="connsiteY23" fmla="*/ 199823 h 307517"/>
                <a:gd name="connsiteX24" fmla="*/ 234753 w 246196"/>
                <a:gd name="connsiteY24" fmla="*/ 306803 h 307517"/>
                <a:gd name="connsiteX25" fmla="*/ 238386 w 246196"/>
                <a:gd name="connsiteY25" fmla="*/ 307593 h 307517"/>
                <a:gd name="connsiteX26" fmla="*/ 245650 w 246196"/>
                <a:gd name="connsiteY26" fmla="*/ 303250 h 307517"/>
                <a:gd name="connsiteX27" fmla="*/ 246458 w 246196"/>
                <a:gd name="connsiteY27" fmla="*/ 300092 h 307517"/>
                <a:gd name="connsiteX28" fmla="*/ 241614 w 246196"/>
                <a:gd name="connsiteY28" fmla="*/ 292592 h 30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6196" h="307517">
                  <a:moveTo>
                    <a:pt x="238386" y="75"/>
                  </a:moveTo>
                  <a:cubicBezTo>
                    <a:pt x="237175" y="75"/>
                    <a:pt x="235964" y="469"/>
                    <a:pt x="234753" y="864"/>
                  </a:cubicBezTo>
                  <a:lnTo>
                    <a:pt x="5104" y="107844"/>
                  </a:lnTo>
                  <a:cubicBezTo>
                    <a:pt x="3490" y="108634"/>
                    <a:pt x="1876" y="109818"/>
                    <a:pt x="1068" y="111792"/>
                  </a:cubicBezTo>
                  <a:cubicBezTo>
                    <a:pt x="665" y="112581"/>
                    <a:pt x="261" y="113765"/>
                    <a:pt x="261" y="114950"/>
                  </a:cubicBezTo>
                  <a:cubicBezTo>
                    <a:pt x="261" y="116134"/>
                    <a:pt x="665" y="117318"/>
                    <a:pt x="1068" y="118503"/>
                  </a:cubicBezTo>
                  <a:cubicBezTo>
                    <a:pt x="1876" y="120082"/>
                    <a:pt x="3490" y="121266"/>
                    <a:pt x="5104" y="122055"/>
                  </a:cubicBezTo>
                  <a:lnTo>
                    <a:pt x="234753" y="229035"/>
                  </a:lnTo>
                  <a:cubicBezTo>
                    <a:pt x="235964" y="229825"/>
                    <a:pt x="236771" y="229825"/>
                    <a:pt x="238386" y="229825"/>
                  </a:cubicBezTo>
                  <a:cubicBezTo>
                    <a:pt x="241211" y="229825"/>
                    <a:pt x="244036" y="228246"/>
                    <a:pt x="245650" y="225482"/>
                  </a:cubicBezTo>
                  <a:cubicBezTo>
                    <a:pt x="246054" y="224298"/>
                    <a:pt x="246458" y="223114"/>
                    <a:pt x="246458" y="221930"/>
                  </a:cubicBezTo>
                  <a:lnTo>
                    <a:pt x="246458" y="7970"/>
                  </a:lnTo>
                  <a:cubicBezTo>
                    <a:pt x="246458" y="6786"/>
                    <a:pt x="246054" y="5601"/>
                    <a:pt x="245650" y="4417"/>
                  </a:cubicBezTo>
                  <a:cubicBezTo>
                    <a:pt x="244036" y="1654"/>
                    <a:pt x="241211" y="75"/>
                    <a:pt x="238386" y="75"/>
                  </a:cubicBezTo>
                  <a:close/>
                  <a:moveTo>
                    <a:pt x="230314" y="209297"/>
                  </a:moveTo>
                  <a:lnTo>
                    <a:pt x="27303" y="114950"/>
                  </a:lnTo>
                  <a:lnTo>
                    <a:pt x="230314" y="20602"/>
                  </a:lnTo>
                  <a:lnTo>
                    <a:pt x="230314" y="209297"/>
                  </a:lnTo>
                  <a:close/>
                  <a:moveTo>
                    <a:pt x="241614" y="292592"/>
                  </a:moveTo>
                  <a:lnTo>
                    <a:pt x="11966" y="185612"/>
                  </a:lnTo>
                  <a:cubicBezTo>
                    <a:pt x="10755" y="185217"/>
                    <a:pt x="9544" y="184822"/>
                    <a:pt x="8333" y="184822"/>
                  </a:cubicBezTo>
                  <a:cubicBezTo>
                    <a:pt x="5508" y="184822"/>
                    <a:pt x="2683" y="186401"/>
                    <a:pt x="1068" y="189165"/>
                  </a:cubicBezTo>
                  <a:cubicBezTo>
                    <a:pt x="665" y="190349"/>
                    <a:pt x="261" y="191138"/>
                    <a:pt x="261" y="192323"/>
                  </a:cubicBezTo>
                  <a:cubicBezTo>
                    <a:pt x="261" y="195481"/>
                    <a:pt x="2279" y="198244"/>
                    <a:pt x="5104" y="199823"/>
                  </a:cubicBezTo>
                  <a:lnTo>
                    <a:pt x="234753" y="306803"/>
                  </a:lnTo>
                  <a:cubicBezTo>
                    <a:pt x="235964" y="307198"/>
                    <a:pt x="237175" y="307593"/>
                    <a:pt x="238386" y="307593"/>
                  </a:cubicBezTo>
                  <a:cubicBezTo>
                    <a:pt x="241211" y="307593"/>
                    <a:pt x="244036" y="306013"/>
                    <a:pt x="245650" y="303250"/>
                  </a:cubicBezTo>
                  <a:cubicBezTo>
                    <a:pt x="246054" y="302066"/>
                    <a:pt x="246458" y="301276"/>
                    <a:pt x="246458" y="300092"/>
                  </a:cubicBezTo>
                  <a:cubicBezTo>
                    <a:pt x="246458" y="296934"/>
                    <a:pt x="244440" y="294171"/>
                    <a:pt x="241614" y="292592"/>
                  </a:cubicBez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EA8FAA09-20A0-823D-DA2F-4903EC4888D6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3461337" y="5204626"/>
              <a:ext cx="93635" cy="394759"/>
            </a:xfrm>
            <a:custGeom>
              <a:avLst/>
              <a:gdLst>
                <a:gd name="connsiteX0" fmla="*/ 93904 w 93635"/>
                <a:gd name="connsiteY0" fmla="*/ 197455 h 394759"/>
                <a:gd name="connsiteX1" fmla="*/ 67267 w 93635"/>
                <a:gd name="connsiteY1" fmla="*/ 74290 h 394759"/>
                <a:gd name="connsiteX2" fmla="*/ 4305 w 93635"/>
                <a:gd name="connsiteY2" fmla="*/ 75 h 394759"/>
                <a:gd name="connsiteX3" fmla="*/ 269 w 93635"/>
                <a:gd name="connsiteY3" fmla="*/ 4022 h 394759"/>
                <a:gd name="connsiteX4" fmla="*/ 7937 w 93635"/>
                <a:gd name="connsiteY4" fmla="*/ 13102 h 394759"/>
                <a:gd name="connsiteX5" fmla="*/ 70496 w 93635"/>
                <a:gd name="connsiteY5" fmla="*/ 197455 h 394759"/>
                <a:gd name="connsiteX6" fmla="*/ 5516 w 93635"/>
                <a:gd name="connsiteY6" fmla="*/ 384176 h 394759"/>
                <a:gd name="connsiteX7" fmla="*/ 269 w 93635"/>
                <a:gd name="connsiteY7" fmla="*/ 390887 h 394759"/>
                <a:gd name="connsiteX8" fmla="*/ 4305 w 93635"/>
                <a:gd name="connsiteY8" fmla="*/ 394834 h 394759"/>
                <a:gd name="connsiteX9" fmla="*/ 68478 w 93635"/>
                <a:gd name="connsiteY9" fmla="*/ 317856 h 394759"/>
                <a:gd name="connsiteX10" fmla="*/ 93904 w 93635"/>
                <a:gd name="connsiteY10" fmla="*/ 197455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35" h="394759">
                  <a:moveTo>
                    <a:pt x="93904" y="197455"/>
                  </a:moveTo>
                  <a:cubicBezTo>
                    <a:pt x="93904" y="166663"/>
                    <a:pt x="89465" y="118897"/>
                    <a:pt x="67267" y="74290"/>
                  </a:cubicBezTo>
                  <a:cubicBezTo>
                    <a:pt x="43051" y="25734"/>
                    <a:pt x="8341" y="75"/>
                    <a:pt x="4305" y="75"/>
                  </a:cubicBezTo>
                  <a:cubicBezTo>
                    <a:pt x="1883" y="75"/>
                    <a:pt x="269" y="1654"/>
                    <a:pt x="269" y="4022"/>
                  </a:cubicBezTo>
                  <a:cubicBezTo>
                    <a:pt x="269" y="5207"/>
                    <a:pt x="269" y="5996"/>
                    <a:pt x="7937" y="13102"/>
                  </a:cubicBezTo>
                  <a:cubicBezTo>
                    <a:pt x="47490" y="52183"/>
                    <a:pt x="70496" y="114950"/>
                    <a:pt x="70496" y="197455"/>
                  </a:cubicBezTo>
                  <a:cubicBezTo>
                    <a:pt x="70496" y="264958"/>
                    <a:pt x="55562" y="334436"/>
                    <a:pt x="5516" y="384176"/>
                  </a:cubicBezTo>
                  <a:cubicBezTo>
                    <a:pt x="269" y="388913"/>
                    <a:pt x="269" y="389703"/>
                    <a:pt x="269" y="390887"/>
                  </a:cubicBezTo>
                  <a:cubicBezTo>
                    <a:pt x="269" y="393255"/>
                    <a:pt x="1883" y="394834"/>
                    <a:pt x="4305" y="394834"/>
                  </a:cubicBezTo>
                  <a:cubicBezTo>
                    <a:pt x="8341" y="394834"/>
                    <a:pt x="44665" y="367991"/>
                    <a:pt x="68478" y="317856"/>
                  </a:cubicBezTo>
                  <a:cubicBezTo>
                    <a:pt x="89061" y="274433"/>
                    <a:pt x="93904" y="230614"/>
                    <a:pt x="93904" y="197455"/>
                  </a:cubicBezTo>
                  <a:close/>
                </a:path>
              </a:pathLst>
            </a:custGeom>
            <a:solidFill>
              <a:srgbClr val="000000"/>
            </a:solidFill>
            <a:ln w="4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3A170B77-7A5A-D92B-A892-CE759420F6C5}"/>
              </a:ext>
            </a:extLst>
          </p:cNvPr>
          <p:cNvGrpSpPr/>
          <p:nvPr/>
        </p:nvGrpSpPr>
        <p:grpSpPr>
          <a:xfrm rot="21375138">
            <a:off x="3324957" y="4204905"/>
            <a:ext cx="2982989" cy="731407"/>
            <a:chOff x="5606036" y="5401848"/>
            <a:chExt cx="4391403" cy="1076740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2EA32138-E62D-5C65-9EF1-347E74148DA2}"/>
                </a:ext>
              </a:extLst>
            </p:cNvPr>
            <p:cNvSpPr/>
            <p:nvPr/>
          </p:nvSpPr>
          <p:spPr>
            <a:xfrm>
              <a:off x="5606036" y="5401848"/>
              <a:ext cx="4391403" cy="107674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86C073C7-BAD3-B49C-6BF2-27A81C181AAA}"/>
                </a:ext>
              </a:extLst>
            </p:cNvPr>
            <p:cNvGrpSpPr/>
            <p:nvPr/>
          </p:nvGrpSpPr>
          <p:grpSpPr>
            <a:xfrm>
              <a:off x="5696012" y="5480247"/>
              <a:ext cx="4234987" cy="914733"/>
              <a:chOff x="5696012" y="5480247"/>
              <a:chExt cx="4234987" cy="914733"/>
            </a:xfrm>
          </p:grpSpPr>
          <p:grpSp>
            <p:nvGrpSpPr>
              <p:cNvPr id="400" name="Group 399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Leq V \iff $&#10;&#10;\end{document}&#10;" title="IguanaTex Vector Display">
                <a:extLst>
                  <a:ext uri="{FF2B5EF4-FFF2-40B4-BE49-F238E27FC236}">
                    <a16:creationId xmlns:a16="http://schemas.microsoft.com/office/drawing/2014/main" id="{DFA489A0-147B-DA71-BB6E-323C79F3A7CE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12"/>
                </p:custDataLst>
              </p:nvPr>
            </p:nvGrpSpPr>
            <p:grpSpPr>
              <a:xfrm>
                <a:off x="5696012" y="5756822"/>
                <a:ext cx="2113511" cy="344883"/>
                <a:chOff x="4378748" y="6028288"/>
                <a:chExt cx="2113511" cy="344883"/>
              </a:xfrm>
            </p:grpSpPr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CEA58382-B7FF-7318-79B8-026E9EC1D3D4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4378748" y="6028288"/>
                  <a:ext cx="281906" cy="294361"/>
                </a:xfrm>
                <a:custGeom>
                  <a:avLst/>
                  <a:gdLst>
                    <a:gd name="connsiteX0" fmla="*/ 231134 w 281906"/>
                    <a:gd name="connsiteY0" fmla="*/ 43904 h 294361"/>
                    <a:gd name="connsiteX1" fmla="*/ 275068 w 281906"/>
                    <a:gd name="connsiteY1" fmla="*/ 13006 h 294361"/>
                    <a:gd name="connsiteX2" fmla="*/ 281983 w 281906"/>
                    <a:gd name="connsiteY2" fmla="*/ 4656 h 294361"/>
                    <a:gd name="connsiteX3" fmla="*/ 276695 w 281906"/>
                    <a:gd name="connsiteY3" fmla="*/ 63 h 294361"/>
                    <a:gd name="connsiteX4" fmla="*/ 235202 w 281906"/>
                    <a:gd name="connsiteY4" fmla="*/ 1315 h 294361"/>
                    <a:gd name="connsiteX5" fmla="*/ 192896 w 281906"/>
                    <a:gd name="connsiteY5" fmla="*/ 63 h 294361"/>
                    <a:gd name="connsiteX6" fmla="*/ 185574 w 281906"/>
                    <a:gd name="connsiteY6" fmla="*/ 8413 h 294361"/>
                    <a:gd name="connsiteX7" fmla="*/ 192896 w 281906"/>
                    <a:gd name="connsiteY7" fmla="*/ 13006 h 294361"/>
                    <a:gd name="connsiteX8" fmla="*/ 220558 w 281906"/>
                    <a:gd name="connsiteY8" fmla="*/ 31378 h 294361"/>
                    <a:gd name="connsiteX9" fmla="*/ 219337 w 281906"/>
                    <a:gd name="connsiteY9" fmla="*/ 40146 h 294361"/>
                    <a:gd name="connsiteX10" fmla="*/ 182726 w 281906"/>
                    <a:gd name="connsiteY10" fmla="*/ 189206 h 294361"/>
                    <a:gd name="connsiteX11" fmla="*/ 81435 w 281906"/>
                    <a:gd name="connsiteY11" fmla="*/ 281481 h 294361"/>
                    <a:gd name="connsiteX12" fmla="*/ 31806 w 281906"/>
                    <a:gd name="connsiteY12" fmla="*/ 227201 h 294361"/>
                    <a:gd name="connsiteX13" fmla="*/ 36281 w 281906"/>
                    <a:gd name="connsiteY13" fmla="*/ 194634 h 294361"/>
                    <a:gd name="connsiteX14" fmla="*/ 75740 w 281906"/>
                    <a:gd name="connsiteY14" fmla="*/ 32213 h 294361"/>
                    <a:gd name="connsiteX15" fmla="*/ 109910 w 281906"/>
                    <a:gd name="connsiteY15" fmla="*/ 13006 h 294361"/>
                    <a:gd name="connsiteX16" fmla="*/ 123741 w 281906"/>
                    <a:gd name="connsiteY16" fmla="*/ 4656 h 294361"/>
                    <a:gd name="connsiteX17" fmla="*/ 118046 w 281906"/>
                    <a:gd name="connsiteY17" fmla="*/ 63 h 294361"/>
                    <a:gd name="connsiteX18" fmla="*/ 65977 w 281906"/>
                    <a:gd name="connsiteY18" fmla="*/ 1315 h 294361"/>
                    <a:gd name="connsiteX19" fmla="*/ 13501 w 281906"/>
                    <a:gd name="connsiteY19" fmla="*/ 63 h 294361"/>
                    <a:gd name="connsiteX20" fmla="*/ 5772 w 281906"/>
                    <a:gd name="connsiteY20" fmla="*/ 8413 h 294361"/>
                    <a:gd name="connsiteX21" fmla="*/ 17162 w 281906"/>
                    <a:gd name="connsiteY21" fmla="*/ 13006 h 294361"/>
                    <a:gd name="connsiteX22" fmla="*/ 32620 w 281906"/>
                    <a:gd name="connsiteY22" fmla="*/ 13841 h 294361"/>
                    <a:gd name="connsiteX23" fmla="*/ 43603 w 281906"/>
                    <a:gd name="connsiteY23" fmla="*/ 20522 h 294361"/>
                    <a:gd name="connsiteX24" fmla="*/ 36688 w 281906"/>
                    <a:gd name="connsiteY24" fmla="*/ 50167 h 294361"/>
                    <a:gd name="connsiteX25" fmla="*/ 27739 w 281906"/>
                    <a:gd name="connsiteY25" fmla="*/ 86910 h 294361"/>
                    <a:gd name="connsiteX26" fmla="*/ 2924 w 281906"/>
                    <a:gd name="connsiteY26" fmla="*/ 190041 h 294361"/>
                    <a:gd name="connsiteX27" fmla="*/ 77 w 281906"/>
                    <a:gd name="connsiteY27" fmla="*/ 214258 h 294361"/>
                    <a:gd name="connsiteX28" fmla="*/ 79808 w 281906"/>
                    <a:gd name="connsiteY28" fmla="*/ 294424 h 294361"/>
                    <a:gd name="connsiteX29" fmla="*/ 194930 w 281906"/>
                    <a:gd name="connsiteY29" fmla="*/ 192129 h 294361"/>
                    <a:gd name="connsiteX30" fmla="*/ 231134 w 281906"/>
                    <a:gd name="connsiteY30" fmla="*/ 43904 h 294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81906" h="294361">
                      <a:moveTo>
                        <a:pt x="231134" y="43904"/>
                      </a:moveTo>
                      <a:cubicBezTo>
                        <a:pt x="235202" y="26785"/>
                        <a:pt x="242524" y="14259"/>
                        <a:pt x="275068" y="13006"/>
                      </a:cubicBezTo>
                      <a:cubicBezTo>
                        <a:pt x="277102" y="13006"/>
                        <a:pt x="281983" y="12589"/>
                        <a:pt x="281983" y="4656"/>
                      </a:cubicBezTo>
                      <a:cubicBezTo>
                        <a:pt x="281983" y="4238"/>
                        <a:pt x="281983" y="63"/>
                        <a:pt x="276695" y="63"/>
                      </a:cubicBezTo>
                      <a:cubicBezTo>
                        <a:pt x="263271" y="63"/>
                        <a:pt x="249033" y="1315"/>
                        <a:pt x="235202" y="1315"/>
                      </a:cubicBezTo>
                      <a:cubicBezTo>
                        <a:pt x="221371" y="1315"/>
                        <a:pt x="206320" y="63"/>
                        <a:pt x="192896" y="63"/>
                      </a:cubicBezTo>
                      <a:cubicBezTo>
                        <a:pt x="190455" y="63"/>
                        <a:pt x="185574" y="63"/>
                        <a:pt x="185574" y="8413"/>
                      </a:cubicBezTo>
                      <a:cubicBezTo>
                        <a:pt x="185574" y="13006"/>
                        <a:pt x="189642" y="13006"/>
                        <a:pt x="192896" y="13006"/>
                      </a:cubicBezTo>
                      <a:cubicBezTo>
                        <a:pt x="216083" y="13424"/>
                        <a:pt x="220558" y="22192"/>
                        <a:pt x="220558" y="31378"/>
                      </a:cubicBezTo>
                      <a:cubicBezTo>
                        <a:pt x="220558" y="32630"/>
                        <a:pt x="219744" y="38893"/>
                        <a:pt x="219337" y="40146"/>
                      </a:cubicBezTo>
                      <a:lnTo>
                        <a:pt x="182726" y="189206"/>
                      </a:lnTo>
                      <a:cubicBezTo>
                        <a:pt x="168895" y="245155"/>
                        <a:pt x="122114" y="281481"/>
                        <a:pt x="81435" y="281481"/>
                      </a:cubicBezTo>
                      <a:cubicBezTo>
                        <a:pt x="53773" y="281481"/>
                        <a:pt x="31806" y="263109"/>
                        <a:pt x="31806" y="227201"/>
                      </a:cubicBezTo>
                      <a:cubicBezTo>
                        <a:pt x="31806" y="226366"/>
                        <a:pt x="31806" y="213005"/>
                        <a:pt x="36281" y="194634"/>
                      </a:cubicBezTo>
                      <a:lnTo>
                        <a:pt x="75740" y="32213"/>
                      </a:lnTo>
                      <a:cubicBezTo>
                        <a:pt x="79401" y="17182"/>
                        <a:pt x="80215" y="13006"/>
                        <a:pt x="109910" y="13006"/>
                      </a:cubicBezTo>
                      <a:cubicBezTo>
                        <a:pt x="120487" y="13006"/>
                        <a:pt x="123741" y="13006"/>
                        <a:pt x="123741" y="4656"/>
                      </a:cubicBezTo>
                      <a:cubicBezTo>
                        <a:pt x="123741" y="63"/>
                        <a:pt x="119267" y="63"/>
                        <a:pt x="118046" y="63"/>
                      </a:cubicBezTo>
                      <a:cubicBezTo>
                        <a:pt x="106656" y="63"/>
                        <a:pt x="77367" y="1315"/>
                        <a:pt x="65977" y="1315"/>
                      </a:cubicBezTo>
                      <a:cubicBezTo>
                        <a:pt x="54180" y="1315"/>
                        <a:pt x="25298" y="63"/>
                        <a:pt x="13501" y="63"/>
                      </a:cubicBezTo>
                      <a:cubicBezTo>
                        <a:pt x="10247" y="63"/>
                        <a:pt x="5772" y="63"/>
                        <a:pt x="5772" y="8413"/>
                      </a:cubicBezTo>
                      <a:cubicBezTo>
                        <a:pt x="5772" y="13006"/>
                        <a:pt x="9433" y="13006"/>
                        <a:pt x="17162" y="13006"/>
                      </a:cubicBezTo>
                      <a:cubicBezTo>
                        <a:pt x="17976" y="13006"/>
                        <a:pt x="25705" y="13006"/>
                        <a:pt x="32620" y="13841"/>
                      </a:cubicBezTo>
                      <a:cubicBezTo>
                        <a:pt x="39942" y="14676"/>
                        <a:pt x="43603" y="15094"/>
                        <a:pt x="43603" y="20522"/>
                      </a:cubicBezTo>
                      <a:cubicBezTo>
                        <a:pt x="43603" y="23027"/>
                        <a:pt x="39129" y="40564"/>
                        <a:pt x="36688" y="50167"/>
                      </a:cubicBezTo>
                      <a:lnTo>
                        <a:pt x="27739" y="86910"/>
                      </a:lnTo>
                      <a:cubicBezTo>
                        <a:pt x="24077" y="103194"/>
                        <a:pt x="4551" y="182108"/>
                        <a:pt x="2924" y="190041"/>
                      </a:cubicBezTo>
                      <a:cubicBezTo>
                        <a:pt x="77" y="201732"/>
                        <a:pt x="77" y="207995"/>
                        <a:pt x="77" y="214258"/>
                      </a:cubicBezTo>
                      <a:cubicBezTo>
                        <a:pt x="77" y="265197"/>
                        <a:pt x="37095" y="294424"/>
                        <a:pt x="79808" y="294424"/>
                      </a:cubicBezTo>
                      <a:cubicBezTo>
                        <a:pt x="131064" y="294424"/>
                        <a:pt x="181506" y="247243"/>
                        <a:pt x="194930" y="192129"/>
                      </a:cubicBezTo>
                      <a:lnTo>
                        <a:pt x="231134" y="439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0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32FBEC90-798A-DA61-2C48-09CD91F6775C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4820350" y="6047912"/>
                  <a:ext cx="248142" cy="325259"/>
                </a:xfrm>
                <a:custGeom>
                  <a:avLst/>
                  <a:gdLst>
                    <a:gd name="connsiteX0" fmla="*/ 240094 w 248142"/>
                    <a:gd name="connsiteY0" fmla="*/ 63 h 325259"/>
                    <a:gd name="connsiteX1" fmla="*/ 236433 w 248142"/>
                    <a:gd name="connsiteY1" fmla="*/ 898 h 325259"/>
                    <a:gd name="connsiteX2" fmla="*/ 4969 w 248142"/>
                    <a:gd name="connsiteY2" fmla="*/ 114050 h 325259"/>
                    <a:gd name="connsiteX3" fmla="*/ 901 w 248142"/>
                    <a:gd name="connsiteY3" fmla="*/ 118225 h 325259"/>
                    <a:gd name="connsiteX4" fmla="*/ 87 w 248142"/>
                    <a:gd name="connsiteY4" fmla="*/ 121565 h 325259"/>
                    <a:gd name="connsiteX5" fmla="*/ 901 w 248142"/>
                    <a:gd name="connsiteY5" fmla="*/ 125323 h 325259"/>
                    <a:gd name="connsiteX6" fmla="*/ 4969 w 248142"/>
                    <a:gd name="connsiteY6" fmla="*/ 129081 h 325259"/>
                    <a:gd name="connsiteX7" fmla="*/ 236433 w 248142"/>
                    <a:gd name="connsiteY7" fmla="*/ 242233 h 325259"/>
                    <a:gd name="connsiteX8" fmla="*/ 240094 w 248142"/>
                    <a:gd name="connsiteY8" fmla="*/ 243068 h 325259"/>
                    <a:gd name="connsiteX9" fmla="*/ 247417 w 248142"/>
                    <a:gd name="connsiteY9" fmla="*/ 238475 h 325259"/>
                    <a:gd name="connsiteX10" fmla="*/ 248230 w 248142"/>
                    <a:gd name="connsiteY10" fmla="*/ 234717 h 325259"/>
                    <a:gd name="connsiteX11" fmla="*/ 248230 w 248142"/>
                    <a:gd name="connsiteY11" fmla="*/ 8413 h 325259"/>
                    <a:gd name="connsiteX12" fmla="*/ 247417 w 248142"/>
                    <a:gd name="connsiteY12" fmla="*/ 4656 h 325259"/>
                    <a:gd name="connsiteX13" fmla="*/ 240094 w 248142"/>
                    <a:gd name="connsiteY13" fmla="*/ 63 h 325259"/>
                    <a:gd name="connsiteX14" fmla="*/ 231959 w 248142"/>
                    <a:gd name="connsiteY14" fmla="*/ 221356 h 325259"/>
                    <a:gd name="connsiteX15" fmla="*/ 27342 w 248142"/>
                    <a:gd name="connsiteY15" fmla="*/ 121565 h 325259"/>
                    <a:gd name="connsiteX16" fmla="*/ 231959 w 248142"/>
                    <a:gd name="connsiteY16" fmla="*/ 21775 h 325259"/>
                    <a:gd name="connsiteX17" fmla="*/ 231959 w 248142"/>
                    <a:gd name="connsiteY17" fmla="*/ 221356 h 325259"/>
                    <a:gd name="connsiteX18" fmla="*/ 243349 w 248142"/>
                    <a:gd name="connsiteY18" fmla="*/ 309456 h 325259"/>
                    <a:gd name="connsiteX19" fmla="*/ 11884 w 248142"/>
                    <a:gd name="connsiteY19" fmla="*/ 196304 h 325259"/>
                    <a:gd name="connsiteX20" fmla="*/ 8223 w 248142"/>
                    <a:gd name="connsiteY20" fmla="*/ 195469 h 325259"/>
                    <a:gd name="connsiteX21" fmla="*/ 901 w 248142"/>
                    <a:gd name="connsiteY21" fmla="*/ 200062 h 325259"/>
                    <a:gd name="connsiteX22" fmla="*/ 87 w 248142"/>
                    <a:gd name="connsiteY22" fmla="*/ 203402 h 325259"/>
                    <a:gd name="connsiteX23" fmla="*/ 4969 w 248142"/>
                    <a:gd name="connsiteY23" fmla="*/ 211335 h 325259"/>
                    <a:gd name="connsiteX24" fmla="*/ 236433 w 248142"/>
                    <a:gd name="connsiteY24" fmla="*/ 324487 h 325259"/>
                    <a:gd name="connsiteX25" fmla="*/ 240094 w 248142"/>
                    <a:gd name="connsiteY25" fmla="*/ 325322 h 325259"/>
                    <a:gd name="connsiteX26" fmla="*/ 247417 w 248142"/>
                    <a:gd name="connsiteY26" fmla="*/ 320729 h 325259"/>
                    <a:gd name="connsiteX27" fmla="*/ 248230 w 248142"/>
                    <a:gd name="connsiteY27" fmla="*/ 317389 h 325259"/>
                    <a:gd name="connsiteX28" fmla="*/ 243349 w 248142"/>
                    <a:gd name="connsiteY28" fmla="*/ 309456 h 325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48142" h="325259">
                      <a:moveTo>
                        <a:pt x="240094" y="63"/>
                      </a:moveTo>
                      <a:cubicBezTo>
                        <a:pt x="238874" y="63"/>
                        <a:pt x="237654" y="480"/>
                        <a:pt x="236433" y="898"/>
                      </a:cubicBezTo>
                      <a:lnTo>
                        <a:pt x="4969" y="114050"/>
                      </a:lnTo>
                      <a:cubicBezTo>
                        <a:pt x="3342" y="114885"/>
                        <a:pt x="1715" y="116137"/>
                        <a:pt x="901" y="118225"/>
                      </a:cubicBezTo>
                      <a:cubicBezTo>
                        <a:pt x="494" y="119060"/>
                        <a:pt x="87" y="120313"/>
                        <a:pt x="87" y="121565"/>
                      </a:cubicBezTo>
                      <a:cubicBezTo>
                        <a:pt x="87" y="122818"/>
                        <a:pt x="494" y="124070"/>
                        <a:pt x="901" y="125323"/>
                      </a:cubicBezTo>
                      <a:cubicBezTo>
                        <a:pt x="1715" y="126993"/>
                        <a:pt x="3342" y="128246"/>
                        <a:pt x="4969" y="129081"/>
                      </a:cubicBezTo>
                      <a:lnTo>
                        <a:pt x="236433" y="242233"/>
                      </a:lnTo>
                      <a:cubicBezTo>
                        <a:pt x="237654" y="243068"/>
                        <a:pt x="238467" y="243068"/>
                        <a:pt x="240094" y="243068"/>
                      </a:cubicBezTo>
                      <a:cubicBezTo>
                        <a:pt x="242942" y="243068"/>
                        <a:pt x="245789" y="241398"/>
                        <a:pt x="247417" y="238475"/>
                      </a:cubicBezTo>
                      <a:cubicBezTo>
                        <a:pt x="247823" y="237222"/>
                        <a:pt x="248230" y="235970"/>
                        <a:pt x="248230" y="234717"/>
                      </a:cubicBezTo>
                      <a:lnTo>
                        <a:pt x="248230" y="8413"/>
                      </a:lnTo>
                      <a:cubicBezTo>
                        <a:pt x="248230" y="7161"/>
                        <a:pt x="247823" y="5908"/>
                        <a:pt x="247417" y="4656"/>
                      </a:cubicBezTo>
                      <a:cubicBezTo>
                        <a:pt x="245789" y="1733"/>
                        <a:pt x="242942" y="63"/>
                        <a:pt x="240094" y="63"/>
                      </a:cubicBezTo>
                      <a:close/>
                      <a:moveTo>
                        <a:pt x="231959" y="221356"/>
                      </a:moveTo>
                      <a:lnTo>
                        <a:pt x="27342" y="121565"/>
                      </a:lnTo>
                      <a:lnTo>
                        <a:pt x="231959" y="21775"/>
                      </a:lnTo>
                      <a:lnTo>
                        <a:pt x="231959" y="221356"/>
                      </a:lnTo>
                      <a:close/>
                      <a:moveTo>
                        <a:pt x="243349" y="309456"/>
                      </a:moveTo>
                      <a:lnTo>
                        <a:pt x="11884" y="196304"/>
                      </a:lnTo>
                      <a:cubicBezTo>
                        <a:pt x="10664" y="195886"/>
                        <a:pt x="9444" y="195469"/>
                        <a:pt x="8223" y="195469"/>
                      </a:cubicBezTo>
                      <a:cubicBezTo>
                        <a:pt x="5376" y="195469"/>
                        <a:pt x="2528" y="197139"/>
                        <a:pt x="901" y="200062"/>
                      </a:cubicBezTo>
                      <a:cubicBezTo>
                        <a:pt x="494" y="201314"/>
                        <a:pt x="87" y="202149"/>
                        <a:pt x="87" y="203402"/>
                      </a:cubicBezTo>
                      <a:cubicBezTo>
                        <a:pt x="87" y="206742"/>
                        <a:pt x="2121" y="209665"/>
                        <a:pt x="4969" y="211335"/>
                      </a:cubicBezTo>
                      <a:lnTo>
                        <a:pt x="236433" y="324487"/>
                      </a:lnTo>
                      <a:cubicBezTo>
                        <a:pt x="237654" y="324904"/>
                        <a:pt x="238874" y="325322"/>
                        <a:pt x="240094" y="325322"/>
                      </a:cubicBezTo>
                      <a:cubicBezTo>
                        <a:pt x="242942" y="325322"/>
                        <a:pt x="245789" y="323652"/>
                        <a:pt x="247417" y="320729"/>
                      </a:cubicBezTo>
                      <a:cubicBezTo>
                        <a:pt x="247823" y="319476"/>
                        <a:pt x="248230" y="318641"/>
                        <a:pt x="248230" y="317389"/>
                      </a:cubicBezTo>
                      <a:cubicBezTo>
                        <a:pt x="248230" y="314049"/>
                        <a:pt x="246196" y="311126"/>
                        <a:pt x="243349" y="3094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0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2B604845-71BE-4D5F-6C9D-336566D40CF7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5238756" y="6028288"/>
                  <a:ext cx="290042" cy="294361"/>
                </a:xfrm>
                <a:custGeom>
                  <a:avLst/>
                  <a:gdLst>
                    <a:gd name="connsiteX0" fmla="*/ 232783 w 290042"/>
                    <a:gd name="connsiteY0" fmla="*/ 47662 h 294361"/>
                    <a:gd name="connsiteX1" fmla="*/ 284852 w 290042"/>
                    <a:gd name="connsiteY1" fmla="*/ 13006 h 294361"/>
                    <a:gd name="connsiteX2" fmla="*/ 290140 w 290042"/>
                    <a:gd name="connsiteY2" fmla="*/ 5073 h 294361"/>
                    <a:gd name="connsiteX3" fmla="*/ 284852 w 290042"/>
                    <a:gd name="connsiteY3" fmla="*/ 63 h 294361"/>
                    <a:gd name="connsiteX4" fmla="*/ 251495 w 290042"/>
                    <a:gd name="connsiteY4" fmla="*/ 1315 h 294361"/>
                    <a:gd name="connsiteX5" fmla="*/ 211223 w 290042"/>
                    <a:gd name="connsiteY5" fmla="*/ 63 h 294361"/>
                    <a:gd name="connsiteX6" fmla="*/ 203494 w 290042"/>
                    <a:gd name="connsiteY6" fmla="*/ 7996 h 294361"/>
                    <a:gd name="connsiteX7" fmla="*/ 210002 w 290042"/>
                    <a:gd name="connsiteY7" fmla="*/ 13006 h 294361"/>
                    <a:gd name="connsiteX8" fmla="*/ 228715 w 290042"/>
                    <a:gd name="connsiteY8" fmla="*/ 26785 h 294361"/>
                    <a:gd name="connsiteX9" fmla="*/ 222613 w 290042"/>
                    <a:gd name="connsiteY9" fmla="*/ 42651 h 294361"/>
                    <a:gd name="connsiteX10" fmla="*/ 97728 w 290042"/>
                    <a:gd name="connsiteY10" fmla="*/ 246408 h 294361"/>
                    <a:gd name="connsiteX11" fmla="*/ 70066 w 290042"/>
                    <a:gd name="connsiteY11" fmla="*/ 25532 h 294361"/>
                    <a:gd name="connsiteX12" fmla="*/ 98135 w 290042"/>
                    <a:gd name="connsiteY12" fmla="*/ 13006 h 294361"/>
                    <a:gd name="connsiteX13" fmla="*/ 108304 w 290042"/>
                    <a:gd name="connsiteY13" fmla="*/ 4656 h 294361"/>
                    <a:gd name="connsiteX14" fmla="*/ 102609 w 290042"/>
                    <a:gd name="connsiteY14" fmla="*/ 63 h 294361"/>
                    <a:gd name="connsiteX15" fmla="*/ 52167 w 290042"/>
                    <a:gd name="connsiteY15" fmla="*/ 1315 h 294361"/>
                    <a:gd name="connsiteX16" fmla="*/ 29794 w 290042"/>
                    <a:gd name="connsiteY16" fmla="*/ 898 h 294361"/>
                    <a:gd name="connsiteX17" fmla="*/ 7827 w 290042"/>
                    <a:gd name="connsiteY17" fmla="*/ 63 h 294361"/>
                    <a:gd name="connsiteX18" fmla="*/ 98 w 290042"/>
                    <a:gd name="connsiteY18" fmla="*/ 7996 h 294361"/>
                    <a:gd name="connsiteX19" fmla="*/ 10268 w 290042"/>
                    <a:gd name="connsiteY19" fmla="*/ 13006 h 294361"/>
                    <a:gd name="connsiteX20" fmla="*/ 34675 w 290042"/>
                    <a:gd name="connsiteY20" fmla="*/ 27202 h 294361"/>
                    <a:gd name="connsiteX21" fmla="*/ 66812 w 290042"/>
                    <a:gd name="connsiteY21" fmla="*/ 284821 h 294361"/>
                    <a:gd name="connsiteX22" fmla="*/ 74948 w 290042"/>
                    <a:gd name="connsiteY22" fmla="*/ 294424 h 294361"/>
                    <a:gd name="connsiteX23" fmla="*/ 86338 w 290042"/>
                    <a:gd name="connsiteY23" fmla="*/ 286909 h 294361"/>
                    <a:gd name="connsiteX24" fmla="*/ 232783 w 290042"/>
                    <a:gd name="connsiteY24" fmla="*/ 47662 h 294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90042" h="294361">
                      <a:moveTo>
                        <a:pt x="232783" y="47662"/>
                      </a:moveTo>
                      <a:cubicBezTo>
                        <a:pt x="252715" y="15094"/>
                        <a:pt x="269801" y="13841"/>
                        <a:pt x="284852" y="13006"/>
                      </a:cubicBezTo>
                      <a:cubicBezTo>
                        <a:pt x="289733" y="12589"/>
                        <a:pt x="290140" y="5491"/>
                        <a:pt x="290140" y="5073"/>
                      </a:cubicBezTo>
                      <a:cubicBezTo>
                        <a:pt x="290140" y="1733"/>
                        <a:pt x="288106" y="63"/>
                        <a:pt x="284852" y="63"/>
                      </a:cubicBezTo>
                      <a:cubicBezTo>
                        <a:pt x="274275" y="63"/>
                        <a:pt x="262478" y="1315"/>
                        <a:pt x="251495" y="1315"/>
                      </a:cubicBezTo>
                      <a:cubicBezTo>
                        <a:pt x="238071" y="1315"/>
                        <a:pt x="224240" y="63"/>
                        <a:pt x="211223" y="63"/>
                      </a:cubicBezTo>
                      <a:cubicBezTo>
                        <a:pt x="208782" y="63"/>
                        <a:pt x="203494" y="63"/>
                        <a:pt x="203494" y="7996"/>
                      </a:cubicBezTo>
                      <a:cubicBezTo>
                        <a:pt x="203494" y="12589"/>
                        <a:pt x="207155" y="13006"/>
                        <a:pt x="210002" y="13006"/>
                      </a:cubicBezTo>
                      <a:cubicBezTo>
                        <a:pt x="220986" y="13841"/>
                        <a:pt x="228715" y="18017"/>
                        <a:pt x="228715" y="26785"/>
                      </a:cubicBezTo>
                      <a:cubicBezTo>
                        <a:pt x="228715" y="33048"/>
                        <a:pt x="222613" y="42234"/>
                        <a:pt x="222613" y="42651"/>
                      </a:cubicBezTo>
                      <a:lnTo>
                        <a:pt x="97728" y="246408"/>
                      </a:lnTo>
                      <a:lnTo>
                        <a:pt x="70066" y="25532"/>
                      </a:lnTo>
                      <a:cubicBezTo>
                        <a:pt x="70066" y="18434"/>
                        <a:pt x="79422" y="13006"/>
                        <a:pt x="98135" y="13006"/>
                      </a:cubicBezTo>
                      <a:cubicBezTo>
                        <a:pt x="103830" y="13006"/>
                        <a:pt x="108304" y="13006"/>
                        <a:pt x="108304" y="4656"/>
                      </a:cubicBezTo>
                      <a:cubicBezTo>
                        <a:pt x="108304" y="898"/>
                        <a:pt x="105050" y="63"/>
                        <a:pt x="102609" y="63"/>
                      </a:cubicBezTo>
                      <a:cubicBezTo>
                        <a:pt x="86338" y="63"/>
                        <a:pt x="68846" y="1315"/>
                        <a:pt x="52167" y="1315"/>
                      </a:cubicBezTo>
                      <a:cubicBezTo>
                        <a:pt x="44845" y="1315"/>
                        <a:pt x="37116" y="898"/>
                        <a:pt x="29794" y="898"/>
                      </a:cubicBezTo>
                      <a:cubicBezTo>
                        <a:pt x="22471" y="898"/>
                        <a:pt x="14742" y="63"/>
                        <a:pt x="7827" y="63"/>
                      </a:cubicBezTo>
                      <a:cubicBezTo>
                        <a:pt x="4979" y="63"/>
                        <a:pt x="98" y="63"/>
                        <a:pt x="98" y="7996"/>
                      </a:cubicBezTo>
                      <a:cubicBezTo>
                        <a:pt x="98" y="13006"/>
                        <a:pt x="3759" y="13006"/>
                        <a:pt x="10268" y="13006"/>
                      </a:cubicBezTo>
                      <a:cubicBezTo>
                        <a:pt x="33048" y="13006"/>
                        <a:pt x="33455" y="16764"/>
                        <a:pt x="34675" y="27202"/>
                      </a:cubicBezTo>
                      <a:lnTo>
                        <a:pt x="66812" y="284821"/>
                      </a:lnTo>
                      <a:cubicBezTo>
                        <a:pt x="68032" y="293172"/>
                        <a:pt x="69659" y="294424"/>
                        <a:pt x="74948" y="294424"/>
                      </a:cubicBezTo>
                      <a:cubicBezTo>
                        <a:pt x="81456" y="294424"/>
                        <a:pt x="83083" y="292337"/>
                        <a:pt x="86338" y="286909"/>
                      </a:cubicBezTo>
                      <a:lnTo>
                        <a:pt x="232783" y="476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0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D72648EF-2416-FAD3-3F67-38800C283D1E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5792440" y="6094259"/>
                  <a:ext cx="361230" cy="229643"/>
                </a:xfrm>
                <a:custGeom>
                  <a:avLst/>
                  <a:gdLst>
                    <a:gd name="connsiteX0" fmla="*/ 347105 w 361230"/>
                    <a:gd name="connsiteY0" fmla="*/ 163736 h 229643"/>
                    <a:gd name="connsiteX1" fmla="*/ 361342 w 361230"/>
                    <a:gd name="connsiteY1" fmla="*/ 155385 h 229643"/>
                    <a:gd name="connsiteX2" fmla="*/ 346698 w 361230"/>
                    <a:gd name="connsiteY2" fmla="*/ 147035 h 229643"/>
                    <a:gd name="connsiteX3" fmla="*/ 88385 w 361230"/>
                    <a:gd name="connsiteY3" fmla="*/ 147035 h 229643"/>
                    <a:gd name="connsiteX4" fmla="*/ 37129 w 361230"/>
                    <a:gd name="connsiteY4" fmla="*/ 114885 h 229643"/>
                    <a:gd name="connsiteX5" fmla="*/ 88385 w 361230"/>
                    <a:gd name="connsiteY5" fmla="*/ 82735 h 229643"/>
                    <a:gd name="connsiteX6" fmla="*/ 346698 w 361230"/>
                    <a:gd name="connsiteY6" fmla="*/ 82735 h 229643"/>
                    <a:gd name="connsiteX7" fmla="*/ 361342 w 361230"/>
                    <a:gd name="connsiteY7" fmla="*/ 74384 h 229643"/>
                    <a:gd name="connsiteX8" fmla="*/ 347105 w 361230"/>
                    <a:gd name="connsiteY8" fmla="*/ 66033 h 229643"/>
                    <a:gd name="connsiteX9" fmla="*/ 106691 w 361230"/>
                    <a:gd name="connsiteY9" fmla="*/ 66033 h 229643"/>
                    <a:gd name="connsiteX10" fmla="*/ 147370 w 361230"/>
                    <a:gd name="connsiteY10" fmla="*/ 4656 h 229643"/>
                    <a:gd name="connsiteX11" fmla="*/ 139641 w 361230"/>
                    <a:gd name="connsiteY11" fmla="*/ 63 h 229643"/>
                    <a:gd name="connsiteX12" fmla="*/ 131912 w 361230"/>
                    <a:gd name="connsiteY12" fmla="*/ 3403 h 229643"/>
                    <a:gd name="connsiteX13" fmla="*/ 85538 w 361230"/>
                    <a:gd name="connsiteY13" fmla="*/ 65616 h 229643"/>
                    <a:gd name="connsiteX14" fmla="*/ 9061 w 361230"/>
                    <a:gd name="connsiteY14" fmla="*/ 108622 h 229643"/>
                    <a:gd name="connsiteX15" fmla="*/ 925 w 361230"/>
                    <a:gd name="connsiteY15" fmla="*/ 112379 h 229643"/>
                    <a:gd name="connsiteX16" fmla="*/ 111 w 361230"/>
                    <a:gd name="connsiteY16" fmla="*/ 114885 h 229643"/>
                    <a:gd name="connsiteX17" fmla="*/ 518 w 361230"/>
                    <a:gd name="connsiteY17" fmla="*/ 117390 h 229643"/>
                    <a:gd name="connsiteX18" fmla="*/ 1739 w 361230"/>
                    <a:gd name="connsiteY18" fmla="*/ 118225 h 229643"/>
                    <a:gd name="connsiteX19" fmla="*/ 10688 w 361230"/>
                    <a:gd name="connsiteY19" fmla="*/ 121565 h 229643"/>
                    <a:gd name="connsiteX20" fmla="*/ 129064 w 361230"/>
                    <a:gd name="connsiteY20" fmla="*/ 220938 h 229643"/>
                    <a:gd name="connsiteX21" fmla="*/ 139641 w 361230"/>
                    <a:gd name="connsiteY21" fmla="*/ 229707 h 229643"/>
                    <a:gd name="connsiteX22" fmla="*/ 147370 w 361230"/>
                    <a:gd name="connsiteY22" fmla="*/ 225114 h 229643"/>
                    <a:gd name="connsiteX23" fmla="*/ 106691 w 361230"/>
                    <a:gd name="connsiteY23" fmla="*/ 163736 h 229643"/>
                    <a:gd name="connsiteX24" fmla="*/ 347105 w 361230"/>
                    <a:gd name="connsiteY24" fmla="*/ 163736 h 229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61230" h="229643">
                      <a:moveTo>
                        <a:pt x="347105" y="163736"/>
                      </a:moveTo>
                      <a:cubicBezTo>
                        <a:pt x="354020" y="163736"/>
                        <a:pt x="361342" y="163736"/>
                        <a:pt x="361342" y="155385"/>
                      </a:cubicBezTo>
                      <a:cubicBezTo>
                        <a:pt x="361342" y="147035"/>
                        <a:pt x="354020" y="147035"/>
                        <a:pt x="346698" y="147035"/>
                      </a:cubicBezTo>
                      <a:lnTo>
                        <a:pt x="88385" y="147035"/>
                      </a:lnTo>
                      <a:cubicBezTo>
                        <a:pt x="71300" y="132004"/>
                        <a:pt x="50554" y="121148"/>
                        <a:pt x="37129" y="114885"/>
                      </a:cubicBezTo>
                      <a:cubicBezTo>
                        <a:pt x="51774" y="108204"/>
                        <a:pt x="71707" y="97348"/>
                        <a:pt x="88385" y="82735"/>
                      </a:cubicBezTo>
                      <a:lnTo>
                        <a:pt x="346698" y="82735"/>
                      </a:lnTo>
                      <a:cubicBezTo>
                        <a:pt x="354020" y="82735"/>
                        <a:pt x="361342" y="82735"/>
                        <a:pt x="361342" y="74384"/>
                      </a:cubicBezTo>
                      <a:cubicBezTo>
                        <a:pt x="361342" y="66033"/>
                        <a:pt x="354020" y="66033"/>
                        <a:pt x="347105" y="66033"/>
                      </a:cubicBezTo>
                      <a:lnTo>
                        <a:pt x="106691" y="66033"/>
                      </a:lnTo>
                      <a:cubicBezTo>
                        <a:pt x="126217" y="46827"/>
                        <a:pt x="147370" y="10084"/>
                        <a:pt x="147370" y="4656"/>
                      </a:cubicBezTo>
                      <a:cubicBezTo>
                        <a:pt x="147370" y="63"/>
                        <a:pt x="142082" y="63"/>
                        <a:pt x="139641" y="63"/>
                      </a:cubicBezTo>
                      <a:cubicBezTo>
                        <a:pt x="136387" y="63"/>
                        <a:pt x="133539" y="63"/>
                        <a:pt x="131912" y="3403"/>
                      </a:cubicBezTo>
                      <a:cubicBezTo>
                        <a:pt x="123369" y="19269"/>
                        <a:pt x="111979" y="41399"/>
                        <a:pt x="85538" y="65616"/>
                      </a:cubicBezTo>
                      <a:cubicBezTo>
                        <a:pt x="57469" y="91085"/>
                        <a:pt x="30214" y="102359"/>
                        <a:pt x="9061" y="108622"/>
                      </a:cubicBezTo>
                      <a:cubicBezTo>
                        <a:pt x="2145" y="111127"/>
                        <a:pt x="1739" y="111544"/>
                        <a:pt x="925" y="112379"/>
                      </a:cubicBezTo>
                      <a:cubicBezTo>
                        <a:pt x="111" y="112797"/>
                        <a:pt x="111" y="114050"/>
                        <a:pt x="111" y="114885"/>
                      </a:cubicBezTo>
                      <a:cubicBezTo>
                        <a:pt x="111" y="115720"/>
                        <a:pt x="111" y="116555"/>
                        <a:pt x="518" y="117390"/>
                      </a:cubicBezTo>
                      <a:lnTo>
                        <a:pt x="1739" y="118225"/>
                      </a:lnTo>
                      <a:cubicBezTo>
                        <a:pt x="2552" y="118642"/>
                        <a:pt x="2959" y="119060"/>
                        <a:pt x="10688" y="121565"/>
                      </a:cubicBezTo>
                      <a:cubicBezTo>
                        <a:pt x="65605" y="138267"/>
                        <a:pt x="106284" y="176262"/>
                        <a:pt x="129064" y="220938"/>
                      </a:cubicBezTo>
                      <a:cubicBezTo>
                        <a:pt x="133539" y="229289"/>
                        <a:pt x="133946" y="229707"/>
                        <a:pt x="139641" y="229707"/>
                      </a:cubicBezTo>
                      <a:cubicBezTo>
                        <a:pt x="142082" y="229707"/>
                        <a:pt x="147370" y="229707"/>
                        <a:pt x="147370" y="225114"/>
                      </a:cubicBezTo>
                      <a:cubicBezTo>
                        <a:pt x="147370" y="219686"/>
                        <a:pt x="126624" y="183360"/>
                        <a:pt x="106691" y="163736"/>
                      </a:cubicBezTo>
                      <a:lnTo>
                        <a:pt x="347105" y="1637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0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65651B50-5A74-84BF-0C31-6C4F3A8E746D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6131029" y="6094259"/>
                  <a:ext cx="361230" cy="229643"/>
                </a:xfrm>
                <a:custGeom>
                  <a:avLst/>
                  <a:gdLst>
                    <a:gd name="connsiteX0" fmla="*/ 273077 w 361230"/>
                    <a:gd name="connsiteY0" fmla="*/ 82735 h 229643"/>
                    <a:gd name="connsiteX1" fmla="*/ 324333 w 361230"/>
                    <a:gd name="connsiteY1" fmla="*/ 114885 h 229643"/>
                    <a:gd name="connsiteX2" fmla="*/ 273077 w 361230"/>
                    <a:gd name="connsiteY2" fmla="*/ 147035 h 229643"/>
                    <a:gd name="connsiteX3" fmla="*/ 14764 w 361230"/>
                    <a:gd name="connsiteY3" fmla="*/ 147035 h 229643"/>
                    <a:gd name="connsiteX4" fmla="*/ 120 w 361230"/>
                    <a:gd name="connsiteY4" fmla="*/ 155385 h 229643"/>
                    <a:gd name="connsiteX5" fmla="*/ 14357 w 361230"/>
                    <a:gd name="connsiteY5" fmla="*/ 163736 h 229643"/>
                    <a:gd name="connsiteX6" fmla="*/ 254771 w 361230"/>
                    <a:gd name="connsiteY6" fmla="*/ 163736 h 229643"/>
                    <a:gd name="connsiteX7" fmla="*/ 214092 w 361230"/>
                    <a:gd name="connsiteY7" fmla="*/ 225114 h 229643"/>
                    <a:gd name="connsiteX8" fmla="*/ 221821 w 361230"/>
                    <a:gd name="connsiteY8" fmla="*/ 229707 h 229643"/>
                    <a:gd name="connsiteX9" fmla="*/ 229550 w 361230"/>
                    <a:gd name="connsiteY9" fmla="*/ 226366 h 229643"/>
                    <a:gd name="connsiteX10" fmla="*/ 275924 w 361230"/>
                    <a:gd name="connsiteY10" fmla="*/ 164154 h 229643"/>
                    <a:gd name="connsiteX11" fmla="*/ 352401 w 361230"/>
                    <a:gd name="connsiteY11" fmla="*/ 121148 h 229643"/>
                    <a:gd name="connsiteX12" fmla="*/ 360537 w 361230"/>
                    <a:gd name="connsiteY12" fmla="*/ 117390 h 229643"/>
                    <a:gd name="connsiteX13" fmla="*/ 361351 w 361230"/>
                    <a:gd name="connsiteY13" fmla="*/ 114885 h 229643"/>
                    <a:gd name="connsiteX14" fmla="*/ 360944 w 361230"/>
                    <a:gd name="connsiteY14" fmla="*/ 112379 h 229643"/>
                    <a:gd name="connsiteX15" fmla="*/ 359723 w 361230"/>
                    <a:gd name="connsiteY15" fmla="*/ 111544 h 229643"/>
                    <a:gd name="connsiteX16" fmla="*/ 350774 w 361230"/>
                    <a:gd name="connsiteY16" fmla="*/ 108204 h 229643"/>
                    <a:gd name="connsiteX17" fmla="*/ 232398 w 361230"/>
                    <a:gd name="connsiteY17" fmla="*/ 8831 h 229643"/>
                    <a:gd name="connsiteX18" fmla="*/ 221821 w 361230"/>
                    <a:gd name="connsiteY18" fmla="*/ 63 h 229643"/>
                    <a:gd name="connsiteX19" fmla="*/ 214092 w 361230"/>
                    <a:gd name="connsiteY19" fmla="*/ 4656 h 229643"/>
                    <a:gd name="connsiteX20" fmla="*/ 254771 w 361230"/>
                    <a:gd name="connsiteY20" fmla="*/ 66033 h 229643"/>
                    <a:gd name="connsiteX21" fmla="*/ 14357 w 361230"/>
                    <a:gd name="connsiteY21" fmla="*/ 66033 h 229643"/>
                    <a:gd name="connsiteX22" fmla="*/ 120 w 361230"/>
                    <a:gd name="connsiteY22" fmla="*/ 74384 h 229643"/>
                    <a:gd name="connsiteX23" fmla="*/ 14764 w 361230"/>
                    <a:gd name="connsiteY23" fmla="*/ 82735 h 229643"/>
                    <a:gd name="connsiteX24" fmla="*/ 273077 w 361230"/>
                    <a:gd name="connsiteY24" fmla="*/ 82735 h 229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61230" h="229643">
                      <a:moveTo>
                        <a:pt x="273077" y="82735"/>
                      </a:moveTo>
                      <a:cubicBezTo>
                        <a:pt x="290162" y="97766"/>
                        <a:pt x="310908" y="108622"/>
                        <a:pt x="324333" y="114885"/>
                      </a:cubicBezTo>
                      <a:cubicBezTo>
                        <a:pt x="309688" y="121565"/>
                        <a:pt x="289755" y="132421"/>
                        <a:pt x="273077" y="147035"/>
                      </a:cubicBezTo>
                      <a:lnTo>
                        <a:pt x="14764" y="147035"/>
                      </a:lnTo>
                      <a:cubicBezTo>
                        <a:pt x="7849" y="147035"/>
                        <a:pt x="120" y="147035"/>
                        <a:pt x="120" y="155385"/>
                      </a:cubicBezTo>
                      <a:cubicBezTo>
                        <a:pt x="120" y="163736"/>
                        <a:pt x="7442" y="163736"/>
                        <a:pt x="14357" y="163736"/>
                      </a:cubicBezTo>
                      <a:lnTo>
                        <a:pt x="254771" y="163736"/>
                      </a:lnTo>
                      <a:cubicBezTo>
                        <a:pt x="235245" y="182943"/>
                        <a:pt x="214092" y="219686"/>
                        <a:pt x="214092" y="225114"/>
                      </a:cubicBezTo>
                      <a:cubicBezTo>
                        <a:pt x="214092" y="229707"/>
                        <a:pt x="219380" y="229707"/>
                        <a:pt x="221821" y="229707"/>
                      </a:cubicBezTo>
                      <a:cubicBezTo>
                        <a:pt x="225075" y="229707"/>
                        <a:pt x="227923" y="229707"/>
                        <a:pt x="229550" y="226366"/>
                      </a:cubicBezTo>
                      <a:cubicBezTo>
                        <a:pt x="238093" y="210500"/>
                        <a:pt x="249483" y="188371"/>
                        <a:pt x="275924" y="164154"/>
                      </a:cubicBezTo>
                      <a:cubicBezTo>
                        <a:pt x="303993" y="138684"/>
                        <a:pt x="331248" y="127411"/>
                        <a:pt x="352401" y="121148"/>
                      </a:cubicBezTo>
                      <a:cubicBezTo>
                        <a:pt x="359317" y="118642"/>
                        <a:pt x="359723" y="118225"/>
                        <a:pt x="360537" y="117390"/>
                      </a:cubicBezTo>
                      <a:cubicBezTo>
                        <a:pt x="361351" y="116972"/>
                        <a:pt x="361351" y="115720"/>
                        <a:pt x="361351" y="114885"/>
                      </a:cubicBezTo>
                      <a:cubicBezTo>
                        <a:pt x="361351" y="114050"/>
                        <a:pt x="361351" y="113215"/>
                        <a:pt x="360944" y="112379"/>
                      </a:cubicBezTo>
                      <a:lnTo>
                        <a:pt x="359723" y="111544"/>
                      </a:lnTo>
                      <a:cubicBezTo>
                        <a:pt x="358910" y="111127"/>
                        <a:pt x="358503" y="110709"/>
                        <a:pt x="350774" y="108204"/>
                      </a:cubicBezTo>
                      <a:cubicBezTo>
                        <a:pt x="295857" y="91503"/>
                        <a:pt x="255178" y="53507"/>
                        <a:pt x="232398" y="8831"/>
                      </a:cubicBezTo>
                      <a:cubicBezTo>
                        <a:pt x="227923" y="480"/>
                        <a:pt x="227516" y="63"/>
                        <a:pt x="221821" y="63"/>
                      </a:cubicBezTo>
                      <a:cubicBezTo>
                        <a:pt x="219380" y="63"/>
                        <a:pt x="214092" y="63"/>
                        <a:pt x="214092" y="4656"/>
                      </a:cubicBezTo>
                      <a:cubicBezTo>
                        <a:pt x="214092" y="10084"/>
                        <a:pt x="234838" y="46409"/>
                        <a:pt x="254771" y="66033"/>
                      </a:cubicBezTo>
                      <a:lnTo>
                        <a:pt x="14357" y="66033"/>
                      </a:lnTo>
                      <a:cubicBezTo>
                        <a:pt x="7442" y="66033"/>
                        <a:pt x="120" y="66033"/>
                        <a:pt x="120" y="74384"/>
                      </a:cubicBezTo>
                      <a:cubicBezTo>
                        <a:pt x="120" y="82735"/>
                        <a:pt x="7849" y="82735"/>
                        <a:pt x="14764" y="82735"/>
                      </a:cubicBezTo>
                      <a:lnTo>
                        <a:pt x="273077" y="827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0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01" name="Group 400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subseteq \down V$&#10;&#10;\end{document}&#10;" title="IguanaTex Vector Display">
                <a:extLst>
                  <a:ext uri="{FF2B5EF4-FFF2-40B4-BE49-F238E27FC236}">
                    <a16:creationId xmlns:a16="http://schemas.microsoft.com/office/drawing/2014/main" id="{21358744-989E-DBC4-4214-90F5FE2B93C2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13"/>
                </p:custDataLst>
              </p:nvPr>
            </p:nvGrpSpPr>
            <p:grpSpPr>
              <a:xfrm>
                <a:off x="8564096" y="5504809"/>
                <a:ext cx="1366903" cy="359130"/>
                <a:chOff x="4460300" y="6235847"/>
                <a:chExt cx="1366903" cy="359130"/>
              </a:xfrm>
            </p:grpSpPr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4AA65DA1-8B02-036E-CE67-66894FD70223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4460300" y="6240301"/>
                  <a:ext cx="284709" cy="285441"/>
                </a:xfrm>
                <a:custGeom>
                  <a:avLst/>
                  <a:gdLst>
                    <a:gd name="connsiteX0" fmla="*/ 233431 w 284709"/>
                    <a:gd name="connsiteY0" fmla="*/ 42575 h 285441"/>
                    <a:gd name="connsiteX1" fmla="*/ 277802 w 284709"/>
                    <a:gd name="connsiteY1" fmla="*/ 12614 h 285441"/>
                    <a:gd name="connsiteX2" fmla="*/ 284786 w 284709"/>
                    <a:gd name="connsiteY2" fmla="*/ 4516 h 285441"/>
                    <a:gd name="connsiteX3" fmla="*/ 279445 w 284709"/>
                    <a:gd name="connsiteY3" fmla="*/ 63 h 285441"/>
                    <a:gd name="connsiteX4" fmla="*/ 237540 w 284709"/>
                    <a:gd name="connsiteY4" fmla="*/ 1277 h 285441"/>
                    <a:gd name="connsiteX5" fmla="*/ 194813 w 284709"/>
                    <a:gd name="connsiteY5" fmla="*/ 63 h 285441"/>
                    <a:gd name="connsiteX6" fmla="*/ 187418 w 284709"/>
                    <a:gd name="connsiteY6" fmla="*/ 8160 h 285441"/>
                    <a:gd name="connsiteX7" fmla="*/ 194813 w 284709"/>
                    <a:gd name="connsiteY7" fmla="*/ 12614 h 285441"/>
                    <a:gd name="connsiteX8" fmla="*/ 222750 w 284709"/>
                    <a:gd name="connsiteY8" fmla="*/ 30429 h 285441"/>
                    <a:gd name="connsiteX9" fmla="*/ 221517 w 284709"/>
                    <a:gd name="connsiteY9" fmla="*/ 38931 h 285441"/>
                    <a:gd name="connsiteX10" fmla="*/ 184542 w 284709"/>
                    <a:gd name="connsiteY10" fmla="*/ 183474 h 285441"/>
                    <a:gd name="connsiteX11" fmla="*/ 82244 w 284709"/>
                    <a:gd name="connsiteY11" fmla="*/ 272953 h 285441"/>
                    <a:gd name="connsiteX12" fmla="*/ 32122 w 284709"/>
                    <a:gd name="connsiteY12" fmla="*/ 220318 h 285441"/>
                    <a:gd name="connsiteX13" fmla="*/ 36641 w 284709"/>
                    <a:gd name="connsiteY13" fmla="*/ 188738 h 285441"/>
                    <a:gd name="connsiteX14" fmla="*/ 76492 w 284709"/>
                    <a:gd name="connsiteY14" fmla="*/ 31239 h 285441"/>
                    <a:gd name="connsiteX15" fmla="*/ 111002 w 284709"/>
                    <a:gd name="connsiteY15" fmla="*/ 12614 h 285441"/>
                    <a:gd name="connsiteX16" fmla="*/ 124971 w 284709"/>
                    <a:gd name="connsiteY16" fmla="*/ 4516 h 285441"/>
                    <a:gd name="connsiteX17" fmla="*/ 119219 w 284709"/>
                    <a:gd name="connsiteY17" fmla="*/ 63 h 285441"/>
                    <a:gd name="connsiteX18" fmla="*/ 66632 w 284709"/>
                    <a:gd name="connsiteY18" fmla="*/ 1277 h 285441"/>
                    <a:gd name="connsiteX19" fmla="*/ 13634 w 284709"/>
                    <a:gd name="connsiteY19" fmla="*/ 63 h 285441"/>
                    <a:gd name="connsiteX20" fmla="*/ 5828 w 284709"/>
                    <a:gd name="connsiteY20" fmla="*/ 8160 h 285441"/>
                    <a:gd name="connsiteX21" fmla="*/ 17332 w 284709"/>
                    <a:gd name="connsiteY21" fmla="*/ 12614 h 285441"/>
                    <a:gd name="connsiteX22" fmla="*/ 32944 w 284709"/>
                    <a:gd name="connsiteY22" fmla="*/ 13424 h 285441"/>
                    <a:gd name="connsiteX23" fmla="*/ 44036 w 284709"/>
                    <a:gd name="connsiteY23" fmla="*/ 19902 h 285441"/>
                    <a:gd name="connsiteX24" fmla="*/ 37052 w 284709"/>
                    <a:gd name="connsiteY24" fmla="*/ 48649 h 285441"/>
                    <a:gd name="connsiteX25" fmla="*/ 28014 w 284709"/>
                    <a:gd name="connsiteY25" fmla="*/ 84278 h 285441"/>
                    <a:gd name="connsiteX26" fmla="*/ 2953 w 284709"/>
                    <a:gd name="connsiteY26" fmla="*/ 184284 h 285441"/>
                    <a:gd name="connsiteX27" fmla="*/ 77 w 284709"/>
                    <a:gd name="connsiteY27" fmla="*/ 207767 h 285441"/>
                    <a:gd name="connsiteX28" fmla="*/ 80601 w 284709"/>
                    <a:gd name="connsiteY28" fmla="*/ 285504 h 285441"/>
                    <a:gd name="connsiteX29" fmla="*/ 196867 w 284709"/>
                    <a:gd name="connsiteY29" fmla="*/ 186308 h 285441"/>
                    <a:gd name="connsiteX30" fmla="*/ 233431 w 284709"/>
                    <a:gd name="connsiteY30" fmla="*/ 42575 h 285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84709" h="285441">
                      <a:moveTo>
                        <a:pt x="233431" y="42575"/>
                      </a:moveTo>
                      <a:cubicBezTo>
                        <a:pt x="237540" y="25975"/>
                        <a:pt x="244935" y="13829"/>
                        <a:pt x="277802" y="12614"/>
                      </a:cubicBezTo>
                      <a:cubicBezTo>
                        <a:pt x="279856" y="12614"/>
                        <a:pt x="284786" y="12209"/>
                        <a:pt x="284786" y="4516"/>
                      </a:cubicBezTo>
                      <a:cubicBezTo>
                        <a:pt x="284786" y="4112"/>
                        <a:pt x="284786" y="63"/>
                        <a:pt x="279445" y="63"/>
                      </a:cubicBezTo>
                      <a:cubicBezTo>
                        <a:pt x="265888" y="63"/>
                        <a:pt x="251508" y="1277"/>
                        <a:pt x="237540" y="1277"/>
                      </a:cubicBezTo>
                      <a:cubicBezTo>
                        <a:pt x="223571" y="1277"/>
                        <a:pt x="208370" y="63"/>
                        <a:pt x="194813" y="63"/>
                      </a:cubicBezTo>
                      <a:cubicBezTo>
                        <a:pt x="192348" y="63"/>
                        <a:pt x="187418" y="63"/>
                        <a:pt x="187418" y="8160"/>
                      </a:cubicBezTo>
                      <a:cubicBezTo>
                        <a:pt x="187418" y="12614"/>
                        <a:pt x="191526" y="12614"/>
                        <a:pt x="194813" y="12614"/>
                      </a:cubicBezTo>
                      <a:cubicBezTo>
                        <a:pt x="218231" y="13019"/>
                        <a:pt x="222750" y="21521"/>
                        <a:pt x="222750" y="30429"/>
                      </a:cubicBezTo>
                      <a:cubicBezTo>
                        <a:pt x="222750" y="31644"/>
                        <a:pt x="221928" y="37717"/>
                        <a:pt x="221517" y="38931"/>
                      </a:cubicBezTo>
                      <a:lnTo>
                        <a:pt x="184542" y="183474"/>
                      </a:lnTo>
                      <a:cubicBezTo>
                        <a:pt x="170574" y="237728"/>
                        <a:pt x="123327" y="272953"/>
                        <a:pt x="82244" y="272953"/>
                      </a:cubicBezTo>
                      <a:cubicBezTo>
                        <a:pt x="54307" y="272953"/>
                        <a:pt x="32122" y="255138"/>
                        <a:pt x="32122" y="220318"/>
                      </a:cubicBezTo>
                      <a:cubicBezTo>
                        <a:pt x="32122" y="219509"/>
                        <a:pt x="32122" y="206552"/>
                        <a:pt x="36641" y="188738"/>
                      </a:cubicBezTo>
                      <a:lnTo>
                        <a:pt x="76492" y="31239"/>
                      </a:lnTo>
                      <a:cubicBezTo>
                        <a:pt x="80190" y="16663"/>
                        <a:pt x="81011" y="12614"/>
                        <a:pt x="111002" y="12614"/>
                      </a:cubicBezTo>
                      <a:cubicBezTo>
                        <a:pt x="121684" y="12614"/>
                        <a:pt x="124971" y="12614"/>
                        <a:pt x="124971" y="4516"/>
                      </a:cubicBezTo>
                      <a:cubicBezTo>
                        <a:pt x="124971" y="63"/>
                        <a:pt x="120452" y="63"/>
                        <a:pt x="119219" y="63"/>
                      </a:cubicBezTo>
                      <a:cubicBezTo>
                        <a:pt x="107716" y="63"/>
                        <a:pt x="78136" y="1277"/>
                        <a:pt x="66632" y="1277"/>
                      </a:cubicBezTo>
                      <a:cubicBezTo>
                        <a:pt x="54718" y="1277"/>
                        <a:pt x="25549" y="63"/>
                        <a:pt x="13634" y="63"/>
                      </a:cubicBezTo>
                      <a:cubicBezTo>
                        <a:pt x="10348" y="63"/>
                        <a:pt x="5828" y="63"/>
                        <a:pt x="5828" y="8160"/>
                      </a:cubicBezTo>
                      <a:cubicBezTo>
                        <a:pt x="5828" y="12614"/>
                        <a:pt x="9526" y="12614"/>
                        <a:pt x="17332" y="12614"/>
                      </a:cubicBezTo>
                      <a:cubicBezTo>
                        <a:pt x="18153" y="12614"/>
                        <a:pt x="25959" y="12614"/>
                        <a:pt x="32944" y="13424"/>
                      </a:cubicBezTo>
                      <a:cubicBezTo>
                        <a:pt x="40339" y="14234"/>
                        <a:pt x="44036" y="14639"/>
                        <a:pt x="44036" y="19902"/>
                      </a:cubicBezTo>
                      <a:cubicBezTo>
                        <a:pt x="44036" y="22331"/>
                        <a:pt x="39517" y="39336"/>
                        <a:pt x="37052" y="48649"/>
                      </a:cubicBezTo>
                      <a:lnTo>
                        <a:pt x="28014" y="84278"/>
                      </a:lnTo>
                      <a:cubicBezTo>
                        <a:pt x="24316" y="100069"/>
                        <a:pt x="4596" y="176591"/>
                        <a:pt x="2953" y="184284"/>
                      </a:cubicBezTo>
                      <a:cubicBezTo>
                        <a:pt x="77" y="195621"/>
                        <a:pt x="77" y="201694"/>
                        <a:pt x="77" y="207767"/>
                      </a:cubicBezTo>
                      <a:cubicBezTo>
                        <a:pt x="77" y="257163"/>
                        <a:pt x="37463" y="285504"/>
                        <a:pt x="80601" y="285504"/>
                      </a:cubicBezTo>
                      <a:cubicBezTo>
                        <a:pt x="132366" y="285504"/>
                        <a:pt x="183309" y="239753"/>
                        <a:pt x="196867" y="186308"/>
                      </a:cubicBezTo>
                      <a:lnTo>
                        <a:pt x="233431" y="425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1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CE54C749-DB7D-50C9-BC50-70FE339AD5C1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4906293" y="6259330"/>
                  <a:ext cx="251020" cy="312973"/>
                </a:xfrm>
                <a:custGeom>
                  <a:avLst/>
                  <a:gdLst>
                    <a:gd name="connsiteX0" fmla="*/ 236729 w 251020"/>
                    <a:gd name="connsiteY0" fmla="*/ 16258 h 312973"/>
                    <a:gd name="connsiteX1" fmla="*/ 251108 w 251020"/>
                    <a:gd name="connsiteY1" fmla="*/ 8160 h 312973"/>
                    <a:gd name="connsiteX2" fmla="*/ 236729 w 251020"/>
                    <a:gd name="connsiteY2" fmla="*/ 63 h 312973"/>
                    <a:gd name="connsiteX3" fmla="*/ 126214 w 251020"/>
                    <a:gd name="connsiteY3" fmla="*/ 63 h 312973"/>
                    <a:gd name="connsiteX4" fmla="*/ 87 w 251020"/>
                    <a:gd name="connsiteY4" fmla="*/ 117074 h 312973"/>
                    <a:gd name="connsiteX5" fmla="*/ 126214 w 251020"/>
                    <a:gd name="connsiteY5" fmla="*/ 234489 h 312973"/>
                    <a:gd name="connsiteX6" fmla="*/ 236729 w 251020"/>
                    <a:gd name="connsiteY6" fmla="*/ 234489 h 312973"/>
                    <a:gd name="connsiteX7" fmla="*/ 251108 w 251020"/>
                    <a:gd name="connsiteY7" fmla="*/ 226392 h 312973"/>
                    <a:gd name="connsiteX8" fmla="*/ 236729 w 251020"/>
                    <a:gd name="connsiteY8" fmla="*/ 218294 h 312973"/>
                    <a:gd name="connsiteX9" fmla="*/ 127036 w 251020"/>
                    <a:gd name="connsiteY9" fmla="*/ 218294 h 312973"/>
                    <a:gd name="connsiteX10" fmla="*/ 16521 w 251020"/>
                    <a:gd name="connsiteY10" fmla="*/ 117478 h 312973"/>
                    <a:gd name="connsiteX11" fmla="*/ 127036 w 251020"/>
                    <a:gd name="connsiteY11" fmla="*/ 16258 h 312973"/>
                    <a:gd name="connsiteX12" fmla="*/ 236729 w 251020"/>
                    <a:gd name="connsiteY12" fmla="*/ 16258 h 312973"/>
                    <a:gd name="connsiteX13" fmla="*/ 22683 w 251020"/>
                    <a:gd name="connsiteY13" fmla="*/ 296841 h 312973"/>
                    <a:gd name="connsiteX14" fmla="*/ 8304 w 251020"/>
                    <a:gd name="connsiteY14" fmla="*/ 304939 h 312973"/>
                    <a:gd name="connsiteX15" fmla="*/ 22683 w 251020"/>
                    <a:gd name="connsiteY15" fmla="*/ 313036 h 312973"/>
                    <a:gd name="connsiteX16" fmla="*/ 236729 w 251020"/>
                    <a:gd name="connsiteY16" fmla="*/ 313036 h 312973"/>
                    <a:gd name="connsiteX17" fmla="*/ 251108 w 251020"/>
                    <a:gd name="connsiteY17" fmla="*/ 304939 h 312973"/>
                    <a:gd name="connsiteX18" fmla="*/ 236729 w 251020"/>
                    <a:gd name="connsiteY18" fmla="*/ 296841 h 312973"/>
                    <a:gd name="connsiteX19" fmla="*/ 22683 w 251020"/>
                    <a:gd name="connsiteY19" fmla="*/ 296841 h 312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020" h="312973">
                      <a:moveTo>
                        <a:pt x="236729" y="16258"/>
                      </a:moveTo>
                      <a:cubicBezTo>
                        <a:pt x="243713" y="16258"/>
                        <a:pt x="251108" y="16258"/>
                        <a:pt x="251108" y="8160"/>
                      </a:cubicBezTo>
                      <a:cubicBezTo>
                        <a:pt x="251108" y="63"/>
                        <a:pt x="243713" y="63"/>
                        <a:pt x="236729" y="63"/>
                      </a:cubicBezTo>
                      <a:lnTo>
                        <a:pt x="126214" y="63"/>
                      </a:lnTo>
                      <a:cubicBezTo>
                        <a:pt x="55550" y="63"/>
                        <a:pt x="87" y="53102"/>
                        <a:pt x="87" y="117074"/>
                      </a:cubicBezTo>
                      <a:cubicBezTo>
                        <a:pt x="87" y="182260"/>
                        <a:pt x="56783" y="234489"/>
                        <a:pt x="126214" y="234489"/>
                      </a:cubicBezTo>
                      <a:lnTo>
                        <a:pt x="236729" y="234489"/>
                      </a:lnTo>
                      <a:cubicBezTo>
                        <a:pt x="243713" y="234489"/>
                        <a:pt x="251108" y="234489"/>
                        <a:pt x="251108" y="226392"/>
                      </a:cubicBezTo>
                      <a:cubicBezTo>
                        <a:pt x="251108" y="218294"/>
                        <a:pt x="243713" y="218294"/>
                        <a:pt x="236729" y="218294"/>
                      </a:cubicBezTo>
                      <a:lnTo>
                        <a:pt x="127036" y="218294"/>
                      </a:lnTo>
                      <a:cubicBezTo>
                        <a:pt x="62124" y="218294"/>
                        <a:pt x="16521" y="170923"/>
                        <a:pt x="16521" y="117478"/>
                      </a:cubicBezTo>
                      <a:cubicBezTo>
                        <a:pt x="16521" y="62415"/>
                        <a:pt x="63356" y="16258"/>
                        <a:pt x="127036" y="16258"/>
                      </a:cubicBezTo>
                      <a:lnTo>
                        <a:pt x="236729" y="16258"/>
                      </a:lnTo>
                      <a:close/>
                      <a:moveTo>
                        <a:pt x="22683" y="296841"/>
                      </a:moveTo>
                      <a:cubicBezTo>
                        <a:pt x="15699" y="296841"/>
                        <a:pt x="8304" y="296841"/>
                        <a:pt x="8304" y="304939"/>
                      </a:cubicBezTo>
                      <a:cubicBezTo>
                        <a:pt x="8304" y="313036"/>
                        <a:pt x="15699" y="313036"/>
                        <a:pt x="22683" y="313036"/>
                      </a:cubicBezTo>
                      <a:lnTo>
                        <a:pt x="236729" y="313036"/>
                      </a:lnTo>
                      <a:cubicBezTo>
                        <a:pt x="243713" y="313036"/>
                        <a:pt x="251108" y="313036"/>
                        <a:pt x="251108" y="304939"/>
                      </a:cubicBezTo>
                      <a:cubicBezTo>
                        <a:pt x="251108" y="296841"/>
                        <a:pt x="243713" y="296841"/>
                        <a:pt x="236729" y="296841"/>
                      </a:cubicBezTo>
                      <a:lnTo>
                        <a:pt x="22683" y="2968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1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09AC9718-5C72-80D3-5C84-ABA1A7DE49FB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5312836" y="6235847"/>
                  <a:ext cx="191449" cy="359130"/>
                </a:xfrm>
                <a:custGeom>
                  <a:avLst/>
                  <a:gdLst>
                    <a:gd name="connsiteX0" fmla="*/ 104039 w 191449"/>
                    <a:gd name="connsiteY0" fmla="*/ 14639 h 359130"/>
                    <a:gd name="connsiteX1" fmla="*/ 95823 w 191449"/>
                    <a:gd name="connsiteY1" fmla="*/ 63 h 359130"/>
                    <a:gd name="connsiteX2" fmla="*/ 87606 w 191449"/>
                    <a:gd name="connsiteY2" fmla="*/ 14639 h 359130"/>
                    <a:gd name="connsiteX3" fmla="*/ 87606 w 191449"/>
                    <a:gd name="connsiteY3" fmla="*/ 303319 h 359130"/>
                    <a:gd name="connsiteX4" fmla="*/ 55972 w 191449"/>
                    <a:gd name="connsiteY4" fmla="*/ 268904 h 359130"/>
                    <a:gd name="connsiteX5" fmla="*/ 5028 w 191449"/>
                    <a:gd name="connsiteY5" fmla="*/ 246231 h 359130"/>
                    <a:gd name="connsiteX6" fmla="*/ 98 w 191449"/>
                    <a:gd name="connsiteY6" fmla="*/ 253924 h 359130"/>
                    <a:gd name="connsiteX7" fmla="*/ 9547 w 191449"/>
                    <a:gd name="connsiteY7" fmla="*/ 263641 h 359130"/>
                    <a:gd name="connsiteX8" fmla="*/ 62956 w 191449"/>
                    <a:gd name="connsiteY8" fmla="*/ 296031 h 359130"/>
                    <a:gd name="connsiteX9" fmla="*/ 91303 w 191449"/>
                    <a:gd name="connsiteY9" fmla="*/ 355144 h 359130"/>
                    <a:gd name="connsiteX10" fmla="*/ 95823 w 191449"/>
                    <a:gd name="connsiteY10" fmla="*/ 359193 h 359130"/>
                    <a:gd name="connsiteX11" fmla="*/ 100753 w 191449"/>
                    <a:gd name="connsiteY11" fmla="*/ 352715 h 359130"/>
                    <a:gd name="connsiteX12" fmla="*/ 184563 w 191449"/>
                    <a:gd name="connsiteY12" fmla="*/ 262831 h 359130"/>
                    <a:gd name="connsiteX13" fmla="*/ 191547 w 191449"/>
                    <a:gd name="connsiteY13" fmla="*/ 253924 h 359130"/>
                    <a:gd name="connsiteX14" fmla="*/ 186617 w 191449"/>
                    <a:gd name="connsiteY14" fmla="*/ 246231 h 359130"/>
                    <a:gd name="connsiteX15" fmla="*/ 137728 w 191449"/>
                    <a:gd name="connsiteY15" fmla="*/ 267285 h 359130"/>
                    <a:gd name="connsiteX16" fmla="*/ 104039 w 191449"/>
                    <a:gd name="connsiteY16" fmla="*/ 303319 h 359130"/>
                    <a:gd name="connsiteX17" fmla="*/ 104039 w 191449"/>
                    <a:gd name="connsiteY17" fmla="*/ 14639 h 359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1449" h="359130">
                      <a:moveTo>
                        <a:pt x="104039" y="14639"/>
                      </a:moveTo>
                      <a:cubicBezTo>
                        <a:pt x="104039" y="7351"/>
                        <a:pt x="104039" y="63"/>
                        <a:pt x="95823" y="63"/>
                      </a:cubicBezTo>
                      <a:cubicBezTo>
                        <a:pt x="87606" y="63"/>
                        <a:pt x="87606" y="7351"/>
                        <a:pt x="87606" y="14639"/>
                      </a:cubicBezTo>
                      <a:lnTo>
                        <a:pt x="87606" y="303319"/>
                      </a:lnTo>
                      <a:cubicBezTo>
                        <a:pt x="77746" y="287934"/>
                        <a:pt x="66242" y="276597"/>
                        <a:pt x="55972" y="268904"/>
                      </a:cubicBezTo>
                      <a:cubicBezTo>
                        <a:pt x="30911" y="250280"/>
                        <a:pt x="5850" y="246231"/>
                        <a:pt x="5028" y="246231"/>
                      </a:cubicBezTo>
                      <a:cubicBezTo>
                        <a:pt x="98" y="246231"/>
                        <a:pt x="98" y="250685"/>
                        <a:pt x="98" y="253924"/>
                      </a:cubicBezTo>
                      <a:cubicBezTo>
                        <a:pt x="98" y="260402"/>
                        <a:pt x="509" y="260807"/>
                        <a:pt x="9547" y="263641"/>
                      </a:cubicBezTo>
                      <a:cubicBezTo>
                        <a:pt x="37484" y="271334"/>
                        <a:pt x="53507" y="285909"/>
                        <a:pt x="62956" y="296031"/>
                      </a:cubicBezTo>
                      <a:cubicBezTo>
                        <a:pt x="83908" y="318300"/>
                        <a:pt x="88838" y="342593"/>
                        <a:pt x="91303" y="355144"/>
                      </a:cubicBezTo>
                      <a:cubicBezTo>
                        <a:pt x="91714" y="357168"/>
                        <a:pt x="92947" y="359193"/>
                        <a:pt x="95823" y="359193"/>
                      </a:cubicBezTo>
                      <a:cubicBezTo>
                        <a:pt x="99520" y="359193"/>
                        <a:pt x="99931" y="356359"/>
                        <a:pt x="100753" y="352715"/>
                      </a:cubicBezTo>
                      <a:cubicBezTo>
                        <a:pt x="109791" y="306963"/>
                        <a:pt x="139371" y="275382"/>
                        <a:pt x="184563" y="262831"/>
                      </a:cubicBezTo>
                      <a:cubicBezTo>
                        <a:pt x="190726" y="260807"/>
                        <a:pt x="191547" y="260807"/>
                        <a:pt x="191547" y="253924"/>
                      </a:cubicBezTo>
                      <a:cubicBezTo>
                        <a:pt x="191547" y="250685"/>
                        <a:pt x="191547" y="246231"/>
                        <a:pt x="186617" y="246231"/>
                      </a:cubicBezTo>
                      <a:cubicBezTo>
                        <a:pt x="185385" y="246231"/>
                        <a:pt x="161146" y="250685"/>
                        <a:pt x="137728" y="267285"/>
                      </a:cubicBezTo>
                      <a:cubicBezTo>
                        <a:pt x="124170" y="277407"/>
                        <a:pt x="113078" y="289553"/>
                        <a:pt x="104039" y="303319"/>
                      </a:cubicBezTo>
                      <a:lnTo>
                        <a:pt x="104039" y="146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1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DA782BFE-7D27-FB4B-B5CC-650AEA420018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5534278" y="6240301"/>
                  <a:ext cx="292925" cy="285441"/>
                </a:xfrm>
                <a:custGeom>
                  <a:avLst/>
                  <a:gdLst>
                    <a:gd name="connsiteX0" fmla="*/ 235101 w 292925"/>
                    <a:gd name="connsiteY0" fmla="*/ 46219 h 285441"/>
                    <a:gd name="connsiteX1" fmla="*/ 287688 w 292925"/>
                    <a:gd name="connsiteY1" fmla="*/ 12614 h 285441"/>
                    <a:gd name="connsiteX2" fmla="*/ 293029 w 292925"/>
                    <a:gd name="connsiteY2" fmla="*/ 4921 h 285441"/>
                    <a:gd name="connsiteX3" fmla="*/ 287688 w 292925"/>
                    <a:gd name="connsiteY3" fmla="*/ 63 h 285441"/>
                    <a:gd name="connsiteX4" fmla="*/ 253999 w 292925"/>
                    <a:gd name="connsiteY4" fmla="*/ 1277 h 285441"/>
                    <a:gd name="connsiteX5" fmla="*/ 213327 w 292925"/>
                    <a:gd name="connsiteY5" fmla="*/ 63 h 285441"/>
                    <a:gd name="connsiteX6" fmla="*/ 205521 w 292925"/>
                    <a:gd name="connsiteY6" fmla="*/ 7756 h 285441"/>
                    <a:gd name="connsiteX7" fmla="*/ 212094 w 292925"/>
                    <a:gd name="connsiteY7" fmla="*/ 12614 h 285441"/>
                    <a:gd name="connsiteX8" fmla="*/ 230993 w 292925"/>
                    <a:gd name="connsiteY8" fmla="*/ 25975 h 285441"/>
                    <a:gd name="connsiteX9" fmla="*/ 224830 w 292925"/>
                    <a:gd name="connsiteY9" fmla="*/ 41361 h 285441"/>
                    <a:gd name="connsiteX10" fmla="*/ 98703 w 292925"/>
                    <a:gd name="connsiteY10" fmla="*/ 238943 h 285441"/>
                    <a:gd name="connsiteX11" fmla="*/ 70767 w 292925"/>
                    <a:gd name="connsiteY11" fmla="*/ 24761 h 285441"/>
                    <a:gd name="connsiteX12" fmla="*/ 99114 w 292925"/>
                    <a:gd name="connsiteY12" fmla="*/ 12614 h 285441"/>
                    <a:gd name="connsiteX13" fmla="*/ 109385 w 292925"/>
                    <a:gd name="connsiteY13" fmla="*/ 4516 h 285441"/>
                    <a:gd name="connsiteX14" fmla="*/ 103633 w 292925"/>
                    <a:gd name="connsiteY14" fmla="*/ 63 h 285441"/>
                    <a:gd name="connsiteX15" fmla="*/ 52690 w 292925"/>
                    <a:gd name="connsiteY15" fmla="*/ 1277 h 285441"/>
                    <a:gd name="connsiteX16" fmla="*/ 30094 w 292925"/>
                    <a:gd name="connsiteY16" fmla="*/ 873 h 285441"/>
                    <a:gd name="connsiteX17" fmla="*/ 7909 w 292925"/>
                    <a:gd name="connsiteY17" fmla="*/ 63 h 285441"/>
                    <a:gd name="connsiteX18" fmla="*/ 103 w 292925"/>
                    <a:gd name="connsiteY18" fmla="*/ 7756 h 285441"/>
                    <a:gd name="connsiteX19" fmla="*/ 10374 w 292925"/>
                    <a:gd name="connsiteY19" fmla="*/ 12614 h 285441"/>
                    <a:gd name="connsiteX20" fmla="*/ 35024 w 292925"/>
                    <a:gd name="connsiteY20" fmla="*/ 26380 h 285441"/>
                    <a:gd name="connsiteX21" fmla="*/ 67480 w 292925"/>
                    <a:gd name="connsiteY21" fmla="*/ 276192 h 285441"/>
                    <a:gd name="connsiteX22" fmla="*/ 75697 w 292925"/>
                    <a:gd name="connsiteY22" fmla="*/ 285504 h 285441"/>
                    <a:gd name="connsiteX23" fmla="*/ 87200 w 292925"/>
                    <a:gd name="connsiteY23" fmla="*/ 278217 h 285441"/>
                    <a:gd name="connsiteX24" fmla="*/ 235101 w 292925"/>
                    <a:gd name="connsiteY24" fmla="*/ 46219 h 285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92925" h="285441">
                      <a:moveTo>
                        <a:pt x="235101" y="46219"/>
                      </a:moveTo>
                      <a:cubicBezTo>
                        <a:pt x="255232" y="14639"/>
                        <a:pt x="272487" y="13424"/>
                        <a:pt x="287688" y="12614"/>
                      </a:cubicBezTo>
                      <a:cubicBezTo>
                        <a:pt x="292618" y="12209"/>
                        <a:pt x="293029" y="5326"/>
                        <a:pt x="293029" y="4921"/>
                      </a:cubicBezTo>
                      <a:cubicBezTo>
                        <a:pt x="293029" y="1682"/>
                        <a:pt x="290975" y="63"/>
                        <a:pt x="287688" y="63"/>
                      </a:cubicBezTo>
                      <a:cubicBezTo>
                        <a:pt x="277006" y="63"/>
                        <a:pt x="265092" y="1277"/>
                        <a:pt x="253999" y="1277"/>
                      </a:cubicBezTo>
                      <a:cubicBezTo>
                        <a:pt x="240442" y="1277"/>
                        <a:pt x="226473" y="63"/>
                        <a:pt x="213327" y="63"/>
                      </a:cubicBezTo>
                      <a:cubicBezTo>
                        <a:pt x="210862" y="63"/>
                        <a:pt x="205521" y="63"/>
                        <a:pt x="205521" y="7756"/>
                      </a:cubicBezTo>
                      <a:cubicBezTo>
                        <a:pt x="205521" y="12209"/>
                        <a:pt x="209218" y="12614"/>
                        <a:pt x="212094" y="12614"/>
                      </a:cubicBezTo>
                      <a:cubicBezTo>
                        <a:pt x="223187" y="13424"/>
                        <a:pt x="230993" y="17473"/>
                        <a:pt x="230993" y="25975"/>
                      </a:cubicBezTo>
                      <a:cubicBezTo>
                        <a:pt x="230993" y="32048"/>
                        <a:pt x="224830" y="40956"/>
                        <a:pt x="224830" y="41361"/>
                      </a:cubicBezTo>
                      <a:lnTo>
                        <a:pt x="98703" y="238943"/>
                      </a:lnTo>
                      <a:lnTo>
                        <a:pt x="70767" y="24761"/>
                      </a:lnTo>
                      <a:cubicBezTo>
                        <a:pt x="70767" y="17878"/>
                        <a:pt x="80216" y="12614"/>
                        <a:pt x="99114" y="12614"/>
                      </a:cubicBezTo>
                      <a:cubicBezTo>
                        <a:pt x="104866" y="12614"/>
                        <a:pt x="109385" y="12614"/>
                        <a:pt x="109385" y="4516"/>
                      </a:cubicBezTo>
                      <a:cubicBezTo>
                        <a:pt x="109385" y="873"/>
                        <a:pt x="106099" y="63"/>
                        <a:pt x="103633" y="63"/>
                      </a:cubicBezTo>
                      <a:cubicBezTo>
                        <a:pt x="87200" y="63"/>
                        <a:pt x="69534" y="1277"/>
                        <a:pt x="52690" y="1277"/>
                      </a:cubicBezTo>
                      <a:cubicBezTo>
                        <a:pt x="45295" y="1277"/>
                        <a:pt x="37489" y="873"/>
                        <a:pt x="30094" y="873"/>
                      </a:cubicBezTo>
                      <a:cubicBezTo>
                        <a:pt x="22699" y="873"/>
                        <a:pt x="14893" y="63"/>
                        <a:pt x="7909" y="63"/>
                      </a:cubicBezTo>
                      <a:cubicBezTo>
                        <a:pt x="5033" y="63"/>
                        <a:pt x="103" y="63"/>
                        <a:pt x="103" y="7756"/>
                      </a:cubicBezTo>
                      <a:cubicBezTo>
                        <a:pt x="103" y="12614"/>
                        <a:pt x="3800" y="12614"/>
                        <a:pt x="10374" y="12614"/>
                      </a:cubicBezTo>
                      <a:cubicBezTo>
                        <a:pt x="33381" y="12614"/>
                        <a:pt x="33791" y="16258"/>
                        <a:pt x="35024" y="26380"/>
                      </a:cubicBezTo>
                      <a:lnTo>
                        <a:pt x="67480" y="276192"/>
                      </a:lnTo>
                      <a:cubicBezTo>
                        <a:pt x="68712" y="284290"/>
                        <a:pt x="70356" y="285504"/>
                        <a:pt x="75697" y="285504"/>
                      </a:cubicBezTo>
                      <a:cubicBezTo>
                        <a:pt x="82270" y="285504"/>
                        <a:pt x="83913" y="283480"/>
                        <a:pt x="87200" y="278217"/>
                      </a:cubicBezTo>
                      <a:lnTo>
                        <a:pt x="235101" y="462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1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02" name="Group 401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V\subseteq \up U$&#10;&#10;\end{document}&#10;" title="IguanaTex Vector Display">
                <a:extLst>
                  <a:ext uri="{FF2B5EF4-FFF2-40B4-BE49-F238E27FC236}">
                    <a16:creationId xmlns:a16="http://schemas.microsoft.com/office/drawing/2014/main" id="{E12EB0A3-69BD-E86B-8A09-17BD0225E54C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14"/>
                </p:custDataLst>
              </p:nvPr>
            </p:nvGrpSpPr>
            <p:grpSpPr>
              <a:xfrm>
                <a:off x="8557624" y="6020218"/>
                <a:ext cx="1373375" cy="359130"/>
                <a:chOff x="6900565" y="5915667"/>
                <a:chExt cx="1373375" cy="359130"/>
              </a:xfrm>
            </p:grpSpPr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62AECE9C-8D90-BA2E-E153-417F9B22AE28}"/>
                    </a:ext>
                  </a:extLst>
                </p:cNvPr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6900565" y="5919716"/>
                  <a:ext cx="292925" cy="285441"/>
                </a:xfrm>
                <a:custGeom>
                  <a:avLst/>
                  <a:gdLst>
                    <a:gd name="connsiteX0" fmla="*/ 235075 w 292925"/>
                    <a:gd name="connsiteY0" fmla="*/ 46219 h 285441"/>
                    <a:gd name="connsiteX1" fmla="*/ 287662 w 292925"/>
                    <a:gd name="connsiteY1" fmla="*/ 12614 h 285441"/>
                    <a:gd name="connsiteX2" fmla="*/ 293003 w 292925"/>
                    <a:gd name="connsiteY2" fmla="*/ 4921 h 285441"/>
                    <a:gd name="connsiteX3" fmla="*/ 287662 w 292925"/>
                    <a:gd name="connsiteY3" fmla="*/ 63 h 285441"/>
                    <a:gd name="connsiteX4" fmla="*/ 253973 w 292925"/>
                    <a:gd name="connsiteY4" fmla="*/ 1277 h 285441"/>
                    <a:gd name="connsiteX5" fmla="*/ 213301 w 292925"/>
                    <a:gd name="connsiteY5" fmla="*/ 63 h 285441"/>
                    <a:gd name="connsiteX6" fmla="*/ 205495 w 292925"/>
                    <a:gd name="connsiteY6" fmla="*/ 7756 h 285441"/>
                    <a:gd name="connsiteX7" fmla="*/ 212068 w 292925"/>
                    <a:gd name="connsiteY7" fmla="*/ 12614 h 285441"/>
                    <a:gd name="connsiteX8" fmla="*/ 230966 w 292925"/>
                    <a:gd name="connsiteY8" fmla="*/ 25975 h 285441"/>
                    <a:gd name="connsiteX9" fmla="*/ 224804 w 292925"/>
                    <a:gd name="connsiteY9" fmla="*/ 41361 h 285441"/>
                    <a:gd name="connsiteX10" fmla="*/ 98677 w 292925"/>
                    <a:gd name="connsiteY10" fmla="*/ 238943 h 285441"/>
                    <a:gd name="connsiteX11" fmla="*/ 70740 w 292925"/>
                    <a:gd name="connsiteY11" fmla="*/ 24761 h 285441"/>
                    <a:gd name="connsiteX12" fmla="*/ 99088 w 292925"/>
                    <a:gd name="connsiteY12" fmla="*/ 12614 h 285441"/>
                    <a:gd name="connsiteX13" fmla="*/ 109359 w 292925"/>
                    <a:gd name="connsiteY13" fmla="*/ 4516 h 285441"/>
                    <a:gd name="connsiteX14" fmla="*/ 103607 w 292925"/>
                    <a:gd name="connsiteY14" fmla="*/ 63 h 285441"/>
                    <a:gd name="connsiteX15" fmla="*/ 52664 w 292925"/>
                    <a:gd name="connsiteY15" fmla="*/ 1277 h 285441"/>
                    <a:gd name="connsiteX16" fmla="*/ 30068 w 292925"/>
                    <a:gd name="connsiteY16" fmla="*/ 873 h 285441"/>
                    <a:gd name="connsiteX17" fmla="*/ 7883 w 292925"/>
                    <a:gd name="connsiteY17" fmla="*/ 63 h 285441"/>
                    <a:gd name="connsiteX18" fmla="*/ 77 w 292925"/>
                    <a:gd name="connsiteY18" fmla="*/ 7756 h 285441"/>
                    <a:gd name="connsiteX19" fmla="*/ 10348 w 292925"/>
                    <a:gd name="connsiteY19" fmla="*/ 12614 h 285441"/>
                    <a:gd name="connsiteX20" fmla="*/ 34998 w 292925"/>
                    <a:gd name="connsiteY20" fmla="*/ 26380 h 285441"/>
                    <a:gd name="connsiteX21" fmla="*/ 67454 w 292925"/>
                    <a:gd name="connsiteY21" fmla="*/ 276192 h 285441"/>
                    <a:gd name="connsiteX22" fmla="*/ 75671 w 292925"/>
                    <a:gd name="connsiteY22" fmla="*/ 285504 h 285441"/>
                    <a:gd name="connsiteX23" fmla="*/ 87174 w 292925"/>
                    <a:gd name="connsiteY23" fmla="*/ 278217 h 285441"/>
                    <a:gd name="connsiteX24" fmla="*/ 235075 w 292925"/>
                    <a:gd name="connsiteY24" fmla="*/ 46219 h 285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92925" h="285441">
                      <a:moveTo>
                        <a:pt x="235075" y="46219"/>
                      </a:moveTo>
                      <a:cubicBezTo>
                        <a:pt x="255206" y="14639"/>
                        <a:pt x="272461" y="13424"/>
                        <a:pt x="287662" y="12614"/>
                      </a:cubicBezTo>
                      <a:cubicBezTo>
                        <a:pt x="292592" y="12209"/>
                        <a:pt x="293003" y="5326"/>
                        <a:pt x="293003" y="4921"/>
                      </a:cubicBezTo>
                      <a:cubicBezTo>
                        <a:pt x="293003" y="1682"/>
                        <a:pt x="290948" y="63"/>
                        <a:pt x="287662" y="63"/>
                      </a:cubicBezTo>
                      <a:cubicBezTo>
                        <a:pt x="276980" y="63"/>
                        <a:pt x="265066" y="1277"/>
                        <a:pt x="253973" y="1277"/>
                      </a:cubicBezTo>
                      <a:cubicBezTo>
                        <a:pt x="240416" y="1277"/>
                        <a:pt x="226447" y="63"/>
                        <a:pt x="213301" y="63"/>
                      </a:cubicBezTo>
                      <a:cubicBezTo>
                        <a:pt x="210835" y="63"/>
                        <a:pt x="205495" y="63"/>
                        <a:pt x="205495" y="7756"/>
                      </a:cubicBezTo>
                      <a:cubicBezTo>
                        <a:pt x="205495" y="12209"/>
                        <a:pt x="209192" y="12614"/>
                        <a:pt x="212068" y="12614"/>
                      </a:cubicBezTo>
                      <a:cubicBezTo>
                        <a:pt x="223161" y="13424"/>
                        <a:pt x="230966" y="17473"/>
                        <a:pt x="230966" y="25975"/>
                      </a:cubicBezTo>
                      <a:cubicBezTo>
                        <a:pt x="230966" y="32048"/>
                        <a:pt x="224804" y="40956"/>
                        <a:pt x="224804" y="41361"/>
                      </a:cubicBezTo>
                      <a:lnTo>
                        <a:pt x="98677" y="238943"/>
                      </a:lnTo>
                      <a:lnTo>
                        <a:pt x="70740" y="24761"/>
                      </a:lnTo>
                      <a:cubicBezTo>
                        <a:pt x="70740" y="17878"/>
                        <a:pt x="80190" y="12614"/>
                        <a:pt x="99088" y="12614"/>
                      </a:cubicBezTo>
                      <a:cubicBezTo>
                        <a:pt x="104840" y="12614"/>
                        <a:pt x="109359" y="12614"/>
                        <a:pt x="109359" y="4516"/>
                      </a:cubicBezTo>
                      <a:cubicBezTo>
                        <a:pt x="109359" y="873"/>
                        <a:pt x="106072" y="63"/>
                        <a:pt x="103607" y="63"/>
                      </a:cubicBezTo>
                      <a:cubicBezTo>
                        <a:pt x="87174" y="63"/>
                        <a:pt x="69508" y="1277"/>
                        <a:pt x="52664" y="1277"/>
                      </a:cubicBezTo>
                      <a:cubicBezTo>
                        <a:pt x="45269" y="1277"/>
                        <a:pt x="37463" y="873"/>
                        <a:pt x="30068" y="873"/>
                      </a:cubicBezTo>
                      <a:cubicBezTo>
                        <a:pt x="22673" y="873"/>
                        <a:pt x="14867" y="63"/>
                        <a:pt x="7883" y="63"/>
                      </a:cubicBezTo>
                      <a:cubicBezTo>
                        <a:pt x="5007" y="63"/>
                        <a:pt x="77" y="63"/>
                        <a:pt x="77" y="7756"/>
                      </a:cubicBezTo>
                      <a:cubicBezTo>
                        <a:pt x="77" y="12614"/>
                        <a:pt x="3774" y="12614"/>
                        <a:pt x="10348" y="12614"/>
                      </a:cubicBezTo>
                      <a:cubicBezTo>
                        <a:pt x="33354" y="12614"/>
                        <a:pt x="33765" y="16258"/>
                        <a:pt x="34998" y="26380"/>
                      </a:cubicBezTo>
                      <a:lnTo>
                        <a:pt x="67454" y="276192"/>
                      </a:lnTo>
                      <a:cubicBezTo>
                        <a:pt x="68686" y="284290"/>
                        <a:pt x="70330" y="285504"/>
                        <a:pt x="75671" y="285504"/>
                      </a:cubicBezTo>
                      <a:cubicBezTo>
                        <a:pt x="82244" y="285504"/>
                        <a:pt x="83887" y="283480"/>
                        <a:pt x="87174" y="278217"/>
                      </a:cubicBezTo>
                      <a:lnTo>
                        <a:pt x="235075" y="462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1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9A9C3F64-0843-46F0-E223-F25C6F1170E1}"/>
                    </a:ext>
                  </a:extLst>
                </p:cNvPr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7356728" y="5938745"/>
                  <a:ext cx="251020" cy="312973"/>
                </a:xfrm>
                <a:custGeom>
                  <a:avLst/>
                  <a:gdLst>
                    <a:gd name="connsiteX0" fmla="*/ 236729 w 251020"/>
                    <a:gd name="connsiteY0" fmla="*/ 16258 h 312973"/>
                    <a:gd name="connsiteX1" fmla="*/ 251108 w 251020"/>
                    <a:gd name="connsiteY1" fmla="*/ 8160 h 312973"/>
                    <a:gd name="connsiteX2" fmla="*/ 236729 w 251020"/>
                    <a:gd name="connsiteY2" fmla="*/ 63 h 312973"/>
                    <a:gd name="connsiteX3" fmla="*/ 126214 w 251020"/>
                    <a:gd name="connsiteY3" fmla="*/ 63 h 312973"/>
                    <a:gd name="connsiteX4" fmla="*/ 88 w 251020"/>
                    <a:gd name="connsiteY4" fmla="*/ 117074 h 312973"/>
                    <a:gd name="connsiteX5" fmla="*/ 126214 w 251020"/>
                    <a:gd name="connsiteY5" fmla="*/ 234489 h 312973"/>
                    <a:gd name="connsiteX6" fmla="*/ 236729 w 251020"/>
                    <a:gd name="connsiteY6" fmla="*/ 234489 h 312973"/>
                    <a:gd name="connsiteX7" fmla="*/ 251108 w 251020"/>
                    <a:gd name="connsiteY7" fmla="*/ 226392 h 312973"/>
                    <a:gd name="connsiteX8" fmla="*/ 236729 w 251020"/>
                    <a:gd name="connsiteY8" fmla="*/ 218294 h 312973"/>
                    <a:gd name="connsiteX9" fmla="*/ 127036 w 251020"/>
                    <a:gd name="connsiteY9" fmla="*/ 218294 h 312973"/>
                    <a:gd name="connsiteX10" fmla="*/ 16521 w 251020"/>
                    <a:gd name="connsiteY10" fmla="*/ 117478 h 312973"/>
                    <a:gd name="connsiteX11" fmla="*/ 127036 w 251020"/>
                    <a:gd name="connsiteY11" fmla="*/ 16258 h 312973"/>
                    <a:gd name="connsiteX12" fmla="*/ 236729 w 251020"/>
                    <a:gd name="connsiteY12" fmla="*/ 16258 h 312973"/>
                    <a:gd name="connsiteX13" fmla="*/ 22683 w 251020"/>
                    <a:gd name="connsiteY13" fmla="*/ 296841 h 312973"/>
                    <a:gd name="connsiteX14" fmla="*/ 8304 w 251020"/>
                    <a:gd name="connsiteY14" fmla="*/ 304939 h 312973"/>
                    <a:gd name="connsiteX15" fmla="*/ 22683 w 251020"/>
                    <a:gd name="connsiteY15" fmla="*/ 313036 h 312973"/>
                    <a:gd name="connsiteX16" fmla="*/ 236729 w 251020"/>
                    <a:gd name="connsiteY16" fmla="*/ 313036 h 312973"/>
                    <a:gd name="connsiteX17" fmla="*/ 251108 w 251020"/>
                    <a:gd name="connsiteY17" fmla="*/ 304939 h 312973"/>
                    <a:gd name="connsiteX18" fmla="*/ 236729 w 251020"/>
                    <a:gd name="connsiteY18" fmla="*/ 296841 h 312973"/>
                    <a:gd name="connsiteX19" fmla="*/ 22683 w 251020"/>
                    <a:gd name="connsiteY19" fmla="*/ 296841 h 312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020" h="312973">
                      <a:moveTo>
                        <a:pt x="236729" y="16258"/>
                      </a:moveTo>
                      <a:cubicBezTo>
                        <a:pt x="243713" y="16258"/>
                        <a:pt x="251108" y="16258"/>
                        <a:pt x="251108" y="8160"/>
                      </a:cubicBezTo>
                      <a:cubicBezTo>
                        <a:pt x="251108" y="63"/>
                        <a:pt x="243713" y="63"/>
                        <a:pt x="236729" y="63"/>
                      </a:cubicBezTo>
                      <a:lnTo>
                        <a:pt x="126214" y="63"/>
                      </a:lnTo>
                      <a:cubicBezTo>
                        <a:pt x="55550" y="63"/>
                        <a:pt x="88" y="53102"/>
                        <a:pt x="88" y="117074"/>
                      </a:cubicBezTo>
                      <a:cubicBezTo>
                        <a:pt x="88" y="182260"/>
                        <a:pt x="56783" y="234489"/>
                        <a:pt x="126214" y="234489"/>
                      </a:cubicBezTo>
                      <a:lnTo>
                        <a:pt x="236729" y="234489"/>
                      </a:lnTo>
                      <a:cubicBezTo>
                        <a:pt x="243713" y="234489"/>
                        <a:pt x="251108" y="234489"/>
                        <a:pt x="251108" y="226392"/>
                      </a:cubicBezTo>
                      <a:cubicBezTo>
                        <a:pt x="251108" y="218294"/>
                        <a:pt x="243713" y="218294"/>
                        <a:pt x="236729" y="218294"/>
                      </a:cubicBezTo>
                      <a:lnTo>
                        <a:pt x="127036" y="218294"/>
                      </a:lnTo>
                      <a:cubicBezTo>
                        <a:pt x="62124" y="218294"/>
                        <a:pt x="16521" y="170923"/>
                        <a:pt x="16521" y="117478"/>
                      </a:cubicBezTo>
                      <a:cubicBezTo>
                        <a:pt x="16521" y="62415"/>
                        <a:pt x="63356" y="16258"/>
                        <a:pt x="127036" y="16258"/>
                      </a:cubicBezTo>
                      <a:lnTo>
                        <a:pt x="236729" y="16258"/>
                      </a:lnTo>
                      <a:close/>
                      <a:moveTo>
                        <a:pt x="22683" y="296841"/>
                      </a:moveTo>
                      <a:cubicBezTo>
                        <a:pt x="15699" y="296841"/>
                        <a:pt x="8304" y="296841"/>
                        <a:pt x="8304" y="304939"/>
                      </a:cubicBezTo>
                      <a:cubicBezTo>
                        <a:pt x="8304" y="313036"/>
                        <a:pt x="15699" y="313036"/>
                        <a:pt x="22683" y="313036"/>
                      </a:cubicBezTo>
                      <a:lnTo>
                        <a:pt x="236729" y="313036"/>
                      </a:lnTo>
                      <a:cubicBezTo>
                        <a:pt x="243713" y="313036"/>
                        <a:pt x="251108" y="313036"/>
                        <a:pt x="251108" y="304939"/>
                      </a:cubicBezTo>
                      <a:cubicBezTo>
                        <a:pt x="251108" y="296841"/>
                        <a:pt x="243713" y="296841"/>
                        <a:pt x="236729" y="296841"/>
                      </a:cubicBezTo>
                      <a:lnTo>
                        <a:pt x="22683" y="2968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1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D6BC59E0-CB7B-85A8-FBC6-3DE04A30C934}"/>
                    </a:ext>
                  </a:extLst>
                </p:cNvPr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7763271" y="5915667"/>
                  <a:ext cx="191449" cy="359130"/>
                </a:xfrm>
                <a:custGeom>
                  <a:avLst/>
                  <a:gdLst>
                    <a:gd name="connsiteX0" fmla="*/ 104039 w 191449"/>
                    <a:gd name="connsiteY0" fmla="*/ 55936 h 359130"/>
                    <a:gd name="connsiteX1" fmla="*/ 135674 w 191449"/>
                    <a:gd name="connsiteY1" fmla="*/ 90351 h 359130"/>
                    <a:gd name="connsiteX2" fmla="*/ 186617 w 191449"/>
                    <a:gd name="connsiteY2" fmla="*/ 113025 h 359130"/>
                    <a:gd name="connsiteX3" fmla="*/ 191548 w 191449"/>
                    <a:gd name="connsiteY3" fmla="*/ 105332 h 359130"/>
                    <a:gd name="connsiteX4" fmla="*/ 182098 w 191449"/>
                    <a:gd name="connsiteY4" fmla="*/ 95615 h 359130"/>
                    <a:gd name="connsiteX5" fmla="*/ 128690 w 191449"/>
                    <a:gd name="connsiteY5" fmla="*/ 63224 h 359130"/>
                    <a:gd name="connsiteX6" fmla="*/ 100342 w 191449"/>
                    <a:gd name="connsiteY6" fmla="*/ 3707 h 359130"/>
                    <a:gd name="connsiteX7" fmla="*/ 95823 w 191449"/>
                    <a:gd name="connsiteY7" fmla="*/ 63 h 359130"/>
                    <a:gd name="connsiteX8" fmla="*/ 90893 w 191449"/>
                    <a:gd name="connsiteY8" fmla="*/ 7351 h 359130"/>
                    <a:gd name="connsiteX9" fmla="*/ 7082 w 191449"/>
                    <a:gd name="connsiteY9" fmla="*/ 96425 h 359130"/>
                    <a:gd name="connsiteX10" fmla="*/ 98 w 191449"/>
                    <a:gd name="connsiteY10" fmla="*/ 105332 h 359130"/>
                    <a:gd name="connsiteX11" fmla="*/ 5028 w 191449"/>
                    <a:gd name="connsiteY11" fmla="*/ 113025 h 359130"/>
                    <a:gd name="connsiteX12" fmla="*/ 53918 w 191449"/>
                    <a:gd name="connsiteY12" fmla="*/ 91971 h 359130"/>
                    <a:gd name="connsiteX13" fmla="*/ 87606 w 191449"/>
                    <a:gd name="connsiteY13" fmla="*/ 55936 h 359130"/>
                    <a:gd name="connsiteX14" fmla="*/ 87606 w 191449"/>
                    <a:gd name="connsiteY14" fmla="*/ 344617 h 359130"/>
                    <a:gd name="connsiteX15" fmla="*/ 95823 w 191449"/>
                    <a:gd name="connsiteY15" fmla="*/ 359193 h 359130"/>
                    <a:gd name="connsiteX16" fmla="*/ 104039 w 191449"/>
                    <a:gd name="connsiteY16" fmla="*/ 344617 h 359130"/>
                    <a:gd name="connsiteX17" fmla="*/ 104039 w 191449"/>
                    <a:gd name="connsiteY17" fmla="*/ 55936 h 359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1449" h="359130">
                      <a:moveTo>
                        <a:pt x="104039" y="55936"/>
                      </a:moveTo>
                      <a:cubicBezTo>
                        <a:pt x="113900" y="71322"/>
                        <a:pt x="125403" y="82659"/>
                        <a:pt x="135674" y="90351"/>
                      </a:cubicBezTo>
                      <a:cubicBezTo>
                        <a:pt x="160735" y="108976"/>
                        <a:pt x="185796" y="113025"/>
                        <a:pt x="186617" y="113025"/>
                      </a:cubicBezTo>
                      <a:cubicBezTo>
                        <a:pt x="191548" y="113025"/>
                        <a:pt x="191548" y="108571"/>
                        <a:pt x="191548" y="105332"/>
                      </a:cubicBezTo>
                      <a:cubicBezTo>
                        <a:pt x="191548" y="98854"/>
                        <a:pt x="191137" y="98449"/>
                        <a:pt x="182098" y="95615"/>
                      </a:cubicBezTo>
                      <a:cubicBezTo>
                        <a:pt x="154161" y="87922"/>
                        <a:pt x="138139" y="73346"/>
                        <a:pt x="128690" y="63224"/>
                      </a:cubicBezTo>
                      <a:cubicBezTo>
                        <a:pt x="107737" y="40956"/>
                        <a:pt x="102807" y="16663"/>
                        <a:pt x="100342" y="3707"/>
                      </a:cubicBezTo>
                      <a:cubicBezTo>
                        <a:pt x="99931" y="1682"/>
                        <a:pt x="98288" y="63"/>
                        <a:pt x="95823" y="63"/>
                      </a:cubicBezTo>
                      <a:cubicBezTo>
                        <a:pt x="92125" y="63"/>
                        <a:pt x="91714" y="2492"/>
                        <a:pt x="90893" y="7351"/>
                      </a:cubicBezTo>
                      <a:cubicBezTo>
                        <a:pt x="81444" y="52293"/>
                        <a:pt x="52274" y="83873"/>
                        <a:pt x="7082" y="96425"/>
                      </a:cubicBezTo>
                      <a:cubicBezTo>
                        <a:pt x="920" y="98449"/>
                        <a:pt x="98" y="98449"/>
                        <a:pt x="98" y="105332"/>
                      </a:cubicBezTo>
                      <a:cubicBezTo>
                        <a:pt x="98" y="108571"/>
                        <a:pt x="98" y="113025"/>
                        <a:pt x="5028" y="113025"/>
                      </a:cubicBezTo>
                      <a:cubicBezTo>
                        <a:pt x="6261" y="113025"/>
                        <a:pt x="30500" y="108571"/>
                        <a:pt x="53918" y="91971"/>
                      </a:cubicBezTo>
                      <a:cubicBezTo>
                        <a:pt x="67475" y="81849"/>
                        <a:pt x="78568" y="69702"/>
                        <a:pt x="87606" y="55936"/>
                      </a:cubicBezTo>
                      <a:lnTo>
                        <a:pt x="87606" y="344617"/>
                      </a:lnTo>
                      <a:cubicBezTo>
                        <a:pt x="87606" y="351905"/>
                        <a:pt x="87606" y="359193"/>
                        <a:pt x="95823" y="359193"/>
                      </a:cubicBezTo>
                      <a:cubicBezTo>
                        <a:pt x="104039" y="359193"/>
                        <a:pt x="104039" y="351905"/>
                        <a:pt x="104039" y="344617"/>
                      </a:cubicBezTo>
                      <a:lnTo>
                        <a:pt x="104039" y="559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1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7CDF9449-E3EA-31F6-C508-8E7F0F1520DA}"/>
                    </a:ext>
                  </a:extLst>
                </p:cNvPr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7989231" y="5919716"/>
                  <a:ext cx="284709" cy="285441"/>
                </a:xfrm>
                <a:custGeom>
                  <a:avLst/>
                  <a:gdLst>
                    <a:gd name="connsiteX0" fmla="*/ 233458 w 284709"/>
                    <a:gd name="connsiteY0" fmla="*/ 42575 h 285441"/>
                    <a:gd name="connsiteX1" fmla="*/ 277828 w 284709"/>
                    <a:gd name="connsiteY1" fmla="*/ 12614 h 285441"/>
                    <a:gd name="connsiteX2" fmla="*/ 284812 w 284709"/>
                    <a:gd name="connsiteY2" fmla="*/ 4516 h 285441"/>
                    <a:gd name="connsiteX3" fmla="*/ 279471 w 284709"/>
                    <a:gd name="connsiteY3" fmla="*/ 63 h 285441"/>
                    <a:gd name="connsiteX4" fmla="*/ 237566 w 284709"/>
                    <a:gd name="connsiteY4" fmla="*/ 1277 h 285441"/>
                    <a:gd name="connsiteX5" fmla="*/ 194839 w 284709"/>
                    <a:gd name="connsiteY5" fmla="*/ 63 h 285441"/>
                    <a:gd name="connsiteX6" fmla="*/ 187444 w 284709"/>
                    <a:gd name="connsiteY6" fmla="*/ 8160 h 285441"/>
                    <a:gd name="connsiteX7" fmla="*/ 194839 w 284709"/>
                    <a:gd name="connsiteY7" fmla="*/ 12614 h 285441"/>
                    <a:gd name="connsiteX8" fmla="*/ 222776 w 284709"/>
                    <a:gd name="connsiteY8" fmla="*/ 30429 h 285441"/>
                    <a:gd name="connsiteX9" fmla="*/ 221544 w 284709"/>
                    <a:gd name="connsiteY9" fmla="*/ 38931 h 285441"/>
                    <a:gd name="connsiteX10" fmla="*/ 184568 w 284709"/>
                    <a:gd name="connsiteY10" fmla="*/ 183474 h 285441"/>
                    <a:gd name="connsiteX11" fmla="*/ 82270 w 284709"/>
                    <a:gd name="connsiteY11" fmla="*/ 272953 h 285441"/>
                    <a:gd name="connsiteX12" fmla="*/ 32148 w 284709"/>
                    <a:gd name="connsiteY12" fmla="*/ 220318 h 285441"/>
                    <a:gd name="connsiteX13" fmla="*/ 36667 w 284709"/>
                    <a:gd name="connsiteY13" fmla="*/ 188738 h 285441"/>
                    <a:gd name="connsiteX14" fmla="*/ 76518 w 284709"/>
                    <a:gd name="connsiteY14" fmla="*/ 31239 h 285441"/>
                    <a:gd name="connsiteX15" fmla="*/ 111029 w 284709"/>
                    <a:gd name="connsiteY15" fmla="*/ 12614 h 285441"/>
                    <a:gd name="connsiteX16" fmla="*/ 124997 w 284709"/>
                    <a:gd name="connsiteY16" fmla="*/ 4516 h 285441"/>
                    <a:gd name="connsiteX17" fmla="*/ 119245 w 284709"/>
                    <a:gd name="connsiteY17" fmla="*/ 63 h 285441"/>
                    <a:gd name="connsiteX18" fmla="*/ 66658 w 284709"/>
                    <a:gd name="connsiteY18" fmla="*/ 1277 h 285441"/>
                    <a:gd name="connsiteX19" fmla="*/ 13661 w 284709"/>
                    <a:gd name="connsiteY19" fmla="*/ 63 h 285441"/>
                    <a:gd name="connsiteX20" fmla="*/ 5855 w 284709"/>
                    <a:gd name="connsiteY20" fmla="*/ 8160 h 285441"/>
                    <a:gd name="connsiteX21" fmla="*/ 17358 w 284709"/>
                    <a:gd name="connsiteY21" fmla="*/ 12614 h 285441"/>
                    <a:gd name="connsiteX22" fmla="*/ 32970 w 284709"/>
                    <a:gd name="connsiteY22" fmla="*/ 13424 h 285441"/>
                    <a:gd name="connsiteX23" fmla="*/ 44062 w 284709"/>
                    <a:gd name="connsiteY23" fmla="*/ 19902 h 285441"/>
                    <a:gd name="connsiteX24" fmla="*/ 37078 w 284709"/>
                    <a:gd name="connsiteY24" fmla="*/ 48649 h 285441"/>
                    <a:gd name="connsiteX25" fmla="*/ 28040 w 284709"/>
                    <a:gd name="connsiteY25" fmla="*/ 84278 h 285441"/>
                    <a:gd name="connsiteX26" fmla="*/ 2979 w 284709"/>
                    <a:gd name="connsiteY26" fmla="*/ 184284 h 285441"/>
                    <a:gd name="connsiteX27" fmla="*/ 103 w 284709"/>
                    <a:gd name="connsiteY27" fmla="*/ 207767 h 285441"/>
                    <a:gd name="connsiteX28" fmla="*/ 80627 w 284709"/>
                    <a:gd name="connsiteY28" fmla="*/ 285504 h 285441"/>
                    <a:gd name="connsiteX29" fmla="*/ 196893 w 284709"/>
                    <a:gd name="connsiteY29" fmla="*/ 186308 h 285441"/>
                    <a:gd name="connsiteX30" fmla="*/ 233458 w 284709"/>
                    <a:gd name="connsiteY30" fmla="*/ 42575 h 285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84709" h="285441">
                      <a:moveTo>
                        <a:pt x="233458" y="42575"/>
                      </a:moveTo>
                      <a:cubicBezTo>
                        <a:pt x="237566" y="25975"/>
                        <a:pt x="244961" y="13829"/>
                        <a:pt x="277828" y="12614"/>
                      </a:cubicBezTo>
                      <a:cubicBezTo>
                        <a:pt x="279882" y="12614"/>
                        <a:pt x="284812" y="12209"/>
                        <a:pt x="284812" y="4516"/>
                      </a:cubicBezTo>
                      <a:cubicBezTo>
                        <a:pt x="284812" y="4112"/>
                        <a:pt x="284812" y="63"/>
                        <a:pt x="279471" y="63"/>
                      </a:cubicBezTo>
                      <a:cubicBezTo>
                        <a:pt x="265914" y="63"/>
                        <a:pt x="251535" y="1277"/>
                        <a:pt x="237566" y="1277"/>
                      </a:cubicBezTo>
                      <a:cubicBezTo>
                        <a:pt x="223598" y="1277"/>
                        <a:pt x="208397" y="63"/>
                        <a:pt x="194839" y="63"/>
                      </a:cubicBezTo>
                      <a:cubicBezTo>
                        <a:pt x="192374" y="63"/>
                        <a:pt x="187444" y="63"/>
                        <a:pt x="187444" y="8160"/>
                      </a:cubicBezTo>
                      <a:cubicBezTo>
                        <a:pt x="187444" y="12614"/>
                        <a:pt x="191553" y="12614"/>
                        <a:pt x="194839" y="12614"/>
                      </a:cubicBezTo>
                      <a:cubicBezTo>
                        <a:pt x="218257" y="13019"/>
                        <a:pt x="222776" y="21521"/>
                        <a:pt x="222776" y="30429"/>
                      </a:cubicBezTo>
                      <a:cubicBezTo>
                        <a:pt x="222776" y="31644"/>
                        <a:pt x="221954" y="37717"/>
                        <a:pt x="221544" y="38931"/>
                      </a:cubicBezTo>
                      <a:lnTo>
                        <a:pt x="184568" y="183474"/>
                      </a:lnTo>
                      <a:cubicBezTo>
                        <a:pt x="170600" y="237728"/>
                        <a:pt x="123354" y="272953"/>
                        <a:pt x="82270" y="272953"/>
                      </a:cubicBezTo>
                      <a:cubicBezTo>
                        <a:pt x="54333" y="272953"/>
                        <a:pt x="32148" y="255138"/>
                        <a:pt x="32148" y="220318"/>
                      </a:cubicBezTo>
                      <a:cubicBezTo>
                        <a:pt x="32148" y="219509"/>
                        <a:pt x="32148" y="206552"/>
                        <a:pt x="36667" y="188738"/>
                      </a:cubicBezTo>
                      <a:lnTo>
                        <a:pt x="76518" y="31239"/>
                      </a:lnTo>
                      <a:cubicBezTo>
                        <a:pt x="80216" y="16663"/>
                        <a:pt x="81038" y="12614"/>
                        <a:pt x="111029" y="12614"/>
                      </a:cubicBezTo>
                      <a:cubicBezTo>
                        <a:pt x="121710" y="12614"/>
                        <a:pt x="124997" y="12614"/>
                        <a:pt x="124997" y="4516"/>
                      </a:cubicBezTo>
                      <a:cubicBezTo>
                        <a:pt x="124997" y="63"/>
                        <a:pt x="120478" y="63"/>
                        <a:pt x="119245" y="63"/>
                      </a:cubicBezTo>
                      <a:cubicBezTo>
                        <a:pt x="107742" y="63"/>
                        <a:pt x="78162" y="1277"/>
                        <a:pt x="66658" y="1277"/>
                      </a:cubicBezTo>
                      <a:cubicBezTo>
                        <a:pt x="54744" y="1277"/>
                        <a:pt x="25575" y="63"/>
                        <a:pt x="13661" y="63"/>
                      </a:cubicBezTo>
                      <a:cubicBezTo>
                        <a:pt x="10374" y="63"/>
                        <a:pt x="5855" y="63"/>
                        <a:pt x="5855" y="8160"/>
                      </a:cubicBezTo>
                      <a:cubicBezTo>
                        <a:pt x="5855" y="12614"/>
                        <a:pt x="9552" y="12614"/>
                        <a:pt x="17358" y="12614"/>
                      </a:cubicBezTo>
                      <a:cubicBezTo>
                        <a:pt x="18180" y="12614"/>
                        <a:pt x="25986" y="12614"/>
                        <a:pt x="32970" y="13424"/>
                      </a:cubicBezTo>
                      <a:cubicBezTo>
                        <a:pt x="40365" y="14234"/>
                        <a:pt x="44062" y="14639"/>
                        <a:pt x="44062" y="19902"/>
                      </a:cubicBezTo>
                      <a:cubicBezTo>
                        <a:pt x="44062" y="22331"/>
                        <a:pt x="39543" y="39336"/>
                        <a:pt x="37078" y="48649"/>
                      </a:cubicBezTo>
                      <a:lnTo>
                        <a:pt x="28040" y="84278"/>
                      </a:lnTo>
                      <a:cubicBezTo>
                        <a:pt x="24342" y="100069"/>
                        <a:pt x="4622" y="176591"/>
                        <a:pt x="2979" y="184284"/>
                      </a:cubicBezTo>
                      <a:cubicBezTo>
                        <a:pt x="103" y="195621"/>
                        <a:pt x="103" y="201694"/>
                        <a:pt x="103" y="207767"/>
                      </a:cubicBezTo>
                      <a:cubicBezTo>
                        <a:pt x="103" y="257163"/>
                        <a:pt x="37489" y="285504"/>
                        <a:pt x="80627" y="285504"/>
                      </a:cubicBezTo>
                      <a:cubicBezTo>
                        <a:pt x="132392" y="285504"/>
                        <a:pt x="183336" y="239753"/>
                        <a:pt x="196893" y="186308"/>
                      </a:cubicBezTo>
                      <a:lnTo>
                        <a:pt x="233458" y="425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1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03" name="Group 40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underbrace{\qquad\qquad}$&#10;&#10;\end{document}&#10;" title="IguanaTex Vector Display">
                <a:extLst>
                  <a:ext uri="{FF2B5EF4-FFF2-40B4-BE49-F238E27FC236}">
                    <a16:creationId xmlns:a16="http://schemas.microsoft.com/office/drawing/2014/main" id="{D32D1B0A-8575-0635-4511-ED21D2DB9DB0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15"/>
                </p:custDataLst>
              </p:nvPr>
            </p:nvGrpSpPr>
            <p:grpSpPr>
              <a:xfrm rot="5400000">
                <a:off x="7814099" y="5813543"/>
                <a:ext cx="914733" cy="248142"/>
                <a:chOff x="5628446" y="6418359"/>
                <a:chExt cx="1628717" cy="332812"/>
              </a:xfrm>
            </p:grpSpPr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30CE7A70-BDDC-50A9-F40D-844704223CA8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628446" y="6418359"/>
                  <a:ext cx="194737" cy="202845"/>
                </a:xfrm>
                <a:custGeom>
                  <a:avLst/>
                  <a:gdLst>
                    <a:gd name="connsiteX0" fmla="*/ 194815 w 194737"/>
                    <a:gd name="connsiteY0" fmla="*/ 147039 h 202845"/>
                    <a:gd name="connsiteX1" fmla="*/ 189182 w 194737"/>
                    <a:gd name="connsiteY1" fmla="*/ 130034 h 202845"/>
                    <a:gd name="connsiteX2" fmla="*/ 88594 w 194737"/>
                    <a:gd name="connsiteY2" fmla="*/ 97846 h 202845"/>
                    <a:gd name="connsiteX3" fmla="*/ 18585 w 194737"/>
                    <a:gd name="connsiteY3" fmla="*/ 3104 h 202845"/>
                    <a:gd name="connsiteX4" fmla="*/ 9733 w 194737"/>
                    <a:gd name="connsiteY4" fmla="*/ 67 h 202845"/>
                    <a:gd name="connsiteX5" fmla="*/ 77 w 194737"/>
                    <a:gd name="connsiteY5" fmla="*/ 15857 h 202845"/>
                    <a:gd name="connsiteX6" fmla="*/ 77 w 194737"/>
                    <a:gd name="connsiteY6" fmla="*/ 25575 h 202845"/>
                    <a:gd name="connsiteX7" fmla="*/ 186365 w 194737"/>
                    <a:gd name="connsiteY7" fmla="*/ 202913 h 202845"/>
                    <a:gd name="connsiteX8" fmla="*/ 194815 w 194737"/>
                    <a:gd name="connsiteY8" fmla="*/ 185908 h 202845"/>
                    <a:gd name="connsiteX9" fmla="*/ 194815 w 194737"/>
                    <a:gd name="connsiteY9" fmla="*/ 147039 h 202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737" h="202845">
                      <a:moveTo>
                        <a:pt x="194815" y="147039"/>
                      </a:moveTo>
                      <a:cubicBezTo>
                        <a:pt x="194815" y="133071"/>
                        <a:pt x="194815" y="130034"/>
                        <a:pt x="189182" y="130034"/>
                      </a:cubicBezTo>
                      <a:cubicBezTo>
                        <a:pt x="164638" y="129427"/>
                        <a:pt x="124806" y="124568"/>
                        <a:pt x="88594" y="97846"/>
                      </a:cubicBezTo>
                      <a:cubicBezTo>
                        <a:pt x="45140" y="65050"/>
                        <a:pt x="28644" y="26789"/>
                        <a:pt x="18585" y="3104"/>
                      </a:cubicBezTo>
                      <a:cubicBezTo>
                        <a:pt x="17378" y="67"/>
                        <a:pt x="14964" y="67"/>
                        <a:pt x="9733" y="67"/>
                      </a:cubicBezTo>
                      <a:cubicBezTo>
                        <a:pt x="479" y="67"/>
                        <a:pt x="77" y="674"/>
                        <a:pt x="77" y="15857"/>
                      </a:cubicBezTo>
                      <a:lnTo>
                        <a:pt x="77" y="25575"/>
                      </a:lnTo>
                      <a:cubicBezTo>
                        <a:pt x="54796" y="174369"/>
                        <a:pt x="145325" y="202913"/>
                        <a:pt x="186365" y="202913"/>
                      </a:cubicBezTo>
                      <a:cubicBezTo>
                        <a:pt x="194815" y="202913"/>
                        <a:pt x="194815" y="202305"/>
                        <a:pt x="194815" y="185908"/>
                      </a:cubicBezTo>
                      <a:lnTo>
                        <a:pt x="194815" y="1470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02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B6BAD95D-3BA3-38C3-E98F-55D673413FB2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819162" y="6548328"/>
                  <a:ext cx="442583" cy="72876"/>
                </a:xfrm>
                <a:custGeom>
                  <a:avLst/>
                  <a:gdLst>
                    <a:gd name="connsiteX0" fmla="*/ 0 w 442583"/>
                    <a:gd name="connsiteY0" fmla="*/ 0 h 72876"/>
                    <a:gd name="connsiteX1" fmla="*/ 442584 w 442583"/>
                    <a:gd name="connsiteY1" fmla="*/ 0 h 72876"/>
                    <a:gd name="connsiteX2" fmla="*/ 442584 w 442583"/>
                    <a:gd name="connsiteY2" fmla="*/ 72877 h 72876"/>
                    <a:gd name="connsiteX3" fmla="*/ 0 w 442583"/>
                    <a:gd name="connsiteY3" fmla="*/ 72877 h 7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583" h="72876">
                      <a:moveTo>
                        <a:pt x="0" y="0"/>
                      </a:moveTo>
                      <a:lnTo>
                        <a:pt x="442584" y="0"/>
                      </a:lnTo>
                      <a:lnTo>
                        <a:pt x="442584" y="72877"/>
                      </a:lnTo>
                      <a:lnTo>
                        <a:pt x="0" y="72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02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0E9E5A34-EE3C-47E3-F05E-1E9A60045BF9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6257723" y="6548326"/>
                  <a:ext cx="194737" cy="202845"/>
                </a:xfrm>
                <a:custGeom>
                  <a:avLst/>
                  <a:gdLst>
                    <a:gd name="connsiteX0" fmla="*/ 194830 w 194737"/>
                    <a:gd name="connsiteY0" fmla="*/ 177405 h 202845"/>
                    <a:gd name="connsiteX1" fmla="*/ 8542 w 194737"/>
                    <a:gd name="connsiteY1" fmla="*/ 67 h 202845"/>
                    <a:gd name="connsiteX2" fmla="*/ 92 w 194737"/>
                    <a:gd name="connsiteY2" fmla="*/ 17072 h 202845"/>
                    <a:gd name="connsiteX3" fmla="*/ 92 w 194737"/>
                    <a:gd name="connsiteY3" fmla="*/ 55941 h 202845"/>
                    <a:gd name="connsiteX4" fmla="*/ 5725 w 194737"/>
                    <a:gd name="connsiteY4" fmla="*/ 72946 h 202845"/>
                    <a:gd name="connsiteX5" fmla="*/ 106313 w 194737"/>
                    <a:gd name="connsiteY5" fmla="*/ 105134 h 202845"/>
                    <a:gd name="connsiteX6" fmla="*/ 176322 w 194737"/>
                    <a:gd name="connsiteY6" fmla="*/ 199876 h 202845"/>
                    <a:gd name="connsiteX7" fmla="*/ 185174 w 194737"/>
                    <a:gd name="connsiteY7" fmla="*/ 202913 h 202845"/>
                    <a:gd name="connsiteX8" fmla="*/ 194830 w 194737"/>
                    <a:gd name="connsiteY8" fmla="*/ 187122 h 202845"/>
                    <a:gd name="connsiteX9" fmla="*/ 194830 w 194737"/>
                    <a:gd name="connsiteY9" fmla="*/ 177405 h 202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737" h="202845">
                      <a:moveTo>
                        <a:pt x="194830" y="177405"/>
                      </a:moveTo>
                      <a:cubicBezTo>
                        <a:pt x="140110" y="28611"/>
                        <a:pt x="49581" y="67"/>
                        <a:pt x="8542" y="67"/>
                      </a:cubicBezTo>
                      <a:cubicBezTo>
                        <a:pt x="92" y="67"/>
                        <a:pt x="92" y="674"/>
                        <a:pt x="92" y="17072"/>
                      </a:cubicBezTo>
                      <a:lnTo>
                        <a:pt x="92" y="55941"/>
                      </a:lnTo>
                      <a:cubicBezTo>
                        <a:pt x="92" y="69909"/>
                        <a:pt x="92" y="72946"/>
                        <a:pt x="5725" y="72946"/>
                      </a:cubicBezTo>
                      <a:cubicBezTo>
                        <a:pt x="30268" y="73553"/>
                        <a:pt x="70101" y="78412"/>
                        <a:pt x="106313" y="105134"/>
                      </a:cubicBezTo>
                      <a:cubicBezTo>
                        <a:pt x="149767" y="137929"/>
                        <a:pt x="166263" y="176191"/>
                        <a:pt x="176322" y="199876"/>
                      </a:cubicBezTo>
                      <a:cubicBezTo>
                        <a:pt x="177529" y="202913"/>
                        <a:pt x="179943" y="202913"/>
                        <a:pt x="185174" y="202913"/>
                      </a:cubicBezTo>
                      <a:cubicBezTo>
                        <a:pt x="194428" y="202913"/>
                        <a:pt x="194830" y="202305"/>
                        <a:pt x="194830" y="187122"/>
                      </a:cubicBezTo>
                      <a:lnTo>
                        <a:pt x="194830" y="17740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02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18466E42-83E6-5D09-1525-5868F555144E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6433150" y="6548326"/>
                  <a:ext cx="194737" cy="202845"/>
                </a:xfrm>
                <a:custGeom>
                  <a:avLst/>
                  <a:gdLst>
                    <a:gd name="connsiteX0" fmla="*/ 194835 w 194737"/>
                    <a:gd name="connsiteY0" fmla="*/ 17072 h 202845"/>
                    <a:gd name="connsiteX1" fmla="*/ 186385 w 194737"/>
                    <a:gd name="connsiteY1" fmla="*/ 67 h 202845"/>
                    <a:gd name="connsiteX2" fmla="*/ 97 w 194737"/>
                    <a:gd name="connsiteY2" fmla="*/ 177405 h 202845"/>
                    <a:gd name="connsiteX3" fmla="*/ 97 w 194737"/>
                    <a:gd name="connsiteY3" fmla="*/ 187122 h 202845"/>
                    <a:gd name="connsiteX4" fmla="*/ 9753 w 194737"/>
                    <a:gd name="connsiteY4" fmla="*/ 202913 h 202845"/>
                    <a:gd name="connsiteX5" fmla="*/ 19812 w 194737"/>
                    <a:gd name="connsiteY5" fmla="*/ 198054 h 202845"/>
                    <a:gd name="connsiteX6" fmla="*/ 190006 w 194737"/>
                    <a:gd name="connsiteY6" fmla="*/ 72946 h 202845"/>
                    <a:gd name="connsiteX7" fmla="*/ 194835 w 194737"/>
                    <a:gd name="connsiteY7" fmla="*/ 55941 h 202845"/>
                    <a:gd name="connsiteX8" fmla="*/ 194835 w 194737"/>
                    <a:gd name="connsiteY8" fmla="*/ 17072 h 202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4737" h="202845">
                      <a:moveTo>
                        <a:pt x="194835" y="17072"/>
                      </a:moveTo>
                      <a:cubicBezTo>
                        <a:pt x="194835" y="674"/>
                        <a:pt x="194835" y="67"/>
                        <a:pt x="186385" y="67"/>
                      </a:cubicBezTo>
                      <a:cubicBezTo>
                        <a:pt x="145345" y="67"/>
                        <a:pt x="54816" y="29218"/>
                        <a:pt x="97" y="177405"/>
                      </a:cubicBezTo>
                      <a:lnTo>
                        <a:pt x="97" y="187122"/>
                      </a:lnTo>
                      <a:cubicBezTo>
                        <a:pt x="97" y="202305"/>
                        <a:pt x="499" y="202913"/>
                        <a:pt x="9753" y="202913"/>
                      </a:cubicBezTo>
                      <a:cubicBezTo>
                        <a:pt x="17398" y="202913"/>
                        <a:pt x="17800" y="202305"/>
                        <a:pt x="19812" y="198054"/>
                      </a:cubicBezTo>
                      <a:cubicBezTo>
                        <a:pt x="52805" y="118495"/>
                        <a:pt x="108329" y="75375"/>
                        <a:pt x="190006" y="72946"/>
                      </a:cubicBezTo>
                      <a:cubicBezTo>
                        <a:pt x="194835" y="72946"/>
                        <a:pt x="194835" y="68694"/>
                        <a:pt x="194835" y="55941"/>
                      </a:cubicBezTo>
                      <a:lnTo>
                        <a:pt x="194835" y="17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02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536669D1-A571-D906-A129-FD9DD405AE8D}"/>
                    </a:ext>
                  </a:extLst>
                </p:cNvPr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6623866" y="6548328"/>
                  <a:ext cx="442583" cy="72876"/>
                </a:xfrm>
                <a:custGeom>
                  <a:avLst/>
                  <a:gdLst>
                    <a:gd name="connsiteX0" fmla="*/ 0 w 442583"/>
                    <a:gd name="connsiteY0" fmla="*/ 0 h 72876"/>
                    <a:gd name="connsiteX1" fmla="*/ 442584 w 442583"/>
                    <a:gd name="connsiteY1" fmla="*/ 0 h 72876"/>
                    <a:gd name="connsiteX2" fmla="*/ 442584 w 442583"/>
                    <a:gd name="connsiteY2" fmla="*/ 72877 h 72876"/>
                    <a:gd name="connsiteX3" fmla="*/ 0 w 442583"/>
                    <a:gd name="connsiteY3" fmla="*/ 72877 h 7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583" h="72876">
                      <a:moveTo>
                        <a:pt x="0" y="0"/>
                      </a:moveTo>
                      <a:lnTo>
                        <a:pt x="442584" y="0"/>
                      </a:lnTo>
                      <a:lnTo>
                        <a:pt x="442584" y="72877"/>
                      </a:lnTo>
                      <a:lnTo>
                        <a:pt x="0" y="72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02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1106EB5B-39E0-CF7F-908D-69BDFC0476CA}"/>
                    </a:ext>
                  </a:extLst>
                </p:cNvPr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7062426" y="6418359"/>
                  <a:ext cx="194737" cy="202845"/>
                </a:xfrm>
                <a:custGeom>
                  <a:avLst/>
                  <a:gdLst>
                    <a:gd name="connsiteX0" fmla="*/ 194850 w 194737"/>
                    <a:gd name="connsiteY0" fmla="*/ 15857 h 202845"/>
                    <a:gd name="connsiteX1" fmla="*/ 185194 w 194737"/>
                    <a:gd name="connsiteY1" fmla="*/ 67 h 202845"/>
                    <a:gd name="connsiteX2" fmla="*/ 175135 w 194737"/>
                    <a:gd name="connsiteY2" fmla="*/ 4926 h 202845"/>
                    <a:gd name="connsiteX3" fmla="*/ 4940 w 194737"/>
                    <a:gd name="connsiteY3" fmla="*/ 130034 h 202845"/>
                    <a:gd name="connsiteX4" fmla="*/ 112 w 194737"/>
                    <a:gd name="connsiteY4" fmla="*/ 147039 h 202845"/>
                    <a:gd name="connsiteX5" fmla="*/ 112 w 194737"/>
                    <a:gd name="connsiteY5" fmla="*/ 185908 h 202845"/>
                    <a:gd name="connsiteX6" fmla="*/ 8561 w 194737"/>
                    <a:gd name="connsiteY6" fmla="*/ 202913 h 202845"/>
                    <a:gd name="connsiteX7" fmla="*/ 194850 w 194737"/>
                    <a:gd name="connsiteY7" fmla="*/ 25575 h 202845"/>
                    <a:gd name="connsiteX8" fmla="*/ 194850 w 194737"/>
                    <a:gd name="connsiteY8" fmla="*/ 15857 h 202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4737" h="202845">
                      <a:moveTo>
                        <a:pt x="194850" y="15857"/>
                      </a:moveTo>
                      <a:cubicBezTo>
                        <a:pt x="194850" y="674"/>
                        <a:pt x="194448" y="67"/>
                        <a:pt x="185194" y="67"/>
                      </a:cubicBezTo>
                      <a:cubicBezTo>
                        <a:pt x="177549" y="67"/>
                        <a:pt x="177147" y="674"/>
                        <a:pt x="175135" y="4926"/>
                      </a:cubicBezTo>
                      <a:cubicBezTo>
                        <a:pt x="142142" y="84485"/>
                        <a:pt x="86618" y="127605"/>
                        <a:pt x="4940" y="130034"/>
                      </a:cubicBezTo>
                      <a:cubicBezTo>
                        <a:pt x="112" y="130034"/>
                        <a:pt x="112" y="134285"/>
                        <a:pt x="112" y="147039"/>
                      </a:cubicBezTo>
                      <a:lnTo>
                        <a:pt x="112" y="185908"/>
                      </a:lnTo>
                      <a:cubicBezTo>
                        <a:pt x="112" y="202305"/>
                        <a:pt x="112" y="202913"/>
                        <a:pt x="8561" y="202913"/>
                      </a:cubicBezTo>
                      <a:cubicBezTo>
                        <a:pt x="49601" y="202913"/>
                        <a:pt x="140130" y="173761"/>
                        <a:pt x="194850" y="25575"/>
                      </a:cubicBezTo>
                      <a:lnTo>
                        <a:pt x="194850" y="158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02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0A88A97D-BC73-7734-46B5-C14834DC157D}"/>
              </a:ext>
            </a:extLst>
          </p:cNvPr>
          <p:cNvGrpSpPr/>
          <p:nvPr/>
        </p:nvGrpSpPr>
        <p:grpSpPr>
          <a:xfrm>
            <a:off x="449237" y="3692552"/>
            <a:ext cx="2194353" cy="2581294"/>
            <a:chOff x="7918859" y="1649038"/>
            <a:chExt cx="4099974" cy="4822943"/>
          </a:xfrm>
        </p:grpSpPr>
        <p:sp>
          <p:nvSpPr>
            <p:cNvPr id="427" name="Parallelogram 7 1">
              <a:extLst>
                <a:ext uri="{FF2B5EF4-FFF2-40B4-BE49-F238E27FC236}">
                  <a16:creationId xmlns:a16="http://schemas.microsoft.com/office/drawing/2014/main" id="{E04AEF19-2573-E386-167A-9E5689B69C22}"/>
                </a:ext>
              </a:extLst>
            </p:cNvPr>
            <p:cNvSpPr/>
            <p:nvPr/>
          </p:nvSpPr>
          <p:spPr>
            <a:xfrm rot="10800000">
              <a:off x="7918859" y="2560313"/>
              <a:ext cx="4023784" cy="3911668"/>
            </a:xfrm>
            <a:custGeom>
              <a:avLst/>
              <a:gdLst>
                <a:gd name="connsiteX0" fmla="*/ 0 w 2371411"/>
                <a:gd name="connsiteY0" fmla="*/ 1524175 h 1524175"/>
                <a:gd name="connsiteX1" fmla="*/ 381044 w 2371411"/>
                <a:gd name="connsiteY1" fmla="*/ 0 h 1524175"/>
                <a:gd name="connsiteX2" fmla="*/ 2371411 w 2371411"/>
                <a:gd name="connsiteY2" fmla="*/ 0 h 1524175"/>
                <a:gd name="connsiteX3" fmla="*/ 1990367 w 2371411"/>
                <a:gd name="connsiteY3" fmla="*/ 1524175 h 1524175"/>
                <a:gd name="connsiteX4" fmla="*/ 0 w 2371411"/>
                <a:gd name="connsiteY4" fmla="*/ 1524175 h 1524175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628626 w 2009670"/>
                <a:gd name="connsiteY3" fmla="*/ 1524175 h 2719928"/>
                <a:gd name="connsiteX4" fmla="*/ 0 w 2009670"/>
                <a:gd name="connsiteY4" fmla="*/ 2719928 h 2719928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799448 w 2009670"/>
                <a:gd name="connsiteY3" fmla="*/ 2669687 h 2719928"/>
                <a:gd name="connsiteX4" fmla="*/ 0 w 2009670"/>
                <a:gd name="connsiteY4" fmla="*/ 2719928 h 2719928"/>
                <a:gd name="connsiteX0" fmla="*/ 0 w 2542233"/>
                <a:gd name="connsiteY0" fmla="*/ 2750073 h 2750073"/>
                <a:gd name="connsiteX1" fmla="*/ 19303 w 2542233"/>
                <a:gd name="connsiteY1" fmla="*/ 30145 h 2750073"/>
                <a:gd name="connsiteX2" fmla="*/ 2542233 w 2542233"/>
                <a:gd name="connsiteY2" fmla="*/ 0 h 2750073"/>
                <a:gd name="connsiteX3" fmla="*/ 1799448 w 2542233"/>
                <a:gd name="connsiteY3" fmla="*/ 2699832 h 2750073"/>
                <a:gd name="connsiteX4" fmla="*/ 0 w 2542233"/>
                <a:gd name="connsiteY4" fmla="*/ 2750073 h 2750073"/>
                <a:gd name="connsiteX0" fmla="*/ 563501 w 3105734"/>
                <a:gd name="connsiteY0" fmla="*/ 2780218 h 2780218"/>
                <a:gd name="connsiteX1" fmla="*/ 0 w 3105734"/>
                <a:gd name="connsiteY1" fmla="*/ 0 h 2780218"/>
                <a:gd name="connsiteX2" fmla="*/ 3105734 w 3105734"/>
                <a:gd name="connsiteY2" fmla="*/ 30145 h 2780218"/>
                <a:gd name="connsiteX3" fmla="*/ 2362949 w 3105734"/>
                <a:gd name="connsiteY3" fmla="*/ 2729977 h 2780218"/>
                <a:gd name="connsiteX4" fmla="*/ 563501 w 3105734"/>
                <a:gd name="connsiteY4" fmla="*/ 2780218 h 2780218"/>
                <a:gd name="connsiteX0" fmla="*/ 704178 w 3246411"/>
                <a:gd name="connsiteY0" fmla="*/ 2750073 h 2750073"/>
                <a:gd name="connsiteX1" fmla="*/ 0 w 3246411"/>
                <a:gd name="connsiteY1" fmla="*/ 0 h 2750073"/>
                <a:gd name="connsiteX2" fmla="*/ 3246411 w 3246411"/>
                <a:gd name="connsiteY2" fmla="*/ 0 h 2750073"/>
                <a:gd name="connsiteX3" fmla="*/ 2503626 w 3246411"/>
                <a:gd name="connsiteY3" fmla="*/ 2699832 h 2750073"/>
                <a:gd name="connsiteX4" fmla="*/ 704178 w 3246411"/>
                <a:gd name="connsiteY4" fmla="*/ 2750073 h 2750073"/>
                <a:gd name="connsiteX0" fmla="*/ 704178 w 3276556"/>
                <a:gd name="connsiteY0" fmla="*/ 2750073 h 2750073"/>
                <a:gd name="connsiteX1" fmla="*/ 0 w 3276556"/>
                <a:gd name="connsiteY1" fmla="*/ 0 h 2750073"/>
                <a:gd name="connsiteX2" fmla="*/ 3276556 w 3276556"/>
                <a:gd name="connsiteY2" fmla="*/ 0 h 2750073"/>
                <a:gd name="connsiteX3" fmla="*/ 2503626 w 3276556"/>
                <a:gd name="connsiteY3" fmla="*/ 2699832 h 2750073"/>
                <a:gd name="connsiteX4" fmla="*/ 704178 w 3276556"/>
                <a:gd name="connsiteY4" fmla="*/ 2750073 h 2750073"/>
                <a:gd name="connsiteX0" fmla="*/ 704178 w 3276556"/>
                <a:gd name="connsiteY0" fmla="*/ 2750073 h 2764632"/>
                <a:gd name="connsiteX1" fmla="*/ 0 w 3276556"/>
                <a:gd name="connsiteY1" fmla="*/ 0 h 2764632"/>
                <a:gd name="connsiteX2" fmla="*/ 3276556 w 3276556"/>
                <a:gd name="connsiteY2" fmla="*/ 0 h 2764632"/>
                <a:gd name="connsiteX3" fmla="*/ 2697222 w 3276556"/>
                <a:gd name="connsiteY3" fmla="*/ 2764632 h 2764632"/>
                <a:gd name="connsiteX4" fmla="*/ 704178 w 3276556"/>
                <a:gd name="connsiteY4" fmla="*/ 2750073 h 2764632"/>
                <a:gd name="connsiteX0" fmla="*/ 704178 w 3428067"/>
                <a:gd name="connsiteY0" fmla="*/ 2750073 h 2764632"/>
                <a:gd name="connsiteX1" fmla="*/ 0 w 3428067"/>
                <a:gd name="connsiteY1" fmla="*/ 0 h 2764632"/>
                <a:gd name="connsiteX2" fmla="*/ 3428067 w 3428067"/>
                <a:gd name="connsiteY2" fmla="*/ 7200 h 2764632"/>
                <a:gd name="connsiteX3" fmla="*/ 2697222 w 3428067"/>
                <a:gd name="connsiteY3" fmla="*/ 2764632 h 2764632"/>
                <a:gd name="connsiteX4" fmla="*/ 704178 w 3428067"/>
                <a:gd name="connsiteY4" fmla="*/ 2750073 h 2764632"/>
                <a:gd name="connsiteX0" fmla="*/ 0 w 3428067"/>
                <a:gd name="connsiteY0" fmla="*/ 0 h 2764632"/>
                <a:gd name="connsiteX1" fmla="*/ 3428067 w 3428067"/>
                <a:gd name="connsiteY1" fmla="*/ 7200 h 2764632"/>
                <a:gd name="connsiteX2" fmla="*/ 2697222 w 3428067"/>
                <a:gd name="connsiteY2" fmla="*/ 2764632 h 2764632"/>
                <a:gd name="connsiteX3" fmla="*/ 704178 w 3428067"/>
                <a:gd name="connsiteY3" fmla="*/ 2750073 h 2764632"/>
                <a:gd name="connsiteX4" fmla="*/ 76597 w 3428067"/>
                <a:gd name="connsiteY4" fmla="*/ 65520 h 2764632"/>
                <a:gd name="connsiteX0" fmla="*/ 3338348 w 3351470"/>
                <a:gd name="connsiteY0" fmla="*/ 0 h 2759172"/>
                <a:gd name="connsiteX1" fmla="*/ 3351470 w 3351470"/>
                <a:gd name="connsiteY1" fmla="*/ 1740 h 2759172"/>
                <a:gd name="connsiteX2" fmla="*/ 2620625 w 3351470"/>
                <a:gd name="connsiteY2" fmla="*/ 2759172 h 2759172"/>
                <a:gd name="connsiteX3" fmla="*/ 627581 w 3351470"/>
                <a:gd name="connsiteY3" fmla="*/ 2744613 h 2759172"/>
                <a:gd name="connsiteX4" fmla="*/ 0 w 3351470"/>
                <a:gd name="connsiteY4" fmla="*/ 60060 h 275917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32760 h 2759172"/>
                <a:gd name="connsiteX0" fmla="*/ 3344731 w 3357853"/>
                <a:gd name="connsiteY0" fmla="*/ 0 h 2759172"/>
                <a:gd name="connsiteX1" fmla="*/ 3357853 w 3357853"/>
                <a:gd name="connsiteY1" fmla="*/ 1740 h 2759172"/>
                <a:gd name="connsiteX2" fmla="*/ 2627008 w 3357853"/>
                <a:gd name="connsiteY2" fmla="*/ 2759172 h 2759172"/>
                <a:gd name="connsiteX3" fmla="*/ 633964 w 3357853"/>
                <a:gd name="connsiteY3" fmla="*/ 2744613 h 2759172"/>
                <a:gd name="connsiteX4" fmla="*/ 0 w 3357853"/>
                <a:gd name="connsiteY4" fmla="*/ 16380 h 2759172"/>
                <a:gd name="connsiteX0" fmla="*/ 3344731 w 3357853"/>
                <a:gd name="connsiteY0" fmla="*/ 16380 h 2775552"/>
                <a:gd name="connsiteX1" fmla="*/ 3357853 w 3357853"/>
                <a:gd name="connsiteY1" fmla="*/ 18120 h 2775552"/>
                <a:gd name="connsiteX2" fmla="*/ 2627008 w 3357853"/>
                <a:gd name="connsiteY2" fmla="*/ 2775552 h 2775552"/>
                <a:gd name="connsiteX3" fmla="*/ 633964 w 3357853"/>
                <a:gd name="connsiteY3" fmla="*/ 2760993 h 2775552"/>
                <a:gd name="connsiteX4" fmla="*/ 0 w 3357853"/>
                <a:gd name="connsiteY4" fmla="*/ 0 h 277555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10920 h 2759172"/>
                <a:gd name="connsiteX0" fmla="*/ 3331965 w 3345087"/>
                <a:gd name="connsiteY0" fmla="*/ 0 h 2759172"/>
                <a:gd name="connsiteX1" fmla="*/ 3345087 w 3345087"/>
                <a:gd name="connsiteY1" fmla="*/ 1740 h 2759172"/>
                <a:gd name="connsiteX2" fmla="*/ 2614242 w 3345087"/>
                <a:gd name="connsiteY2" fmla="*/ 2759172 h 2759172"/>
                <a:gd name="connsiteX3" fmla="*/ 621198 w 3345087"/>
                <a:gd name="connsiteY3" fmla="*/ 2744613 h 2759172"/>
                <a:gd name="connsiteX4" fmla="*/ 0 w 3345087"/>
                <a:gd name="connsiteY4" fmla="*/ 10920 h 2759172"/>
                <a:gd name="connsiteX0" fmla="*/ 3331965 w 3331965"/>
                <a:gd name="connsiteY0" fmla="*/ 227581 h 2986753"/>
                <a:gd name="connsiteX1" fmla="*/ 3038699 w 3331965"/>
                <a:gd name="connsiteY1" fmla="*/ 0 h 2986753"/>
                <a:gd name="connsiteX2" fmla="*/ 2614242 w 3331965"/>
                <a:gd name="connsiteY2" fmla="*/ 2986753 h 2986753"/>
                <a:gd name="connsiteX3" fmla="*/ 621198 w 3331965"/>
                <a:gd name="connsiteY3" fmla="*/ 2972194 h 2986753"/>
                <a:gd name="connsiteX4" fmla="*/ 0 w 3331965"/>
                <a:gd name="connsiteY4" fmla="*/ 238501 h 2986753"/>
                <a:gd name="connsiteX0" fmla="*/ 3038699 w 3038699"/>
                <a:gd name="connsiteY0" fmla="*/ 0 h 2986753"/>
                <a:gd name="connsiteX1" fmla="*/ 2614242 w 3038699"/>
                <a:gd name="connsiteY1" fmla="*/ 2986753 h 2986753"/>
                <a:gd name="connsiteX2" fmla="*/ 621198 w 3038699"/>
                <a:gd name="connsiteY2" fmla="*/ 2972194 h 2986753"/>
                <a:gd name="connsiteX3" fmla="*/ 0 w 3038699"/>
                <a:gd name="connsiteY3" fmla="*/ 238501 h 2986753"/>
                <a:gd name="connsiteX0" fmla="*/ 3204659 w 3204659"/>
                <a:gd name="connsiteY0" fmla="*/ 0 h 2817493"/>
                <a:gd name="connsiteX1" fmla="*/ 2614242 w 3204659"/>
                <a:gd name="connsiteY1" fmla="*/ 2817493 h 2817493"/>
                <a:gd name="connsiteX2" fmla="*/ 621198 w 3204659"/>
                <a:gd name="connsiteY2" fmla="*/ 2802934 h 2817493"/>
                <a:gd name="connsiteX3" fmla="*/ 0 w 3204659"/>
                <a:gd name="connsiteY3" fmla="*/ 69241 h 2817493"/>
                <a:gd name="connsiteX0" fmla="*/ 3198276 w 3198276"/>
                <a:gd name="connsiteY0" fmla="*/ 0 h 2757433"/>
                <a:gd name="connsiteX1" fmla="*/ 2614242 w 3198276"/>
                <a:gd name="connsiteY1" fmla="*/ 2757433 h 2757433"/>
                <a:gd name="connsiteX2" fmla="*/ 621198 w 3198276"/>
                <a:gd name="connsiteY2" fmla="*/ 2742874 h 2757433"/>
                <a:gd name="connsiteX3" fmla="*/ 0 w 3198276"/>
                <a:gd name="connsiteY3" fmla="*/ 9181 h 2757433"/>
                <a:gd name="connsiteX0" fmla="*/ 3255724 w 3255724"/>
                <a:gd name="connsiteY0" fmla="*/ 2357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255724 w 3255724"/>
                <a:gd name="connsiteY0" fmla="*/ 719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319555 w 3319555"/>
                <a:gd name="connsiteY0" fmla="*/ 1739 h 2748252"/>
                <a:gd name="connsiteX1" fmla="*/ 2614242 w 3319555"/>
                <a:gd name="connsiteY1" fmla="*/ 2748252 h 2748252"/>
                <a:gd name="connsiteX2" fmla="*/ 621198 w 3319555"/>
                <a:gd name="connsiteY2" fmla="*/ 2733693 h 2748252"/>
                <a:gd name="connsiteX3" fmla="*/ 0 w 3319555"/>
                <a:gd name="connsiteY3" fmla="*/ 0 h 2748252"/>
                <a:gd name="connsiteX0" fmla="*/ 3351470 w 3351470"/>
                <a:gd name="connsiteY0" fmla="*/ 1739 h 2748252"/>
                <a:gd name="connsiteX1" fmla="*/ 2646157 w 3351470"/>
                <a:gd name="connsiteY1" fmla="*/ 2748252 h 2748252"/>
                <a:gd name="connsiteX2" fmla="*/ 653113 w 3351470"/>
                <a:gd name="connsiteY2" fmla="*/ 2733693 h 2748252"/>
                <a:gd name="connsiteX3" fmla="*/ 0 w 3351470"/>
                <a:gd name="connsiteY3" fmla="*/ 0 h 2748252"/>
                <a:gd name="connsiteX0" fmla="*/ 3370619 w 3370619"/>
                <a:gd name="connsiteY0" fmla="*/ 1739 h 2748252"/>
                <a:gd name="connsiteX1" fmla="*/ 2665306 w 3370619"/>
                <a:gd name="connsiteY1" fmla="*/ 2748252 h 2748252"/>
                <a:gd name="connsiteX2" fmla="*/ 672262 w 3370619"/>
                <a:gd name="connsiteY2" fmla="*/ 2733693 h 2748252"/>
                <a:gd name="connsiteX3" fmla="*/ 0 w 3370619"/>
                <a:gd name="connsiteY3" fmla="*/ 0 h 2748252"/>
                <a:gd name="connsiteX0" fmla="*/ 3370619 w 3370619"/>
                <a:gd name="connsiteY0" fmla="*/ 1739 h 2802852"/>
                <a:gd name="connsiteX1" fmla="*/ 2607858 w 3370619"/>
                <a:gd name="connsiteY1" fmla="*/ 2802852 h 2802852"/>
                <a:gd name="connsiteX2" fmla="*/ 672262 w 3370619"/>
                <a:gd name="connsiteY2" fmla="*/ 2733693 h 2802852"/>
                <a:gd name="connsiteX3" fmla="*/ 0 w 3370619"/>
                <a:gd name="connsiteY3" fmla="*/ 0 h 2802852"/>
                <a:gd name="connsiteX0" fmla="*/ 3370619 w 3370619"/>
                <a:gd name="connsiteY0" fmla="*/ 1739 h 2802852"/>
                <a:gd name="connsiteX1" fmla="*/ 2607858 w 3370619"/>
                <a:gd name="connsiteY1" fmla="*/ 2802852 h 2802852"/>
                <a:gd name="connsiteX2" fmla="*/ 672262 w 3370619"/>
                <a:gd name="connsiteY2" fmla="*/ 2651793 h 2802852"/>
                <a:gd name="connsiteX3" fmla="*/ 0 w 3370619"/>
                <a:gd name="connsiteY3" fmla="*/ 0 h 280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0619" h="2802852">
                  <a:moveTo>
                    <a:pt x="3370619" y="1739"/>
                  </a:moveTo>
                  <a:lnTo>
                    <a:pt x="2607858" y="2802852"/>
                  </a:lnTo>
                  <a:lnTo>
                    <a:pt x="672262" y="2651793"/>
                  </a:lnTo>
                  <a:cubicBezTo>
                    <a:pt x="437536" y="1735102"/>
                    <a:pt x="0" y="0"/>
                    <a:pt x="0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bg1">
                  <a:lumMod val="50000"/>
                  <a:alpha val="5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Parallelogram 7 2">
              <a:extLst>
                <a:ext uri="{FF2B5EF4-FFF2-40B4-BE49-F238E27FC236}">
                  <a16:creationId xmlns:a16="http://schemas.microsoft.com/office/drawing/2014/main" id="{0E11F7F5-4ADD-DCEF-1D6A-E6616F591166}"/>
                </a:ext>
              </a:extLst>
            </p:cNvPr>
            <p:cNvSpPr/>
            <p:nvPr/>
          </p:nvSpPr>
          <p:spPr>
            <a:xfrm>
              <a:off x="7995049" y="1649038"/>
              <a:ext cx="4023784" cy="3835468"/>
            </a:xfrm>
            <a:custGeom>
              <a:avLst/>
              <a:gdLst>
                <a:gd name="connsiteX0" fmla="*/ 0 w 2371411"/>
                <a:gd name="connsiteY0" fmla="*/ 1524175 h 1524175"/>
                <a:gd name="connsiteX1" fmla="*/ 381044 w 2371411"/>
                <a:gd name="connsiteY1" fmla="*/ 0 h 1524175"/>
                <a:gd name="connsiteX2" fmla="*/ 2371411 w 2371411"/>
                <a:gd name="connsiteY2" fmla="*/ 0 h 1524175"/>
                <a:gd name="connsiteX3" fmla="*/ 1990367 w 2371411"/>
                <a:gd name="connsiteY3" fmla="*/ 1524175 h 1524175"/>
                <a:gd name="connsiteX4" fmla="*/ 0 w 2371411"/>
                <a:gd name="connsiteY4" fmla="*/ 1524175 h 1524175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628626 w 2009670"/>
                <a:gd name="connsiteY3" fmla="*/ 1524175 h 2719928"/>
                <a:gd name="connsiteX4" fmla="*/ 0 w 2009670"/>
                <a:gd name="connsiteY4" fmla="*/ 2719928 h 2719928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799448 w 2009670"/>
                <a:gd name="connsiteY3" fmla="*/ 2669687 h 2719928"/>
                <a:gd name="connsiteX4" fmla="*/ 0 w 2009670"/>
                <a:gd name="connsiteY4" fmla="*/ 2719928 h 2719928"/>
                <a:gd name="connsiteX0" fmla="*/ 0 w 2542233"/>
                <a:gd name="connsiteY0" fmla="*/ 2750073 h 2750073"/>
                <a:gd name="connsiteX1" fmla="*/ 19303 w 2542233"/>
                <a:gd name="connsiteY1" fmla="*/ 30145 h 2750073"/>
                <a:gd name="connsiteX2" fmla="*/ 2542233 w 2542233"/>
                <a:gd name="connsiteY2" fmla="*/ 0 h 2750073"/>
                <a:gd name="connsiteX3" fmla="*/ 1799448 w 2542233"/>
                <a:gd name="connsiteY3" fmla="*/ 2699832 h 2750073"/>
                <a:gd name="connsiteX4" fmla="*/ 0 w 2542233"/>
                <a:gd name="connsiteY4" fmla="*/ 2750073 h 2750073"/>
                <a:gd name="connsiteX0" fmla="*/ 563501 w 3105734"/>
                <a:gd name="connsiteY0" fmla="*/ 2780218 h 2780218"/>
                <a:gd name="connsiteX1" fmla="*/ 0 w 3105734"/>
                <a:gd name="connsiteY1" fmla="*/ 0 h 2780218"/>
                <a:gd name="connsiteX2" fmla="*/ 3105734 w 3105734"/>
                <a:gd name="connsiteY2" fmla="*/ 30145 h 2780218"/>
                <a:gd name="connsiteX3" fmla="*/ 2362949 w 3105734"/>
                <a:gd name="connsiteY3" fmla="*/ 2729977 h 2780218"/>
                <a:gd name="connsiteX4" fmla="*/ 563501 w 3105734"/>
                <a:gd name="connsiteY4" fmla="*/ 2780218 h 2780218"/>
                <a:gd name="connsiteX0" fmla="*/ 704178 w 3246411"/>
                <a:gd name="connsiteY0" fmla="*/ 2750073 h 2750073"/>
                <a:gd name="connsiteX1" fmla="*/ 0 w 3246411"/>
                <a:gd name="connsiteY1" fmla="*/ 0 h 2750073"/>
                <a:gd name="connsiteX2" fmla="*/ 3246411 w 3246411"/>
                <a:gd name="connsiteY2" fmla="*/ 0 h 2750073"/>
                <a:gd name="connsiteX3" fmla="*/ 2503626 w 3246411"/>
                <a:gd name="connsiteY3" fmla="*/ 2699832 h 2750073"/>
                <a:gd name="connsiteX4" fmla="*/ 704178 w 3246411"/>
                <a:gd name="connsiteY4" fmla="*/ 2750073 h 2750073"/>
                <a:gd name="connsiteX0" fmla="*/ 704178 w 3276556"/>
                <a:gd name="connsiteY0" fmla="*/ 2750073 h 2750073"/>
                <a:gd name="connsiteX1" fmla="*/ 0 w 3276556"/>
                <a:gd name="connsiteY1" fmla="*/ 0 h 2750073"/>
                <a:gd name="connsiteX2" fmla="*/ 3276556 w 3276556"/>
                <a:gd name="connsiteY2" fmla="*/ 0 h 2750073"/>
                <a:gd name="connsiteX3" fmla="*/ 2503626 w 3276556"/>
                <a:gd name="connsiteY3" fmla="*/ 2699832 h 2750073"/>
                <a:gd name="connsiteX4" fmla="*/ 704178 w 3276556"/>
                <a:gd name="connsiteY4" fmla="*/ 2750073 h 2750073"/>
                <a:gd name="connsiteX0" fmla="*/ 704178 w 3276556"/>
                <a:gd name="connsiteY0" fmla="*/ 2750073 h 2764632"/>
                <a:gd name="connsiteX1" fmla="*/ 0 w 3276556"/>
                <a:gd name="connsiteY1" fmla="*/ 0 h 2764632"/>
                <a:gd name="connsiteX2" fmla="*/ 3276556 w 3276556"/>
                <a:gd name="connsiteY2" fmla="*/ 0 h 2764632"/>
                <a:gd name="connsiteX3" fmla="*/ 2697222 w 3276556"/>
                <a:gd name="connsiteY3" fmla="*/ 2764632 h 2764632"/>
                <a:gd name="connsiteX4" fmla="*/ 704178 w 3276556"/>
                <a:gd name="connsiteY4" fmla="*/ 2750073 h 2764632"/>
                <a:gd name="connsiteX0" fmla="*/ 704178 w 3428067"/>
                <a:gd name="connsiteY0" fmla="*/ 2750073 h 2764632"/>
                <a:gd name="connsiteX1" fmla="*/ 0 w 3428067"/>
                <a:gd name="connsiteY1" fmla="*/ 0 h 2764632"/>
                <a:gd name="connsiteX2" fmla="*/ 3428067 w 3428067"/>
                <a:gd name="connsiteY2" fmla="*/ 7200 h 2764632"/>
                <a:gd name="connsiteX3" fmla="*/ 2697222 w 3428067"/>
                <a:gd name="connsiteY3" fmla="*/ 2764632 h 2764632"/>
                <a:gd name="connsiteX4" fmla="*/ 704178 w 3428067"/>
                <a:gd name="connsiteY4" fmla="*/ 2750073 h 2764632"/>
                <a:gd name="connsiteX0" fmla="*/ 0 w 3428067"/>
                <a:gd name="connsiteY0" fmla="*/ 0 h 2764632"/>
                <a:gd name="connsiteX1" fmla="*/ 3428067 w 3428067"/>
                <a:gd name="connsiteY1" fmla="*/ 7200 h 2764632"/>
                <a:gd name="connsiteX2" fmla="*/ 2697222 w 3428067"/>
                <a:gd name="connsiteY2" fmla="*/ 2764632 h 2764632"/>
                <a:gd name="connsiteX3" fmla="*/ 704178 w 3428067"/>
                <a:gd name="connsiteY3" fmla="*/ 2750073 h 2764632"/>
                <a:gd name="connsiteX4" fmla="*/ 76597 w 3428067"/>
                <a:gd name="connsiteY4" fmla="*/ 65520 h 2764632"/>
                <a:gd name="connsiteX0" fmla="*/ 3338348 w 3351470"/>
                <a:gd name="connsiteY0" fmla="*/ 0 h 2759172"/>
                <a:gd name="connsiteX1" fmla="*/ 3351470 w 3351470"/>
                <a:gd name="connsiteY1" fmla="*/ 1740 h 2759172"/>
                <a:gd name="connsiteX2" fmla="*/ 2620625 w 3351470"/>
                <a:gd name="connsiteY2" fmla="*/ 2759172 h 2759172"/>
                <a:gd name="connsiteX3" fmla="*/ 627581 w 3351470"/>
                <a:gd name="connsiteY3" fmla="*/ 2744613 h 2759172"/>
                <a:gd name="connsiteX4" fmla="*/ 0 w 3351470"/>
                <a:gd name="connsiteY4" fmla="*/ 60060 h 275917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32760 h 2759172"/>
                <a:gd name="connsiteX0" fmla="*/ 3344731 w 3357853"/>
                <a:gd name="connsiteY0" fmla="*/ 0 h 2759172"/>
                <a:gd name="connsiteX1" fmla="*/ 3357853 w 3357853"/>
                <a:gd name="connsiteY1" fmla="*/ 1740 h 2759172"/>
                <a:gd name="connsiteX2" fmla="*/ 2627008 w 3357853"/>
                <a:gd name="connsiteY2" fmla="*/ 2759172 h 2759172"/>
                <a:gd name="connsiteX3" fmla="*/ 633964 w 3357853"/>
                <a:gd name="connsiteY3" fmla="*/ 2744613 h 2759172"/>
                <a:gd name="connsiteX4" fmla="*/ 0 w 3357853"/>
                <a:gd name="connsiteY4" fmla="*/ 16380 h 2759172"/>
                <a:gd name="connsiteX0" fmla="*/ 3344731 w 3357853"/>
                <a:gd name="connsiteY0" fmla="*/ 16380 h 2775552"/>
                <a:gd name="connsiteX1" fmla="*/ 3357853 w 3357853"/>
                <a:gd name="connsiteY1" fmla="*/ 18120 h 2775552"/>
                <a:gd name="connsiteX2" fmla="*/ 2627008 w 3357853"/>
                <a:gd name="connsiteY2" fmla="*/ 2775552 h 2775552"/>
                <a:gd name="connsiteX3" fmla="*/ 633964 w 3357853"/>
                <a:gd name="connsiteY3" fmla="*/ 2760993 h 2775552"/>
                <a:gd name="connsiteX4" fmla="*/ 0 w 3357853"/>
                <a:gd name="connsiteY4" fmla="*/ 0 h 277555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10920 h 2759172"/>
                <a:gd name="connsiteX0" fmla="*/ 3331965 w 3345087"/>
                <a:gd name="connsiteY0" fmla="*/ 0 h 2759172"/>
                <a:gd name="connsiteX1" fmla="*/ 3345087 w 3345087"/>
                <a:gd name="connsiteY1" fmla="*/ 1740 h 2759172"/>
                <a:gd name="connsiteX2" fmla="*/ 2614242 w 3345087"/>
                <a:gd name="connsiteY2" fmla="*/ 2759172 h 2759172"/>
                <a:gd name="connsiteX3" fmla="*/ 621198 w 3345087"/>
                <a:gd name="connsiteY3" fmla="*/ 2744613 h 2759172"/>
                <a:gd name="connsiteX4" fmla="*/ 0 w 3345087"/>
                <a:gd name="connsiteY4" fmla="*/ 10920 h 2759172"/>
                <a:gd name="connsiteX0" fmla="*/ 3331965 w 3331965"/>
                <a:gd name="connsiteY0" fmla="*/ 227581 h 2986753"/>
                <a:gd name="connsiteX1" fmla="*/ 3038699 w 3331965"/>
                <a:gd name="connsiteY1" fmla="*/ 0 h 2986753"/>
                <a:gd name="connsiteX2" fmla="*/ 2614242 w 3331965"/>
                <a:gd name="connsiteY2" fmla="*/ 2986753 h 2986753"/>
                <a:gd name="connsiteX3" fmla="*/ 621198 w 3331965"/>
                <a:gd name="connsiteY3" fmla="*/ 2972194 h 2986753"/>
                <a:gd name="connsiteX4" fmla="*/ 0 w 3331965"/>
                <a:gd name="connsiteY4" fmla="*/ 238501 h 2986753"/>
                <a:gd name="connsiteX0" fmla="*/ 3038699 w 3038699"/>
                <a:gd name="connsiteY0" fmla="*/ 0 h 2986753"/>
                <a:gd name="connsiteX1" fmla="*/ 2614242 w 3038699"/>
                <a:gd name="connsiteY1" fmla="*/ 2986753 h 2986753"/>
                <a:gd name="connsiteX2" fmla="*/ 621198 w 3038699"/>
                <a:gd name="connsiteY2" fmla="*/ 2972194 h 2986753"/>
                <a:gd name="connsiteX3" fmla="*/ 0 w 3038699"/>
                <a:gd name="connsiteY3" fmla="*/ 238501 h 2986753"/>
                <a:gd name="connsiteX0" fmla="*/ 3204659 w 3204659"/>
                <a:gd name="connsiteY0" fmla="*/ 0 h 2817493"/>
                <a:gd name="connsiteX1" fmla="*/ 2614242 w 3204659"/>
                <a:gd name="connsiteY1" fmla="*/ 2817493 h 2817493"/>
                <a:gd name="connsiteX2" fmla="*/ 621198 w 3204659"/>
                <a:gd name="connsiteY2" fmla="*/ 2802934 h 2817493"/>
                <a:gd name="connsiteX3" fmla="*/ 0 w 3204659"/>
                <a:gd name="connsiteY3" fmla="*/ 69241 h 2817493"/>
                <a:gd name="connsiteX0" fmla="*/ 3198276 w 3198276"/>
                <a:gd name="connsiteY0" fmla="*/ 0 h 2757433"/>
                <a:gd name="connsiteX1" fmla="*/ 2614242 w 3198276"/>
                <a:gd name="connsiteY1" fmla="*/ 2757433 h 2757433"/>
                <a:gd name="connsiteX2" fmla="*/ 621198 w 3198276"/>
                <a:gd name="connsiteY2" fmla="*/ 2742874 h 2757433"/>
                <a:gd name="connsiteX3" fmla="*/ 0 w 3198276"/>
                <a:gd name="connsiteY3" fmla="*/ 9181 h 2757433"/>
                <a:gd name="connsiteX0" fmla="*/ 3255724 w 3255724"/>
                <a:gd name="connsiteY0" fmla="*/ 2357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255724 w 3255724"/>
                <a:gd name="connsiteY0" fmla="*/ 719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319555 w 3319555"/>
                <a:gd name="connsiteY0" fmla="*/ 1739 h 2748252"/>
                <a:gd name="connsiteX1" fmla="*/ 2614242 w 3319555"/>
                <a:gd name="connsiteY1" fmla="*/ 2748252 h 2748252"/>
                <a:gd name="connsiteX2" fmla="*/ 621198 w 3319555"/>
                <a:gd name="connsiteY2" fmla="*/ 2733693 h 2748252"/>
                <a:gd name="connsiteX3" fmla="*/ 0 w 3319555"/>
                <a:gd name="connsiteY3" fmla="*/ 0 h 2748252"/>
                <a:gd name="connsiteX0" fmla="*/ 3351470 w 3351470"/>
                <a:gd name="connsiteY0" fmla="*/ 1739 h 2748252"/>
                <a:gd name="connsiteX1" fmla="*/ 2646157 w 3351470"/>
                <a:gd name="connsiteY1" fmla="*/ 2748252 h 2748252"/>
                <a:gd name="connsiteX2" fmla="*/ 653113 w 3351470"/>
                <a:gd name="connsiteY2" fmla="*/ 2733693 h 2748252"/>
                <a:gd name="connsiteX3" fmla="*/ 0 w 3351470"/>
                <a:gd name="connsiteY3" fmla="*/ 0 h 2748252"/>
                <a:gd name="connsiteX0" fmla="*/ 3370619 w 3370619"/>
                <a:gd name="connsiteY0" fmla="*/ 1739 h 2748252"/>
                <a:gd name="connsiteX1" fmla="*/ 2665306 w 3370619"/>
                <a:gd name="connsiteY1" fmla="*/ 2748252 h 2748252"/>
                <a:gd name="connsiteX2" fmla="*/ 672262 w 3370619"/>
                <a:gd name="connsiteY2" fmla="*/ 2733693 h 2748252"/>
                <a:gd name="connsiteX3" fmla="*/ 0 w 3370619"/>
                <a:gd name="connsiteY3" fmla="*/ 0 h 27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0619" h="2748252">
                  <a:moveTo>
                    <a:pt x="3370619" y="1739"/>
                  </a:moveTo>
                  <a:lnTo>
                    <a:pt x="2665306" y="2748252"/>
                  </a:lnTo>
                  <a:lnTo>
                    <a:pt x="672262" y="2733693"/>
                  </a:lnTo>
                  <a:cubicBezTo>
                    <a:pt x="437536" y="1817002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solidFill>
                <a:schemeClr val="bg1">
                  <a:lumMod val="50000"/>
                  <a:alpha val="5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D2647499-CABD-2A14-CF20-2C8D7258FB08}"/>
                </a:ext>
              </a:extLst>
            </p:cNvPr>
            <p:cNvSpPr/>
            <p:nvPr/>
          </p:nvSpPr>
          <p:spPr>
            <a:xfrm>
              <a:off x="8787790" y="4613423"/>
              <a:ext cx="2427120" cy="1204877"/>
            </a:xfrm>
            <a:custGeom>
              <a:avLst/>
              <a:gdLst>
                <a:gd name="connsiteX0" fmla="*/ 864159 w 1819353"/>
                <a:gd name="connsiteY0" fmla="*/ 190919 h 914632"/>
                <a:gd name="connsiteX1" fmla="*/ 411983 w 1819353"/>
                <a:gd name="connsiteY1" fmla="*/ 221064 h 914632"/>
                <a:gd name="connsiteX2" fmla="*/ 180871 w 1819353"/>
                <a:gd name="connsiteY2" fmla="*/ 251209 h 914632"/>
                <a:gd name="connsiteX3" fmla="*/ 80387 w 1819353"/>
                <a:gd name="connsiteY3" fmla="*/ 301451 h 914632"/>
                <a:gd name="connsiteX4" fmla="*/ 0 w 1819353"/>
                <a:gd name="connsiteY4" fmla="*/ 562708 h 914632"/>
                <a:gd name="connsiteX5" fmla="*/ 30145 w 1819353"/>
                <a:gd name="connsiteY5" fmla="*/ 733530 h 914632"/>
                <a:gd name="connsiteX6" fmla="*/ 211016 w 1819353"/>
                <a:gd name="connsiteY6" fmla="*/ 864159 h 914632"/>
                <a:gd name="connsiteX7" fmla="*/ 321548 w 1819353"/>
                <a:gd name="connsiteY7" fmla="*/ 874207 h 914632"/>
                <a:gd name="connsiteX8" fmla="*/ 492370 w 1819353"/>
                <a:gd name="connsiteY8" fmla="*/ 813917 h 914632"/>
                <a:gd name="connsiteX9" fmla="*/ 1045029 w 1819353"/>
                <a:gd name="connsiteY9" fmla="*/ 844062 h 914632"/>
                <a:gd name="connsiteX10" fmla="*/ 1286189 w 1819353"/>
                <a:gd name="connsiteY10" fmla="*/ 914400 h 914632"/>
                <a:gd name="connsiteX11" fmla="*/ 1557495 w 1819353"/>
                <a:gd name="connsiteY11" fmla="*/ 894304 h 914632"/>
                <a:gd name="connsiteX12" fmla="*/ 1678075 w 1819353"/>
                <a:gd name="connsiteY12" fmla="*/ 854110 h 914632"/>
                <a:gd name="connsiteX13" fmla="*/ 1798655 w 1819353"/>
                <a:gd name="connsiteY13" fmla="*/ 622998 h 914632"/>
                <a:gd name="connsiteX14" fmla="*/ 1818752 w 1819353"/>
                <a:gd name="connsiteY14" fmla="*/ 482321 h 914632"/>
                <a:gd name="connsiteX15" fmla="*/ 1768510 w 1819353"/>
                <a:gd name="connsiteY15" fmla="*/ 271306 h 914632"/>
                <a:gd name="connsiteX16" fmla="*/ 1718269 w 1819353"/>
                <a:gd name="connsiteY16" fmla="*/ 211016 h 914632"/>
                <a:gd name="connsiteX17" fmla="*/ 1527350 w 1819353"/>
                <a:gd name="connsiteY17" fmla="*/ 50242 h 914632"/>
                <a:gd name="connsiteX18" fmla="*/ 1406770 w 1819353"/>
                <a:gd name="connsiteY18" fmla="*/ 10049 h 914632"/>
                <a:gd name="connsiteX19" fmla="*/ 1316335 w 1819353"/>
                <a:gd name="connsiteY19" fmla="*/ 0 h 914632"/>
                <a:gd name="connsiteX20" fmla="*/ 1195754 w 1819353"/>
                <a:gd name="connsiteY20" fmla="*/ 10049 h 914632"/>
                <a:gd name="connsiteX21" fmla="*/ 1014884 w 1819353"/>
                <a:gd name="connsiteY21" fmla="*/ 110532 h 914632"/>
                <a:gd name="connsiteX22" fmla="*/ 974691 w 1819353"/>
                <a:gd name="connsiteY22" fmla="*/ 120581 h 914632"/>
                <a:gd name="connsiteX23" fmla="*/ 944545 w 1819353"/>
                <a:gd name="connsiteY23" fmla="*/ 160774 h 914632"/>
                <a:gd name="connsiteX24" fmla="*/ 914400 w 1819353"/>
                <a:gd name="connsiteY24" fmla="*/ 170822 h 914632"/>
                <a:gd name="connsiteX25" fmla="*/ 864159 w 1819353"/>
                <a:gd name="connsiteY25" fmla="*/ 190919 h 9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19353" h="914632">
                  <a:moveTo>
                    <a:pt x="864159" y="190919"/>
                  </a:moveTo>
                  <a:cubicBezTo>
                    <a:pt x="780423" y="199293"/>
                    <a:pt x="1012847" y="171813"/>
                    <a:pt x="411983" y="221064"/>
                  </a:cubicBezTo>
                  <a:cubicBezTo>
                    <a:pt x="334553" y="227411"/>
                    <a:pt x="257908" y="241161"/>
                    <a:pt x="180871" y="251209"/>
                  </a:cubicBezTo>
                  <a:cubicBezTo>
                    <a:pt x="147376" y="267956"/>
                    <a:pt x="106867" y="274971"/>
                    <a:pt x="80387" y="301451"/>
                  </a:cubicBezTo>
                  <a:cubicBezTo>
                    <a:pt x="41034" y="340804"/>
                    <a:pt x="4133" y="545141"/>
                    <a:pt x="0" y="562708"/>
                  </a:cubicBezTo>
                  <a:cubicBezTo>
                    <a:pt x="10048" y="619649"/>
                    <a:pt x="6858" y="680606"/>
                    <a:pt x="30145" y="733530"/>
                  </a:cubicBezTo>
                  <a:cubicBezTo>
                    <a:pt x="53897" y="787511"/>
                    <a:pt x="158774" y="849233"/>
                    <a:pt x="211016" y="864159"/>
                  </a:cubicBezTo>
                  <a:cubicBezTo>
                    <a:pt x="246588" y="874323"/>
                    <a:pt x="284704" y="870858"/>
                    <a:pt x="321548" y="874207"/>
                  </a:cubicBezTo>
                  <a:cubicBezTo>
                    <a:pt x="378489" y="854110"/>
                    <a:pt x="433301" y="826447"/>
                    <a:pt x="492370" y="813917"/>
                  </a:cubicBezTo>
                  <a:cubicBezTo>
                    <a:pt x="645444" y="781447"/>
                    <a:pt x="939061" y="833194"/>
                    <a:pt x="1045029" y="844062"/>
                  </a:cubicBezTo>
                  <a:cubicBezTo>
                    <a:pt x="1084352" y="857170"/>
                    <a:pt x="1242401" y="913277"/>
                    <a:pt x="1286189" y="914400"/>
                  </a:cubicBezTo>
                  <a:cubicBezTo>
                    <a:pt x="1376842" y="916725"/>
                    <a:pt x="1467060" y="901003"/>
                    <a:pt x="1557495" y="894304"/>
                  </a:cubicBezTo>
                  <a:cubicBezTo>
                    <a:pt x="1597688" y="880906"/>
                    <a:pt x="1643366" y="878406"/>
                    <a:pt x="1678075" y="854110"/>
                  </a:cubicBezTo>
                  <a:cubicBezTo>
                    <a:pt x="1763446" y="794350"/>
                    <a:pt x="1770781" y="713588"/>
                    <a:pt x="1798655" y="622998"/>
                  </a:cubicBezTo>
                  <a:cubicBezTo>
                    <a:pt x="1805354" y="576106"/>
                    <a:pt x="1822797" y="529516"/>
                    <a:pt x="1818752" y="482321"/>
                  </a:cubicBezTo>
                  <a:cubicBezTo>
                    <a:pt x="1812577" y="410281"/>
                    <a:pt x="1793622" y="339110"/>
                    <a:pt x="1768510" y="271306"/>
                  </a:cubicBezTo>
                  <a:cubicBezTo>
                    <a:pt x="1759424" y="246775"/>
                    <a:pt x="1736231" y="230035"/>
                    <a:pt x="1718269" y="211016"/>
                  </a:cubicBezTo>
                  <a:cubicBezTo>
                    <a:pt x="1650885" y="139669"/>
                    <a:pt x="1612697" y="86178"/>
                    <a:pt x="1527350" y="50242"/>
                  </a:cubicBezTo>
                  <a:cubicBezTo>
                    <a:pt x="1488303" y="33801"/>
                    <a:pt x="1447985" y="19862"/>
                    <a:pt x="1406770" y="10049"/>
                  </a:cubicBezTo>
                  <a:cubicBezTo>
                    <a:pt x="1377264" y="3024"/>
                    <a:pt x="1346480" y="3350"/>
                    <a:pt x="1316335" y="0"/>
                  </a:cubicBezTo>
                  <a:cubicBezTo>
                    <a:pt x="1276141" y="3350"/>
                    <a:pt x="1234474" y="-1244"/>
                    <a:pt x="1195754" y="10049"/>
                  </a:cubicBezTo>
                  <a:cubicBezTo>
                    <a:pt x="1050373" y="52452"/>
                    <a:pt x="1114283" y="60832"/>
                    <a:pt x="1014884" y="110532"/>
                  </a:cubicBezTo>
                  <a:cubicBezTo>
                    <a:pt x="1002532" y="116708"/>
                    <a:pt x="988089" y="117231"/>
                    <a:pt x="974691" y="120581"/>
                  </a:cubicBezTo>
                  <a:cubicBezTo>
                    <a:pt x="964642" y="133979"/>
                    <a:pt x="957411" y="150053"/>
                    <a:pt x="944545" y="160774"/>
                  </a:cubicBezTo>
                  <a:cubicBezTo>
                    <a:pt x="936408" y="167555"/>
                    <a:pt x="924234" y="166888"/>
                    <a:pt x="914400" y="170822"/>
                  </a:cubicBezTo>
                  <a:cubicBezTo>
                    <a:pt x="907446" y="173604"/>
                    <a:pt x="947895" y="182545"/>
                    <a:pt x="864159" y="19091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0" name="Graphic 5 1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 title="IguanaTex Vector Display">
              <a:extLst>
                <a:ext uri="{FF2B5EF4-FFF2-40B4-BE49-F238E27FC236}">
                  <a16:creationId xmlns:a16="http://schemas.microsoft.com/office/drawing/2014/main" id="{0422C075-2102-9918-7289-E1EE33C829A0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10553700" y="5207000"/>
              <a:ext cx="289351" cy="275247"/>
            </a:xfrm>
            <a:custGeom>
              <a:avLst/>
              <a:gdLst>
                <a:gd name="connsiteX0" fmla="*/ 237236 w 289351"/>
                <a:gd name="connsiteY0" fmla="*/ 41057 h 275247"/>
                <a:gd name="connsiteX1" fmla="*/ 282330 w 289351"/>
                <a:gd name="connsiteY1" fmla="*/ 12166 h 275247"/>
                <a:gd name="connsiteX2" fmla="*/ 289428 w 289351"/>
                <a:gd name="connsiteY2" fmla="*/ 4357 h 275247"/>
                <a:gd name="connsiteX3" fmla="*/ 284000 w 289351"/>
                <a:gd name="connsiteY3" fmla="*/ 63 h 275247"/>
                <a:gd name="connsiteX4" fmla="*/ 241412 w 289351"/>
                <a:gd name="connsiteY4" fmla="*/ 1234 h 275247"/>
                <a:gd name="connsiteX5" fmla="*/ 197988 w 289351"/>
                <a:gd name="connsiteY5" fmla="*/ 63 h 275247"/>
                <a:gd name="connsiteX6" fmla="*/ 190472 w 289351"/>
                <a:gd name="connsiteY6" fmla="*/ 7871 h 275247"/>
                <a:gd name="connsiteX7" fmla="*/ 197988 w 289351"/>
                <a:gd name="connsiteY7" fmla="*/ 12166 h 275247"/>
                <a:gd name="connsiteX8" fmla="*/ 226380 w 289351"/>
                <a:gd name="connsiteY8" fmla="*/ 29344 h 275247"/>
                <a:gd name="connsiteX9" fmla="*/ 225128 w 289351"/>
                <a:gd name="connsiteY9" fmla="*/ 37543 h 275247"/>
                <a:gd name="connsiteX10" fmla="*/ 187550 w 289351"/>
                <a:gd name="connsiteY10" fmla="*/ 176924 h 275247"/>
                <a:gd name="connsiteX11" fmla="*/ 83584 w 289351"/>
                <a:gd name="connsiteY11" fmla="*/ 263207 h 275247"/>
                <a:gd name="connsiteX12" fmla="*/ 32644 w 289351"/>
                <a:gd name="connsiteY12" fmla="*/ 212452 h 275247"/>
                <a:gd name="connsiteX13" fmla="*/ 37237 w 289351"/>
                <a:gd name="connsiteY13" fmla="*/ 181999 h 275247"/>
                <a:gd name="connsiteX14" fmla="*/ 77738 w 289351"/>
                <a:gd name="connsiteY14" fmla="*/ 30125 h 275247"/>
                <a:gd name="connsiteX15" fmla="*/ 112811 w 289351"/>
                <a:gd name="connsiteY15" fmla="*/ 12166 h 275247"/>
                <a:gd name="connsiteX16" fmla="*/ 127007 w 289351"/>
                <a:gd name="connsiteY16" fmla="*/ 4357 h 275247"/>
                <a:gd name="connsiteX17" fmla="*/ 121162 w 289351"/>
                <a:gd name="connsiteY17" fmla="*/ 63 h 275247"/>
                <a:gd name="connsiteX18" fmla="*/ 67717 w 289351"/>
                <a:gd name="connsiteY18" fmla="*/ 1234 h 275247"/>
                <a:gd name="connsiteX19" fmla="*/ 13855 w 289351"/>
                <a:gd name="connsiteY19" fmla="*/ 63 h 275247"/>
                <a:gd name="connsiteX20" fmla="*/ 5922 w 289351"/>
                <a:gd name="connsiteY20" fmla="*/ 7871 h 275247"/>
                <a:gd name="connsiteX21" fmla="*/ 17613 w 289351"/>
                <a:gd name="connsiteY21" fmla="*/ 12166 h 275247"/>
                <a:gd name="connsiteX22" fmla="*/ 33479 w 289351"/>
                <a:gd name="connsiteY22" fmla="*/ 12947 h 275247"/>
                <a:gd name="connsiteX23" fmla="*/ 44753 w 289351"/>
                <a:gd name="connsiteY23" fmla="*/ 19193 h 275247"/>
                <a:gd name="connsiteX24" fmla="*/ 37655 w 289351"/>
                <a:gd name="connsiteY24" fmla="*/ 46913 h 275247"/>
                <a:gd name="connsiteX25" fmla="*/ 28469 w 289351"/>
                <a:gd name="connsiteY25" fmla="*/ 81270 h 275247"/>
                <a:gd name="connsiteX26" fmla="*/ 2999 w 289351"/>
                <a:gd name="connsiteY26" fmla="*/ 177705 h 275247"/>
                <a:gd name="connsiteX27" fmla="*/ 77 w 289351"/>
                <a:gd name="connsiteY27" fmla="*/ 200349 h 275247"/>
                <a:gd name="connsiteX28" fmla="*/ 81913 w 289351"/>
                <a:gd name="connsiteY28" fmla="*/ 275310 h 275247"/>
                <a:gd name="connsiteX29" fmla="*/ 200076 w 289351"/>
                <a:gd name="connsiteY29" fmla="*/ 179657 h 275247"/>
                <a:gd name="connsiteX30" fmla="*/ 237236 w 289351"/>
                <a:gd name="connsiteY30" fmla="*/ 41057 h 2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9351" h="275247">
                  <a:moveTo>
                    <a:pt x="237236" y="41057"/>
                  </a:moveTo>
                  <a:cubicBezTo>
                    <a:pt x="241412" y="25050"/>
                    <a:pt x="248927" y="13337"/>
                    <a:pt x="282330" y="12166"/>
                  </a:cubicBezTo>
                  <a:cubicBezTo>
                    <a:pt x="284418" y="12166"/>
                    <a:pt x="289428" y="11775"/>
                    <a:pt x="289428" y="4357"/>
                  </a:cubicBezTo>
                  <a:cubicBezTo>
                    <a:pt x="289428" y="3967"/>
                    <a:pt x="289428" y="63"/>
                    <a:pt x="284000" y="63"/>
                  </a:cubicBezTo>
                  <a:cubicBezTo>
                    <a:pt x="270221" y="63"/>
                    <a:pt x="255608" y="1234"/>
                    <a:pt x="241412" y="1234"/>
                  </a:cubicBezTo>
                  <a:cubicBezTo>
                    <a:pt x="227215" y="1234"/>
                    <a:pt x="211767" y="63"/>
                    <a:pt x="197988" y="63"/>
                  </a:cubicBezTo>
                  <a:cubicBezTo>
                    <a:pt x="195483" y="63"/>
                    <a:pt x="190472" y="63"/>
                    <a:pt x="190472" y="7871"/>
                  </a:cubicBezTo>
                  <a:cubicBezTo>
                    <a:pt x="190472" y="12166"/>
                    <a:pt x="194648" y="12166"/>
                    <a:pt x="197988" y="12166"/>
                  </a:cubicBezTo>
                  <a:cubicBezTo>
                    <a:pt x="221787" y="12556"/>
                    <a:pt x="226380" y="20755"/>
                    <a:pt x="226380" y="29344"/>
                  </a:cubicBezTo>
                  <a:cubicBezTo>
                    <a:pt x="226380" y="30516"/>
                    <a:pt x="225545" y="36372"/>
                    <a:pt x="225128" y="37543"/>
                  </a:cubicBezTo>
                  <a:lnTo>
                    <a:pt x="187550" y="176924"/>
                  </a:lnTo>
                  <a:cubicBezTo>
                    <a:pt x="173353" y="229240"/>
                    <a:pt x="125337" y="263207"/>
                    <a:pt x="83584" y="263207"/>
                  </a:cubicBezTo>
                  <a:cubicBezTo>
                    <a:pt x="55191" y="263207"/>
                    <a:pt x="32644" y="246028"/>
                    <a:pt x="32644" y="212452"/>
                  </a:cubicBezTo>
                  <a:cubicBezTo>
                    <a:pt x="32644" y="211671"/>
                    <a:pt x="32644" y="199178"/>
                    <a:pt x="37237" y="181999"/>
                  </a:cubicBezTo>
                  <a:lnTo>
                    <a:pt x="77738" y="30125"/>
                  </a:lnTo>
                  <a:cubicBezTo>
                    <a:pt x="81496" y="16070"/>
                    <a:pt x="82331" y="12166"/>
                    <a:pt x="112811" y="12166"/>
                  </a:cubicBezTo>
                  <a:cubicBezTo>
                    <a:pt x="123667" y="12166"/>
                    <a:pt x="127007" y="12166"/>
                    <a:pt x="127007" y="4357"/>
                  </a:cubicBezTo>
                  <a:cubicBezTo>
                    <a:pt x="127007" y="63"/>
                    <a:pt x="122414" y="63"/>
                    <a:pt x="121162" y="63"/>
                  </a:cubicBezTo>
                  <a:cubicBezTo>
                    <a:pt x="109471" y="63"/>
                    <a:pt x="79408" y="1234"/>
                    <a:pt x="67717" y="1234"/>
                  </a:cubicBezTo>
                  <a:cubicBezTo>
                    <a:pt x="55609" y="1234"/>
                    <a:pt x="25964" y="63"/>
                    <a:pt x="13855" y="63"/>
                  </a:cubicBezTo>
                  <a:cubicBezTo>
                    <a:pt x="10515" y="63"/>
                    <a:pt x="5922" y="63"/>
                    <a:pt x="5922" y="7871"/>
                  </a:cubicBezTo>
                  <a:cubicBezTo>
                    <a:pt x="5922" y="12166"/>
                    <a:pt x="9680" y="12166"/>
                    <a:pt x="17613" y="12166"/>
                  </a:cubicBezTo>
                  <a:cubicBezTo>
                    <a:pt x="18448" y="12166"/>
                    <a:pt x="26381" y="12166"/>
                    <a:pt x="33479" y="12947"/>
                  </a:cubicBezTo>
                  <a:cubicBezTo>
                    <a:pt x="40995" y="13728"/>
                    <a:pt x="44753" y="14118"/>
                    <a:pt x="44753" y="19193"/>
                  </a:cubicBezTo>
                  <a:cubicBezTo>
                    <a:pt x="44753" y="21536"/>
                    <a:pt x="40160" y="37934"/>
                    <a:pt x="37655" y="46913"/>
                  </a:cubicBezTo>
                  <a:lnTo>
                    <a:pt x="28469" y="81270"/>
                  </a:lnTo>
                  <a:cubicBezTo>
                    <a:pt x="24711" y="96497"/>
                    <a:pt x="4670" y="170287"/>
                    <a:pt x="2999" y="177705"/>
                  </a:cubicBezTo>
                  <a:cubicBezTo>
                    <a:pt x="77" y="188636"/>
                    <a:pt x="77" y="194493"/>
                    <a:pt x="77" y="200349"/>
                  </a:cubicBezTo>
                  <a:cubicBezTo>
                    <a:pt x="77" y="247980"/>
                    <a:pt x="38072" y="275310"/>
                    <a:pt x="81913" y="275310"/>
                  </a:cubicBezTo>
                  <a:cubicBezTo>
                    <a:pt x="134523" y="275310"/>
                    <a:pt x="186297" y="231192"/>
                    <a:pt x="200076" y="179657"/>
                  </a:cubicBezTo>
                  <a:lnTo>
                    <a:pt x="237236" y="41057"/>
                  </a:lnTo>
                  <a:close/>
                </a:path>
              </a:pathLst>
            </a:custGeom>
            <a:solidFill>
              <a:srgbClr val="000000"/>
            </a:solidFill>
            <a:ln w="435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431" name="Group 430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U $&#10;&#10;\end{document}&#10;" title="IguanaTex Vector Display">
              <a:extLst>
                <a:ext uri="{FF2B5EF4-FFF2-40B4-BE49-F238E27FC236}">
                  <a16:creationId xmlns:a16="http://schemas.microsoft.com/office/drawing/2014/main" id="{C696437B-5932-8466-3E39-46F9B93C1A59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11446950" y="1770184"/>
              <a:ext cx="493590" cy="359130"/>
              <a:chOff x="14159212" y="4402906"/>
              <a:chExt cx="493590" cy="359130"/>
            </a:xfrm>
          </p:grpSpPr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58D10940-342C-3A76-A97A-181986BCACB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4159212" y="4402906"/>
                <a:ext cx="185046" cy="359130"/>
              </a:xfrm>
              <a:custGeom>
                <a:avLst/>
                <a:gdLst>
                  <a:gd name="connsiteX0" fmla="*/ 100542 w 185046"/>
                  <a:gd name="connsiteY0" fmla="*/ 55936 h 359130"/>
                  <a:gd name="connsiteX1" fmla="*/ 131118 w 185046"/>
                  <a:gd name="connsiteY1" fmla="*/ 90351 h 359130"/>
                  <a:gd name="connsiteX2" fmla="*/ 180358 w 185046"/>
                  <a:gd name="connsiteY2" fmla="*/ 113025 h 359130"/>
                  <a:gd name="connsiteX3" fmla="*/ 185123 w 185046"/>
                  <a:gd name="connsiteY3" fmla="*/ 105332 h 359130"/>
                  <a:gd name="connsiteX4" fmla="*/ 175990 w 185046"/>
                  <a:gd name="connsiteY4" fmla="*/ 95615 h 359130"/>
                  <a:gd name="connsiteX5" fmla="*/ 124368 w 185046"/>
                  <a:gd name="connsiteY5" fmla="*/ 63224 h 359130"/>
                  <a:gd name="connsiteX6" fmla="*/ 96968 w 185046"/>
                  <a:gd name="connsiteY6" fmla="*/ 3707 h 359130"/>
                  <a:gd name="connsiteX7" fmla="*/ 92600 w 185046"/>
                  <a:gd name="connsiteY7" fmla="*/ 63 h 359130"/>
                  <a:gd name="connsiteX8" fmla="*/ 87835 w 185046"/>
                  <a:gd name="connsiteY8" fmla="*/ 7351 h 359130"/>
                  <a:gd name="connsiteX9" fmla="*/ 6827 w 185046"/>
                  <a:gd name="connsiteY9" fmla="*/ 96425 h 359130"/>
                  <a:gd name="connsiteX10" fmla="*/ 77 w 185046"/>
                  <a:gd name="connsiteY10" fmla="*/ 105332 h 359130"/>
                  <a:gd name="connsiteX11" fmla="*/ 4842 w 185046"/>
                  <a:gd name="connsiteY11" fmla="*/ 113025 h 359130"/>
                  <a:gd name="connsiteX12" fmla="*/ 52096 w 185046"/>
                  <a:gd name="connsiteY12" fmla="*/ 91971 h 359130"/>
                  <a:gd name="connsiteX13" fmla="*/ 84658 w 185046"/>
                  <a:gd name="connsiteY13" fmla="*/ 55936 h 359130"/>
                  <a:gd name="connsiteX14" fmla="*/ 84658 w 185046"/>
                  <a:gd name="connsiteY14" fmla="*/ 344617 h 359130"/>
                  <a:gd name="connsiteX15" fmla="*/ 92600 w 185046"/>
                  <a:gd name="connsiteY15" fmla="*/ 359193 h 359130"/>
                  <a:gd name="connsiteX16" fmla="*/ 100542 w 185046"/>
                  <a:gd name="connsiteY16" fmla="*/ 344617 h 359130"/>
                  <a:gd name="connsiteX17" fmla="*/ 100542 w 185046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046" h="359130">
                    <a:moveTo>
                      <a:pt x="100542" y="55936"/>
                    </a:moveTo>
                    <a:cubicBezTo>
                      <a:pt x="110072" y="71322"/>
                      <a:pt x="121191" y="82659"/>
                      <a:pt x="131118" y="90351"/>
                    </a:cubicBezTo>
                    <a:cubicBezTo>
                      <a:pt x="155341" y="108976"/>
                      <a:pt x="179564" y="113025"/>
                      <a:pt x="180358" y="113025"/>
                    </a:cubicBezTo>
                    <a:cubicBezTo>
                      <a:pt x="185123" y="113025"/>
                      <a:pt x="185123" y="108571"/>
                      <a:pt x="185123" y="105332"/>
                    </a:cubicBezTo>
                    <a:cubicBezTo>
                      <a:pt x="185123" y="98854"/>
                      <a:pt x="184726" y="98449"/>
                      <a:pt x="175990" y="95615"/>
                    </a:cubicBezTo>
                    <a:cubicBezTo>
                      <a:pt x="148988" y="87922"/>
                      <a:pt x="133501" y="73346"/>
                      <a:pt x="124368" y="63224"/>
                    </a:cubicBezTo>
                    <a:cubicBezTo>
                      <a:pt x="104116" y="40956"/>
                      <a:pt x="99351" y="16663"/>
                      <a:pt x="96968" y="3707"/>
                    </a:cubicBezTo>
                    <a:cubicBezTo>
                      <a:pt x="96571" y="1682"/>
                      <a:pt x="94983" y="63"/>
                      <a:pt x="92600" y="63"/>
                    </a:cubicBezTo>
                    <a:cubicBezTo>
                      <a:pt x="89026" y="63"/>
                      <a:pt x="88629" y="2492"/>
                      <a:pt x="87835" y="7351"/>
                    </a:cubicBezTo>
                    <a:cubicBezTo>
                      <a:pt x="78702" y="52293"/>
                      <a:pt x="50508" y="83873"/>
                      <a:pt x="6827" y="96425"/>
                    </a:cubicBezTo>
                    <a:cubicBezTo>
                      <a:pt x="871" y="98449"/>
                      <a:pt x="77" y="98449"/>
                      <a:pt x="77" y="105332"/>
                    </a:cubicBezTo>
                    <a:cubicBezTo>
                      <a:pt x="77" y="108571"/>
                      <a:pt x="77" y="113025"/>
                      <a:pt x="4842" y="113025"/>
                    </a:cubicBezTo>
                    <a:cubicBezTo>
                      <a:pt x="6033" y="113025"/>
                      <a:pt x="29462" y="108571"/>
                      <a:pt x="52096" y="91971"/>
                    </a:cubicBezTo>
                    <a:cubicBezTo>
                      <a:pt x="65200" y="81849"/>
                      <a:pt x="75922" y="69702"/>
                      <a:pt x="84658" y="55936"/>
                    </a:cubicBezTo>
                    <a:lnTo>
                      <a:pt x="84658" y="344617"/>
                    </a:lnTo>
                    <a:cubicBezTo>
                      <a:pt x="84658" y="351905"/>
                      <a:pt x="84658" y="359193"/>
                      <a:pt x="92600" y="359193"/>
                    </a:cubicBezTo>
                    <a:cubicBezTo>
                      <a:pt x="100542" y="359193"/>
                      <a:pt x="100542" y="351905"/>
                      <a:pt x="100542" y="344617"/>
                    </a:cubicBezTo>
                    <a:lnTo>
                      <a:pt x="100542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28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34BDE67-C690-FECE-0D38-0EA0BE773087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4377615" y="4406955"/>
                <a:ext cx="275187" cy="285441"/>
              </a:xfrm>
              <a:custGeom>
                <a:avLst/>
                <a:gdLst>
                  <a:gd name="connsiteX0" fmla="*/ 225632 w 275187"/>
                  <a:gd name="connsiteY0" fmla="*/ 42575 h 285441"/>
                  <a:gd name="connsiteX1" fmla="*/ 268518 w 275187"/>
                  <a:gd name="connsiteY1" fmla="*/ 12614 h 285441"/>
                  <a:gd name="connsiteX2" fmla="*/ 275269 w 275187"/>
                  <a:gd name="connsiteY2" fmla="*/ 4516 h 285441"/>
                  <a:gd name="connsiteX3" fmla="*/ 270107 w 275187"/>
                  <a:gd name="connsiteY3" fmla="*/ 63 h 285441"/>
                  <a:gd name="connsiteX4" fmla="*/ 229603 w 275187"/>
                  <a:gd name="connsiteY4" fmla="*/ 1277 h 285441"/>
                  <a:gd name="connsiteX5" fmla="*/ 188305 w 275187"/>
                  <a:gd name="connsiteY5" fmla="*/ 63 h 285441"/>
                  <a:gd name="connsiteX6" fmla="*/ 181157 w 275187"/>
                  <a:gd name="connsiteY6" fmla="*/ 8160 h 285441"/>
                  <a:gd name="connsiteX7" fmla="*/ 188305 w 275187"/>
                  <a:gd name="connsiteY7" fmla="*/ 12614 h 285441"/>
                  <a:gd name="connsiteX8" fmla="*/ 215307 w 275187"/>
                  <a:gd name="connsiteY8" fmla="*/ 30429 h 285441"/>
                  <a:gd name="connsiteX9" fmla="*/ 214116 w 275187"/>
                  <a:gd name="connsiteY9" fmla="*/ 38931 h 285441"/>
                  <a:gd name="connsiteX10" fmla="*/ 178378 w 275187"/>
                  <a:gd name="connsiteY10" fmla="*/ 183474 h 285441"/>
                  <a:gd name="connsiteX11" fmla="*/ 79501 w 275187"/>
                  <a:gd name="connsiteY11" fmla="*/ 272953 h 285441"/>
                  <a:gd name="connsiteX12" fmla="*/ 31055 w 275187"/>
                  <a:gd name="connsiteY12" fmla="*/ 220318 h 285441"/>
                  <a:gd name="connsiteX13" fmla="*/ 35423 w 275187"/>
                  <a:gd name="connsiteY13" fmla="*/ 188738 h 285441"/>
                  <a:gd name="connsiteX14" fmla="*/ 73941 w 275187"/>
                  <a:gd name="connsiteY14" fmla="*/ 31239 h 285441"/>
                  <a:gd name="connsiteX15" fmla="*/ 107297 w 275187"/>
                  <a:gd name="connsiteY15" fmla="*/ 12614 h 285441"/>
                  <a:gd name="connsiteX16" fmla="*/ 120799 w 275187"/>
                  <a:gd name="connsiteY16" fmla="*/ 4516 h 285441"/>
                  <a:gd name="connsiteX17" fmla="*/ 115239 w 275187"/>
                  <a:gd name="connsiteY17" fmla="*/ 63 h 285441"/>
                  <a:gd name="connsiteX18" fmla="*/ 64411 w 275187"/>
                  <a:gd name="connsiteY18" fmla="*/ 1277 h 285441"/>
                  <a:gd name="connsiteX19" fmla="*/ 13186 w 275187"/>
                  <a:gd name="connsiteY19" fmla="*/ 63 h 285441"/>
                  <a:gd name="connsiteX20" fmla="*/ 5641 w 275187"/>
                  <a:gd name="connsiteY20" fmla="*/ 8160 h 285441"/>
                  <a:gd name="connsiteX21" fmla="*/ 16760 w 275187"/>
                  <a:gd name="connsiteY21" fmla="*/ 12614 h 285441"/>
                  <a:gd name="connsiteX22" fmla="*/ 31849 w 275187"/>
                  <a:gd name="connsiteY22" fmla="*/ 13424 h 285441"/>
                  <a:gd name="connsiteX23" fmla="*/ 42571 w 275187"/>
                  <a:gd name="connsiteY23" fmla="*/ 19902 h 285441"/>
                  <a:gd name="connsiteX24" fmla="*/ 35820 w 275187"/>
                  <a:gd name="connsiteY24" fmla="*/ 48649 h 285441"/>
                  <a:gd name="connsiteX25" fmla="*/ 27084 w 275187"/>
                  <a:gd name="connsiteY25" fmla="*/ 84278 h 285441"/>
                  <a:gd name="connsiteX26" fmla="*/ 2861 w 275187"/>
                  <a:gd name="connsiteY26" fmla="*/ 184284 h 285441"/>
                  <a:gd name="connsiteX27" fmla="*/ 82 w 275187"/>
                  <a:gd name="connsiteY27" fmla="*/ 207767 h 285441"/>
                  <a:gd name="connsiteX28" fmla="*/ 77912 w 275187"/>
                  <a:gd name="connsiteY28" fmla="*/ 285504 h 285441"/>
                  <a:gd name="connsiteX29" fmla="*/ 190290 w 275187"/>
                  <a:gd name="connsiteY29" fmla="*/ 186308 h 285441"/>
                  <a:gd name="connsiteX30" fmla="*/ 225632 w 275187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5187" h="285441">
                    <a:moveTo>
                      <a:pt x="225632" y="42575"/>
                    </a:moveTo>
                    <a:cubicBezTo>
                      <a:pt x="229603" y="25975"/>
                      <a:pt x="236751" y="13829"/>
                      <a:pt x="268518" y="12614"/>
                    </a:cubicBezTo>
                    <a:cubicBezTo>
                      <a:pt x="270504" y="12614"/>
                      <a:pt x="275269" y="12209"/>
                      <a:pt x="275269" y="4516"/>
                    </a:cubicBezTo>
                    <a:cubicBezTo>
                      <a:pt x="275269" y="4112"/>
                      <a:pt x="275269" y="63"/>
                      <a:pt x="270107" y="63"/>
                    </a:cubicBezTo>
                    <a:cubicBezTo>
                      <a:pt x="257002" y="63"/>
                      <a:pt x="243104" y="1277"/>
                      <a:pt x="229603" y="1277"/>
                    </a:cubicBezTo>
                    <a:cubicBezTo>
                      <a:pt x="216102" y="1277"/>
                      <a:pt x="201409" y="63"/>
                      <a:pt x="188305" y="63"/>
                    </a:cubicBezTo>
                    <a:cubicBezTo>
                      <a:pt x="185922" y="63"/>
                      <a:pt x="181157" y="63"/>
                      <a:pt x="181157" y="8160"/>
                    </a:cubicBezTo>
                    <a:cubicBezTo>
                      <a:pt x="181157" y="12614"/>
                      <a:pt x="185128" y="12614"/>
                      <a:pt x="188305" y="12614"/>
                    </a:cubicBezTo>
                    <a:cubicBezTo>
                      <a:pt x="210939" y="13019"/>
                      <a:pt x="215307" y="21521"/>
                      <a:pt x="215307" y="30429"/>
                    </a:cubicBezTo>
                    <a:cubicBezTo>
                      <a:pt x="215307" y="31644"/>
                      <a:pt x="214513" y="37717"/>
                      <a:pt x="214116" y="38931"/>
                    </a:cubicBezTo>
                    <a:lnTo>
                      <a:pt x="178378" y="183474"/>
                    </a:lnTo>
                    <a:cubicBezTo>
                      <a:pt x="164876" y="237728"/>
                      <a:pt x="119210" y="272953"/>
                      <a:pt x="79501" y="272953"/>
                    </a:cubicBezTo>
                    <a:cubicBezTo>
                      <a:pt x="52498" y="272953"/>
                      <a:pt x="31055" y="255138"/>
                      <a:pt x="31055" y="220318"/>
                    </a:cubicBezTo>
                    <a:cubicBezTo>
                      <a:pt x="31055" y="219509"/>
                      <a:pt x="31055" y="206552"/>
                      <a:pt x="35423" y="188738"/>
                    </a:cubicBezTo>
                    <a:lnTo>
                      <a:pt x="73941" y="31239"/>
                    </a:lnTo>
                    <a:cubicBezTo>
                      <a:pt x="77515" y="16663"/>
                      <a:pt x="78310" y="12614"/>
                      <a:pt x="107297" y="12614"/>
                    </a:cubicBezTo>
                    <a:cubicBezTo>
                      <a:pt x="117622" y="12614"/>
                      <a:pt x="120799" y="12614"/>
                      <a:pt x="120799" y="4516"/>
                    </a:cubicBezTo>
                    <a:cubicBezTo>
                      <a:pt x="120799" y="63"/>
                      <a:pt x="116431" y="63"/>
                      <a:pt x="115239" y="63"/>
                    </a:cubicBezTo>
                    <a:cubicBezTo>
                      <a:pt x="104121" y="63"/>
                      <a:pt x="75530" y="1277"/>
                      <a:pt x="64411" y="1277"/>
                    </a:cubicBezTo>
                    <a:cubicBezTo>
                      <a:pt x="52895" y="1277"/>
                      <a:pt x="24702" y="63"/>
                      <a:pt x="13186" y="63"/>
                    </a:cubicBezTo>
                    <a:cubicBezTo>
                      <a:pt x="10009" y="63"/>
                      <a:pt x="5641" y="63"/>
                      <a:pt x="5641" y="8160"/>
                    </a:cubicBezTo>
                    <a:cubicBezTo>
                      <a:pt x="5641" y="12614"/>
                      <a:pt x="9215" y="12614"/>
                      <a:pt x="16760" y="12614"/>
                    </a:cubicBezTo>
                    <a:cubicBezTo>
                      <a:pt x="17554" y="12614"/>
                      <a:pt x="25099" y="12614"/>
                      <a:pt x="31849" y="13424"/>
                    </a:cubicBezTo>
                    <a:cubicBezTo>
                      <a:pt x="38997" y="14234"/>
                      <a:pt x="42571" y="14639"/>
                      <a:pt x="42571" y="19902"/>
                    </a:cubicBezTo>
                    <a:cubicBezTo>
                      <a:pt x="42571" y="22331"/>
                      <a:pt x="38203" y="39336"/>
                      <a:pt x="35820" y="48649"/>
                    </a:cubicBezTo>
                    <a:lnTo>
                      <a:pt x="27084" y="84278"/>
                    </a:lnTo>
                    <a:cubicBezTo>
                      <a:pt x="23510" y="100069"/>
                      <a:pt x="4450" y="176591"/>
                      <a:pt x="2861" y="184284"/>
                    </a:cubicBezTo>
                    <a:cubicBezTo>
                      <a:pt x="82" y="195621"/>
                      <a:pt x="82" y="201694"/>
                      <a:pt x="82" y="207767"/>
                    </a:cubicBezTo>
                    <a:cubicBezTo>
                      <a:pt x="82" y="257163"/>
                      <a:pt x="36217" y="285504"/>
                      <a:pt x="77912" y="285504"/>
                    </a:cubicBezTo>
                    <a:cubicBezTo>
                      <a:pt x="127946" y="285504"/>
                      <a:pt x="177186" y="239753"/>
                      <a:pt x="190290" y="186308"/>
                    </a:cubicBezTo>
                    <a:lnTo>
                      <a:pt x="225632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28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61E80812-034D-E4B7-215C-831F1BA1E668}"/>
                </a:ext>
              </a:extLst>
            </p:cNvPr>
            <p:cNvSpPr/>
            <p:nvPr/>
          </p:nvSpPr>
          <p:spPr>
            <a:xfrm>
              <a:off x="8808720" y="2032942"/>
              <a:ext cx="2346960" cy="1059180"/>
            </a:xfrm>
            <a:custGeom>
              <a:avLst/>
              <a:gdLst>
                <a:gd name="connsiteX0" fmla="*/ 1051560 w 2346960"/>
                <a:gd name="connsiteY0" fmla="*/ 45720 h 1059180"/>
                <a:gd name="connsiteX1" fmla="*/ 868680 w 2346960"/>
                <a:gd name="connsiteY1" fmla="*/ 15240 h 1059180"/>
                <a:gd name="connsiteX2" fmla="*/ 685800 w 2346960"/>
                <a:gd name="connsiteY2" fmla="*/ 0 h 1059180"/>
                <a:gd name="connsiteX3" fmla="*/ 586740 w 2346960"/>
                <a:gd name="connsiteY3" fmla="*/ 15240 h 1059180"/>
                <a:gd name="connsiteX4" fmla="*/ 365760 w 2346960"/>
                <a:gd name="connsiteY4" fmla="*/ 152400 h 1059180"/>
                <a:gd name="connsiteX5" fmla="*/ 320040 w 2346960"/>
                <a:gd name="connsiteY5" fmla="*/ 213360 h 1059180"/>
                <a:gd name="connsiteX6" fmla="*/ 297180 w 2346960"/>
                <a:gd name="connsiteY6" fmla="*/ 320040 h 1059180"/>
                <a:gd name="connsiteX7" fmla="*/ 274320 w 2346960"/>
                <a:gd name="connsiteY7" fmla="*/ 350520 h 1059180"/>
                <a:gd name="connsiteX8" fmla="*/ 228600 w 2346960"/>
                <a:gd name="connsiteY8" fmla="*/ 403860 h 1059180"/>
                <a:gd name="connsiteX9" fmla="*/ 198120 w 2346960"/>
                <a:gd name="connsiteY9" fmla="*/ 434340 h 1059180"/>
                <a:gd name="connsiteX10" fmla="*/ 121920 w 2346960"/>
                <a:gd name="connsiteY10" fmla="*/ 472440 h 1059180"/>
                <a:gd name="connsiteX11" fmla="*/ 53340 w 2346960"/>
                <a:gd name="connsiteY11" fmla="*/ 510540 h 1059180"/>
                <a:gd name="connsiteX12" fmla="*/ 0 w 2346960"/>
                <a:gd name="connsiteY12" fmla="*/ 609600 h 1059180"/>
                <a:gd name="connsiteX13" fmla="*/ 7620 w 2346960"/>
                <a:gd name="connsiteY13" fmla="*/ 708660 h 1059180"/>
                <a:gd name="connsiteX14" fmla="*/ 60960 w 2346960"/>
                <a:gd name="connsiteY14" fmla="*/ 769620 h 1059180"/>
                <a:gd name="connsiteX15" fmla="*/ 266700 w 2346960"/>
                <a:gd name="connsiteY15" fmla="*/ 906780 h 1059180"/>
                <a:gd name="connsiteX16" fmla="*/ 502920 w 2346960"/>
                <a:gd name="connsiteY16" fmla="*/ 975360 h 1059180"/>
                <a:gd name="connsiteX17" fmla="*/ 883920 w 2346960"/>
                <a:gd name="connsiteY17" fmla="*/ 944880 h 1059180"/>
                <a:gd name="connsiteX18" fmla="*/ 1135380 w 2346960"/>
                <a:gd name="connsiteY18" fmla="*/ 883920 h 1059180"/>
                <a:gd name="connsiteX19" fmla="*/ 1242060 w 2346960"/>
                <a:gd name="connsiteY19" fmla="*/ 868680 h 1059180"/>
                <a:gd name="connsiteX20" fmla="*/ 1386840 w 2346960"/>
                <a:gd name="connsiteY20" fmla="*/ 906780 h 1059180"/>
                <a:gd name="connsiteX21" fmla="*/ 1539240 w 2346960"/>
                <a:gd name="connsiteY21" fmla="*/ 960120 h 1059180"/>
                <a:gd name="connsiteX22" fmla="*/ 1889760 w 2346960"/>
                <a:gd name="connsiteY22" fmla="*/ 1036320 h 1059180"/>
                <a:gd name="connsiteX23" fmla="*/ 2103120 w 2346960"/>
                <a:gd name="connsiteY23" fmla="*/ 1059180 h 1059180"/>
                <a:gd name="connsiteX24" fmla="*/ 2308860 w 2346960"/>
                <a:gd name="connsiteY24" fmla="*/ 982980 h 1059180"/>
                <a:gd name="connsiteX25" fmla="*/ 2346960 w 2346960"/>
                <a:gd name="connsiteY25" fmla="*/ 868680 h 1059180"/>
                <a:gd name="connsiteX26" fmla="*/ 2331720 w 2346960"/>
                <a:gd name="connsiteY26" fmla="*/ 746760 h 1059180"/>
                <a:gd name="connsiteX27" fmla="*/ 2293620 w 2346960"/>
                <a:gd name="connsiteY27" fmla="*/ 693420 h 1059180"/>
                <a:gd name="connsiteX28" fmla="*/ 2286000 w 2346960"/>
                <a:gd name="connsiteY28" fmla="*/ 670560 h 1059180"/>
                <a:gd name="connsiteX29" fmla="*/ 2240280 w 2346960"/>
                <a:gd name="connsiteY29" fmla="*/ 640080 h 1059180"/>
                <a:gd name="connsiteX30" fmla="*/ 2217420 w 2346960"/>
                <a:gd name="connsiteY30" fmla="*/ 609600 h 1059180"/>
                <a:gd name="connsiteX31" fmla="*/ 2194560 w 2346960"/>
                <a:gd name="connsiteY31" fmla="*/ 594360 h 1059180"/>
                <a:gd name="connsiteX32" fmla="*/ 2125980 w 2346960"/>
                <a:gd name="connsiteY32" fmla="*/ 556260 h 1059180"/>
                <a:gd name="connsiteX33" fmla="*/ 2042160 w 2346960"/>
                <a:gd name="connsiteY33" fmla="*/ 510540 h 1059180"/>
                <a:gd name="connsiteX34" fmla="*/ 2004060 w 2346960"/>
                <a:gd name="connsiteY34" fmla="*/ 472440 h 1059180"/>
                <a:gd name="connsiteX35" fmla="*/ 1874520 w 2346960"/>
                <a:gd name="connsiteY35" fmla="*/ 365760 h 1059180"/>
                <a:gd name="connsiteX36" fmla="*/ 1737360 w 2346960"/>
                <a:gd name="connsiteY36" fmla="*/ 236220 h 1059180"/>
                <a:gd name="connsiteX37" fmla="*/ 1562100 w 2346960"/>
                <a:gd name="connsiteY37" fmla="*/ 152400 h 1059180"/>
                <a:gd name="connsiteX38" fmla="*/ 1485900 w 2346960"/>
                <a:gd name="connsiteY38" fmla="*/ 114300 h 1059180"/>
                <a:gd name="connsiteX39" fmla="*/ 1264920 w 2346960"/>
                <a:gd name="connsiteY39" fmla="*/ 99060 h 1059180"/>
                <a:gd name="connsiteX40" fmla="*/ 1226820 w 2346960"/>
                <a:gd name="connsiteY40" fmla="*/ 91440 h 1059180"/>
                <a:gd name="connsiteX41" fmla="*/ 1150620 w 2346960"/>
                <a:gd name="connsiteY41" fmla="*/ 83820 h 1059180"/>
                <a:gd name="connsiteX42" fmla="*/ 1051560 w 2346960"/>
                <a:gd name="connsiteY42" fmla="*/ 45720 h 10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46960" h="1059180">
                  <a:moveTo>
                    <a:pt x="1051560" y="45720"/>
                  </a:moveTo>
                  <a:cubicBezTo>
                    <a:pt x="970184" y="13170"/>
                    <a:pt x="1020748" y="29386"/>
                    <a:pt x="868680" y="15240"/>
                  </a:cubicBezTo>
                  <a:lnTo>
                    <a:pt x="685800" y="0"/>
                  </a:lnTo>
                  <a:cubicBezTo>
                    <a:pt x="652780" y="5080"/>
                    <a:pt x="618058" y="3608"/>
                    <a:pt x="586740" y="15240"/>
                  </a:cubicBezTo>
                  <a:cubicBezTo>
                    <a:pt x="475496" y="56559"/>
                    <a:pt x="431528" y="76514"/>
                    <a:pt x="365760" y="152400"/>
                  </a:cubicBezTo>
                  <a:cubicBezTo>
                    <a:pt x="349125" y="171595"/>
                    <a:pt x="335280" y="193040"/>
                    <a:pt x="320040" y="213360"/>
                  </a:cubicBezTo>
                  <a:cubicBezTo>
                    <a:pt x="315041" y="253351"/>
                    <a:pt x="315276" y="283847"/>
                    <a:pt x="297180" y="320040"/>
                  </a:cubicBezTo>
                  <a:cubicBezTo>
                    <a:pt x="291500" y="331399"/>
                    <a:pt x="282362" y="340691"/>
                    <a:pt x="274320" y="350520"/>
                  </a:cubicBezTo>
                  <a:cubicBezTo>
                    <a:pt x="259491" y="368644"/>
                    <a:pt x="244352" y="386532"/>
                    <a:pt x="228600" y="403860"/>
                  </a:cubicBezTo>
                  <a:cubicBezTo>
                    <a:pt x="218935" y="414492"/>
                    <a:pt x="210206" y="426570"/>
                    <a:pt x="198120" y="434340"/>
                  </a:cubicBezTo>
                  <a:cubicBezTo>
                    <a:pt x="174232" y="449696"/>
                    <a:pt x="148287" y="461893"/>
                    <a:pt x="121920" y="472440"/>
                  </a:cubicBezTo>
                  <a:cubicBezTo>
                    <a:pt x="95104" y="483166"/>
                    <a:pt x="73337" y="488043"/>
                    <a:pt x="53340" y="510540"/>
                  </a:cubicBezTo>
                  <a:cubicBezTo>
                    <a:pt x="24919" y="542513"/>
                    <a:pt x="16568" y="570941"/>
                    <a:pt x="0" y="609600"/>
                  </a:cubicBezTo>
                  <a:cubicBezTo>
                    <a:pt x="2540" y="642620"/>
                    <a:pt x="-4170" y="677712"/>
                    <a:pt x="7620" y="708660"/>
                  </a:cubicBezTo>
                  <a:cubicBezTo>
                    <a:pt x="17232" y="733892"/>
                    <a:pt x="41868" y="750528"/>
                    <a:pt x="60960" y="769620"/>
                  </a:cubicBezTo>
                  <a:cubicBezTo>
                    <a:pt x="122822" y="831482"/>
                    <a:pt x="181137" y="873603"/>
                    <a:pt x="266700" y="906780"/>
                  </a:cubicBezTo>
                  <a:cubicBezTo>
                    <a:pt x="343145" y="936422"/>
                    <a:pt x="424180" y="952500"/>
                    <a:pt x="502920" y="975360"/>
                  </a:cubicBezTo>
                  <a:cubicBezTo>
                    <a:pt x="629920" y="965200"/>
                    <a:pt x="757825" y="963111"/>
                    <a:pt x="883920" y="944880"/>
                  </a:cubicBezTo>
                  <a:cubicBezTo>
                    <a:pt x="969280" y="932539"/>
                    <a:pt x="1051020" y="901869"/>
                    <a:pt x="1135380" y="883920"/>
                  </a:cubicBezTo>
                  <a:cubicBezTo>
                    <a:pt x="1170515" y="876445"/>
                    <a:pt x="1206500" y="873760"/>
                    <a:pt x="1242060" y="868680"/>
                  </a:cubicBezTo>
                  <a:cubicBezTo>
                    <a:pt x="1290320" y="881380"/>
                    <a:pt x="1339144" y="892104"/>
                    <a:pt x="1386840" y="906780"/>
                  </a:cubicBezTo>
                  <a:cubicBezTo>
                    <a:pt x="1438282" y="922608"/>
                    <a:pt x="1487120" y="946695"/>
                    <a:pt x="1539240" y="960120"/>
                  </a:cubicBezTo>
                  <a:cubicBezTo>
                    <a:pt x="1655030" y="989945"/>
                    <a:pt x="1770495" y="1027801"/>
                    <a:pt x="1889760" y="1036320"/>
                  </a:cubicBezTo>
                  <a:cubicBezTo>
                    <a:pt x="2032270" y="1046499"/>
                    <a:pt x="1961148" y="1038898"/>
                    <a:pt x="2103120" y="1059180"/>
                  </a:cubicBezTo>
                  <a:cubicBezTo>
                    <a:pt x="2189707" y="1046192"/>
                    <a:pt x="2263585" y="1065985"/>
                    <a:pt x="2308860" y="982980"/>
                  </a:cubicBezTo>
                  <a:cubicBezTo>
                    <a:pt x="2328091" y="947723"/>
                    <a:pt x="2346960" y="868680"/>
                    <a:pt x="2346960" y="868680"/>
                  </a:cubicBezTo>
                  <a:cubicBezTo>
                    <a:pt x="2346043" y="857670"/>
                    <a:pt x="2344165" y="775799"/>
                    <a:pt x="2331720" y="746760"/>
                  </a:cubicBezTo>
                  <a:cubicBezTo>
                    <a:pt x="2328006" y="738094"/>
                    <a:pt x="2296222" y="696889"/>
                    <a:pt x="2293620" y="693420"/>
                  </a:cubicBezTo>
                  <a:cubicBezTo>
                    <a:pt x="2291080" y="685800"/>
                    <a:pt x="2290455" y="677243"/>
                    <a:pt x="2286000" y="670560"/>
                  </a:cubicBezTo>
                  <a:cubicBezTo>
                    <a:pt x="2269692" y="646097"/>
                    <a:pt x="2264247" y="648069"/>
                    <a:pt x="2240280" y="640080"/>
                  </a:cubicBezTo>
                  <a:cubicBezTo>
                    <a:pt x="2232660" y="629920"/>
                    <a:pt x="2226400" y="618580"/>
                    <a:pt x="2217420" y="609600"/>
                  </a:cubicBezTo>
                  <a:cubicBezTo>
                    <a:pt x="2210944" y="603124"/>
                    <a:pt x="2202471" y="598975"/>
                    <a:pt x="2194560" y="594360"/>
                  </a:cubicBezTo>
                  <a:cubicBezTo>
                    <a:pt x="2171971" y="581183"/>
                    <a:pt x="2148404" y="569715"/>
                    <a:pt x="2125980" y="556260"/>
                  </a:cubicBezTo>
                  <a:cubicBezTo>
                    <a:pt x="2049845" y="510579"/>
                    <a:pt x="2111480" y="538268"/>
                    <a:pt x="2042160" y="510540"/>
                  </a:cubicBezTo>
                  <a:cubicBezTo>
                    <a:pt x="2029460" y="497840"/>
                    <a:pt x="2017771" y="484041"/>
                    <a:pt x="2004060" y="472440"/>
                  </a:cubicBezTo>
                  <a:cubicBezTo>
                    <a:pt x="1917757" y="399415"/>
                    <a:pt x="1963137" y="454377"/>
                    <a:pt x="1874520" y="365760"/>
                  </a:cubicBezTo>
                  <a:cubicBezTo>
                    <a:pt x="1788915" y="280155"/>
                    <a:pt x="1840671" y="308538"/>
                    <a:pt x="1737360" y="236220"/>
                  </a:cubicBezTo>
                  <a:cubicBezTo>
                    <a:pt x="1650926" y="175716"/>
                    <a:pt x="1664798" y="197051"/>
                    <a:pt x="1562100" y="152400"/>
                  </a:cubicBezTo>
                  <a:cubicBezTo>
                    <a:pt x="1536057" y="141077"/>
                    <a:pt x="1514214" y="116478"/>
                    <a:pt x="1485900" y="114300"/>
                  </a:cubicBezTo>
                  <a:cubicBezTo>
                    <a:pt x="1346241" y="103557"/>
                    <a:pt x="1419893" y="108746"/>
                    <a:pt x="1264920" y="99060"/>
                  </a:cubicBezTo>
                  <a:cubicBezTo>
                    <a:pt x="1252220" y="96520"/>
                    <a:pt x="1239658" y="93152"/>
                    <a:pt x="1226820" y="91440"/>
                  </a:cubicBezTo>
                  <a:cubicBezTo>
                    <a:pt x="1201517" y="88066"/>
                    <a:pt x="1175651" y="88826"/>
                    <a:pt x="1150620" y="83820"/>
                  </a:cubicBezTo>
                  <a:cubicBezTo>
                    <a:pt x="1134404" y="80577"/>
                    <a:pt x="1097822" y="61231"/>
                    <a:pt x="1051560" y="4572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Graphic 15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V $&#10;&#10;\end{document}&#10;" title="IguanaTex Vector Display">
              <a:extLst>
                <a:ext uri="{FF2B5EF4-FFF2-40B4-BE49-F238E27FC236}">
                  <a16:creationId xmlns:a16="http://schemas.microsoft.com/office/drawing/2014/main" id="{D9E3E3EC-E427-B91D-A64A-F810EB369F03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9306560" y="2259190"/>
              <a:ext cx="297701" cy="275247"/>
            </a:xfrm>
            <a:custGeom>
              <a:avLst/>
              <a:gdLst>
                <a:gd name="connsiteX0" fmla="*/ 238906 w 297701"/>
                <a:gd name="connsiteY0" fmla="*/ 44571 h 275247"/>
                <a:gd name="connsiteX1" fmla="*/ 292351 w 297701"/>
                <a:gd name="connsiteY1" fmla="*/ 12166 h 275247"/>
                <a:gd name="connsiteX2" fmla="*/ 297779 w 297701"/>
                <a:gd name="connsiteY2" fmla="*/ 4748 h 275247"/>
                <a:gd name="connsiteX3" fmla="*/ 292351 w 297701"/>
                <a:gd name="connsiteY3" fmla="*/ 63 h 275247"/>
                <a:gd name="connsiteX4" fmla="*/ 258113 w 297701"/>
                <a:gd name="connsiteY4" fmla="*/ 1234 h 275247"/>
                <a:gd name="connsiteX5" fmla="*/ 216777 w 297701"/>
                <a:gd name="connsiteY5" fmla="*/ 63 h 275247"/>
                <a:gd name="connsiteX6" fmla="*/ 208844 w 297701"/>
                <a:gd name="connsiteY6" fmla="*/ 7481 h 275247"/>
                <a:gd name="connsiteX7" fmla="*/ 215524 w 297701"/>
                <a:gd name="connsiteY7" fmla="*/ 12166 h 275247"/>
                <a:gd name="connsiteX8" fmla="*/ 234731 w 297701"/>
                <a:gd name="connsiteY8" fmla="*/ 25050 h 275247"/>
                <a:gd name="connsiteX9" fmla="*/ 228468 w 297701"/>
                <a:gd name="connsiteY9" fmla="*/ 39886 h 275247"/>
                <a:gd name="connsiteX10" fmla="*/ 100285 w 297701"/>
                <a:gd name="connsiteY10" fmla="*/ 230412 h 275247"/>
                <a:gd name="connsiteX11" fmla="*/ 71893 w 297701"/>
                <a:gd name="connsiteY11" fmla="*/ 23878 h 275247"/>
                <a:gd name="connsiteX12" fmla="*/ 100702 w 297701"/>
                <a:gd name="connsiteY12" fmla="*/ 12166 h 275247"/>
                <a:gd name="connsiteX13" fmla="*/ 111141 w 297701"/>
                <a:gd name="connsiteY13" fmla="*/ 4357 h 275247"/>
                <a:gd name="connsiteX14" fmla="*/ 105295 w 297701"/>
                <a:gd name="connsiteY14" fmla="*/ 63 h 275247"/>
                <a:gd name="connsiteX15" fmla="*/ 53521 w 297701"/>
                <a:gd name="connsiteY15" fmla="*/ 1234 h 275247"/>
                <a:gd name="connsiteX16" fmla="*/ 30557 w 297701"/>
                <a:gd name="connsiteY16" fmla="*/ 844 h 275247"/>
                <a:gd name="connsiteX17" fmla="*/ 8010 w 297701"/>
                <a:gd name="connsiteY17" fmla="*/ 63 h 275247"/>
                <a:gd name="connsiteX18" fmla="*/ 77 w 297701"/>
                <a:gd name="connsiteY18" fmla="*/ 7481 h 275247"/>
                <a:gd name="connsiteX19" fmla="*/ 10515 w 297701"/>
                <a:gd name="connsiteY19" fmla="*/ 12166 h 275247"/>
                <a:gd name="connsiteX20" fmla="*/ 35567 w 297701"/>
                <a:gd name="connsiteY20" fmla="*/ 25440 h 275247"/>
                <a:gd name="connsiteX21" fmla="*/ 68552 w 297701"/>
                <a:gd name="connsiteY21" fmla="*/ 266330 h 275247"/>
                <a:gd name="connsiteX22" fmla="*/ 76903 w 297701"/>
                <a:gd name="connsiteY22" fmla="*/ 275310 h 275247"/>
                <a:gd name="connsiteX23" fmla="*/ 88594 w 297701"/>
                <a:gd name="connsiteY23" fmla="*/ 268282 h 275247"/>
                <a:gd name="connsiteX24" fmla="*/ 238906 w 297701"/>
                <a:gd name="connsiteY24" fmla="*/ 44571 h 2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701" h="275247">
                  <a:moveTo>
                    <a:pt x="238906" y="44571"/>
                  </a:moveTo>
                  <a:cubicBezTo>
                    <a:pt x="259365" y="14118"/>
                    <a:pt x="276902" y="12947"/>
                    <a:pt x="292351" y="12166"/>
                  </a:cubicBezTo>
                  <a:cubicBezTo>
                    <a:pt x="297361" y="11775"/>
                    <a:pt x="297779" y="5138"/>
                    <a:pt x="297779" y="4748"/>
                  </a:cubicBezTo>
                  <a:cubicBezTo>
                    <a:pt x="297779" y="1624"/>
                    <a:pt x="295691" y="63"/>
                    <a:pt x="292351" y="63"/>
                  </a:cubicBezTo>
                  <a:cubicBezTo>
                    <a:pt x="281495" y="63"/>
                    <a:pt x="269386" y="1234"/>
                    <a:pt x="258113" y="1234"/>
                  </a:cubicBezTo>
                  <a:cubicBezTo>
                    <a:pt x="244334" y="1234"/>
                    <a:pt x="230138" y="63"/>
                    <a:pt x="216777" y="63"/>
                  </a:cubicBezTo>
                  <a:cubicBezTo>
                    <a:pt x="214272" y="63"/>
                    <a:pt x="208844" y="63"/>
                    <a:pt x="208844" y="7481"/>
                  </a:cubicBezTo>
                  <a:cubicBezTo>
                    <a:pt x="208844" y="11775"/>
                    <a:pt x="212602" y="12166"/>
                    <a:pt x="215524" y="12166"/>
                  </a:cubicBezTo>
                  <a:cubicBezTo>
                    <a:pt x="226798" y="12947"/>
                    <a:pt x="234731" y="16851"/>
                    <a:pt x="234731" y="25050"/>
                  </a:cubicBezTo>
                  <a:cubicBezTo>
                    <a:pt x="234731" y="30906"/>
                    <a:pt x="228468" y="39495"/>
                    <a:pt x="228468" y="39886"/>
                  </a:cubicBezTo>
                  <a:lnTo>
                    <a:pt x="100285" y="230412"/>
                  </a:lnTo>
                  <a:lnTo>
                    <a:pt x="71893" y="23878"/>
                  </a:lnTo>
                  <a:cubicBezTo>
                    <a:pt x="71893" y="17241"/>
                    <a:pt x="81496" y="12166"/>
                    <a:pt x="100702" y="12166"/>
                  </a:cubicBezTo>
                  <a:cubicBezTo>
                    <a:pt x="106548" y="12166"/>
                    <a:pt x="111141" y="12166"/>
                    <a:pt x="111141" y="4357"/>
                  </a:cubicBezTo>
                  <a:cubicBezTo>
                    <a:pt x="111141" y="844"/>
                    <a:pt x="107801" y="63"/>
                    <a:pt x="105295" y="63"/>
                  </a:cubicBezTo>
                  <a:cubicBezTo>
                    <a:pt x="88594" y="63"/>
                    <a:pt x="70640" y="1234"/>
                    <a:pt x="53521" y="1234"/>
                  </a:cubicBezTo>
                  <a:cubicBezTo>
                    <a:pt x="46005" y="1234"/>
                    <a:pt x="38072" y="844"/>
                    <a:pt x="30557" y="844"/>
                  </a:cubicBezTo>
                  <a:cubicBezTo>
                    <a:pt x="23041" y="844"/>
                    <a:pt x="15108" y="63"/>
                    <a:pt x="8010" y="63"/>
                  </a:cubicBezTo>
                  <a:cubicBezTo>
                    <a:pt x="5087" y="63"/>
                    <a:pt x="77" y="63"/>
                    <a:pt x="77" y="7481"/>
                  </a:cubicBezTo>
                  <a:cubicBezTo>
                    <a:pt x="77" y="12166"/>
                    <a:pt x="3835" y="12166"/>
                    <a:pt x="10515" y="12166"/>
                  </a:cubicBezTo>
                  <a:cubicBezTo>
                    <a:pt x="33897" y="12166"/>
                    <a:pt x="34315" y="15680"/>
                    <a:pt x="35567" y="25440"/>
                  </a:cubicBezTo>
                  <a:lnTo>
                    <a:pt x="68552" y="266330"/>
                  </a:lnTo>
                  <a:cubicBezTo>
                    <a:pt x="69805" y="274139"/>
                    <a:pt x="71475" y="275310"/>
                    <a:pt x="76903" y="275310"/>
                  </a:cubicBezTo>
                  <a:cubicBezTo>
                    <a:pt x="83584" y="275310"/>
                    <a:pt x="85254" y="273358"/>
                    <a:pt x="88594" y="268282"/>
                  </a:cubicBezTo>
                  <a:lnTo>
                    <a:pt x="238906" y="44571"/>
                  </a:lnTo>
                  <a:close/>
                </a:path>
              </a:pathLst>
            </a:custGeom>
            <a:solidFill>
              <a:srgbClr val="000000"/>
            </a:solidFill>
            <a:ln w="4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436" name="Group 435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down V $&#10;&#10;\end{document}&#10;" title="IguanaTex Vector Display">
              <a:extLst>
                <a:ext uri="{FF2B5EF4-FFF2-40B4-BE49-F238E27FC236}">
                  <a16:creationId xmlns:a16="http://schemas.microsoft.com/office/drawing/2014/main" id="{B326BF23-A66A-7693-F47C-62F345877B9B}"/>
                </a:ext>
              </a:extLst>
            </p:cNvPr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>
            <a:xfrm>
              <a:off x="11301223" y="5743567"/>
              <a:ext cx="497164" cy="359130"/>
              <a:chOff x="12370945" y="4528956"/>
              <a:chExt cx="497164" cy="359130"/>
            </a:xfrm>
          </p:grpSpPr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C1FB994A-5250-CE72-3568-2BD7F04BCD9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2370945" y="4528956"/>
                <a:ext cx="185046" cy="359130"/>
              </a:xfrm>
              <a:custGeom>
                <a:avLst/>
                <a:gdLst>
                  <a:gd name="connsiteX0" fmla="*/ 100542 w 185046"/>
                  <a:gd name="connsiteY0" fmla="*/ 14639 h 359130"/>
                  <a:gd name="connsiteX1" fmla="*/ 92600 w 185046"/>
                  <a:gd name="connsiteY1" fmla="*/ 63 h 359130"/>
                  <a:gd name="connsiteX2" fmla="*/ 84658 w 185046"/>
                  <a:gd name="connsiteY2" fmla="*/ 14639 h 359130"/>
                  <a:gd name="connsiteX3" fmla="*/ 84658 w 185046"/>
                  <a:gd name="connsiteY3" fmla="*/ 303319 h 359130"/>
                  <a:gd name="connsiteX4" fmla="*/ 54082 w 185046"/>
                  <a:gd name="connsiteY4" fmla="*/ 268904 h 359130"/>
                  <a:gd name="connsiteX5" fmla="*/ 4842 w 185046"/>
                  <a:gd name="connsiteY5" fmla="*/ 246231 h 359130"/>
                  <a:gd name="connsiteX6" fmla="*/ 77 w 185046"/>
                  <a:gd name="connsiteY6" fmla="*/ 253924 h 359130"/>
                  <a:gd name="connsiteX7" fmla="*/ 9210 w 185046"/>
                  <a:gd name="connsiteY7" fmla="*/ 263641 h 359130"/>
                  <a:gd name="connsiteX8" fmla="*/ 60832 w 185046"/>
                  <a:gd name="connsiteY8" fmla="*/ 296031 h 359130"/>
                  <a:gd name="connsiteX9" fmla="*/ 88232 w 185046"/>
                  <a:gd name="connsiteY9" fmla="*/ 355144 h 359130"/>
                  <a:gd name="connsiteX10" fmla="*/ 92600 w 185046"/>
                  <a:gd name="connsiteY10" fmla="*/ 359193 h 359130"/>
                  <a:gd name="connsiteX11" fmla="*/ 97365 w 185046"/>
                  <a:gd name="connsiteY11" fmla="*/ 352715 h 359130"/>
                  <a:gd name="connsiteX12" fmla="*/ 178373 w 185046"/>
                  <a:gd name="connsiteY12" fmla="*/ 262831 h 359130"/>
                  <a:gd name="connsiteX13" fmla="*/ 185123 w 185046"/>
                  <a:gd name="connsiteY13" fmla="*/ 253924 h 359130"/>
                  <a:gd name="connsiteX14" fmla="*/ 180358 w 185046"/>
                  <a:gd name="connsiteY14" fmla="*/ 246231 h 359130"/>
                  <a:gd name="connsiteX15" fmla="*/ 133104 w 185046"/>
                  <a:gd name="connsiteY15" fmla="*/ 267285 h 359130"/>
                  <a:gd name="connsiteX16" fmla="*/ 100542 w 185046"/>
                  <a:gd name="connsiteY16" fmla="*/ 303319 h 359130"/>
                  <a:gd name="connsiteX17" fmla="*/ 100542 w 185046"/>
                  <a:gd name="connsiteY17" fmla="*/ 14639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046" h="359130">
                    <a:moveTo>
                      <a:pt x="100542" y="14639"/>
                    </a:moveTo>
                    <a:cubicBezTo>
                      <a:pt x="100542" y="7351"/>
                      <a:pt x="100542" y="63"/>
                      <a:pt x="92600" y="63"/>
                    </a:cubicBezTo>
                    <a:cubicBezTo>
                      <a:pt x="84658" y="63"/>
                      <a:pt x="84658" y="7351"/>
                      <a:pt x="84658" y="14639"/>
                    </a:cubicBezTo>
                    <a:lnTo>
                      <a:pt x="84658" y="303319"/>
                    </a:lnTo>
                    <a:cubicBezTo>
                      <a:pt x="75128" y="287934"/>
                      <a:pt x="64009" y="276597"/>
                      <a:pt x="54082" y="268904"/>
                    </a:cubicBezTo>
                    <a:cubicBezTo>
                      <a:pt x="29859" y="250280"/>
                      <a:pt x="5636" y="246231"/>
                      <a:pt x="4842" y="246231"/>
                    </a:cubicBezTo>
                    <a:cubicBezTo>
                      <a:pt x="77" y="246231"/>
                      <a:pt x="77" y="250685"/>
                      <a:pt x="77" y="253924"/>
                    </a:cubicBezTo>
                    <a:cubicBezTo>
                      <a:pt x="77" y="260402"/>
                      <a:pt x="474" y="260807"/>
                      <a:pt x="9210" y="263641"/>
                    </a:cubicBezTo>
                    <a:cubicBezTo>
                      <a:pt x="36212" y="271334"/>
                      <a:pt x="51699" y="285909"/>
                      <a:pt x="60832" y="296031"/>
                    </a:cubicBezTo>
                    <a:cubicBezTo>
                      <a:pt x="81084" y="318300"/>
                      <a:pt x="85849" y="342593"/>
                      <a:pt x="88232" y="355144"/>
                    </a:cubicBezTo>
                    <a:cubicBezTo>
                      <a:pt x="88629" y="357168"/>
                      <a:pt x="89820" y="359193"/>
                      <a:pt x="92600" y="359193"/>
                    </a:cubicBezTo>
                    <a:cubicBezTo>
                      <a:pt x="96174" y="359193"/>
                      <a:pt x="96571" y="356359"/>
                      <a:pt x="97365" y="352715"/>
                    </a:cubicBezTo>
                    <a:cubicBezTo>
                      <a:pt x="106101" y="306963"/>
                      <a:pt x="134692" y="275382"/>
                      <a:pt x="178373" y="262831"/>
                    </a:cubicBezTo>
                    <a:cubicBezTo>
                      <a:pt x="184329" y="260807"/>
                      <a:pt x="185123" y="260807"/>
                      <a:pt x="185123" y="253924"/>
                    </a:cubicBezTo>
                    <a:cubicBezTo>
                      <a:pt x="185123" y="250685"/>
                      <a:pt x="185123" y="246231"/>
                      <a:pt x="180358" y="246231"/>
                    </a:cubicBezTo>
                    <a:cubicBezTo>
                      <a:pt x="179167" y="246231"/>
                      <a:pt x="155738" y="250685"/>
                      <a:pt x="133104" y="267285"/>
                    </a:cubicBezTo>
                    <a:cubicBezTo>
                      <a:pt x="120000" y="277407"/>
                      <a:pt x="109278" y="289553"/>
                      <a:pt x="100542" y="303319"/>
                    </a:cubicBezTo>
                    <a:lnTo>
                      <a:pt x="100542" y="14639"/>
                    </a:lnTo>
                    <a:close/>
                  </a:path>
                </a:pathLst>
              </a:custGeom>
              <a:solidFill>
                <a:srgbClr val="000000"/>
              </a:solidFill>
              <a:ln w="395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AA18A506-8F24-91EA-2789-D42F65DEBF4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2584980" y="4533410"/>
                <a:ext cx="283129" cy="285441"/>
              </a:xfrm>
              <a:custGeom>
                <a:avLst/>
                <a:gdLst>
                  <a:gd name="connsiteX0" fmla="*/ 227220 w 283129"/>
                  <a:gd name="connsiteY0" fmla="*/ 46219 h 285441"/>
                  <a:gd name="connsiteX1" fmla="*/ 278049 w 283129"/>
                  <a:gd name="connsiteY1" fmla="*/ 12614 h 285441"/>
                  <a:gd name="connsiteX2" fmla="*/ 283211 w 283129"/>
                  <a:gd name="connsiteY2" fmla="*/ 4921 h 285441"/>
                  <a:gd name="connsiteX3" fmla="*/ 278049 w 283129"/>
                  <a:gd name="connsiteY3" fmla="*/ 63 h 285441"/>
                  <a:gd name="connsiteX4" fmla="*/ 245487 w 283129"/>
                  <a:gd name="connsiteY4" fmla="*/ 1277 h 285441"/>
                  <a:gd name="connsiteX5" fmla="*/ 206174 w 283129"/>
                  <a:gd name="connsiteY5" fmla="*/ 63 h 285441"/>
                  <a:gd name="connsiteX6" fmla="*/ 198629 w 283129"/>
                  <a:gd name="connsiteY6" fmla="*/ 7756 h 285441"/>
                  <a:gd name="connsiteX7" fmla="*/ 204983 w 283129"/>
                  <a:gd name="connsiteY7" fmla="*/ 12614 h 285441"/>
                  <a:gd name="connsiteX8" fmla="*/ 223249 w 283129"/>
                  <a:gd name="connsiteY8" fmla="*/ 25975 h 285441"/>
                  <a:gd name="connsiteX9" fmla="*/ 217293 w 283129"/>
                  <a:gd name="connsiteY9" fmla="*/ 41361 h 285441"/>
                  <a:gd name="connsiteX10" fmla="*/ 95385 w 283129"/>
                  <a:gd name="connsiteY10" fmla="*/ 238943 h 285441"/>
                  <a:gd name="connsiteX11" fmla="*/ 68382 w 283129"/>
                  <a:gd name="connsiteY11" fmla="*/ 24761 h 285441"/>
                  <a:gd name="connsiteX12" fmla="*/ 95782 w 283129"/>
                  <a:gd name="connsiteY12" fmla="*/ 12614 h 285441"/>
                  <a:gd name="connsiteX13" fmla="*/ 105709 w 283129"/>
                  <a:gd name="connsiteY13" fmla="*/ 4516 h 285441"/>
                  <a:gd name="connsiteX14" fmla="*/ 100150 w 283129"/>
                  <a:gd name="connsiteY14" fmla="*/ 63 h 285441"/>
                  <a:gd name="connsiteX15" fmla="*/ 50910 w 283129"/>
                  <a:gd name="connsiteY15" fmla="*/ 1277 h 285441"/>
                  <a:gd name="connsiteX16" fmla="*/ 29070 w 283129"/>
                  <a:gd name="connsiteY16" fmla="*/ 873 h 285441"/>
                  <a:gd name="connsiteX17" fmla="*/ 7627 w 283129"/>
                  <a:gd name="connsiteY17" fmla="*/ 63 h 285441"/>
                  <a:gd name="connsiteX18" fmla="*/ 82 w 283129"/>
                  <a:gd name="connsiteY18" fmla="*/ 7756 h 285441"/>
                  <a:gd name="connsiteX19" fmla="*/ 10009 w 283129"/>
                  <a:gd name="connsiteY19" fmla="*/ 12614 h 285441"/>
                  <a:gd name="connsiteX20" fmla="*/ 33835 w 283129"/>
                  <a:gd name="connsiteY20" fmla="*/ 26380 h 285441"/>
                  <a:gd name="connsiteX21" fmla="*/ 65205 w 283129"/>
                  <a:gd name="connsiteY21" fmla="*/ 276192 h 285441"/>
                  <a:gd name="connsiteX22" fmla="*/ 73147 w 283129"/>
                  <a:gd name="connsiteY22" fmla="*/ 285504 h 285441"/>
                  <a:gd name="connsiteX23" fmla="*/ 84266 w 283129"/>
                  <a:gd name="connsiteY23" fmla="*/ 278217 h 285441"/>
                  <a:gd name="connsiteX24" fmla="*/ 227220 w 283129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3129" h="285441">
                    <a:moveTo>
                      <a:pt x="227220" y="46219"/>
                    </a:moveTo>
                    <a:cubicBezTo>
                      <a:pt x="246678" y="14639"/>
                      <a:pt x="263356" y="13424"/>
                      <a:pt x="278049" y="12614"/>
                    </a:cubicBezTo>
                    <a:cubicBezTo>
                      <a:pt x="282814" y="12209"/>
                      <a:pt x="283211" y="5326"/>
                      <a:pt x="283211" y="4921"/>
                    </a:cubicBezTo>
                    <a:cubicBezTo>
                      <a:pt x="283211" y="1682"/>
                      <a:pt x="281225" y="63"/>
                      <a:pt x="278049" y="63"/>
                    </a:cubicBezTo>
                    <a:cubicBezTo>
                      <a:pt x="267724" y="63"/>
                      <a:pt x="256208" y="1277"/>
                      <a:pt x="245487" y="1277"/>
                    </a:cubicBezTo>
                    <a:cubicBezTo>
                      <a:pt x="232383" y="1277"/>
                      <a:pt x="218881" y="63"/>
                      <a:pt x="206174" y="63"/>
                    </a:cubicBezTo>
                    <a:cubicBezTo>
                      <a:pt x="203792" y="63"/>
                      <a:pt x="198629" y="63"/>
                      <a:pt x="198629" y="7756"/>
                    </a:cubicBezTo>
                    <a:cubicBezTo>
                      <a:pt x="198629" y="12209"/>
                      <a:pt x="202203" y="12614"/>
                      <a:pt x="204983" y="12614"/>
                    </a:cubicBezTo>
                    <a:cubicBezTo>
                      <a:pt x="215705" y="13424"/>
                      <a:pt x="223249" y="17473"/>
                      <a:pt x="223249" y="25975"/>
                    </a:cubicBezTo>
                    <a:cubicBezTo>
                      <a:pt x="223249" y="32048"/>
                      <a:pt x="217293" y="40956"/>
                      <a:pt x="217293" y="41361"/>
                    </a:cubicBezTo>
                    <a:lnTo>
                      <a:pt x="95385" y="238943"/>
                    </a:lnTo>
                    <a:lnTo>
                      <a:pt x="68382" y="24761"/>
                    </a:lnTo>
                    <a:cubicBezTo>
                      <a:pt x="68382" y="17878"/>
                      <a:pt x="77515" y="12614"/>
                      <a:pt x="95782" y="12614"/>
                    </a:cubicBezTo>
                    <a:cubicBezTo>
                      <a:pt x="101341" y="12614"/>
                      <a:pt x="105709" y="12614"/>
                      <a:pt x="105709" y="4516"/>
                    </a:cubicBezTo>
                    <a:cubicBezTo>
                      <a:pt x="105709" y="873"/>
                      <a:pt x="102532" y="63"/>
                      <a:pt x="100150" y="63"/>
                    </a:cubicBezTo>
                    <a:cubicBezTo>
                      <a:pt x="84266" y="63"/>
                      <a:pt x="67191" y="1277"/>
                      <a:pt x="50910" y="1277"/>
                    </a:cubicBezTo>
                    <a:cubicBezTo>
                      <a:pt x="43762" y="1277"/>
                      <a:pt x="36217" y="873"/>
                      <a:pt x="29070" y="873"/>
                    </a:cubicBezTo>
                    <a:cubicBezTo>
                      <a:pt x="21922" y="873"/>
                      <a:pt x="14377" y="63"/>
                      <a:pt x="7627" y="63"/>
                    </a:cubicBezTo>
                    <a:cubicBezTo>
                      <a:pt x="4847" y="63"/>
                      <a:pt x="82" y="63"/>
                      <a:pt x="82" y="7756"/>
                    </a:cubicBezTo>
                    <a:cubicBezTo>
                      <a:pt x="82" y="12614"/>
                      <a:pt x="3656" y="12614"/>
                      <a:pt x="10009" y="12614"/>
                    </a:cubicBezTo>
                    <a:cubicBezTo>
                      <a:pt x="32246" y="12614"/>
                      <a:pt x="32644" y="16258"/>
                      <a:pt x="33835" y="26380"/>
                    </a:cubicBezTo>
                    <a:lnTo>
                      <a:pt x="65205" y="276192"/>
                    </a:lnTo>
                    <a:cubicBezTo>
                      <a:pt x="66397" y="284290"/>
                      <a:pt x="67985" y="285504"/>
                      <a:pt x="73147" y="285504"/>
                    </a:cubicBezTo>
                    <a:cubicBezTo>
                      <a:pt x="79501" y="285504"/>
                      <a:pt x="81089" y="283480"/>
                      <a:pt x="84266" y="278217"/>
                    </a:cubicBezTo>
                    <a:lnTo>
                      <a:pt x="227220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395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1C5851C1-FA0E-442B-9FD4-2167C029940D}"/>
                  </a:ext>
                </a:extLst>
              </p14:cNvPr>
              <p14:cNvContentPartPr/>
              <p14:nvPr/>
            </p14:nvContentPartPr>
            <p14:xfrm>
              <a:off x="6164241" y="3513468"/>
              <a:ext cx="401760" cy="8272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1C5851C1-FA0E-442B-9FD4-2167C029940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146241" y="3495468"/>
                <a:ext cx="43740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5D9165-CCFA-447E-E13C-ECDE9377F36B}"/>
                  </a:ext>
                </a:extLst>
              </p14:cNvPr>
              <p14:cNvContentPartPr/>
              <p14:nvPr/>
            </p14:nvContentPartPr>
            <p14:xfrm>
              <a:off x="3352680" y="1599735"/>
              <a:ext cx="4542480" cy="140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5D9165-CCFA-447E-E13C-ECDE9377F36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34680" y="1581740"/>
                <a:ext cx="4578120" cy="14392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71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/>
      <p:bldP spid="3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arallelogram 7">
            <a:extLst>
              <a:ext uri="{FF2B5EF4-FFF2-40B4-BE49-F238E27FC236}">
                <a16:creationId xmlns:a16="http://schemas.microsoft.com/office/drawing/2014/main" id="{93E4C833-9003-3757-BAF2-7A4204CCA766}"/>
              </a:ext>
            </a:extLst>
          </p:cNvPr>
          <p:cNvSpPr/>
          <p:nvPr/>
        </p:nvSpPr>
        <p:spPr>
          <a:xfrm>
            <a:off x="7055009" y="3535269"/>
            <a:ext cx="4012355" cy="2811060"/>
          </a:xfrm>
          <a:custGeom>
            <a:avLst/>
            <a:gdLst>
              <a:gd name="connsiteX0" fmla="*/ 0 w 2371411"/>
              <a:gd name="connsiteY0" fmla="*/ 1524175 h 1524175"/>
              <a:gd name="connsiteX1" fmla="*/ 381044 w 2371411"/>
              <a:gd name="connsiteY1" fmla="*/ 0 h 1524175"/>
              <a:gd name="connsiteX2" fmla="*/ 2371411 w 2371411"/>
              <a:gd name="connsiteY2" fmla="*/ 0 h 1524175"/>
              <a:gd name="connsiteX3" fmla="*/ 1990367 w 2371411"/>
              <a:gd name="connsiteY3" fmla="*/ 1524175 h 1524175"/>
              <a:gd name="connsiteX4" fmla="*/ 0 w 2371411"/>
              <a:gd name="connsiteY4" fmla="*/ 1524175 h 1524175"/>
              <a:gd name="connsiteX0" fmla="*/ 0 w 2009670"/>
              <a:gd name="connsiteY0" fmla="*/ 2719928 h 2719928"/>
              <a:gd name="connsiteX1" fmla="*/ 19303 w 2009670"/>
              <a:gd name="connsiteY1" fmla="*/ 0 h 2719928"/>
              <a:gd name="connsiteX2" fmla="*/ 2009670 w 2009670"/>
              <a:gd name="connsiteY2" fmla="*/ 0 h 2719928"/>
              <a:gd name="connsiteX3" fmla="*/ 1628626 w 2009670"/>
              <a:gd name="connsiteY3" fmla="*/ 1524175 h 2719928"/>
              <a:gd name="connsiteX4" fmla="*/ 0 w 2009670"/>
              <a:gd name="connsiteY4" fmla="*/ 2719928 h 2719928"/>
              <a:gd name="connsiteX0" fmla="*/ 0 w 2009670"/>
              <a:gd name="connsiteY0" fmla="*/ 2719928 h 2719928"/>
              <a:gd name="connsiteX1" fmla="*/ 19303 w 2009670"/>
              <a:gd name="connsiteY1" fmla="*/ 0 h 2719928"/>
              <a:gd name="connsiteX2" fmla="*/ 2009670 w 2009670"/>
              <a:gd name="connsiteY2" fmla="*/ 0 h 2719928"/>
              <a:gd name="connsiteX3" fmla="*/ 1799448 w 2009670"/>
              <a:gd name="connsiteY3" fmla="*/ 2669687 h 2719928"/>
              <a:gd name="connsiteX4" fmla="*/ 0 w 2009670"/>
              <a:gd name="connsiteY4" fmla="*/ 2719928 h 2719928"/>
              <a:gd name="connsiteX0" fmla="*/ 0 w 2542233"/>
              <a:gd name="connsiteY0" fmla="*/ 2750073 h 2750073"/>
              <a:gd name="connsiteX1" fmla="*/ 19303 w 2542233"/>
              <a:gd name="connsiteY1" fmla="*/ 30145 h 2750073"/>
              <a:gd name="connsiteX2" fmla="*/ 2542233 w 2542233"/>
              <a:gd name="connsiteY2" fmla="*/ 0 h 2750073"/>
              <a:gd name="connsiteX3" fmla="*/ 1799448 w 2542233"/>
              <a:gd name="connsiteY3" fmla="*/ 2699832 h 2750073"/>
              <a:gd name="connsiteX4" fmla="*/ 0 w 2542233"/>
              <a:gd name="connsiteY4" fmla="*/ 2750073 h 2750073"/>
              <a:gd name="connsiteX0" fmla="*/ 563501 w 3105734"/>
              <a:gd name="connsiteY0" fmla="*/ 2780218 h 2780218"/>
              <a:gd name="connsiteX1" fmla="*/ 0 w 3105734"/>
              <a:gd name="connsiteY1" fmla="*/ 0 h 2780218"/>
              <a:gd name="connsiteX2" fmla="*/ 3105734 w 3105734"/>
              <a:gd name="connsiteY2" fmla="*/ 30145 h 2780218"/>
              <a:gd name="connsiteX3" fmla="*/ 2362949 w 3105734"/>
              <a:gd name="connsiteY3" fmla="*/ 2729977 h 2780218"/>
              <a:gd name="connsiteX4" fmla="*/ 563501 w 3105734"/>
              <a:gd name="connsiteY4" fmla="*/ 2780218 h 2780218"/>
              <a:gd name="connsiteX0" fmla="*/ 704178 w 3246411"/>
              <a:gd name="connsiteY0" fmla="*/ 2750073 h 2750073"/>
              <a:gd name="connsiteX1" fmla="*/ 0 w 3246411"/>
              <a:gd name="connsiteY1" fmla="*/ 0 h 2750073"/>
              <a:gd name="connsiteX2" fmla="*/ 3246411 w 3246411"/>
              <a:gd name="connsiteY2" fmla="*/ 0 h 2750073"/>
              <a:gd name="connsiteX3" fmla="*/ 2503626 w 3246411"/>
              <a:gd name="connsiteY3" fmla="*/ 2699832 h 2750073"/>
              <a:gd name="connsiteX4" fmla="*/ 704178 w 3246411"/>
              <a:gd name="connsiteY4" fmla="*/ 2750073 h 2750073"/>
              <a:gd name="connsiteX0" fmla="*/ 704178 w 3276556"/>
              <a:gd name="connsiteY0" fmla="*/ 2750073 h 2750073"/>
              <a:gd name="connsiteX1" fmla="*/ 0 w 3276556"/>
              <a:gd name="connsiteY1" fmla="*/ 0 h 2750073"/>
              <a:gd name="connsiteX2" fmla="*/ 3276556 w 3276556"/>
              <a:gd name="connsiteY2" fmla="*/ 0 h 2750073"/>
              <a:gd name="connsiteX3" fmla="*/ 2503626 w 3276556"/>
              <a:gd name="connsiteY3" fmla="*/ 2699832 h 2750073"/>
              <a:gd name="connsiteX4" fmla="*/ 704178 w 3276556"/>
              <a:gd name="connsiteY4" fmla="*/ 2750073 h 2750073"/>
              <a:gd name="connsiteX0" fmla="*/ 704178 w 3276556"/>
              <a:gd name="connsiteY0" fmla="*/ 2750073 h 2764632"/>
              <a:gd name="connsiteX1" fmla="*/ 0 w 3276556"/>
              <a:gd name="connsiteY1" fmla="*/ 0 h 2764632"/>
              <a:gd name="connsiteX2" fmla="*/ 3276556 w 3276556"/>
              <a:gd name="connsiteY2" fmla="*/ 0 h 2764632"/>
              <a:gd name="connsiteX3" fmla="*/ 2697222 w 3276556"/>
              <a:gd name="connsiteY3" fmla="*/ 2764632 h 2764632"/>
              <a:gd name="connsiteX4" fmla="*/ 704178 w 3276556"/>
              <a:gd name="connsiteY4" fmla="*/ 2750073 h 2764632"/>
              <a:gd name="connsiteX0" fmla="*/ 704178 w 3428067"/>
              <a:gd name="connsiteY0" fmla="*/ 2750073 h 2764632"/>
              <a:gd name="connsiteX1" fmla="*/ 0 w 3428067"/>
              <a:gd name="connsiteY1" fmla="*/ 0 h 2764632"/>
              <a:gd name="connsiteX2" fmla="*/ 3428067 w 3428067"/>
              <a:gd name="connsiteY2" fmla="*/ 7200 h 2764632"/>
              <a:gd name="connsiteX3" fmla="*/ 2697222 w 3428067"/>
              <a:gd name="connsiteY3" fmla="*/ 2764632 h 2764632"/>
              <a:gd name="connsiteX4" fmla="*/ 704178 w 3428067"/>
              <a:gd name="connsiteY4" fmla="*/ 2750073 h 2764632"/>
              <a:gd name="connsiteX0" fmla="*/ 0 w 3428067"/>
              <a:gd name="connsiteY0" fmla="*/ 0 h 2764632"/>
              <a:gd name="connsiteX1" fmla="*/ 3428067 w 3428067"/>
              <a:gd name="connsiteY1" fmla="*/ 7200 h 2764632"/>
              <a:gd name="connsiteX2" fmla="*/ 2697222 w 3428067"/>
              <a:gd name="connsiteY2" fmla="*/ 2764632 h 2764632"/>
              <a:gd name="connsiteX3" fmla="*/ 704178 w 3428067"/>
              <a:gd name="connsiteY3" fmla="*/ 2750073 h 2764632"/>
              <a:gd name="connsiteX4" fmla="*/ 76597 w 3428067"/>
              <a:gd name="connsiteY4" fmla="*/ 65520 h 2764632"/>
              <a:gd name="connsiteX0" fmla="*/ 3338348 w 3351470"/>
              <a:gd name="connsiteY0" fmla="*/ 0 h 2759172"/>
              <a:gd name="connsiteX1" fmla="*/ 3351470 w 3351470"/>
              <a:gd name="connsiteY1" fmla="*/ 1740 h 2759172"/>
              <a:gd name="connsiteX2" fmla="*/ 2620625 w 3351470"/>
              <a:gd name="connsiteY2" fmla="*/ 2759172 h 2759172"/>
              <a:gd name="connsiteX3" fmla="*/ 627581 w 3351470"/>
              <a:gd name="connsiteY3" fmla="*/ 2744613 h 2759172"/>
              <a:gd name="connsiteX4" fmla="*/ 0 w 3351470"/>
              <a:gd name="connsiteY4" fmla="*/ 60060 h 2759172"/>
              <a:gd name="connsiteX0" fmla="*/ 3357497 w 3370619"/>
              <a:gd name="connsiteY0" fmla="*/ 0 h 2759172"/>
              <a:gd name="connsiteX1" fmla="*/ 3370619 w 3370619"/>
              <a:gd name="connsiteY1" fmla="*/ 1740 h 2759172"/>
              <a:gd name="connsiteX2" fmla="*/ 2639774 w 3370619"/>
              <a:gd name="connsiteY2" fmla="*/ 2759172 h 2759172"/>
              <a:gd name="connsiteX3" fmla="*/ 646730 w 3370619"/>
              <a:gd name="connsiteY3" fmla="*/ 2744613 h 2759172"/>
              <a:gd name="connsiteX4" fmla="*/ 0 w 3370619"/>
              <a:gd name="connsiteY4" fmla="*/ 32760 h 2759172"/>
              <a:gd name="connsiteX0" fmla="*/ 3344731 w 3357853"/>
              <a:gd name="connsiteY0" fmla="*/ 0 h 2759172"/>
              <a:gd name="connsiteX1" fmla="*/ 3357853 w 3357853"/>
              <a:gd name="connsiteY1" fmla="*/ 1740 h 2759172"/>
              <a:gd name="connsiteX2" fmla="*/ 2627008 w 3357853"/>
              <a:gd name="connsiteY2" fmla="*/ 2759172 h 2759172"/>
              <a:gd name="connsiteX3" fmla="*/ 633964 w 3357853"/>
              <a:gd name="connsiteY3" fmla="*/ 2744613 h 2759172"/>
              <a:gd name="connsiteX4" fmla="*/ 0 w 3357853"/>
              <a:gd name="connsiteY4" fmla="*/ 16380 h 2759172"/>
              <a:gd name="connsiteX0" fmla="*/ 3344731 w 3357853"/>
              <a:gd name="connsiteY0" fmla="*/ 16380 h 2775552"/>
              <a:gd name="connsiteX1" fmla="*/ 3357853 w 3357853"/>
              <a:gd name="connsiteY1" fmla="*/ 18120 h 2775552"/>
              <a:gd name="connsiteX2" fmla="*/ 2627008 w 3357853"/>
              <a:gd name="connsiteY2" fmla="*/ 2775552 h 2775552"/>
              <a:gd name="connsiteX3" fmla="*/ 633964 w 3357853"/>
              <a:gd name="connsiteY3" fmla="*/ 2760993 h 2775552"/>
              <a:gd name="connsiteX4" fmla="*/ 0 w 3357853"/>
              <a:gd name="connsiteY4" fmla="*/ 0 h 2775552"/>
              <a:gd name="connsiteX0" fmla="*/ 3357497 w 3370619"/>
              <a:gd name="connsiteY0" fmla="*/ 0 h 2759172"/>
              <a:gd name="connsiteX1" fmla="*/ 3370619 w 3370619"/>
              <a:gd name="connsiteY1" fmla="*/ 1740 h 2759172"/>
              <a:gd name="connsiteX2" fmla="*/ 2639774 w 3370619"/>
              <a:gd name="connsiteY2" fmla="*/ 2759172 h 2759172"/>
              <a:gd name="connsiteX3" fmla="*/ 646730 w 3370619"/>
              <a:gd name="connsiteY3" fmla="*/ 2744613 h 2759172"/>
              <a:gd name="connsiteX4" fmla="*/ 0 w 3370619"/>
              <a:gd name="connsiteY4" fmla="*/ 10920 h 2759172"/>
              <a:gd name="connsiteX0" fmla="*/ 3331965 w 3345087"/>
              <a:gd name="connsiteY0" fmla="*/ 0 h 2759172"/>
              <a:gd name="connsiteX1" fmla="*/ 3345087 w 3345087"/>
              <a:gd name="connsiteY1" fmla="*/ 1740 h 2759172"/>
              <a:gd name="connsiteX2" fmla="*/ 2614242 w 3345087"/>
              <a:gd name="connsiteY2" fmla="*/ 2759172 h 2759172"/>
              <a:gd name="connsiteX3" fmla="*/ 621198 w 3345087"/>
              <a:gd name="connsiteY3" fmla="*/ 2744613 h 2759172"/>
              <a:gd name="connsiteX4" fmla="*/ 0 w 3345087"/>
              <a:gd name="connsiteY4" fmla="*/ 10920 h 2759172"/>
              <a:gd name="connsiteX0" fmla="*/ 3331965 w 3331965"/>
              <a:gd name="connsiteY0" fmla="*/ 227581 h 2986753"/>
              <a:gd name="connsiteX1" fmla="*/ 3038699 w 3331965"/>
              <a:gd name="connsiteY1" fmla="*/ 0 h 2986753"/>
              <a:gd name="connsiteX2" fmla="*/ 2614242 w 3331965"/>
              <a:gd name="connsiteY2" fmla="*/ 2986753 h 2986753"/>
              <a:gd name="connsiteX3" fmla="*/ 621198 w 3331965"/>
              <a:gd name="connsiteY3" fmla="*/ 2972194 h 2986753"/>
              <a:gd name="connsiteX4" fmla="*/ 0 w 3331965"/>
              <a:gd name="connsiteY4" fmla="*/ 238501 h 2986753"/>
              <a:gd name="connsiteX0" fmla="*/ 3038699 w 3038699"/>
              <a:gd name="connsiteY0" fmla="*/ 0 h 2986753"/>
              <a:gd name="connsiteX1" fmla="*/ 2614242 w 3038699"/>
              <a:gd name="connsiteY1" fmla="*/ 2986753 h 2986753"/>
              <a:gd name="connsiteX2" fmla="*/ 621198 w 3038699"/>
              <a:gd name="connsiteY2" fmla="*/ 2972194 h 2986753"/>
              <a:gd name="connsiteX3" fmla="*/ 0 w 3038699"/>
              <a:gd name="connsiteY3" fmla="*/ 238501 h 2986753"/>
              <a:gd name="connsiteX0" fmla="*/ 3204659 w 3204659"/>
              <a:gd name="connsiteY0" fmla="*/ 0 h 2817493"/>
              <a:gd name="connsiteX1" fmla="*/ 2614242 w 3204659"/>
              <a:gd name="connsiteY1" fmla="*/ 2817493 h 2817493"/>
              <a:gd name="connsiteX2" fmla="*/ 621198 w 3204659"/>
              <a:gd name="connsiteY2" fmla="*/ 2802934 h 2817493"/>
              <a:gd name="connsiteX3" fmla="*/ 0 w 3204659"/>
              <a:gd name="connsiteY3" fmla="*/ 69241 h 2817493"/>
              <a:gd name="connsiteX0" fmla="*/ 3198276 w 3198276"/>
              <a:gd name="connsiteY0" fmla="*/ 0 h 2757433"/>
              <a:gd name="connsiteX1" fmla="*/ 2614242 w 3198276"/>
              <a:gd name="connsiteY1" fmla="*/ 2757433 h 2757433"/>
              <a:gd name="connsiteX2" fmla="*/ 621198 w 3198276"/>
              <a:gd name="connsiteY2" fmla="*/ 2742874 h 2757433"/>
              <a:gd name="connsiteX3" fmla="*/ 0 w 3198276"/>
              <a:gd name="connsiteY3" fmla="*/ 9181 h 2757433"/>
              <a:gd name="connsiteX0" fmla="*/ 3255724 w 3255724"/>
              <a:gd name="connsiteY0" fmla="*/ 23579 h 2748252"/>
              <a:gd name="connsiteX1" fmla="*/ 2614242 w 3255724"/>
              <a:gd name="connsiteY1" fmla="*/ 2748252 h 2748252"/>
              <a:gd name="connsiteX2" fmla="*/ 621198 w 3255724"/>
              <a:gd name="connsiteY2" fmla="*/ 2733693 h 2748252"/>
              <a:gd name="connsiteX3" fmla="*/ 0 w 3255724"/>
              <a:gd name="connsiteY3" fmla="*/ 0 h 2748252"/>
              <a:gd name="connsiteX0" fmla="*/ 3255724 w 3255724"/>
              <a:gd name="connsiteY0" fmla="*/ 7199 h 2748252"/>
              <a:gd name="connsiteX1" fmla="*/ 2614242 w 3255724"/>
              <a:gd name="connsiteY1" fmla="*/ 2748252 h 2748252"/>
              <a:gd name="connsiteX2" fmla="*/ 621198 w 3255724"/>
              <a:gd name="connsiteY2" fmla="*/ 2733693 h 2748252"/>
              <a:gd name="connsiteX3" fmla="*/ 0 w 3255724"/>
              <a:gd name="connsiteY3" fmla="*/ 0 h 2748252"/>
              <a:gd name="connsiteX0" fmla="*/ 3319555 w 3319555"/>
              <a:gd name="connsiteY0" fmla="*/ 1739 h 2748252"/>
              <a:gd name="connsiteX1" fmla="*/ 2614242 w 3319555"/>
              <a:gd name="connsiteY1" fmla="*/ 2748252 h 2748252"/>
              <a:gd name="connsiteX2" fmla="*/ 621198 w 3319555"/>
              <a:gd name="connsiteY2" fmla="*/ 2733693 h 2748252"/>
              <a:gd name="connsiteX3" fmla="*/ 0 w 3319555"/>
              <a:gd name="connsiteY3" fmla="*/ 0 h 2748252"/>
              <a:gd name="connsiteX0" fmla="*/ 3351470 w 3351470"/>
              <a:gd name="connsiteY0" fmla="*/ 1739 h 2748252"/>
              <a:gd name="connsiteX1" fmla="*/ 2646157 w 3351470"/>
              <a:gd name="connsiteY1" fmla="*/ 2748252 h 2748252"/>
              <a:gd name="connsiteX2" fmla="*/ 653113 w 3351470"/>
              <a:gd name="connsiteY2" fmla="*/ 2733693 h 2748252"/>
              <a:gd name="connsiteX3" fmla="*/ 0 w 3351470"/>
              <a:gd name="connsiteY3" fmla="*/ 0 h 2748252"/>
              <a:gd name="connsiteX0" fmla="*/ 3370619 w 3370619"/>
              <a:gd name="connsiteY0" fmla="*/ 1739 h 2748252"/>
              <a:gd name="connsiteX1" fmla="*/ 2665306 w 3370619"/>
              <a:gd name="connsiteY1" fmla="*/ 2748252 h 2748252"/>
              <a:gd name="connsiteX2" fmla="*/ 672262 w 3370619"/>
              <a:gd name="connsiteY2" fmla="*/ 2733693 h 2748252"/>
              <a:gd name="connsiteX3" fmla="*/ 0 w 3370619"/>
              <a:gd name="connsiteY3" fmla="*/ 0 h 2748252"/>
              <a:gd name="connsiteX0" fmla="*/ 3370619 w 3370619"/>
              <a:gd name="connsiteY0" fmla="*/ 1739 h 3109311"/>
              <a:gd name="connsiteX1" fmla="*/ 2665306 w 3370619"/>
              <a:gd name="connsiteY1" fmla="*/ 2748252 h 3109311"/>
              <a:gd name="connsiteX2" fmla="*/ 1795683 w 3370619"/>
              <a:gd name="connsiteY2" fmla="*/ 3109311 h 3109311"/>
              <a:gd name="connsiteX3" fmla="*/ 0 w 3370619"/>
              <a:gd name="connsiteY3" fmla="*/ 0 h 3109311"/>
              <a:gd name="connsiteX0" fmla="*/ 3370619 w 3370619"/>
              <a:gd name="connsiteY0" fmla="*/ 1739 h 3109311"/>
              <a:gd name="connsiteX1" fmla="*/ 2812117 w 3370619"/>
              <a:gd name="connsiteY1" fmla="*/ 2979402 h 3109311"/>
              <a:gd name="connsiteX2" fmla="*/ 1795683 w 3370619"/>
              <a:gd name="connsiteY2" fmla="*/ 3109311 h 3109311"/>
              <a:gd name="connsiteX3" fmla="*/ 0 w 3370619"/>
              <a:gd name="connsiteY3" fmla="*/ 0 h 3109311"/>
              <a:gd name="connsiteX0" fmla="*/ 2196133 w 2196133"/>
              <a:gd name="connsiteY0" fmla="*/ 0 h 3107572"/>
              <a:gd name="connsiteX1" fmla="*/ 1637631 w 2196133"/>
              <a:gd name="connsiteY1" fmla="*/ 2977663 h 3107572"/>
              <a:gd name="connsiteX2" fmla="*/ 621197 w 2196133"/>
              <a:gd name="connsiteY2" fmla="*/ 3107572 h 3107572"/>
              <a:gd name="connsiteX3" fmla="*/ 0 w 2196133"/>
              <a:gd name="connsiteY3" fmla="*/ 7892 h 3107572"/>
              <a:gd name="connsiteX0" fmla="*/ 2196133 w 2196133"/>
              <a:gd name="connsiteY0" fmla="*/ 0 h 3107572"/>
              <a:gd name="connsiteX1" fmla="*/ 1695078 w 2196133"/>
              <a:gd name="connsiteY1" fmla="*/ 3083606 h 3107572"/>
              <a:gd name="connsiteX2" fmla="*/ 621197 w 2196133"/>
              <a:gd name="connsiteY2" fmla="*/ 3107572 h 3107572"/>
              <a:gd name="connsiteX3" fmla="*/ 0 w 2196133"/>
              <a:gd name="connsiteY3" fmla="*/ 7892 h 3107572"/>
              <a:gd name="connsiteX0" fmla="*/ 2706779 w 2706779"/>
              <a:gd name="connsiteY0" fmla="*/ 353279 h 3460851"/>
              <a:gd name="connsiteX1" fmla="*/ 2205724 w 2706779"/>
              <a:gd name="connsiteY1" fmla="*/ 3436885 h 3460851"/>
              <a:gd name="connsiteX2" fmla="*/ 1131843 w 2706779"/>
              <a:gd name="connsiteY2" fmla="*/ 3460851 h 3460851"/>
              <a:gd name="connsiteX3" fmla="*/ 0 w 2706779"/>
              <a:gd name="connsiteY3" fmla="*/ 0 h 3460851"/>
              <a:gd name="connsiteX0" fmla="*/ 3345087 w 3345087"/>
              <a:gd name="connsiteY0" fmla="*/ 0 h 3649329"/>
              <a:gd name="connsiteX1" fmla="*/ 2205724 w 3345087"/>
              <a:gd name="connsiteY1" fmla="*/ 3625363 h 3649329"/>
              <a:gd name="connsiteX2" fmla="*/ 1131843 w 3345087"/>
              <a:gd name="connsiteY2" fmla="*/ 3649329 h 3649329"/>
              <a:gd name="connsiteX3" fmla="*/ 0 w 3345087"/>
              <a:gd name="connsiteY3" fmla="*/ 188478 h 3649329"/>
              <a:gd name="connsiteX0" fmla="*/ 3321150 w 3321150"/>
              <a:gd name="connsiteY0" fmla="*/ 0 h 3553017"/>
              <a:gd name="connsiteX1" fmla="*/ 2205724 w 3321150"/>
              <a:gd name="connsiteY1" fmla="*/ 3529051 h 3553017"/>
              <a:gd name="connsiteX2" fmla="*/ 1131843 w 3321150"/>
              <a:gd name="connsiteY2" fmla="*/ 3553017 h 3553017"/>
              <a:gd name="connsiteX3" fmla="*/ 0 w 3321150"/>
              <a:gd name="connsiteY3" fmla="*/ 92166 h 3553017"/>
              <a:gd name="connsiteX0" fmla="*/ 3345087 w 3345087"/>
              <a:gd name="connsiteY0" fmla="*/ 0 h 3553017"/>
              <a:gd name="connsiteX1" fmla="*/ 2229661 w 3345087"/>
              <a:gd name="connsiteY1" fmla="*/ 3529051 h 3553017"/>
              <a:gd name="connsiteX2" fmla="*/ 1155780 w 3345087"/>
              <a:gd name="connsiteY2" fmla="*/ 3553017 h 3553017"/>
              <a:gd name="connsiteX3" fmla="*/ 0 w 3345087"/>
              <a:gd name="connsiteY3" fmla="*/ 56048 h 3553017"/>
              <a:gd name="connsiteX0" fmla="*/ 3361045 w 3361045"/>
              <a:gd name="connsiteY0" fmla="*/ 0 h 3553017"/>
              <a:gd name="connsiteX1" fmla="*/ 2245619 w 3361045"/>
              <a:gd name="connsiteY1" fmla="*/ 3529051 h 3553017"/>
              <a:gd name="connsiteX2" fmla="*/ 1171738 w 3361045"/>
              <a:gd name="connsiteY2" fmla="*/ 3553017 h 3553017"/>
              <a:gd name="connsiteX3" fmla="*/ 0 w 3361045"/>
              <a:gd name="connsiteY3" fmla="*/ 7892 h 355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1045" h="3553017">
                <a:moveTo>
                  <a:pt x="3361045" y="0"/>
                </a:moveTo>
                <a:lnTo>
                  <a:pt x="2245619" y="3529051"/>
                </a:lnTo>
                <a:lnTo>
                  <a:pt x="1171738" y="3553017"/>
                </a:lnTo>
                <a:cubicBezTo>
                  <a:pt x="937012" y="2636326"/>
                  <a:pt x="0" y="7892"/>
                  <a:pt x="0" y="7892"/>
                </a:cubicBezTo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8" name="Freeform: Shape 607">
            <a:extLst>
              <a:ext uri="{FF2B5EF4-FFF2-40B4-BE49-F238E27FC236}">
                <a16:creationId xmlns:a16="http://schemas.microsoft.com/office/drawing/2014/main" id="{8109ABCD-0106-4E36-E9D3-6AD03437498B}"/>
              </a:ext>
            </a:extLst>
          </p:cNvPr>
          <p:cNvSpPr/>
          <p:nvPr/>
        </p:nvSpPr>
        <p:spPr>
          <a:xfrm>
            <a:off x="8422611" y="5398023"/>
            <a:ext cx="1320865" cy="1173523"/>
          </a:xfrm>
          <a:custGeom>
            <a:avLst/>
            <a:gdLst>
              <a:gd name="connsiteX0" fmla="*/ 1280160 w 1320865"/>
              <a:gd name="connsiteY0" fmla="*/ 371226 h 1173523"/>
              <a:gd name="connsiteX1" fmla="*/ 762000 w 1320865"/>
              <a:gd name="connsiteY1" fmla="*/ 13086 h 1173523"/>
              <a:gd name="connsiteX2" fmla="*/ 426720 w 1320865"/>
              <a:gd name="connsiteY2" fmla="*/ 28326 h 1173523"/>
              <a:gd name="connsiteX3" fmla="*/ 381000 w 1320865"/>
              <a:gd name="connsiteY3" fmla="*/ 66426 h 1173523"/>
              <a:gd name="connsiteX4" fmla="*/ 327660 w 1320865"/>
              <a:gd name="connsiteY4" fmla="*/ 119766 h 1173523"/>
              <a:gd name="connsiteX5" fmla="*/ 274320 w 1320865"/>
              <a:gd name="connsiteY5" fmla="*/ 165486 h 1173523"/>
              <a:gd name="connsiteX6" fmla="*/ 213360 w 1320865"/>
              <a:gd name="connsiteY6" fmla="*/ 241686 h 1173523"/>
              <a:gd name="connsiteX7" fmla="*/ 182880 w 1320865"/>
              <a:gd name="connsiteY7" fmla="*/ 317886 h 1173523"/>
              <a:gd name="connsiteX8" fmla="*/ 175260 w 1320865"/>
              <a:gd name="connsiteY8" fmla="*/ 340746 h 1173523"/>
              <a:gd name="connsiteX9" fmla="*/ 160020 w 1320865"/>
              <a:gd name="connsiteY9" fmla="*/ 363606 h 1173523"/>
              <a:gd name="connsiteX10" fmla="*/ 152400 w 1320865"/>
              <a:gd name="connsiteY10" fmla="*/ 386466 h 1173523"/>
              <a:gd name="connsiteX11" fmla="*/ 60960 w 1320865"/>
              <a:gd name="connsiteY11" fmla="*/ 485526 h 1173523"/>
              <a:gd name="connsiteX12" fmla="*/ 38100 w 1320865"/>
              <a:gd name="connsiteY12" fmla="*/ 531246 h 1173523"/>
              <a:gd name="connsiteX13" fmla="*/ 22860 w 1320865"/>
              <a:gd name="connsiteY13" fmla="*/ 554106 h 1173523"/>
              <a:gd name="connsiteX14" fmla="*/ 7620 w 1320865"/>
              <a:gd name="connsiteY14" fmla="*/ 615066 h 1173523"/>
              <a:gd name="connsiteX15" fmla="*/ 0 w 1320865"/>
              <a:gd name="connsiteY15" fmla="*/ 660786 h 1173523"/>
              <a:gd name="connsiteX16" fmla="*/ 7620 w 1320865"/>
              <a:gd name="connsiteY16" fmla="*/ 912246 h 1173523"/>
              <a:gd name="connsiteX17" fmla="*/ 38100 w 1320865"/>
              <a:gd name="connsiteY17" fmla="*/ 957966 h 1173523"/>
              <a:gd name="connsiteX18" fmla="*/ 198120 w 1320865"/>
              <a:gd name="connsiteY18" fmla="*/ 1072266 h 1173523"/>
              <a:gd name="connsiteX19" fmla="*/ 236220 w 1320865"/>
              <a:gd name="connsiteY19" fmla="*/ 1079886 h 1173523"/>
              <a:gd name="connsiteX20" fmla="*/ 281940 w 1320865"/>
              <a:gd name="connsiteY20" fmla="*/ 1110366 h 1173523"/>
              <a:gd name="connsiteX21" fmla="*/ 472440 w 1320865"/>
              <a:gd name="connsiteY21" fmla="*/ 1140846 h 1173523"/>
              <a:gd name="connsiteX22" fmla="*/ 556260 w 1320865"/>
              <a:gd name="connsiteY22" fmla="*/ 1156086 h 1173523"/>
              <a:gd name="connsiteX23" fmla="*/ 937260 w 1320865"/>
              <a:gd name="connsiteY23" fmla="*/ 1163706 h 1173523"/>
              <a:gd name="connsiteX24" fmla="*/ 1135380 w 1320865"/>
              <a:gd name="connsiteY24" fmla="*/ 1163706 h 1173523"/>
              <a:gd name="connsiteX25" fmla="*/ 1196340 w 1320865"/>
              <a:gd name="connsiteY25" fmla="*/ 1140846 h 1173523"/>
              <a:gd name="connsiteX26" fmla="*/ 1219200 w 1320865"/>
              <a:gd name="connsiteY26" fmla="*/ 1133226 h 1173523"/>
              <a:gd name="connsiteX27" fmla="*/ 1287780 w 1320865"/>
              <a:gd name="connsiteY27" fmla="*/ 1003686 h 1173523"/>
              <a:gd name="connsiteX28" fmla="*/ 1303020 w 1320865"/>
              <a:gd name="connsiteY28" fmla="*/ 516006 h 1173523"/>
              <a:gd name="connsiteX29" fmla="*/ 1295400 w 1320865"/>
              <a:gd name="connsiteY29" fmla="*/ 447426 h 1173523"/>
              <a:gd name="connsiteX30" fmla="*/ 1280160 w 1320865"/>
              <a:gd name="connsiteY30" fmla="*/ 416946 h 1173523"/>
              <a:gd name="connsiteX31" fmla="*/ 1280160 w 1320865"/>
              <a:gd name="connsiteY31" fmla="*/ 371226 h 11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20865" h="1173523">
                <a:moveTo>
                  <a:pt x="1280160" y="371226"/>
                </a:moveTo>
                <a:cubicBezTo>
                  <a:pt x="1193800" y="303916"/>
                  <a:pt x="1121982" y="130772"/>
                  <a:pt x="762000" y="13086"/>
                </a:cubicBezTo>
                <a:cubicBezTo>
                  <a:pt x="655663" y="-21678"/>
                  <a:pt x="538480" y="23246"/>
                  <a:pt x="426720" y="28326"/>
                </a:cubicBezTo>
                <a:cubicBezTo>
                  <a:pt x="411480" y="41026"/>
                  <a:pt x="395577" y="52970"/>
                  <a:pt x="381000" y="66426"/>
                </a:cubicBezTo>
                <a:cubicBezTo>
                  <a:pt x="362524" y="83481"/>
                  <a:pt x="347776" y="104679"/>
                  <a:pt x="327660" y="119766"/>
                </a:cubicBezTo>
                <a:cubicBezTo>
                  <a:pt x="304359" y="137242"/>
                  <a:pt x="292754" y="143701"/>
                  <a:pt x="274320" y="165486"/>
                </a:cubicBezTo>
                <a:cubicBezTo>
                  <a:pt x="253309" y="190317"/>
                  <a:pt x="213360" y="241686"/>
                  <a:pt x="213360" y="241686"/>
                </a:cubicBezTo>
                <a:cubicBezTo>
                  <a:pt x="178672" y="345751"/>
                  <a:pt x="216516" y="239401"/>
                  <a:pt x="182880" y="317886"/>
                </a:cubicBezTo>
                <a:cubicBezTo>
                  <a:pt x="179716" y="325269"/>
                  <a:pt x="178852" y="333562"/>
                  <a:pt x="175260" y="340746"/>
                </a:cubicBezTo>
                <a:cubicBezTo>
                  <a:pt x="171164" y="348937"/>
                  <a:pt x="164116" y="355415"/>
                  <a:pt x="160020" y="363606"/>
                </a:cubicBezTo>
                <a:cubicBezTo>
                  <a:pt x="156428" y="370790"/>
                  <a:pt x="157418" y="380194"/>
                  <a:pt x="152400" y="386466"/>
                </a:cubicBezTo>
                <a:cubicBezTo>
                  <a:pt x="100099" y="451842"/>
                  <a:pt x="103271" y="422060"/>
                  <a:pt x="60960" y="485526"/>
                </a:cubicBezTo>
                <a:cubicBezTo>
                  <a:pt x="51509" y="499703"/>
                  <a:pt x="46375" y="516351"/>
                  <a:pt x="38100" y="531246"/>
                </a:cubicBezTo>
                <a:cubicBezTo>
                  <a:pt x="33652" y="539252"/>
                  <a:pt x="26956" y="545915"/>
                  <a:pt x="22860" y="554106"/>
                </a:cubicBezTo>
                <a:cubicBezTo>
                  <a:pt x="15306" y="569213"/>
                  <a:pt x="10104" y="601403"/>
                  <a:pt x="7620" y="615066"/>
                </a:cubicBezTo>
                <a:cubicBezTo>
                  <a:pt x="4856" y="630267"/>
                  <a:pt x="2540" y="645546"/>
                  <a:pt x="0" y="660786"/>
                </a:cubicBezTo>
                <a:cubicBezTo>
                  <a:pt x="2540" y="744606"/>
                  <a:pt x="-3044" y="829068"/>
                  <a:pt x="7620" y="912246"/>
                </a:cubicBezTo>
                <a:cubicBezTo>
                  <a:pt x="9949" y="930414"/>
                  <a:pt x="26374" y="943895"/>
                  <a:pt x="38100" y="957966"/>
                </a:cubicBezTo>
                <a:cubicBezTo>
                  <a:pt x="74047" y="1001103"/>
                  <a:pt x="150256" y="1062693"/>
                  <a:pt x="198120" y="1072266"/>
                </a:cubicBezTo>
                <a:lnTo>
                  <a:pt x="236220" y="1079886"/>
                </a:lnTo>
                <a:cubicBezTo>
                  <a:pt x="251460" y="1090046"/>
                  <a:pt x="264564" y="1104574"/>
                  <a:pt x="281940" y="1110366"/>
                </a:cubicBezTo>
                <a:cubicBezTo>
                  <a:pt x="363077" y="1137412"/>
                  <a:pt x="395811" y="1129899"/>
                  <a:pt x="472440" y="1140846"/>
                </a:cubicBezTo>
                <a:cubicBezTo>
                  <a:pt x="500553" y="1144862"/>
                  <a:pt x="527896" y="1154691"/>
                  <a:pt x="556260" y="1156086"/>
                </a:cubicBezTo>
                <a:cubicBezTo>
                  <a:pt x="683132" y="1162326"/>
                  <a:pt x="810260" y="1161166"/>
                  <a:pt x="937260" y="1163706"/>
                </a:cubicBezTo>
                <a:cubicBezTo>
                  <a:pt x="1018812" y="1173900"/>
                  <a:pt x="1033328" y="1179406"/>
                  <a:pt x="1135380" y="1163706"/>
                </a:cubicBezTo>
                <a:cubicBezTo>
                  <a:pt x="1156829" y="1160406"/>
                  <a:pt x="1175945" y="1148262"/>
                  <a:pt x="1196340" y="1140846"/>
                </a:cubicBezTo>
                <a:cubicBezTo>
                  <a:pt x="1203889" y="1138101"/>
                  <a:pt x="1211580" y="1135766"/>
                  <a:pt x="1219200" y="1133226"/>
                </a:cubicBezTo>
                <a:cubicBezTo>
                  <a:pt x="1274872" y="1040439"/>
                  <a:pt x="1253252" y="1084252"/>
                  <a:pt x="1287780" y="1003686"/>
                </a:cubicBezTo>
                <a:cubicBezTo>
                  <a:pt x="1334362" y="735842"/>
                  <a:pt x="1324249" y="869827"/>
                  <a:pt x="1303020" y="516006"/>
                </a:cubicBezTo>
                <a:cubicBezTo>
                  <a:pt x="1301642" y="493047"/>
                  <a:pt x="1300572" y="469838"/>
                  <a:pt x="1295400" y="447426"/>
                </a:cubicBezTo>
                <a:cubicBezTo>
                  <a:pt x="1292846" y="436358"/>
                  <a:pt x="1284148" y="427582"/>
                  <a:pt x="1280160" y="416946"/>
                </a:cubicBezTo>
                <a:cubicBezTo>
                  <a:pt x="1276483" y="407140"/>
                  <a:pt x="1366520" y="438536"/>
                  <a:pt x="1280160" y="3712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Parallelogram 7">
            <a:extLst>
              <a:ext uri="{FF2B5EF4-FFF2-40B4-BE49-F238E27FC236}">
                <a16:creationId xmlns:a16="http://schemas.microsoft.com/office/drawing/2014/main" id="{BCD14572-82FC-EFE5-9B39-AC703BE3346C}"/>
              </a:ext>
            </a:extLst>
          </p:cNvPr>
          <p:cNvSpPr/>
          <p:nvPr/>
        </p:nvSpPr>
        <p:spPr>
          <a:xfrm>
            <a:off x="7638164" y="3541931"/>
            <a:ext cx="2621704" cy="2449110"/>
          </a:xfrm>
          <a:custGeom>
            <a:avLst/>
            <a:gdLst>
              <a:gd name="connsiteX0" fmla="*/ 0 w 2371411"/>
              <a:gd name="connsiteY0" fmla="*/ 1524175 h 1524175"/>
              <a:gd name="connsiteX1" fmla="*/ 381044 w 2371411"/>
              <a:gd name="connsiteY1" fmla="*/ 0 h 1524175"/>
              <a:gd name="connsiteX2" fmla="*/ 2371411 w 2371411"/>
              <a:gd name="connsiteY2" fmla="*/ 0 h 1524175"/>
              <a:gd name="connsiteX3" fmla="*/ 1990367 w 2371411"/>
              <a:gd name="connsiteY3" fmla="*/ 1524175 h 1524175"/>
              <a:gd name="connsiteX4" fmla="*/ 0 w 2371411"/>
              <a:gd name="connsiteY4" fmla="*/ 1524175 h 1524175"/>
              <a:gd name="connsiteX0" fmla="*/ 0 w 2009670"/>
              <a:gd name="connsiteY0" fmla="*/ 2719928 h 2719928"/>
              <a:gd name="connsiteX1" fmla="*/ 19303 w 2009670"/>
              <a:gd name="connsiteY1" fmla="*/ 0 h 2719928"/>
              <a:gd name="connsiteX2" fmla="*/ 2009670 w 2009670"/>
              <a:gd name="connsiteY2" fmla="*/ 0 h 2719928"/>
              <a:gd name="connsiteX3" fmla="*/ 1628626 w 2009670"/>
              <a:gd name="connsiteY3" fmla="*/ 1524175 h 2719928"/>
              <a:gd name="connsiteX4" fmla="*/ 0 w 2009670"/>
              <a:gd name="connsiteY4" fmla="*/ 2719928 h 2719928"/>
              <a:gd name="connsiteX0" fmla="*/ 0 w 2009670"/>
              <a:gd name="connsiteY0" fmla="*/ 2719928 h 2719928"/>
              <a:gd name="connsiteX1" fmla="*/ 19303 w 2009670"/>
              <a:gd name="connsiteY1" fmla="*/ 0 h 2719928"/>
              <a:gd name="connsiteX2" fmla="*/ 2009670 w 2009670"/>
              <a:gd name="connsiteY2" fmla="*/ 0 h 2719928"/>
              <a:gd name="connsiteX3" fmla="*/ 1799448 w 2009670"/>
              <a:gd name="connsiteY3" fmla="*/ 2669687 h 2719928"/>
              <a:gd name="connsiteX4" fmla="*/ 0 w 2009670"/>
              <a:gd name="connsiteY4" fmla="*/ 2719928 h 2719928"/>
              <a:gd name="connsiteX0" fmla="*/ 0 w 2542233"/>
              <a:gd name="connsiteY0" fmla="*/ 2750073 h 2750073"/>
              <a:gd name="connsiteX1" fmla="*/ 19303 w 2542233"/>
              <a:gd name="connsiteY1" fmla="*/ 30145 h 2750073"/>
              <a:gd name="connsiteX2" fmla="*/ 2542233 w 2542233"/>
              <a:gd name="connsiteY2" fmla="*/ 0 h 2750073"/>
              <a:gd name="connsiteX3" fmla="*/ 1799448 w 2542233"/>
              <a:gd name="connsiteY3" fmla="*/ 2699832 h 2750073"/>
              <a:gd name="connsiteX4" fmla="*/ 0 w 2542233"/>
              <a:gd name="connsiteY4" fmla="*/ 2750073 h 2750073"/>
              <a:gd name="connsiteX0" fmla="*/ 563501 w 3105734"/>
              <a:gd name="connsiteY0" fmla="*/ 2780218 h 2780218"/>
              <a:gd name="connsiteX1" fmla="*/ 0 w 3105734"/>
              <a:gd name="connsiteY1" fmla="*/ 0 h 2780218"/>
              <a:gd name="connsiteX2" fmla="*/ 3105734 w 3105734"/>
              <a:gd name="connsiteY2" fmla="*/ 30145 h 2780218"/>
              <a:gd name="connsiteX3" fmla="*/ 2362949 w 3105734"/>
              <a:gd name="connsiteY3" fmla="*/ 2729977 h 2780218"/>
              <a:gd name="connsiteX4" fmla="*/ 563501 w 3105734"/>
              <a:gd name="connsiteY4" fmla="*/ 2780218 h 2780218"/>
              <a:gd name="connsiteX0" fmla="*/ 704178 w 3246411"/>
              <a:gd name="connsiteY0" fmla="*/ 2750073 h 2750073"/>
              <a:gd name="connsiteX1" fmla="*/ 0 w 3246411"/>
              <a:gd name="connsiteY1" fmla="*/ 0 h 2750073"/>
              <a:gd name="connsiteX2" fmla="*/ 3246411 w 3246411"/>
              <a:gd name="connsiteY2" fmla="*/ 0 h 2750073"/>
              <a:gd name="connsiteX3" fmla="*/ 2503626 w 3246411"/>
              <a:gd name="connsiteY3" fmla="*/ 2699832 h 2750073"/>
              <a:gd name="connsiteX4" fmla="*/ 704178 w 3246411"/>
              <a:gd name="connsiteY4" fmla="*/ 2750073 h 2750073"/>
              <a:gd name="connsiteX0" fmla="*/ 704178 w 3276556"/>
              <a:gd name="connsiteY0" fmla="*/ 2750073 h 2750073"/>
              <a:gd name="connsiteX1" fmla="*/ 0 w 3276556"/>
              <a:gd name="connsiteY1" fmla="*/ 0 h 2750073"/>
              <a:gd name="connsiteX2" fmla="*/ 3276556 w 3276556"/>
              <a:gd name="connsiteY2" fmla="*/ 0 h 2750073"/>
              <a:gd name="connsiteX3" fmla="*/ 2503626 w 3276556"/>
              <a:gd name="connsiteY3" fmla="*/ 2699832 h 2750073"/>
              <a:gd name="connsiteX4" fmla="*/ 704178 w 3276556"/>
              <a:gd name="connsiteY4" fmla="*/ 2750073 h 2750073"/>
              <a:gd name="connsiteX0" fmla="*/ 704178 w 3276556"/>
              <a:gd name="connsiteY0" fmla="*/ 2750073 h 2764632"/>
              <a:gd name="connsiteX1" fmla="*/ 0 w 3276556"/>
              <a:gd name="connsiteY1" fmla="*/ 0 h 2764632"/>
              <a:gd name="connsiteX2" fmla="*/ 3276556 w 3276556"/>
              <a:gd name="connsiteY2" fmla="*/ 0 h 2764632"/>
              <a:gd name="connsiteX3" fmla="*/ 2697222 w 3276556"/>
              <a:gd name="connsiteY3" fmla="*/ 2764632 h 2764632"/>
              <a:gd name="connsiteX4" fmla="*/ 704178 w 3276556"/>
              <a:gd name="connsiteY4" fmla="*/ 2750073 h 2764632"/>
              <a:gd name="connsiteX0" fmla="*/ 704178 w 3428067"/>
              <a:gd name="connsiteY0" fmla="*/ 2750073 h 2764632"/>
              <a:gd name="connsiteX1" fmla="*/ 0 w 3428067"/>
              <a:gd name="connsiteY1" fmla="*/ 0 h 2764632"/>
              <a:gd name="connsiteX2" fmla="*/ 3428067 w 3428067"/>
              <a:gd name="connsiteY2" fmla="*/ 7200 h 2764632"/>
              <a:gd name="connsiteX3" fmla="*/ 2697222 w 3428067"/>
              <a:gd name="connsiteY3" fmla="*/ 2764632 h 2764632"/>
              <a:gd name="connsiteX4" fmla="*/ 704178 w 3428067"/>
              <a:gd name="connsiteY4" fmla="*/ 2750073 h 2764632"/>
              <a:gd name="connsiteX0" fmla="*/ 0 w 3428067"/>
              <a:gd name="connsiteY0" fmla="*/ 0 h 2764632"/>
              <a:gd name="connsiteX1" fmla="*/ 3428067 w 3428067"/>
              <a:gd name="connsiteY1" fmla="*/ 7200 h 2764632"/>
              <a:gd name="connsiteX2" fmla="*/ 2697222 w 3428067"/>
              <a:gd name="connsiteY2" fmla="*/ 2764632 h 2764632"/>
              <a:gd name="connsiteX3" fmla="*/ 704178 w 3428067"/>
              <a:gd name="connsiteY3" fmla="*/ 2750073 h 2764632"/>
              <a:gd name="connsiteX4" fmla="*/ 76597 w 3428067"/>
              <a:gd name="connsiteY4" fmla="*/ 65520 h 2764632"/>
              <a:gd name="connsiteX0" fmla="*/ 3338348 w 3351470"/>
              <a:gd name="connsiteY0" fmla="*/ 0 h 2759172"/>
              <a:gd name="connsiteX1" fmla="*/ 3351470 w 3351470"/>
              <a:gd name="connsiteY1" fmla="*/ 1740 h 2759172"/>
              <a:gd name="connsiteX2" fmla="*/ 2620625 w 3351470"/>
              <a:gd name="connsiteY2" fmla="*/ 2759172 h 2759172"/>
              <a:gd name="connsiteX3" fmla="*/ 627581 w 3351470"/>
              <a:gd name="connsiteY3" fmla="*/ 2744613 h 2759172"/>
              <a:gd name="connsiteX4" fmla="*/ 0 w 3351470"/>
              <a:gd name="connsiteY4" fmla="*/ 60060 h 2759172"/>
              <a:gd name="connsiteX0" fmla="*/ 3357497 w 3370619"/>
              <a:gd name="connsiteY0" fmla="*/ 0 h 2759172"/>
              <a:gd name="connsiteX1" fmla="*/ 3370619 w 3370619"/>
              <a:gd name="connsiteY1" fmla="*/ 1740 h 2759172"/>
              <a:gd name="connsiteX2" fmla="*/ 2639774 w 3370619"/>
              <a:gd name="connsiteY2" fmla="*/ 2759172 h 2759172"/>
              <a:gd name="connsiteX3" fmla="*/ 646730 w 3370619"/>
              <a:gd name="connsiteY3" fmla="*/ 2744613 h 2759172"/>
              <a:gd name="connsiteX4" fmla="*/ 0 w 3370619"/>
              <a:gd name="connsiteY4" fmla="*/ 32760 h 2759172"/>
              <a:gd name="connsiteX0" fmla="*/ 3344731 w 3357853"/>
              <a:gd name="connsiteY0" fmla="*/ 0 h 2759172"/>
              <a:gd name="connsiteX1" fmla="*/ 3357853 w 3357853"/>
              <a:gd name="connsiteY1" fmla="*/ 1740 h 2759172"/>
              <a:gd name="connsiteX2" fmla="*/ 2627008 w 3357853"/>
              <a:gd name="connsiteY2" fmla="*/ 2759172 h 2759172"/>
              <a:gd name="connsiteX3" fmla="*/ 633964 w 3357853"/>
              <a:gd name="connsiteY3" fmla="*/ 2744613 h 2759172"/>
              <a:gd name="connsiteX4" fmla="*/ 0 w 3357853"/>
              <a:gd name="connsiteY4" fmla="*/ 16380 h 2759172"/>
              <a:gd name="connsiteX0" fmla="*/ 3344731 w 3357853"/>
              <a:gd name="connsiteY0" fmla="*/ 16380 h 2775552"/>
              <a:gd name="connsiteX1" fmla="*/ 3357853 w 3357853"/>
              <a:gd name="connsiteY1" fmla="*/ 18120 h 2775552"/>
              <a:gd name="connsiteX2" fmla="*/ 2627008 w 3357853"/>
              <a:gd name="connsiteY2" fmla="*/ 2775552 h 2775552"/>
              <a:gd name="connsiteX3" fmla="*/ 633964 w 3357853"/>
              <a:gd name="connsiteY3" fmla="*/ 2760993 h 2775552"/>
              <a:gd name="connsiteX4" fmla="*/ 0 w 3357853"/>
              <a:gd name="connsiteY4" fmla="*/ 0 h 2775552"/>
              <a:gd name="connsiteX0" fmla="*/ 3357497 w 3370619"/>
              <a:gd name="connsiteY0" fmla="*/ 0 h 2759172"/>
              <a:gd name="connsiteX1" fmla="*/ 3370619 w 3370619"/>
              <a:gd name="connsiteY1" fmla="*/ 1740 h 2759172"/>
              <a:gd name="connsiteX2" fmla="*/ 2639774 w 3370619"/>
              <a:gd name="connsiteY2" fmla="*/ 2759172 h 2759172"/>
              <a:gd name="connsiteX3" fmla="*/ 646730 w 3370619"/>
              <a:gd name="connsiteY3" fmla="*/ 2744613 h 2759172"/>
              <a:gd name="connsiteX4" fmla="*/ 0 w 3370619"/>
              <a:gd name="connsiteY4" fmla="*/ 10920 h 2759172"/>
              <a:gd name="connsiteX0" fmla="*/ 3331965 w 3345087"/>
              <a:gd name="connsiteY0" fmla="*/ 0 h 2759172"/>
              <a:gd name="connsiteX1" fmla="*/ 3345087 w 3345087"/>
              <a:gd name="connsiteY1" fmla="*/ 1740 h 2759172"/>
              <a:gd name="connsiteX2" fmla="*/ 2614242 w 3345087"/>
              <a:gd name="connsiteY2" fmla="*/ 2759172 h 2759172"/>
              <a:gd name="connsiteX3" fmla="*/ 621198 w 3345087"/>
              <a:gd name="connsiteY3" fmla="*/ 2744613 h 2759172"/>
              <a:gd name="connsiteX4" fmla="*/ 0 w 3345087"/>
              <a:gd name="connsiteY4" fmla="*/ 10920 h 2759172"/>
              <a:gd name="connsiteX0" fmla="*/ 3331965 w 3331965"/>
              <a:gd name="connsiteY0" fmla="*/ 227581 h 2986753"/>
              <a:gd name="connsiteX1" fmla="*/ 3038699 w 3331965"/>
              <a:gd name="connsiteY1" fmla="*/ 0 h 2986753"/>
              <a:gd name="connsiteX2" fmla="*/ 2614242 w 3331965"/>
              <a:gd name="connsiteY2" fmla="*/ 2986753 h 2986753"/>
              <a:gd name="connsiteX3" fmla="*/ 621198 w 3331965"/>
              <a:gd name="connsiteY3" fmla="*/ 2972194 h 2986753"/>
              <a:gd name="connsiteX4" fmla="*/ 0 w 3331965"/>
              <a:gd name="connsiteY4" fmla="*/ 238501 h 2986753"/>
              <a:gd name="connsiteX0" fmla="*/ 3038699 w 3038699"/>
              <a:gd name="connsiteY0" fmla="*/ 0 h 2986753"/>
              <a:gd name="connsiteX1" fmla="*/ 2614242 w 3038699"/>
              <a:gd name="connsiteY1" fmla="*/ 2986753 h 2986753"/>
              <a:gd name="connsiteX2" fmla="*/ 621198 w 3038699"/>
              <a:gd name="connsiteY2" fmla="*/ 2972194 h 2986753"/>
              <a:gd name="connsiteX3" fmla="*/ 0 w 3038699"/>
              <a:gd name="connsiteY3" fmla="*/ 238501 h 2986753"/>
              <a:gd name="connsiteX0" fmla="*/ 3204659 w 3204659"/>
              <a:gd name="connsiteY0" fmla="*/ 0 h 2817493"/>
              <a:gd name="connsiteX1" fmla="*/ 2614242 w 3204659"/>
              <a:gd name="connsiteY1" fmla="*/ 2817493 h 2817493"/>
              <a:gd name="connsiteX2" fmla="*/ 621198 w 3204659"/>
              <a:gd name="connsiteY2" fmla="*/ 2802934 h 2817493"/>
              <a:gd name="connsiteX3" fmla="*/ 0 w 3204659"/>
              <a:gd name="connsiteY3" fmla="*/ 69241 h 2817493"/>
              <a:gd name="connsiteX0" fmla="*/ 3198276 w 3198276"/>
              <a:gd name="connsiteY0" fmla="*/ 0 h 2757433"/>
              <a:gd name="connsiteX1" fmla="*/ 2614242 w 3198276"/>
              <a:gd name="connsiteY1" fmla="*/ 2757433 h 2757433"/>
              <a:gd name="connsiteX2" fmla="*/ 621198 w 3198276"/>
              <a:gd name="connsiteY2" fmla="*/ 2742874 h 2757433"/>
              <a:gd name="connsiteX3" fmla="*/ 0 w 3198276"/>
              <a:gd name="connsiteY3" fmla="*/ 9181 h 2757433"/>
              <a:gd name="connsiteX0" fmla="*/ 3255724 w 3255724"/>
              <a:gd name="connsiteY0" fmla="*/ 23579 h 2748252"/>
              <a:gd name="connsiteX1" fmla="*/ 2614242 w 3255724"/>
              <a:gd name="connsiteY1" fmla="*/ 2748252 h 2748252"/>
              <a:gd name="connsiteX2" fmla="*/ 621198 w 3255724"/>
              <a:gd name="connsiteY2" fmla="*/ 2733693 h 2748252"/>
              <a:gd name="connsiteX3" fmla="*/ 0 w 3255724"/>
              <a:gd name="connsiteY3" fmla="*/ 0 h 2748252"/>
              <a:gd name="connsiteX0" fmla="*/ 3255724 w 3255724"/>
              <a:gd name="connsiteY0" fmla="*/ 7199 h 2748252"/>
              <a:gd name="connsiteX1" fmla="*/ 2614242 w 3255724"/>
              <a:gd name="connsiteY1" fmla="*/ 2748252 h 2748252"/>
              <a:gd name="connsiteX2" fmla="*/ 621198 w 3255724"/>
              <a:gd name="connsiteY2" fmla="*/ 2733693 h 2748252"/>
              <a:gd name="connsiteX3" fmla="*/ 0 w 3255724"/>
              <a:gd name="connsiteY3" fmla="*/ 0 h 2748252"/>
              <a:gd name="connsiteX0" fmla="*/ 3319555 w 3319555"/>
              <a:gd name="connsiteY0" fmla="*/ 1739 h 2748252"/>
              <a:gd name="connsiteX1" fmla="*/ 2614242 w 3319555"/>
              <a:gd name="connsiteY1" fmla="*/ 2748252 h 2748252"/>
              <a:gd name="connsiteX2" fmla="*/ 621198 w 3319555"/>
              <a:gd name="connsiteY2" fmla="*/ 2733693 h 2748252"/>
              <a:gd name="connsiteX3" fmla="*/ 0 w 3319555"/>
              <a:gd name="connsiteY3" fmla="*/ 0 h 2748252"/>
              <a:gd name="connsiteX0" fmla="*/ 3351470 w 3351470"/>
              <a:gd name="connsiteY0" fmla="*/ 1739 h 2748252"/>
              <a:gd name="connsiteX1" fmla="*/ 2646157 w 3351470"/>
              <a:gd name="connsiteY1" fmla="*/ 2748252 h 2748252"/>
              <a:gd name="connsiteX2" fmla="*/ 653113 w 3351470"/>
              <a:gd name="connsiteY2" fmla="*/ 2733693 h 2748252"/>
              <a:gd name="connsiteX3" fmla="*/ 0 w 3351470"/>
              <a:gd name="connsiteY3" fmla="*/ 0 h 2748252"/>
              <a:gd name="connsiteX0" fmla="*/ 3370619 w 3370619"/>
              <a:gd name="connsiteY0" fmla="*/ 1739 h 2748252"/>
              <a:gd name="connsiteX1" fmla="*/ 2665306 w 3370619"/>
              <a:gd name="connsiteY1" fmla="*/ 2748252 h 2748252"/>
              <a:gd name="connsiteX2" fmla="*/ 672262 w 3370619"/>
              <a:gd name="connsiteY2" fmla="*/ 2733693 h 2748252"/>
              <a:gd name="connsiteX3" fmla="*/ 0 w 3370619"/>
              <a:gd name="connsiteY3" fmla="*/ 0 h 2748252"/>
              <a:gd name="connsiteX0" fmla="*/ 3370619 w 3370619"/>
              <a:gd name="connsiteY0" fmla="*/ 1739 h 3109311"/>
              <a:gd name="connsiteX1" fmla="*/ 2665306 w 3370619"/>
              <a:gd name="connsiteY1" fmla="*/ 2748252 h 3109311"/>
              <a:gd name="connsiteX2" fmla="*/ 1795683 w 3370619"/>
              <a:gd name="connsiteY2" fmla="*/ 3109311 h 3109311"/>
              <a:gd name="connsiteX3" fmla="*/ 0 w 3370619"/>
              <a:gd name="connsiteY3" fmla="*/ 0 h 3109311"/>
              <a:gd name="connsiteX0" fmla="*/ 3370619 w 3370619"/>
              <a:gd name="connsiteY0" fmla="*/ 1739 h 3109311"/>
              <a:gd name="connsiteX1" fmla="*/ 2812117 w 3370619"/>
              <a:gd name="connsiteY1" fmla="*/ 2979402 h 3109311"/>
              <a:gd name="connsiteX2" fmla="*/ 1795683 w 3370619"/>
              <a:gd name="connsiteY2" fmla="*/ 3109311 h 3109311"/>
              <a:gd name="connsiteX3" fmla="*/ 0 w 3370619"/>
              <a:gd name="connsiteY3" fmla="*/ 0 h 3109311"/>
              <a:gd name="connsiteX0" fmla="*/ 2196133 w 2196133"/>
              <a:gd name="connsiteY0" fmla="*/ 0 h 3107572"/>
              <a:gd name="connsiteX1" fmla="*/ 1637631 w 2196133"/>
              <a:gd name="connsiteY1" fmla="*/ 2977663 h 3107572"/>
              <a:gd name="connsiteX2" fmla="*/ 621197 w 2196133"/>
              <a:gd name="connsiteY2" fmla="*/ 3107572 h 3107572"/>
              <a:gd name="connsiteX3" fmla="*/ 0 w 2196133"/>
              <a:gd name="connsiteY3" fmla="*/ 7892 h 3107572"/>
              <a:gd name="connsiteX0" fmla="*/ 2196133 w 2196133"/>
              <a:gd name="connsiteY0" fmla="*/ 0 h 3107572"/>
              <a:gd name="connsiteX1" fmla="*/ 1695078 w 2196133"/>
              <a:gd name="connsiteY1" fmla="*/ 3083606 h 3107572"/>
              <a:gd name="connsiteX2" fmla="*/ 621197 w 2196133"/>
              <a:gd name="connsiteY2" fmla="*/ 3107572 h 3107572"/>
              <a:gd name="connsiteX3" fmla="*/ 0 w 2196133"/>
              <a:gd name="connsiteY3" fmla="*/ 7892 h 3107572"/>
              <a:gd name="connsiteX0" fmla="*/ 2196133 w 2196133"/>
              <a:gd name="connsiteY0" fmla="*/ 0 h 3107572"/>
              <a:gd name="connsiteX1" fmla="*/ 1104644 w 2196133"/>
              <a:gd name="connsiteY1" fmla="*/ 3083606 h 3107572"/>
              <a:gd name="connsiteX2" fmla="*/ 621197 w 2196133"/>
              <a:gd name="connsiteY2" fmla="*/ 3107572 h 3107572"/>
              <a:gd name="connsiteX3" fmla="*/ 0 w 2196133"/>
              <a:gd name="connsiteY3" fmla="*/ 7892 h 3107572"/>
              <a:gd name="connsiteX0" fmla="*/ 2196133 w 2196133"/>
              <a:gd name="connsiteY0" fmla="*/ 0 h 3107572"/>
              <a:gd name="connsiteX1" fmla="*/ 621197 w 2196133"/>
              <a:gd name="connsiteY1" fmla="*/ 3107572 h 3107572"/>
              <a:gd name="connsiteX2" fmla="*/ 0 w 2196133"/>
              <a:gd name="connsiteY2" fmla="*/ 7892 h 3107572"/>
              <a:gd name="connsiteX0" fmla="*/ 2196133 w 2196133"/>
              <a:gd name="connsiteY0" fmla="*/ 0 h 3095533"/>
              <a:gd name="connsiteX1" fmla="*/ 1036097 w 2196133"/>
              <a:gd name="connsiteY1" fmla="*/ 3095533 h 3095533"/>
              <a:gd name="connsiteX2" fmla="*/ 0 w 2196133"/>
              <a:gd name="connsiteY2" fmla="*/ 7892 h 3095533"/>
              <a:gd name="connsiteX0" fmla="*/ 2196133 w 2196133"/>
              <a:gd name="connsiteY0" fmla="*/ 0 h 3095533"/>
              <a:gd name="connsiteX1" fmla="*/ 1036097 w 2196133"/>
              <a:gd name="connsiteY1" fmla="*/ 3095533 h 3095533"/>
              <a:gd name="connsiteX2" fmla="*/ 0 w 2196133"/>
              <a:gd name="connsiteY2" fmla="*/ 7892 h 309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6133" h="3095533">
                <a:moveTo>
                  <a:pt x="2196133" y="0"/>
                </a:moveTo>
                <a:lnTo>
                  <a:pt x="1036097" y="3095533"/>
                </a:lnTo>
                <a:cubicBezTo>
                  <a:pt x="713604" y="2190882"/>
                  <a:pt x="0" y="7892"/>
                  <a:pt x="0" y="7892"/>
                </a:cubicBezTo>
              </a:path>
            </a:pathLst>
          </a:custGeom>
          <a:solidFill>
            <a:srgbClr val="FF7F7F">
              <a:alpha val="50000"/>
            </a:srgbClr>
          </a:solidFill>
          <a:ln>
            <a:solidFill>
              <a:schemeClr val="bg1">
                <a:lumMod val="50000"/>
                <a:alpha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F9EA37-373A-0A9E-A42E-B48E08ED551B}"/>
              </a:ext>
            </a:extLst>
          </p:cNvPr>
          <p:cNvSpPr/>
          <p:nvPr/>
        </p:nvSpPr>
        <p:spPr>
          <a:xfrm>
            <a:off x="4871923" y="2175951"/>
            <a:ext cx="426056" cy="413411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locales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17</a:t>
            </a:fld>
            <a:endParaRPr lang="en-GB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0873E233-9F8A-4F67-57A7-2978504FEBA5}"/>
              </a:ext>
            </a:extLst>
          </p:cNvPr>
          <p:cNvGrpSpPr/>
          <p:nvPr/>
        </p:nvGrpSpPr>
        <p:grpSpPr>
          <a:xfrm>
            <a:off x="478324" y="1704103"/>
            <a:ext cx="4988720" cy="1400161"/>
            <a:chOff x="478324" y="1704103"/>
            <a:chExt cx="4988720" cy="1400161"/>
          </a:xfrm>
        </p:grpSpPr>
        <p:grpSp>
          <p:nvGrpSpPr>
            <p:cNvPr id="25" name="Group 24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$\pt\colon \OrdLoc\longrightarrow \OrdTop$$ &#10;&#10;\end{document}&#10;" title="IguanaTex Vector Display">
              <a:extLst>
                <a:ext uri="{FF2B5EF4-FFF2-40B4-BE49-F238E27FC236}">
                  <a16:creationId xmlns:a16="http://schemas.microsoft.com/office/drawing/2014/main" id="{CD0E31FD-E57A-7C1E-9513-CC8638C781F0}"/>
                </a:ext>
              </a:extLst>
            </p:cNvPr>
            <p:cNvGrpSpPr>
              <a:grpSpLocks noChangeAspect="1"/>
            </p:cNvGrpSpPr>
            <p:nvPr>
              <p:custDataLst>
                <p:tags r:id="rId67"/>
              </p:custDataLst>
            </p:nvPr>
          </p:nvGrpSpPr>
          <p:grpSpPr>
            <a:xfrm>
              <a:off x="478324" y="1704103"/>
              <a:ext cx="4624586" cy="360748"/>
              <a:chOff x="9699342" y="5294410"/>
              <a:chExt cx="4624586" cy="36074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5758EBB-5583-31E4-4E82-EAA58621FE68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9699342" y="5397654"/>
                <a:ext cx="199172" cy="257504"/>
              </a:xfrm>
              <a:custGeom>
                <a:avLst/>
                <a:gdLst>
                  <a:gd name="connsiteX0" fmla="*/ 58352 w 199172"/>
                  <a:gd name="connsiteY0" fmla="*/ 26797 h 257504"/>
                  <a:gd name="connsiteX1" fmla="*/ 58352 w 199172"/>
                  <a:gd name="connsiteY1" fmla="*/ 75 h 257504"/>
                  <a:gd name="connsiteX2" fmla="*/ 176 w 199172"/>
                  <a:gd name="connsiteY2" fmla="*/ 4528 h 257504"/>
                  <a:gd name="connsiteX3" fmla="*/ 176 w 199172"/>
                  <a:gd name="connsiteY3" fmla="*/ 17080 h 257504"/>
                  <a:gd name="connsiteX4" fmla="*/ 31688 w 199172"/>
                  <a:gd name="connsiteY4" fmla="*/ 37324 h 257504"/>
                  <a:gd name="connsiteX5" fmla="*/ 31688 w 199172"/>
                  <a:gd name="connsiteY5" fmla="*/ 226809 h 257504"/>
                  <a:gd name="connsiteX6" fmla="*/ 176 w 199172"/>
                  <a:gd name="connsiteY6" fmla="*/ 245028 h 257504"/>
                  <a:gd name="connsiteX7" fmla="*/ 176 w 199172"/>
                  <a:gd name="connsiteY7" fmla="*/ 257579 h 257504"/>
                  <a:gd name="connsiteX8" fmla="*/ 45424 w 199172"/>
                  <a:gd name="connsiteY8" fmla="*/ 256365 h 257504"/>
                  <a:gd name="connsiteX9" fmla="*/ 91077 w 199172"/>
                  <a:gd name="connsiteY9" fmla="*/ 257579 h 257504"/>
                  <a:gd name="connsiteX10" fmla="*/ 91077 w 199172"/>
                  <a:gd name="connsiteY10" fmla="*/ 245028 h 257504"/>
                  <a:gd name="connsiteX11" fmla="*/ 59564 w 199172"/>
                  <a:gd name="connsiteY11" fmla="*/ 226809 h 257504"/>
                  <a:gd name="connsiteX12" fmla="*/ 59564 w 199172"/>
                  <a:gd name="connsiteY12" fmla="*/ 158788 h 257504"/>
                  <a:gd name="connsiteX13" fmla="*/ 59564 w 199172"/>
                  <a:gd name="connsiteY13" fmla="*/ 155144 h 257504"/>
                  <a:gd name="connsiteX14" fmla="*/ 109257 w 199172"/>
                  <a:gd name="connsiteY14" fmla="*/ 183486 h 257504"/>
                  <a:gd name="connsiteX15" fmla="*/ 199349 w 199172"/>
                  <a:gd name="connsiteY15" fmla="*/ 91578 h 257504"/>
                  <a:gd name="connsiteX16" fmla="*/ 114913 w 199172"/>
                  <a:gd name="connsiteY16" fmla="*/ 75 h 257504"/>
                  <a:gd name="connsiteX17" fmla="*/ 58352 w 199172"/>
                  <a:gd name="connsiteY17" fmla="*/ 26797 h 257504"/>
                  <a:gd name="connsiteX18" fmla="*/ 59564 w 199172"/>
                  <a:gd name="connsiteY18" fmla="*/ 132876 h 257504"/>
                  <a:gd name="connsiteX19" fmla="*/ 59564 w 199172"/>
                  <a:gd name="connsiteY19" fmla="*/ 42587 h 257504"/>
                  <a:gd name="connsiteX20" fmla="*/ 111681 w 199172"/>
                  <a:gd name="connsiteY20" fmla="*/ 10197 h 257504"/>
                  <a:gd name="connsiteX21" fmla="*/ 165817 w 199172"/>
                  <a:gd name="connsiteY21" fmla="*/ 91578 h 257504"/>
                  <a:gd name="connsiteX22" fmla="*/ 107641 w 199172"/>
                  <a:gd name="connsiteY22" fmla="*/ 174579 h 257504"/>
                  <a:gd name="connsiteX23" fmla="*/ 65221 w 199172"/>
                  <a:gd name="connsiteY23" fmla="*/ 149881 h 257504"/>
                  <a:gd name="connsiteX24" fmla="*/ 59564 w 199172"/>
                  <a:gd name="connsiteY24" fmla="*/ 132876 h 25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9172" h="257504">
                    <a:moveTo>
                      <a:pt x="58352" y="26797"/>
                    </a:moveTo>
                    <a:lnTo>
                      <a:pt x="58352" y="75"/>
                    </a:lnTo>
                    <a:lnTo>
                      <a:pt x="176" y="4528"/>
                    </a:lnTo>
                    <a:lnTo>
                      <a:pt x="176" y="17080"/>
                    </a:lnTo>
                    <a:cubicBezTo>
                      <a:pt x="28860" y="17080"/>
                      <a:pt x="31688" y="19509"/>
                      <a:pt x="31688" y="37324"/>
                    </a:cubicBezTo>
                    <a:lnTo>
                      <a:pt x="31688" y="226809"/>
                    </a:lnTo>
                    <a:cubicBezTo>
                      <a:pt x="31688" y="245028"/>
                      <a:pt x="27244" y="245028"/>
                      <a:pt x="176" y="245028"/>
                    </a:cubicBezTo>
                    <a:lnTo>
                      <a:pt x="176" y="257579"/>
                    </a:lnTo>
                    <a:cubicBezTo>
                      <a:pt x="13912" y="257175"/>
                      <a:pt x="34920" y="256365"/>
                      <a:pt x="45424" y="256365"/>
                    </a:cubicBezTo>
                    <a:cubicBezTo>
                      <a:pt x="56332" y="256365"/>
                      <a:pt x="76937" y="257175"/>
                      <a:pt x="91077" y="257579"/>
                    </a:cubicBezTo>
                    <a:lnTo>
                      <a:pt x="91077" y="245028"/>
                    </a:lnTo>
                    <a:cubicBezTo>
                      <a:pt x="64009" y="245028"/>
                      <a:pt x="59564" y="245028"/>
                      <a:pt x="59564" y="226809"/>
                    </a:cubicBezTo>
                    <a:lnTo>
                      <a:pt x="59564" y="158788"/>
                    </a:lnTo>
                    <a:lnTo>
                      <a:pt x="59564" y="155144"/>
                    </a:lnTo>
                    <a:cubicBezTo>
                      <a:pt x="61584" y="161623"/>
                      <a:pt x="78553" y="183486"/>
                      <a:pt x="109257" y="183486"/>
                    </a:cubicBezTo>
                    <a:cubicBezTo>
                      <a:pt x="157333" y="183486"/>
                      <a:pt x="199349" y="143808"/>
                      <a:pt x="199349" y="91578"/>
                    </a:cubicBezTo>
                    <a:cubicBezTo>
                      <a:pt x="199349" y="40158"/>
                      <a:pt x="160161" y="75"/>
                      <a:pt x="114913" y="75"/>
                    </a:cubicBezTo>
                    <a:cubicBezTo>
                      <a:pt x="83401" y="75"/>
                      <a:pt x="66433" y="17890"/>
                      <a:pt x="58352" y="26797"/>
                    </a:cubicBezTo>
                    <a:close/>
                    <a:moveTo>
                      <a:pt x="59564" y="132876"/>
                    </a:moveTo>
                    <a:lnTo>
                      <a:pt x="59564" y="42587"/>
                    </a:lnTo>
                    <a:cubicBezTo>
                      <a:pt x="71281" y="21938"/>
                      <a:pt x="91077" y="10197"/>
                      <a:pt x="111681" y="10197"/>
                    </a:cubicBezTo>
                    <a:cubicBezTo>
                      <a:pt x="141173" y="10197"/>
                      <a:pt x="165817" y="45826"/>
                      <a:pt x="165817" y="91578"/>
                    </a:cubicBezTo>
                    <a:cubicBezTo>
                      <a:pt x="165817" y="140569"/>
                      <a:pt x="137537" y="174579"/>
                      <a:pt x="107641" y="174579"/>
                    </a:cubicBezTo>
                    <a:cubicBezTo>
                      <a:pt x="91481" y="174579"/>
                      <a:pt x="76129" y="166481"/>
                      <a:pt x="65221" y="149881"/>
                    </a:cubicBezTo>
                    <a:cubicBezTo>
                      <a:pt x="59564" y="141378"/>
                      <a:pt x="59564" y="140974"/>
                      <a:pt x="59564" y="1328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2FB5FD0-3196-6227-AFE5-BE7409C90934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>
                <a:off x="9920152" y="5327610"/>
                <a:ext cx="126452" cy="253455"/>
              </a:xfrm>
              <a:custGeom>
                <a:avLst/>
                <a:gdLst>
                  <a:gd name="connsiteX0" fmla="*/ 62398 w 126452"/>
                  <a:gd name="connsiteY0" fmla="*/ 87124 h 253455"/>
                  <a:gd name="connsiteX1" fmla="*/ 120170 w 126452"/>
                  <a:gd name="connsiteY1" fmla="*/ 87124 h 253455"/>
                  <a:gd name="connsiteX2" fmla="*/ 120170 w 126452"/>
                  <a:gd name="connsiteY2" fmla="*/ 74573 h 253455"/>
                  <a:gd name="connsiteX3" fmla="*/ 62398 w 126452"/>
                  <a:gd name="connsiteY3" fmla="*/ 74573 h 253455"/>
                  <a:gd name="connsiteX4" fmla="*/ 62398 w 126452"/>
                  <a:gd name="connsiteY4" fmla="*/ 75 h 253455"/>
                  <a:gd name="connsiteX5" fmla="*/ 52298 w 126452"/>
                  <a:gd name="connsiteY5" fmla="*/ 75 h 253455"/>
                  <a:gd name="connsiteX6" fmla="*/ 182 w 126452"/>
                  <a:gd name="connsiteY6" fmla="*/ 78217 h 253455"/>
                  <a:gd name="connsiteX7" fmla="*/ 182 w 126452"/>
                  <a:gd name="connsiteY7" fmla="*/ 87124 h 253455"/>
                  <a:gd name="connsiteX8" fmla="*/ 34522 w 126452"/>
                  <a:gd name="connsiteY8" fmla="*/ 87124 h 253455"/>
                  <a:gd name="connsiteX9" fmla="*/ 34522 w 126452"/>
                  <a:gd name="connsiteY9" fmla="*/ 198872 h 253455"/>
                  <a:gd name="connsiteX10" fmla="*/ 86638 w 126452"/>
                  <a:gd name="connsiteY10" fmla="*/ 253531 h 253455"/>
                  <a:gd name="connsiteX11" fmla="*/ 126634 w 126452"/>
                  <a:gd name="connsiteY11" fmla="*/ 198872 h 253455"/>
                  <a:gd name="connsiteX12" fmla="*/ 126634 w 126452"/>
                  <a:gd name="connsiteY12" fmla="*/ 175793 h 253455"/>
                  <a:gd name="connsiteX13" fmla="*/ 116534 w 126452"/>
                  <a:gd name="connsiteY13" fmla="*/ 175793 h 253455"/>
                  <a:gd name="connsiteX14" fmla="*/ 116534 w 126452"/>
                  <a:gd name="connsiteY14" fmla="*/ 198062 h 253455"/>
                  <a:gd name="connsiteX15" fmla="*/ 89466 w 126452"/>
                  <a:gd name="connsiteY15" fmla="*/ 243409 h 253455"/>
                  <a:gd name="connsiteX16" fmla="*/ 62398 w 126452"/>
                  <a:gd name="connsiteY16" fmla="*/ 199681 h 253455"/>
                  <a:gd name="connsiteX17" fmla="*/ 62398 w 126452"/>
                  <a:gd name="connsiteY17" fmla="*/ 87124 h 253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452" h="253455">
                    <a:moveTo>
                      <a:pt x="62398" y="87124"/>
                    </a:moveTo>
                    <a:lnTo>
                      <a:pt x="120170" y="87124"/>
                    </a:lnTo>
                    <a:lnTo>
                      <a:pt x="120170" y="74573"/>
                    </a:lnTo>
                    <a:lnTo>
                      <a:pt x="62398" y="74573"/>
                    </a:lnTo>
                    <a:lnTo>
                      <a:pt x="62398" y="75"/>
                    </a:lnTo>
                    <a:lnTo>
                      <a:pt x="52298" y="75"/>
                    </a:lnTo>
                    <a:cubicBezTo>
                      <a:pt x="51894" y="33275"/>
                      <a:pt x="39774" y="76597"/>
                      <a:pt x="182" y="78217"/>
                    </a:cubicBezTo>
                    <a:lnTo>
                      <a:pt x="182" y="87124"/>
                    </a:lnTo>
                    <a:lnTo>
                      <a:pt x="34522" y="87124"/>
                    </a:lnTo>
                    <a:lnTo>
                      <a:pt x="34522" y="198872"/>
                    </a:lnTo>
                    <a:cubicBezTo>
                      <a:pt x="34522" y="248672"/>
                      <a:pt x="72094" y="253531"/>
                      <a:pt x="86638" y="253531"/>
                    </a:cubicBezTo>
                    <a:cubicBezTo>
                      <a:pt x="115322" y="253531"/>
                      <a:pt x="126634" y="224784"/>
                      <a:pt x="126634" y="198872"/>
                    </a:cubicBezTo>
                    <a:lnTo>
                      <a:pt x="126634" y="175793"/>
                    </a:lnTo>
                    <a:lnTo>
                      <a:pt x="116534" y="175793"/>
                    </a:lnTo>
                    <a:lnTo>
                      <a:pt x="116534" y="198062"/>
                    </a:lnTo>
                    <a:cubicBezTo>
                      <a:pt x="116534" y="228023"/>
                      <a:pt x="104414" y="243409"/>
                      <a:pt x="89466" y="243409"/>
                    </a:cubicBezTo>
                    <a:cubicBezTo>
                      <a:pt x="62398" y="243409"/>
                      <a:pt x="62398" y="206564"/>
                      <a:pt x="62398" y="199681"/>
                    </a:cubicBezTo>
                    <a:lnTo>
                      <a:pt x="62398" y="87124"/>
                    </a:ln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DFD7766-130F-D7C5-C5A5-04563F859B37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>
                <a:off x="10149221" y="5402108"/>
                <a:ext cx="42824" cy="174504"/>
              </a:xfrm>
              <a:custGeom>
                <a:avLst/>
                <a:gdLst>
                  <a:gd name="connsiteX0" fmla="*/ 43011 w 42824"/>
                  <a:gd name="connsiteY0" fmla="*/ 21533 h 174504"/>
                  <a:gd name="connsiteX1" fmla="*/ 21599 w 42824"/>
                  <a:gd name="connsiteY1" fmla="*/ 75 h 174504"/>
                  <a:gd name="connsiteX2" fmla="*/ 187 w 42824"/>
                  <a:gd name="connsiteY2" fmla="*/ 21533 h 174504"/>
                  <a:gd name="connsiteX3" fmla="*/ 21599 w 42824"/>
                  <a:gd name="connsiteY3" fmla="*/ 42992 h 174504"/>
                  <a:gd name="connsiteX4" fmla="*/ 43011 w 42824"/>
                  <a:gd name="connsiteY4" fmla="*/ 21533 h 174504"/>
                  <a:gd name="connsiteX5" fmla="*/ 43011 w 42824"/>
                  <a:gd name="connsiteY5" fmla="*/ 153120 h 174504"/>
                  <a:gd name="connsiteX6" fmla="*/ 21599 w 42824"/>
                  <a:gd name="connsiteY6" fmla="*/ 131661 h 174504"/>
                  <a:gd name="connsiteX7" fmla="*/ 187 w 42824"/>
                  <a:gd name="connsiteY7" fmla="*/ 153120 h 174504"/>
                  <a:gd name="connsiteX8" fmla="*/ 21599 w 42824"/>
                  <a:gd name="connsiteY8" fmla="*/ 174579 h 174504"/>
                  <a:gd name="connsiteX9" fmla="*/ 43011 w 42824"/>
                  <a:gd name="connsiteY9" fmla="*/ 153120 h 17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824" h="174504">
                    <a:moveTo>
                      <a:pt x="43011" y="21533"/>
                    </a:moveTo>
                    <a:cubicBezTo>
                      <a:pt x="43011" y="9792"/>
                      <a:pt x="33315" y="75"/>
                      <a:pt x="21599" y="75"/>
                    </a:cubicBezTo>
                    <a:cubicBezTo>
                      <a:pt x="9883" y="75"/>
                      <a:pt x="187" y="9792"/>
                      <a:pt x="187" y="21533"/>
                    </a:cubicBezTo>
                    <a:cubicBezTo>
                      <a:pt x="187" y="33275"/>
                      <a:pt x="9883" y="42992"/>
                      <a:pt x="21599" y="42992"/>
                    </a:cubicBezTo>
                    <a:cubicBezTo>
                      <a:pt x="33315" y="42992"/>
                      <a:pt x="43011" y="33275"/>
                      <a:pt x="43011" y="21533"/>
                    </a:cubicBezTo>
                    <a:close/>
                    <a:moveTo>
                      <a:pt x="43011" y="153120"/>
                    </a:moveTo>
                    <a:cubicBezTo>
                      <a:pt x="43011" y="141378"/>
                      <a:pt x="33315" y="131661"/>
                      <a:pt x="21599" y="131661"/>
                    </a:cubicBezTo>
                    <a:cubicBezTo>
                      <a:pt x="9883" y="131661"/>
                      <a:pt x="187" y="141378"/>
                      <a:pt x="187" y="153120"/>
                    </a:cubicBezTo>
                    <a:cubicBezTo>
                      <a:pt x="187" y="164862"/>
                      <a:pt x="9883" y="174579"/>
                      <a:pt x="21599" y="174579"/>
                    </a:cubicBezTo>
                    <a:cubicBezTo>
                      <a:pt x="33315" y="174579"/>
                      <a:pt x="43011" y="164862"/>
                      <a:pt x="43011" y="153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9379787-9AA6-EFFE-1445-EF5AEE6CD006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>
                <a:off x="10387219" y="5294410"/>
                <a:ext cx="296941" cy="286656"/>
              </a:xfrm>
              <a:custGeom>
                <a:avLst/>
                <a:gdLst>
                  <a:gd name="connsiteX0" fmla="*/ 297134 w 296941"/>
                  <a:gd name="connsiteY0" fmla="*/ 145022 h 286656"/>
                  <a:gd name="connsiteX1" fmla="*/ 148865 w 296941"/>
                  <a:gd name="connsiteY1" fmla="*/ 75 h 286656"/>
                  <a:gd name="connsiteX2" fmla="*/ 193 w 296941"/>
                  <a:gd name="connsiteY2" fmla="*/ 145022 h 286656"/>
                  <a:gd name="connsiteX3" fmla="*/ 148461 w 296941"/>
                  <a:gd name="connsiteY3" fmla="*/ 286731 h 286656"/>
                  <a:gd name="connsiteX4" fmla="*/ 297134 w 296941"/>
                  <a:gd name="connsiteY4" fmla="*/ 145022 h 286656"/>
                  <a:gd name="connsiteX5" fmla="*/ 148461 w 296941"/>
                  <a:gd name="connsiteY5" fmla="*/ 269726 h 286656"/>
                  <a:gd name="connsiteX6" fmla="*/ 78569 w 296941"/>
                  <a:gd name="connsiteY6" fmla="*/ 227618 h 286656"/>
                  <a:gd name="connsiteX7" fmla="*/ 62005 w 296941"/>
                  <a:gd name="connsiteY7" fmla="*/ 138949 h 286656"/>
                  <a:gd name="connsiteX8" fmla="*/ 80993 w 296941"/>
                  <a:gd name="connsiteY8" fmla="*/ 51090 h 286656"/>
                  <a:gd name="connsiteX9" fmla="*/ 148461 w 296941"/>
                  <a:gd name="connsiteY9" fmla="*/ 16270 h 286656"/>
                  <a:gd name="connsiteX10" fmla="*/ 218354 w 296941"/>
                  <a:gd name="connsiteY10" fmla="*/ 54329 h 286656"/>
                  <a:gd name="connsiteX11" fmla="*/ 235322 w 296941"/>
                  <a:gd name="connsiteY11" fmla="*/ 138949 h 286656"/>
                  <a:gd name="connsiteX12" fmla="*/ 216738 w 296941"/>
                  <a:gd name="connsiteY12" fmla="*/ 231262 h 286656"/>
                  <a:gd name="connsiteX13" fmla="*/ 148461 w 296941"/>
                  <a:gd name="connsiteY13" fmla="*/ 269726 h 28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6941" h="286656">
                    <a:moveTo>
                      <a:pt x="297134" y="145022"/>
                    </a:moveTo>
                    <a:cubicBezTo>
                      <a:pt x="297134" y="57568"/>
                      <a:pt x="238554" y="75"/>
                      <a:pt x="148865" y="75"/>
                    </a:cubicBezTo>
                    <a:cubicBezTo>
                      <a:pt x="56349" y="75"/>
                      <a:pt x="193" y="59997"/>
                      <a:pt x="193" y="145022"/>
                    </a:cubicBezTo>
                    <a:cubicBezTo>
                      <a:pt x="193" y="228833"/>
                      <a:pt x="56753" y="286731"/>
                      <a:pt x="148461" y="286731"/>
                    </a:cubicBezTo>
                    <a:cubicBezTo>
                      <a:pt x="241382" y="286731"/>
                      <a:pt x="297134" y="228023"/>
                      <a:pt x="297134" y="145022"/>
                    </a:cubicBezTo>
                    <a:close/>
                    <a:moveTo>
                      <a:pt x="148461" y="269726"/>
                    </a:moveTo>
                    <a:cubicBezTo>
                      <a:pt x="124625" y="269726"/>
                      <a:pt x="95133" y="258389"/>
                      <a:pt x="78569" y="227618"/>
                    </a:cubicBezTo>
                    <a:cubicBezTo>
                      <a:pt x="65237" y="202516"/>
                      <a:pt x="62005" y="173769"/>
                      <a:pt x="62005" y="138949"/>
                    </a:cubicBezTo>
                    <a:cubicBezTo>
                      <a:pt x="62005" y="113037"/>
                      <a:pt x="63217" y="78622"/>
                      <a:pt x="80993" y="51090"/>
                    </a:cubicBezTo>
                    <a:cubicBezTo>
                      <a:pt x="97557" y="26392"/>
                      <a:pt x="124625" y="16270"/>
                      <a:pt x="148461" y="16270"/>
                    </a:cubicBezTo>
                    <a:cubicBezTo>
                      <a:pt x="174318" y="16270"/>
                      <a:pt x="202194" y="27607"/>
                      <a:pt x="218354" y="54329"/>
                    </a:cubicBezTo>
                    <a:cubicBezTo>
                      <a:pt x="233706" y="80241"/>
                      <a:pt x="235322" y="111417"/>
                      <a:pt x="235322" y="138949"/>
                    </a:cubicBezTo>
                    <a:cubicBezTo>
                      <a:pt x="235322" y="167291"/>
                      <a:pt x="233706" y="203325"/>
                      <a:pt x="216738" y="231262"/>
                    </a:cubicBezTo>
                    <a:cubicBezTo>
                      <a:pt x="198558" y="260819"/>
                      <a:pt x="170278" y="269726"/>
                      <a:pt x="148461" y="2697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2A66718-36AF-7DC1-FB0C-9CF5B67AA9FD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>
                <a:off x="10725322" y="5394415"/>
                <a:ext cx="163620" cy="182196"/>
              </a:xfrm>
              <a:custGeom>
                <a:avLst/>
                <a:gdLst>
                  <a:gd name="connsiteX0" fmla="*/ 67266 w 163620"/>
                  <a:gd name="connsiteY0" fmla="*/ 45826 h 182196"/>
                  <a:gd name="connsiteX1" fmla="*/ 67266 w 163620"/>
                  <a:gd name="connsiteY1" fmla="*/ 75 h 182196"/>
                  <a:gd name="connsiteX2" fmla="*/ 201 w 163620"/>
                  <a:gd name="connsiteY2" fmla="*/ 3314 h 182196"/>
                  <a:gd name="connsiteX3" fmla="*/ 201 w 163620"/>
                  <a:gd name="connsiteY3" fmla="*/ 22343 h 182196"/>
                  <a:gd name="connsiteX4" fmla="*/ 28078 w 163620"/>
                  <a:gd name="connsiteY4" fmla="*/ 38134 h 182196"/>
                  <a:gd name="connsiteX5" fmla="*/ 28078 w 163620"/>
                  <a:gd name="connsiteY5" fmla="*/ 163242 h 182196"/>
                  <a:gd name="connsiteX6" fmla="*/ 201 w 163620"/>
                  <a:gd name="connsiteY6" fmla="*/ 163242 h 182196"/>
                  <a:gd name="connsiteX7" fmla="*/ 201 w 163620"/>
                  <a:gd name="connsiteY7" fmla="*/ 182271 h 182196"/>
                  <a:gd name="connsiteX8" fmla="*/ 51106 w 163620"/>
                  <a:gd name="connsiteY8" fmla="*/ 181057 h 182196"/>
                  <a:gd name="connsiteX9" fmla="*/ 106858 w 163620"/>
                  <a:gd name="connsiteY9" fmla="*/ 182271 h 182196"/>
                  <a:gd name="connsiteX10" fmla="*/ 106858 w 163620"/>
                  <a:gd name="connsiteY10" fmla="*/ 163242 h 182196"/>
                  <a:gd name="connsiteX11" fmla="*/ 71710 w 163620"/>
                  <a:gd name="connsiteY11" fmla="*/ 163242 h 182196"/>
                  <a:gd name="connsiteX12" fmla="*/ 71710 w 163620"/>
                  <a:gd name="connsiteY12" fmla="*/ 92388 h 182196"/>
                  <a:gd name="connsiteX13" fmla="*/ 122210 w 163620"/>
                  <a:gd name="connsiteY13" fmla="*/ 14650 h 182196"/>
                  <a:gd name="connsiteX14" fmla="*/ 114534 w 163620"/>
                  <a:gd name="connsiteY14" fmla="*/ 33275 h 182196"/>
                  <a:gd name="connsiteX15" fmla="*/ 139178 w 163620"/>
                  <a:gd name="connsiteY15" fmla="*/ 57973 h 182196"/>
                  <a:gd name="connsiteX16" fmla="*/ 163822 w 163620"/>
                  <a:gd name="connsiteY16" fmla="*/ 33275 h 182196"/>
                  <a:gd name="connsiteX17" fmla="*/ 120998 w 163620"/>
                  <a:gd name="connsiteY17" fmla="*/ 75 h 182196"/>
                  <a:gd name="connsiteX18" fmla="*/ 67266 w 163620"/>
                  <a:gd name="connsiteY18" fmla="*/ 45826 h 18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3620" h="182196">
                    <a:moveTo>
                      <a:pt x="67266" y="45826"/>
                    </a:moveTo>
                    <a:lnTo>
                      <a:pt x="67266" y="75"/>
                    </a:lnTo>
                    <a:lnTo>
                      <a:pt x="201" y="3314"/>
                    </a:lnTo>
                    <a:lnTo>
                      <a:pt x="201" y="22343"/>
                    </a:lnTo>
                    <a:cubicBezTo>
                      <a:pt x="25250" y="22343"/>
                      <a:pt x="28078" y="22343"/>
                      <a:pt x="28078" y="38134"/>
                    </a:cubicBezTo>
                    <a:lnTo>
                      <a:pt x="28078" y="163242"/>
                    </a:lnTo>
                    <a:lnTo>
                      <a:pt x="201" y="163242"/>
                    </a:lnTo>
                    <a:lnTo>
                      <a:pt x="201" y="182271"/>
                    </a:lnTo>
                    <a:cubicBezTo>
                      <a:pt x="14342" y="181867"/>
                      <a:pt x="32522" y="181057"/>
                      <a:pt x="51106" y="181057"/>
                    </a:cubicBezTo>
                    <a:cubicBezTo>
                      <a:pt x="66458" y="181057"/>
                      <a:pt x="92314" y="181057"/>
                      <a:pt x="106858" y="182271"/>
                    </a:cubicBezTo>
                    <a:lnTo>
                      <a:pt x="106858" y="163242"/>
                    </a:lnTo>
                    <a:lnTo>
                      <a:pt x="71710" y="163242"/>
                    </a:lnTo>
                    <a:lnTo>
                      <a:pt x="71710" y="92388"/>
                    </a:lnTo>
                    <a:cubicBezTo>
                      <a:pt x="71710" y="64046"/>
                      <a:pt x="81810" y="14650"/>
                      <a:pt x="122210" y="14650"/>
                    </a:cubicBezTo>
                    <a:cubicBezTo>
                      <a:pt x="121806" y="15055"/>
                      <a:pt x="114534" y="21533"/>
                      <a:pt x="114534" y="33275"/>
                    </a:cubicBezTo>
                    <a:cubicBezTo>
                      <a:pt x="114534" y="49875"/>
                      <a:pt x="127462" y="57973"/>
                      <a:pt x="139178" y="57973"/>
                    </a:cubicBezTo>
                    <a:cubicBezTo>
                      <a:pt x="150894" y="57973"/>
                      <a:pt x="163822" y="49470"/>
                      <a:pt x="163822" y="33275"/>
                    </a:cubicBezTo>
                    <a:cubicBezTo>
                      <a:pt x="163822" y="11816"/>
                      <a:pt x="142006" y="75"/>
                      <a:pt x="120998" y="75"/>
                    </a:cubicBezTo>
                    <a:cubicBezTo>
                      <a:pt x="92718" y="75"/>
                      <a:pt x="76558" y="20319"/>
                      <a:pt x="67266" y="45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93525D-B24C-F9F5-B521-300343E71BE8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>
                <a:off x="10917065" y="5295624"/>
                <a:ext cx="227452" cy="283417"/>
              </a:xfrm>
              <a:custGeom>
                <a:avLst/>
                <a:gdLst>
                  <a:gd name="connsiteX0" fmla="*/ 153727 w 227452"/>
                  <a:gd name="connsiteY0" fmla="*/ 263653 h 283417"/>
                  <a:gd name="connsiteX1" fmla="*/ 153727 w 227452"/>
                  <a:gd name="connsiteY1" fmla="*/ 283492 h 283417"/>
                  <a:gd name="connsiteX2" fmla="*/ 227659 w 227452"/>
                  <a:gd name="connsiteY2" fmla="*/ 281063 h 283417"/>
                  <a:gd name="connsiteX3" fmla="*/ 227659 w 227452"/>
                  <a:gd name="connsiteY3" fmla="*/ 262033 h 283417"/>
                  <a:gd name="connsiteX4" fmla="*/ 199783 w 227452"/>
                  <a:gd name="connsiteY4" fmla="*/ 246243 h 283417"/>
                  <a:gd name="connsiteX5" fmla="*/ 199783 w 227452"/>
                  <a:gd name="connsiteY5" fmla="*/ 75 h 283417"/>
                  <a:gd name="connsiteX6" fmla="*/ 128275 w 227452"/>
                  <a:gd name="connsiteY6" fmla="*/ 3314 h 283417"/>
                  <a:gd name="connsiteX7" fmla="*/ 128275 w 227452"/>
                  <a:gd name="connsiteY7" fmla="*/ 22343 h 283417"/>
                  <a:gd name="connsiteX8" fmla="*/ 156151 w 227452"/>
                  <a:gd name="connsiteY8" fmla="*/ 38134 h 283417"/>
                  <a:gd name="connsiteX9" fmla="*/ 156151 w 227452"/>
                  <a:gd name="connsiteY9" fmla="*/ 117086 h 283417"/>
                  <a:gd name="connsiteX10" fmla="*/ 101611 w 227452"/>
                  <a:gd name="connsiteY10" fmla="*/ 98866 h 283417"/>
                  <a:gd name="connsiteX11" fmla="*/ 206 w 227452"/>
                  <a:gd name="connsiteY11" fmla="*/ 191584 h 283417"/>
                  <a:gd name="connsiteX12" fmla="*/ 97167 w 227452"/>
                  <a:gd name="connsiteY12" fmla="*/ 283492 h 283417"/>
                  <a:gd name="connsiteX13" fmla="*/ 153727 w 227452"/>
                  <a:gd name="connsiteY13" fmla="*/ 263653 h 283417"/>
                  <a:gd name="connsiteX14" fmla="*/ 153727 w 227452"/>
                  <a:gd name="connsiteY14" fmla="*/ 138139 h 283417"/>
                  <a:gd name="connsiteX15" fmla="*/ 153727 w 227452"/>
                  <a:gd name="connsiteY15" fmla="*/ 239360 h 283417"/>
                  <a:gd name="connsiteX16" fmla="*/ 101207 w 227452"/>
                  <a:gd name="connsiteY16" fmla="*/ 268916 h 283417"/>
                  <a:gd name="connsiteX17" fmla="*/ 51918 w 227452"/>
                  <a:gd name="connsiteY17" fmla="*/ 191584 h 283417"/>
                  <a:gd name="connsiteX18" fmla="*/ 62422 w 227452"/>
                  <a:gd name="connsiteY18" fmla="*/ 134495 h 283417"/>
                  <a:gd name="connsiteX19" fmla="*/ 105651 w 227452"/>
                  <a:gd name="connsiteY19" fmla="*/ 113442 h 283417"/>
                  <a:gd name="connsiteX20" fmla="*/ 153727 w 227452"/>
                  <a:gd name="connsiteY20" fmla="*/ 138139 h 283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7452" h="283417">
                    <a:moveTo>
                      <a:pt x="153727" y="263653"/>
                    </a:moveTo>
                    <a:lnTo>
                      <a:pt x="153727" y="283492"/>
                    </a:lnTo>
                    <a:lnTo>
                      <a:pt x="227659" y="281063"/>
                    </a:lnTo>
                    <a:lnTo>
                      <a:pt x="227659" y="262033"/>
                    </a:lnTo>
                    <a:cubicBezTo>
                      <a:pt x="202611" y="262033"/>
                      <a:pt x="199783" y="262033"/>
                      <a:pt x="199783" y="246243"/>
                    </a:cubicBezTo>
                    <a:lnTo>
                      <a:pt x="199783" y="75"/>
                    </a:lnTo>
                    <a:lnTo>
                      <a:pt x="128275" y="3314"/>
                    </a:lnTo>
                    <a:lnTo>
                      <a:pt x="128275" y="22343"/>
                    </a:lnTo>
                    <a:cubicBezTo>
                      <a:pt x="153323" y="22343"/>
                      <a:pt x="156151" y="22343"/>
                      <a:pt x="156151" y="38134"/>
                    </a:cubicBezTo>
                    <a:lnTo>
                      <a:pt x="156151" y="117086"/>
                    </a:lnTo>
                    <a:cubicBezTo>
                      <a:pt x="135951" y="101295"/>
                      <a:pt x="114943" y="98866"/>
                      <a:pt x="101611" y="98866"/>
                    </a:cubicBezTo>
                    <a:cubicBezTo>
                      <a:pt x="42626" y="98866"/>
                      <a:pt x="206" y="134495"/>
                      <a:pt x="206" y="191584"/>
                    </a:cubicBezTo>
                    <a:cubicBezTo>
                      <a:pt x="206" y="245028"/>
                      <a:pt x="37374" y="283492"/>
                      <a:pt x="97167" y="283492"/>
                    </a:cubicBezTo>
                    <a:cubicBezTo>
                      <a:pt x="121811" y="283492"/>
                      <a:pt x="141203" y="273775"/>
                      <a:pt x="153727" y="263653"/>
                    </a:cubicBezTo>
                    <a:close/>
                    <a:moveTo>
                      <a:pt x="153727" y="138139"/>
                    </a:moveTo>
                    <a:lnTo>
                      <a:pt x="153727" y="239360"/>
                    </a:lnTo>
                    <a:cubicBezTo>
                      <a:pt x="148475" y="246648"/>
                      <a:pt x="131911" y="268916"/>
                      <a:pt x="101207" y="268916"/>
                    </a:cubicBezTo>
                    <a:cubicBezTo>
                      <a:pt x="51918" y="268916"/>
                      <a:pt x="51918" y="219925"/>
                      <a:pt x="51918" y="191584"/>
                    </a:cubicBezTo>
                    <a:cubicBezTo>
                      <a:pt x="51918" y="172149"/>
                      <a:pt x="51918" y="150286"/>
                      <a:pt x="62422" y="134495"/>
                    </a:cubicBezTo>
                    <a:cubicBezTo>
                      <a:pt x="74138" y="117490"/>
                      <a:pt x="93127" y="113442"/>
                      <a:pt x="105651" y="113442"/>
                    </a:cubicBezTo>
                    <a:cubicBezTo>
                      <a:pt x="128679" y="113442"/>
                      <a:pt x="144839" y="126398"/>
                      <a:pt x="153727" y="1381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3B479C0-B5DE-1EE1-8379-723C0CCE1604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>
                <a:off x="11175580" y="5298863"/>
                <a:ext cx="244016" cy="277748"/>
              </a:xfrm>
              <a:custGeom>
                <a:avLst/>
                <a:gdLst>
                  <a:gd name="connsiteX0" fmla="*/ 244230 w 244016"/>
                  <a:gd name="connsiteY0" fmla="*/ 166886 h 277748"/>
                  <a:gd name="connsiteX1" fmla="*/ 225241 w 244016"/>
                  <a:gd name="connsiteY1" fmla="*/ 166886 h 277748"/>
                  <a:gd name="connsiteX2" fmla="*/ 142825 w 244016"/>
                  <a:gd name="connsiteY2" fmla="*/ 258794 h 277748"/>
                  <a:gd name="connsiteX3" fmla="*/ 101213 w 244016"/>
                  <a:gd name="connsiteY3" fmla="*/ 258794 h 277748"/>
                  <a:gd name="connsiteX4" fmla="*/ 101213 w 244016"/>
                  <a:gd name="connsiteY4" fmla="*/ 19104 h 277748"/>
                  <a:gd name="connsiteX5" fmla="*/ 155753 w 244016"/>
                  <a:gd name="connsiteY5" fmla="*/ 19104 h 277748"/>
                  <a:gd name="connsiteX6" fmla="*/ 155753 w 244016"/>
                  <a:gd name="connsiteY6" fmla="*/ 75 h 277748"/>
                  <a:gd name="connsiteX7" fmla="*/ 74145 w 244016"/>
                  <a:gd name="connsiteY7" fmla="*/ 1289 h 277748"/>
                  <a:gd name="connsiteX8" fmla="*/ 213 w 244016"/>
                  <a:gd name="connsiteY8" fmla="*/ 75 h 277748"/>
                  <a:gd name="connsiteX9" fmla="*/ 213 w 244016"/>
                  <a:gd name="connsiteY9" fmla="*/ 19104 h 277748"/>
                  <a:gd name="connsiteX10" fmla="*/ 43845 w 244016"/>
                  <a:gd name="connsiteY10" fmla="*/ 19104 h 277748"/>
                  <a:gd name="connsiteX11" fmla="*/ 43845 w 244016"/>
                  <a:gd name="connsiteY11" fmla="*/ 258794 h 277748"/>
                  <a:gd name="connsiteX12" fmla="*/ 213 w 244016"/>
                  <a:gd name="connsiteY12" fmla="*/ 258794 h 277748"/>
                  <a:gd name="connsiteX13" fmla="*/ 213 w 244016"/>
                  <a:gd name="connsiteY13" fmla="*/ 277824 h 277748"/>
                  <a:gd name="connsiteX14" fmla="*/ 231705 w 244016"/>
                  <a:gd name="connsiteY14" fmla="*/ 277824 h 277748"/>
                  <a:gd name="connsiteX15" fmla="*/ 244230 w 244016"/>
                  <a:gd name="connsiteY15" fmla="*/ 166886 h 27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4016" h="277748">
                    <a:moveTo>
                      <a:pt x="244230" y="166886"/>
                    </a:moveTo>
                    <a:lnTo>
                      <a:pt x="225241" y="166886"/>
                    </a:lnTo>
                    <a:cubicBezTo>
                      <a:pt x="222009" y="194823"/>
                      <a:pt x="215141" y="258794"/>
                      <a:pt x="142825" y="258794"/>
                    </a:cubicBezTo>
                    <a:lnTo>
                      <a:pt x="101213" y="258794"/>
                    </a:lnTo>
                    <a:lnTo>
                      <a:pt x="101213" y="19104"/>
                    </a:lnTo>
                    <a:lnTo>
                      <a:pt x="155753" y="19104"/>
                    </a:lnTo>
                    <a:lnTo>
                      <a:pt x="155753" y="75"/>
                    </a:lnTo>
                    <a:cubicBezTo>
                      <a:pt x="137977" y="1289"/>
                      <a:pt x="93941" y="1289"/>
                      <a:pt x="74145" y="1289"/>
                    </a:cubicBezTo>
                    <a:cubicBezTo>
                      <a:pt x="56369" y="1289"/>
                      <a:pt x="15565" y="1289"/>
                      <a:pt x="213" y="75"/>
                    </a:cubicBezTo>
                    <a:lnTo>
                      <a:pt x="213" y="19104"/>
                    </a:lnTo>
                    <a:lnTo>
                      <a:pt x="43845" y="19104"/>
                    </a:lnTo>
                    <a:lnTo>
                      <a:pt x="43845" y="258794"/>
                    </a:lnTo>
                    <a:lnTo>
                      <a:pt x="213" y="258794"/>
                    </a:lnTo>
                    <a:lnTo>
                      <a:pt x="213" y="277824"/>
                    </a:lnTo>
                    <a:lnTo>
                      <a:pt x="231705" y="277824"/>
                    </a:lnTo>
                    <a:lnTo>
                      <a:pt x="244230" y="166886"/>
                    </a:ln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7E08B09-65AD-0D0C-2177-51FD2A4D7F8E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>
                <a:off x="11452184" y="5393201"/>
                <a:ext cx="206040" cy="185840"/>
              </a:xfrm>
              <a:custGeom>
                <a:avLst/>
                <a:gdLst>
                  <a:gd name="connsiteX0" fmla="*/ 206260 w 206040"/>
                  <a:gd name="connsiteY0" fmla="*/ 95222 h 185840"/>
                  <a:gd name="connsiteX1" fmla="*/ 103240 w 206040"/>
                  <a:gd name="connsiteY1" fmla="*/ 75 h 185840"/>
                  <a:gd name="connsiteX2" fmla="*/ 219 w 206040"/>
                  <a:gd name="connsiteY2" fmla="*/ 95222 h 185840"/>
                  <a:gd name="connsiteX3" fmla="*/ 103240 w 206040"/>
                  <a:gd name="connsiteY3" fmla="*/ 185915 h 185840"/>
                  <a:gd name="connsiteX4" fmla="*/ 206260 w 206040"/>
                  <a:gd name="connsiteY4" fmla="*/ 95222 h 185840"/>
                  <a:gd name="connsiteX5" fmla="*/ 103240 w 206040"/>
                  <a:gd name="connsiteY5" fmla="*/ 169720 h 185840"/>
                  <a:gd name="connsiteX6" fmla="*/ 51932 w 206040"/>
                  <a:gd name="connsiteY6" fmla="*/ 90768 h 185840"/>
                  <a:gd name="connsiteX7" fmla="*/ 58800 w 206040"/>
                  <a:gd name="connsiteY7" fmla="*/ 38134 h 185840"/>
                  <a:gd name="connsiteX8" fmla="*/ 103240 w 206040"/>
                  <a:gd name="connsiteY8" fmla="*/ 14650 h 185840"/>
                  <a:gd name="connsiteX9" fmla="*/ 146064 w 206040"/>
                  <a:gd name="connsiteY9" fmla="*/ 35299 h 185840"/>
                  <a:gd name="connsiteX10" fmla="*/ 154548 w 206040"/>
                  <a:gd name="connsiteY10" fmla="*/ 90768 h 185840"/>
                  <a:gd name="connsiteX11" fmla="*/ 103240 w 206040"/>
                  <a:gd name="connsiteY11" fmla="*/ 169720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040" h="185840">
                    <a:moveTo>
                      <a:pt x="206260" y="95222"/>
                    </a:moveTo>
                    <a:cubicBezTo>
                      <a:pt x="206260" y="40968"/>
                      <a:pt x="169092" y="75"/>
                      <a:pt x="103240" y="75"/>
                    </a:cubicBezTo>
                    <a:cubicBezTo>
                      <a:pt x="36984" y="75"/>
                      <a:pt x="219" y="41373"/>
                      <a:pt x="219" y="95222"/>
                    </a:cubicBezTo>
                    <a:cubicBezTo>
                      <a:pt x="219" y="145427"/>
                      <a:pt x="35772" y="185915"/>
                      <a:pt x="103240" y="185915"/>
                    </a:cubicBezTo>
                    <a:cubicBezTo>
                      <a:pt x="171112" y="185915"/>
                      <a:pt x="206260" y="145022"/>
                      <a:pt x="206260" y="95222"/>
                    </a:cubicBezTo>
                    <a:close/>
                    <a:moveTo>
                      <a:pt x="103240" y="169720"/>
                    </a:moveTo>
                    <a:cubicBezTo>
                      <a:pt x="51932" y="169720"/>
                      <a:pt x="51932" y="125993"/>
                      <a:pt x="51932" y="90768"/>
                    </a:cubicBezTo>
                    <a:cubicBezTo>
                      <a:pt x="51932" y="72549"/>
                      <a:pt x="51932" y="51900"/>
                      <a:pt x="58800" y="38134"/>
                    </a:cubicBezTo>
                    <a:cubicBezTo>
                      <a:pt x="66476" y="23153"/>
                      <a:pt x="83444" y="14650"/>
                      <a:pt x="103240" y="14650"/>
                    </a:cubicBezTo>
                    <a:cubicBezTo>
                      <a:pt x="120208" y="14650"/>
                      <a:pt x="137176" y="21129"/>
                      <a:pt x="146064" y="35299"/>
                    </a:cubicBezTo>
                    <a:cubicBezTo>
                      <a:pt x="154548" y="49065"/>
                      <a:pt x="154548" y="71334"/>
                      <a:pt x="154548" y="90768"/>
                    </a:cubicBezTo>
                    <a:cubicBezTo>
                      <a:pt x="154548" y="125993"/>
                      <a:pt x="154548" y="169720"/>
                      <a:pt x="103240" y="1697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D16CC77-4469-4D66-708E-FF1D57616FE8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>
                <a:off x="11699814" y="5393201"/>
                <a:ext cx="177760" cy="185840"/>
              </a:xfrm>
              <a:custGeom>
                <a:avLst/>
                <a:gdLst>
                  <a:gd name="connsiteX0" fmla="*/ 130314 w 177760"/>
                  <a:gd name="connsiteY0" fmla="*/ 18699 h 185840"/>
                  <a:gd name="connsiteX1" fmla="*/ 122234 w 177760"/>
                  <a:gd name="connsiteY1" fmla="*/ 37324 h 185840"/>
                  <a:gd name="connsiteX2" fmla="*/ 147282 w 177760"/>
                  <a:gd name="connsiteY2" fmla="*/ 62831 h 185840"/>
                  <a:gd name="connsiteX3" fmla="*/ 172734 w 177760"/>
                  <a:gd name="connsiteY3" fmla="*/ 37324 h 185840"/>
                  <a:gd name="connsiteX4" fmla="*/ 102438 w 177760"/>
                  <a:gd name="connsiteY4" fmla="*/ 75 h 185840"/>
                  <a:gd name="connsiteX5" fmla="*/ 226 w 177760"/>
                  <a:gd name="connsiteY5" fmla="*/ 93602 h 185840"/>
                  <a:gd name="connsiteX6" fmla="*/ 100418 w 177760"/>
                  <a:gd name="connsiteY6" fmla="*/ 185915 h 185840"/>
                  <a:gd name="connsiteX7" fmla="*/ 177986 w 177760"/>
                  <a:gd name="connsiteY7" fmla="*/ 136115 h 185840"/>
                  <a:gd name="connsiteX8" fmla="*/ 168290 w 177760"/>
                  <a:gd name="connsiteY8" fmla="*/ 130447 h 185840"/>
                  <a:gd name="connsiteX9" fmla="*/ 158594 w 177760"/>
                  <a:gd name="connsiteY9" fmla="*/ 136520 h 185840"/>
                  <a:gd name="connsiteX10" fmla="*/ 108094 w 177760"/>
                  <a:gd name="connsiteY10" fmla="*/ 169720 h 185840"/>
                  <a:gd name="connsiteX11" fmla="*/ 51938 w 177760"/>
                  <a:gd name="connsiteY11" fmla="*/ 91578 h 185840"/>
                  <a:gd name="connsiteX12" fmla="*/ 104054 w 177760"/>
                  <a:gd name="connsiteY12" fmla="*/ 16270 h 185840"/>
                  <a:gd name="connsiteX13" fmla="*/ 130314 w 177760"/>
                  <a:gd name="connsiteY13" fmla="*/ 18699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7760" h="185840">
                    <a:moveTo>
                      <a:pt x="130314" y="18699"/>
                    </a:moveTo>
                    <a:cubicBezTo>
                      <a:pt x="123042" y="25177"/>
                      <a:pt x="122234" y="33680"/>
                      <a:pt x="122234" y="37324"/>
                    </a:cubicBezTo>
                    <a:cubicBezTo>
                      <a:pt x="122234" y="55139"/>
                      <a:pt x="136374" y="62831"/>
                      <a:pt x="147282" y="62831"/>
                    </a:cubicBezTo>
                    <a:cubicBezTo>
                      <a:pt x="159806" y="62831"/>
                      <a:pt x="172734" y="54329"/>
                      <a:pt x="172734" y="37324"/>
                    </a:cubicBezTo>
                    <a:cubicBezTo>
                      <a:pt x="172734" y="2504"/>
                      <a:pt x="125870" y="75"/>
                      <a:pt x="102438" y="75"/>
                    </a:cubicBezTo>
                    <a:cubicBezTo>
                      <a:pt x="30122" y="75"/>
                      <a:pt x="226" y="46636"/>
                      <a:pt x="226" y="93602"/>
                    </a:cubicBezTo>
                    <a:cubicBezTo>
                      <a:pt x="226" y="147452"/>
                      <a:pt x="38202" y="185915"/>
                      <a:pt x="100418" y="185915"/>
                    </a:cubicBezTo>
                    <a:cubicBezTo>
                      <a:pt x="165866" y="185915"/>
                      <a:pt x="177986" y="138949"/>
                      <a:pt x="177986" y="136115"/>
                    </a:cubicBezTo>
                    <a:cubicBezTo>
                      <a:pt x="177986" y="130447"/>
                      <a:pt x="172330" y="130447"/>
                      <a:pt x="168290" y="130447"/>
                    </a:cubicBezTo>
                    <a:cubicBezTo>
                      <a:pt x="161018" y="130447"/>
                      <a:pt x="160614" y="131256"/>
                      <a:pt x="158594" y="136520"/>
                    </a:cubicBezTo>
                    <a:cubicBezTo>
                      <a:pt x="148090" y="162027"/>
                      <a:pt x="128698" y="169720"/>
                      <a:pt x="108094" y="169720"/>
                    </a:cubicBezTo>
                    <a:cubicBezTo>
                      <a:pt x="51938" y="169720"/>
                      <a:pt x="51938" y="110203"/>
                      <a:pt x="51938" y="91578"/>
                    </a:cubicBezTo>
                    <a:cubicBezTo>
                      <a:pt x="51938" y="68905"/>
                      <a:pt x="51938" y="16270"/>
                      <a:pt x="104054" y="16270"/>
                    </a:cubicBezTo>
                    <a:cubicBezTo>
                      <a:pt x="118194" y="16270"/>
                      <a:pt x="125062" y="17485"/>
                      <a:pt x="130314" y="186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2A47B86-63A4-A56E-C8DC-6344B114B67E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>
                <a:off x="12036702" y="5467294"/>
                <a:ext cx="246844" cy="16195"/>
              </a:xfrm>
              <a:custGeom>
                <a:avLst/>
                <a:gdLst>
                  <a:gd name="connsiteX0" fmla="*/ 232938 w 246844"/>
                  <a:gd name="connsiteY0" fmla="*/ 16270 h 16195"/>
                  <a:gd name="connsiteX1" fmla="*/ 247078 w 246844"/>
                  <a:gd name="connsiteY1" fmla="*/ 8172 h 16195"/>
                  <a:gd name="connsiteX2" fmla="*/ 232938 w 246844"/>
                  <a:gd name="connsiteY2" fmla="*/ 75 h 16195"/>
                  <a:gd name="connsiteX3" fmla="*/ 14373 w 246844"/>
                  <a:gd name="connsiteY3" fmla="*/ 75 h 16195"/>
                  <a:gd name="connsiteX4" fmla="*/ 233 w 246844"/>
                  <a:gd name="connsiteY4" fmla="*/ 8172 h 16195"/>
                  <a:gd name="connsiteX5" fmla="*/ 14373 w 246844"/>
                  <a:gd name="connsiteY5" fmla="*/ 16270 h 16195"/>
                  <a:gd name="connsiteX6" fmla="*/ 232938 w 246844"/>
                  <a:gd name="connsiteY6" fmla="*/ 16270 h 1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844" h="16195">
                    <a:moveTo>
                      <a:pt x="232938" y="16270"/>
                    </a:moveTo>
                    <a:cubicBezTo>
                      <a:pt x="239806" y="16270"/>
                      <a:pt x="247078" y="16270"/>
                      <a:pt x="247078" y="8172"/>
                    </a:cubicBezTo>
                    <a:cubicBezTo>
                      <a:pt x="247078" y="75"/>
                      <a:pt x="239806" y="75"/>
                      <a:pt x="232938" y="75"/>
                    </a:cubicBezTo>
                    <a:lnTo>
                      <a:pt x="14373" y="75"/>
                    </a:lnTo>
                    <a:cubicBezTo>
                      <a:pt x="7505" y="75"/>
                      <a:pt x="233" y="75"/>
                      <a:pt x="233" y="8172"/>
                    </a:cubicBezTo>
                    <a:cubicBezTo>
                      <a:pt x="233" y="16270"/>
                      <a:pt x="7505" y="16270"/>
                      <a:pt x="14373" y="16270"/>
                    </a:cubicBezTo>
                    <a:lnTo>
                      <a:pt x="232938" y="16270"/>
                    </a:ln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C08DAFC-ECE8-E9A2-3A56-E1AA58A68DBB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>
                <a:off x="12272282" y="5369718"/>
                <a:ext cx="358753" cy="211348"/>
              </a:xfrm>
              <a:custGeom>
                <a:avLst/>
                <a:gdLst>
                  <a:gd name="connsiteX0" fmla="*/ 314957 w 358753"/>
                  <a:gd name="connsiteY0" fmla="*/ 113846 h 211348"/>
                  <a:gd name="connsiteX1" fmla="*/ 278596 w 358753"/>
                  <a:gd name="connsiteY1" fmla="*/ 152715 h 211348"/>
                  <a:gd name="connsiteX2" fmla="*/ 257184 w 358753"/>
                  <a:gd name="connsiteY2" fmla="*/ 206564 h 211348"/>
                  <a:gd name="connsiteX3" fmla="*/ 265264 w 358753"/>
                  <a:gd name="connsiteY3" fmla="*/ 211423 h 211348"/>
                  <a:gd name="connsiteX4" fmla="*/ 274152 w 358753"/>
                  <a:gd name="connsiteY4" fmla="*/ 203325 h 211348"/>
                  <a:gd name="connsiteX5" fmla="*/ 352933 w 358753"/>
                  <a:gd name="connsiteY5" fmla="*/ 111012 h 211348"/>
                  <a:gd name="connsiteX6" fmla="*/ 358993 w 358753"/>
                  <a:gd name="connsiteY6" fmla="*/ 105749 h 211348"/>
                  <a:gd name="connsiteX7" fmla="*/ 355761 w 358753"/>
                  <a:gd name="connsiteY7" fmla="*/ 101295 h 211348"/>
                  <a:gd name="connsiteX8" fmla="*/ 273749 w 358753"/>
                  <a:gd name="connsiteY8" fmla="*/ 6148 h 211348"/>
                  <a:gd name="connsiteX9" fmla="*/ 265264 w 358753"/>
                  <a:gd name="connsiteY9" fmla="*/ 75 h 211348"/>
                  <a:gd name="connsiteX10" fmla="*/ 257184 w 358753"/>
                  <a:gd name="connsiteY10" fmla="*/ 4933 h 211348"/>
                  <a:gd name="connsiteX11" fmla="*/ 277789 w 358753"/>
                  <a:gd name="connsiteY11" fmla="*/ 58378 h 211348"/>
                  <a:gd name="connsiteX12" fmla="*/ 314957 w 358753"/>
                  <a:gd name="connsiteY12" fmla="*/ 97651 h 211348"/>
                  <a:gd name="connsiteX13" fmla="*/ 14784 w 358753"/>
                  <a:gd name="connsiteY13" fmla="*/ 97651 h 211348"/>
                  <a:gd name="connsiteX14" fmla="*/ 239 w 358753"/>
                  <a:gd name="connsiteY14" fmla="*/ 105749 h 211348"/>
                  <a:gd name="connsiteX15" fmla="*/ 14784 w 358753"/>
                  <a:gd name="connsiteY15" fmla="*/ 113846 h 211348"/>
                  <a:gd name="connsiteX16" fmla="*/ 314957 w 358753"/>
                  <a:gd name="connsiteY16" fmla="*/ 113846 h 2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8753" h="211348">
                    <a:moveTo>
                      <a:pt x="314957" y="113846"/>
                    </a:moveTo>
                    <a:cubicBezTo>
                      <a:pt x="292737" y="130852"/>
                      <a:pt x="281829" y="147452"/>
                      <a:pt x="278596" y="152715"/>
                    </a:cubicBezTo>
                    <a:cubicBezTo>
                      <a:pt x="260416" y="180652"/>
                      <a:pt x="257184" y="206160"/>
                      <a:pt x="257184" y="206564"/>
                    </a:cubicBezTo>
                    <a:cubicBezTo>
                      <a:pt x="257184" y="211423"/>
                      <a:pt x="262032" y="211423"/>
                      <a:pt x="265264" y="211423"/>
                    </a:cubicBezTo>
                    <a:cubicBezTo>
                      <a:pt x="272132" y="211423"/>
                      <a:pt x="272537" y="210613"/>
                      <a:pt x="274152" y="203325"/>
                    </a:cubicBezTo>
                    <a:cubicBezTo>
                      <a:pt x="283445" y="163647"/>
                      <a:pt x="307281" y="129637"/>
                      <a:pt x="352933" y="111012"/>
                    </a:cubicBezTo>
                    <a:cubicBezTo>
                      <a:pt x="357781" y="109393"/>
                      <a:pt x="358993" y="108583"/>
                      <a:pt x="358993" y="105749"/>
                    </a:cubicBezTo>
                    <a:cubicBezTo>
                      <a:pt x="358993" y="102915"/>
                      <a:pt x="356569" y="101700"/>
                      <a:pt x="355761" y="101295"/>
                    </a:cubicBezTo>
                    <a:cubicBezTo>
                      <a:pt x="337985" y="94412"/>
                      <a:pt x="289101" y="74168"/>
                      <a:pt x="273749" y="6148"/>
                    </a:cubicBezTo>
                    <a:cubicBezTo>
                      <a:pt x="272537" y="1289"/>
                      <a:pt x="272132" y="75"/>
                      <a:pt x="265264" y="75"/>
                    </a:cubicBezTo>
                    <a:cubicBezTo>
                      <a:pt x="262032" y="75"/>
                      <a:pt x="257184" y="75"/>
                      <a:pt x="257184" y="4933"/>
                    </a:cubicBezTo>
                    <a:cubicBezTo>
                      <a:pt x="257184" y="5743"/>
                      <a:pt x="260820" y="31251"/>
                      <a:pt x="277789" y="58378"/>
                    </a:cubicBezTo>
                    <a:cubicBezTo>
                      <a:pt x="285869" y="70524"/>
                      <a:pt x="297585" y="84695"/>
                      <a:pt x="314957" y="97651"/>
                    </a:cubicBezTo>
                    <a:lnTo>
                      <a:pt x="14784" y="97651"/>
                    </a:lnTo>
                    <a:cubicBezTo>
                      <a:pt x="7511" y="97651"/>
                      <a:pt x="239" y="97651"/>
                      <a:pt x="239" y="105749"/>
                    </a:cubicBezTo>
                    <a:cubicBezTo>
                      <a:pt x="239" y="113846"/>
                      <a:pt x="7511" y="113846"/>
                      <a:pt x="14784" y="113846"/>
                    </a:cubicBezTo>
                    <a:lnTo>
                      <a:pt x="314957" y="113846"/>
                    </a:ln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507654E-BC06-5AD9-CB4E-451B95B8C157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>
                <a:off x="12792141" y="5294410"/>
                <a:ext cx="296941" cy="286656"/>
              </a:xfrm>
              <a:custGeom>
                <a:avLst/>
                <a:gdLst>
                  <a:gd name="connsiteX0" fmla="*/ 297193 w 296941"/>
                  <a:gd name="connsiteY0" fmla="*/ 145022 h 286656"/>
                  <a:gd name="connsiteX1" fmla="*/ 148925 w 296941"/>
                  <a:gd name="connsiteY1" fmla="*/ 75 h 286656"/>
                  <a:gd name="connsiteX2" fmla="*/ 252 w 296941"/>
                  <a:gd name="connsiteY2" fmla="*/ 145022 h 286656"/>
                  <a:gd name="connsiteX3" fmla="*/ 148521 w 296941"/>
                  <a:gd name="connsiteY3" fmla="*/ 286731 h 286656"/>
                  <a:gd name="connsiteX4" fmla="*/ 297193 w 296941"/>
                  <a:gd name="connsiteY4" fmla="*/ 145022 h 286656"/>
                  <a:gd name="connsiteX5" fmla="*/ 148521 w 296941"/>
                  <a:gd name="connsiteY5" fmla="*/ 269726 h 286656"/>
                  <a:gd name="connsiteX6" fmla="*/ 78628 w 296941"/>
                  <a:gd name="connsiteY6" fmla="*/ 227618 h 286656"/>
                  <a:gd name="connsiteX7" fmla="*/ 62064 w 296941"/>
                  <a:gd name="connsiteY7" fmla="*/ 138949 h 286656"/>
                  <a:gd name="connsiteX8" fmla="*/ 81052 w 296941"/>
                  <a:gd name="connsiteY8" fmla="*/ 51090 h 286656"/>
                  <a:gd name="connsiteX9" fmla="*/ 148521 w 296941"/>
                  <a:gd name="connsiteY9" fmla="*/ 16270 h 286656"/>
                  <a:gd name="connsiteX10" fmla="*/ 218413 w 296941"/>
                  <a:gd name="connsiteY10" fmla="*/ 54329 h 286656"/>
                  <a:gd name="connsiteX11" fmla="*/ 235381 w 296941"/>
                  <a:gd name="connsiteY11" fmla="*/ 138949 h 286656"/>
                  <a:gd name="connsiteX12" fmla="*/ 216797 w 296941"/>
                  <a:gd name="connsiteY12" fmla="*/ 231262 h 286656"/>
                  <a:gd name="connsiteX13" fmla="*/ 148521 w 296941"/>
                  <a:gd name="connsiteY13" fmla="*/ 269726 h 28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6941" h="286656">
                    <a:moveTo>
                      <a:pt x="297193" y="145022"/>
                    </a:moveTo>
                    <a:cubicBezTo>
                      <a:pt x="297193" y="57568"/>
                      <a:pt x="238613" y="75"/>
                      <a:pt x="148925" y="75"/>
                    </a:cubicBezTo>
                    <a:cubicBezTo>
                      <a:pt x="56408" y="75"/>
                      <a:pt x="252" y="59997"/>
                      <a:pt x="252" y="145022"/>
                    </a:cubicBezTo>
                    <a:cubicBezTo>
                      <a:pt x="252" y="228833"/>
                      <a:pt x="56812" y="286731"/>
                      <a:pt x="148521" y="286731"/>
                    </a:cubicBezTo>
                    <a:cubicBezTo>
                      <a:pt x="241441" y="286731"/>
                      <a:pt x="297193" y="228023"/>
                      <a:pt x="297193" y="145022"/>
                    </a:cubicBezTo>
                    <a:close/>
                    <a:moveTo>
                      <a:pt x="148521" y="269726"/>
                    </a:moveTo>
                    <a:cubicBezTo>
                      <a:pt x="124685" y="269726"/>
                      <a:pt x="95193" y="258389"/>
                      <a:pt x="78628" y="227618"/>
                    </a:cubicBezTo>
                    <a:cubicBezTo>
                      <a:pt x="65296" y="202516"/>
                      <a:pt x="62064" y="173769"/>
                      <a:pt x="62064" y="138949"/>
                    </a:cubicBezTo>
                    <a:cubicBezTo>
                      <a:pt x="62064" y="113037"/>
                      <a:pt x="63276" y="78622"/>
                      <a:pt x="81052" y="51090"/>
                    </a:cubicBezTo>
                    <a:cubicBezTo>
                      <a:pt x="97617" y="26392"/>
                      <a:pt x="124685" y="16270"/>
                      <a:pt x="148521" y="16270"/>
                    </a:cubicBezTo>
                    <a:cubicBezTo>
                      <a:pt x="174377" y="16270"/>
                      <a:pt x="202253" y="27607"/>
                      <a:pt x="218413" y="54329"/>
                    </a:cubicBezTo>
                    <a:cubicBezTo>
                      <a:pt x="233765" y="80241"/>
                      <a:pt x="235381" y="111417"/>
                      <a:pt x="235381" y="138949"/>
                    </a:cubicBezTo>
                    <a:cubicBezTo>
                      <a:pt x="235381" y="167291"/>
                      <a:pt x="233765" y="203325"/>
                      <a:pt x="216797" y="231262"/>
                    </a:cubicBezTo>
                    <a:cubicBezTo>
                      <a:pt x="198617" y="260819"/>
                      <a:pt x="170337" y="269726"/>
                      <a:pt x="148521" y="2697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AE3C9B-71A2-C432-B675-9577A9E64B7C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>
                <a:off x="13130243" y="5394415"/>
                <a:ext cx="163620" cy="182196"/>
              </a:xfrm>
              <a:custGeom>
                <a:avLst/>
                <a:gdLst>
                  <a:gd name="connsiteX0" fmla="*/ 67325 w 163620"/>
                  <a:gd name="connsiteY0" fmla="*/ 45826 h 182196"/>
                  <a:gd name="connsiteX1" fmla="*/ 67325 w 163620"/>
                  <a:gd name="connsiteY1" fmla="*/ 75 h 182196"/>
                  <a:gd name="connsiteX2" fmla="*/ 261 w 163620"/>
                  <a:gd name="connsiteY2" fmla="*/ 3314 h 182196"/>
                  <a:gd name="connsiteX3" fmla="*/ 261 w 163620"/>
                  <a:gd name="connsiteY3" fmla="*/ 22343 h 182196"/>
                  <a:gd name="connsiteX4" fmla="*/ 28137 w 163620"/>
                  <a:gd name="connsiteY4" fmla="*/ 38134 h 182196"/>
                  <a:gd name="connsiteX5" fmla="*/ 28137 w 163620"/>
                  <a:gd name="connsiteY5" fmla="*/ 163242 h 182196"/>
                  <a:gd name="connsiteX6" fmla="*/ 261 w 163620"/>
                  <a:gd name="connsiteY6" fmla="*/ 163242 h 182196"/>
                  <a:gd name="connsiteX7" fmla="*/ 261 w 163620"/>
                  <a:gd name="connsiteY7" fmla="*/ 182271 h 182196"/>
                  <a:gd name="connsiteX8" fmla="*/ 51165 w 163620"/>
                  <a:gd name="connsiteY8" fmla="*/ 181057 h 182196"/>
                  <a:gd name="connsiteX9" fmla="*/ 106917 w 163620"/>
                  <a:gd name="connsiteY9" fmla="*/ 182271 h 182196"/>
                  <a:gd name="connsiteX10" fmla="*/ 106917 w 163620"/>
                  <a:gd name="connsiteY10" fmla="*/ 163242 h 182196"/>
                  <a:gd name="connsiteX11" fmla="*/ 71769 w 163620"/>
                  <a:gd name="connsiteY11" fmla="*/ 163242 h 182196"/>
                  <a:gd name="connsiteX12" fmla="*/ 71769 w 163620"/>
                  <a:gd name="connsiteY12" fmla="*/ 92388 h 182196"/>
                  <a:gd name="connsiteX13" fmla="*/ 122269 w 163620"/>
                  <a:gd name="connsiteY13" fmla="*/ 14650 h 182196"/>
                  <a:gd name="connsiteX14" fmla="*/ 114593 w 163620"/>
                  <a:gd name="connsiteY14" fmla="*/ 33275 h 182196"/>
                  <a:gd name="connsiteX15" fmla="*/ 139237 w 163620"/>
                  <a:gd name="connsiteY15" fmla="*/ 57973 h 182196"/>
                  <a:gd name="connsiteX16" fmla="*/ 163881 w 163620"/>
                  <a:gd name="connsiteY16" fmla="*/ 33275 h 182196"/>
                  <a:gd name="connsiteX17" fmla="*/ 121057 w 163620"/>
                  <a:gd name="connsiteY17" fmla="*/ 75 h 182196"/>
                  <a:gd name="connsiteX18" fmla="*/ 67325 w 163620"/>
                  <a:gd name="connsiteY18" fmla="*/ 45826 h 18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3620" h="182196">
                    <a:moveTo>
                      <a:pt x="67325" y="45826"/>
                    </a:moveTo>
                    <a:lnTo>
                      <a:pt x="67325" y="75"/>
                    </a:lnTo>
                    <a:lnTo>
                      <a:pt x="261" y="3314"/>
                    </a:lnTo>
                    <a:lnTo>
                      <a:pt x="261" y="22343"/>
                    </a:lnTo>
                    <a:cubicBezTo>
                      <a:pt x="25309" y="22343"/>
                      <a:pt x="28137" y="22343"/>
                      <a:pt x="28137" y="38134"/>
                    </a:cubicBezTo>
                    <a:lnTo>
                      <a:pt x="28137" y="163242"/>
                    </a:lnTo>
                    <a:lnTo>
                      <a:pt x="261" y="163242"/>
                    </a:lnTo>
                    <a:lnTo>
                      <a:pt x="261" y="182271"/>
                    </a:lnTo>
                    <a:cubicBezTo>
                      <a:pt x="14401" y="181867"/>
                      <a:pt x="32581" y="181057"/>
                      <a:pt x="51165" y="181057"/>
                    </a:cubicBezTo>
                    <a:cubicBezTo>
                      <a:pt x="66517" y="181057"/>
                      <a:pt x="92373" y="181057"/>
                      <a:pt x="106917" y="182271"/>
                    </a:cubicBezTo>
                    <a:lnTo>
                      <a:pt x="106917" y="163242"/>
                    </a:lnTo>
                    <a:lnTo>
                      <a:pt x="71769" y="163242"/>
                    </a:lnTo>
                    <a:lnTo>
                      <a:pt x="71769" y="92388"/>
                    </a:lnTo>
                    <a:cubicBezTo>
                      <a:pt x="71769" y="64046"/>
                      <a:pt x="81869" y="14650"/>
                      <a:pt x="122269" y="14650"/>
                    </a:cubicBezTo>
                    <a:cubicBezTo>
                      <a:pt x="121865" y="15055"/>
                      <a:pt x="114593" y="21533"/>
                      <a:pt x="114593" y="33275"/>
                    </a:cubicBezTo>
                    <a:cubicBezTo>
                      <a:pt x="114593" y="49875"/>
                      <a:pt x="127521" y="57973"/>
                      <a:pt x="139237" y="57973"/>
                    </a:cubicBezTo>
                    <a:cubicBezTo>
                      <a:pt x="150953" y="57973"/>
                      <a:pt x="163881" y="49470"/>
                      <a:pt x="163881" y="33275"/>
                    </a:cubicBezTo>
                    <a:cubicBezTo>
                      <a:pt x="163881" y="11816"/>
                      <a:pt x="142065" y="75"/>
                      <a:pt x="121057" y="75"/>
                    </a:cubicBezTo>
                    <a:cubicBezTo>
                      <a:pt x="92777" y="75"/>
                      <a:pt x="76617" y="20319"/>
                      <a:pt x="67325" y="45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015A20E-EBFA-0548-8D40-FD59D8227524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>
                <a:off x="13321987" y="5295624"/>
                <a:ext cx="227452" cy="283417"/>
              </a:xfrm>
              <a:custGeom>
                <a:avLst/>
                <a:gdLst>
                  <a:gd name="connsiteX0" fmla="*/ 153786 w 227452"/>
                  <a:gd name="connsiteY0" fmla="*/ 263653 h 283417"/>
                  <a:gd name="connsiteX1" fmla="*/ 153786 w 227452"/>
                  <a:gd name="connsiteY1" fmla="*/ 283492 h 283417"/>
                  <a:gd name="connsiteX2" fmla="*/ 227718 w 227452"/>
                  <a:gd name="connsiteY2" fmla="*/ 281063 h 283417"/>
                  <a:gd name="connsiteX3" fmla="*/ 227718 w 227452"/>
                  <a:gd name="connsiteY3" fmla="*/ 262033 h 283417"/>
                  <a:gd name="connsiteX4" fmla="*/ 199842 w 227452"/>
                  <a:gd name="connsiteY4" fmla="*/ 246243 h 283417"/>
                  <a:gd name="connsiteX5" fmla="*/ 199842 w 227452"/>
                  <a:gd name="connsiteY5" fmla="*/ 75 h 283417"/>
                  <a:gd name="connsiteX6" fmla="*/ 128334 w 227452"/>
                  <a:gd name="connsiteY6" fmla="*/ 3314 h 283417"/>
                  <a:gd name="connsiteX7" fmla="*/ 128334 w 227452"/>
                  <a:gd name="connsiteY7" fmla="*/ 22343 h 283417"/>
                  <a:gd name="connsiteX8" fmla="*/ 156210 w 227452"/>
                  <a:gd name="connsiteY8" fmla="*/ 38134 h 283417"/>
                  <a:gd name="connsiteX9" fmla="*/ 156210 w 227452"/>
                  <a:gd name="connsiteY9" fmla="*/ 117086 h 283417"/>
                  <a:gd name="connsiteX10" fmla="*/ 101670 w 227452"/>
                  <a:gd name="connsiteY10" fmla="*/ 98866 h 283417"/>
                  <a:gd name="connsiteX11" fmla="*/ 266 w 227452"/>
                  <a:gd name="connsiteY11" fmla="*/ 191584 h 283417"/>
                  <a:gd name="connsiteX12" fmla="*/ 97226 w 227452"/>
                  <a:gd name="connsiteY12" fmla="*/ 283492 h 283417"/>
                  <a:gd name="connsiteX13" fmla="*/ 153786 w 227452"/>
                  <a:gd name="connsiteY13" fmla="*/ 263653 h 283417"/>
                  <a:gd name="connsiteX14" fmla="*/ 153786 w 227452"/>
                  <a:gd name="connsiteY14" fmla="*/ 138139 h 283417"/>
                  <a:gd name="connsiteX15" fmla="*/ 153786 w 227452"/>
                  <a:gd name="connsiteY15" fmla="*/ 239360 h 283417"/>
                  <a:gd name="connsiteX16" fmla="*/ 101266 w 227452"/>
                  <a:gd name="connsiteY16" fmla="*/ 268916 h 283417"/>
                  <a:gd name="connsiteX17" fmla="*/ 51978 w 227452"/>
                  <a:gd name="connsiteY17" fmla="*/ 191584 h 283417"/>
                  <a:gd name="connsiteX18" fmla="*/ 62482 w 227452"/>
                  <a:gd name="connsiteY18" fmla="*/ 134495 h 283417"/>
                  <a:gd name="connsiteX19" fmla="*/ 105710 w 227452"/>
                  <a:gd name="connsiteY19" fmla="*/ 113442 h 283417"/>
                  <a:gd name="connsiteX20" fmla="*/ 153786 w 227452"/>
                  <a:gd name="connsiteY20" fmla="*/ 138139 h 283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7452" h="283417">
                    <a:moveTo>
                      <a:pt x="153786" y="263653"/>
                    </a:moveTo>
                    <a:lnTo>
                      <a:pt x="153786" y="283492"/>
                    </a:lnTo>
                    <a:lnTo>
                      <a:pt x="227718" y="281063"/>
                    </a:lnTo>
                    <a:lnTo>
                      <a:pt x="227718" y="262033"/>
                    </a:lnTo>
                    <a:cubicBezTo>
                      <a:pt x="202670" y="262033"/>
                      <a:pt x="199842" y="262033"/>
                      <a:pt x="199842" y="246243"/>
                    </a:cubicBezTo>
                    <a:lnTo>
                      <a:pt x="199842" y="75"/>
                    </a:lnTo>
                    <a:lnTo>
                      <a:pt x="128334" y="3314"/>
                    </a:lnTo>
                    <a:lnTo>
                      <a:pt x="128334" y="22343"/>
                    </a:lnTo>
                    <a:cubicBezTo>
                      <a:pt x="153382" y="22343"/>
                      <a:pt x="156210" y="22343"/>
                      <a:pt x="156210" y="38134"/>
                    </a:cubicBezTo>
                    <a:lnTo>
                      <a:pt x="156210" y="117086"/>
                    </a:lnTo>
                    <a:cubicBezTo>
                      <a:pt x="136010" y="101295"/>
                      <a:pt x="115002" y="98866"/>
                      <a:pt x="101670" y="98866"/>
                    </a:cubicBezTo>
                    <a:cubicBezTo>
                      <a:pt x="42686" y="98866"/>
                      <a:pt x="266" y="134495"/>
                      <a:pt x="266" y="191584"/>
                    </a:cubicBezTo>
                    <a:cubicBezTo>
                      <a:pt x="266" y="245028"/>
                      <a:pt x="37434" y="283492"/>
                      <a:pt x="97226" y="283492"/>
                    </a:cubicBezTo>
                    <a:cubicBezTo>
                      <a:pt x="121870" y="283492"/>
                      <a:pt x="141262" y="273775"/>
                      <a:pt x="153786" y="263653"/>
                    </a:cubicBezTo>
                    <a:close/>
                    <a:moveTo>
                      <a:pt x="153786" y="138139"/>
                    </a:moveTo>
                    <a:lnTo>
                      <a:pt x="153786" y="239360"/>
                    </a:lnTo>
                    <a:cubicBezTo>
                      <a:pt x="148534" y="246648"/>
                      <a:pt x="131970" y="268916"/>
                      <a:pt x="101266" y="268916"/>
                    </a:cubicBezTo>
                    <a:cubicBezTo>
                      <a:pt x="51978" y="268916"/>
                      <a:pt x="51978" y="219925"/>
                      <a:pt x="51978" y="191584"/>
                    </a:cubicBezTo>
                    <a:cubicBezTo>
                      <a:pt x="51978" y="172149"/>
                      <a:pt x="51978" y="150286"/>
                      <a:pt x="62482" y="134495"/>
                    </a:cubicBezTo>
                    <a:cubicBezTo>
                      <a:pt x="74198" y="117490"/>
                      <a:pt x="93186" y="113442"/>
                      <a:pt x="105710" y="113442"/>
                    </a:cubicBezTo>
                    <a:cubicBezTo>
                      <a:pt x="128738" y="113442"/>
                      <a:pt x="144898" y="126398"/>
                      <a:pt x="153786" y="1381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32BA50-3D9F-27AD-B1BD-A7AED6031E08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>
                <a:off x="13581713" y="5303317"/>
                <a:ext cx="288861" cy="273295"/>
              </a:xfrm>
              <a:custGeom>
                <a:avLst/>
                <a:gdLst>
                  <a:gd name="connsiteX0" fmla="*/ 280649 w 288861"/>
                  <a:gd name="connsiteY0" fmla="*/ 75 h 273295"/>
                  <a:gd name="connsiteX1" fmla="*/ 8756 w 288861"/>
                  <a:gd name="connsiteY1" fmla="*/ 75 h 273295"/>
                  <a:gd name="connsiteX2" fmla="*/ 272 w 288861"/>
                  <a:gd name="connsiteY2" fmla="*/ 97651 h 273295"/>
                  <a:gd name="connsiteX3" fmla="*/ 19260 w 288861"/>
                  <a:gd name="connsiteY3" fmla="*/ 97651 h 273295"/>
                  <a:gd name="connsiteX4" fmla="*/ 85112 w 288861"/>
                  <a:gd name="connsiteY4" fmla="*/ 19104 h 273295"/>
                  <a:gd name="connsiteX5" fmla="*/ 116220 w 288861"/>
                  <a:gd name="connsiteY5" fmla="*/ 19104 h 273295"/>
                  <a:gd name="connsiteX6" fmla="*/ 116220 w 288861"/>
                  <a:gd name="connsiteY6" fmla="*/ 254340 h 273295"/>
                  <a:gd name="connsiteX7" fmla="*/ 54408 w 288861"/>
                  <a:gd name="connsiteY7" fmla="*/ 254340 h 273295"/>
                  <a:gd name="connsiteX8" fmla="*/ 54408 w 288861"/>
                  <a:gd name="connsiteY8" fmla="*/ 273370 h 273295"/>
                  <a:gd name="connsiteX9" fmla="*/ 144904 w 288861"/>
                  <a:gd name="connsiteY9" fmla="*/ 272155 h 273295"/>
                  <a:gd name="connsiteX10" fmla="*/ 235401 w 288861"/>
                  <a:gd name="connsiteY10" fmla="*/ 273370 h 273295"/>
                  <a:gd name="connsiteX11" fmla="*/ 235401 w 288861"/>
                  <a:gd name="connsiteY11" fmla="*/ 254340 h 273295"/>
                  <a:gd name="connsiteX12" fmla="*/ 173588 w 288861"/>
                  <a:gd name="connsiteY12" fmla="*/ 254340 h 273295"/>
                  <a:gd name="connsiteX13" fmla="*/ 173588 w 288861"/>
                  <a:gd name="connsiteY13" fmla="*/ 19104 h 273295"/>
                  <a:gd name="connsiteX14" fmla="*/ 204293 w 288861"/>
                  <a:gd name="connsiteY14" fmla="*/ 19104 h 273295"/>
                  <a:gd name="connsiteX15" fmla="*/ 270145 w 288861"/>
                  <a:gd name="connsiteY15" fmla="*/ 97651 h 273295"/>
                  <a:gd name="connsiteX16" fmla="*/ 289133 w 288861"/>
                  <a:gd name="connsiteY16" fmla="*/ 97651 h 273295"/>
                  <a:gd name="connsiteX17" fmla="*/ 280649 w 288861"/>
                  <a:gd name="connsiteY17" fmla="*/ 75 h 27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861" h="273295">
                    <a:moveTo>
                      <a:pt x="280649" y="75"/>
                    </a:moveTo>
                    <a:lnTo>
                      <a:pt x="8756" y="75"/>
                    </a:lnTo>
                    <a:lnTo>
                      <a:pt x="272" y="97651"/>
                    </a:lnTo>
                    <a:lnTo>
                      <a:pt x="19260" y="97651"/>
                    </a:lnTo>
                    <a:cubicBezTo>
                      <a:pt x="22896" y="51900"/>
                      <a:pt x="26936" y="19104"/>
                      <a:pt x="85112" y="19104"/>
                    </a:cubicBezTo>
                    <a:lnTo>
                      <a:pt x="116220" y="19104"/>
                    </a:lnTo>
                    <a:lnTo>
                      <a:pt x="116220" y="254340"/>
                    </a:lnTo>
                    <a:lnTo>
                      <a:pt x="54408" y="254340"/>
                    </a:lnTo>
                    <a:lnTo>
                      <a:pt x="54408" y="273370"/>
                    </a:lnTo>
                    <a:cubicBezTo>
                      <a:pt x="76224" y="272155"/>
                      <a:pt x="121068" y="272155"/>
                      <a:pt x="144904" y="272155"/>
                    </a:cubicBezTo>
                    <a:cubicBezTo>
                      <a:pt x="168741" y="272155"/>
                      <a:pt x="213585" y="272155"/>
                      <a:pt x="235401" y="273370"/>
                    </a:cubicBezTo>
                    <a:lnTo>
                      <a:pt x="235401" y="254340"/>
                    </a:lnTo>
                    <a:lnTo>
                      <a:pt x="173588" y="254340"/>
                    </a:lnTo>
                    <a:lnTo>
                      <a:pt x="173588" y="19104"/>
                    </a:lnTo>
                    <a:lnTo>
                      <a:pt x="204293" y="19104"/>
                    </a:lnTo>
                    <a:cubicBezTo>
                      <a:pt x="262065" y="19104"/>
                      <a:pt x="266105" y="51495"/>
                      <a:pt x="270145" y="97651"/>
                    </a:cubicBezTo>
                    <a:lnTo>
                      <a:pt x="289133" y="97651"/>
                    </a:lnTo>
                    <a:lnTo>
                      <a:pt x="280649" y="75"/>
                    </a:ln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6A753B7-D93F-C304-3678-59FD88628FBE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>
                <a:off x="13862156" y="5393201"/>
                <a:ext cx="206040" cy="185840"/>
              </a:xfrm>
              <a:custGeom>
                <a:avLst/>
                <a:gdLst>
                  <a:gd name="connsiteX0" fmla="*/ 206320 w 206040"/>
                  <a:gd name="connsiteY0" fmla="*/ 95222 h 185840"/>
                  <a:gd name="connsiteX1" fmla="*/ 103299 w 206040"/>
                  <a:gd name="connsiteY1" fmla="*/ 75 h 185840"/>
                  <a:gd name="connsiteX2" fmla="*/ 279 w 206040"/>
                  <a:gd name="connsiteY2" fmla="*/ 95222 h 185840"/>
                  <a:gd name="connsiteX3" fmla="*/ 103299 w 206040"/>
                  <a:gd name="connsiteY3" fmla="*/ 185915 h 185840"/>
                  <a:gd name="connsiteX4" fmla="*/ 206320 w 206040"/>
                  <a:gd name="connsiteY4" fmla="*/ 95222 h 185840"/>
                  <a:gd name="connsiteX5" fmla="*/ 103299 w 206040"/>
                  <a:gd name="connsiteY5" fmla="*/ 169720 h 185840"/>
                  <a:gd name="connsiteX6" fmla="*/ 51991 w 206040"/>
                  <a:gd name="connsiteY6" fmla="*/ 90768 h 185840"/>
                  <a:gd name="connsiteX7" fmla="*/ 58859 w 206040"/>
                  <a:gd name="connsiteY7" fmla="*/ 38134 h 185840"/>
                  <a:gd name="connsiteX8" fmla="*/ 103299 w 206040"/>
                  <a:gd name="connsiteY8" fmla="*/ 14650 h 185840"/>
                  <a:gd name="connsiteX9" fmla="*/ 146123 w 206040"/>
                  <a:gd name="connsiteY9" fmla="*/ 35299 h 185840"/>
                  <a:gd name="connsiteX10" fmla="*/ 154607 w 206040"/>
                  <a:gd name="connsiteY10" fmla="*/ 90768 h 185840"/>
                  <a:gd name="connsiteX11" fmla="*/ 103299 w 206040"/>
                  <a:gd name="connsiteY11" fmla="*/ 169720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040" h="185840">
                    <a:moveTo>
                      <a:pt x="206320" y="95222"/>
                    </a:moveTo>
                    <a:cubicBezTo>
                      <a:pt x="206320" y="40968"/>
                      <a:pt x="169152" y="75"/>
                      <a:pt x="103299" y="75"/>
                    </a:cubicBezTo>
                    <a:cubicBezTo>
                      <a:pt x="37043" y="75"/>
                      <a:pt x="279" y="41373"/>
                      <a:pt x="279" y="95222"/>
                    </a:cubicBezTo>
                    <a:cubicBezTo>
                      <a:pt x="279" y="145427"/>
                      <a:pt x="35831" y="185915"/>
                      <a:pt x="103299" y="185915"/>
                    </a:cubicBezTo>
                    <a:cubicBezTo>
                      <a:pt x="171172" y="185915"/>
                      <a:pt x="206320" y="145022"/>
                      <a:pt x="206320" y="95222"/>
                    </a:cubicBezTo>
                    <a:close/>
                    <a:moveTo>
                      <a:pt x="103299" y="169720"/>
                    </a:moveTo>
                    <a:cubicBezTo>
                      <a:pt x="51991" y="169720"/>
                      <a:pt x="51991" y="125993"/>
                      <a:pt x="51991" y="90768"/>
                    </a:cubicBezTo>
                    <a:cubicBezTo>
                      <a:pt x="51991" y="72549"/>
                      <a:pt x="51991" y="51900"/>
                      <a:pt x="58859" y="38134"/>
                    </a:cubicBezTo>
                    <a:cubicBezTo>
                      <a:pt x="66535" y="23153"/>
                      <a:pt x="83503" y="14650"/>
                      <a:pt x="103299" y="14650"/>
                    </a:cubicBezTo>
                    <a:cubicBezTo>
                      <a:pt x="120267" y="14650"/>
                      <a:pt x="137235" y="21129"/>
                      <a:pt x="146123" y="35299"/>
                    </a:cubicBezTo>
                    <a:cubicBezTo>
                      <a:pt x="154607" y="49065"/>
                      <a:pt x="154607" y="71334"/>
                      <a:pt x="154607" y="90768"/>
                    </a:cubicBezTo>
                    <a:cubicBezTo>
                      <a:pt x="154607" y="125993"/>
                      <a:pt x="154607" y="169720"/>
                      <a:pt x="103299" y="1697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D78DE20-C7C9-D8DF-0B2E-5710595AC406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>
                <a:off x="14096476" y="5394415"/>
                <a:ext cx="227452" cy="260743"/>
              </a:xfrm>
              <a:custGeom>
                <a:avLst/>
                <a:gdLst>
                  <a:gd name="connsiteX0" fmla="*/ 74217 w 227452"/>
                  <a:gd name="connsiteY0" fmla="*/ 49065 h 260743"/>
                  <a:gd name="connsiteX1" fmla="*/ 80277 w 227452"/>
                  <a:gd name="connsiteY1" fmla="*/ 35299 h 260743"/>
                  <a:gd name="connsiteX2" fmla="*/ 126333 w 227452"/>
                  <a:gd name="connsiteY2" fmla="*/ 16270 h 260743"/>
                  <a:gd name="connsiteX3" fmla="*/ 176025 w 227452"/>
                  <a:gd name="connsiteY3" fmla="*/ 91983 h 260743"/>
                  <a:gd name="connsiteX4" fmla="*/ 121485 w 227452"/>
                  <a:gd name="connsiteY4" fmla="*/ 170125 h 260743"/>
                  <a:gd name="connsiteX5" fmla="*/ 78661 w 227452"/>
                  <a:gd name="connsiteY5" fmla="*/ 148261 h 260743"/>
                  <a:gd name="connsiteX6" fmla="*/ 74217 w 227452"/>
                  <a:gd name="connsiteY6" fmla="*/ 134900 h 260743"/>
                  <a:gd name="connsiteX7" fmla="*/ 74217 w 227452"/>
                  <a:gd name="connsiteY7" fmla="*/ 49065 h 260743"/>
                  <a:gd name="connsiteX8" fmla="*/ 74217 w 227452"/>
                  <a:gd name="connsiteY8" fmla="*/ 166481 h 260743"/>
                  <a:gd name="connsiteX9" fmla="*/ 125929 w 227452"/>
                  <a:gd name="connsiteY9" fmla="*/ 184701 h 260743"/>
                  <a:gd name="connsiteX10" fmla="*/ 227737 w 227452"/>
                  <a:gd name="connsiteY10" fmla="*/ 91983 h 260743"/>
                  <a:gd name="connsiteX11" fmla="*/ 132797 w 227452"/>
                  <a:gd name="connsiteY11" fmla="*/ 75 h 260743"/>
                  <a:gd name="connsiteX12" fmla="*/ 71793 w 227452"/>
                  <a:gd name="connsiteY12" fmla="*/ 19914 h 260743"/>
                  <a:gd name="connsiteX13" fmla="*/ 71793 w 227452"/>
                  <a:gd name="connsiteY13" fmla="*/ 75 h 260743"/>
                  <a:gd name="connsiteX14" fmla="*/ 285 w 227452"/>
                  <a:gd name="connsiteY14" fmla="*/ 3314 h 260743"/>
                  <a:gd name="connsiteX15" fmla="*/ 285 w 227452"/>
                  <a:gd name="connsiteY15" fmla="*/ 22343 h 260743"/>
                  <a:gd name="connsiteX16" fmla="*/ 28161 w 227452"/>
                  <a:gd name="connsiteY16" fmla="*/ 37729 h 260743"/>
                  <a:gd name="connsiteX17" fmla="*/ 28161 w 227452"/>
                  <a:gd name="connsiteY17" fmla="*/ 241789 h 260743"/>
                  <a:gd name="connsiteX18" fmla="*/ 285 w 227452"/>
                  <a:gd name="connsiteY18" fmla="*/ 241789 h 260743"/>
                  <a:gd name="connsiteX19" fmla="*/ 285 w 227452"/>
                  <a:gd name="connsiteY19" fmla="*/ 260819 h 260743"/>
                  <a:gd name="connsiteX20" fmla="*/ 51189 w 227452"/>
                  <a:gd name="connsiteY20" fmla="*/ 259604 h 260743"/>
                  <a:gd name="connsiteX21" fmla="*/ 102093 w 227452"/>
                  <a:gd name="connsiteY21" fmla="*/ 260819 h 260743"/>
                  <a:gd name="connsiteX22" fmla="*/ 102093 w 227452"/>
                  <a:gd name="connsiteY22" fmla="*/ 241789 h 260743"/>
                  <a:gd name="connsiteX23" fmla="*/ 74217 w 227452"/>
                  <a:gd name="connsiteY23" fmla="*/ 241789 h 260743"/>
                  <a:gd name="connsiteX24" fmla="*/ 74217 w 227452"/>
                  <a:gd name="connsiteY24" fmla="*/ 166481 h 2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7452" h="260743">
                    <a:moveTo>
                      <a:pt x="74217" y="49065"/>
                    </a:moveTo>
                    <a:cubicBezTo>
                      <a:pt x="74217" y="41373"/>
                      <a:pt x="74621" y="40968"/>
                      <a:pt x="80277" y="35299"/>
                    </a:cubicBezTo>
                    <a:cubicBezTo>
                      <a:pt x="96437" y="18699"/>
                      <a:pt x="117445" y="16270"/>
                      <a:pt x="126333" y="16270"/>
                    </a:cubicBezTo>
                    <a:cubicBezTo>
                      <a:pt x="153401" y="16270"/>
                      <a:pt x="176025" y="40968"/>
                      <a:pt x="176025" y="91983"/>
                    </a:cubicBezTo>
                    <a:cubicBezTo>
                      <a:pt x="176025" y="149071"/>
                      <a:pt x="147745" y="170125"/>
                      <a:pt x="121485" y="170125"/>
                    </a:cubicBezTo>
                    <a:cubicBezTo>
                      <a:pt x="115829" y="170125"/>
                      <a:pt x="96841" y="170125"/>
                      <a:pt x="78661" y="148261"/>
                    </a:cubicBezTo>
                    <a:cubicBezTo>
                      <a:pt x="74217" y="142998"/>
                      <a:pt x="74217" y="142593"/>
                      <a:pt x="74217" y="134900"/>
                    </a:cubicBezTo>
                    <a:lnTo>
                      <a:pt x="74217" y="49065"/>
                    </a:lnTo>
                    <a:close/>
                    <a:moveTo>
                      <a:pt x="74217" y="166481"/>
                    </a:moveTo>
                    <a:cubicBezTo>
                      <a:pt x="91589" y="180652"/>
                      <a:pt x="109365" y="184701"/>
                      <a:pt x="125929" y="184701"/>
                    </a:cubicBezTo>
                    <a:cubicBezTo>
                      <a:pt x="186529" y="184701"/>
                      <a:pt x="227737" y="148261"/>
                      <a:pt x="227737" y="91983"/>
                    </a:cubicBezTo>
                    <a:cubicBezTo>
                      <a:pt x="227737" y="38134"/>
                      <a:pt x="190973" y="75"/>
                      <a:pt x="132797" y="75"/>
                    </a:cubicBezTo>
                    <a:cubicBezTo>
                      <a:pt x="102497" y="75"/>
                      <a:pt x="81085" y="12626"/>
                      <a:pt x="71793" y="19914"/>
                    </a:cubicBezTo>
                    <a:lnTo>
                      <a:pt x="71793" y="75"/>
                    </a:lnTo>
                    <a:lnTo>
                      <a:pt x="285" y="3314"/>
                    </a:lnTo>
                    <a:lnTo>
                      <a:pt x="285" y="22343"/>
                    </a:lnTo>
                    <a:cubicBezTo>
                      <a:pt x="25333" y="22343"/>
                      <a:pt x="28161" y="22343"/>
                      <a:pt x="28161" y="37729"/>
                    </a:cubicBezTo>
                    <a:lnTo>
                      <a:pt x="28161" y="241789"/>
                    </a:lnTo>
                    <a:lnTo>
                      <a:pt x="285" y="241789"/>
                    </a:lnTo>
                    <a:lnTo>
                      <a:pt x="285" y="260819"/>
                    </a:lnTo>
                    <a:cubicBezTo>
                      <a:pt x="11597" y="260414"/>
                      <a:pt x="35837" y="259604"/>
                      <a:pt x="51189" y="259604"/>
                    </a:cubicBezTo>
                    <a:cubicBezTo>
                      <a:pt x="66945" y="259604"/>
                      <a:pt x="90781" y="260414"/>
                      <a:pt x="102093" y="260819"/>
                    </a:cubicBezTo>
                    <a:lnTo>
                      <a:pt x="102093" y="241789"/>
                    </a:lnTo>
                    <a:lnTo>
                      <a:pt x="74217" y="241789"/>
                    </a:lnTo>
                    <a:lnTo>
                      <a:pt x="74217" y="166481"/>
                    </a:lnTo>
                    <a:close/>
                  </a:path>
                </a:pathLst>
              </a:custGeom>
              <a:solidFill>
                <a:srgbClr val="000000"/>
              </a:solidFill>
              <a:ln w="40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57" name="Group 56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f\longmapsto \pt(f) $&#10;&#10;\end{document}&#10;" title="IguanaTex Vector Display">
              <a:extLst>
                <a:ext uri="{FF2B5EF4-FFF2-40B4-BE49-F238E27FC236}">
                  <a16:creationId xmlns:a16="http://schemas.microsoft.com/office/drawing/2014/main" id="{1F477577-2CC3-3DA6-21DC-BD151DA9CE33}"/>
                </a:ext>
              </a:extLst>
            </p:cNvPr>
            <p:cNvGrpSpPr>
              <a:grpSpLocks noChangeAspect="1"/>
            </p:cNvGrpSpPr>
            <p:nvPr>
              <p:custDataLst>
                <p:tags r:id="rId68"/>
              </p:custDataLst>
            </p:nvPr>
          </p:nvGrpSpPr>
          <p:grpSpPr>
            <a:xfrm>
              <a:off x="2435537" y="2676274"/>
              <a:ext cx="1996249" cy="394759"/>
              <a:chOff x="5679047" y="4730915"/>
              <a:chExt cx="1996249" cy="394759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15F08A7-FD0E-4912-AD58-D4E15EB43D99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>
                <a:off x="5679047" y="4748679"/>
                <a:ext cx="202035" cy="359231"/>
              </a:xfrm>
              <a:custGeom>
                <a:avLst/>
                <a:gdLst>
                  <a:gd name="connsiteX0" fmla="*/ 127210 w 202035"/>
                  <a:gd name="connsiteY0" fmla="*/ 120464 h 359231"/>
                  <a:gd name="connsiteX1" fmla="*/ 162029 w 202035"/>
                  <a:gd name="connsiteY1" fmla="*/ 120464 h 359231"/>
                  <a:gd name="connsiteX2" fmla="*/ 174176 w 202035"/>
                  <a:gd name="connsiteY2" fmla="*/ 112569 h 359231"/>
                  <a:gd name="connsiteX3" fmla="*/ 163244 w 202035"/>
                  <a:gd name="connsiteY3" fmla="*/ 108227 h 359231"/>
                  <a:gd name="connsiteX4" fmla="*/ 129639 w 202035"/>
                  <a:gd name="connsiteY4" fmla="*/ 108227 h 359231"/>
                  <a:gd name="connsiteX5" fmla="*/ 138141 w 202035"/>
                  <a:gd name="connsiteY5" fmla="*/ 63224 h 359231"/>
                  <a:gd name="connsiteX6" fmla="*/ 147859 w 202035"/>
                  <a:gd name="connsiteY6" fmla="*/ 22169 h 359231"/>
                  <a:gd name="connsiteX7" fmla="*/ 166888 w 202035"/>
                  <a:gd name="connsiteY7" fmla="*/ 8747 h 359231"/>
                  <a:gd name="connsiteX8" fmla="*/ 186727 w 202035"/>
                  <a:gd name="connsiteY8" fmla="*/ 15853 h 359231"/>
                  <a:gd name="connsiteX9" fmla="*/ 164864 w 202035"/>
                  <a:gd name="connsiteY9" fmla="*/ 37170 h 359231"/>
                  <a:gd name="connsiteX10" fmla="*/ 179844 w 202035"/>
                  <a:gd name="connsiteY10" fmla="*/ 50987 h 359231"/>
                  <a:gd name="connsiteX11" fmla="*/ 202113 w 202035"/>
                  <a:gd name="connsiteY11" fmla="*/ 27301 h 359231"/>
                  <a:gd name="connsiteX12" fmla="*/ 166888 w 202035"/>
                  <a:gd name="connsiteY12" fmla="*/ 63 h 359231"/>
                  <a:gd name="connsiteX13" fmla="*/ 115468 w 202035"/>
                  <a:gd name="connsiteY13" fmla="*/ 46250 h 359231"/>
                  <a:gd name="connsiteX14" fmla="*/ 102107 w 202035"/>
                  <a:gd name="connsiteY14" fmla="*/ 108227 h 359231"/>
                  <a:gd name="connsiteX15" fmla="*/ 74170 w 202035"/>
                  <a:gd name="connsiteY15" fmla="*/ 108227 h 359231"/>
                  <a:gd name="connsiteX16" fmla="*/ 62024 w 202035"/>
                  <a:gd name="connsiteY16" fmla="*/ 115727 h 359231"/>
                  <a:gd name="connsiteX17" fmla="*/ 73360 w 202035"/>
                  <a:gd name="connsiteY17" fmla="*/ 120464 h 359231"/>
                  <a:gd name="connsiteX18" fmla="*/ 100082 w 202035"/>
                  <a:gd name="connsiteY18" fmla="*/ 120464 h 359231"/>
                  <a:gd name="connsiteX19" fmla="*/ 69716 w 202035"/>
                  <a:gd name="connsiteY19" fmla="*/ 276395 h 359231"/>
                  <a:gd name="connsiteX20" fmla="*/ 34492 w 202035"/>
                  <a:gd name="connsiteY20" fmla="*/ 350609 h 359231"/>
                  <a:gd name="connsiteX21" fmla="*/ 15057 w 202035"/>
                  <a:gd name="connsiteY21" fmla="*/ 343504 h 359231"/>
                  <a:gd name="connsiteX22" fmla="*/ 37326 w 202035"/>
                  <a:gd name="connsiteY22" fmla="*/ 322187 h 359231"/>
                  <a:gd name="connsiteX23" fmla="*/ 22345 w 202035"/>
                  <a:gd name="connsiteY23" fmla="*/ 308370 h 359231"/>
                  <a:gd name="connsiteX24" fmla="*/ 77 w 202035"/>
                  <a:gd name="connsiteY24" fmla="*/ 332056 h 359231"/>
                  <a:gd name="connsiteX25" fmla="*/ 34492 w 202035"/>
                  <a:gd name="connsiteY25" fmla="*/ 359294 h 359231"/>
                  <a:gd name="connsiteX26" fmla="*/ 80243 w 202035"/>
                  <a:gd name="connsiteY26" fmla="*/ 321002 h 359231"/>
                  <a:gd name="connsiteX27" fmla="*/ 102917 w 202035"/>
                  <a:gd name="connsiteY27" fmla="*/ 245603 h 359231"/>
                  <a:gd name="connsiteX28" fmla="*/ 127210 w 202035"/>
                  <a:gd name="connsiteY28" fmla="*/ 120464 h 35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2035" h="359231">
                    <a:moveTo>
                      <a:pt x="127210" y="120464"/>
                    </a:moveTo>
                    <a:lnTo>
                      <a:pt x="162029" y="120464"/>
                    </a:lnTo>
                    <a:cubicBezTo>
                      <a:pt x="170127" y="120464"/>
                      <a:pt x="174176" y="120464"/>
                      <a:pt x="174176" y="112569"/>
                    </a:cubicBezTo>
                    <a:cubicBezTo>
                      <a:pt x="174176" y="108227"/>
                      <a:pt x="170127" y="108227"/>
                      <a:pt x="163244" y="108227"/>
                    </a:cubicBezTo>
                    <a:lnTo>
                      <a:pt x="129639" y="108227"/>
                    </a:lnTo>
                    <a:lnTo>
                      <a:pt x="138141" y="63224"/>
                    </a:lnTo>
                    <a:cubicBezTo>
                      <a:pt x="139761" y="54934"/>
                      <a:pt x="145429" y="26906"/>
                      <a:pt x="147859" y="22169"/>
                    </a:cubicBezTo>
                    <a:cubicBezTo>
                      <a:pt x="151502" y="14669"/>
                      <a:pt x="158385" y="8747"/>
                      <a:pt x="166888" y="8747"/>
                    </a:cubicBezTo>
                    <a:cubicBezTo>
                      <a:pt x="168508" y="8747"/>
                      <a:pt x="179034" y="8747"/>
                      <a:pt x="186727" y="15853"/>
                    </a:cubicBezTo>
                    <a:cubicBezTo>
                      <a:pt x="168912" y="17432"/>
                      <a:pt x="164864" y="31249"/>
                      <a:pt x="164864" y="37170"/>
                    </a:cubicBezTo>
                    <a:cubicBezTo>
                      <a:pt x="164864" y="46250"/>
                      <a:pt x="172151" y="50987"/>
                      <a:pt x="179844" y="50987"/>
                    </a:cubicBezTo>
                    <a:cubicBezTo>
                      <a:pt x="190371" y="50987"/>
                      <a:pt x="202113" y="42302"/>
                      <a:pt x="202113" y="27301"/>
                    </a:cubicBezTo>
                    <a:cubicBezTo>
                      <a:pt x="202113" y="9142"/>
                      <a:pt x="183488" y="63"/>
                      <a:pt x="166888" y="63"/>
                    </a:cubicBezTo>
                    <a:cubicBezTo>
                      <a:pt x="153122" y="63"/>
                      <a:pt x="127614" y="7168"/>
                      <a:pt x="115468" y="46250"/>
                    </a:cubicBezTo>
                    <a:cubicBezTo>
                      <a:pt x="113039" y="54540"/>
                      <a:pt x="111824" y="58487"/>
                      <a:pt x="102107" y="108227"/>
                    </a:cubicBezTo>
                    <a:lnTo>
                      <a:pt x="74170" y="108227"/>
                    </a:lnTo>
                    <a:cubicBezTo>
                      <a:pt x="66477" y="108227"/>
                      <a:pt x="62024" y="108227"/>
                      <a:pt x="62024" y="115727"/>
                    </a:cubicBezTo>
                    <a:cubicBezTo>
                      <a:pt x="62024" y="120464"/>
                      <a:pt x="65668" y="120464"/>
                      <a:pt x="73360" y="120464"/>
                    </a:cubicBezTo>
                    <a:lnTo>
                      <a:pt x="100082" y="120464"/>
                    </a:lnTo>
                    <a:lnTo>
                      <a:pt x="69716" y="276395"/>
                    </a:lnTo>
                    <a:cubicBezTo>
                      <a:pt x="62429" y="314686"/>
                      <a:pt x="55546" y="350609"/>
                      <a:pt x="34492" y="350609"/>
                    </a:cubicBezTo>
                    <a:cubicBezTo>
                      <a:pt x="32872" y="350609"/>
                      <a:pt x="22750" y="350609"/>
                      <a:pt x="15057" y="343504"/>
                    </a:cubicBezTo>
                    <a:cubicBezTo>
                      <a:pt x="33682" y="342319"/>
                      <a:pt x="37326" y="328108"/>
                      <a:pt x="37326" y="322187"/>
                    </a:cubicBezTo>
                    <a:cubicBezTo>
                      <a:pt x="37326" y="313107"/>
                      <a:pt x="30038" y="308370"/>
                      <a:pt x="22345" y="308370"/>
                    </a:cubicBezTo>
                    <a:cubicBezTo>
                      <a:pt x="11818" y="308370"/>
                      <a:pt x="77" y="317055"/>
                      <a:pt x="77" y="332056"/>
                    </a:cubicBezTo>
                    <a:cubicBezTo>
                      <a:pt x="77" y="349820"/>
                      <a:pt x="17892" y="359294"/>
                      <a:pt x="34492" y="359294"/>
                    </a:cubicBezTo>
                    <a:cubicBezTo>
                      <a:pt x="56760" y="359294"/>
                      <a:pt x="72955" y="336003"/>
                      <a:pt x="80243" y="321002"/>
                    </a:cubicBezTo>
                    <a:cubicBezTo>
                      <a:pt x="93199" y="296133"/>
                      <a:pt x="102512" y="248367"/>
                      <a:pt x="102917" y="245603"/>
                    </a:cubicBezTo>
                    <a:lnTo>
                      <a:pt x="127210" y="120464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A105129-39FA-A1A6-7EA9-61B613F58835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>
                <a:off x="6034127" y="4854869"/>
                <a:ext cx="27531" cy="146850"/>
              </a:xfrm>
              <a:custGeom>
                <a:avLst/>
                <a:gdLst>
                  <a:gd name="connsiteX0" fmla="*/ 16281 w 27531"/>
                  <a:gd name="connsiteY0" fmla="*/ 81383 h 146850"/>
                  <a:gd name="connsiteX1" fmla="*/ 27617 w 27531"/>
                  <a:gd name="connsiteY1" fmla="*/ 73488 h 146850"/>
                  <a:gd name="connsiteX2" fmla="*/ 16281 w 27531"/>
                  <a:gd name="connsiteY2" fmla="*/ 65593 h 146850"/>
                  <a:gd name="connsiteX3" fmla="*/ 16281 w 27531"/>
                  <a:gd name="connsiteY3" fmla="*/ 13879 h 146850"/>
                  <a:gd name="connsiteX4" fmla="*/ 8183 w 27531"/>
                  <a:gd name="connsiteY4" fmla="*/ 63 h 146850"/>
                  <a:gd name="connsiteX5" fmla="*/ 85 w 27531"/>
                  <a:gd name="connsiteY5" fmla="*/ 13879 h 146850"/>
                  <a:gd name="connsiteX6" fmla="*/ 85 w 27531"/>
                  <a:gd name="connsiteY6" fmla="*/ 133097 h 146850"/>
                  <a:gd name="connsiteX7" fmla="*/ 8183 w 27531"/>
                  <a:gd name="connsiteY7" fmla="*/ 146913 h 146850"/>
                  <a:gd name="connsiteX8" fmla="*/ 16281 w 27531"/>
                  <a:gd name="connsiteY8" fmla="*/ 133097 h 146850"/>
                  <a:gd name="connsiteX9" fmla="*/ 16281 w 27531"/>
                  <a:gd name="connsiteY9" fmla="*/ 81383 h 14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531" h="146850">
                    <a:moveTo>
                      <a:pt x="16281" y="81383"/>
                    </a:moveTo>
                    <a:cubicBezTo>
                      <a:pt x="18710" y="81383"/>
                      <a:pt x="27617" y="81383"/>
                      <a:pt x="27617" y="73488"/>
                    </a:cubicBezTo>
                    <a:cubicBezTo>
                      <a:pt x="27617" y="65593"/>
                      <a:pt x="18710" y="65593"/>
                      <a:pt x="16281" y="65593"/>
                    </a:cubicBezTo>
                    <a:lnTo>
                      <a:pt x="16281" y="13879"/>
                    </a:lnTo>
                    <a:cubicBezTo>
                      <a:pt x="16281" y="7563"/>
                      <a:pt x="16281" y="63"/>
                      <a:pt x="8183" y="63"/>
                    </a:cubicBezTo>
                    <a:cubicBezTo>
                      <a:pt x="85" y="63"/>
                      <a:pt x="85" y="7563"/>
                      <a:pt x="85" y="13879"/>
                    </a:cubicBezTo>
                    <a:lnTo>
                      <a:pt x="85" y="133097"/>
                    </a:lnTo>
                    <a:cubicBezTo>
                      <a:pt x="85" y="139413"/>
                      <a:pt x="85" y="146913"/>
                      <a:pt x="8183" y="146913"/>
                    </a:cubicBezTo>
                    <a:cubicBezTo>
                      <a:pt x="16281" y="146913"/>
                      <a:pt x="16281" y="139413"/>
                      <a:pt x="16281" y="133097"/>
                    </a:cubicBezTo>
                    <a:lnTo>
                      <a:pt x="16281" y="81383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A42C8FB-C28F-F987-2D7D-263F35CFF1E8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>
                <a:off x="6045464" y="4920399"/>
                <a:ext cx="247382" cy="15790"/>
              </a:xfrm>
              <a:custGeom>
                <a:avLst/>
                <a:gdLst>
                  <a:gd name="connsiteX0" fmla="*/ 233297 w 247382"/>
                  <a:gd name="connsiteY0" fmla="*/ 15853 h 15790"/>
                  <a:gd name="connsiteX1" fmla="*/ 247468 w 247382"/>
                  <a:gd name="connsiteY1" fmla="*/ 7958 h 15790"/>
                  <a:gd name="connsiteX2" fmla="*/ 233297 w 247382"/>
                  <a:gd name="connsiteY2" fmla="*/ 63 h 15790"/>
                  <a:gd name="connsiteX3" fmla="*/ 14256 w 247382"/>
                  <a:gd name="connsiteY3" fmla="*/ 63 h 15790"/>
                  <a:gd name="connsiteX4" fmla="*/ 85 w 247382"/>
                  <a:gd name="connsiteY4" fmla="*/ 7958 h 15790"/>
                  <a:gd name="connsiteX5" fmla="*/ 14256 w 247382"/>
                  <a:gd name="connsiteY5" fmla="*/ 15853 h 15790"/>
                  <a:gd name="connsiteX6" fmla="*/ 233297 w 247382"/>
                  <a:gd name="connsiteY6" fmla="*/ 15853 h 1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382" h="15790">
                    <a:moveTo>
                      <a:pt x="233297" y="15853"/>
                    </a:moveTo>
                    <a:cubicBezTo>
                      <a:pt x="240180" y="15853"/>
                      <a:pt x="247468" y="15853"/>
                      <a:pt x="247468" y="7958"/>
                    </a:cubicBezTo>
                    <a:cubicBezTo>
                      <a:pt x="247468" y="63"/>
                      <a:pt x="240180" y="63"/>
                      <a:pt x="233297" y="63"/>
                    </a:cubicBezTo>
                    <a:lnTo>
                      <a:pt x="14256" y="63"/>
                    </a:lnTo>
                    <a:cubicBezTo>
                      <a:pt x="7373" y="63"/>
                      <a:pt x="85" y="63"/>
                      <a:pt x="85" y="7958"/>
                    </a:cubicBezTo>
                    <a:cubicBezTo>
                      <a:pt x="85" y="15853"/>
                      <a:pt x="7373" y="15853"/>
                      <a:pt x="14256" y="15853"/>
                    </a:cubicBezTo>
                    <a:lnTo>
                      <a:pt x="233297" y="15853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1F5D06C-863A-A85C-F18B-C962433FEC3B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6281558" y="4825262"/>
                <a:ext cx="359534" cy="206064"/>
              </a:xfrm>
              <a:custGeom>
                <a:avLst/>
                <a:gdLst>
                  <a:gd name="connsiteX0" fmla="*/ 315494 w 359534"/>
                  <a:gd name="connsiteY0" fmla="*/ 110990 h 206064"/>
                  <a:gd name="connsiteX1" fmla="*/ 279055 w 359534"/>
                  <a:gd name="connsiteY1" fmla="*/ 148887 h 206064"/>
                  <a:gd name="connsiteX2" fmla="*/ 257596 w 359534"/>
                  <a:gd name="connsiteY2" fmla="*/ 201390 h 206064"/>
                  <a:gd name="connsiteX3" fmla="*/ 265694 w 359534"/>
                  <a:gd name="connsiteY3" fmla="*/ 206127 h 206064"/>
                  <a:gd name="connsiteX4" fmla="*/ 274601 w 359534"/>
                  <a:gd name="connsiteY4" fmla="*/ 198232 h 206064"/>
                  <a:gd name="connsiteX5" fmla="*/ 353553 w 359534"/>
                  <a:gd name="connsiteY5" fmla="*/ 108227 h 206064"/>
                  <a:gd name="connsiteX6" fmla="*/ 359626 w 359534"/>
                  <a:gd name="connsiteY6" fmla="*/ 103095 h 206064"/>
                  <a:gd name="connsiteX7" fmla="*/ 356387 w 359534"/>
                  <a:gd name="connsiteY7" fmla="*/ 98753 h 206064"/>
                  <a:gd name="connsiteX8" fmla="*/ 274196 w 359534"/>
                  <a:gd name="connsiteY8" fmla="*/ 5984 h 206064"/>
                  <a:gd name="connsiteX9" fmla="*/ 265694 w 359534"/>
                  <a:gd name="connsiteY9" fmla="*/ 63 h 206064"/>
                  <a:gd name="connsiteX10" fmla="*/ 257596 w 359534"/>
                  <a:gd name="connsiteY10" fmla="*/ 4800 h 206064"/>
                  <a:gd name="connsiteX11" fmla="*/ 278245 w 359534"/>
                  <a:gd name="connsiteY11" fmla="*/ 56908 h 206064"/>
                  <a:gd name="connsiteX12" fmla="*/ 315494 w 359534"/>
                  <a:gd name="connsiteY12" fmla="*/ 95200 h 206064"/>
                  <a:gd name="connsiteX13" fmla="*/ 14667 w 359534"/>
                  <a:gd name="connsiteY13" fmla="*/ 95200 h 206064"/>
                  <a:gd name="connsiteX14" fmla="*/ 92 w 359534"/>
                  <a:gd name="connsiteY14" fmla="*/ 103095 h 206064"/>
                  <a:gd name="connsiteX15" fmla="*/ 14667 w 359534"/>
                  <a:gd name="connsiteY15" fmla="*/ 110990 h 206064"/>
                  <a:gd name="connsiteX16" fmla="*/ 315494 w 359534"/>
                  <a:gd name="connsiteY16" fmla="*/ 110990 h 20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9534" h="206064">
                    <a:moveTo>
                      <a:pt x="315494" y="110990"/>
                    </a:moveTo>
                    <a:cubicBezTo>
                      <a:pt x="293226" y="127570"/>
                      <a:pt x="282294" y="143755"/>
                      <a:pt x="279055" y="148887"/>
                    </a:cubicBezTo>
                    <a:cubicBezTo>
                      <a:pt x="260835" y="176126"/>
                      <a:pt x="257596" y="200995"/>
                      <a:pt x="257596" y="201390"/>
                    </a:cubicBezTo>
                    <a:cubicBezTo>
                      <a:pt x="257596" y="206127"/>
                      <a:pt x="262455" y="206127"/>
                      <a:pt x="265694" y="206127"/>
                    </a:cubicBezTo>
                    <a:cubicBezTo>
                      <a:pt x="272577" y="206127"/>
                      <a:pt x="272982" y="205338"/>
                      <a:pt x="274601" y="198232"/>
                    </a:cubicBezTo>
                    <a:cubicBezTo>
                      <a:pt x="283914" y="159546"/>
                      <a:pt x="307802" y="126386"/>
                      <a:pt x="353553" y="108227"/>
                    </a:cubicBezTo>
                    <a:cubicBezTo>
                      <a:pt x="358412" y="106648"/>
                      <a:pt x="359626" y="105858"/>
                      <a:pt x="359626" y="103095"/>
                    </a:cubicBezTo>
                    <a:cubicBezTo>
                      <a:pt x="359626" y="100332"/>
                      <a:pt x="357197" y="99147"/>
                      <a:pt x="356387" y="98753"/>
                    </a:cubicBezTo>
                    <a:cubicBezTo>
                      <a:pt x="338573" y="92042"/>
                      <a:pt x="289582" y="72304"/>
                      <a:pt x="274196" y="5984"/>
                    </a:cubicBezTo>
                    <a:cubicBezTo>
                      <a:pt x="272982" y="1247"/>
                      <a:pt x="272577" y="63"/>
                      <a:pt x="265694" y="63"/>
                    </a:cubicBezTo>
                    <a:cubicBezTo>
                      <a:pt x="262455" y="63"/>
                      <a:pt x="257596" y="63"/>
                      <a:pt x="257596" y="4800"/>
                    </a:cubicBezTo>
                    <a:cubicBezTo>
                      <a:pt x="257596" y="5589"/>
                      <a:pt x="261240" y="30459"/>
                      <a:pt x="278245" y="56908"/>
                    </a:cubicBezTo>
                    <a:cubicBezTo>
                      <a:pt x="286343" y="68751"/>
                      <a:pt x="298084" y="82568"/>
                      <a:pt x="315494" y="95200"/>
                    </a:cubicBezTo>
                    <a:lnTo>
                      <a:pt x="14667" y="95200"/>
                    </a:lnTo>
                    <a:cubicBezTo>
                      <a:pt x="7379" y="95200"/>
                      <a:pt x="92" y="95200"/>
                      <a:pt x="92" y="103095"/>
                    </a:cubicBezTo>
                    <a:cubicBezTo>
                      <a:pt x="92" y="110990"/>
                      <a:pt x="7379" y="110990"/>
                      <a:pt x="14667" y="110990"/>
                    </a:cubicBezTo>
                    <a:lnTo>
                      <a:pt x="315494" y="110990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1821409-BB8F-BB81-BE86-5895BA8FFFA9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>
                <a:off x="6787973" y="4852501"/>
                <a:ext cx="199606" cy="251067"/>
              </a:xfrm>
              <a:custGeom>
                <a:avLst/>
                <a:gdLst>
                  <a:gd name="connsiteX0" fmla="*/ 58407 w 199606"/>
                  <a:gd name="connsiteY0" fmla="*/ 26117 h 251067"/>
                  <a:gd name="connsiteX1" fmla="*/ 58407 w 199606"/>
                  <a:gd name="connsiteY1" fmla="*/ 63 h 251067"/>
                  <a:gd name="connsiteX2" fmla="*/ 104 w 199606"/>
                  <a:gd name="connsiteY2" fmla="*/ 4405 h 251067"/>
                  <a:gd name="connsiteX3" fmla="*/ 104 w 199606"/>
                  <a:gd name="connsiteY3" fmla="*/ 16643 h 251067"/>
                  <a:gd name="connsiteX4" fmla="*/ 31685 w 199606"/>
                  <a:gd name="connsiteY4" fmla="*/ 36381 h 251067"/>
                  <a:gd name="connsiteX5" fmla="*/ 31685 w 199606"/>
                  <a:gd name="connsiteY5" fmla="*/ 221128 h 251067"/>
                  <a:gd name="connsiteX6" fmla="*/ 104 w 199606"/>
                  <a:gd name="connsiteY6" fmla="*/ 238892 h 251067"/>
                  <a:gd name="connsiteX7" fmla="*/ 104 w 199606"/>
                  <a:gd name="connsiteY7" fmla="*/ 251130 h 251067"/>
                  <a:gd name="connsiteX8" fmla="*/ 45451 w 199606"/>
                  <a:gd name="connsiteY8" fmla="*/ 249946 h 251067"/>
                  <a:gd name="connsiteX9" fmla="*/ 91203 w 199606"/>
                  <a:gd name="connsiteY9" fmla="*/ 251130 h 251067"/>
                  <a:gd name="connsiteX10" fmla="*/ 91203 w 199606"/>
                  <a:gd name="connsiteY10" fmla="*/ 238892 h 251067"/>
                  <a:gd name="connsiteX11" fmla="*/ 59622 w 199606"/>
                  <a:gd name="connsiteY11" fmla="*/ 221128 h 251067"/>
                  <a:gd name="connsiteX12" fmla="*/ 59622 w 199606"/>
                  <a:gd name="connsiteY12" fmla="*/ 154809 h 251067"/>
                  <a:gd name="connsiteX13" fmla="*/ 59622 w 199606"/>
                  <a:gd name="connsiteY13" fmla="*/ 151256 h 251067"/>
                  <a:gd name="connsiteX14" fmla="*/ 109422 w 199606"/>
                  <a:gd name="connsiteY14" fmla="*/ 178889 h 251067"/>
                  <a:gd name="connsiteX15" fmla="*/ 199711 w 199606"/>
                  <a:gd name="connsiteY15" fmla="*/ 89278 h 251067"/>
                  <a:gd name="connsiteX16" fmla="*/ 115091 w 199606"/>
                  <a:gd name="connsiteY16" fmla="*/ 63 h 251067"/>
                  <a:gd name="connsiteX17" fmla="*/ 58407 w 199606"/>
                  <a:gd name="connsiteY17" fmla="*/ 26117 h 251067"/>
                  <a:gd name="connsiteX18" fmla="*/ 59622 w 199606"/>
                  <a:gd name="connsiteY18" fmla="*/ 129544 h 251067"/>
                  <a:gd name="connsiteX19" fmla="*/ 59622 w 199606"/>
                  <a:gd name="connsiteY19" fmla="*/ 41513 h 251067"/>
                  <a:gd name="connsiteX20" fmla="*/ 111852 w 199606"/>
                  <a:gd name="connsiteY20" fmla="*/ 9932 h 251067"/>
                  <a:gd name="connsiteX21" fmla="*/ 166106 w 199606"/>
                  <a:gd name="connsiteY21" fmla="*/ 89278 h 251067"/>
                  <a:gd name="connsiteX22" fmla="*/ 107803 w 199606"/>
                  <a:gd name="connsiteY22" fmla="*/ 170204 h 251067"/>
                  <a:gd name="connsiteX23" fmla="*/ 65290 w 199606"/>
                  <a:gd name="connsiteY23" fmla="*/ 146124 h 251067"/>
                  <a:gd name="connsiteX24" fmla="*/ 59622 w 199606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9606" h="251067">
                    <a:moveTo>
                      <a:pt x="58407" y="26117"/>
                    </a:moveTo>
                    <a:lnTo>
                      <a:pt x="58407" y="63"/>
                    </a:lnTo>
                    <a:lnTo>
                      <a:pt x="104" y="4405"/>
                    </a:lnTo>
                    <a:lnTo>
                      <a:pt x="104" y="16643"/>
                    </a:lnTo>
                    <a:cubicBezTo>
                      <a:pt x="28851" y="16643"/>
                      <a:pt x="31685" y="19011"/>
                      <a:pt x="31685" y="36381"/>
                    </a:cubicBezTo>
                    <a:lnTo>
                      <a:pt x="31685" y="221128"/>
                    </a:lnTo>
                    <a:cubicBezTo>
                      <a:pt x="31685" y="238892"/>
                      <a:pt x="27231" y="238892"/>
                      <a:pt x="104" y="238892"/>
                    </a:cubicBezTo>
                    <a:lnTo>
                      <a:pt x="104" y="251130"/>
                    </a:lnTo>
                    <a:cubicBezTo>
                      <a:pt x="13870" y="250735"/>
                      <a:pt x="34924" y="249946"/>
                      <a:pt x="45451" y="249946"/>
                    </a:cubicBezTo>
                    <a:cubicBezTo>
                      <a:pt x="56383" y="249946"/>
                      <a:pt x="77032" y="250735"/>
                      <a:pt x="91203" y="251130"/>
                    </a:cubicBezTo>
                    <a:lnTo>
                      <a:pt x="91203" y="238892"/>
                    </a:lnTo>
                    <a:cubicBezTo>
                      <a:pt x="64076" y="238892"/>
                      <a:pt x="59622" y="238892"/>
                      <a:pt x="59622" y="221128"/>
                    </a:cubicBezTo>
                    <a:lnTo>
                      <a:pt x="59622" y="154809"/>
                    </a:lnTo>
                    <a:lnTo>
                      <a:pt x="59622" y="151256"/>
                    </a:lnTo>
                    <a:cubicBezTo>
                      <a:pt x="61646" y="157572"/>
                      <a:pt x="78651" y="178889"/>
                      <a:pt x="109422" y="178889"/>
                    </a:cubicBezTo>
                    <a:cubicBezTo>
                      <a:pt x="157603" y="178889"/>
                      <a:pt x="199711" y="140202"/>
                      <a:pt x="199711" y="89278"/>
                    </a:cubicBezTo>
                    <a:cubicBezTo>
                      <a:pt x="199711" y="39144"/>
                      <a:pt x="160437" y="63"/>
                      <a:pt x="115091" y="63"/>
                    </a:cubicBezTo>
                    <a:cubicBezTo>
                      <a:pt x="83510" y="63"/>
                      <a:pt x="66505" y="17432"/>
                      <a:pt x="58407" y="26117"/>
                    </a:cubicBezTo>
                    <a:close/>
                    <a:moveTo>
                      <a:pt x="59622" y="129544"/>
                    </a:moveTo>
                    <a:lnTo>
                      <a:pt x="59622" y="41513"/>
                    </a:lnTo>
                    <a:cubicBezTo>
                      <a:pt x="71363" y="21380"/>
                      <a:pt x="91203" y="9932"/>
                      <a:pt x="111852" y="9932"/>
                    </a:cubicBezTo>
                    <a:cubicBezTo>
                      <a:pt x="141408" y="9932"/>
                      <a:pt x="166106" y="44671"/>
                      <a:pt x="166106" y="89278"/>
                    </a:cubicBezTo>
                    <a:cubicBezTo>
                      <a:pt x="166106" y="137044"/>
                      <a:pt x="137764" y="170204"/>
                      <a:pt x="107803" y="170204"/>
                    </a:cubicBezTo>
                    <a:cubicBezTo>
                      <a:pt x="91608" y="170204"/>
                      <a:pt x="76222" y="162309"/>
                      <a:pt x="65290" y="146124"/>
                    </a:cubicBezTo>
                    <a:cubicBezTo>
                      <a:pt x="59622" y="137834"/>
                      <a:pt x="59622" y="137439"/>
                      <a:pt x="59622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5DF8B9F-E647-324D-6E3D-31B0782A2BB2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>
                <a:off x="7009264" y="4784207"/>
                <a:ext cx="126727" cy="247119"/>
              </a:xfrm>
              <a:custGeom>
                <a:avLst/>
                <a:gdLst>
                  <a:gd name="connsiteX0" fmla="*/ 62462 w 126727"/>
                  <a:gd name="connsiteY0" fmla="*/ 84936 h 247119"/>
                  <a:gd name="connsiteX1" fmla="*/ 120360 w 126727"/>
                  <a:gd name="connsiteY1" fmla="*/ 84936 h 247119"/>
                  <a:gd name="connsiteX2" fmla="*/ 120360 w 126727"/>
                  <a:gd name="connsiteY2" fmla="*/ 72699 h 247119"/>
                  <a:gd name="connsiteX3" fmla="*/ 62462 w 126727"/>
                  <a:gd name="connsiteY3" fmla="*/ 72699 h 247119"/>
                  <a:gd name="connsiteX4" fmla="*/ 62462 w 126727"/>
                  <a:gd name="connsiteY4" fmla="*/ 63 h 247119"/>
                  <a:gd name="connsiteX5" fmla="*/ 52340 w 126727"/>
                  <a:gd name="connsiteY5" fmla="*/ 63 h 247119"/>
                  <a:gd name="connsiteX6" fmla="*/ 110 w 126727"/>
                  <a:gd name="connsiteY6" fmla="*/ 76251 h 247119"/>
                  <a:gd name="connsiteX7" fmla="*/ 110 w 126727"/>
                  <a:gd name="connsiteY7" fmla="*/ 84936 h 247119"/>
                  <a:gd name="connsiteX8" fmla="*/ 34525 w 126727"/>
                  <a:gd name="connsiteY8" fmla="*/ 84936 h 247119"/>
                  <a:gd name="connsiteX9" fmla="*/ 34525 w 126727"/>
                  <a:gd name="connsiteY9" fmla="*/ 193890 h 247119"/>
                  <a:gd name="connsiteX10" fmla="*/ 86754 w 126727"/>
                  <a:gd name="connsiteY10" fmla="*/ 247182 h 247119"/>
                  <a:gd name="connsiteX11" fmla="*/ 126838 w 126727"/>
                  <a:gd name="connsiteY11" fmla="*/ 193890 h 247119"/>
                  <a:gd name="connsiteX12" fmla="*/ 126838 w 126727"/>
                  <a:gd name="connsiteY12" fmla="*/ 171388 h 247119"/>
                  <a:gd name="connsiteX13" fmla="*/ 116716 w 126727"/>
                  <a:gd name="connsiteY13" fmla="*/ 171388 h 247119"/>
                  <a:gd name="connsiteX14" fmla="*/ 116716 w 126727"/>
                  <a:gd name="connsiteY14" fmla="*/ 193100 h 247119"/>
                  <a:gd name="connsiteX15" fmla="*/ 89589 w 126727"/>
                  <a:gd name="connsiteY15" fmla="*/ 237313 h 247119"/>
                  <a:gd name="connsiteX16" fmla="*/ 62462 w 126727"/>
                  <a:gd name="connsiteY16" fmla="*/ 194679 h 247119"/>
                  <a:gd name="connsiteX17" fmla="*/ 62462 w 126727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727" h="247119">
                    <a:moveTo>
                      <a:pt x="62462" y="84936"/>
                    </a:moveTo>
                    <a:lnTo>
                      <a:pt x="120360" y="84936"/>
                    </a:lnTo>
                    <a:lnTo>
                      <a:pt x="120360" y="72699"/>
                    </a:lnTo>
                    <a:lnTo>
                      <a:pt x="62462" y="72699"/>
                    </a:lnTo>
                    <a:lnTo>
                      <a:pt x="62462" y="63"/>
                    </a:lnTo>
                    <a:lnTo>
                      <a:pt x="52340" y="63"/>
                    </a:lnTo>
                    <a:cubicBezTo>
                      <a:pt x="51935" y="32433"/>
                      <a:pt x="39788" y="74672"/>
                      <a:pt x="110" y="76251"/>
                    </a:cubicBezTo>
                    <a:lnTo>
                      <a:pt x="110" y="84936"/>
                    </a:lnTo>
                    <a:lnTo>
                      <a:pt x="34525" y="84936"/>
                    </a:lnTo>
                    <a:lnTo>
                      <a:pt x="34525" y="193890"/>
                    </a:lnTo>
                    <a:cubicBezTo>
                      <a:pt x="34525" y="242445"/>
                      <a:pt x="72179" y="247182"/>
                      <a:pt x="86754" y="247182"/>
                    </a:cubicBezTo>
                    <a:cubicBezTo>
                      <a:pt x="115501" y="247182"/>
                      <a:pt x="126838" y="219154"/>
                      <a:pt x="126838" y="193890"/>
                    </a:cubicBezTo>
                    <a:lnTo>
                      <a:pt x="126838" y="171388"/>
                    </a:lnTo>
                    <a:lnTo>
                      <a:pt x="116716" y="171388"/>
                    </a:lnTo>
                    <a:lnTo>
                      <a:pt x="116716" y="193100"/>
                    </a:lnTo>
                    <a:cubicBezTo>
                      <a:pt x="116716" y="222312"/>
                      <a:pt x="104569" y="237313"/>
                      <a:pt x="89589" y="237313"/>
                    </a:cubicBezTo>
                    <a:cubicBezTo>
                      <a:pt x="62462" y="237313"/>
                      <a:pt x="62462" y="201390"/>
                      <a:pt x="62462" y="194679"/>
                    </a:cubicBezTo>
                    <a:lnTo>
                      <a:pt x="62462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B8C7BED6-EC77-6A34-06F4-87CDCCFB680B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>
                <a:off x="7199109" y="4730915"/>
                <a:ext cx="93932" cy="394759"/>
              </a:xfrm>
              <a:custGeom>
                <a:avLst/>
                <a:gdLst>
                  <a:gd name="connsiteX0" fmla="*/ 94046 w 93932"/>
                  <a:gd name="connsiteY0" fmla="*/ 390875 h 394759"/>
                  <a:gd name="connsiteX1" fmla="*/ 87163 w 93932"/>
                  <a:gd name="connsiteY1" fmla="*/ 382190 h 394759"/>
                  <a:gd name="connsiteX2" fmla="*/ 23597 w 93932"/>
                  <a:gd name="connsiteY2" fmla="*/ 197443 h 394759"/>
                  <a:gd name="connsiteX3" fmla="*/ 88783 w 93932"/>
                  <a:gd name="connsiteY3" fmla="*/ 10721 h 394759"/>
                  <a:gd name="connsiteX4" fmla="*/ 94046 w 93932"/>
                  <a:gd name="connsiteY4" fmla="*/ 4010 h 394759"/>
                  <a:gd name="connsiteX5" fmla="*/ 89997 w 93932"/>
                  <a:gd name="connsiteY5" fmla="*/ 63 h 394759"/>
                  <a:gd name="connsiteX6" fmla="*/ 25621 w 93932"/>
                  <a:gd name="connsiteY6" fmla="*/ 77041 h 394759"/>
                  <a:gd name="connsiteX7" fmla="*/ 114 w 93932"/>
                  <a:gd name="connsiteY7" fmla="*/ 197443 h 394759"/>
                  <a:gd name="connsiteX8" fmla="*/ 26836 w 93932"/>
                  <a:gd name="connsiteY8" fmla="*/ 320608 h 394759"/>
                  <a:gd name="connsiteX9" fmla="*/ 89997 w 93932"/>
                  <a:gd name="connsiteY9" fmla="*/ 394822 h 394759"/>
                  <a:gd name="connsiteX10" fmla="*/ 94046 w 93932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46" y="390875"/>
                    </a:moveTo>
                    <a:cubicBezTo>
                      <a:pt x="94046" y="389691"/>
                      <a:pt x="94046" y="388901"/>
                      <a:pt x="87163" y="382190"/>
                    </a:cubicBezTo>
                    <a:cubicBezTo>
                      <a:pt x="36553" y="332450"/>
                      <a:pt x="23597" y="257841"/>
                      <a:pt x="23597" y="197443"/>
                    </a:cubicBezTo>
                    <a:cubicBezTo>
                      <a:pt x="23597" y="128754"/>
                      <a:pt x="38982" y="60066"/>
                      <a:pt x="88783" y="10721"/>
                    </a:cubicBezTo>
                    <a:cubicBezTo>
                      <a:pt x="94046" y="5984"/>
                      <a:pt x="94046" y="5195"/>
                      <a:pt x="94046" y="4010"/>
                    </a:cubicBezTo>
                    <a:cubicBezTo>
                      <a:pt x="94046" y="1247"/>
                      <a:pt x="92427" y="63"/>
                      <a:pt x="89997" y="63"/>
                    </a:cubicBezTo>
                    <a:cubicBezTo>
                      <a:pt x="85949" y="63"/>
                      <a:pt x="49509" y="26906"/>
                      <a:pt x="25621" y="77041"/>
                    </a:cubicBezTo>
                    <a:cubicBezTo>
                      <a:pt x="4972" y="120464"/>
                      <a:pt x="114" y="164283"/>
                      <a:pt x="114" y="197443"/>
                    </a:cubicBezTo>
                    <a:cubicBezTo>
                      <a:pt x="114" y="228234"/>
                      <a:pt x="4567" y="276000"/>
                      <a:pt x="26836" y="320608"/>
                    </a:cubicBezTo>
                    <a:cubicBezTo>
                      <a:pt x="51129" y="369163"/>
                      <a:pt x="85949" y="394822"/>
                      <a:pt x="89997" y="394822"/>
                    </a:cubicBezTo>
                    <a:cubicBezTo>
                      <a:pt x="92427" y="394822"/>
                      <a:pt x="94046" y="393638"/>
                      <a:pt x="94046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2245477-663D-DA6E-EAC1-DE768FB0BFAB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>
                <a:off x="7337939" y="4748679"/>
                <a:ext cx="202035" cy="359231"/>
              </a:xfrm>
              <a:custGeom>
                <a:avLst/>
                <a:gdLst>
                  <a:gd name="connsiteX0" fmla="*/ 127250 w 202035"/>
                  <a:gd name="connsiteY0" fmla="*/ 120464 h 359231"/>
                  <a:gd name="connsiteX1" fmla="*/ 162070 w 202035"/>
                  <a:gd name="connsiteY1" fmla="*/ 120464 h 359231"/>
                  <a:gd name="connsiteX2" fmla="*/ 174217 w 202035"/>
                  <a:gd name="connsiteY2" fmla="*/ 112569 h 359231"/>
                  <a:gd name="connsiteX3" fmla="*/ 163285 w 202035"/>
                  <a:gd name="connsiteY3" fmla="*/ 108227 h 359231"/>
                  <a:gd name="connsiteX4" fmla="*/ 129680 w 202035"/>
                  <a:gd name="connsiteY4" fmla="*/ 108227 h 359231"/>
                  <a:gd name="connsiteX5" fmla="*/ 138182 w 202035"/>
                  <a:gd name="connsiteY5" fmla="*/ 63224 h 359231"/>
                  <a:gd name="connsiteX6" fmla="*/ 147899 w 202035"/>
                  <a:gd name="connsiteY6" fmla="*/ 22169 h 359231"/>
                  <a:gd name="connsiteX7" fmla="*/ 166929 w 202035"/>
                  <a:gd name="connsiteY7" fmla="*/ 8747 h 359231"/>
                  <a:gd name="connsiteX8" fmla="*/ 186768 w 202035"/>
                  <a:gd name="connsiteY8" fmla="*/ 15853 h 359231"/>
                  <a:gd name="connsiteX9" fmla="*/ 164904 w 202035"/>
                  <a:gd name="connsiteY9" fmla="*/ 37170 h 359231"/>
                  <a:gd name="connsiteX10" fmla="*/ 179885 w 202035"/>
                  <a:gd name="connsiteY10" fmla="*/ 50987 h 359231"/>
                  <a:gd name="connsiteX11" fmla="*/ 202153 w 202035"/>
                  <a:gd name="connsiteY11" fmla="*/ 27301 h 359231"/>
                  <a:gd name="connsiteX12" fmla="*/ 166929 w 202035"/>
                  <a:gd name="connsiteY12" fmla="*/ 63 h 359231"/>
                  <a:gd name="connsiteX13" fmla="*/ 115509 w 202035"/>
                  <a:gd name="connsiteY13" fmla="*/ 46250 h 359231"/>
                  <a:gd name="connsiteX14" fmla="*/ 102148 w 202035"/>
                  <a:gd name="connsiteY14" fmla="*/ 108227 h 359231"/>
                  <a:gd name="connsiteX15" fmla="*/ 74211 w 202035"/>
                  <a:gd name="connsiteY15" fmla="*/ 108227 h 359231"/>
                  <a:gd name="connsiteX16" fmla="*/ 62064 w 202035"/>
                  <a:gd name="connsiteY16" fmla="*/ 115727 h 359231"/>
                  <a:gd name="connsiteX17" fmla="*/ 73401 w 202035"/>
                  <a:gd name="connsiteY17" fmla="*/ 120464 h 359231"/>
                  <a:gd name="connsiteX18" fmla="*/ 100123 w 202035"/>
                  <a:gd name="connsiteY18" fmla="*/ 120464 h 359231"/>
                  <a:gd name="connsiteX19" fmla="*/ 69757 w 202035"/>
                  <a:gd name="connsiteY19" fmla="*/ 276395 h 359231"/>
                  <a:gd name="connsiteX20" fmla="*/ 34532 w 202035"/>
                  <a:gd name="connsiteY20" fmla="*/ 350609 h 359231"/>
                  <a:gd name="connsiteX21" fmla="*/ 15098 w 202035"/>
                  <a:gd name="connsiteY21" fmla="*/ 343504 h 359231"/>
                  <a:gd name="connsiteX22" fmla="*/ 37367 w 202035"/>
                  <a:gd name="connsiteY22" fmla="*/ 322187 h 359231"/>
                  <a:gd name="connsiteX23" fmla="*/ 22386 w 202035"/>
                  <a:gd name="connsiteY23" fmla="*/ 308370 h 359231"/>
                  <a:gd name="connsiteX24" fmla="*/ 118 w 202035"/>
                  <a:gd name="connsiteY24" fmla="*/ 332056 h 359231"/>
                  <a:gd name="connsiteX25" fmla="*/ 34532 w 202035"/>
                  <a:gd name="connsiteY25" fmla="*/ 359294 h 359231"/>
                  <a:gd name="connsiteX26" fmla="*/ 80284 w 202035"/>
                  <a:gd name="connsiteY26" fmla="*/ 321002 h 359231"/>
                  <a:gd name="connsiteX27" fmla="*/ 102958 w 202035"/>
                  <a:gd name="connsiteY27" fmla="*/ 245603 h 359231"/>
                  <a:gd name="connsiteX28" fmla="*/ 127250 w 202035"/>
                  <a:gd name="connsiteY28" fmla="*/ 120464 h 35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2035" h="359231">
                    <a:moveTo>
                      <a:pt x="127250" y="120464"/>
                    </a:moveTo>
                    <a:lnTo>
                      <a:pt x="162070" y="120464"/>
                    </a:lnTo>
                    <a:cubicBezTo>
                      <a:pt x="170168" y="120464"/>
                      <a:pt x="174217" y="120464"/>
                      <a:pt x="174217" y="112569"/>
                    </a:cubicBezTo>
                    <a:cubicBezTo>
                      <a:pt x="174217" y="108227"/>
                      <a:pt x="170168" y="108227"/>
                      <a:pt x="163285" y="108227"/>
                    </a:cubicBezTo>
                    <a:lnTo>
                      <a:pt x="129680" y="108227"/>
                    </a:lnTo>
                    <a:lnTo>
                      <a:pt x="138182" y="63224"/>
                    </a:lnTo>
                    <a:cubicBezTo>
                      <a:pt x="139802" y="54934"/>
                      <a:pt x="145470" y="26906"/>
                      <a:pt x="147899" y="22169"/>
                    </a:cubicBezTo>
                    <a:cubicBezTo>
                      <a:pt x="151543" y="14669"/>
                      <a:pt x="158426" y="8747"/>
                      <a:pt x="166929" y="8747"/>
                    </a:cubicBezTo>
                    <a:cubicBezTo>
                      <a:pt x="168548" y="8747"/>
                      <a:pt x="179075" y="8747"/>
                      <a:pt x="186768" y="15853"/>
                    </a:cubicBezTo>
                    <a:cubicBezTo>
                      <a:pt x="168953" y="17432"/>
                      <a:pt x="164904" y="31249"/>
                      <a:pt x="164904" y="37170"/>
                    </a:cubicBezTo>
                    <a:cubicBezTo>
                      <a:pt x="164904" y="46250"/>
                      <a:pt x="172192" y="50987"/>
                      <a:pt x="179885" y="50987"/>
                    </a:cubicBezTo>
                    <a:cubicBezTo>
                      <a:pt x="190412" y="50987"/>
                      <a:pt x="202153" y="42302"/>
                      <a:pt x="202153" y="27301"/>
                    </a:cubicBezTo>
                    <a:cubicBezTo>
                      <a:pt x="202153" y="9142"/>
                      <a:pt x="183529" y="63"/>
                      <a:pt x="166929" y="63"/>
                    </a:cubicBezTo>
                    <a:cubicBezTo>
                      <a:pt x="153163" y="63"/>
                      <a:pt x="127655" y="7168"/>
                      <a:pt x="115509" y="46250"/>
                    </a:cubicBezTo>
                    <a:cubicBezTo>
                      <a:pt x="113080" y="54540"/>
                      <a:pt x="111865" y="58487"/>
                      <a:pt x="102148" y="108227"/>
                    </a:cubicBezTo>
                    <a:lnTo>
                      <a:pt x="74211" y="108227"/>
                    </a:lnTo>
                    <a:cubicBezTo>
                      <a:pt x="66518" y="108227"/>
                      <a:pt x="62064" y="108227"/>
                      <a:pt x="62064" y="115727"/>
                    </a:cubicBezTo>
                    <a:cubicBezTo>
                      <a:pt x="62064" y="120464"/>
                      <a:pt x="65708" y="120464"/>
                      <a:pt x="73401" y="120464"/>
                    </a:cubicBezTo>
                    <a:lnTo>
                      <a:pt x="100123" y="120464"/>
                    </a:lnTo>
                    <a:lnTo>
                      <a:pt x="69757" y="276395"/>
                    </a:lnTo>
                    <a:cubicBezTo>
                      <a:pt x="62469" y="314686"/>
                      <a:pt x="55586" y="350609"/>
                      <a:pt x="34532" y="350609"/>
                    </a:cubicBezTo>
                    <a:cubicBezTo>
                      <a:pt x="32913" y="350609"/>
                      <a:pt x="22791" y="350609"/>
                      <a:pt x="15098" y="343504"/>
                    </a:cubicBezTo>
                    <a:cubicBezTo>
                      <a:pt x="33723" y="342319"/>
                      <a:pt x="37367" y="328108"/>
                      <a:pt x="37367" y="322187"/>
                    </a:cubicBezTo>
                    <a:cubicBezTo>
                      <a:pt x="37367" y="313107"/>
                      <a:pt x="30079" y="308370"/>
                      <a:pt x="22386" y="308370"/>
                    </a:cubicBezTo>
                    <a:cubicBezTo>
                      <a:pt x="11859" y="308370"/>
                      <a:pt x="118" y="317055"/>
                      <a:pt x="118" y="332056"/>
                    </a:cubicBezTo>
                    <a:cubicBezTo>
                      <a:pt x="118" y="349820"/>
                      <a:pt x="17932" y="359294"/>
                      <a:pt x="34532" y="359294"/>
                    </a:cubicBezTo>
                    <a:cubicBezTo>
                      <a:pt x="56801" y="359294"/>
                      <a:pt x="72996" y="336003"/>
                      <a:pt x="80284" y="321002"/>
                    </a:cubicBezTo>
                    <a:cubicBezTo>
                      <a:pt x="93240" y="296133"/>
                      <a:pt x="102553" y="248367"/>
                      <a:pt x="102958" y="245603"/>
                    </a:cubicBezTo>
                    <a:lnTo>
                      <a:pt x="127250" y="120464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B70500B-FB7A-6DAE-58B4-F692109B9AD9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>
                <a:off x="7581364" y="4730915"/>
                <a:ext cx="93932" cy="394759"/>
              </a:xfrm>
              <a:custGeom>
                <a:avLst/>
                <a:gdLst>
                  <a:gd name="connsiteX0" fmla="*/ 94056 w 93932"/>
                  <a:gd name="connsiteY0" fmla="*/ 197443 h 394759"/>
                  <a:gd name="connsiteX1" fmla="*/ 67334 w 93932"/>
                  <a:gd name="connsiteY1" fmla="*/ 74278 h 394759"/>
                  <a:gd name="connsiteX2" fmla="*/ 4172 w 93932"/>
                  <a:gd name="connsiteY2" fmla="*/ 63 h 394759"/>
                  <a:gd name="connsiteX3" fmla="*/ 123 w 93932"/>
                  <a:gd name="connsiteY3" fmla="*/ 4010 h 394759"/>
                  <a:gd name="connsiteX4" fmla="*/ 7816 w 93932"/>
                  <a:gd name="connsiteY4" fmla="*/ 13090 h 394759"/>
                  <a:gd name="connsiteX5" fmla="*/ 70573 w 93932"/>
                  <a:gd name="connsiteY5" fmla="*/ 197443 h 394759"/>
                  <a:gd name="connsiteX6" fmla="*/ 5387 w 93932"/>
                  <a:gd name="connsiteY6" fmla="*/ 384164 h 394759"/>
                  <a:gd name="connsiteX7" fmla="*/ 123 w 93932"/>
                  <a:gd name="connsiteY7" fmla="*/ 390875 h 394759"/>
                  <a:gd name="connsiteX8" fmla="*/ 4172 w 93932"/>
                  <a:gd name="connsiteY8" fmla="*/ 394822 h 394759"/>
                  <a:gd name="connsiteX9" fmla="*/ 68549 w 93932"/>
                  <a:gd name="connsiteY9" fmla="*/ 317844 h 394759"/>
                  <a:gd name="connsiteX10" fmla="*/ 94056 w 93932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56" y="197443"/>
                    </a:moveTo>
                    <a:cubicBezTo>
                      <a:pt x="94056" y="166651"/>
                      <a:pt x="89602" y="118885"/>
                      <a:pt x="67334" y="74278"/>
                    </a:cubicBezTo>
                    <a:cubicBezTo>
                      <a:pt x="43041" y="25722"/>
                      <a:pt x="8221" y="63"/>
                      <a:pt x="4172" y="63"/>
                    </a:cubicBezTo>
                    <a:cubicBezTo>
                      <a:pt x="1743" y="63"/>
                      <a:pt x="123" y="1642"/>
                      <a:pt x="123" y="4010"/>
                    </a:cubicBezTo>
                    <a:cubicBezTo>
                      <a:pt x="123" y="5195"/>
                      <a:pt x="123" y="5984"/>
                      <a:pt x="7816" y="13090"/>
                    </a:cubicBezTo>
                    <a:cubicBezTo>
                      <a:pt x="47495" y="52171"/>
                      <a:pt x="70573" y="114938"/>
                      <a:pt x="70573" y="197443"/>
                    </a:cubicBezTo>
                    <a:cubicBezTo>
                      <a:pt x="70573" y="264946"/>
                      <a:pt x="55592" y="334424"/>
                      <a:pt x="5387" y="384164"/>
                    </a:cubicBezTo>
                    <a:cubicBezTo>
                      <a:pt x="123" y="388901"/>
                      <a:pt x="123" y="389691"/>
                      <a:pt x="123" y="390875"/>
                    </a:cubicBezTo>
                    <a:cubicBezTo>
                      <a:pt x="123" y="393243"/>
                      <a:pt x="1743" y="394822"/>
                      <a:pt x="4172" y="394822"/>
                    </a:cubicBezTo>
                    <a:cubicBezTo>
                      <a:pt x="8221" y="394822"/>
                      <a:pt x="44660" y="367979"/>
                      <a:pt x="68549" y="317844"/>
                    </a:cubicBezTo>
                    <a:cubicBezTo>
                      <a:pt x="89197" y="274421"/>
                      <a:pt x="94056" y="230602"/>
                      <a:pt x="94056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7BB4929A-2B5B-8175-6F29-8DC0852EDA5A}"/>
                </a:ext>
              </a:extLst>
            </p:cNvPr>
            <p:cNvSpPr/>
            <p:nvPr/>
          </p:nvSpPr>
          <p:spPr>
            <a:xfrm>
              <a:off x="2265971" y="2123651"/>
              <a:ext cx="465850" cy="973883"/>
            </a:xfrm>
            <a:prstGeom prst="roundRect">
              <a:avLst/>
            </a:prstGeom>
            <a:solidFill>
              <a:schemeClr val="accent6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85C046CD-2930-604D-7467-2BB9D7E87D5A}"/>
                </a:ext>
              </a:extLst>
            </p:cNvPr>
            <p:cNvSpPr/>
            <p:nvPr/>
          </p:nvSpPr>
          <p:spPr>
            <a:xfrm>
              <a:off x="3474214" y="2130381"/>
              <a:ext cx="1992830" cy="973883"/>
            </a:xfrm>
            <a:prstGeom prst="roundRect">
              <a:avLst/>
            </a:prstGeom>
            <a:solidFill>
              <a:srgbClr val="DB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7" name="Group 36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longmapsto (\pt(X),\leqslant) $&#10;&#10;\end{document}&#10;" title="IguanaTex Vector Display">
              <a:extLst>
                <a:ext uri="{FF2B5EF4-FFF2-40B4-BE49-F238E27FC236}">
                  <a16:creationId xmlns:a16="http://schemas.microsoft.com/office/drawing/2014/main" id="{A9ACDF85-6E9C-5BC8-B698-2EE6C5D2311E}"/>
                </a:ext>
              </a:extLst>
            </p:cNvPr>
            <p:cNvGrpSpPr>
              <a:grpSpLocks noChangeAspect="1"/>
            </p:cNvGrpSpPr>
            <p:nvPr>
              <p:custDataLst>
                <p:tags r:id="rId69"/>
              </p:custDataLst>
            </p:nvPr>
          </p:nvGrpSpPr>
          <p:grpSpPr>
            <a:xfrm>
              <a:off x="2304346" y="2189484"/>
              <a:ext cx="3047421" cy="394759"/>
              <a:chOff x="5660905" y="7639215"/>
              <a:chExt cx="3047421" cy="394759"/>
            </a:xfrm>
          </p:grpSpPr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00A9B407-A076-E229-1C95-76783BA59095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5660905" y="7665663"/>
                <a:ext cx="331456" cy="269620"/>
              </a:xfrm>
              <a:custGeom>
                <a:avLst/>
                <a:gdLst>
                  <a:gd name="connsiteX0" fmla="*/ 184308 w 331456"/>
                  <a:gd name="connsiteY0" fmla="*/ 107437 h 269620"/>
                  <a:gd name="connsiteX1" fmla="*/ 150519 w 331456"/>
                  <a:gd name="connsiteY1" fmla="*/ 28880 h 269620"/>
                  <a:gd name="connsiteX2" fmla="*/ 148508 w 331456"/>
                  <a:gd name="connsiteY2" fmla="*/ 23748 h 269620"/>
                  <a:gd name="connsiteX3" fmla="*/ 172241 w 331456"/>
                  <a:gd name="connsiteY3" fmla="*/ 12300 h 269620"/>
                  <a:gd name="connsiteX4" fmla="*/ 180286 w 331456"/>
                  <a:gd name="connsiteY4" fmla="*/ 4800 h 269620"/>
                  <a:gd name="connsiteX5" fmla="*/ 174252 w 331456"/>
                  <a:gd name="connsiteY5" fmla="*/ 63 h 269620"/>
                  <a:gd name="connsiteX6" fmla="*/ 123568 w 331456"/>
                  <a:gd name="connsiteY6" fmla="*/ 1247 h 269620"/>
                  <a:gd name="connsiteX7" fmla="*/ 78516 w 331456"/>
                  <a:gd name="connsiteY7" fmla="*/ 63 h 269620"/>
                  <a:gd name="connsiteX8" fmla="*/ 71275 w 331456"/>
                  <a:gd name="connsiteY8" fmla="*/ 7958 h 269620"/>
                  <a:gd name="connsiteX9" fmla="*/ 80527 w 331456"/>
                  <a:gd name="connsiteY9" fmla="*/ 12300 h 269620"/>
                  <a:gd name="connsiteX10" fmla="*/ 110696 w 331456"/>
                  <a:gd name="connsiteY10" fmla="*/ 24933 h 269620"/>
                  <a:gd name="connsiteX11" fmla="*/ 158162 w 331456"/>
                  <a:gd name="connsiteY11" fmla="*/ 135071 h 269620"/>
                  <a:gd name="connsiteX12" fmla="*/ 73287 w 331456"/>
                  <a:gd name="connsiteY12" fmla="*/ 224681 h 269620"/>
                  <a:gd name="connsiteX13" fmla="*/ 68057 w 331456"/>
                  <a:gd name="connsiteY13" fmla="*/ 229023 h 269620"/>
                  <a:gd name="connsiteX14" fmla="*/ 8926 w 331456"/>
                  <a:gd name="connsiteY14" fmla="*/ 257446 h 269620"/>
                  <a:gd name="connsiteX15" fmla="*/ 77 w 331456"/>
                  <a:gd name="connsiteY15" fmla="*/ 265341 h 269620"/>
                  <a:gd name="connsiteX16" fmla="*/ 5306 w 331456"/>
                  <a:gd name="connsiteY16" fmla="*/ 269684 h 269620"/>
                  <a:gd name="connsiteX17" fmla="*/ 43118 w 331456"/>
                  <a:gd name="connsiteY17" fmla="*/ 268499 h 269620"/>
                  <a:gd name="connsiteX18" fmla="*/ 88170 w 331456"/>
                  <a:gd name="connsiteY18" fmla="*/ 269684 h 269620"/>
                  <a:gd name="connsiteX19" fmla="*/ 95411 w 331456"/>
                  <a:gd name="connsiteY19" fmla="*/ 261788 h 269620"/>
                  <a:gd name="connsiteX20" fmla="*/ 90584 w 331456"/>
                  <a:gd name="connsiteY20" fmla="*/ 257446 h 269620"/>
                  <a:gd name="connsiteX21" fmla="*/ 74493 w 331456"/>
                  <a:gd name="connsiteY21" fmla="*/ 245208 h 269620"/>
                  <a:gd name="connsiteX22" fmla="*/ 85354 w 331456"/>
                  <a:gd name="connsiteY22" fmla="*/ 227444 h 269620"/>
                  <a:gd name="connsiteX23" fmla="*/ 126384 w 331456"/>
                  <a:gd name="connsiteY23" fmla="*/ 184810 h 269620"/>
                  <a:gd name="connsiteX24" fmla="*/ 162587 w 331456"/>
                  <a:gd name="connsiteY24" fmla="*/ 146124 h 269620"/>
                  <a:gd name="connsiteX25" fmla="*/ 203214 w 331456"/>
                  <a:gd name="connsiteY25" fmla="*/ 240471 h 269620"/>
                  <a:gd name="connsiteX26" fmla="*/ 205226 w 331456"/>
                  <a:gd name="connsiteY26" fmla="*/ 245998 h 269620"/>
                  <a:gd name="connsiteX27" fmla="*/ 181895 w 331456"/>
                  <a:gd name="connsiteY27" fmla="*/ 257446 h 269620"/>
                  <a:gd name="connsiteX28" fmla="*/ 173850 w 331456"/>
                  <a:gd name="connsiteY28" fmla="*/ 264946 h 269620"/>
                  <a:gd name="connsiteX29" fmla="*/ 179884 w 331456"/>
                  <a:gd name="connsiteY29" fmla="*/ 269684 h 269620"/>
                  <a:gd name="connsiteX30" fmla="*/ 230567 w 331456"/>
                  <a:gd name="connsiteY30" fmla="*/ 268499 h 269620"/>
                  <a:gd name="connsiteX31" fmla="*/ 275218 w 331456"/>
                  <a:gd name="connsiteY31" fmla="*/ 269684 h 269620"/>
                  <a:gd name="connsiteX32" fmla="*/ 282860 w 331456"/>
                  <a:gd name="connsiteY32" fmla="*/ 262183 h 269620"/>
                  <a:gd name="connsiteX33" fmla="*/ 275620 w 331456"/>
                  <a:gd name="connsiteY33" fmla="*/ 257446 h 269620"/>
                  <a:gd name="connsiteX34" fmla="*/ 241026 w 331456"/>
                  <a:gd name="connsiteY34" fmla="*/ 240077 h 269620"/>
                  <a:gd name="connsiteX35" fmla="*/ 189135 w 331456"/>
                  <a:gd name="connsiteY35" fmla="*/ 118096 h 269620"/>
                  <a:gd name="connsiteX36" fmla="*/ 271597 w 331456"/>
                  <a:gd name="connsiteY36" fmla="*/ 32433 h 269620"/>
                  <a:gd name="connsiteX37" fmla="*/ 322683 w 331456"/>
                  <a:gd name="connsiteY37" fmla="*/ 12300 h 269620"/>
                  <a:gd name="connsiteX38" fmla="*/ 331533 w 331456"/>
                  <a:gd name="connsiteY38" fmla="*/ 4405 h 269620"/>
                  <a:gd name="connsiteX39" fmla="*/ 326304 w 331456"/>
                  <a:gd name="connsiteY39" fmla="*/ 63 h 269620"/>
                  <a:gd name="connsiteX40" fmla="*/ 288492 w 331456"/>
                  <a:gd name="connsiteY40" fmla="*/ 1247 h 269620"/>
                  <a:gd name="connsiteX41" fmla="*/ 243842 w 331456"/>
                  <a:gd name="connsiteY41" fmla="*/ 63 h 269620"/>
                  <a:gd name="connsiteX42" fmla="*/ 236199 w 331456"/>
                  <a:gd name="connsiteY42" fmla="*/ 7958 h 269620"/>
                  <a:gd name="connsiteX43" fmla="*/ 241026 w 331456"/>
                  <a:gd name="connsiteY43" fmla="*/ 12300 h 269620"/>
                  <a:gd name="connsiteX44" fmla="*/ 257116 w 331456"/>
                  <a:gd name="connsiteY44" fmla="*/ 24538 h 269620"/>
                  <a:gd name="connsiteX45" fmla="*/ 249473 w 331456"/>
                  <a:gd name="connsiteY45" fmla="*/ 38749 h 269620"/>
                  <a:gd name="connsiteX46" fmla="*/ 184308 w 331456"/>
                  <a:gd name="connsiteY46" fmla="*/ 107437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1456" h="269620">
                    <a:moveTo>
                      <a:pt x="184308" y="107437"/>
                    </a:moveTo>
                    <a:lnTo>
                      <a:pt x="150519" y="28880"/>
                    </a:lnTo>
                    <a:cubicBezTo>
                      <a:pt x="149312" y="25722"/>
                      <a:pt x="148508" y="24143"/>
                      <a:pt x="148508" y="23748"/>
                    </a:cubicBezTo>
                    <a:cubicBezTo>
                      <a:pt x="148508" y="21380"/>
                      <a:pt x="155346" y="13879"/>
                      <a:pt x="172241" y="12300"/>
                    </a:cubicBezTo>
                    <a:cubicBezTo>
                      <a:pt x="176263" y="11906"/>
                      <a:pt x="180286" y="11511"/>
                      <a:pt x="180286" y="4800"/>
                    </a:cubicBezTo>
                    <a:cubicBezTo>
                      <a:pt x="180286" y="63"/>
                      <a:pt x="175459" y="63"/>
                      <a:pt x="174252" y="63"/>
                    </a:cubicBezTo>
                    <a:cubicBezTo>
                      <a:pt x="157760" y="63"/>
                      <a:pt x="140463" y="1247"/>
                      <a:pt x="123568" y="1247"/>
                    </a:cubicBezTo>
                    <a:cubicBezTo>
                      <a:pt x="113512" y="1247"/>
                      <a:pt x="88572" y="63"/>
                      <a:pt x="78516" y="63"/>
                    </a:cubicBezTo>
                    <a:cubicBezTo>
                      <a:pt x="76102" y="63"/>
                      <a:pt x="71275" y="63"/>
                      <a:pt x="71275" y="7958"/>
                    </a:cubicBezTo>
                    <a:cubicBezTo>
                      <a:pt x="71275" y="12300"/>
                      <a:pt x="75298" y="12300"/>
                      <a:pt x="80527" y="12300"/>
                    </a:cubicBezTo>
                    <a:cubicBezTo>
                      <a:pt x="104662" y="12300"/>
                      <a:pt x="107076" y="16248"/>
                      <a:pt x="110696" y="24933"/>
                    </a:cubicBezTo>
                    <a:lnTo>
                      <a:pt x="158162" y="135071"/>
                    </a:lnTo>
                    <a:lnTo>
                      <a:pt x="73287" y="224681"/>
                    </a:lnTo>
                    <a:lnTo>
                      <a:pt x="68057" y="229023"/>
                    </a:lnTo>
                    <a:cubicBezTo>
                      <a:pt x="48347" y="249946"/>
                      <a:pt x="29441" y="256262"/>
                      <a:pt x="8926" y="257446"/>
                    </a:cubicBezTo>
                    <a:cubicBezTo>
                      <a:pt x="3697" y="257841"/>
                      <a:pt x="77" y="257841"/>
                      <a:pt x="77" y="265341"/>
                    </a:cubicBezTo>
                    <a:cubicBezTo>
                      <a:pt x="77" y="265736"/>
                      <a:pt x="77" y="269684"/>
                      <a:pt x="5306" y="269684"/>
                    </a:cubicBezTo>
                    <a:cubicBezTo>
                      <a:pt x="17374" y="269684"/>
                      <a:pt x="30648" y="268499"/>
                      <a:pt x="43118" y="268499"/>
                    </a:cubicBezTo>
                    <a:cubicBezTo>
                      <a:pt x="58001" y="268499"/>
                      <a:pt x="73689" y="269684"/>
                      <a:pt x="88170" y="269684"/>
                    </a:cubicBezTo>
                    <a:cubicBezTo>
                      <a:pt x="90584" y="269684"/>
                      <a:pt x="95411" y="269684"/>
                      <a:pt x="95411" y="261788"/>
                    </a:cubicBezTo>
                    <a:cubicBezTo>
                      <a:pt x="95411" y="257841"/>
                      <a:pt x="91388" y="257446"/>
                      <a:pt x="90584" y="257446"/>
                    </a:cubicBezTo>
                    <a:cubicBezTo>
                      <a:pt x="86963" y="257051"/>
                      <a:pt x="74493" y="256262"/>
                      <a:pt x="74493" y="245208"/>
                    </a:cubicBezTo>
                    <a:cubicBezTo>
                      <a:pt x="74493" y="238892"/>
                      <a:pt x="80527" y="232576"/>
                      <a:pt x="85354" y="227444"/>
                    </a:cubicBezTo>
                    <a:lnTo>
                      <a:pt x="126384" y="184810"/>
                    </a:lnTo>
                    <a:lnTo>
                      <a:pt x="162587" y="146124"/>
                    </a:lnTo>
                    <a:lnTo>
                      <a:pt x="203214" y="240471"/>
                    </a:lnTo>
                    <a:cubicBezTo>
                      <a:pt x="204823" y="244814"/>
                      <a:pt x="205226" y="245208"/>
                      <a:pt x="205226" y="245998"/>
                    </a:cubicBezTo>
                    <a:cubicBezTo>
                      <a:pt x="205226" y="249156"/>
                      <a:pt x="197583" y="255867"/>
                      <a:pt x="181895" y="257446"/>
                    </a:cubicBezTo>
                    <a:cubicBezTo>
                      <a:pt x="177470" y="257841"/>
                      <a:pt x="173850" y="258236"/>
                      <a:pt x="173850" y="264946"/>
                    </a:cubicBezTo>
                    <a:cubicBezTo>
                      <a:pt x="173850" y="269684"/>
                      <a:pt x="178275" y="269684"/>
                      <a:pt x="179884" y="269684"/>
                    </a:cubicBezTo>
                    <a:cubicBezTo>
                      <a:pt x="191147" y="269684"/>
                      <a:pt x="219304" y="268499"/>
                      <a:pt x="230567" y="268499"/>
                    </a:cubicBezTo>
                    <a:cubicBezTo>
                      <a:pt x="240624" y="268499"/>
                      <a:pt x="265161" y="269684"/>
                      <a:pt x="275218" y="269684"/>
                    </a:cubicBezTo>
                    <a:cubicBezTo>
                      <a:pt x="278033" y="269684"/>
                      <a:pt x="282860" y="269684"/>
                      <a:pt x="282860" y="262183"/>
                    </a:cubicBezTo>
                    <a:cubicBezTo>
                      <a:pt x="282860" y="257446"/>
                      <a:pt x="278838" y="257446"/>
                      <a:pt x="275620" y="257446"/>
                    </a:cubicBezTo>
                    <a:cubicBezTo>
                      <a:pt x="248669" y="257051"/>
                      <a:pt x="247864" y="255867"/>
                      <a:pt x="241026" y="240077"/>
                    </a:cubicBezTo>
                    <a:cubicBezTo>
                      <a:pt x="225338" y="203364"/>
                      <a:pt x="198387" y="141781"/>
                      <a:pt x="189135" y="118096"/>
                    </a:cubicBezTo>
                    <a:cubicBezTo>
                      <a:pt x="216489" y="90463"/>
                      <a:pt x="258725" y="43486"/>
                      <a:pt x="271597" y="32433"/>
                    </a:cubicBezTo>
                    <a:cubicBezTo>
                      <a:pt x="283263" y="22959"/>
                      <a:pt x="298548" y="13485"/>
                      <a:pt x="322683" y="12300"/>
                    </a:cubicBezTo>
                    <a:cubicBezTo>
                      <a:pt x="327913" y="11906"/>
                      <a:pt x="331533" y="11906"/>
                      <a:pt x="331533" y="4405"/>
                    </a:cubicBezTo>
                    <a:cubicBezTo>
                      <a:pt x="331533" y="4010"/>
                      <a:pt x="331533" y="63"/>
                      <a:pt x="326304" y="63"/>
                    </a:cubicBezTo>
                    <a:cubicBezTo>
                      <a:pt x="314236" y="63"/>
                      <a:pt x="300962" y="1247"/>
                      <a:pt x="288492" y="1247"/>
                    </a:cubicBezTo>
                    <a:cubicBezTo>
                      <a:pt x="273609" y="1247"/>
                      <a:pt x="258323" y="63"/>
                      <a:pt x="243842" y="63"/>
                    </a:cubicBezTo>
                    <a:cubicBezTo>
                      <a:pt x="241428" y="63"/>
                      <a:pt x="236199" y="63"/>
                      <a:pt x="236199" y="7958"/>
                    </a:cubicBezTo>
                    <a:cubicBezTo>
                      <a:pt x="236199" y="10721"/>
                      <a:pt x="238210" y="11906"/>
                      <a:pt x="241026" y="12300"/>
                    </a:cubicBezTo>
                    <a:cubicBezTo>
                      <a:pt x="244646" y="12695"/>
                      <a:pt x="257116" y="13485"/>
                      <a:pt x="257116" y="24538"/>
                    </a:cubicBezTo>
                    <a:cubicBezTo>
                      <a:pt x="257116" y="30064"/>
                      <a:pt x="252691" y="35196"/>
                      <a:pt x="249473" y="38749"/>
                    </a:cubicBezTo>
                    <a:lnTo>
                      <a:pt x="184308" y="107437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6D0D7AA-A862-1113-DD35-D2AEFA31B585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6148723" y="7763169"/>
                <a:ext cx="27353" cy="146850"/>
              </a:xfrm>
              <a:custGeom>
                <a:avLst/>
                <a:gdLst>
                  <a:gd name="connsiteX0" fmla="*/ 16179 w 27353"/>
                  <a:gd name="connsiteY0" fmla="*/ 81383 h 146850"/>
                  <a:gd name="connsiteX1" fmla="*/ 27442 w 27353"/>
                  <a:gd name="connsiteY1" fmla="*/ 73488 h 146850"/>
                  <a:gd name="connsiteX2" fmla="*/ 16179 w 27353"/>
                  <a:gd name="connsiteY2" fmla="*/ 65593 h 146850"/>
                  <a:gd name="connsiteX3" fmla="*/ 16179 w 27353"/>
                  <a:gd name="connsiteY3" fmla="*/ 13879 h 146850"/>
                  <a:gd name="connsiteX4" fmla="*/ 8134 w 27353"/>
                  <a:gd name="connsiteY4" fmla="*/ 63 h 146850"/>
                  <a:gd name="connsiteX5" fmla="*/ 89 w 27353"/>
                  <a:gd name="connsiteY5" fmla="*/ 13879 h 146850"/>
                  <a:gd name="connsiteX6" fmla="*/ 89 w 27353"/>
                  <a:gd name="connsiteY6" fmla="*/ 133097 h 146850"/>
                  <a:gd name="connsiteX7" fmla="*/ 8134 w 27353"/>
                  <a:gd name="connsiteY7" fmla="*/ 146913 h 146850"/>
                  <a:gd name="connsiteX8" fmla="*/ 16179 w 27353"/>
                  <a:gd name="connsiteY8" fmla="*/ 133097 h 146850"/>
                  <a:gd name="connsiteX9" fmla="*/ 16179 w 27353"/>
                  <a:gd name="connsiteY9" fmla="*/ 81383 h 14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53" h="146850">
                    <a:moveTo>
                      <a:pt x="16179" y="81383"/>
                    </a:moveTo>
                    <a:cubicBezTo>
                      <a:pt x="18592" y="81383"/>
                      <a:pt x="27442" y="81383"/>
                      <a:pt x="27442" y="73488"/>
                    </a:cubicBezTo>
                    <a:cubicBezTo>
                      <a:pt x="27442" y="65593"/>
                      <a:pt x="18592" y="65593"/>
                      <a:pt x="16179" y="65593"/>
                    </a:cubicBezTo>
                    <a:lnTo>
                      <a:pt x="16179" y="13879"/>
                    </a:lnTo>
                    <a:cubicBezTo>
                      <a:pt x="16179" y="7563"/>
                      <a:pt x="16179" y="63"/>
                      <a:pt x="8134" y="63"/>
                    </a:cubicBezTo>
                    <a:cubicBezTo>
                      <a:pt x="89" y="63"/>
                      <a:pt x="89" y="7563"/>
                      <a:pt x="89" y="13879"/>
                    </a:cubicBezTo>
                    <a:lnTo>
                      <a:pt x="89" y="133097"/>
                    </a:lnTo>
                    <a:cubicBezTo>
                      <a:pt x="89" y="139413"/>
                      <a:pt x="89" y="146913"/>
                      <a:pt x="8134" y="146913"/>
                    </a:cubicBezTo>
                    <a:cubicBezTo>
                      <a:pt x="16179" y="146913"/>
                      <a:pt x="16179" y="139413"/>
                      <a:pt x="16179" y="133097"/>
                    </a:cubicBezTo>
                    <a:lnTo>
                      <a:pt x="16179" y="81383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EE6BCD15-F653-9A11-94C0-733438139C26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6159986" y="7828699"/>
                <a:ext cx="245776" cy="15790"/>
              </a:xfrm>
              <a:custGeom>
                <a:avLst/>
                <a:gdLst>
                  <a:gd name="connsiteX0" fmla="*/ 231786 w 245776"/>
                  <a:gd name="connsiteY0" fmla="*/ 15853 h 15790"/>
                  <a:gd name="connsiteX1" fmla="*/ 245865 w 245776"/>
                  <a:gd name="connsiteY1" fmla="*/ 7958 h 15790"/>
                  <a:gd name="connsiteX2" fmla="*/ 231786 w 245776"/>
                  <a:gd name="connsiteY2" fmla="*/ 63 h 15790"/>
                  <a:gd name="connsiteX3" fmla="*/ 14167 w 245776"/>
                  <a:gd name="connsiteY3" fmla="*/ 63 h 15790"/>
                  <a:gd name="connsiteX4" fmla="*/ 89 w 245776"/>
                  <a:gd name="connsiteY4" fmla="*/ 7958 h 15790"/>
                  <a:gd name="connsiteX5" fmla="*/ 14167 w 245776"/>
                  <a:gd name="connsiteY5" fmla="*/ 15853 h 15790"/>
                  <a:gd name="connsiteX6" fmla="*/ 231786 w 245776"/>
                  <a:gd name="connsiteY6" fmla="*/ 15853 h 1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776" h="15790">
                    <a:moveTo>
                      <a:pt x="231786" y="15853"/>
                    </a:moveTo>
                    <a:cubicBezTo>
                      <a:pt x="238624" y="15853"/>
                      <a:pt x="245865" y="15853"/>
                      <a:pt x="245865" y="7958"/>
                    </a:cubicBezTo>
                    <a:cubicBezTo>
                      <a:pt x="245865" y="63"/>
                      <a:pt x="238624" y="63"/>
                      <a:pt x="231786" y="63"/>
                    </a:cubicBezTo>
                    <a:lnTo>
                      <a:pt x="14167" y="63"/>
                    </a:lnTo>
                    <a:cubicBezTo>
                      <a:pt x="7329" y="63"/>
                      <a:pt x="89" y="63"/>
                      <a:pt x="89" y="7958"/>
                    </a:cubicBezTo>
                    <a:cubicBezTo>
                      <a:pt x="89" y="15853"/>
                      <a:pt x="7329" y="15853"/>
                      <a:pt x="14167" y="15853"/>
                    </a:cubicBezTo>
                    <a:lnTo>
                      <a:pt x="231786" y="15853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0FB769FD-8507-279A-6076-7B5F7EE2B321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6394547" y="7733562"/>
                <a:ext cx="357200" cy="206064"/>
              </a:xfrm>
              <a:custGeom>
                <a:avLst/>
                <a:gdLst>
                  <a:gd name="connsiteX0" fmla="*/ 313449 w 357200"/>
                  <a:gd name="connsiteY0" fmla="*/ 110990 h 206064"/>
                  <a:gd name="connsiteX1" fmla="*/ 277247 w 357200"/>
                  <a:gd name="connsiteY1" fmla="*/ 148887 h 206064"/>
                  <a:gd name="connsiteX2" fmla="*/ 255927 w 357200"/>
                  <a:gd name="connsiteY2" fmla="*/ 201390 h 206064"/>
                  <a:gd name="connsiteX3" fmla="*/ 263972 w 357200"/>
                  <a:gd name="connsiteY3" fmla="*/ 206127 h 206064"/>
                  <a:gd name="connsiteX4" fmla="*/ 272822 w 357200"/>
                  <a:gd name="connsiteY4" fmla="*/ 198232 h 206064"/>
                  <a:gd name="connsiteX5" fmla="*/ 351261 w 357200"/>
                  <a:gd name="connsiteY5" fmla="*/ 108227 h 206064"/>
                  <a:gd name="connsiteX6" fmla="*/ 357295 w 357200"/>
                  <a:gd name="connsiteY6" fmla="*/ 103095 h 206064"/>
                  <a:gd name="connsiteX7" fmla="*/ 354077 w 357200"/>
                  <a:gd name="connsiteY7" fmla="*/ 98753 h 206064"/>
                  <a:gd name="connsiteX8" fmla="*/ 272420 w 357200"/>
                  <a:gd name="connsiteY8" fmla="*/ 5984 h 206064"/>
                  <a:gd name="connsiteX9" fmla="*/ 263972 w 357200"/>
                  <a:gd name="connsiteY9" fmla="*/ 63 h 206064"/>
                  <a:gd name="connsiteX10" fmla="*/ 255927 w 357200"/>
                  <a:gd name="connsiteY10" fmla="*/ 4800 h 206064"/>
                  <a:gd name="connsiteX11" fmla="*/ 276442 w 357200"/>
                  <a:gd name="connsiteY11" fmla="*/ 56908 h 206064"/>
                  <a:gd name="connsiteX12" fmla="*/ 313449 w 357200"/>
                  <a:gd name="connsiteY12" fmla="*/ 95200 h 206064"/>
                  <a:gd name="connsiteX13" fmla="*/ 14576 w 357200"/>
                  <a:gd name="connsiteY13" fmla="*/ 95200 h 206064"/>
                  <a:gd name="connsiteX14" fmla="*/ 95 w 357200"/>
                  <a:gd name="connsiteY14" fmla="*/ 103095 h 206064"/>
                  <a:gd name="connsiteX15" fmla="*/ 14576 w 357200"/>
                  <a:gd name="connsiteY15" fmla="*/ 110990 h 206064"/>
                  <a:gd name="connsiteX16" fmla="*/ 313449 w 357200"/>
                  <a:gd name="connsiteY16" fmla="*/ 110990 h 20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7200" h="206064">
                    <a:moveTo>
                      <a:pt x="313449" y="110990"/>
                    </a:moveTo>
                    <a:cubicBezTo>
                      <a:pt x="291326" y="127570"/>
                      <a:pt x="280465" y="143755"/>
                      <a:pt x="277247" y="148887"/>
                    </a:cubicBezTo>
                    <a:cubicBezTo>
                      <a:pt x="259145" y="176126"/>
                      <a:pt x="255927" y="200995"/>
                      <a:pt x="255927" y="201390"/>
                    </a:cubicBezTo>
                    <a:cubicBezTo>
                      <a:pt x="255927" y="206127"/>
                      <a:pt x="260754" y="206127"/>
                      <a:pt x="263972" y="206127"/>
                    </a:cubicBezTo>
                    <a:cubicBezTo>
                      <a:pt x="270811" y="206127"/>
                      <a:pt x="271213" y="205338"/>
                      <a:pt x="272822" y="198232"/>
                    </a:cubicBezTo>
                    <a:cubicBezTo>
                      <a:pt x="282074" y="159546"/>
                      <a:pt x="305807" y="126386"/>
                      <a:pt x="351261" y="108227"/>
                    </a:cubicBezTo>
                    <a:cubicBezTo>
                      <a:pt x="356088" y="106648"/>
                      <a:pt x="357295" y="105858"/>
                      <a:pt x="357295" y="103095"/>
                    </a:cubicBezTo>
                    <a:cubicBezTo>
                      <a:pt x="357295" y="100332"/>
                      <a:pt x="354881" y="99147"/>
                      <a:pt x="354077" y="98753"/>
                    </a:cubicBezTo>
                    <a:cubicBezTo>
                      <a:pt x="336378" y="92042"/>
                      <a:pt x="287705" y="72304"/>
                      <a:pt x="272420" y="5984"/>
                    </a:cubicBezTo>
                    <a:cubicBezTo>
                      <a:pt x="271213" y="1247"/>
                      <a:pt x="270811" y="63"/>
                      <a:pt x="263972" y="63"/>
                    </a:cubicBezTo>
                    <a:cubicBezTo>
                      <a:pt x="260754" y="63"/>
                      <a:pt x="255927" y="63"/>
                      <a:pt x="255927" y="4800"/>
                    </a:cubicBezTo>
                    <a:cubicBezTo>
                      <a:pt x="255927" y="5589"/>
                      <a:pt x="259548" y="30459"/>
                      <a:pt x="276442" y="56908"/>
                    </a:cubicBezTo>
                    <a:cubicBezTo>
                      <a:pt x="284487" y="68751"/>
                      <a:pt x="296153" y="82568"/>
                      <a:pt x="313449" y="95200"/>
                    </a:cubicBezTo>
                    <a:lnTo>
                      <a:pt x="14576" y="95200"/>
                    </a:lnTo>
                    <a:cubicBezTo>
                      <a:pt x="7335" y="95200"/>
                      <a:pt x="95" y="95200"/>
                      <a:pt x="95" y="103095"/>
                    </a:cubicBezTo>
                    <a:cubicBezTo>
                      <a:pt x="95" y="110990"/>
                      <a:pt x="7335" y="110990"/>
                      <a:pt x="14576" y="110990"/>
                    </a:cubicBezTo>
                    <a:lnTo>
                      <a:pt x="313449" y="110990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07D6788-02F6-D640-13A5-3717FF3DA765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6926234" y="7639215"/>
                <a:ext cx="93322" cy="394759"/>
              </a:xfrm>
              <a:custGeom>
                <a:avLst/>
                <a:gdLst>
                  <a:gd name="connsiteX0" fmla="*/ 93430 w 93322"/>
                  <a:gd name="connsiteY0" fmla="*/ 390875 h 394759"/>
                  <a:gd name="connsiteX1" fmla="*/ 86592 w 93322"/>
                  <a:gd name="connsiteY1" fmla="*/ 382190 h 394759"/>
                  <a:gd name="connsiteX2" fmla="*/ 23438 w 93322"/>
                  <a:gd name="connsiteY2" fmla="*/ 197443 h 394759"/>
                  <a:gd name="connsiteX3" fmla="*/ 88201 w 93322"/>
                  <a:gd name="connsiteY3" fmla="*/ 10721 h 394759"/>
                  <a:gd name="connsiteX4" fmla="*/ 93430 w 93322"/>
                  <a:gd name="connsiteY4" fmla="*/ 4010 h 394759"/>
                  <a:gd name="connsiteX5" fmla="*/ 89407 w 93322"/>
                  <a:gd name="connsiteY5" fmla="*/ 63 h 394759"/>
                  <a:gd name="connsiteX6" fmla="*/ 25449 w 93322"/>
                  <a:gd name="connsiteY6" fmla="*/ 77041 h 394759"/>
                  <a:gd name="connsiteX7" fmla="*/ 107 w 93322"/>
                  <a:gd name="connsiteY7" fmla="*/ 197443 h 394759"/>
                  <a:gd name="connsiteX8" fmla="*/ 26656 w 93322"/>
                  <a:gd name="connsiteY8" fmla="*/ 320608 h 394759"/>
                  <a:gd name="connsiteX9" fmla="*/ 89407 w 93322"/>
                  <a:gd name="connsiteY9" fmla="*/ 394822 h 394759"/>
                  <a:gd name="connsiteX10" fmla="*/ 93430 w 93322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322" h="394759">
                    <a:moveTo>
                      <a:pt x="93430" y="390875"/>
                    </a:moveTo>
                    <a:cubicBezTo>
                      <a:pt x="93430" y="389691"/>
                      <a:pt x="93430" y="388901"/>
                      <a:pt x="86592" y="382190"/>
                    </a:cubicBezTo>
                    <a:cubicBezTo>
                      <a:pt x="36310" y="332450"/>
                      <a:pt x="23438" y="257841"/>
                      <a:pt x="23438" y="197443"/>
                    </a:cubicBezTo>
                    <a:cubicBezTo>
                      <a:pt x="23438" y="128754"/>
                      <a:pt x="38724" y="60066"/>
                      <a:pt x="88201" y="10721"/>
                    </a:cubicBezTo>
                    <a:cubicBezTo>
                      <a:pt x="93430" y="5984"/>
                      <a:pt x="93430" y="5195"/>
                      <a:pt x="93430" y="4010"/>
                    </a:cubicBezTo>
                    <a:cubicBezTo>
                      <a:pt x="93430" y="1247"/>
                      <a:pt x="91821" y="63"/>
                      <a:pt x="89407" y="63"/>
                    </a:cubicBezTo>
                    <a:cubicBezTo>
                      <a:pt x="85385" y="63"/>
                      <a:pt x="49182" y="26906"/>
                      <a:pt x="25449" y="77041"/>
                    </a:cubicBezTo>
                    <a:cubicBezTo>
                      <a:pt x="4934" y="120464"/>
                      <a:pt x="107" y="164283"/>
                      <a:pt x="107" y="197443"/>
                    </a:cubicBezTo>
                    <a:cubicBezTo>
                      <a:pt x="107" y="228234"/>
                      <a:pt x="4532" y="276000"/>
                      <a:pt x="26656" y="320608"/>
                    </a:cubicBezTo>
                    <a:cubicBezTo>
                      <a:pt x="50791" y="369163"/>
                      <a:pt x="85385" y="394822"/>
                      <a:pt x="89407" y="394822"/>
                    </a:cubicBezTo>
                    <a:cubicBezTo>
                      <a:pt x="91821" y="394822"/>
                      <a:pt x="93430" y="393638"/>
                      <a:pt x="93430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02C59732-4F4E-BEDE-6A75-384D17FC8A52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7054106" y="7760801"/>
                <a:ext cx="198310" cy="251067"/>
              </a:xfrm>
              <a:custGeom>
                <a:avLst/>
                <a:gdLst>
                  <a:gd name="connsiteX0" fmla="*/ 58036 w 198310"/>
                  <a:gd name="connsiteY0" fmla="*/ 26117 h 251067"/>
                  <a:gd name="connsiteX1" fmla="*/ 58036 w 198310"/>
                  <a:gd name="connsiteY1" fmla="*/ 63 h 251067"/>
                  <a:gd name="connsiteX2" fmla="*/ 111 w 198310"/>
                  <a:gd name="connsiteY2" fmla="*/ 4405 h 251067"/>
                  <a:gd name="connsiteX3" fmla="*/ 111 w 198310"/>
                  <a:gd name="connsiteY3" fmla="*/ 16643 h 251067"/>
                  <a:gd name="connsiteX4" fmla="*/ 31487 w 198310"/>
                  <a:gd name="connsiteY4" fmla="*/ 36381 h 251067"/>
                  <a:gd name="connsiteX5" fmla="*/ 31487 w 198310"/>
                  <a:gd name="connsiteY5" fmla="*/ 221128 h 251067"/>
                  <a:gd name="connsiteX6" fmla="*/ 111 w 198310"/>
                  <a:gd name="connsiteY6" fmla="*/ 238892 h 251067"/>
                  <a:gd name="connsiteX7" fmla="*/ 111 w 198310"/>
                  <a:gd name="connsiteY7" fmla="*/ 251130 h 251067"/>
                  <a:gd name="connsiteX8" fmla="*/ 45164 w 198310"/>
                  <a:gd name="connsiteY8" fmla="*/ 249946 h 251067"/>
                  <a:gd name="connsiteX9" fmla="*/ 90618 w 198310"/>
                  <a:gd name="connsiteY9" fmla="*/ 251130 h 251067"/>
                  <a:gd name="connsiteX10" fmla="*/ 90618 w 198310"/>
                  <a:gd name="connsiteY10" fmla="*/ 238892 h 251067"/>
                  <a:gd name="connsiteX11" fmla="*/ 59242 w 198310"/>
                  <a:gd name="connsiteY11" fmla="*/ 221128 h 251067"/>
                  <a:gd name="connsiteX12" fmla="*/ 59242 w 198310"/>
                  <a:gd name="connsiteY12" fmla="*/ 154809 h 251067"/>
                  <a:gd name="connsiteX13" fmla="*/ 59242 w 198310"/>
                  <a:gd name="connsiteY13" fmla="*/ 151256 h 251067"/>
                  <a:gd name="connsiteX14" fmla="*/ 108719 w 198310"/>
                  <a:gd name="connsiteY14" fmla="*/ 178889 h 251067"/>
                  <a:gd name="connsiteX15" fmla="*/ 198422 w 198310"/>
                  <a:gd name="connsiteY15" fmla="*/ 89278 h 251067"/>
                  <a:gd name="connsiteX16" fmla="*/ 114351 w 198310"/>
                  <a:gd name="connsiteY16" fmla="*/ 63 h 251067"/>
                  <a:gd name="connsiteX17" fmla="*/ 58036 w 198310"/>
                  <a:gd name="connsiteY17" fmla="*/ 26117 h 251067"/>
                  <a:gd name="connsiteX18" fmla="*/ 59242 w 198310"/>
                  <a:gd name="connsiteY18" fmla="*/ 129544 h 251067"/>
                  <a:gd name="connsiteX19" fmla="*/ 59242 w 198310"/>
                  <a:gd name="connsiteY19" fmla="*/ 41513 h 251067"/>
                  <a:gd name="connsiteX20" fmla="*/ 111133 w 198310"/>
                  <a:gd name="connsiteY20" fmla="*/ 9932 h 251067"/>
                  <a:gd name="connsiteX21" fmla="*/ 165035 w 198310"/>
                  <a:gd name="connsiteY21" fmla="*/ 89278 h 251067"/>
                  <a:gd name="connsiteX22" fmla="*/ 107110 w 198310"/>
                  <a:gd name="connsiteY22" fmla="*/ 170204 h 251067"/>
                  <a:gd name="connsiteX23" fmla="*/ 64874 w 198310"/>
                  <a:gd name="connsiteY23" fmla="*/ 146124 h 251067"/>
                  <a:gd name="connsiteX24" fmla="*/ 59242 w 198310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310" h="251067">
                    <a:moveTo>
                      <a:pt x="58036" y="26117"/>
                    </a:moveTo>
                    <a:lnTo>
                      <a:pt x="58036" y="63"/>
                    </a:lnTo>
                    <a:lnTo>
                      <a:pt x="111" y="4405"/>
                    </a:lnTo>
                    <a:lnTo>
                      <a:pt x="111" y="16643"/>
                    </a:lnTo>
                    <a:cubicBezTo>
                      <a:pt x="28671" y="16643"/>
                      <a:pt x="31487" y="19011"/>
                      <a:pt x="31487" y="36381"/>
                    </a:cubicBezTo>
                    <a:lnTo>
                      <a:pt x="31487" y="221128"/>
                    </a:lnTo>
                    <a:cubicBezTo>
                      <a:pt x="31487" y="238892"/>
                      <a:pt x="27062" y="238892"/>
                      <a:pt x="111" y="238892"/>
                    </a:cubicBezTo>
                    <a:lnTo>
                      <a:pt x="111" y="251130"/>
                    </a:lnTo>
                    <a:cubicBezTo>
                      <a:pt x="13788" y="250735"/>
                      <a:pt x="34705" y="249946"/>
                      <a:pt x="45164" y="249946"/>
                    </a:cubicBezTo>
                    <a:cubicBezTo>
                      <a:pt x="56024" y="249946"/>
                      <a:pt x="76539" y="250735"/>
                      <a:pt x="90618" y="251130"/>
                    </a:cubicBezTo>
                    <a:lnTo>
                      <a:pt x="90618" y="238892"/>
                    </a:lnTo>
                    <a:cubicBezTo>
                      <a:pt x="63667" y="238892"/>
                      <a:pt x="59242" y="238892"/>
                      <a:pt x="59242" y="221128"/>
                    </a:cubicBezTo>
                    <a:lnTo>
                      <a:pt x="59242" y="154809"/>
                    </a:lnTo>
                    <a:lnTo>
                      <a:pt x="59242" y="151256"/>
                    </a:lnTo>
                    <a:cubicBezTo>
                      <a:pt x="61254" y="157572"/>
                      <a:pt x="78148" y="178889"/>
                      <a:pt x="108719" y="178889"/>
                    </a:cubicBezTo>
                    <a:cubicBezTo>
                      <a:pt x="156587" y="178889"/>
                      <a:pt x="198422" y="140202"/>
                      <a:pt x="198422" y="89278"/>
                    </a:cubicBezTo>
                    <a:cubicBezTo>
                      <a:pt x="198422" y="39144"/>
                      <a:pt x="159403" y="63"/>
                      <a:pt x="114351" y="63"/>
                    </a:cubicBezTo>
                    <a:cubicBezTo>
                      <a:pt x="82975" y="63"/>
                      <a:pt x="66081" y="17432"/>
                      <a:pt x="58036" y="26117"/>
                    </a:cubicBezTo>
                    <a:close/>
                    <a:moveTo>
                      <a:pt x="59242" y="129544"/>
                    </a:moveTo>
                    <a:lnTo>
                      <a:pt x="59242" y="41513"/>
                    </a:lnTo>
                    <a:cubicBezTo>
                      <a:pt x="70908" y="21380"/>
                      <a:pt x="90618" y="9932"/>
                      <a:pt x="111133" y="9932"/>
                    </a:cubicBezTo>
                    <a:cubicBezTo>
                      <a:pt x="140497" y="9932"/>
                      <a:pt x="165035" y="44671"/>
                      <a:pt x="165035" y="89278"/>
                    </a:cubicBezTo>
                    <a:cubicBezTo>
                      <a:pt x="165035" y="137044"/>
                      <a:pt x="136877" y="170204"/>
                      <a:pt x="107110" y="170204"/>
                    </a:cubicBezTo>
                    <a:cubicBezTo>
                      <a:pt x="91020" y="170204"/>
                      <a:pt x="75735" y="162309"/>
                      <a:pt x="64874" y="146124"/>
                    </a:cubicBezTo>
                    <a:cubicBezTo>
                      <a:pt x="59242" y="137834"/>
                      <a:pt x="59242" y="137439"/>
                      <a:pt x="59242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1EFCB51C-CE0F-C795-E601-86F420607FEF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>
                <a:off x="7273960" y="7692507"/>
                <a:ext cx="125905" cy="247119"/>
              </a:xfrm>
              <a:custGeom>
                <a:avLst/>
                <a:gdLst>
                  <a:gd name="connsiteX0" fmla="*/ 62064 w 125905"/>
                  <a:gd name="connsiteY0" fmla="*/ 84936 h 247119"/>
                  <a:gd name="connsiteX1" fmla="*/ 119586 w 125905"/>
                  <a:gd name="connsiteY1" fmla="*/ 84936 h 247119"/>
                  <a:gd name="connsiteX2" fmla="*/ 119586 w 125905"/>
                  <a:gd name="connsiteY2" fmla="*/ 72699 h 247119"/>
                  <a:gd name="connsiteX3" fmla="*/ 62064 w 125905"/>
                  <a:gd name="connsiteY3" fmla="*/ 72699 h 247119"/>
                  <a:gd name="connsiteX4" fmla="*/ 62064 w 125905"/>
                  <a:gd name="connsiteY4" fmla="*/ 63 h 247119"/>
                  <a:gd name="connsiteX5" fmla="*/ 52007 w 125905"/>
                  <a:gd name="connsiteY5" fmla="*/ 63 h 247119"/>
                  <a:gd name="connsiteX6" fmla="*/ 117 w 125905"/>
                  <a:gd name="connsiteY6" fmla="*/ 76251 h 247119"/>
                  <a:gd name="connsiteX7" fmla="*/ 117 w 125905"/>
                  <a:gd name="connsiteY7" fmla="*/ 84936 h 247119"/>
                  <a:gd name="connsiteX8" fmla="*/ 34308 w 125905"/>
                  <a:gd name="connsiteY8" fmla="*/ 84936 h 247119"/>
                  <a:gd name="connsiteX9" fmla="*/ 34308 w 125905"/>
                  <a:gd name="connsiteY9" fmla="*/ 193890 h 247119"/>
                  <a:gd name="connsiteX10" fmla="*/ 86199 w 125905"/>
                  <a:gd name="connsiteY10" fmla="*/ 247182 h 247119"/>
                  <a:gd name="connsiteX11" fmla="*/ 126022 w 125905"/>
                  <a:gd name="connsiteY11" fmla="*/ 193890 h 247119"/>
                  <a:gd name="connsiteX12" fmla="*/ 126022 w 125905"/>
                  <a:gd name="connsiteY12" fmla="*/ 171388 h 247119"/>
                  <a:gd name="connsiteX13" fmla="*/ 115966 w 125905"/>
                  <a:gd name="connsiteY13" fmla="*/ 171388 h 247119"/>
                  <a:gd name="connsiteX14" fmla="*/ 115966 w 125905"/>
                  <a:gd name="connsiteY14" fmla="*/ 193100 h 247119"/>
                  <a:gd name="connsiteX15" fmla="*/ 89015 w 125905"/>
                  <a:gd name="connsiteY15" fmla="*/ 237313 h 247119"/>
                  <a:gd name="connsiteX16" fmla="*/ 62064 w 125905"/>
                  <a:gd name="connsiteY16" fmla="*/ 194679 h 247119"/>
                  <a:gd name="connsiteX17" fmla="*/ 62064 w 125905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905" h="247119">
                    <a:moveTo>
                      <a:pt x="62064" y="84936"/>
                    </a:moveTo>
                    <a:lnTo>
                      <a:pt x="119586" y="84936"/>
                    </a:lnTo>
                    <a:lnTo>
                      <a:pt x="119586" y="72699"/>
                    </a:lnTo>
                    <a:lnTo>
                      <a:pt x="62064" y="72699"/>
                    </a:lnTo>
                    <a:lnTo>
                      <a:pt x="62064" y="63"/>
                    </a:lnTo>
                    <a:lnTo>
                      <a:pt x="52007" y="63"/>
                    </a:lnTo>
                    <a:cubicBezTo>
                      <a:pt x="51605" y="32433"/>
                      <a:pt x="39538" y="74672"/>
                      <a:pt x="117" y="76251"/>
                    </a:cubicBezTo>
                    <a:lnTo>
                      <a:pt x="117" y="84936"/>
                    </a:lnTo>
                    <a:lnTo>
                      <a:pt x="34308" y="84936"/>
                    </a:lnTo>
                    <a:lnTo>
                      <a:pt x="34308" y="193890"/>
                    </a:lnTo>
                    <a:cubicBezTo>
                      <a:pt x="34308" y="242445"/>
                      <a:pt x="71718" y="247182"/>
                      <a:pt x="86199" y="247182"/>
                    </a:cubicBezTo>
                    <a:cubicBezTo>
                      <a:pt x="114759" y="247182"/>
                      <a:pt x="126022" y="219154"/>
                      <a:pt x="126022" y="193890"/>
                    </a:cubicBezTo>
                    <a:lnTo>
                      <a:pt x="126022" y="171388"/>
                    </a:lnTo>
                    <a:lnTo>
                      <a:pt x="115966" y="171388"/>
                    </a:lnTo>
                    <a:lnTo>
                      <a:pt x="115966" y="193100"/>
                    </a:lnTo>
                    <a:cubicBezTo>
                      <a:pt x="115966" y="222312"/>
                      <a:pt x="103898" y="237313"/>
                      <a:pt x="89015" y="237313"/>
                    </a:cubicBezTo>
                    <a:cubicBezTo>
                      <a:pt x="62064" y="237313"/>
                      <a:pt x="62064" y="201390"/>
                      <a:pt x="62064" y="194679"/>
                    </a:cubicBezTo>
                    <a:lnTo>
                      <a:pt x="62064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8769F713-E79A-654A-0E31-8EC666670333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7462572" y="7639215"/>
                <a:ext cx="93322" cy="394759"/>
              </a:xfrm>
              <a:custGeom>
                <a:avLst/>
                <a:gdLst>
                  <a:gd name="connsiteX0" fmla="*/ 93443 w 93322"/>
                  <a:gd name="connsiteY0" fmla="*/ 390875 h 394759"/>
                  <a:gd name="connsiteX1" fmla="*/ 86605 w 93322"/>
                  <a:gd name="connsiteY1" fmla="*/ 382190 h 394759"/>
                  <a:gd name="connsiteX2" fmla="*/ 23451 w 93322"/>
                  <a:gd name="connsiteY2" fmla="*/ 197443 h 394759"/>
                  <a:gd name="connsiteX3" fmla="*/ 88214 w 93322"/>
                  <a:gd name="connsiteY3" fmla="*/ 10721 h 394759"/>
                  <a:gd name="connsiteX4" fmla="*/ 93443 w 93322"/>
                  <a:gd name="connsiteY4" fmla="*/ 4010 h 394759"/>
                  <a:gd name="connsiteX5" fmla="*/ 89421 w 93322"/>
                  <a:gd name="connsiteY5" fmla="*/ 63 h 394759"/>
                  <a:gd name="connsiteX6" fmla="*/ 25463 w 93322"/>
                  <a:gd name="connsiteY6" fmla="*/ 77041 h 394759"/>
                  <a:gd name="connsiteX7" fmla="*/ 121 w 93322"/>
                  <a:gd name="connsiteY7" fmla="*/ 197443 h 394759"/>
                  <a:gd name="connsiteX8" fmla="*/ 26669 w 93322"/>
                  <a:gd name="connsiteY8" fmla="*/ 320608 h 394759"/>
                  <a:gd name="connsiteX9" fmla="*/ 89421 w 93322"/>
                  <a:gd name="connsiteY9" fmla="*/ 394822 h 394759"/>
                  <a:gd name="connsiteX10" fmla="*/ 93443 w 93322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322" h="394759">
                    <a:moveTo>
                      <a:pt x="93443" y="390875"/>
                    </a:moveTo>
                    <a:cubicBezTo>
                      <a:pt x="93443" y="389691"/>
                      <a:pt x="93443" y="388901"/>
                      <a:pt x="86605" y="382190"/>
                    </a:cubicBezTo>
                    <a:cubicBezTo>
                      <a:pt x="36323" y="332450"/>
                      <a:pt x="23451" y="257841"/>
                      <a:pt x="23451" y="197443"/>
                    </a:cubicBezTo>
                    <a:cubicBezTo>
                      <a:pt x="23451" y="128754"/>
                      <a:pt x="38737" y="60066"/>
                      <a:pt x="88214" y="10721"/>
                    </a:cubicBezTo>
                    <a:cubicBezTo>
                      <a:pt x="93443" y="5984"/>
                      <a:pt x="93443" y="5195"/>
                      <a:pt x="93443" y="4010"/>
                    </a:cubicBezTo>
                    <a:cubicBezTo>
                      <a:pt x="93443" y="1247"/>
                      <a:pt x="91834" y="63"/>
                      <a:pt x="89421" y="63"/>
                    </a:cubicBezTo>
                    <a:cubicBezTo>
                      <a:pt x="85398" y="63"/>
                      <a:pt x="49195" y="26906"/>
                      <a:pt x="25463" y="77041"/>
                    </a:cubicBezTo>
                    <a:cubicBezTo>
                      <a:pt x="4948" y="120464"/>
                      <a:pt x="121" y="164283"/>
                      <a:pt x="121" y="197443"/>
                    </a:cubicBezTo>
                    <a:cubicBezTo>
                      <a:pt x="121" y="228234"/>
                      <a:pt x="4545" y="276000"/>
                      <a:pt x="26669" y="320608"/>
                    </a:cubicBezTo>
                    <a:cubicBezTo>
                      <a:pt x="50804" y="369163"/>
                      <a:pt x="85398" y="394822"/>
                      <a:pt x="89421" y="394822"/>
                    </a:cubicBezTo>
                    <a:cubicBezTo>
                      <a:pt x="91834" y="394822"/>
                      <a:pt x="93443" y="393638"/>
                      <a:pt x="93443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8FD779F8-26E1-3C98-483C-B41FFAFBC081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7590042" y="7665663"/>
                <a:ext cx="331456" cy="269620"/>
              </a:xfrm>
              <a:custGeom>
                <a:avLst/>
                <a:gdLst>
                  <a:gd name="connsiteX0" fmla="*/ 184356 w 331456"/>
                  <a:gd name="connsiteY0" fmla="*/ 107437 h 269620"/>
                  <a:gd name="connsiteX1" fmla="*/ 150567 w 331456"/>
                  <a:gd name="connsiteY1" fmla="*/ 28880 h 269620"/>
                  <a:gd name="connsiteX2" fmla="*/ 148556 w 331456"/>
                  <a:gd name="connsiteY2" fmla="*/ 23748 h 269620"/>
                  <a:gd name="connsiteX3" fmla="*/ 172289 w 331456"/>
                  <a:gd name="connsiteY3" fmla="*/ 12300 h 269620"/>
                  <a:gd name="connsiteX4" fmla="*/ 180334 w 331456"/>
                  <a:gd name="connsiteY4" fmla="*/ 4800 h 269620"/>
                  <a:gd name="connsiteX5" fmla="*/ 174300 w 331456"/>
                  <a:gd name="connsiteY5" fmla="*/ 63 h 269620"/>
                  <a:gd name="connsiteX6" fmla="*/ 123616 w 331456"/>
                  <a:gd name="connsiteY6" fmla="*/ 1247 h 269620"/>
                  <a:gd name="connsiteX7" fmla="*/ 78564 w 331456"/>
                  <a:gd name="connsiteY7" fmla="*/ 63 h 269620"/>
                  <a:gd name="connsiteX8" fmla="*/ 71323 w 331456"/>
                  <a:gd name="connsiteY8" fmla="*/ 7958 h 269620"/>
                  <a:gd name="connsiteX9" fmla="*/ 80575 w 331456"/>
                  <a:gd name="connsiteY9" fmla="*/ 12300 h 269620"/>
                  <a:gd name="connsiteX10" fmla="*/ 110744 w 331456"/>
                  <a:gd name="connsiteY10" fmla="*/ 24933 h 269620"/>
                  <a:gd name="connsiteX11" fmla="*/ 158210 w 331456"/>
                  <a:gd name="connsiteY11" fmla="*/ 135071 h 269620"/>
                  <a:gd name="connsiteX12" fmla="*/ 73334 w 331456"/>
                  <a:gd name="connsiteY12" fmla="*/ 224681 h 269620"/>
                  <a:gd name="connsiteX13" fmla="*/ 68105 w 331456"/>
                  <a:gd name="connsiteY13" fmla="*/ 229023 h 269620"/>
                  <a:gd name="connsiteX14" fmla="*/ 8974 w 331456"/>
                  <a:gd name="connsiteY14" fmla="*/ 257446 h 269620"/>
                  <a:gd name="connsiteX15" fmla="*/ 124 w 331456"/>
                  <a:gd name="connsiteY15" fmla="*/ 265341 h 269620"/>
                  <a:gd name="connsiteX16" fmla="*/ 5354 w 331456"/>
                  <a:gd name="connsiteY16" fmla="*/ 269684 h 269620"/>
                  <a:gd name="connsiteX17" fmla="*/ 43166 w 331456"/>
                  <a:gd name="connsiteY17" fmla="*/ 268499 h 269620"/>
                  <a:gd name="connsiteX18" fmla="*/ 88218 w 331456"/>
                  <a:gd name="connsiteY18" fmla="*/ 269684 h 269620"/>
                  <a:gd name="connsiteX19" fmla="*/ 95458 w 331456"/>
                  <a:gd name="connsiteY19" fmla="*/ 261788 h 269620"/>
                  <a:gd name="connsiteX20" fmla="*/ 90631 w 331456"/>
                  <a:gd name="connsiteY20" fmla="*/ 257446 h 269620"/>
                  <a:gd name="connsiteX21" fmla="*/ 74541 w 331456"/>
                  <a:gd name="connsiteY21" fmla="*/ 245208 h 269620"/>
                  <a:gd name="connsiteX22" fmla="*/ 85402 w 331456"/>
                  <a:gd name="connsiteY22" fmla="*/ 227444 h 269620"/>
                  <a:gd name="connsiteX23" fmla="*/ 126432 w 331456"/>
                  <a:gd name="connsiteY23" fmla="*/ 184810 h 269620"/>
                  <a:gd name="connsiteX24" fmla="*/ 162635 w 331456"/>
                  <a:gd name="connsiteY24" fmla="*/ 146124 h 269620"/>
                  <a:gd name="connsiteX25" fmla="*/ 203262 w 331456"/>
                  <a:gd name="connsiteY25" fmla="*/ 240471 h 269620"/>
                  <a:gd name="connsiteX26" fmla="*/ 205273 w 331456"/>
                  <a:gd name="connsiteY26" fmla="*/ 245998 h 269620"/>
                  <a:gd name="connsiteX27" fmla="*/ 181943 w 331456"/>
                  <a:gd name="connsiteY27" fmla="*/ 257446 h 269620"/>
                  <a:gd name="connsiteX28" fmla="*/ 173898 w 331456"/>
                  <a:gd name="connsiteY28" fmla="*/ 264946 h 269620"/>
                  <a:gd name="connsiteX29" fmla="*/ 179931 w 331456"/>
                  <a:gd name="connsiteY29" fmla="*/ 269684 h 269620"/>
                  <a:gd name="connsiteX30" fmla="*/ 230615 w 331456"/>
                  <a:gd name="connsiteY30" fmla="*/ 268499 h 269620"/>
                  <a:gd name="connsiteX31" fmla="*/ 275265 w 331456"/>
                  <a:gd name="connsiteY31" fmla="*/ 269684 h 269620"/>
                  <a:gd name="connsiteX32" fmla="*/ 282908 w 331456"/>
                  <a:gd name="connsiteY32" fmla="*/ 262183 h 269620"/>
                  <a:gd name="connsiteX33" fmla="*/ 275668 w 331456"/>
                  <a:gd name="connsiteY33" fmla="*/ 257446 h 269620"/>
                  <a:gd name="connsiteX34" fmla="*/ 241074 w 331456"/>
                  <a:gd name="connsiteY34" fmla="*/ 240077 h 269620"/>
                  <a:gd name="connsiteX35" fmla="*/ 189183 w 331456"/>
                  <a:gd name="connsiteY35" fmla="*/ 118096 h 269620"/>
                  <a:gd name="connsiteX36" fmla="*/ 271645 w 331456"/>
                  <a:gd name="connsiteY36" fmla="*/ 32433 h 269620"/>
                  <a:gd name="connsiteX37" fmla="*/ 322731 w 331456"/>
                  <a:gd name="connsiteY37" fmla="*/ 12300 h 269620"/>
                  <a:gd name="connsiteX38" fmla="*/ 331581 w 331456"/>
                  <a:gd name="connsiteY38" fmla="*/ 4405 h 269620"/>
                  <a:gd name="connsiteX39" fmla="*/ 326351 w 331456"/>
                  <a:gd name="connsiteY39" fmla="*/ 63 h 269620"/>
                  <a:gd name="connsiteX40" fmla="*/ 288540 w 331456"/>
                  <a:gd name="connsiteY40" fmla="*/ 1247 h 269620"/>
                  <a:gd name="connsiteX41" fmla="*/ 243890 w 331456"/>
                  <a:gd name="connsiteY41" fmla="*/ 63 h 269620"/>
                  <a:gd name="connsiteX42" fmla="*/ 236247 w 331456"/>
                  <a:gd name="connsiteY42" fmla="*/ 7958 h 269620"/>
                  <a:gd name="connsiteX43" fmla="*/ 241074 w 331456"/>
                  <a:gd name="connsiteY43" fmla="*/ 12300 h 269620"/>
                  <a:gd name="connsiteX44" fmla="*/ 257164 w 331456"/>
                  <a:gd name="connsiteY44" fmla="*/ 24538 h 269620"/>
                  <a:gd name="connsiteX45" fmla="*/ 249521 w 331456"/>
                  <a:gd name="connsiteY45" fmla="*/ 38749 h 269620"/>
                  <a:gd name="connsiteX46" fmla="*/ 184356 w 331456"/>
                  <a:gd name="connsiteY46" fmla="*/ 107437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1456" h="269620">
                    <a:moveTo>
                      <a:pt x="184356" y="107437"/>
                    </a:moveTo>
                    <a:lnTo>
                      <a:pt x="150567" y="28880"/>
                    </a:lnTo>
                    <a:cubicBezTo>
                      <a:pt x="149360" y="25722"/>
                      <a:pt x="148556" y="24143"/>
                      <a:pt x="148556" y="23748"/>
                    </a:cubicBezTo>
                    <a:cubicBezTo>
                      <a:pt x="148556" y="21380"/>
                      <a:pt x="155394" y="13879"/>
                      <a:pt x="172289" y="12300"/>
                    </a:cubicBezTo>
                    <a:cubicBezTo>
                      <a:pt x="176311" y="11906"/>
                      <a:pt x="180334" y="11511"/>
                      <a:pt x="180334" y="4800"/>
                    </a:cubicBezTo>
                    <a:cubicBezTo>
                      <a:pt x="180334" y="63"/>
                      <a:pt x="175507" y="63"/>
                      <a:pt x="174300" y="63"/>
                    </a:cubicBezTo>
                    <a:cubicBezTo>
                      <a:pt x="157808" y="63"/>
                      <a:pt x="140511" y="1247"/>
                      <a:pt x="123616" y="1247"/>
                    </a:cubicBezTo>
                    <a:cubicBezTo>
                      <a:pt x="113560" y="1247"/>
                      <a:pt x="88620" y="63"/>
                      <a:pt x="78564" y="63"/>
                    </a:cubicBezTo>
                    <a:cubicBezTo>
                      <a:pt x="76150" y="63"/>
                      <a:pt x="71323" y="63"/>
                      <a:pt x="71323" y="7958"/>
                    </a:cubicBezTo>
                    <a:cubicBezTo>
                      <a:pt x="71323" y="12300"/>
                      <a:pt x="75346" y="12300"/>
                      <a:pt x="80575" y="12300"/>
                    </a:cubicBezTo>
                    <a:cubicBezTo>
                      <a:pt x="104710" y="12300"/>
                      <a:pt x="107124" y="16248"/>
                      <a:pt x="110744" y="24933"/>
                    </a:cubicBezTo>
                    <a:lnTo>
                      <a:pt x="158210" y="135071"/>
                    </a:lnTo>
                    <a:lnTo>
                      <a:pt x="73334" y="224681"/>
                    </a:lnTo>
                    <a:lnTo>
                      <a:pt x="68105" y="229023"/>
                    </a:lnTo>
                    <a:cubicBezTo>
                      <a:pt x="48395" y="249946"/>
                      <a:pt x="29489" y="256262"/>
                      <a:pt x="8974" y="257446"/>
                    </a:cubicBezTo>
                    <a:cubicBezTo>
                      <a:pt x="3745" y="257841"/>
                      <a:pt x="124" y="257841"/>
                      <a:pt x="124" y="265341"/>
                    </a:cubicBezTo>
                    <a:cubicBezTo>
                      <a:pt x="124" y="265736"/>
                      <a:pt x="124" y="269684"/>
                      <a:pt x="5354" y="269684"/>
                    </a:cubicBezTo>
                    <a:cubicBezTo>
                      <a:pt x="17421" y="269684"/>
                      <a:pt x="30696" y="268499"/>
                      <a:pt x="43166" y="268499"/>
                    </a:cubicBezTo>
                    <a:cubicBezTo>
                      <a:pt x="58049" y="268499"/>
                      <a:pt x="73737" y="269684"/>
                      <a:pt x="88218" y="269684"/>
                    </a:cubicBezTo>
                    <a:cubicBezTo>
                      <a:pt x="90631" y="269684"/>
                      <a:pt x="95458" y="269684"/>
                      <a:pt x="95458" y="261788"/>
                    </a:cubicBezTo>
                    <a:cubicBezTo>
                      <a:pt x="95458" y="257841"/>
                      <a:pt x="91436" y="257446"/>
                      <a:pt x="90631" y="257446"/>
                    </a:cubicBezTo>
                    <a:cubicBezTo>
                      <a:pt x="87011" y="257051"/>
                      <a:pt x="74541" y="256262"/>
                      <a:pt x="74541" y="245208"/>
                    </a:cubicBezTo>
                    <a:cubicBezTo>
                      <a:pt x="74541" y="238892"/>
                      <a:pt x="80575" y="232576"/>
                      <a:pt x="85402" y="227444"/>
                    </a:cubicBezTo>
                    <a:lnTo>
                      <a:pt x="126432" y="184810"/>
                    </a:lnTo>
                    <a:lnTo>
                      <a:pt x="162635" y="146124"/>
                    </a:lnTo>
                    <a:lnTo>
                      <a:pt x="203262" y="240471"/>
                    </a:lnTo>
                    <a:cubicBezTo>
                      <a:pt x="204871" y="244814"/>
                      <a:pt x="205273" y="245208"/>
                      <a:pt x="205273" y="245998"/>
                    </a:cubicBezTo>
                    <a:cubicBezTo>
                      <a:pt x="205273" y="249156"/>
                      <a:pt x="197631" y="255867"/>
                      <a:pt x="181943" y="257446"/>
                    </a:cubicBezTo>
                    <a:cubicBezTo>
                      <a:pt x="177518" y="257841"/>
                      <a:pt x="173898" y="258236"/>
                      <a:pt x="173898" y="264946"/>
                    </a:cubicBezTo>
                    <a:cubicBezTo>
                      <a:pt x="173898" y="269684"/>
                      <a:pt x="178322" y="269684"/>
                      <a:pt x="179931" y="269684"/>
                    </a:cubicBezTo>
                    <a:cubicBezTo>
                      <a:pt x="191194" y="269684"/>
                      <a:pt x="219352" y="268499"/>
                      <a:pt x="230615" y="268499"/>
                    </a:cubicBezTo>
                    <a:cubicBezTo>
                      <a:pt x="240672" y="268499"/>
                      <a:pt x="265209" y="269684"/>
                      <a:pt x="275265" y="269684"/>
                    </a:cubicBezTo>
                    <a:cubicBezTo>
                      <a:pt x="278081" y="269684"/>
                      <a:pt x="282908" y="269684"/>
                      <a:pt x="282908" y="262183"/>
                    </a:cubicBezTo>
                    <a:cubicBezTo>
                      <a:pt x="282908" y="257446"/>
                      <a:pt x="278886" y="257446"/>
                      <a:pt x="275668" y="257446"/>
                    </a:cubicBezTo>
                    <a:cubicBezTo>
                      <a:pt x="248717" y="257051"/>
                      <a:pt x="247912" y="255867"/>
                      <a:pt x="241074" y="240077"/>
                    </a:cubicBezTo>
                    <a:cubicBezTo>
                      <a:pt x="225386" y="203364"/>
                      <a:pt x="198435" y="141781"/>
                      <a:pt x="189183" y="118096"/>
                    </a:cubicBezTo>
                    <a:cubicBezTo>
                      <a:pt x="216536" y="90463"/>
                      <a:pt x="258773" y="43486"/>
                      <a:pt x="271645" y="32433"/>
                    </a:cubicBezTo>
                    <a:cubicBezTo>
                      <a:pt x="283310" y="22959"/>
                      <a:pt x="298596" y="13485"/>
                      <a:pt x="322731" y="12300"/>
                    </a:cubicBezTo>
                    <a:cubicBezTo>
                      <a:pt x="327960" y="11906"/>
                      <a:pt x="331581" y="11906"/>
                      <a:pt x="331581" y="4405"/>
                    </a:cubicBezTo>
                    <a:cubicBezTo>
                      <a:pt x="331581" y="4010"/>
                      <a:pt x="331581" y="63"/>
                      <a:pt x="326351" y="63"/>
                    </a:cubicBezTo>
                    <a:cubicBezTo>
                      <a:pt x="314284" y="63"/>
                      <a:pt x="301009" y="1247"/>
                      <a:pt x="288540" y="1247"/>
                    </a:cubicBezTo>
                    <a:cubicBezTo>
                      <a:pt x="273656" y="1247"/>
                      <a:pt x="258371" y="63"/>
                      <a:pt x="243890" y="63"/>
                    </a:cubicBezTo>
                    <a:cubicBezTo>
                      <a:pt x="241476" y="63"/>
                      <a:pt x="236247" y="63"/>
                      <a:pt x="236247" y="7958"/>
                    </a:cubicBezTo>
                    <a:cubicBezTo>
                      <a:pt x="236247" y="10721"/>
                      <a:pt x="238258" y="11906"/>
                      <a:pt x="241074" y="12300"/>
                    </a:cubicBezTo>
                    <a:cubicBezTo>
                      <a:pt x="244694" y="12695"/>
                      <a:pt x="257164" y="13485"/>
                      <a:pt x="257164" y="24538"/>
                    </a:cubicBezTo>
                    <a:cubicBezTo>
                      <a:pt x="257164" y="30064"/>
                      <a:pt x="252739" y="35196"/>
                      <a:pt x="249521" y="38749"/>
                    </a:cubicBezTo>
                    <a:lnTo>
                      <a:pt x="184356" y="107437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A23F1F4F-3537-496A-A074-F2CCA1A81E6D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>
                <a:off x="7966930" y="7639215"/>
                <a:ext cx="93322" cy="394759"/>
              </a:xfrm>
              <a:custGeom>
                <a:avLst/>
                <a:gdLst>
                  <a:gd name="connsiteX0" fmla="*/ 93456 w 93322"/>
                  <a:gd name="connsiteY0" fmla="*/ 197443 h 394759"/>
                  <a:gd name="connsiteX1" fmla="*/ 66907 w 93322"/>
                  <a:gd name="connsiteY1" fmla="*/ 74278 h 394759"/>
                  <a:gd name="connsiteX2" fmla="*/ 4156 w 93322"/>
                  <a:gd name="connsiteY2" fmla="*/ 63 h 394759"/>
                  <a:gd name="connsiteX3" fmla="*/ 134 w 93322"/>
                  <a:gd name="connsiteY3" fmla="*/ 4010 h 394759"/>
                  <a:gd name="connsiteX4" fmla="*/ 7776 w 93322"/>
                  <a:gd name="connsiteY4" fmla="*/ 13090 h 394759"/>
                  <a:gd name="connsiteX5" fmla="*/ 70126 w 93322"/>
                  <a:gd name="connsiteY5" fmla="*/ 197443 h 394759"/>
                  <a:gd name="connsiteX6" fmla="*/ 5363 w 93322"/>
                  <a:gd name="connsiteY6" fmla="*/ 384164 h 394759"/>
                  <a:gd name="connsiteX7" fmla="*/ 134 w 93322"/>
                  <a:gd name="connsiteY7" fmla="*/ 390875 h 394759"/>
                  <a:gd name="connsiteX8" fmla="*/ 4156 w 93322"/>
                  <a:gd name="connsiteY8" fmla="*/ 394822 h 394759"/>
                  <a:gd name="connsiteX9" fmla="*/ 68114 w 93322"/>
                  <a:gd name="connsiteY9" fmla="*/ 317844 h 394759"/>
                  <a:gd name="connsiteX10" fmla="*/ 93456 w 93322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322" h="394759">
                    <a:moveTo>
                      <a:pt x="93456" y="197443"/>
                    </a:moveTo>
                    <a:cubicBezTo>
                      <a:pt x="93456" y="166651"/>
                      <a:pt x="89031" y="118885"/>
                      <a:pt x="66907" y="74278"/>
                    </a:cubicBezTo>
                    <a:cubicBezTo>
                      <a:pt x="42772" y="25722"/>
                      <a:pt x="8179" y="63"/>
                      <a:pt x="4156" y="63"/>
                    </a:cubicBezTo>
                    <a:cubicBezTo>
                      <a:pt x="1743" y="63"/>
                      <a:pt x="134" y="1642"/>
                      <a:pt x="134" y="4010"/>
                    </a:cubicBezTo>
                    <a:cubicBezTo>
                      <a:pt x="134" y="5195"/>
                      <a:pt x="134" y="5984"/>
                      <a:pt x="7776" y="13090"/>
                    </a:cubicBezTo>
                    <a:cubicBezTo>
                      <a:pt x="47197" y="52171"/>
                      <a:pt x="70126" y="114938"/>
                      <a:pt x="70126" y="197443"/>
                    </a:cubicBezTo>
                    <a:cubicBezTo>
                      <a:pt x="70126" y="264946"/>
                      <a:pt x="55242" y="334424"/>
                      <a:pt x="5363" y="384164"/>
                    </a:cubicBezTo>
                    <a:cubicBezTo>
                      <a:pt x="134" y="388901"/>
                      <a:pt x="134" y="389691"/>
                      <a:pt x="134" y="390875"/>
                    </a:cubicBezTo>
                    <a:cubicBezTo>
                      <a:pt x="134" y="393243"/>
                      <a:pt x="1743" y="394822"/>
                      <a:pt x="4156" y="394822"/>
                    </a:cubicBezTo>
                    <a:cubicBezTo>
                      <a:pt x="8179" y="394822"/>
                      <a:pt x="44381" y="367979"/>
                      <a:pt x="68114" y="317844"/>
                    </a:cubicBezTo>
                    <a:cubicBezTo>
                      <a:pt x="88629" y="274421"/>
                      <a:pt x="93456" y="230602"/>
                      <a:pt x="93456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5C7FBFAD-D4A4-E27F-728B-531CE8AABC27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8135028" y="7893440"/>
                <a:ext cx="47063" cy="118033"/>
              </a:xfrm>
              <a:custGeom>
                <a:avLst/>
                <a:gdLst>
                  <a:gd name="connsiteX0" fmla="*/ 47201 w 47063"/>
                  <a:gd name="connsiteY0" fmla="*/ 41513 h 118033"/>
                  <a:gd name="connsiteX1" fmla="*/ 21457 w 47063"/>
                  <a:gd name="connsiteY1" fmla="*/ 63 h 118033"/>
                  <a:gd name="connsiteX2" fmla="*/ 137 w 47063"/>
                  <a:gd name="connsiteY2" fmla="*/ 20985 h 118033"/>
                  <a:gd name="connsiteX3" fmla="*/ 21457 w 47063"/>
                  <a:gd name="connsiteY3" fmla="*/ 41907 h 118033"/>
                  <a:gd name="connsiteX4" fmla="*/ 35536 w 47063"/>
                  <a:gd name="connsiteY4" fmla="*/ 36775 h 118033"/>
                  <a:gd name="connsiteX5" fmla="*/ 37547 w 47063"/>
                  <a:gd name="connsiteY5" fmla="*/ 35591 h 118033"/>
                  <a:gd name="connsiteX6" fmla="*/ 38351 w 47063"/>
                  <a:gd name="connsiteY6" fmla="*/ 41513 h 118033"/>
                  <a:gd name="connsiteX7" fmla="*/ 10998 w 47063"/>
                  <a:gd name="connsiteY7" fmla="*/ 107437 h 118033"/>
                  <a:gd name="connsiteX8" fmla="*/ 6573 w 47063"/>
                  <a:gd name="connsiteY8" fmla="*/ 113754 h 118033"/>
                  <a:gd name="connsiteX9" fmla="*/ 10596 w 47063"/>
                  <a:gd name="connsiteY9" fmla="*/ 118096 h 118033"/>
                  <a:gd name="connsiteX10" fmla="*/ 47201 w 47063"/>
                  <a:gd name="connsiteY10" fmla="*/ 41513 h 11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063" h="118033">
                    <a:moveTo>
                      <a:pt x="47201" y="41513"/>
                    </a:moveTo>
                    <a:cubicBezTo>
                      <a:pt x="47201" y="15458"/>
                      <a:pt x="37145" y="63"/>
                      <a:pt x="21457" y="63"/>
                    </a:cubicBezTo>
                    <a:cubicBezTo>
                      <a:pt x="8182" y="63"/>
                      <a:pt x="137" y="9932"/>
                      <a:pt x="137" y="20985"/>
                    </a:cubicBezTo>
                    <a:cubicBezTo>
                      <a:pt x="137" y="31644"/>
                      <a:pt x="8182" y="41907"/>
                      <a:pt x="21457" y="41907"/>
                    </a:cubicBezTo>
                    <a:cubicBezTo>
                      <a:pt x="26284" y="41907"/>
                      <a:pt x="31513" y="40328"/>
                      <a:pt x="35536" y="36775"/>
                    </a:cubicBezTo>
                    <a:cubicBezTo>
                      <a:pt x="36742" y="35986"/>
                      <a:pt x="37145" y="35591"/>
                      <a:pt x="37547" y="35591"/>
                    </a:cubicBezTo>
                    <a:cubicBezTo>
                      <a:pt x="37949" y="35591"/>
                      <a:pt x="38351" y="35986"/>
                      <a:pt x="38351" y="41513"/>
                    </a:cubicBezTo>
                    <a:cubicBezTo>
                      <a:pt x="38351" y="70725"/>
                      <a:pt x="24273" y="94410"/>
                      <a:pt x="10998" y="107437"/>
                    </a:cubicBezTo>
                    <a:cubicBezTo>
                      <a:pt x="6573" y="111780"/>
                      <a:pt x="6573" y="112569"/>
                      <a:pt x="6573" y="113754"/>
                    </a:cubicBezTo>
                    <a:cubicBezTo>
                      <a:pt x="6573" y="116517"/>
                      <a:pt x="8585" y="118096"/>
                      <a:pt x="10596" y="118096"/>
                    </a:cubicBezTo>
                    <a:cubicBezTo>
                      <a:pt x="15021" y="118096"/>
                      <a:pt x="47201" y="87699"/>
                      <a:pt x="47201" y="415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E4F48B8D-1697-8E33-2A4F-E072A2A15726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8312598" y="7684217"/>
                <a:ext cx="245776" cy="305149"/>
              </a:xfrm>
              <a:custGeom>
                <a:avLst/>
                <a:gdLst>
                  <a:gd name="connsiteX0" fmla="*/ 238275 w 245776"/>
                  <a:gd name="connsiteY0" fmla="*/ 16643 h 305149"/>
                  <a:gd name="connsiteX1" fmla="*/ 245918 w 245776"/>
                  <a:gd name="connsiteY1" fmla="*/ 7958 h 305149"/>
                  <a:gd name="connsiteX2" fmla="*/ 237873 w 245776"/>
                  <a:gd name="connsiteY2" fmla="*/ 63 h 305149"/>
                  <a:gd name="connsiteX3" fmla="*/ 230633 w 245776"/>
                  <a:gd name="connsiteY3" fmla="*/ 2431 h 305149"/>
                  <a:gd name="connsiteX4" fmla="*/ 8187 w 245776"/>
                  <a:gd name="connsiteY4" fmla="*/ 105464 h 305149"/>
                  <a:gd name="connsiteX5" fmla="*/ 142 w 245776"/>
                  <a:gd name="connsiteY5" fmla="*/ 114543 h 305149"/>
                  <a:gd name="connsiteX6" fmla="*/ 8187 w 245776"/>
                  <a:gd name="connsiteY6" fmla="*/ 123228 h 305149"/>
                  <a:gd name="connsiteX7" fmla="*/ 230633 w 245776"/>
                  <a:gd name="connsiteY7" fmla="*/ 225865 h 305149"/>
                  <a:gd name="connsiteX8" fmla="*/ 237873 w 245776"/>
                  <a:gd name="connsiteY8" fmla="*/ 228629 h 305149"/>
                  <a:gd name="connsiteX9" fmla="*/ 245918 w 245776"/>
                  <a:gd name="connsiteY9" fmla="*/ 220733 h 305149"/>
                  <a:gd name="connsiteX10" fmla="*/ 237873 w 245776"/>
                  <a:gd name="connsiteY10" fmla="*/ 212049 h 305149"/>
                  <a:gd name="connsiteX11" fmla="*/ 27093 w 245776"/>
                  <a:gd name="connsiteY11" fmla="*/ 114543 h 305149"/>
                  <a:gd name="connsiteX12" fmla="*/ 238275 w 245776"/>
                  <a:gd name="connsiteY12" fmla="*/ 16643 h 305149"/>
                  <a:gd name="connsiteX13" fmla="*/ 230633 w 245776"/>
                  <a:gd name="connsiteY13" fmla="*/ 302449 h 305149"/>
                  <a:gd name="connsiteX14" fmla="*/ 237873 w 245776"/>
                  <a:gd name="connsiteY14" fmla="*/ 305212 h 305149"/>
                  <a:gd name="connsiteX15" fmla="*/ 245918 w 245776"/>
                  <a:gd name="connsiteY15" fmla="*/ 297317 h 305149"/>
                  <a:gd name="connsiteX16" fmla="*/ 237873 w 245776"/>
                  <a:gd name="connsiteY16" fmla="*/ 288632 h 305149"/>
                  <a:gd name="connsiteX17" fmla="*/ 15830 w 245776"/>
                  <a:gd name="connsiteY17" fmla="*/ 185995 h 305149"/>
                  <a:gd name="connsiteX18" fmla="*/ 8187 w 245776"/>
                  <a:gd name="connsiteY18" fmla="*/ 183231 h 305149"/>
                  <a:gd name="connsiteX19" fmla="*/ 142 w 245776"/>
                  <a:gd name="connsiteY19" fmla="*/ 191126 h 305149"/>
                  <a:gd name="connsiteX20" fmla="*/ 8187 w 245776"/>
                  <a:gd name="connsiteY20" fmla="*/ 199811 h 305149"/>
                  <a:gd name="connsiteX21" fmla="*/ 230633 w 245776"/>
                  <a:gd name="connsiteY21" fmla="*/ 302449 h 30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5776" h="305149">
                    <a:moveTo>
                      <a:pt x="238275" y="16643"/>
                    </a:moveTo>
                    <a:cubicBezTo>
                      <a:pt x="243102" y="14274"/>
                      <a:pt x="245918" y="12300"/>
                      <a:pt x="245918" y="7958"/>
                    </a:cubicBezTo>
                    <a:cubicBezTo>
                      <a:pt x="245918" y="3616"/>
                      <a:pt x="242298" y="63"/>
                      <a:pt x="237873" y="63"/>
                    </a:cubicBezTo>
                    <a:cubicBezTo>
                      <a:pt x="235862" y="63"/>
                      <a:pt x="232242" y="1642"/>
                      <a:pt x="230633" y="2431"/>
                    </a:cubicBezTo>
                    <a:lnTo>
                      <a:pt x="8187" y="105464"/>
                    </a:lnTo>
                    <a:cubicBezTo>
                      <a:pt x="1349" y="108622"/>
                      <a:pt x="142" y="111385"/>
                      <a:pt x="142" y="114543"/>
                    </a:cubicBezTo>
                    <a:cubicBezTo>
                      <a:pt x="142" y="117701"/>
                      <a:pt x="1751" y="120464"/>
                      <a:pt x="8187" y="123228"/>
                    </a:cubicBezTo>
                    <a:lnTo>
                      <a:pt x="230633" y="225865"/>
                    </a:lnTo>
                    <a:cubicBezTo>
                      <a:pt x="235862" y="228629"/>
                      <a:pt x="236666" y="228629"/>
                      <a:pt x="237873" y="228629"/>
                    </a:cubicBezTo>
                    <a:cubicBezTo>
                      <a:pt x="242298" y="228629"/>
                      <a:pt x="245918" y="225076"/>
                      <a:pt x="245918" y="220733"/>
                    </a:cubicBezTo>
                    <a:cubicBezTo>
                      <a:pt x="245918" y="215602"/>
                      <a:pt x="242298" y="214023"/>
                      <a:pt x="237873" y="212049"/>
                    </a:cubicBezTo>
                    <a:lnTo>
                      <a:pt x="27093" y="114543"/>
                    </a:lnTo>
                    <a:lnTo>
                      <a:pt x="238275" y="16643"/>
                    </a:lnTo>
                    <a:close/>
                    <a:moveTo>
                      <a:pt x="230633" y="302449"/>
                    </a:moveTo>
                    <a:cubicBezTo>
                      <a:pt x="235862" y="305212"/>
                      <a:pt x="236666" y="305212"/>
                      <a:pt x="237873" y="305212"/>
                    </a:cubicBezTo>
                    <a:cubicBezTo>
                      <a:pt x="242298" y="305212"/>
                      <a:pt x="245918" y="301659"/>
                      <a:pt x="245918" y="297317"/>
                    </a:cubicBezTo>
                    <a:cubicBezTo>
                      <a:pt x="245918" y="292185"/>
                      <a:pt x="242298" y="290606"/>
                      <a:pt x="237873" y="288632"/>
                    </a:cubicBezTo>
                    <a:lnTo>
                      <a:pt x="15830" y="185995"/>
                    </a:lnTo>
                    <a:cubicBezTo>
                      <a:pt x="10600" y="183231"/>
                      <a:pt x="9796" y="183231"/>
                      <a:pt x="8187" y="183231"/>
                    </a:cubicBezTo>
                    <a:cubicBezTo>
                      <a:pt x="3360" y="183231"/>
                      <a:pt x="142" y="186784"/>
                      <a:pt x="142" y="191126"/>
                    </a:cubicBezTo>
                    <a:cubicBezTo>
                      <a:pt x="142" y="194285"/>
                      <a:pt x="1751" y="197048"/>
                      <a:pt x="8187" y="199811"/>
                    </a:cubicBezTo>
                    <a:lnTo>
                      <a:pt x="230633" y="302449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8FE3D29-37BF-4FFE-FE24-07F16B821FF9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>
                <a:off x="8615004" y="7639215"/>
                <a:ext cx="93322" cy="394759"/>
              </a:xfrm>
              <a:custGeom>
                <a:avLst/>
                <a:gdLst>
                  <a:gd name="connsiteX0" fmla="*/ 93472 w 93322"/>
                  <a:gd name="connsiteY0" fmla="*/ 197443 h 394759"/>
                  <a:gd name="connsiteX1" fmla="*/ 66924 w 93322"/>
                  <a:gd name="connsiteY1" fmla="*/ 74278 h 394759"/>
                  <a:gd name="connsiteX2" fmla="*/ 4172 w 93322"/>
                  <a:gd name="connsiteY2" fmla="*/ 63 h 394759"/>
                  <a:gd name="connsiteX3" fmla="*/ 150 w 93322"/>
                  <a:gd name="connsiteY3" fmla="*/ 4010 h 394759"/>
                  <a:gd name="connsiteX4" fmla="*/ 7792 w 93322"/>
                  <a:gd name="connsiteY4" fmla="*/ 13090 h 394759"/>
                  <a:gd name="connsiteX5" fmla="*/ 70142 w 93322"/>
                  <a:gd name="connsiteY5" fmla="*/ 197443 h 394759"/>
                  <a:gd name="connsiteX6" fmla="*/ 5379 w 93322"/>
                  <a:gd name="connsiteY6" fmla="*/ 384164 h 394759"/>
                  <a:gd name="connsiteX7" fmla="*/ 150 w 93322"/>
                  <a:gd name="connsiteY7" fmla="*/ 390875 h 394759"/>
                  <a:gd name="connsiteX8" fmla="*/ 4172 w 93322"/>
                  <a:gd name="connsiteY8" fmla="*/ 394822 h 394759"/>
                  <a:gd name="connsiteX9" fmla="*/ 68130 w 93322"/>
                  <a:gd name="connsiteY9" fmla="*/ 317844 h 394759"/>
                  <a:gd name="connsiteX10" fmla="*/ 93472 w 93322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322" h="394759">
                    <a:moveTo>
                      <a:pt x="93472" y="197443"/>
                    </a:moveTo>
                    <a:cubicBezTo>
                      <a:pt x="93472" y="166651"/>
                      <a:pt x="89047" y="118885"/>
                      <a:pt x="66924" y="74278"/>
                    </a:cubicBezTo>
                    <a:cubicBezTo>
                      <a:pt x="42788" y="25722"/>
                      <a:pt x="8195" y="63"/>
                      <a:pt x="4172" y="63"/>
                    </a:cubicBezTo>
                    <a:cubicBezTo>
                      <a:pt x="1759" y="63"/>
                      <a:pt x="150" y="1642"/>
                      <a:pt x="150" y="4010"/>
                    </a:cubicBezTo>
                    <a:cubicBezTo>
                      <a:pt x="150" y="5195"/>
                      <a:pt x="150" y="5984"/>
                      <a:pt x="7792" y="13090"/>
                    </a:cubicBezTo>
                    <a:cubicBezTo>
                      <a:pt x="47213" y="52171"/>
                      <a:pt x="70142" y="114938"/>
                      <a:pt x="70142" y="197443"/>
                    </a:cubicBezTo>
                    <a:cubicBezTo>
                      <a:pt x="70142" y="264946"/>
                      <a:pt x="55258" y="334424"/>
                      <a:pt x="5379" y="384164"/>
                    </a:cubicBezTo>
                    <a:cubicBezTo>
                      <a:pt x="150" y="388901"/>
                      <a:pt x="150" y="389691"/>
                      <a:pt x="150" y="390875"/>
                    </a:cubicBezTo>
                    <a:cubicBezTo>
                      <a:pt x="150" y="393243"/>
                      <a:pt x="1759" y="394822"/>
                      <a:pt x="4172" y="394822"/>
                    </a:cubicBezTo>
                    <a:cubicBezTo>
                      <a:pt x="8195" y="394822"/>
                      <a:pt x="44397" y="367979"/>
                      <a:pt x="68130" y="317844"/>
                    </a:cubicBezTo>
                    <a:cubicBezTo>
                      <a:pt x="88645" y="274421"/>
                      <a:pt x="93472" y="230602"/>
                      <a:pt x="93472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C17BF67-0888-C7C1-2F16-4BDC8B029A28}"/>
              </a:ext>
            </a:extLst>
          </p:cNvPr>
          <p:cNvGrpSpPr/>
          <p:nvPr/>
        </p:nvGrpSpPr>
        <p:grpSpPr>
          <a:xfrm>
            <a:off x="6803105" y="1904120"/>
            <a:ext cx="4343542" cy="954107"/>
            <a:chOff x="6956918" y="3244866"/>
            <a:chExt cx="4343542" cy="954107"/>
          </a:xfrm>
        </p:grpSpPr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C23FD7D8-2FA6-FF7C-FD06-BD9D356051FB}"/>
                </a:ext>
              </a:extLst>
            </p:cNvPr>
            <p:cNvSpPr txBox="1"/>
            <p:nvPr/>
          </p:nvSpPr>
          <p:spPr>
            <a:xfrm>
              <a:off x="6956918" y="3244866"/>
              <a:ext cx="4343542" cy="95410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/>
                <a:t>Interpretation:</a:t>
              </a:r>
              <a:endParaRPr lang="en-GB" sz="3200"/>
            </a:p>
            <a:p>
              <a:endParaRPr lang="en-GB" sz="3200"/>
            </a:p>
          </p:txBody>
        </p:sp>
        <p:grpSp>
          <p:nvGrpSpPr>
            <p:cNvPr id="556" name="Group 555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x&quot;\in U \implies ``y&quot;\in \Up U $&#10;&#10;\end{document}&#10;" title="IguanaTex Vector Display">
              <a:extLst>
                <a:ext uri="{FF2B5EF4-FFF2-40B4-BE49-F238E27FC236}">
                  <a16:creationId xmlns:a16="http://schemas.microsoft.com/office/drawing/2014/main" id="{C0746C42-43B2-5D78-123E-30EF94F02BDE}"/>
                </a:ext>
              </a:extLst>
            </p:cNvPr>
            <p:cNvGrpSpPr>
              <a:grpSpLocks noChangeAspect="1"/>
            </p:cNvGrpSpPr>
            <p:nvPr>
              <p:custDataLst>
                <p:tags r:id="rId53"/>
              </p:custDataLst>
            </p:nvPr>
          </p:nvGrpSpPr>
          <p:grpSpPr>
            <a:xfrm>
              <a:off x="7063627" y="3695043"/>
              <a:ext cx="4171381" cy="431992"/>
              <a:chOff x="5726772" y="4760781"/>
              <a:chExt cx="4171381" cy="431992"/>
            </a:xfrm>
          </p:grpSpPr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D5C11B88-FFFD-ABBB-3671-FC8BC6C0D196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5726772" y="4810171"/>
                <a:ext cx="127438" cy="121059"/>
              </a:xfrm>
              <a:custGeom>
                <a:avLst/>
                <a:gdLst>
                  <a:gd name="connsiteX0" fmla="*/ 48779 w 127438"/>
                  <a:gd name="connsiteY0" fmla="*/ 99664 h 121059"/>
                  <a:gd name="connsiteX1" fmla="*/ 27269 w 127438"/>
                  <a:gd name="connsiteY1" fmla="*/ 78205 h 121059"/>
                  <a:gd name="connsiteX2" fmla="*/ 11035 w 127438"/>
                  <a:gd name="connsiteY2" fmla="*/ 84683 h 121059"/>
                  <a:gd name="connsiteX3" fmla="*/ 9817 w 127438"/>
                  <a:gd name="connsiteY3" fmla="*/ 85898 h 121059"/>
                  <a:gd name="connsiteX4" fmla="*/ 9006 w 127438"/>
                  <a:gd name="connsiteY4" fmla="*/ 78610 h 121059"/>
                  <a:gd name="connsiteX5" fmla="*/ 37415 w 127438"/>
                  <a:gd name="connsiteY5" fmla="*/ 11399 h 121059"/>
                  <a:gd name="connsiteX6" fmla="*/ 42286 w 127438"/>
                  <a:gd name="connsiteY6" fmla="*/ 4516 h 121059"/>
                  <a:gd name="connsiteX7" fmla="*/ 38227 w 127438"/>
                  <a:gd name="connsiteY7" fmla="*/ 63 h 121059"/>
                  <a:gd name="connsiteX8" fmla="*/ 77 w 127438"/>
                  <a:gd name="connsiteY8" fmla="*/ 78610 h 121059"/>
                  <a:gd name="connsiteX9" fmla="*/ 27269 w 127438"/>
                  <a:gd name="connsiteY9" fmla="*/ 121122 h 121059"/>
                  <a:gd name="connsiteX10" fmla="*/ 48779 w 127438"/>
                  <a:gd name="connsiteY10" fmla="*/ 99664 h 121059"/>
                  <a:gd name="connsiteX11" fmla="*/ 127515 w 127438"/>
                  <a:gd name="connsiteY11" fmla="*/ 99664 h 121059"/>
                  <a:gd name="connsiteX12" fmla="*/ 106005 w 127438"/>
                  <a:gd name="connsiteY12" fmla="*/ 78205 h 121059"/>
                  <a:gd name="connsiteX13" fmla="*/ 89771 w 127438"/>
                  <a:gd name="connsiteY13" fmla="*/ 84683 h 121059"/>
                  <a:gd name="connsiteX14" fmla="*/ 88553 w 127438"/>
                  <a:gd name="connsiteY14" fmla="*/ 85898 h 121059"/>
                  <a:gd name="connsiteX15" fmla="*/ 87741 w 127438"/>
                  <a:gd name="connsiteY15" fmla="*/ 78610 h 121059"/>
                  <a:gd name="connsiteX16" fmla="*/ 116151 w 127438"/>
                  <a:gd name="connsiteY16" fmla="*/ 11399 h 121059"/>
                  <a:gd name="connsiteX17" fmla="*/ 121022 w 127438"/>
                  <a:gd name="connsiteY17" fmla="*/ 4516 h 121059"/>
                  <a:gd name="connsiteX18" fmla="*/ 116963 w 127438"/>
                  <a:gd name="connsiteY18" fmla="*/ 63 h 121059"/>
                  <a:gd name="connsiteX19" fmla="*/ 78813 w 127438"/>
                  <a:gd name="connsiteY19" fmla="*/ 78610 h 121059"/>
                  <a:gd name="connsiteX20" fmla="*/ 106005 w 127438"/>
                  <a:gd name="connsiteY20" fmla="*/ 121122 h 121059"/>
                  <a:gd name="connsiteX21" fmla="*/ 127515 w 127438"/>
                  <a:gd name="connsiteY21" fmla="*/ 99664 h 1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438" h="121059">
                    <a:moveTo>
                      <a:pt x="48779" y="99664"/>
                    </a:moveTo>
                    <a:cubicBezTo>
                      <a:pt x="48779" y="89137"/>
                      <a:pt x="41880" y="78205"/>
                      <a:pt x="27269" y="78205"/>
                    </a:cubicBezTo>
                    <a:cubicBezTo>
                      <a:pt x="19152" y="78205"/>
                      <a:pt x="13470" y="82254"/>
                      <a:pt x="11035" y="84683"/>
                    </a:cubicBezTo>
                    <a:cubicBezTo>
                      <a:pt x="10629" y="85493"/>
                      <a:pt x="10223" y="85898"/>
                      <a:pt x="9817" y="85898"/>
                    </a:cubicBezTo>
                    <a:cubicBezTo>
                      <a:pt x="9006" y="85898"/>
                      <a:pt x="9006" y="80229"/>
                      <a:pt x="9006" y="78610"/>
                    </a:cubicBezTo>
                    <a:cubicBezTo>
                      <a:pt x="9006" y="65654"/>
                      <a:pt x="11847" y="36502"/>
                      <a:pt x="37415" y="11399"/>
                    </a:cubicBezTo>
                    <a:cubicBezTo>
                      <a:pt x="42286" y="6541"/>
                      <a:pt x="42286" y="5731"/>
                      <a:pt x="42286" y="4516"/>
                    </a:cubicBezTo>
                    <a:cubicBezTo>
                      <a:pt x="42286" y="1682"/>
                      <a:pt x="40256" y="63"/>
                      <a:pt x="38227" y="63"/>
                    </a:cubicBezTo>
                    <a:cubicBezTo>
                      <a:pt x="33763" y="63"/>
                      <a:pt x="77" y="30834"/>
                      <a:pt x="77" y="78610"/>
                    </a:cubicBezTo>
                    <a:cubicBezTo>
                      <a:pt x="77" y="102903"/>
                      <a:pt x="9817" y="121122"/>
                      <a:pt x="27269" y="121122"/>
                    </a:cubicBezTo>
                    <a:cubicBezTo>
                      <a:pt x="41474" y="121122"/>
                      <a:pt x="48779" y="110191"/>
                      <a:pt x="48779" y="99664"/>
                    </a:cubicBezTo>
                    <a:close/>
                    <a:moveTo>
                      <a:pt x="127515" y="99664"/>
                    </a:moveTo>
                    <a:cubicBezTo>
                      <a:pt x="127515" y="89137"/>
                      <a:pt x="120616" y="78205"/>
                      <a:pt x="106005" y="78205"/>
                    </a:cubicBezTo>
                    <a:cubicBezTo>
                      <a:pt x="97888" y="78205"/>
                      <a:pt x="92206" y="82254"/>
                      <a:pt x="89771" y="84683"/>
                    </a:cubicBezTo>
                    <a:cubicBezTo>
                      <a:pt x="89365" y="85493"/>
                      <a:pt x="88959" y="85898"/>
                      <a:pt x="88553" y="85898"/>
                    </a:cubicBezTo>
                    <a:cubicBezTo>
                      <a:pt x="87741" y="85898"/>
                      <a:pt x="87741" y="80229"/>
                      <a:pt x="87741" y="78610"/>
                    </a:cubicBezTo>
                    <a:cubicBezTo>
                      <a:pt x="87741" y="65654"/>
                      <a:pt x="90582" y="36502"/>
                      <a:pt x="116151" y="11399"/>
                    </a:cubicBezTo>
                    <a:cubicBezTo>
                      <a:pt x="121022" y="6541"/>
                      <a:pt x="121022" y="5731"/>
                      <a:pt x="121022" y="4516"/>
                    </a:cubicBezTo>
                    <a:cubicBezTo>
                      <a:pt x="121022" y="1682"/>
                      <a:pt x="118992" y="63"/>
                      <a:pt x="116963" y="63"/>
                    </a:cubicBezTo>
                    <a:cubicBezTo>
                      <a:pt x="112499" y="63"/>
                      <a:pt x="78813" y="30834"/>
                      <a:pt x="78813" y="78610"/>
                    </a:cubicBezTo>
                    <a:cubicBezTo>
                      <a:pt x="78813" y="102903"/>
                      <a:pt x="88553" y="121122"/>
                      <a:pt x="106005" y="121122"/>
                    </a:cubicBezTo>
                    <a:cubicBezTo>
                      <a:pt x="120210" y="121122"/>
                      <a:pt x="127515" y="110191"/>
                      <a:pt x="127515" y="996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D8FC3CE9-E94C-F7A9-A4A7-653B3A54225D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5879780" y="4911796"/>
                <a:ext cx="202115" cy="183411"/>
              </a:xfrm>
              <a:custGeom>
                <a:avLst/>
                <a:gdLst>
                  <a:gd name="connsiteX0" fmla="*/ 123867 w 202115"/>
                  <a:gd name="connsiteY0" fmla="*/ 56746 h 183411"/>
                  <a:gd name="connsiteX1" fmla="*/ 164047 w 202115"/>
                  <a:gd name="connsiteY1" fmla="*/ 8970 h 183411"/>
                  <a:gd name="connsiteX2" fmla="*/ 184340 w 202115"/>
                  <a:gd name="connsiteY2" fmla="*/ 14234 h 183411"/>
                  <a:gd name="connsiteX3" fmla="*/ 164859 w 202115"/>
                  <a:gd name="connsiteY3" fmla="*/ 36097 h 183411"/>
                  <a:gd name="connsiteX4" fmla="*/ 180281 w 202115"/>
                  <a:gd name="connsiteY4" fmla="*/ 50268 h 183411"/>
                  <a:gd name="connsiteX5" fmla="*/ 202197 w 202115"/>
                  <a:gd name="connsiteY5" fmla="*/ 26785 h 183411"/>
                  <a:gd name="connsiteX6" fmla="*/ 164453 w 202115"/>
                  <a:gd name="connsiteY6" fmla="*/ 63 h 183411"/>
                  <a:gd name="connsiteX7" fmla="*/ 121838 w 202115"/>
                  <a:gd name="connsiteY7" fmla="*/ 30834 h 183411"/>
                  <a:gd name="connsiteX8" fmla="*/ 78006 w 202115"/>
                  <a:gd name="connsiteY8" fmla="*/ 63 h 183411"/>
                  <a:gd name="connsiteX9" fmla="*/ 12663 w 202115"/>
                  <a:gd name="connsiteY9" fmla="*/ 62415 h 183411"/>
                  <a:gd name="connsiteX10" fmla="*/ 17533 w 202115"/>
                  <a:gd name="connsiteY10" fmla="*/ 66463 h 183411"/>
                  <a:gd name="connsiteX11" fmla="*/ 22810 w 202115"/>
                  <a:gd name="connsiteY11" fmla="*/ 62010 h 183411"/>
                  <a:gd name="connsiteX12" fmla="*/ 77194 w 202115"/>
                  <a:gd name="connsiteY12" fmla="*/ 8970 h 183411"/>
                  <a:gd name="connsiteX13" fmla="*/ 99110 w 202115"/>
                  <a:gd name="connsiteY13" fmla="*/ 36097 h 183411"/>
                  <a:gd name="connsiteX14" fmla="*/ 77194 w 202115"/>
                  <a:gd name="connsiteY14" fmla="*/ 132459 h 183411"/>
                  <a:gd name="connsiteX15" fmla="*/ 38638 w 202115"/>
                  <a:gd name="connsiteY15" fmla="*/ 174567 h 183411"/>
                  <a:gd name="connsiteX16" fmla="*/ 18345 w 202115"/>
                  <a:gd name="connsiteY16" fmla="*/ 169303 h 183411"/>
                  <a:gd name="connsiteX17" fmla="*/ 37420 w 202115"/>
                  <a:gd name="connsiteY17" fmla="*/ 147440 h 183411"/>
                  <a:gd name="connsiteX18" fmla="*/ 22404 w 202115"/>
                  <a:gd name="connsiteY18" fmla="*/ 133269 h 183411"/>
                  <a:gd name="connsiteX19" fmla="*/ 82 w 202115"/>
                  <a:gd name="connsiteY19" fmla="*/ 156752 h 183411"/>
                  <a:gd name="connsiteX20" fmla="*/ 38232 w 202115"/>
                  <a:gd name="connsiteY20" fmla="*/ 183474 h 183411"/>
                  <a:gd name="connsiteX21" fmla="*/ 80847 w 202115"/>
                  <a:gd name="connsiteY21" fmla="*/ 152703 h 183411"/>
                  <a:gd name="connsiteX22" fmla="*/ 124679 w 202115"/>
                  <a:gd name="connsiteY22" fmla="*/ 183474 h 183411"/>
                  <a:gd name="connsiteX23" fmla="*/ 189616 w 202115"/>
                  <a:gd name="connsiteY23" fmla="*/ 121122 h 183411"/>
                  <a:gd name="connsiteX24" fmla="*/ 184746 w 202115"/>
                  <a:gd name="connsiteY24" fmla="*/ 117074 h 183411"/>
                  <a:gd name="connsiteX25" fmla="*/ 179470 w 202115"/>
                  <a:gd name="connsiteY25" fmla="*/ 121527 h 183411"/>
                  <a:gd name="connsiteX26" fmla="*/ 125491 w 202115"/>
                  <a:gd name="connsiteY26" fmla="*/ 174567 h 183411"/>
                  <a:gd name="connsiteX27" fmla="*/ 103169 w 202115"/>
                  <a:gd name="connsiteY27" fmla="*/ 147845 h 183411"/>
                  <a:gd name="connsiteX28" fmla="*/ 110068 w 202115"/>
                  <a:gd name="connsiteY28" fmla="*/ 112215 h 183411"/>
                  <a:gd name="connsiteX29" fmla="*/ 123867 w 202115"/>
                  <a:gd name="connsiteY29" fmla="*/ 56746 h 18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2115" h="183411">
                    <a:moveTo>
                      <a:pt x="123867" y="56746"/>
                    </a:moveTo>
                    <a:cubicBezTo>
                      <a:pt x="126303" y="46219"/>
                      <a:pt x="135637" y="8970"/>
                      <a:pt x="164047" y="8970"/>
                    </a:cubicBezTo>
                    <a:cubicBezTo>
                      <a:pt x="166076" y="8970"/>
                      <a:pt x="175817" y="8970"/>
                      <a:pt x="184340" y="14234"/>
                    </a:cubicBezTo>
                    <a:cubicBezTo>
                      <a:pt x="172976" y="16258"/>
                      <a:pt x="164859" y="26380"/>
                      <a:pt x="164859" y="36097"/>
                    </a:cubicBezTo>
                    <a:cubicBezTo>
                      <a:pt x="164859" y="42575"/>
                      <a:pt x="169323" y="50268"/>
                      <a:pt x="180281" y="50268"/>
                    </a:cubicBezTo>
                    <a:cubicBezTo>
                      <a:pt x="189210" y="50268"/>
                      <a:pt x="202197" y="42980"/>
                      <a:pt x="202197" y="26785"/>
                    </a:cubicBezTo>
                    <a:cubicBezTo>
                      <a:pt x="202197" y="5731"/>
                      <a:pt x="178252" y="63"/>
                      <a:pt x="164453" y="63"/>
                    </a:cubicBezTo>
                    <a:cubicBezTo>
                      <a:pt x="140913" y="63"/>
                      <a:pt x="126708" y="21522"/>
                      <a:pt x="121838" y="30834"/>
                    </a:cubicBezTo>
                    <a:cubicBezTo>
                      <a:pt x="111692" y="4112"/>
                      <a:pt x="89776" y="63"/>
                      <a:pt x="78006" y="63"/>
                    </a:cubicBezTo>
                    <a:cubicBezTo>
                      <a:pt x="35797" y="63"/>
                      <a:pt x="12663" y="52293"/>
                      <a:pt x="12663" y="62415"/>
                    </a:cubicBezTo>
                    <a:cubicBezTo>
                      <a:pt x="12663" y="66463"/>
                      <a:pt x="16722" y="66463"/>
                      <a:pt x="17533" y="66463"/>
                    </a:cubicBezTo>
                    <a:cubicBezTo>
                      <a:pt x="20780" y="66463"/>
                      <a:pt x="21998" y="65654"/>
                      <a:pt x="22810" y="62010"/>
                    </a:cubicBezTo>
                    <a:cubicBezTo>
                      <a:pt x="36609" y="19092"/>
                      <a:pt x="63395" y="8970"/>
                      <a:pt x="77194" y="8970"/>
                    </a:cubicBezTo>
                    <a:cubicBezTo>
                      <a:pt x="84905" y="8970"/>
                      <a:pt x="99110" y="12614"/>
                      <a:pt x="99110" y="36097"/>
                    </a:cubicBezTo>
                    <a:cubicBezTo>
                      <a:pt x="99110" y="48649"/>
                      <a:pt x="92211" y="75776"/>
                      <a:pt x="77194" y="132459"/>
                    </a:cubicBezTo>
                    <a:cubicBezTo>
                      <a:pt x="70700" y="157562"/>
                      <a:pt x="56496" y="174567"/>
                      <a:pt x="38638" y="174567"/>
                    </a:cubicBezTo>
                    <a:cubicBezTo>
                      <a:pt x="36203" y="174567"/>
                      <a:pt x="26868" y="174567"/>
                      <a:pt x="18345" y="169303"/>
                    </a:cubicBezTo>
                    <a:cubicBezTo>
                      <a:pt x="28492" y="167279"/>
                      <a:pt x="37420" y="158776"/>
                      <a:pt x="37420" y="147440"/>
                    </a:cubicBezTo>
                    <a:cubicBezTo>
                      <a:pt x="37420" y="136508"/>
                      <a:pt x="28492" y="133269"/>
                      <a:pt x="22404" y="133269"/>
                    </a:cubicBezTo>
                    <a:cubicBezTo>
                      <a:pt x="10228" y="133269"/>
                      <a:pt x="82" y="143796"/>
                      <a:pt x="82" y="156752"/>
                    </a:cubicBezTo>
                    <a:cubicBezTo>
                      <a:pt x="82" y="175377"/>
                      <a:pt x="20374" y="183474"/>
                      <a:pt x="38232" y="183474"/>
                    </a:cubicBezTo>
                    <a:cubicBezTo>
                      <a:pt x="65018" y="183474"/>
                      <a:pt x="79629" y="155132"/>
                      <a:pt x="80847" y="152703"/>
                    </a:cubicBezTo>
                    <a:cubicBezTo>
                      <a:pt x="85717" y="167684"/>
                      <a:pt x="100328" y="183474"/>
                      <a:pt x="124679" y="183474"/>
                    </a:cubicBezTo>
                    <a:cubicBezTo>
                      <a:pt x="166482" y="183474"/>
                      <a:pt x="189616" y="131244"/>
                      <a:pt x="189616" y="121122"/>
                    </a:cubicBezTo>
                    <a:cubicBezTo>
                      <a:pt x="189616" y="117074"/>
                      <a:pt x="185963" y="117074"/>
                      <a:pt x="184746" y="117074"/>
                    </a:cubicBezTo>
                    <a:cubicBezTo>
                      <a:pt x="181093" y="117074"/>
                      <a:pt x="180281" y="118693"/>
                      <a:pt x="179470" y="121527"/>
                    </a:cubicBezTo>
                    <a:cubicBezTo>
                      <a:pt x="166076" y="164850"/>
                      <a:pt x="138478" y="174567"/>
                      <a:pt x="125491" y="174567"/>
                    </a:cubicBezTo>
                    <a:cubicBezTo>
                      <a:pt x="109663" y="174567"/>
                      <a:pt x="103169" y="161611"/>
                      <a:pt x="103169" y="147845"/>
                    </a:cubicBezTo>
                    <a:cubicBezTo>
                      <a:pt x="103169" y="138937"/>
                      <a:pt x="105604" y="130030"/>
                      <a:pt x="110068" y="112215"/>
                    </a:cubicBezTo>
                    <a:lnTo>
                      <a:pt x="123867" y="56746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EEDB21DD-A50C-396C-55DF-1E2F04180311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6113361" y="4809766"/>
                <a:ext cx="127438" cy="121059"/>
              </a:xfrm>
              <a:custGeom>
                <a:avLst/>
                <a:gdLst>
                  <a:gd name="connsiteX0" fmla="*/ 48790 w 127438"/>
                  <a:gd name="connsiteY0" fmla="*/ 42575 h 121059"/>
                  <a:gd name="connsiteX1" fmla="*/ 21598 w 127438"/>
                  <a:gd name="connsiteY1" fmla="*/ 63 h 121059"/>
                  <a:gd name="connsiteX2" fmla="*/ 87 w 127438"/>
                  <a:gd name="connsiteY2" fmla="*/ 21521 h 121059"/>
                  <a:gd name="connsiteX3" fmla="*/ 21598 w 127438"/>
                  <a:gd name="connsiteY3" fmla="*/ 42980 h 121059"/>
                  <a:gd name="connsiteX4" fmla="*/ 37832 w 127438"/>
                  <a:gd name="connsiteY4" fmla="*/ 36502 h 121059"/>
                  <a:gd name="connsiteX5" fmla="*/ 39049 w 127438"/>
                  <a:gd name="connsiteY5" fmla="*/ 35287 h 121059"/>
                  <a:gd name="connsiteX6" fmla="*/ 39861 w 127438"/>
                  <a:gd name="connsiteY6" fmla="*/ 42575 h 121059"/>
                  <a:gd name="connsiteX7" fmla="*/ 11451 w 127438"/>
                  <a:gd name="connsiteY7" fmla="*/ 109786 h 121059"/>
                  <a:gd name="connsiteX8" fmla="*/ 6581 w 127438"/>
                  <a:gd name="connsiteY8" fmla="*/ 116669 h 121059"/>
                  <a:gd name="connsiteX9" fmla="*/ 10640 w 127438"/>
                  <a:gd name="connsiteY9" fmla="*/ 121122 h 121059"/>
                  <a:gd name="connsiteX10" fmla="*/ 48790 w 127438"/>
                  <a:gd name="connsiteY10" fmla="*/ 42575 h 121059"/>
                  <a:gd name="connsiteX11" fmla="*/ 127526 w 127438"/>
                  <a:gd name="connsiteY11" fmla="*/ 42575 h 121059"/>
                  <a:gd name="connsiteX12" fmla="*/ 100334 w 127438"/>
                  <a:gd name="connsiteY12" fmla="*/ 63 h 121059"/>
                  <a:gd name="connsiteX13" fmla="*/ 78823 w 127438"/>
                  <a:gd name="connsiteY13" fmla="*/ 21521 h 121059"/>
                  <a:gd name="connsiteX14" fmla="*/ 100334 w 127438"/>
                  <a:gd name="connsiteY14" fmla="*/ 42980 h 121059"/>
                  <a:gd name="connsiteX15" fmla="*/ 116568 w 127438"/>
                  <a:gd name="connsiteY15" fmla="*/ 36502 h 121059"/>
                  <a:gd name="connsiteX16" fmla="*/ 117785 w 127438"/>
                  <a:gd name="connsiteY16" fmla="*/ 35287 h 121059"/>
                  <a:gd name="connsiteX17" fmla="*/ 118597 w 127438"/>
                  <a:gd name="connsiteY17" fmla="*/ 42575 h 121059"/>
                  <a:gd name="connsiteX18" fmla="*/ 90187 w 127438"/>
                  <a:gd name="connsiteY18" fmla="*/ 109786 h 121059"/>
                  <a:gd name="connsiteX19" fmla="*/ 85317 w 127438"/>
                  <a:gd name="connsiteY19" fmla="*/ 116669 h 121059"/>
                  <a:gd name="connsiteX20" fmla="*/ 89375 w 127438"/>
                  <a:gd name="connsiteY20" fmla="*/ 121122 h 121059"/>
                  <a:gd name="connsiteX21" fmla="*/ 127526 w 127438"/>
                  <a:gd name="connsiteY21" fmla="*/ 42575 h 1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438" h="121059">
                    <a:moveTo>
                      <a:pt x="48790" y="42575"/>
                    </a:moveTo>
                    <a:cubicBezTo>
                      <a:pt x="48790" y="18282"/>
                      <a:pt x="39049" y="63"/>
                      <a:pt x="21598" y="63"/>
                    </a:cubicBezTo>
                    <a:cubicBezTo>
                      <a:pt x="7393" y="63"/>
                      <a:pt x="87" y="10995"/>
                      <a:pt x="87" y="21521"/>
                    </a:cubicBezTo>
                    <a:cubicBezTo>
                      <a:pt x="87" y="32048"/>
                      <a:pt x="6987" y="42980"/>
                      <a:pt x="21598" y="42980"/>
                    </a:cubicBezTo>
                    <a:cubicBezTo>
                      <a:pt x="29715" y="42980"/>
                      <a:pt x="35397" y="38931"/>
                      <a:pt x="37832" y="36502"/>
                    </a:cubicBezTo>
                    <a:cubicBezTo>
                      <a:pt x="38238" y="35692"/>
                      <a:pt x="38644" y="35287"/>
                      <a:pt x="39049" y="35287"/>
                    </a:cubicBezTo>
                    <a:cubicBezTo>
                      <a:pt x="39861" y="35287"/>
                      <a:pt x="39861" y="40956"/>
                      <a:pt x="39861" y="42575"/>
                    </a:cubicBezTo>
                    <a:cubicBezTo>
                      <a:pt x="39861" y="55532"/>
                      <a:pt x="37020" y="84683"/>
                      <a:pt x="11451" y="109786"/>
                    </a:cubicBezTo>
                    <a:cubicBezTo>
                      <a:pt x="6581" y="114644"/>
                      <a:pt x="6581" y="115454"/>
                      <a:pt x="6581" y="116669"/>
                    </a:cubicBezTo>
                    <a:cubicBezTo>
                      <a:pt x="6581" y="119503"/>
                      <a:pt x="8610" y="121122"/>
                      <a:pt x="10640" y="121122"/>
                    </a:cubicBezTo>
                    <a:cubicBezTo>
                      <a:pt x="15104" y="121122"/>
                      <a:pt x="48790" y="90351"/>
                      <a:pt x="48790" y="42575"/>
                    </a:cubicBezTo>
                    <a:close/>
                    <a:moveTo>
                      <a:pt x="127526" y="42575"/>
                    </a:moveTo>
                    <a:cubicBezTo>
                      <a:pt x="127526" y="18282"/>
                      <a:pt x="117785" y="63"/>
                      <a:pt x="100334" y="63"/>
                    </a:cubicBezTo>
                    <a:cubicBezTo>
                      <a:pt x="86129" y="63"/>
                      <a:pt x="78823" y="10995"/>
                      <a:pt x="78823" y="21521"/>
                    </a:cubicBezTo>
                    <a:cubicBezTo>
                      <a:pt x="78823" y="32048"/>
                      <a:pt x="85723" y="42980"/>
                      <a:pt x="100334" y="42980"/>
                    </a:cubicBezTo>
                    <a:cubicBezTo>
                      <a:pt x="108451" y="42980"/>
                      <a:pt x="114133" y="38931"/>
                      <a:pt x="116568" y="36502"/>
                    </a:cubicBezTo>
                    <a:cubicBezTo>
                      <a:pt x="116974" y="35692"/>
                      <a:pt x="117379" y="35287"/>
                      <a:pt x="117785" y="35287"/>
                    </a:cubicBezTo>
                    <a:cubicBezTo>
                      <a:pt x="118597" y="35287"/>
                      <a:pt x="118597" y="40956"/>
                      <a:pt x="118597" y="42575"/>
                    </a:cubicBezTo>
                    <a:cubicBezTo>
                      <a:pt x="118597" y="55532"/>
                      <a:pt x="115756" y="84683"/>
                      <a:pt x="90187" y="109786"/>
                    </a:cubicBezTo>
                    <a:cubicBezTo>
                      <a:pt x="85317" y="114644"/>
                      <a:pt x="85317" y="115454"/>
                      <a:pt x="85317" y="116669"/>
                    </a:cubicBezTo>
                    <a:cubicBezTo>
                      <a:pt x="85317" y="119503"/>
                      <a:pt x="87346" y="121122"/>
                      <a:pt x="89375" y="121122"/>
                    </a:cubicBezTo>
                    <a:cubicBezTo>
                      <a:pt x="93840" y="121122"/>
                      <a:pt x="127526" y="90351"/>
                      <a:pt x="127526" y="42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9AB07D5A-A3D1-5808-0F5D-69FAB1B3A39D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6449317" y="4872118"/>
                <a:ext cx="202927" cy="234831"/>
              </a:xfrm>
              <a:custGeom>
                <a:avLst/>
                <a:gdLst>
                  <a:gd name="connsiteX0" fmla="*/ 188818 w 202927"/>
                  <a:gd name="connsiteY0" fmla="*/ 125576 h 234831"/>
                  <a:gd name="connsiteX1" fmla="*/ 203023 w 202927"/>
                  <a:gd name="connsiteY1" fmla="*/ 117478 h 234831"/>
                  <a:gd name="connsiteX2" fmla="*/ 188818 w 202927"/>
                  <a:gd name="connsiteY2" fmla="*/ 109381 h 234831"/>
                  <a:gd name="connsiteX3" fmla="*/ 16735 w 202927"/>
                  <a:gd name="connsiteY3" fmla="*/ 109381 h 234831"/>
                  <a:gd name="connsiteX4" fmla="*/ 125504 w 202927"/>
                  <a:gd name="connsiteY4" fmla="*/ 16258 h 234831"/>
                  <a:gd name="connsiteX5" fmla="*/ 188818 w 202927"/>
                  <a:gd name="connsiteY5" fmla="*/ 16258 h 234831"/>
                  <a:gd name="connsiteX6" fmla="*/ 203023 w 202927"/>
                  <a:gd name="connsiteY6" fmla="*/ 8160 h 234831"/>
                  <a:gd name="connsiteX7" fmla="*/ 188818 w 202927"/>
                  <a:gd name="connsiteY7" fmla="*/ 63 h 234831"/>
                  <a:gd name="connsiteX8" fmla="*/ 124693 w 202927"/>
                  <a:gd name="connsiteY8" fmla="*/ 63 h 234831"/>
                  <a:gd name="connsiteX9" fmla="*/ 95 w 202927"/>
                  <a:gd name="connsiteY9" fmla="*/ 117478 h 234831"/>
                  <a:gd name="connsiteX10" fmla="*/ 124693 w 202927"/>
                  <a:gd name="connsiteY10" fmla="*/ 234894 h 234831"/>
                  <a:gd name="connsiteX11" fmla="*/ 188818 w 202927"/>
                  <a:gd name="connsiteY11" fmla="*/ 234894 h 234831"/>
                  <a:gd name="connsiteX12" fmla="*/ 203023 w 202927"/>
                  <a:gd name="connsiteY12" fmla="*/ 226797 h 234831"/>
                  <a:gd name="connsiteX13" fmla="*/ 188818 w 202927"/>
                  <a:gd name="connsiteY13" fmla="*/ 218699 h 234831"/>
                  <a:gd name="connsiteX14" fmla="*/ 125504 w 202927"/>
                  <a:gd name="connsiteY14" fmla="*/ 218699 h 234831"/>
                  <a:gd name="connsiteX15" fmla="*/ 16735 w 202927"/>
                  <a:gd name="connsiteY15" fmla="*/ 125576 h 234831"/>
                  <a:gd name="connsiteX16" fmla="*/ 188818 w 202927"/>
                  <a:gd name="connsiteY16" fmla="*/ 125576 h 23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7" h="234831">
                    <a:moveTo>
                      <a:pt x="188818" y="125576"/>
                    </a:moveTo>
                    <a:cubicBezTo>
                      <a:pt x="195717" y="125576"/>
                      <a:pt x="203023" y="125576"/>
                      <a:pt x="203023" y="117478"/>
                    </a:cubicBezTo>
                    <a:cubicBezTo>
                      <a:pt x="203023" y="109381"/>
                      <a:pt x="195717" y="109381"/>
                      <a:pt x="188818" y="109381"/>
                    </a:cubicBezTo>
                    <a:lnTo>
                      <a:pt x="16735" y="109381"/>
                    </a:lnTo>
                    <a:cubicBezTo>
                      <a:pt x="21605" y="55127"/>
                      <a:pt x="68279" y="16258"/>
                      <a:pt x="125504" y="16258"/>
                    </a:cubicBezTo>
                    <a:lnTo>
                      <a:pt x="188818" y="16258"/>
                    </a:lnTo>
                    <a:cubicBezTo>
                      <a:pt x="195717" y="16258"/>
                      <a:pt x="203023" y="16258"/>
                      <a:pt x="203023" y="8160"/>
                    </a:cubicBezTo>
                    <a:cubicBezTo>
                      <a:pt x="203023" y="63"/>
                      <a:pt x="195717" y="63"/>
                      <a:pt x="188818" y="63"/>
                    </a:cubicBezTo>
                    <a:lnTo>
                      <a:pt x="124693" y="63"/>
                    </a:lnTo>
                    <a:cubicBezTo>
                      <a:pt x="55291" y="63"/>
                      <a:pt x="95" y="52697"/>
                      <a:pt x="95" y="117478"/>
                    </a:cubicBezTo>
                    <a:cubicBezTo>
                      <a:pt x="95" y="182260"/>
                      <a:pt x="55291" y="234894"/>
                      <a:pt x="124693" y="234894"/>
                    </a:cubicBezTo>
                    <a:lnTo>
                      <a:pt x="188818" y="234894"/>
                    </a:lnTo>
                    <a:cubicBezTo>
                      <a:pt x="195717" y="234894"/>
                      <a:pt x="203023" y="234894"/>
                      <a:pt x="203023" y="226797"/>
                    </a:cubicBezTo>
                    <a:cubicBezTo>
                      <a:pt x="203023" y="218699"/>
                      <a:pt x="195717" y="218699"/>
                      <a:pt x="188818" y="218699"/>
                    </a:cubicBezTo>
                    <a:lnTo>
                      <a:pt x="125504" y="218699"/>
                    </a:lnTo>
                    <a:cubicBezTo>
                      <a:pt x="68279" y="218699"/>
                      <a:pt x="21605" y="179830"/>
                      <a:pt x="16735" y="125576"/>
                    </a:cubicBezTo>
                    <a:lnTo>
                      <a:pt x="188818" y="125576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C54152A9-00EB-C5F6-0650-FEE5D670D3C8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6826129" y="4814220"/>
                <a:ext cx="281257" cy="285441"/>
              </a:xfrm>
              <a:custGeom>
                <a:avLst/>
                <a:gdLst>
                  <a:gd name="connsiteX0" fmla="*/ 230630 w 281257"/>
                  <a:gd name="connsiteY0" fmla="*/ 42575 h 285441"/>
                  <a:gd name="connsiteX1" fmla="*/ 274463 w 281257"/>
                  <a:gd name="connsiteY1" fmla="*/ 12614 h 285441"/>
                  <a:gd name="connsiteX2" fmla="*/ 281362 w 281257"/>
                  <a:gd name="connsiteY2" fmla="*/ 4516 h 285441"/>
                  <a:gd name="connsiteX3" fmla="*/ 276086 w 281257"/>
                  <a:gd name="connsiteY3" fmla="*/ 63 h 285441"/>
                  <a:gd name="connsiteX4" fmla="*/ 234689 w 281257"/>
                  <a:gd name="connsiteY4" fmla="*/ 1277 h 285441"/>
                  <a:gd name="connsiteX5" fmla="*/ 192480 w 281257"/>
                  <a:gd name="connsiteY5" fmla="*/ 63 h 285441"/>
                  <a:gd name="connsiteX6" fmla="*/ 185174 w 281257"/>
                  <a:gd name="connsiteY6" fmla="*/ 8160 h 285441"/>
                  <a:gd name="connsiteX7" fmla="*/ 192480 w 281257"/>
                  <a:gd name="connsiteY7" fmla="*/ 12614 h 285441"/>
                  <a:gd name="connsiteX8" fmla="*/ 220078 w 281257"/>
                  <a:gd name="connsiteY8" fmla="*/ 30429 h 285441"/>
                  <a:gd name="connsiteX9" fmla="*/ 218860 w 281257"/>
                  <a:gd name="connsiteY9" fmla="*/ 38931 h 285441"/>
                  <a:gd name="connsiteX10" fmla="*/ 182333 w 281257"/>
                  <a:gd name="connsiteY10" fmla="*/ 183474 h 285441"/>
                  <a:gd name="connsiteX11" fmla="*/ 81276 w 281257"/>
                  <a:gd name="connsiteY11" fmla="*/ 272953 h 285441"/>
                  <a:gd name="connsiteX12" fmla="*/ 31761 w 281257"/>
                  <a:gd name="connsiteY12" fmla="*/ 220318 h 285441"/>
                  <a:gd name="connsiteX13" fmla="*/ 36226 w 281257"/>
                  <a:gd name="connsiteY13" fmla="*/ 188738 h 285441"/>
                  <a:gd name="connsiteX14" fmla="*/ 75594 w 281257"/>
                  <a:gd name="connsiteY14" fmla="*/ 31239 h 285441"/>
                  <a:gd name="connsiteX15" fmla="*/ 109685 w 281257"/>
                  <a:gd name="connsiteY15" fmla="*/ 12614 h 285441"/>
                  <a:gd name="connsiteX16" fmla="*/ 123484 w 281257"/>
                  <a:gd name="connsiteY16" fmla="*/ 4516 h 285441"/>
                  <a:gd name="connsiteX17" fmla="*/ 117803 w 281257"/>
                  <a:gd name="connsiteY17" fmla="*/ 63 h 285441"/>
                  <a:gd name="connsiteX18" fmla="*/ 65853 w 281257"/>
                  <a:gd name="connsiteY18" fmla="*/ 1277 h 285441"/>
                  <a:gd name="connsiteX19" fmla="*/ 13498 w 281257"/>
                  <a:gd name="connsiteY19" fmla="*/ 63 h 285441"/>
                  <a:gd name="connsiteX20" fmla="*/ 5787 w 281257"/>
                  <a:gd name="connsiteY20" fmla="*/ 8160 h 285441"/>
                  <a:gd name="connsiteX21" fmla="*/ 17150 w 281257"/>
                  <a:gd name="connsiteY21" fmla="*/ 12614 h 285441"/>
                  <a:gd name="connsiteX22" fmla="*/ 32573 w 281257"/>
                  <a:gd name="connsiteY22" fmla="*/ 13424 h 285441"/>
                  <a:gd name="connsiteX23" fmla="*/ 43531 w 281257"/>
                  <a:gd name="connsiteY23" fmla="*/ 19902 h 285441"/>
                  <a:gd name="connsiteX24" fmla="*/ 36631 w 281257"/>
                  <a:gd name="connsiteY24" fmla="*/ 48649 h 285441"/>
                  <a:gd name="connsiteX25" fmla="*/ 27703 w 281257"/>
                  <a:gd name="connsiteY25" fmla="*/ 84278 h 285441"/>
                  <a:gd name="connsiteX26" fmla="*/ 2946 w 281257"/>
                  <a:gd name="connsiteY26" fmla="*/ 184284 h 285441"/>
                  <a:gd name="connsiteX27" fmla="*/ 105 w 281257"/>
                  <a:gd name="connsiteY27" fmla="*/ 207767 h 285441"/>
                  <a:gd name="connsiteX28" fmla="*/ 79652 w 281257"/>
                  <a:gd name="connsiteY28" fmla="*/ 285504 h 285441"/>
                  <a:gd name="connsiteX29" fmla="*/ 194509 w 281257"/>
                  <a:gd name="connsiteY29" fmla="*/ 186308 h 285441"/>
                  <a:gd name="connsiteX30" fmla="*/ 230630 w 281257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257" h="285441">
                    <a:moveTo>
                      <a:pt x="230630" y="42575"/>
                    </a:moveTo>
                    <a:cubicBezTo>
                      <a:pt x="234689" y="25975"/>
                      <a:pt x="241994" y="13829"/>
                      <a:pt x="274463" y="12614"/>
                    </a:cubicBezTo>
                    <a:cubicBezTo>
                      <a:pt x="276492" y="12614"/>
                      <a:pt x="281362" y="12209"/>
                      <a:pt x="281362" y="4516"/>
                    </a:cubicBezTo>
                    <a:cubicBezTo>
                      <a:pt x="281362" y="4112"/>
                      <a:pt x="281362" y="63"/>
                      <a:pt x="276086" y="63"/>
                    </a:cubicBezTo>
                    <a:cubicBezTo>
                      <a:pt x="262693" y="63"/>
                      <a:pt x="248488" y="1277"/>
                      <a:pt x="234689" y="1277"/>
                    </a:cubicBezTo>
                    <a:cubicBezTo>
                      <a:pt x="220890" y="1277"/>
                      <a:pt x="205873" y="63"/>
                      <a:pt x="192480" y="63"/>
                    </a:cubicBezTo>
                    <a:cubicBezTo>
                      <a:pt x="190045" y="63"/>
                      <a:pt x="185174" y="63"/>
                      <a:pt x="185174" y="8160"/>
                    </a:cubicBezTo>
                    <a:cubicBezTo>
                      <a:pt x="185174" y="12614"/>
                      <a:pt x="189233" y="12614"/>
                      <a:pt x="192480" y="12614"/>
                    </a:cubicBezTo>
                    <a:cubicBezTo>
                      <a:pt x="215614" y="13019"/>
                      <a:pt x="220078" y="21521"/>
                      <a:pt x="220078" y="30429"/>
                    </a:cubicBezTo>
                    <a:cubicBezTo>
                      <a:pt x="220078" y="31644"/>
                      <a:pt x="219266" y="37717"/>
                      <a:pt x="218860" y="38931"/>
                    </a:cubicBezTo>
                    <a:lnTo>
                      <a:pt x="182333" y="183474"/>
                    </a:lnTo>
                    <a:cubicBezTo>
                      <a:pt x="168534" y="237728"/>
                      <a:pt x="121861" y="272953"/>
                      <a:pt x="81276" y="272953"/>
                    </a:cubicBezTo>
                    <a:cubicBezTo>
                      <a:pt x="53677" y="272953"/>
                      <a:pt x="31761" y="255138"/>
                      <a:pt x="31761" y="220318"/>
                    </a:cubicBezTo>
                    <a:cubicBezTo>
                      <a:pt x="31761" y="219509"/>
                      <a:pt x="31761" y="206552"/>
                      <a:pt x="36226" y="188738"/>
                    </a:cubicBezTo>
                    <a:lnTo>
                      <a:pt x="75594" y="31239"/>
                    </a:lnTo>
                    <a:cubicBezTo>
                      <a:pt x="79246" y="16663"/>
                      <a:pt x="80058" y="12614"/>
                      <a:pt x="109685" y="12614"/>
                    </a:cubicBezTo>
                    <a:cubicBezTo>
                      <a:pt x="120238" y="12614"/>
                      <a:pt x="123484" y="12614"/>
                      <a:pt x="123484" y="4516"/>
                    </a:cubicBezTo>
                    <a:cubicBezTo>
                      <a:pt x="123484" y="63"/>
                      <a:pt x="119020" y="63"/>
                      <a:pt x="117803" y="63"/>
                    </a:cubicBezTo>
                    <a:cubicBezTo>
                      <a:pt x="106439" y="63"/>
                      <a:pt x="77217" y="1277"/>
                      <a:pt x="65853" y="1277"/>
                    </a:cubicBezTo>
                    <a:cubicBezTo>
                      <a:pt x="54083" y="1277"/>
                      <a:pt x="25268" y="63"/>
                      <a:pt x="13498" y="63"/>
                    </a:cubicBezTo>
                    <a:cubicBezTo>
                      <a:pt x="10251" y="63"/>
                      <a:pt x="5787" y="63"/>
                      <a:pt x="5787" y="8160"/>
                    </a:cubicBezTo>
                    <a:cubicBezTo>
                      <a:pt x="5787" y="12614"/>
                      <a:pt x="9439" y="12614"/>
                      <a:pt x="17150" y="12614"/>
                    </a:cubicBezTo>
                    <a:cubicBezTo>
                      <a:pt x="17962" y="12614"/>
                      <a:pt x="25673" y="12614"/>
                      <a:pt x="32573" y="13424"/>
                    </a:cubicBezTo>
                    <a:cubicBezTo>
                      <a:pt x="39878" y="14234"/>
                      <a:pt x="43531" y="14639"/>
                      <a:pt x="43531" y="19902"/>
                    </a:cubicBezTo>
                    <a:cubicBezTo>
                      <a:pt x="43531" y="22331"/>
                      <a:pt x="39067" y="39336"/>
                      <a:pt x="36631" y="48649"/>
                    </a:cubicBezTo>
                    <a:lnTo>
                      <a:pt x="27703" y="84278"/>
                    </a:lnTo>
                    <a:cubicBezTo>
                      <a:pt x="24050" y="100069"/>
                      <a:pt x="4569" y="176591"/>
                      <a:pt x="2946" y="184284"/>
                    </a:cubicBezTo>
                    <a:cubicBezTo>
                      <a:pt x="105" y="195621"/>
                      <a:pt x="105" y="201694"/>
                      <a:pt x="105" y="207767"/>
                    </a:cubicBezTo>
                    <a:cubicBezTo>
                      <a:pt x="105" y="257163"/>
                      <a:pt x="37037" y="285504"/>
                      <a:pt x="79652" y="285504"/>
                    </a:cubicBezTo>
                    <a:cubicBezTo>
                      <a:pt x="130790" y="285504"/>
                      <a:pt x="181116" y="239753"/>
                      <a:pt x="194509" y="186308"/>
                    </a:cubicBezTo>
                    <a:lnTo>
                      <a:pt x="230630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DCAC2F50-A0A3-6C5B-0FB9-626EE6188EB6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7368491" y="4942163"/>
                <a:ext cx="269893" cy="94742"/>
              </a:xfrm>
              <a:custGeom>
                <a:avLst/>
                <a:gdLst>
                  <a:gd name="connsiteX0" fmla="*/ 256212 w 269893"/>
                  <a:gd name="connsiteY0" fmla="*/ 16258 h 94742"/>
                  <a:gd name="connsiteX1" fmla="*/ 270012 w 269893"/>
                  <a:gd name="connsiteY1" fmla="*/ 8160 h 94742"/>
                  <a:gd name="connsiteX2" fmla="*/ 256618 w 269893"/>
                  <a:gd name="connsiteY2" fmla="*/ 63 h 94742"/>
                  <a:gd name="connsiteX3" fmla="*/ 13511 w 269893"/>
                  <a:gd name="connsiteY3" fmla="*/ 63 h 94742"/>
                  <a:gd name="connsiteX4" fmla="*/ 118 w 269893"/>
                  <a:gd name="connsiteY4" fmla="*/ 8160 h 94742"/>
                  <a:gd name="connsiteX5" fmla="*/ 13917 w 269893"/>
                  <a:gd name="connsiteY5" fmla="*/ 16258 h 94742"/>
                  <a:gd name="connsiteX6" fmla="*/ 256212 w 269893"/>
                  <a:gd name="connsiteY6" fmla="*/ 16258 h 94742"/>
                  <a:gd name="connsiteX7" fmla="*/ 256618 w 269893"/>
                  <a:gd name="connsiteY7" fmla="*/ 94805 h 94742"/>
                  <a:gd name="connsiteX8" fmla="*/ 270012 w 269893"/>
                  <a:gd name="connsiteY8" fmla="*/ 86707 h 94742"/>
                  <a:gd name="connsiteX9" fmla="*/ 256212 w 269893"/>
                  <a:gd name="connsiteY9" fmla="*/ 78610 h 94742"/>
                  <a:gd name="connsiteX10" fmla="*/ 13917 w 269893"/>
                  <a:gd name="connsiteY10" fmla="*/ 78610 h 94742"/>
                  <a:gd name="connsiteX11" fmla="*/ 118 w 269893"/>
                  <a:gd name="connsiteY11" fmla="*/ 86707 h 94742"/>
                  <a:gd name="connsiteX12" fmla="*/ 13511 w 269893"/>
                  <a:gd name="connsiteY12" fmla="*/ 94805 h 94742"/>
                  <a:gd name="connsiteX13" fmla="*/ 256618 w 269893"/>
                  <a:gd name="connsiteY13" fmla="*/ 94805 h 9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893" h="94742">
                    <a:moveTo>
                      <a:pt x="256212" y="16258"/>
                    </a:moveTo>
                    <a:cubicBezTo>
                      <a:pt x="262300" y="16258"/>
                      <a:pt x="270012" y="16258"/>
                      <a:pt x="270012" y="8160"/>
                    </a:cubicBezTo>
                    <a:cubicBezTo>
                      <a:pt x="270012" y="63"/>
                      <a:pt x="262300" y="63"/>
                      <a:pt x="256618" y="63"/>
                    </a:cubicBezTo>
                    <a:lnTo>
                      <a:pt x="13511" y="63"/>
                    </a:lnTo>
                    <a:cubicBezTo>
                      <a:pt x="7829" y="63"/>
                      <a:pt x="118" y="63"/>
                      <a:pt x="118" y="8160"/>
                    </a:cubicBezTo>
                    <a:cubicBezTo>
                      <a:pt x="118" y="16258"/>
                      <a:pt x="7829" y="16258"/>
                      <a:pt x="13917" y="16258"/>
                    </a:cubicBezTo>
                    <a:lnTo>
                      <a:pt x="256212" y="16258"/>
                    </a:lnTo>
                    <a:close/>
                    <a:moveTo>
                      <a:pt x="256618" y="94805"/>
                    </a:moveTo>
                    <a:cubicBezTo>
                      <a:pt x="262300" y="94805"/>
                      <a:pt x="270012" y="94805"/>
                      <a:pt x="270012" y="86707"/>
                    </a:cubicBezTo>
                    <a:cubicBezTo>
                      <a:pt x="270012" y="78610"/>
                      <a:pt x="262300" y="78610"/>
                      <a:pt x="256212" y="78610"/>
                    </a:cubicBezTo>
                    <a:lnTo>
                      <a:pt x="13917" y="78610"/>
                    </a:lnTo>
                    <a:cubicBezTo>
                      <a:pt x="7829" y="78610"/>
                      <a:pt x="118" y="78610"/>
                      <a:pt x="118" y="86707"/>
                    </a:cubicBezTo>
                    <a:cubicBezTo>
                      <a:pt x="118" y="94805"/>
                      <a:pt x="7829" y="94805"/>
                      <a:pt x="13511" y="94805"/>
                    </a:cubicBezTo>
                    <a:lnTo>
                      <a:pt x="256618" y="94805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C5E994B4-6E94-8FA9-2B4E-FB53F1AFD218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7616110" y="4878191"/>
                <a:ext cx="360399" cy="222684"/>
              </a:xfrm>
              <a:custGeom>
                <a:avLst/>
                <a:gdLst>
                  <a:gd name="connsiteX0" fmla="*/ 272453 w 360399"/>
                  <a:gd name="connsiteY0" fmla="*/ 80229 h 222684"/>
                  <a:gd name="connsiteX1" fmla="*/ 323590 w 360399"/>
                  <a:gd name="connsiteY1" fmla="*/ 111405 h 222684"/>
                  <a:gd name="connsiteX2" fmla="*/ 272453 w 360399"/>
                  <a:gd name="connsiteY2" fmla="*/ 142581 h 222684"/>
                  <a:gd name="connsiteX3" fmla="*/ 14735 w 360399"/>
                  <a:gd name="connsiteY3" fmla="*/ 142581 h 222684"/>
                  <a:gd name="connsiteX4" fmla="*/ 124 w 360399"/>
                  <a:gd name="connsiteY4" fmla="*/ 150679 h 222684"/>
                  <a:gd name="connsiteX5" fmla="*/ 14329 w 360399"/>
                  <a:gd name="connsiteY5" fmla="*/ 158776 h 222684"/>
                  <a:gd name="connsiteX6" fmla="*/ 254189 w 360399"/>
                  <a:gd name="connsiteY6" fmla="*/ 158776 h 222684"/>
                  <a:gd name="connsiteX7" fmla="*/ 213604 w 360399"/>
                  <a:gd name="connsiteY7" fmla="*/ 218294 h 222684"/>
                  <a:gd name="connsiteX8" fmla="*/ 221315 w 360399"/>
                  <a:gd name="connsiteY8" fmla="*/ 222748 h 222684"/>
                  <a:gd name="connsiteX9" fmla="*/ 229026 w 360399"/>
                  <a:gd name="connsiteY9" fmla="*/ 219509 h 222684"/>
                  <a:gd name="connsiteX10" fmla="*/ 275294 w 360399"/>
                  <a:gd name="connsiteY10" fmla="*/ 159181 h 222684"/>
                  <a:gd name="connsiteX11" fmla="*/ 351595 w 360399"/>
                  <a:gd name="connsiteY11" fmla="*/ 117478 h 222684"/>
                  <a:gd name="connsiteX12" fmla="*/ 359712 w 360399"/>
                  <a:gd name="connsiteY12" fmla="*/ 113835 h 222684"/>
                  <a:gd name="connsiteX13" fmla="*/ 360523 w 360399"/>
                  <a:gd name="connsiteY13" fmla="*/ 111405 h 222684"/>
                  <a:gd name="connsiteX14" fmla="*/ 360117 w 360399"/>
                  <a:gd name="connsiteY14" fmla="*/ 108976 h 222684"/>
                  <a:gd name="connsiteX15" fmla="*/ 358900 w 360399"/>
                  <a:gd name="connsiteY15" fmla="*/ 108166 h 222684"/>
                  <a:gd name="connsiteX16" fmla="*/ 349971 w 360399"/>
                  <a:gd name="connsiteY16" fmla="*/ 104927 h 222684"/>
                  <a:gd name="connsiteX17" fmla="*/ 231867 w 360399"/>
                  <a:gd name="connsiteY17" fmla="*/ 8565 h 222684"/>
                  <a:gd name="connsiteX18" fmla="*/ 221315 w 360399"/>
                  <a:gd name="connsiteY18" fmla="*/ 63 h 222684"/>
                  <a:gd name="connsiteX19" fmla="*/ 213604 w 360399"/>
                  <a:gd name="connsiteY19" fmla="*/ 4516 h 222684"/>
                  <a:gd name="connsiteX20" fmla="*/ 254189 w 360399"/>
                  <a:gd name="connsiteY20" fmla="*/ 64034 h 222684"/>
                  <a:gd name="connsiteX21" fmla="*/ 14329 w 360399"/>
                  <a:gd name="connsiteY21" fmla="*/ 64034 h 222684"/>
                  <a:gd name="connsiteX22" fmla="*/ 124 w 360399"/>
                  <a:gd name="connsiteY22" fmla="*/ 72132 h 222684"/>
                  <a:gd name="connsiteX23" fmla="*/ 14735 w 360399"/>
                  <a:gd name="connsiteY23" fmla="*/ 80229 h 222684"/>
                  <a:gd name="connsiteX24" fmla="*/ 272453 w 360399"/>
                  <a:gd name="connsiteY24" fmla="*/ 80229 h 22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0399" h="222684">
                    <a:moveTo>
                      <a:pt x="272453" y="80229"/>
                    </a:moveTo>
                    <a:cubicBezTo>
                      <a:pt x="289499" y="94805"/>
                      <a:pt x="310197" y="105332"/>
                      <a:pt x="323590" y="111405"/>
                    </a:cubicBezTo>
                    <a:cubicBezTo>
                      <a:pt x="308980" y="117883"/>
                      <a:pt x="289093" y="128410"/>
                      <a:pt x="272453" y="142581"/>
                    </a:cubicBezTo>
                    <a:lnTo>
                      <a:pt x="14735" y="142581"/>
                    </a:lnTo>
                    <a:cubicBezTo>
                      <a:pt x="7835" y="142581"/>
                      <a:pt x="124" y="142581"/>
                      <a:pt x="124" y="150679"/>
                    </a:cubicBezTo>
                    <a:cubicBezTo>
                      <a:pt x="124" y="158776"/>
                      <a:pt x="7429" y="158776"/>
                      <a:pt x="14329" y="158776"/>
                    </a:cubicBezTo>
                    <a:lnTo>
                      <a:pt x="254189" y="158776"/>
                    </a:lnTo>
                    <a:cubicBezTo>
                      <a:pt x="234708" y="177401"/>
                      <a:pt x="213604" y="213031"/>
                      <a:pt x="213604" y="218294"/>
                    </a:cubicBezTo>
                    <a:cubicBezTo>
                      <a:pt x="213604" y="222748"/>
                      <a:pt x="218880" y="222748"/>
                      <a:pt x="221315" y="222748"/>
                    </a:cubicBezTo>
                    <a:cubicBezTo>
                      <a:pt x="224562" y="222748"/>
                      <a:pt x="227403" y="222748"/>
                      <a:pt x="229026" y="219509"/>
                    </a:cubicBezTo>
                    <a:cubicBezTo>
                      <a:pt x="237549" y="204123"/>
                      <a:pt x="248913" y="182664"/>
                      <a:pt x="275294" y="159181"/>
                    </a:cubicBezTo>
                    <a:cubicBezTo>
                      <a:pt x="303298" y="134483"/>
                      <a:pt x="330490" y="123552"/>
                      <a:pt x="351595" y="117478"/>
                    </a:cubicBezTo>
                    <a:cubicBezTo>
                      <a:pt x="358494" y="115049"/>
                      <a:pt x="358900" y="114644"/>
                      <a:pt x="359712" y="113835"/>
                    </a:cubicBezTo>
                    <a:cubicBezTo>
                      <a:pt x="360523" y="113430"/>
                      <a:pt x="360523" y="112215"/>
                      <a:pt x="360523" y="111405"/>
                    </a:cubicBezTo>
                    <a:cubicBezTo>
                      <a:pt x="360523" y="110595"/>
                      <a:pt x="360523" y="109786"/>
                      <a:pt x="360117" y="108976"/>
                    </a:cubicBezTo>
                    <a:lnTo>
                      <a:pt x="358900" y="108166"/>
                    </a:lnTo>
                    <a:cubicBezTo>
                      <a:pt x="358088" y="107761"/>
                      <a:pt x="357682" y="107356"/>
                      <a:pt x="349971" y="104927"/>
                    </a:cubicBezTo>
                    <a:cubicBezTo>
                      <a:pt x="295181" y="88732"/>
                      <a:pt x="254595" y="51888"/>
                      <a:pt x="231867" y="8565"/>
                    </a:cubicBezTo>
                    <a:cubicBezTo>
                      <a:pt x="227403" y="468"/>
                      <a:pt x="226997" y="63"/>
                      <a:pt x="221315" y="63"/>
                    </a:cubicBezTo>
                    <a:cubicBezTo>
                      <a:pt x="218880" y="63"/>
                      <a:pt x="213604" y="63"/>
                      <a:pt x="213604" y="4516"/>
                    </a:cubicBezTo>
                    <a:cubicBezTo>
                      <a:pt x="213604" y="9780"/>
                      <a:pt x="234302" y="45005"/>
                      <a:pt x="254189" y="64034"/>
                    </a:cubicBezTo>
                    <a:lnTo>
                      <a:pt x="14329" y="64034"/>
                    </a:lnTo>
                    <a:cubicBezTo>
                      <a:pt x="7429" y="64034"/>
                      <a:pt x="124" y="64034"/>
                      <a:pt x="124" y="72132"/>
                    </a:cubicBezTo>
                    <a:cubicBezTo>
                      <a:pt x="124" y="80229"/>
                      <a:pt x="7835" y="80229"/>
                      <a:pt x="14735" y="80229"/>
                    </a:cubicBezTo>
                    <a:lnTo>
                      <a:pt x="272453" y="80229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36766518-6B5F-0AEB-A636-2828E575427F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8286804" y="4810171"/>
                <a:ext cx="127438" cy="121059"/>
              </a:xfrm>
              <a:custGeom>
                <a:avLst/>
                <a:gdLst>
                  <a:gd name="connsiteX0" fmla="*/ 48842 w 127438"/>
                  <a:gd name="connsiteY0" fmla="*/ 99664 h 121059"/>
                  <a:gd name="connsiteX1" fmla="*/ 27332 w 127438"/>
                  <a:gd name="connsiteY1" fmla="*/ 78205 h 121059"/>
                  <a:gd name="connsiteX2" fmla="*/ 11098 w 127438"/>
                  <a:gd name="connsiteY2" fmla="*/ 84683 h 121059"/>
                  <a:gd name="connsiteX3" fmla="*/ 9880 w 127438"/>
                  <a:gd name="connsiteY3" fmla="*/ 85898 h 121059"/>
                  <a:gd name="connsiteX4" fmla="*/ 9068 w 127438"/>
                  <a:gd name="connsiteY4" fmla="*/ 78610 h 121059"/>
                  <a:gd name="connsiteX5" fmla="*/ 37478 w 127438"/>
                  <a:gd name="connsiteY5" fmla="*/ 11399 h 121059"/>
                  <a:gd name="connsiteX6" fmla="*/ 42348 w 127438"/>
                  <a:gd name="connsiteY6" fmla="*/ 4516 h 121059"/>
                  <a:gd name="connsiteX7" fmla="*/ 38290 w 127438"/>
                  <a:gd name="connsiteY7" fmla="*/ 63 h 121059"/>
                  <a:gd name="connsiteX8" fmla="*/ 140 w 127438"/>
                  <a:gd name="connsiteY8" fmla="*/ 78610 h 121059"/>
                  <a:gd name="connsiteX9" fmla="*/ 27332 w 127438"/>
                  <a:gd name="connsiteY9" fmla="*/ 121122 h 121059"/>
                  <a:gd name="connsiteX10" fmla="*/ 48842 w 127438"/>
                  <a:gd name="connsiteY10" fmla="*/ 99664 h 121059"/>
                  <a:gd name="connsiteX11" fmla="*/ 127578 w 127438"/>
                  <a:gd name="connsiteY11" fmla="*/ 99664 h 121059"/>
                  <a:gd name="connsiteX12" fmla="*/ 106068 w 127438"/>
                  <a:gd name="connsiteY12" fmla="*/ 78205 h 121059"/>
                  <a:gd name="connsiteX13" fmla="*/ 89834 w 127438"/>
                  <a:gd name="connsiteY13" fmla="*/ 84683 h 121059"/>
                  <a:gd name="connsiteX14" fmla="*/ 88616 w 127438"/>
                  <a:gd name="connsiteY14" fmla="*/ 85898 h 121059"/>
                  <a:gd name="connsiteX15" fmla="*/ 87804 w 127438"/>
                  <a:gd name="connsiteY15" fmla="*/ 78610 h 121059"/>
                  <a:gd name="connsiteX16" fmla="*/ 116214 w 127438"/>
                  <a:gd name="connsiteY16" fmla="*/ 11399 h 121059"/>
                  <a:gd name="connsiteX17" fmla="*/ 121084 w 127438"/>
                  <a:gd name="connsiteY17" fmla="*/ 4516 h 121059"/>
                  <a:gd name="connsiteX18" fmla="*/ 117026 w 127438"/>
                  <a:gd name="connsiteY18" fmla="*/ 63 h 121059"/>
                  <a:gd name="connsiteX19" fmla="*/ 78875 w 127438"/>
                  <a:gd name="connsiteY19" fmla="*/ 78610 h 121059"/>
                  <a:gd name="connsiteX20" fmla="*/ 106068 w 127438"/>
                  <a:gd name="connsiteY20" fmla="*/ 121122 h 121059"/>
                  <a:gd name="connsiteX21" fmla="*/ 127578 w 127438"/>
                  <a:gd name="connsiteY21" fmla="*/ 99664 h 1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438" h="121059">
                    <a:moveTo>
                      <a:pt x="48842" y="99664"/>
                    </a:moveTo>
                    <a:cubicBezTo>
                      <a:pt x="48842" y="89137"/>
                      <a:pt x="41943" y="78205"/>
                      <a:pt x="27332" y="78205"/>
                    </a:cubicBezTo>
                    <a:cubicBezTo>
                      <a:pt x="19215" y="78205"/>
                      <a:pt x="13533" y="82254"/>
                      <a:pt x="11098" y="84683"/>
                    </a:cubicBezTo>
                    <a:cubicBezTo>
                      <a:pt x="10692" y="85493"/>
                      <a:pt x="10286" y="85898"/>
                      <a:pt x="9880" y="85898"/>
                    </a:cubicBezTo>
                    <a:cubicBezTo>
                      <a:pt x="9068" y="85898"/>
                      <a:pt x="9068" y="80229"/>
                      <a:pt x="9068" y="78610"/>
                    </a:cubicBezTo>
                    <a:cubicBezTo>
                      <a:pt x="9068" y="65654"/>
                      <a:pt x="11909" y="36502"/>
                      <a:pt x="37478" y="11399"/>
                    </a:cubicBezTo>
                    <a:cubicBezTo>
                      <a:pt x="42348" y="6541"/>
                      <a:pt x="42348" y="5731"/>
                      <a:pt x="42348" y="4516"/>
                    </a:cubicBezTo>
                    <a:cubicBezTo>
                      <a:pt x="42348" y="1682"/>
                      <a:pt x="40319" y="63"/>
                      <a:pt x="38290" y="63"/>
                    </a:cubicBezTo>
                    <a:cubicBezTo>
                      <a:pt x="33826" y="63"/>
                      <a:pt x="140" y="30834"/>
                      <a:pt x="140" y="78610"/>
                    </a:cubicBezTo>
                    <a:cubicBezTo>
                      <a:pt x="140" y="102903"/>
                      <a:pt x="9880" y="121122"/>
                      <a:pt x="27332" y="121122"/>
                    </a:cubicBezTo>
                    <a:cubicBezTo>
                      <a:pt x="41537" y="121122"/>
                      <a:pt x="48842" y="110191"/>
                      <a:pt x="48842" y="99664"/>
                    </a:cubicBezTo>
                    <a:close/>
                    <a:moveTo>
                      <a:pt x="127578" y="99664"/>
                    </a:moveTo>
                    <a:cubicBezTo>
                      <a:pt x="127578" y="89137"/>
                      <a:pt x="120678" y="78205"/>
                      <a:pt x="106068" y="78205"/>
                    </a:cubicBezTo>
                    <a:cubicBezTo>
                      <a:pt x="97951" y="78205"/>
                      <a:pt x="92269" y="82254"/>
                      <a:pt x="89834" y="84683"/>
                    </a:cubicBezTo>
                    <a:cubicBezTo>
                      <a:pt x="89428" y="85493"/>
                      <a:pt x="89022" y="85898"/>
                      <a:pt x="88616" y="85898"/>
                    </a:cubicBezTo>
                    <a:cubicBezTo>
                      <a:pt x="87804" y="85898"/>
                      <a:pt x="87804" y="80229"/>
                      <a:pt x="87804" y="78610"/>
                    </a:cubicBezTo>
                    <a:cubicBezTo>
                      <a:pt x="87804" y="65654"/>
                      <a:pt x="90645" y="36502"/>
                      <a:pt x="116214" y="11399"/>
                    </a:cubicBezTo>
                    <a:cubicBezTo>
                      <a:pt x="121084" y="6541"/>
                      <a:pt x="121084" y="5731"/>
                      <a:pt x="121084" y="4516"/>
                    </a:cubicBezTo>
                    <a:cubicBezTo>
                      <a:pt x="121084" y="1682"/>
                      <a:pt x="119055" y="63"/>
                      <a:pt x="117026" y="63"/>
                    </a:cubicBezTo>
                    <a:cubicBezTo>
                      <a:pt x="112561" y="63"/>
                      <a:pt x="78875" y="30834"/>
                      <a:pt x="78875" y="78610"/>
                    </a:cubicBezTo>
                    <a:cubicBezTo>
                      <a:pt x="78875" y="102903"/>
                      <a:pt x="88616" y="121122"/>
                      <a:pt x="106068" y="121122"/>
                    </a:cubicBezTo>
                    <a:cubicBezTo>
                      <a:pt x="120273" y="121122"/>
                      <a:pt x="127578" y="110191"/>
                      <a:pt x="127578" y="996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F5E24CE7-3211-9E73-FCE5-208619CC08DF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8439812" y="4911796"/>
                <a:ext cx="187099" cy="261958"/>
              </a:xfrm>
              <a:custGeom>
                <a:avLst/>
                <a:gdLst>
                  <a:gd name="connsiteX0" fmla="*/ 185620 w 187099"/>
                  <a:gd name="connsiteY0" fmla="*/ 24761 h 261958"/>
                  <a:gd name="connsiteX1" fmla="*/ 187244 w 187099"/>
                  <a:gd name="connsiteY1" fmla="*/ 15448 h 261958"/>
                  <a:gd name="connsiteX2" fmla="*/ 175474 w 187099"/>
                  <a:gd name="connsiteY2" fmla="*/ 4516 h 261958"/>
                  <a:gd name="connsiteX3" fmla="*/ 161269 w 187099"/>
                  <a:gd name="connsiteY3" fmla="*/ 13019 h 261958"/>
                  <a:gd name="connsiteX4" fmla="*/ 155587 w 187099"/>
                  <a:gd name="connsiteY4" fmla="*/ 34883 h 261958"/>
                  <a:gd name="connsiteX5" fmla="*/ 147470 w 187099"/>
                  <a:gd name="connsiteY5" fmla="*/ 67273 h 261958"/>
                  <a:gd name="connsiteX6" fmla="*/ 129206 w 187099"/>
                  <a:gd name="connsiteY6" fmla="*/ 140152 h 261958"/>
                  <a:gd name="connsiteX7" fmla="*/ 83345 w 187099"/>
                  <a:gd name="connsiteY7" fmla="*/ 174567 h 261958"/>
                  <a:gd name="connsiteX8" fmla="*/ 58182 w 187099"/>
                  <a:gd name="connsiteY8" fmla="*/ 141771 h 261958"/>
                  <a:gd name="connsiteX9" fmla="*/ 78880 w 187099"/>
                  <a:gd name="connsiteY9" fmla="*/ 62415 h 261958"/>
                  <a:gd name="connsiteX10" fmla="*/ 86998 w 187099"/>
                  <a:gd name="connsiteY10" fmla="*/ 33263 h 261958"/>
                  <a:gd name="connsiteX11" fmla="*/ 53717 w 187099"/>
                  <a:gd name="connsiteY11" fmla="*/ 63 h 261958"/>
                  <a:gd name="connsiteX12" fmla="*/ 145 w 187099"/>
                  <a:gd name="connsiteY12" fmla="*/ 62415 h 261958"/>
                  <a:gd name="connsiteX13" fmla="*/ 5015 w 187099"/>
                  <a:gd name="connsiteY13" fmla="*/ 66463 h 261958"/>
                  <a:gd name="connsiteX14" fmla="*/ 11508 w 187099"/>
                  <a:gd name="connsiteY14" fmla="*/ 59176 h 261958"/>
                  <a:gd name="connsiteX15" fmla="*/ 52500 w 187099"/>
                  <a:gd name="connsiteY15" fmla="*/ 8970 h 261958"/>
                  <a:gd name="connsiteX16" fmla="*/ 62646 w 187099"/>
                  <a:gd name="connsiteY16" fmla="*/ 21926 h 261958"/>
                  <a:gd name="connsiteX17" fmla="*/ 55747 w 187099"/>
                  <a:gd name="connsiteY17" fmla="*/ 50268 h 261958"/>
                  <a:gd name="connsiteX18" fmla="*/ 32207 w 187099"/>
                  <a:gd name="connsiteY18" fmla="*/ 135293 h 261958"/>
                  <a:gd name="connsiteX19" fmla="*/ 81721 w 187099"/>
                  <a:gd name="connsiteY19" fmla="*/ 183474 h 261958"/>
                  <a:gd name="connsiteX20" fmla="*/ 122713 w 187099"/>
                  <a:gd name="connsiteY20" fmla="*/ 165255 h 261958"/>
                  <a:gd name="connsiteX21" fmla="*/ 96332 w 187099"/>
                  <a:gd name="connsiteY21" fmla="*/ 227606 h 261958"/>
                  <a:gd name="connsiteX22" fmla="*/ 51688 w 187099"/>
                  <a:gd name="connsiteY22" fmla="*/ 253114 h 261958"/>
                  <a:gd name="connsiteX23" fmla="*/ 20843 w 187099"/>
                  <a:gd name="connsiteY23" fmla="*/ 236109 h 261958"/>
                  <a:gd name="connsiteX24" fmla="*/ 38295 w 187099"/>
                  <a:gd name="connsiteY24" fmla="*/ 231250 h 261958"/>
                  <a:gd name="connsiteX25" fmla="*/ 46412 w 187099"/>
                  <a:gd name="connsiteY25" fmla="*/ 214650 h 261958"/>
                  <a:gd name="connsiteX26" fmla="*/ 31395 w 187099"/>
                  <a:gd name="connsiteY26" fmla="*/ 200479 h 261958"/>
                  <a:gd name="connsiteX27" fmla="*/ 8667 w 187099"/>
                  <a:gd name="connsiteY27" fmla="*/ 226797 h 261958"/>
                  <a:gd name="connsiteX28" fmla="*/ 51688 w 187099"/>
                  <a:gd name="connsiteY28" fmla="*/ 262021 h 261958"/>
                  <a:gd name="connsiteX29" fmla="*/ 146658 w 187099"/>
                  <a:gd name="connsiteY29" fmla="*/ 179425 h 261958"/>
                  <a:gd name="connsiteX30" fmla="*/ 185620 w 187099"/>
                  <a:gd name="connsiteY30" fmla="*/ 24761 h 261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7099" h="261958">
                    <a:moveTo>
                      <a:pt x="185620" y="24761"/>
                    </a:moveTo>
                    <a:cubicBezTo>
                      <a:pt x="187244" y="19092"/>
                      <a:pt x="187244" y="18282"/>
                      <a:pt x="187244" y="15448"/>
                    </a:cubicBezTo>
                    <a:cubicBezTo>
                      <a:pt x="187244" y="8160"/>
                      <a:pt x="181562" y="4516"/>
                      <a:pt x="175474" y="4516"/>
                    </a:cubicBezTo>
                    <a:cubicBezTo>
                      <a:pt x="171415" y="4516"/>
                      <a:pt x="164922" y="6946"/>
                      <a:pt x="161269" y="13019"/>
                    </a:cubicBezTo>
                    <a:cubicBezTo>
                      <a:pt x="160457" y="15043"/>
                      <a:pt x="157210" y="27595"/>
                      <a:pt x="155587" y="34883"/>
                    </a:cubicBezTo>
                    <a:cubicBezTo>
                      <a:pt x="152746" y="45410"/>
                      <a:pt x="149905" y="56341"/>
                      <a:pt x="147470" y="67273"/>
                    </a:cubicBezTo>
                    <a:lnTo>
                      <a:pt x="129206" y="140152"/>
                    </a:lnTo>
                    <a:cubicBezTo>
                      <a:pt x="127583" y="146225"/>
                      <a:pt x="110131" y="174567"/>
                      <a:pt x="83345" y="174567"/>
                    </a:cubicBezTo>
                    <a:cubicBezTo>
                      <a:pt x="62646" y="174567"/>
                      <a:pt x="58182" y="156752"/>
                      <a:pt x="58182" y="141771"/>
                    </a:cubicBezTo>
                    <a:cubicBezTo>
                      <a:pt x="58182" y="123147"/>
                      <a:pt x="65081" y="98044"/>
                      <a:pt x="78880" y="62415"/>
                    </a:cubicBezTo>
                    <a:cubicBezTo>
                      <a:pt x="85374" y="45814"/>
                      <a:pt x="86998" y="41361"/>
                      <a:pt x="86998" y="33263"/>
                    </a:cubicBezTo>
                    <a:cubicBezTo>
                      <a:pt x="86998" y="15043"/>
                      <a:pt x="74010" y="63"/>
                      <a:pt x="53717" y="63"/>
                    </a:cubicBezTo>
                    <a:cubicBezTo>
                      <a:pt x="15161" y="63"/>
                      <a:pt x="145" y="58771"/>
                      <a:pt x="145" y="62415"/>
                    </a:cubicBezTo>
                    <a:cubicBezTo>
                      <a:pt x="145" y="66463"/>
                      <a:pt x="4203" y="66463"/>
                      <a:pt x="5015" y="66463"/>
                    </a:cubicBezTo>
                    <a:cubicBezTo>
                      <a:pt x="9073" y="66463"/>
                      <a:pt x="9479" y="65654"/>
                      <a:pt x="11508" y="59176"/>
                    </a:cubicBezTo>
                    <a:cubicBezTo>
                      <a:pt x="22467" y="21117"/>
                      <a:pt x="38701" y="8970"/>
                      <a:pt x="52500" y="8970"/>
                    </a:cubicBezTo>
                    <a:cubicBezTo>
                      <a:pt x="55747" y="8970"/>
                      <a:pt x="62646" y="8970"/>
                      <a:pt x="62646" y="21926"/>
                    </a:cubicBezTo>
                    <a:cubicBezTo>
                      <a:pt x="62646" y="32048"/>
                      <a:pt x="58588" y="42575"/>
                      <a:pt x="55747" y="50268"/>
                    </a:cubicBezTo>
                    <a:cubicBezTo>
                      <a:pt x="39512" y="93186"/>
                      <a:pt x="32207" y="116264"/>
                      <a:pt x="32207" y="135293"/>
                    </a:cubicBezTo>
                    <a:cubicBezTo>
                      <a:pt x="32207" y="171328"/>
                      <a:pt x="57776" y="183474"/>
                      <a:pt x="81721" y="183474"/>
                    </a:cubicBezTo>
                    <a:cubicBezTo>
                      <a:pt x="97550" y="183474"/>
                      <a:pt x="111349" y="176591"/>
                      <a:pt x="122713" y="165255"/>
                    </a:cubicBezTo>
                    <a:cubicBezTo>
                      <a:pt x="117437" y="186308"/>
                      <a:pt x="112566" y="206148"/>
                      <a:pt x="96332" y="227606"/>
                    </a:cubicBezTo>
                    <a:cubicBezTo>
                      <a:pt x="85780" y="241372"/>
                      <a:pt x="70357" y="253114"/>
                      <a:pt x="51688" y="253114"/>
                    </a:cubicBezTo>
                    <a:cubicBezTo>
                      <a:pt x="46006" y="253114"/>
                      <a:pt x="27743" y="251899"/>
                      <a:pt x="20843" y="236109"/>
                    </a:cubicBezTo>
                    <a:cubicBezTo>
                      <a:pt x="27337" y="236109"/>
                      <a:pt x="32613" y="236109"/>
                      <a:pt x="38295" y="231250"/>
                    </a:cubicBezTo>
                    <a:cubicBezTo>
                      <a:pt x="42353" y="227606"/>
                      <a:pt x="46412" y="222343"/>
                      <a:pt x="46412" y="214650"/>
                    </a:cubicBezTo>
                    <a:cubicBezTo>
                      <a:pt x="46412" y="202099"/>
                      <a:pt x="35454" y="200479"/>
                      <a:pt x="31395" y="200479"/>
                    </a:cubicBezTo>
                    <a:cubicBezTo>
                      <a:pt x="22061" y="200479"/>
                      <a:pt x="8667" y="206957"/>
                      <a:pt x="8667" y="226797"/>
                    </a:cubicBezTo>
                    <a:cubicBezTo>
                      <a:pt x="8667" y="247041"/>
                      <a:pt x="26525" y="262021"/>
                      <a:pt x="51688" y="262021"/>
                    </a:cubicBezTo>
                    <a:cubicBezTo>
                      <a:pt x="93491" y="262021"/>
                      <a:pt x="135294" y="225177"/>
                      <a:pt x="146658" y="179425"/>
                    </a:cubicBezTo>
                    <a:lnTo>
                      <a:pt x="185620" y="24761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01983866-B34C-1B0C-05F3-417D5C34DC2F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8654980" y="4809766"/>
                <a:ext cx="127438" cy="121059"/>
              </a:xfrm>
              <a:custGeom>
                <a:avLst/>
                <a:gdLst>
                  <a:gd name="connsiteX0" fmla="*/ 48852 w 127438"/>
                  <a:gd name="connsiteY0" fmla="*/ 42575 h 121059"/>
                  <a:gd name="connsiteX1" fmla="*/ 21660 w 127438"/>
                  <a:gd name="connsiteY1" fmla="*/ 63 h 121059"/>
                  <a:gd name="connsiteX2" fmla="*/ 150 w 127438"/>
                  <a:gd name="connsiteY2" fmla="*/ 21521 h 121059"/>
                  <a:gd name="connsiteX3" fmla="*/ 21660 w 127438"/>
                  <a:gd name="connsiteY3" fmla="*/ 42980 h 121059"/>
                  <a:gd name="connsiteX4" fmla="*/ 37894 w 127438"/>
                  <a:gd name="connsiteY4" fmla="*/ 36502 h 121059"/>
                  <a:gd name="connsiteX5" fmla="*/ 39112 w 127438"/>
                  <a:gd name="connsiteY5" fmla="*/ 35287 h 121059"/>
                  <a:gd name="connsiteX6" fmla="*/ 39924 w 127438"/>
                  <a:gd name="connsiteY6" fmla="*/ 42575 h 121059"/>
                  <a:gd name="connsiteX7" fmla="*/ 11514 w 127438"/>
                  <a:gd name="connsiteY7" fmla="*/ 109786 h 121059"/>
                  <a:gd name="connsiteX8" fmla="*/ 6643 w 127438"/>
                  <a:gd name="connsiteY8" fmla="*/ 116669 h 121059"/>
                  <a:gd name="connsiteX9" fmla="*/ 10702 w 127438"/>
                  <a:gd name="connsiteY9" fmla="*/ 121122 h 121059"/>
                  <a:gd name="connsiteX10" fmla="*/ 48852 w 127438"/>
                  <a:gd name="connsiteY10" fmla="*/ 42575 h 121059"/>
                  <a:gd name="connsiteX11" fmla="*/ 127588 w 127438"/>
                  <a:gd name="connsiteY11" fmla="*/ 42575 h 121059"/>
                  <a:gd name="connsiteX12" fmla="*/ 100396 w 127438"/>
                  <a:gd name="connsiteY12" fmla="*/ 63 h 121059"/>
                  <a:gd name="connsiteX13" fmla="*/ 78886 w 127438"/>
                  <a:gd name="connsiteY13" fmla="*/ 21521 h 121059"/>
                  <a:gd name="connsiteX14" fmla="*/ 100396 w 127438"/>
                  <a:gd name="connsiteY14" fmla="*/ 42980 h 121059"/>
                  <a:gd name="connsiteX15" fmla="*/ 116630 w 127438"/>
                  <a:gd name="connsiteY15" fmla="*/ 36502 h 121059"/>
                  <a:gd name="connsiteX16" fmla="*/ 117848 w 127438"/>
                  <a:gd name="connsiteY16" fmla="*/ 35287 h 121059"/>
                  <a:gd name="connsiteX17" fmla="*/ 118659 w 127438"/>
                  <a:gd name="connsiteY17" fmla="*/ 42575 h 121059"/>
                  <a:gd name="connsiteX18" fmla="*/ 90250 w 127438"/>
                  <a:gd name="connsiteY18" fmla="*/ 109786 h 121059"/>
                  <a:gd name="connsiteX19" fmla="*/ 85379 w 127438"/>
                  <a:gd name="connsiteY19" fmla="*/ 116669 h 121059"/>
                  <a:gd name="connsiteX20" fmla="*/ 89438 w 127438"/>
                  <a:gd name="connsiteY20" fmla="*/ 121122 h 121059"/>
                  <a:gd name="connsiteX21" fmla="*/ 127588 w 127438"/>
                  <a:gd name="connsiteY21" fmla="*/ 42575 h 1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438" h="121059">
                    <a:moveTo>
                      <a:pt x="48852" y="42575"/>
                    </a:moveTo>
                    <a:cubicBezTo>
                      <a:pt x="48852" y="18282"/>
                      <a:pt x="39112" y="63"/>
                      <a:pt x="21660" y="63"/>
                    </a:cubicBezTo>
                    <a:cubicBezTo>
                      <a:pt x="7455" y="63"/>
                      <a:pt x="150" y="10995"/>
                      <a:pt x="150" y="21521"/>
                    </a:cubicBezTo>
                    <a:cubicBezTo>
                      <a:pt x="150" y="32048"/>
                      <a:pt x="7049" y="42980"/>
                      <a:pt x="21660" y="42980"/>
                    </a:cubicBezTo>
                    <a:cubicBezTo>
                      <a:pt x="29777" y="42980"/>
                      <a:pt x="35459" y="38931"/>
                      <a:pt x="37894" y="36502"/>
                    </a:cubicBezTo>
                    <a:cubicBezTo>
                      <a:pt x="38300" y="35692"/>
                      <a:pt x="38706" y="35287"/>
                      <a:pt x="39112" y="35287"/>
                    </a:cubicBezTo>
                    <a:cubicBezTo>
                      <a:pt x="39924" y="35287"/>
                      <a:pt x="39924" y="40956"/>
                      <a:pt x="39924" y="42575"/>
                    </a:cubicBezTo>
                    <a:cubicBezTo>
                      <a:pt x="39924" y="55532"/>
                      <a:pt x="37083" y="84683"/>
                      <a:pt x="11514" y="109786"/>
                    </a:cubicBezTo>
                    <a:cubicBezTo>
                      <a:pt x="6643" y="114644"/>
                      <a:pt x="6643" y="115454"/>
                      <a:pt x="6643" y="116669"/>
                    </a:cubicBezTo>
                    <a:cubicBezTo>
                      <a:pt x="6643" y="119503"/>
                      <a:pt x="8673" y="121122"/>
                      <a:pt x="10702" y="121122"/>
                    </a:cubicBezTo>
                    <a:cubicBezTo>
                      <a:pt x="15166" y="121122"/>
                      <a:pt x="48852" y="90351"/>
                      <a:pt x="48852" y="42575"/>
                    </a:cubicBezTo>
                    <a:close/>
                    <a:moveTo>
                      <a:pt x="127588" y="42575"/>
                    </a:moveTo>
                    <a:cubicBezTo>
                      <a:pt x="127588" y="18282"/>
                      <a:pt x="117848" y="63"/>
                      <a:pt x="100396" y="63"/>
                    </a:cubicBezTo>
                    <a:cubicBezTo>
                      <a:pt x="86191" y="63"/>
                      <a:pt x="78886" y="10995"/>
                      <a:pt x="78886" y="21521"/>
                    </a:cubicBezTo>
                    <a:cubicBezTo>
                      <a:pt x="78886" y="32048"/>
                      <a:pt x="85785" y="42980"/>
                      <a:pt x="100396" y="42980"/>
                    </a:cubicBezTo>
                    <a:cubicBezTo>
                      <a:pt x="108513" y="42980"/>
                      <a:pt x="114195" y="38931"/>
                      <a:pt x="116630" y="36502"/>
                    </a:cubicBezTo>
                    <a:cubicBezTo>
                      <a:pt x="117036" y="35692"/>
                      <a:pt x="117442" y="35287"/>
                      <a:pt x="117848" y="35287"/>
                    </a:cubicBezTo>
                    <a:cubicBezTo>
                      <a:pt x="118659" y="35287"/>
                      <a:pt x="118659" y="40956"/>
                      <a:pt x="118659" y="42575"/>
                    </a:cubicBezTo>
                    <a:cubicBezTo>
                      <a:pt x="118659" y="55532"/>
                      <a:pt x="115818" y="84683"/>
                      <a:pt x="90250" y="109786"/>
                    </a:cubicBezTo>
                    <a:cubicBezTo>
                      <a:pt x="85379" y="114644"/>
                      <a:pt x="85379" y="115454"/>
                      <a:pt x="85379" y="116669"/>
                    </a:cubicBezTo>
                    <a:cubicBezTo>
                      <a:pt x="85379" y="119503"/>
                      <a:pt x="87409" y="121122"/>
                      <a:pt x="89438" y="121122"/>
                    </a:cubicBezTo>
                    <a:cubicBezTo>
                      <a:pt x="93902" y="121122"/>
                      <a:pt x="127588" y="90351"/>
                      <a:pt x="127588" y="42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4E3A600F-1A53-BFE1-AB13-1EC39610E44D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8990936" y="4872118"/>
                <a:ext cx="202927" cy="234831"/>
              </a:xfrm>
              <a:custGeom>
                <a:avLst/>
                <a:gdLst>
                  <a:gd name="connsiteX0" fmla="*/ 188880 w 202927"/>
                  <a:gd name="connsiteY0" fmla="*/ 125576 h 234831"/>
                  <a:gd name="connsiteX1" fmla="*/ 203085 w 202927"/>
                  <a:gd name="connsiteY1" fmla="*/ 117478 h 234831"/>
                  <a:gd name="connsiteX2" fmla="*/ 188880 w 202927"/>
                  <a:gd name="connsiteY2" fmla="*/ 109381 h 234831"/>
                  <a:gd name="connsiteX3" fmla="*/ 16798 w 202927"/>
                  <a:gd name="connsiteY3" fmla="*/ 109381 h 234831"/>
                  <a:gd name="connsiteX4" fmla="*/ 125567 w 202927"/>
                  <a:gd name="connsiteY4" fmla="*/ 16258 h 234831"/>
                  <a:gd name="connsiteX5" fmla="*/ 188880 w 202927"/>
                  <a:gd name="connsiteY5" fmla="*/ 16258 h 234831"/>
                  <a:gd name="connsiteX6" fmla="*/ 203085 w 202927"/>
                  <a:gd name="connsiteY6" fmla="*/ 8160 h 234831"/>
                  <a:gd name="connsiteX7" fmla="*/ 188880 w 202927"/>
                  <a:gd name="connsiteY7" fmla="*/ 63 h 234831"/>
                  <a:gd name="connsiteX8" fmla="*/ 124755 w 202927"/>
                  <a:gd name="connsiteY8" fmla="*/ 63 h 234831"/>
                  <a:gd name="connsiteX9" fmla="*/ 158 w 202927"/>
                  <a:gd name="connsiteY9" fmla="*/ 117478 h 234831"/>
                  <a:gd name="connsiteX10" fmla="*/ 124755 w 202927"/>
                  <a:gd name="connsiteY10" fmla="*/ 234894 h 234831"/>
                  <a:gd name="connsiteX11" fmla="*/ 188880 w 202927"/>
                  <a:gd name="connsiteY11" fmla="*/ 234894 h 234831"/>
                  <a:gd name="connsiteX12" fmla="*/ 203085 w 202927"/>
                  <a:gd name="connsiteY12" fmla="*/ 226797 h 234831"/>
                  <a:gd name="connsiteX13" fmla="*/ 188880 w 202927"/>
                  <a:gd name="connsiteY13" fmla="*/ 218699 h 234831"/>
                  <a:gd name="connsiteX14" fmla="*/ 125567 w 202927"/>
                  <a:gd name="connsiteY14" fmla="*/ 218699 h 234831"/>
                  <a:gd name="connsiteX15" fmla="*/ 16798 w 202927"/>
                  <a:gd name="connsiteY15" fmla="*/ 125576 h 234831"/>
                  <a:gd name="connsiteX16" fmla="*/ 188880 w 202927"/>
                  <a:gd name="connsiteY16" fmla="*/ 125576 h 23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7" h="234831">
                    <a:moveTo>
                      <a:pt x="188880" y="125576"/>
                    </a:moveTo>
                    <a:cubicBezTo>
                      <a:pt x="195780" y="125576"/>
                      <a:pt x="203085" y="125576"/>
                      <a:pt x="203085" y="117478"/>
                    </a:cubicBezTo>
                    <a:cubicBezTo>
                      <a:pt x="203085" y="109381"/>
                      <a:pt x="195780" y="109381"/>
                      <a:pt x="188880" y="109381"/>
                    </a:cubicBezTo>
                    <a:lnTo>
                      <a:pt x="16798" y="109381"/>
                    </a:lnTo>
                    <a:cubicBezTo>
                      <a:pt x="21668" y="55127"/>
                      <a:pt x="68341" y="16258"/>
                      <a:pt x="125567" y="16258"/>
                    </a:cubicBezTo>
                    <a:lnTo>
                      <a:pt x="188880" y="16258"/>
                    </a:lnTo>
                    <a:cubicBezTo>
                      <a:pt x="195780" y="16258"/>
                      <a:pt x="203085" y="16258"/>
                      <a:pt x="203085" y="8160"/>
                    </a:cubicBezTo>
                    <a:cubicBezTo>
                      <a:pt x="203085" y="63"/>
                      <a:pt x="195780" y="63"/>
                      <a:pt x="188880" y="63"/>
                    </a:cubicBezTo>
                    <a:lnTo>
                      <a:pt x="124755" y="63"/>
                    </a:lnTo>
                    <a:cubicBezTo>
                      <a:pt x="55354" y="63"/>
                      <a:pt x="158" y="52697"/>
                      <a:pt x="158" y="117478"/>
                    </a:cubicBezTo>
                    <a:cubicBezTo>
                      <a:pt x="158" y="182260"/>
                      <a:pt x="55354" y="234894"/>
                      <a:pt x="124755" y="234894"/>
                    </a:cubicBezTo>
                    <a:lnTo>
                      <a:pt x="188880" y="234894"/>
                    </a:lnTo>
                    <a:cubicBezTo>
                      <a:pt x="195780" y="234894"/>
                      <a:pt x="203085" y="234894"/>
                      <a:pt x="203085" y="226797"/>
                    </a:cubicBezTo>
                    <a:cubicBezTo>
                      <a:pt x="203085" y="218699"/>
                      <a:pt x="195780" y="218699"/>
                      <a:pt x="188880" y="218699"/>
                    </a:cubicBezTo>
                    <a:lnTo>
                      <a:pt x="125567" y="218699"/>
                    </a:lnTo>
                    <a:cubicBezTo>
                      <a:pt x="68341" y="218699"/>
                      <a:pt x="21668" y="179830"/>
                      <a:pt x="16798" y="125576"/>
                    </a:cubicBezTo>
                    <a:lnTo>
                      <a:pt x="188880" y="125576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35178EF8-A350-F54E-B494-C62833963231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 rot="16200000">
                <a:off x="9241816" y="4888877"/>
                <a:ext cx="431992" cy="175799"/>
              </a:xfrm>
              <a:custGeom>
                <a:avLst/>
                <a:gdLst>
                  <a:gd name="connsiteX0" fmla="*/ 10392 w 431992"/>
                  <a:gd name="connsiteY0" fmla="*/ 98489 h 175799"/>
                  <a:gd name="connsiteX1" fmla="*/ 288971 w 431992"/>
                  <a:gd name="connsiteY1" fmla="*/ 98489 h 175799"/>
                  <a:gd name="connsiteX2" fmla="*/ 288971 w 431992"/>
                  <a:gd name="connsiteY2" fmla="*/ 165335 h 175799"/>
                  <a:gd name="connsiteX3" fmla="*/ 290432 w 431992"/>
                  <a:gd name="connsiteY3" fmla="*/ 170599 h 175799"/>
                  <a:gd name="connsiteX4" fmla="*/ 298712 w 431992"/>
                  <a:gd name="connsiteY4" fmla="*/ 175862 h 175799"/>
                  <a:gd name="connsiteX5" fmla="*/ 303582 w 431992"/>
                  <a:gd name="connsiteY5" fmla="*/ 174283 h 175799"/>
                  <a:gd name="connsiteX6" fmla="*/ 427774 w 431992"/>
                  <a:gd name="connsiteY6" fmla="*/ 96910 h 175799"/>
                  <a:gd name="connsiteX7" fmla="*/ 431183 w 431992"/>
                  <a:gd name="connsiteY7" fmla="*/ 93226 h 175799"/>
                  <a:gd name="connsiteX8" fmla="*/ 432157 w 431992"/>
                  <a:gd name="connsiteY8" fmla="*/ 87962 h 175799"/>
                  <a:gd name="connsiteX9" fmla="*/ 427774 w 431992"/>
                  <a:gd name="connsiteY9" fmla="*/ 79014 h 175799"/>
                  <a:gd name="connsiteX10" fmla="*/ 303582 w 431992"/>
                  <a:gd name="connsiteY10" fmla="*/ 1641 h 175799"/>
                  <a:gd name="connsiteX11" fmla="*/ 298712 w 431992"/>
                  <a:gd name="connsiteY11" fmla="*/ 62 h 175799"/>
                  <a:gd name="connsiteX12" fmla="*/ 288971 w 431992"/>
                  <a:gd name="connsiteY12" fmla="*/ 10589 h 175799"/>
                  <a:gd name="connsiteX13" fmla="*/ 288971 w 431992"/>
                  <a:gd name="connsiteY13" fmla="*/ 77435 h 175799"/>
                  <a:gd name="connsiteX14" fmla="*/ 10392 w 431992"/>
                  <a:gd name="connsiteY14" fmla="*/ 77435 h 175799"/>
                  <a:gd name="connsiteX15" fmla="*/ 165 w 431992"/>
                  <a:gd name="connsiteY15" fmla="*/ 87962 h 175799"/>
                  <a:gd name="connsiteX16" fmla="*/ 10392 w 431992"/>
                  <a:gd name="connsiteY16" fmla="*/ 98489 h 175799"/>
                  <a:gd name="connsiteX17" fmla="*/ 308452 w 431992"/>
                  <a:gd name="connsiteY17" fmla="*/ 146913 h 175799"/>
                  <a:gd name="connsiteX18" fmla="*/ 308452 w 431992"/>
                  <a:gd name="connsiteY18" fmla="*/ 29011 h 175799"/>
                  <a:gd name="connsiteX19" fmla="*/ 402935 w 431992"/>
                  <a:gd name="connsiteY19" fmla="*/ 87962 h 175799"/>
                  <a:gd name="connsiteX20" fmla="*/ 308452 w 431992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1992" h="175799">
                    <a:moveTo>
                      <a:pt x="10392" y="98489"/>
                    </a:moveTo>
                    <a:lnTo>
                      <a:pt x="288971" y="98489"/>
                    </a:lnTo>
                    <a:lnTo>
                      <a:pt x="288971" y="165335"/>
                    </a:lnTo>
                    <a:cubicBezTo>
                      <a:pt x="288971" y="166914"/>
                      <a:pt x="289458" y="169020"/>
                      <a:pt x="290432" y="170599"/>
                    </a:cubicBezTo>
                    <a:cubicBezTo>
                      <a:pt x="292380" y="173757"/>
                      <a:pt x="295303" y="175862"/>
                      <a:pt x="298712" y="175862"/>
                    </a:cubicBezTo>
                    <a:cubicBezTo>
                      <a:pt x="300660" y="175862"/>
                      <a:pt x="302121" y="175336"/>
                      <a:pt x="303582" y="174283"/>
                    </a:cubicBezTo>
                    <a:lnTo>
                      <a:pt x="427774" y="96910"/>
                    </a:lnTo>
                    <a:cubicBezTo>
                      <a:pt x="428748" y="96384"/>
                      <a:pt x="430209" y="94805"/>
                      <a:pt x="431183" y="93226"/>
                    </a:cubicBezTo>
                    <a:cubicBezTo>
                      <a:pt x="432157" y="91647"/>
                      <a:pt x="432157" y="89541"/>
                      <a:pt x="432157" y="87962"/>
                    </a:cubicBezTo>
                    <a:cubicBezTo>
                      <a:pt x="432157" y="84278"/>
                      <a:pt x="430696" y="80593"/>
                      <a:pt x="427774" y="79014"/>
                    </a:cubicBezTo>
                    <a:lnTo>
                      <a:pt x="303582" y="1641"/>
                    </a:lnTo>
                    <a:cubicBezTo>
                      <a:pt x="302121" y="589"/>
                      <a:pt x="300660" y="62"/>
                      <a:pt x="298712" y="62"/>
                    </a:cubicBezTo>
                    <a:cubicBezTo>
                      <a:pt x="293355" y="62"/>
                      <a:pt x="288971" y="4800"/>
                      <a:pt x="288971" y="10589"/>
                    </a:cubicBezTo>
                    <a:lnTo>
                      <a:pt x="288971" y="77435"/>
                    </a:lnTo>
                    <a:lnTo>
                      <a:pt x="10392" y="77435"/>
                    </a:lnTo>
                    <a:cubicBezTo>
                      <a:pt x="4548" y="77435"/>
                      <a:pt x="165" y="82172"/>
                      <a:pt x="165" y="87962"/>
                    </a:cubicBezTo>
                    <a:cubicBezTo>
                      <a:pt x="165" y="93752"/>
                      <a:pt x="4548" y="98489"/>
                      <a:pt x="10392" y="98489"/>
                    </a:cubicBezTo>
                    <a:close/>
                    <a:moveTo>
                      <a:pt x="308452" y="146913"/>
                    </a:moveTo>
                    <a:lnTo>
                      <a:pt x="308452" y="29011"/>
                    </a:lnTo>
                    <a:lnTo>
                      <a:pt x="402935" y="87962"/>
                    </a:lnTo>
                    <a:lnTo>
                      <a:pt x="308452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8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092C0F33-139D-2E9F-51AC-A810002AF9D1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9616896" y="4814222"/>
                <a:ext cx="281257" cy="285441"/>
              </a:xfrm>
              <a:custGeom>
                <a:avLst/>
                <a:gdLst>
                  <a:gd name="connsiteX0" fmla="*/ 230699 w 281257"/>
                  <a:gd name="connsiteY0" fmla="*/ 42575 h 285441"/>
                  <a:gd name="connsiteX1" fmla="*/ 274531 w 281257"/>
                  <a:gd name="connsiteY1" fmla="*/ 12614 h 285441"/>
                  <a:gd name="connsiteX2" fmla="*/ 281431 w 281257"/>
                  <a:gd name="connsiteY2" fmla="*/ 4516 h 285441"/>
                  <a:gd name="connsiteX3" fmla="*/ 276154 w 281257"/>
                  <a:gd name="connsiteY3" fmla="*/ 63 h 285441"/>
                  <a:gd name="connsiteX4" fmla="*/ 234757 w 281257"/>
                  <a:gd name="connsiteY4" fmla="*/ 1277 h 285441"/>
                  <a:gd name="connsiteX5" fmla="*/ 192548 w 281257"/>
                  <a:gd name="connsiteY5" fmla="*/ 63 h 285441"/>
                  <a:gd name="connsiteX6" fmla="*/ 185243 w 281257"/>
                  <a:gd name="connsiteY6" fmla="*/ 8160 h 285441"/>
                  <a:gd name="connsiteX7" fmla="*/ 192548 w 281257"/>
                  <a:gd name="connsiteY7" fmla="*/ 12614 h 285441"/>
                  <a:gd name="connsiteX8" fmla="*/ 220146 w 281257"/>
                  <a:gd name="connsiteY8" fmla="*/ 30429 h 285441"/>
                  <a:gd name="connsiteX9" fmla="*/ 218929 w 281257"/>
                  <a:gd name="connsiteY9" fmla="*/ 38931 h 285441"/>
                  <a:gd name="connsiteX10" fmla="*/ 182402 w 281257"/>
                  <a:gd name="connsiteY10" fmla="*/ 183474 h 285441"/>
                  <a:gd name="connsiteX11" fmla="*/ 81344 w 281257"/>
                  <a:gd name="connsiteY11" fmla="*/ 272953 h 285441"/>
                  <a:gd name="connsiteX12" fmla="*/ 31830 w 281257"/>
                  <a:gd name="connsiteY12" fmla="*/ 220318 h 285441"/>
                  <a:gd name="connsiteX13" fmla="*/ 36294 w 281257"/>
                  <a:gd name="connsiteY13" fmla="*/ 188738 h 285441"/>
                  <a:gd name="connsiteX14" fmla="*/ 75662 w 281257"/>
                  <a:gd name="connsiteY14" fmla="*/ 31239 h 285441"/>
                  <a:gd name="connsiteX15" fmla="*/ 109754 w 281257"/>
                  <a:gd name="connsiteY15" fmla="*/ 12614 h 285441"/>
                  <a:gd name="connsiteX16" fmla="*/ 123553 w 281257"/>
                  <a:gd name="connsiteY16" fmla="*/ 4516 h 285441"/>
                  <a:gd name="connsiteX17" fmla="*/ 117871 w 281257"/>
                  <a:gd name="connsiteY17" fmla="*/ 63 h 285441"/>
                  <a:gd name="connsiteX18" fmla="*/ 65922 w 281257"/>
                  <a:gd name="connsiteY18" fmla="*/ 1277 h 285441"/>
                  <a:gd name="connsiteX19" fmla="*/ 13566 w 281257"/>
                  <a:gd name="connsiteY19" fmla="*/ 63 h 285441"/>
                  <a:gd name="connsiteX20" fmla="*/ 5855 w 281257"/>
                  <a:gd name="connsiteY20" fmla="*/ 8160 h 285441"/>
                  <a:gd name="connsiteX21" fmla="*/ 17219 w 281257"/>
                  <a:gd name="connsiteY21" fmla="*/ 12614 h 285441"/>
                  <a:gd name="connsiteX22" fmla="*/ 32641 w 281257"/>
                  <a:gd name="connsiteY22" fmla="*/ 13424 h 285441"/>
                  <a:gd name="connsiteX23" fmla="*/ 43600 w 281257"/>
                  <a:gd name="connsiteY23" fmla="*/ 19902 h 285441"/>
                  <a:gd name="connsiteX24" fmla="*/ 36700 w 281257"/>
                  <a:gd name="connsiteY24" fmla="*/ 48649 h 285441"/>
                  <a:gd name="connsiteX25" fmla="*/ 27771 w 281257"/>
                  <a:gd name="connsiteY25" fmla="*/ 84278 h 285441"/>
                  <a:gd name="connsiteX26" fmla="*/ 3014 w 281257"/>
                  <a:gd name="connsiteY26" fmla="*/ 184284 h 285441"/>
                  <a:gd name="connsiteX27" fmla="*/ 173 w 281257"/>
                  <a:gd name="connsiteY27" fmla="*/ 207767 h 285441"/>
                  <a:gd name="connsiteX28" fmla="*/ 79721 w 281257"/>
                  <a:gd name="connsiteY28" fmla="*/ 285504 h 285441"/>
                  <a:gd name="connsiteX29" fmla="*/ 194578 w 281257"/>
                  <a:gd name="connsiteY29" fmla="*/ 186308 h 285441"/>
                  <a:gd name="connsiteX30" fmla="*/ 230699 w 281257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257" h="285441">
                    <a:moveTo>
                      <a:pt x="230699" y="42575"/>
                    </a:moveTo>
                    <a:cubicBezTo>
                      <a:pt x="234757" y="25975"/>
                      <a:pt x="242063" y="13829"/>
                      <a:pt x="274531" y="12614"/>
                    </a:cubicBezTo>
                    <a:cubicBezTo>
                      <a:pt x="276560" y="12614"/>
                      <a:pt x="281431" y="12209"/>
                      <a:pt x="281431" y="4516"/>
                    </a:cubicBezTo>
                    <a:cubicBezTo>
                      <a:pt x="281431" y="4112"/>
                      <a:pt x="281431" y="63"/>
                      <a:pt x="276154" y="63"/>
                    </a:cubicBezTo>
                    <a:cubicBezTo>
                      <a:pt x="262761" y="63"/>
                      <a:pt x="248556" y="1277"/>
                      <a:pt x="234757" y="1277"/>
                    </a:cubicBezTo>
                    <a:cubicBezTo>
                      <a:pt x="220958" y="1277"/>
                      <a:pt x="205942" y="63"/>
                      <a:pt x="192548" y="63"/>
                    </a:cubicBezTo>
                    <a:cubicBezTo>
                      <a:pt x="190113" y="63"/>
                      <a:pt x="185243" y="63"/>
                      <a:pt x="185243" y="8160"/>
                    </a:cubicBezTo>
                    <a:cubicBezTo>
                      <a:pt x="185243" y="12614"/>
                      <a:pt x="189301" y="12614"/>
                      <a:pt x="192548" y="12614"/>
                    </a:cubicBezTo>
                    <a:cubicBezTo>
                      <a:pt x="215682" y="13019"/>
                      <a:pt x="220146" y="21521"/>
                      <a:pt x="220146" y="30429"/>
                    </a:cubicBezTo>
                    <a:cubicBezTo>
                      <a:pt x="220146" y="31644"/>
                      <a:pt x="219335" y="37717"/>
                      <a:pt x="218929" y="38931"/>
                    </a:cubicBezTo>
                    <a:lnTo>
                      <a:pt x="182402" y="183474"/>
                    </a:lnTo>
                    <a:cubicBezTo>
                      <a:pt x="168603" y="237728"/>
                      <a:pt x="121930" y="272953"/>
                      <a:pt x="81344" y="272953"/>
                    </a:cubicBezTo>
                    <a:cubicBezTo>
                      <a:pt x="53746" y="272953"/>
                      <a:pt x="31830" y="255138"/>
                      <a:pt x="31830" y="220318"/>
                    </a:cubicBezTo>
                    <a:cubicBezTo>
                      <a:pt x="31830" y="219509"/>
                      <a:pt x="31830" y="206552"/>
                      <a:pt x="36294" y="188738"/>
                    </a:cubicBezTo>
                    <a:lnTo>
                      <a:pt x="75662" y="31239"/>
                    </a:lnTo>
                    <a:cubicBezTo>
                      <a:pt x="79315" y="16663"/>
                      <a:pt x="80126" y="12614"/>
                      <a:pt x="109754" y="12614"/>
                    </a:cubicBezTo>
                    <a:cubicBezTo>
                      <a:pt x="120306" y="12614"/>
                      <a:pt x="123553" y="12614"/>
                      <a:pt x="123553" y="4516"/>
                    </a:cubicBezTo>
                    <a:cubicBezTo>
                      <a:pt x="123553" y="63"/>
                      <a:pt x="119089" y="63"/>
                      <a:pt x="117871" y="63"/>
                    </a:cubicBezTo>
                    <a:cubicBezTo>
                      <a:pt x="106507" y="63"/>
                      <a:pt x="77286" y="1277"/>
                      <a:pt x="65922" y="1277"/>
                    </a:cubicBezTo>
                    <a:cubicBezTo>
                      <a:pt x="54152" y="1277"/>
                      <a:pt x="25336" y="63"/>
                      <a:pt x="13566" y="63"/>
                    </a:cubicBezTo>
                    <a:cubicBezTo>
                      <a:pt x="10319" y="63"/>
                      <a:pt x="5855" y="63"/>
                      <a:pt x="5855" y="8160"/>
                    </a:cubicBezTo>
                    <a:cubicBezTo>
                      <a:pt x="5855" y="12614"/>
                      <a:pt x="9508" y="12614"/>
                      <a:pt x="17219" y="12614"/>
                    </a:cubicBezTo>
                    <a:cubicBezTo>
                      <a:pt x="18031" y="12614"/>
                      <a:pt x="25742" y="12614"/>
                      <a:pt x="32641" y="13424"/>
                    </a:cubicBezTo>
                    <a:cubicBezTo>
                      <a:pt x="39947" y="14234"/>
                      <a:pt x="43600" y="14639"/>
                      <a:pt x="43600" y="19902"/>
                    </a:cubicBezTo>
                    <a:cubicBezTo>
                      <a:pt x="43600" y="22331"/>
                      <a:pt x="39135" y="39336"/>
                      <a:pt x="36700" y="48649"/>
                    </a:cubicBezTo>
                    <a:lnTo>
                      <a:pt x="27771" y="84278"/>
                    </a:lnTo>
                    <a:cubicBezTo>
                      <a:pt x="24119" y="100069"/>
                      <a:pt x="4637" y="176591"/>
                      <a:pt x="3014" y="184284"/>
                    </a:cubicBezTo>
                    <a:cubicBezTo>
                      <a:pt x="173" y="195621"/>
                      <a:pt x="173" y="201694"/>
                      <a:pt x="173" y="207767"/>
                    </a:cubicBezTo>
                    <a:cubicBezTo>
                      <a:pt x="173" y="257163"/>
                      <a:pt x="37106" y="285504"/>
                      <a:pt x="79721" y="285504"/>
                    </a:cubicBezTo>
                    <a:cubicBezTo>
                      <a:pt x="130858" y="285504"/>
                      <a:pt x="181184" y="239753"/>
                      <a:pt x="194578" y="186308"/>
                    </a:cubicBezTo>
                    <a:lnTo>
                      <a:pt x="230699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595" name="Graphic 5 1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 title="IguanaTex Vector Display">
            <a:extLst>
              <a:ext uri="{FF2B5EF4-FFF2-40B4-BE49-F238E27FC236}">
                <a16:creationId xmlns:a16="http://schemas.microsoft.com/office/drawing/2014/main" id="{2CAC940D-4065-A6DD-40EF-9BF99A8407AA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9874068" y="6097877"/>
            <a:ext cx="289351" cy="275247"/>
          </a:xfrm>
          <a:custGeom>
            <a:avLst/>
            <a:gdLst>
              <a:gd name="connsiteX0" fmla="*/ 237236 w 289351"/>
              <a:gd name="connsiteY0" fmla="*/ 41057 h 275247"/>
              <a:gd name="connsiteX1" fmla="*/ 282330 w 289351"/>
              <a:gd name="connsiteY1" fmla="*/ 12166 h 275247"/>
              <a:gd name="connsiteX2" fmla="*/ 289428 w 289351"/>
              <a:gd name="connsiteY2" fmla="*/ 4357 h 275247"/>
              <a:gd name="connsiteX3" fmla="*/ 284000 w 289351"/>
              <a:gd name="connsiteY3" fmla="*/ 63 h 275247"/>
              <a:gd name="connsiteX4" fmla="*/ 241412 w 289351"/>
              <a:gd name="connsiteY4" fmla="*/ 1234 h 275247"/>
              <a:gd name="connsiteX5" fmla="*/ 197988 w 289351"/>
              <a:gd name="connsiteY5" fmla="*/ 63 h 275247"/>
              <a:gd name="connsiteX6" fmla="*/ 190472 w 289351"/>
              <a:gd name="connsiteY6" fmla="*/ 7871 h 275247"/>
              <a:gd name="connsiteX7" fmla="*/ 197988 w 289351"/>
              <a:gd name="connsiteY7" fmla="*/ 12166 h 275247"/>
              <a:gd name="connsiteX8" fmla="*/ 226380 w 289351"/>
              <a:gd name="connsiteY8" fmla="*/ 29344 h 275247"/>
              <a:gd name="connsiteX9" fmla="*/ 225128 w 289351"/>
              <a:gd name="connsiteY9" fmla="*/ 37543 h 275247"/>
              <a:gd name="connsiteX10" fmla="*/ 187550 w 289351"/>
              <a:gd name="connsiteY10" fmla="*/ 176924 h 275247"/>
              <a:gd name="connsiteX11" fmla="*/ 83584 w 289351"/>
              <a:gd name="connsiteY11" fmla="*/ 263207 h 275247"/>
              <a:gd name="connsiteX12" fmla="*/ 32644 w 289351"/>
              <a:gd name="connsiteY12" fmla="*/ 212452 h 275247"/>
              <a:gd name="connsiteX13" fmla="*/ 37237 w 289351"/>
              <a:gd name="connsiteY13" fmla="*/ 181999 h 275247"/>
              <a:gd name="connsiteX14" fmla="*/ 77738 w 289351"/>
              <a:gd name="connsiteY14" fmla="*/ 30125 h 275247"/>
              <a:gd name="connsiteX15" fmla="*/ 112811 w 289351"/>
              <a:gd name="connsiteY15" fmla="*/ 12166 h 275247"/>
              <a:gd name="connsiteX16" fmla="*/ 127007 w 289351"/>
              <a:gd name="connsiteY16" fmla="*/ 4357 h 275247"/>
              <a:gd name="connsiteX17" fmla="*/ 121162 w 289351"/>
              <a:gd name="connsiteY17" fmla="*/ 63 h 275247"/>
              <a:gd name="connsiteX18" fmla="*/ 67717 w 289351"/>
              <a:gd name="connsiteY18" fmla="*/ 1234 h 275247"/>
              <a:gd name="connsiteX19" fmla="*/ 13855 w 289351"/>
              <a:gd name="connsiteY19" fmla="*/ 63 h 275247"/>
              <a:gd name="connsiteX20" fmla="*/ 5922 w 289351"/>
              <a:gd name="connsiteY20" fmla="*/ 7871 h 275247"/>
              <a:gd name="connsiteX21" fmla="*/ 17613 w 289351"/>
              <a:gd name="connsiteY21" fmla="*/ 12166 h 275247"/>
              <a:gd name="connsiteX22" fmla="*/ 33479 w 289351"/>
              <a:gd name="connsiteY22" fmla="*/ 12947 h 275247"/>
              <a:gd name="connsiteX23" fmla="*/ 44753 w 289351"/>
              <a:gd name="connsiteY23" fmla="*/ 19193 h 275247"/>
              <a:gd name="connsiteX24" fmla="*/ 37655 w 289351"/>
              <a:gd name="connsiteY24" fmla="*/ 46913 h 275247"/>
              <a:gd name="connsiteX25" fmla="*/ 28469 w 289351"/>
              <a:gd name="connsiteY25" fmla="*/ 81270 h 275247"/>
              <a:gd name="connsiteX26" fmla="*/ 2999 w 289351"/>
              <a:gd name="connsiteY26" fmla="*/ 177705 h 275247"/>
              <a:gd name="connsiteX27" fmla="*/ 77 w 289351"/>
              <a:gd name="connsiteY27" fmla="*/ 200349 h 275247"/>
              <a:gd name="connsiteX28" fmla="*/ 81913 w 289351"/>
              <a:gd name="connsiteY28" fmla="*/ 275310 h 275247"/>
              <a:gd name="connsiteX29" fmla="*/ 200076 w 289351"/>
              <a:gd name="connsiteY29" fmla="*/ 179657 h 275247"/>
              <a:gd name="connsiteX30" fmla="*/ 237236 w 289351"/>
              <a:gd name="connsiteY30" fmla="*/ 41057 h 27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9351" h="275247">
                <a:moveTo>
                  <a:pt x="237236" y="41057"/>
                </a:moveTo>
                <a:cubicBezTo>
                  <a:pt x="241412" y="25050"/>
                  <a:pt x="248927" y="13337"/>
                  <a:pt x="282330" y="12166"/>
                </a:cubicBezTo>
                <a:cubicBezTo>
                  <a:pt x="284418" y="12166"/>
                  <a:pt x="289428" y="11775"/>
                  <a:pt x="289428" y="4357"/>
                </a:cubicBezTo>
                <a:cubicBezTo>
                  <a:pt x="289428" y="3967"/>
                  <a:pt x="289428" y="63"/>
                  <a:pt x="284000" y="63"/>
                </a:cubicBezTo>
                <a:cubicBezTo>
                  <a:pt x="270221" y="63"/>
                  <a:pt x="255608" y="1234"/>
                  <a:pt x="241412" y="1234"/>
                </a:cubicBezTo>
                <a:cubicBezTo>
                  <a:pt x="227215" y="1234"/>
                  <a:pt x="211767" y="63"/>
                  <a:pt x="197988" y="63"/>
                </a:cubicBezTo>
                <a:cubicBezTo>
                  <a:pt x="195483" y="63"/>
                  <a:pt x="190472" y="63"/>
                  <a:pt x="190472" y="7871"/>
                </a:cubicBezTo>
                <a:cubicBezTo>
                  <a:pt x="190472" y="12166"/>
                  <a:pt x="194648" y="12166"/>
                  <a:pt x="197988" y="12166"/>
                </a:cubicBezTo>
                <a:cubicBezTo>
                  <a:pt x="221787" y="12556"/>
                  <a:pt x="226380" y="20755"/>
                  <a:pt x="226380" y="29344"/>
                </a:cubicBezTo>
                <a:cubicBezTo>
                  <a:pt x="226380" y="30516"/>
                  <a:pt x="225545" y="36372"/>
                  <a:pt x="225128" y="37543"/>
                </a:cubicBezTo>
                <a:lnTo>
                  <a:pt x="187550" y="176924"/>
                </a:lnTo>
                <a:cubicBezTo>
                  <a:pt x="173353" y="229240"/>
                  <a:pt x="125337" y="263207"/>
                  <a:pt x="83584" y="263207"/>
                </a:cubicBezTo>
                <a:cubicBezTo>
                  <a:pt x="55191" y="263207"/>
                  <a:pt x="32644" y="246028"/>
                  <a:pt x="32644" y="212452"/>
                </a:cubicBezTo>
                <a:cubicBezTo>
                  <a:pt x="32644" y="211671"/>
                  <a:pt x="32644" y="199178"/>
                  <a:pt x="37237" y="181999"/>
                </a:cubicBezTo>
                <a:lnTo>
                  <a:pt x="77738" y="30125"/>
                </a:lnTo>
                <a:cubicBezTo>
                  <a:pt x="81496" y="16070"/>
                  <a:pt x="82331" y="12166"/>
                  <a:pt x="112811" y="12166"/>
                </a:cubicBezTo>
                <a:cubicBezTo>
                  <a:pt x="123667" y="12166"/>
                  <a:pt x="127007" y="12166"/>
                  <a:pt x="127007" y="4357"/>
                </a:cubicBezTo>
                <a:cubicBezTo>
                  <a:pt x="127007" y="63"/>
                  <a:pt x="122414" y="63"/>
                  <a:pt x="121162" y="63"/>
                </a:cubicBezTo>
                <a:cubicBezTo>
                  <a:pt x="109471" y="63"/>
                  <a:pt x="79408" y="1234"/>
                  <a:pt x="67717" y="1234"/>
                </a:cubicBezTo>
                <a:cubicBezTo>
                  <a:pt x="55609" y="1234"/>
                  <a:pt x="25964" y="63"/>
                  <a:pt x="13855" y="63"/>
                </a:cubicBezTo>
                <a:cubicBezTo>
                  <a:pt x="10515" y="63"/>
                  <a:pt x="5922" y="63"/>
                  <a:pt x="5922" y="7871"/>
                </a:cubicBezTo>
                <a:cubicBezTo>
                  <a:pt x="5922" y="12166"/>
                  <a:pt x="9680" y="12166"/>
                  <a:pt x="17613" y="12166"/>
                </a:cubicBezTo>
                <a:cubicBezTo>
                  <a:pt x="18448" y="12166"/>
                  <a:pt x="26381" y="12166"/>
                  <a:pt x="33479" y="12947"/>
                </a:cubicBezTo>
                <a:cubicBezTo>
                  <a:pt x="40995" y="13728"/>
                  <a:pt x="44753" y="14118"/>
                  <a:pt x="44753" y="19193"/>
                </a:cubicBezTo>
                <a:cubicBezTo>
                  <a:pt x="44753" y="21536"/>
                  <a:pt x="40160" y="37934"/>
                  <a:pt x="37655" y="46913"/>
                </a:cubicBezTo>
                <a:lnTo>
                  <a:pt x="28469" y="81270"/>
                </a:lnTo>
                <a:cubicBezTo>
                  <a:pt x="24711" y="96497"/>
                  <a:pt x="4670" y="170287"/>
                  <a:pt x="2999" y="177705"/>
                </a:cubicBezTo>
                <a:cubicBezTo>
                  <a:pt x="77" y="188636"/>
                  <a:pt x="77" y="194493"/>
                  <a:pt x="77" y="200349"/>
                </a:cubicBezTo>
                <a:cubicBezTo>
                  <a:pt x="77" y="247980"/>
                  <a:pt x="38072" y="275310"/>
                  <a:pt x="81913" y="275310"/>
                </a:cubicBezTo>
                <a:cubicBezTo>
                  <a:pt x="134523" y="275310"/>
                  <a:pt x="186297" y="231192"/>
                  <a:pt x="200076" y="179657"/>
                </a:cubicBezTo>
                <a:lnTo>
                  <a:pt x="237236" y="41057"/>
                </a:lnTo>
                <a:close/>
              </a:path>
            </a:pathLst>
          </a:custGeom>
          <a:solidFill>
            <a:srgbClr val="000000"/>
          </a:solidFill>
          <a:ln w="435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37D5563-848A-9B41-3917-B430F0526382}"/>
              </a:ext>
            </a:extLst>
          </p:cNvPr>
          <p:cNvSpPr/>
          <p:nvPr/>
        </p:nvSpPr>
        <p:spPr>
          <a:xfrm>
            <a:off x="8850251" y="5952831"/>
            <a:ext cx="69911" cy="639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EE44AD01-1B29-A259-9313-09AC9757FE1F}"/>
              </a:ext>
            </a:extLst>
          </p:cNvPr>
          <p:cNvSpPr/>
          <p:nvPr/>
        </p:nvSpPr>
        <p:spPr>
          <a:xfrm>
            <a:off x="9082707" y="4181229"/>
            <a:ext cx="69911" cy="639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5" name="Group 614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x&quot; $&#10;&#10;\end{document}&#10;" title="IguanaTex Vector Display">
            <a:extLst>
              <a:ext uri="{FF2B5EF4-FFF2-40B4-BE49-F238E27FC236}">
                <a16:creationId xmlns:a16="http://schemas.microsoft.com/office/drawing/2014/main" id="{8963719D-4509-FAB7-3762-109683D5739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008235" y="5931038"/>
            <a:ext cx="504782" cy="275247"/>
            <a:chOff x="5669456" y="4728702"/>
            <a:chExt cx="504782" cy="275247"/>
          </a:xfrm>
        </p:grpSpPr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B0803D7D-FEE6-67D4-FE7B-B8C8238CFD68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5669456" y="4729093"/>
              <a:ext cx="125146" cy="116736"/>
            </a:xfrm>
            <a:custGeom>
              <a:avLst/>
              <a:gdLst>
                <a:gd name="connsiteX0" fmla="*/ 47903 w 125146"/>
                <a:gd name="connsiteY0" fmla="*/ 96107 h 116736"/>
                <a:gd name="connsiteX1" fmla="*/ 26780 w 125146"/>
                <a:gd name="connsiteY1" fmla="*/ 75414 h 116736"/>
                <a:gd name="connsiteX2" fmla="*/ 10838 w 125146"/>
                <a:gd name="connsiteY2" fmla="*/ 81661 h 116736"/>
                <a:gd name="connsiteX3" fmla="*/ 9642 w 125146"/>
                <a:gd name="connsiteY3" fmla="*/ 82832 h 116736"/>
                <a:gd name="connsiteX4" fmla="*/ 8845 w 125146"/>
                <a:gd name="connsiteY4" fmla="*/ 75805 h 116736"/>
                <a:gd name="connsiteX5" fmla="*/ 36744 w 125146"/>
                <a:gd name="connsiteY5" fmla="*/ 10995 h 116736"/>
                <a:gd name="connsiteX6" fmla="*/ 41526 w 125146"/>
                <a:gd name="connsiteY6" fmla="*/ 4357 h 116736"/>
                <a:gd name="connsiteX7" fmla="*/ 37541 w 125146"/>
                <a:gd name="connsiteY7" fmla="*/ 63 h 116736"/>
                <a:gd name="connsiteX8" fmla="*/ 77 w 125146"/>
                <a:gd name="connsiteY8" fmla="*/ 75805 h 116736"/>
                <a:gd name="connsiteX9" fmla="*/ 26780 w 125146"/>
                <a:gd name="connsiteY9" fmla="*/ 116799 h 116736"/>
                <a:gd name="connsiteX10" fmla="*/ 47903 w 125146"/>
                <a:gd name="connsiteY10" fmla="*/ 96107 h 116736"/>
                <a:gd name="connsiteX11" fmla="*/ 125223 w 125146"/>
                <a:gd name="connsiteY11" fmla="*/ 96107 h 116736"/>
                <a:gd name="connsiteX12" fmla="*/ 104100 w 125146"/>
                <a:gd name="connsiteY12" fmla="*/ 75414 h 116736"/>
                <a:gd name="connsiteX13" fmla="*/ 88157 w 125146"/>
                <a:gd name="connsiteY13" fmla="*/ 81661 h 116736"/>
                <a:gd name="connsiteX14" fmla="*/ 86962 w 125146"/>
                <a:gd name="connsiteY14" fmla="*/ 82832 h 116736"/>
                <a:gd name="connsiteX15" fmla="*/ 86165 w 125146"/>
                <a:gd name="connsiteY15" fmla="*/ 75805 h 116736"/>
                <a:gd name="connsiteX16" fmla="*/ 114064 w 125146"/>
                <a:gd name="connsiteY16" fmla="*/ 10995 h 116736"/>
                <a:gd name="connsiteX17" fmla="*/ 118846 w 125146"/>
                <a:gd name="connsiteY17" fmla="*/ 4357 h 116736"/>
                <a:gd name="connsiteX18" fmla="*/ 114861 w 125146"/>
                <a:gd name="connsiteY18" fmla="*/ 63 h 116736"/>
                <a:gd name="connsiteX19" fmla="*/ 77396 w 125146"/>
                <a:gd name="connsiteY19" fmla="*/ 75805 h 116736"/>
                <a:gd name="connsiteX20" fmla="*/ 104100 w 125146"/>
                <a:gd name="connsiteY20" fmla="*/ 116799 h 116736"/>
                <a:gd name="connsiteX21" fmla="*/ 125223 w 125146"/>
                <a:gd name="connsiteY21" fmla="*/ 96107 h 1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5146" h="116736">
                  <a:moveTo>
                    <a:pt x="47903" y="96107"/>
                  </a:moveTo>
                  <a:cubicBezTo>
                    <a:pt x="47903" y="85956"/>
                    <a:pt x="41128" y="75414"/>
                    <a:pt x="26780" y="75414"/>
                  </a:cubicBezTo>
                  <a:cubicBezTo>
                    <a:pt x="18809" y="75414"/>
                    <a:pt x="13229" y="79318"/>
                    <a:pt x="10838" y="81661"/>
                  </a:cubicBezTo>
                  <a:cubicBezTo>
                    <a:pt x="10439" y="82442"/>
                    <a:pt x="10041" y="82832"/>
                    <a:pt x="9642" y="82832"/>
                  </a:cubicBezTo>
                  <a:cubicBezTo>
                    <a:pt x="8845" y="82832"/>
                    <a:pt x="8845" y="77366"/>
                    <a:pt x="8845" y="75805"/>
                  </a:cubicBezTo>
                  <a:cubicBezTo>
                    <a:pt x="8845" y="63311"/>
                    <a:pt x="11635" y="35201"/>
                    <a:pt x="36744" y="10995"/>
                  </a:cubicBezTo>
                  <a:cubicBezTo>
                    <a:pt x="41526" y="6310"/>
                    <a:pt x="41526" y="5529"/>
                    <a:pt x="41526" y="4357"/>
                  </a:cubicBezTo>
                  <a:cubicBezTo>
                    <a:pt x="41526" y="1624"/>
                    <a:pt x="39534" y="63"/>
                    <a:pt x="37541" y="63"/>
                  </a:cubicBezTo>
                  <a:cubicBezTo>
                    <a:pt x="33157" y="63"/>
                    <a:pt x="77" y="29735"/>
                    <a:pt x="77" y="75805"/>
                  </a:cubicBezTo>
                  <a:cubicBezTo>
                    <a:pt x="77" y="99230"/>
                    <a:pt x="9642" y="116799"/>
                    <a:pt x="26780" y="116799"/>
                  </a:cubicBezTo>
                  <a:cubicBezTo>
                    <a:pt x="40729" y="116799"/>
                    <a:pt x="47903" y="106257"/>
                    <a:pt x="47903" y="96107"/>
                  </a:cubicBezTo>
                  <a:close/>
                  <a:moveTo>
                    <a:pt x="125223" y="96107"/>
                  </a:moveTo>
                  <a:cubicBezTo>
                    <a:pt x="125223" y="85956"/>
                    <a:pt x="118448" y="75414"/>
                    <a:pt x="104100" y="75414"/>
                  </a:cubicBezTo>
                  <a:cubicBezTo>
                    <a:pt x="96129" y="75414"/>
                    <a:pt x="90549" y="79318"/>
                    <a:pt x="88157" y="81661"/>
                  </a:cubicBezTo>
                  <a:cubicBezTo>
                    <a:pt x="87759" y="82442"/>
                    <a:pt x="87360" y="82832"/>
                    <a:pt x="86962" y="82832"/>
                  </a:cubicBezTo>
                  <a:cubicBezTo>
                    <a:pt x="86165" y="82832"/>
                    <a:pt x="86165" y="77366"/>
                    <a:pt x="86165" y="75805"/>
                  </a:cubicBezTo>
                  <a:cubicBezTo>
                    <a:pt x="86165" y="63311"/>
                    <a:pt x="88955" y="35201"/>
                    <a:pt x="114064" y="10995"/>
                  </a:cubicBezTo>
                  <a:cubicBezTo>
                    <a:pt x="118846" y="6310"/>
                    <a:pt x="118846" y="5529"/>
                    <a:pt x="118846" y="4357"/>
                  </a:cubicBezTo>
                  <a:cubicBezTo>
                    <a:pt x="118846" y="1624"/>
                    <a:pt x="116853" y="63"/>
                    <a:pt x="114861" y="63"/>
                  </a:cubicBezTo>
                  <a:cubicBezTo>
                    <a:pt x="110477" y="63"/>
                    <a:pt x="77396" y="29735"/>
                    <a:pt x="77396" y="75805"/>
                  </a:cubicBezTo>
                  <a:cubicBezTo>
                    <a:pt x="77396" y="99230"/>
                    <a:pt x="86962" y="116799"/>
                    <a:pt x="104100" y="116799"/>
                  </a:cubicBezTo>
                  <a:cubicBezTo>
                    <a:pt x="118049" y="116799"/>
                    <a:pt x="125223" y="106257"/>
                    <a:pt x="125223" y="96107"/>
                  </a:cubicBezTo>
                  <a:close/>
                </a:path>
              </a:pathLst>
            </a:custGeom>
            <a:solidFill>
              <a:srgbClr val="000000"/>
            </a:solidFill>
            <a:ln w="39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1BB606B-9F5D-B099-84B2-957A1D0BEC49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5819712" y="4827088"/>
              <a:ext cx="198480" cy="176861"/>
            </a:xfrm>
            <a:custGeom>
              <a:avLst/>
              <a:gdLst>
                <a:gd name="connsiteX0" fmla="*/ 121641 w 198480"/>
                <a:gd name="connsiteY0" fmla="*/ 54722 h 176861"/>
                <a:gd name="connsiteX1" fmla="*/ 161098 w 198480"/>
                <a:gd name="connsiteY1" fmla="*/ 8652 h 176861"/>
                <a:gd name="connsiteX2" fmla="*/ 181026 w 198480"/>
                <a:gd name="connsiteY2" fmla="*/ 13728 h 176861"/>
                <a:gd name="connsiteX3" fmla="*/ 161895 w 198480"/>
                <a:gd name="connsiteY3" fmla="*/ 34810 h 176861"/>
                <a:gd name="connsiteX4" fmla="*/ 177040 w 198480"/>
                <a:gd name="connsiteY4" fmla="*/ 48475 h 176861"/>
                <a:gd name="connsiteX5" fmla="*/ 198562 w 198480"/>
                <a:gd name="connsiteY5" fmla="*/ 25831 h 176861"/>
                <a:gd name="connsiteX6" fmla="*/ 161497 w 198480"/>
                <a:gd name="connsiteY6" fmla="*/ 63 h 176861"/>
                <a:gd name="connsiteX7" fmla="*/ 119648 w 198480"/>
                <a:gd name="connsiteY7" fmla="*/ 29735 h 176861"/>
                <a:gd name="connsiteX8" fmla="*/ 76604 w 198480"/>
                <a:gd name="connsiteY8" fmla="*/ 63 h 176861"/>
                <a:gd name="connsiteX9" fmla="*/ 12437 w 198480"/>
                <a:gd name="connsiteY9" fmla="*/ 60188 h 176861"/>
                <a:gd name="connsiteX10" fmla="*/ 17220 w 198480"/>
                <a:gd name="connsiteY10" fmla="*/ 64092 h 176861"/>
                <a:gd name="connsiteX11" fmla="*/ 22401 w 198480"/>
                <a:gd name="connsiteY11" fmla="*/ 59797 h 176861"/>
                <a:gd name="connsiteX12" fmla="*/ 75807 w 198480"/>
                <a:gd name="connsiteY12" fmla="*/ 8652 h 176861"/>
                <a:gd name="connsiteX13" fmla="*/ 97329 w 198480"/>
                <a:gd name="connsiteY13" fmla="*/ 34810 h 176861"/>
                <a:gd name="connsiteX14" fmla="*/ 75807 w 198480"/>
                <a:gd name="connsiteY14" fmla="*/ 127731 h 176861"/>
                <a:gd name="connsiteX15" fmla="*/ 37944 w 198480"/>
                <a:gd name="connsiteY15" fmla="*/ 168335 h 176861"/>
                <a:gd name="connsiteX16" fmla="*/ 18017 w 198480"/>
                <a:gd name="connsiteY16" fmla="*/ 163259 h 176861"/>
                <a:gd name="connsiteX17" fmla="*/ 36749 w 198480"/>
                <a:gd name="connsiteY17" fmla="*/ 142176 h 176861"/>
                <a:gd name="connsiteX18" fmla="*/ 22002 w 198480"/>
                <a:gd name="connsiteY18" fmla="*/ 128512 h 176861"/>
                <a:gd name="connsiteX19" fmla="*/ 82 w 198480"/>
                <a:gd name="connsiteY19" fmla="*/ 151156 h 176861"/>
                <a:gd name="connsiteX20" fmla="*/ 37546 w 198480"/>
                <a:gd name="connsiteY20" fmla="*/ 176924 h 176861"/>
                <a:gd name="connsiteX21" fmla="*/ 79394 w 198480"/>
                <a:gd name="connsiteY21" fmla="*/ 147252 h 176861"/>
                <a:gd name="connsiteX22" fmla="*/ 122438 w 198480"/>
                <a:gd name="connsiteY22" fmla="*/ 176924 h 176861"/>
                <a:gd name="connsiteX23" fmla="*/ 186207 w 198480"/>
                <a:gd name="connsiteY23" fmla="*/ 116799 h 176861"/>
                <a:gd name="connsiteX24" fmla="*/ 181424 w 198480"/>
                <a:gd name="connsiteY24" fmla="*/ 112895 h 176861"/>
                <a:gd name="connsiteX25" fmla="*/ 176243 w 198480"/>
                <a:gd name="connsiteY25" fmla="*/ 117189 h 176861"/>
                <a:gd name="connsiteX26" fmla="*/ 123235 w 198480"/>
                <a:gd name="connsiteY26" fmla="*/ 168335 h 176861"/>
                <a:gd name="connsiteX27" fmla="*/ 101315 w 198480"/>
                <a:gd name="connsiteY27" fmla="*/ 142567 h 176861"/>
                <a:gd name="connsiteX28" fmla="*/ 108090 w 198480"/>
                <a:gd name="connsiteY28" fmla="*/ 108210 h 176861"/>
                <a:gd name="connsiteX29" fmla="*/ 121641 w 198480"/>
                <a:gd name="connsiteY29" fmla="*/ 54722 h 1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98480" h="176861">
                  <a:moveTo>
                    <a:pt x="121641" y="54722"/>
                  </a:moveTo>
                  <a:cubicBezTo>
                    <a:pt x="124032" y="44571"/>
                    <a:pt x="133199" y="8652"/>
                    <a:pt x="161098" y="8652"/>
                  </a:cubicBezTo>
                  <a:cubicBezTo>
                    <a:pt x="163091" y="8652"/>
                    <a:pt x="172656" y="8652"/>
                    <a:pt x="181026" y="13728"/>
                  </a:cubicBezTo>
                  <a:cubicBezTo>
                    <a:pt x="169866" y="15680"/>
                    <a:pt x="161895" y="25440"/>
                    <a:pt x="161895" y="34810"/>
                  </a:cubicBezTo>
                  <a:cubicBezTo>
                    <a:pt x="161895" y="41057"/>
                    <a:pt x="166279" y="48475"/>
                    <a:pt x="177040" y="48475"/>
                  </a:cubicBezTo>
                  <a:cubicBezTo>
                    <a:pt x="185809" y="48475"/>
                    <a:pt x="198562" y="41447"/>
                    <a:pt x="198562" y="25831"/>
                  </a:cubicBezTo>
                  <a:cubicBezTo>
                    <a:pt x="198562" y="5529"/>
                    <a:pt x="175048" y="63"/>
                    <a:pt x="161497" y="63"/>
                  </a:cubicBezTo>
                  <a:cubicBezTo>
                    <a:pt x="138380" y="63"/>
                    <a:pt x="124431" y="20755"/>
                    <a:pt x="119648" y="29735"/>
                  </a:cubicBezTo>
                  <a:cubicBezTo>
                    <a:pt x="109684" y="3967"/>
                    <a:pt x="88162" y="63"/>
                    <a:pt x="76604" y="63"/>
                  </a:cubicBezTo>
                  <a:cubicBezTo>
                    <a:pt x="35155" y="63"/>
                    <a:pt x="12437" y="50427"/>
                    <a:pt x="12437" y="60188"/>
                  </a:cubicBezTo>
                  <a:cubicBezTo>
                    <a:pt x="12437" y="64092"/>
                    <a:pt x="16422" y="64092"/>
                    <a:pt x="17220" y="64092"/>
                  </a:cubicBezTo>
                  <a:cubicBezTo>
                    <a:pt x="20408" y="64092"/>
                    <a:pt x="21604" y="63311"/>
                    <a:pt x="22401" y="59797"/>
                  </a:cubicBezTo>
                  <a:cubicBezTo>
                    <a:pt x="35952" y="18413"/>
                    <a:pt x="62256" y="8652"/>
                    <a:pt x="75807" y="8652"/>
                  </a:cubicBezTo>
                  <a:cubicBezTo>
                    <a:pt x="83380" y="8652"/>
                    <a:pt x="97329" y="12166"/>
                    <a:pt x="97329" y="34810"/>
                  </a:cubicBezTo>
                  <a:cubicBezTo>
                    <a:pt x="97329" y="46913"/>
                    <a:pt x="90554" y="73072"/>
                    <a:pt x="75807" y="127731"/>
                  </a:cubicBezTo>
                  <a:cubicBezTo>
                    <a:pt x="69430" y="151937"/>
                    <a:pt x="55481" y="168335"/>
                    <a:pt x="37944" y="168335"/>
                  </a:cubicBezTo>
                  <a:cubicBezTo>
                    <a:pt x="35553" y="168335"/>
                    <a:pt x="26386" y="168335"/>
                    <a:pt x="18017" y="163259"/>
                  </a:cubicBezTo>
                  <a:cubicBezTo>
                    <a:pt x="27981" y="161307"/>
                    <a:pt x="36749" y="153108"/>
                    <a:pt x="36749" y="142176"/>
                  </a:cubicBezTo>
                  <a:cubicBezTo>
                    <a:pt x="36749" y="131635"/>
                    <a:pt x="27981" y="128512"/>
                    <a:pt x="22002" y="128512"/>
                  </a:cubicBezTo>
                  <a:cubicBezTo>
                    <a:pt x="10046" y="128512"/>
                    <a:pt x="82" y="138662"/>
                    <a:pt x="82" y="151156"/>
                  </a:cubicBezTo>
                  <a:cubicBezTo>
                    <a:pt x="82" y="169115"/>
                    <a:pt x="20009" y="176924"/>
                    <a:pt x="37546" y="176924"/>
                  </a:cubicBezTo>
                  <a:cubicBezTo>
                    <a:pt x="63851" y="176924"/>
                    <a:pt x="78199" y="149594"/>
                    <a:pt x="79394" y="147252"/>
                  </a:cubicBezTo>
                  <a:cubicBezTo>
                    <a:pt x="84177" y="161697"/>
                    <a:pt x="98525" y="176924"/>
                    <a:pt x="122438" y="176924"/>
                  </a:cubicBezTo>
                  <a:cubicBezTo>
                    <a:pt x="163489" y="176924"/>
                    <a:pt x="186207" y="126559"/>
                    <a:pt x="186207" y="116799"/>
                  </a:cubicBezTo>
                  <a:cubicBezTo>
                    <a:pt x="186207" y="112895"/>
                    <a:pt x="182620" y="112895"/>
                    <a:pt x="181424" y="112895"/>
                  </a:cubicBezTo>
                  <a:cubicBezTo>
                    <a:pt x="177837" y="112895"/>
                    <a:pt x="177040" y="114456"/>
                    <a:pt x="176243" y="117189"/>
                  </a:cubicBezTo>
                  <a:cubicBezTo>
                    <a:pt x="163091" y="158964"/>
                    <a:pt x="135989" y="168335"/>
                    <a:pt x="123235" y="168335"/>
                  </a:cubicBezTo>
                  <a:cubicBezTo>
                    <a:pt x="107692" y="168335"/>
                    <a:pt x="101315" y="155841"/>
                    <a:pt x="101315" y="142567"/>
                  </a:cubicBezTo>
                  <a:cubicBezTo>
                    <a:pt x="101315" y="133977"/>
                    <a:pt x="103706" y="125388"/>
                    <a:pt x="108090" y="108210"/>
                  </a:cubicBezTo>
                  <a:lnTo>
                    <a:pt x="121641" y="54722"/>
                  </a:lnTo>
                  <a:close/>
                </a:path>
              </a:pathLst>
            </a:custGeom>
            <a:solidFill>
              <a:srgbClr val="000000"/>
            </a:solidFill>
            <a:ln w="39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B51D22F6-0293-E134-BD79-3BC65174EC1A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6049092" y="4728702"/>
              <a:ext cx="125146" cy="116736"/>
            </a:xfrm>
            <a:custGeom>
              <a:avLst/>
              <a:gdLst>
                <a:gd name="connsiteX0" fmla="*/ 47914 w 125146"/>
                <a:gd name="connsiteY0" fmla="*/ 41057 h 116736"/>
                <a:gd name="connsiteX1" fmla="*/ 21211 w 125146"/>
                <a:gd name="connsiteY1" fmla="*/ 63 h 116736"/>
                <a:gd name="connsiteX2" fmla="*/ 87 w 125146"/>
                <a:gd name="connsiteY2" fmla="*/ 20755 h 116736"/>
                <a:gd name="connsiteX3" fmla="*/ 21211 w 125146"/>
                <a:gd name="connsiteY3" fmla="*/ 41447 h 116736"/>
                <a:gd name="connsiteX4" fmla="*/ 37153 w 125146"/>
                <a:gd name="connsiteY4" fmla="*/ 35201 h 116736"/>
                <a:gd name="connsiteX5" fmla="*/ 38349 w 125146"/>
                <a:gd name="connsiteY5" fmla="*/ 34029 h 116736"/>
                <a:gd name="connsiteX6" fmla="*/ 39146 w 125146"/>
                <a:gd name="connsiteY6" fmla="*/ 41057 h 116736"/>
                <a:gd name="connsiteX7" fmla="*/ 11247 w 125146"/>
                <a:gd name="connsiteY7" fmla="*/ 105867 h 116736"/>
                <a:gd name="connsiteX8" fmla="*/ 6464 w 125146"/>
                <a:gd name="connsiteY8" fmla="*/ 112504 h 116736"/>
                <a:gd name="connsiteX9" fmla="*/ 10450 w 125146"/>
                <a:gd name="connsiteY9" fmla="*/ 116799 h 116736"/>
                <a:gd name="connsiteX10" fmla="*/ 47914 w 125146"/>
                <a:gd name="connsiteY10" fmla="*/ 41057 h 116736"/>
                <a:gd name="connsiteX11" fmla="*/ 125234 w 125146"/>
                <a:gd name="connsiteY11" fmla="*/ 41057 h 116736"/>
                <a:gd name="connsiteX12" fmla="*/ 98531 w 125146"/>
                <a:gd name="connsiteY12" fmla="*/ 63 h 116736"/>
                <a:gd name="connsiteX13" fmla="*/ 77407 w 125146"/>
                <a:gd name="connsiteY13" fmla="*/ 20755 h 116736"/>
                <a:gd name="connsiteX14" fmla="*/ 98531 w 125146"/>
                <a:gd name="connsiteY14" fmla="*/ 41447 h 116736"/>
                <a:gd name="connsiteX15" fmla="*/ 114473 w 125146"/>
                <a:gd name="connsiteY15" fmla="*/ 35201 h 116736"/>
                <a:gd name="connsiteX16" fmla="*/ 115668 w 125146"/>
                <a:gd name="connsiteY16" fmla="*/ 34029 h 116736"/>
                <a:gd name="connsiteX17" fmla="*/ 116466 w 125146"/>
                <a:gd name="connsiteY17" fmla="*/ 41057 h 116736"/>
                <a:gd name="connsiteX18" fmla="*/ 88567 w 125146"/>
                <a:gd name="connsiteY18" fmla="*/ 105867 h 116736"/>
                <a:gd name="connsiteX19" fmla="*/ 83784 w 125146"/>
                <a:gd name="connsiteY19" fmla="*/ 112504 h 116736"/>
                <a:gd name="connsiteX20" fmla="*/ 87770 w 125146"/>
                <a:gd name="connsiteY20" fmla="*/ 116799 h 116736"/>
                <a:gd name="connsiteX21" fmla="*/ 125234 w 125146"/>
                <a:gd name="connsiteY21" fmla="*/ 41057 h 1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5146" h="116736">
                  <a:moveTo>
                    <a:pt x="47914" y="41057"/>
                  </a:moveTo>
                  <a:cubicBezTo>
                    <a:pt x="47914" y="17632"/>
                    <a:pt x="38349" y="63"/>
                    <a:pt x="21211" y="63"/>
                  </a:cubicBezTo>
                  <a:cubicBezTo>
                    <a:pt x="7261" y="63"/>
                    <a:pt x="87" y="10604"/>
                    <a:pt x="87" y="20755"/>
                  </a:cubicBezTo>
                  <a:cubicBezTo>
                    <a:pt x="87" y="30906"/>
                    <a:pt x="6863" y="41447"/>
                    <a:pt x="21211" y="41447"/>
                  </a:cubicBezTo>
                  <a:cubicBezTo>
                    <a:pt x="29182" y="41447"/>
                    <a:pt x="34762" y="37543"/>
                    <a:pt x="37153" y="35201"/>
                  </a:cubicBezTo>
                  <a:cubicBezTo>
                    <a:pt x="37552" y="34420"/>
                    <a:pt x="37950" y="34029"/>
                    <a:pt x="38349" y="34029"/>
                  </a:cubicBezTo>
                  <a:cubicBezTo>
                    <a:pt x="39146" y="34029"/>
                    <a:pt x="39146" y="39495"/>
                    <a:pt x="39146" y="41057"/>
                  </a:cubicBezTo>
                  <a:cubicBezTo>
                    <a:pt x="39146" y="53551"/>
                    <a:pt x="36356" y="81661"/>
                    <a:pt x="11247" y="105867"/>
                  </a:cubicBezTo>
                  <a:cubicBezTo>
                    <a:pt x="6464" y="110552"/>
                    <a:pt x="6464" y="111333"/>
                    <a:pt x="6464" y="112504"/>
                  </a:cubicBezTo>
                  <a:cubicBezTo>
                    <a:pt x="6464" y="115237"/>
                    <a:pt x="8457" y="116799"/>
                    <a:pt x="10450" y="116799"/>
                  </a:cubicBezTo>
                  <a:cubicBezTo>
                    <a:pt x="14834" y="116799"/>
                    <a:pt x="47914" y="87127"/>
                    <a:pt x="47914" y="41057"/>
                  </a:cubicBezTo>
                  <a:close/>
                  <a:moveTo>
                    <a:pt x="125234" y="41057"/>
                  </a:moveTo>
                  <a:cubicBezTo>
                    <a:pt x="125234" y="17632"/>
                    <a:pt x="115668" y="63"/>
                    <a:pt x="98531" y="63"/>
                  </a:cubicBezTo>
                  <a:cubicBezTo>
                    <a:pt x="84581" y="63"/>
                    <a:pt x="77407" y="10604"/>
                    <a:pt x="77407" y="20755"/>
                  </a:cubicBezTo>
                  <a:cubicBezTo>
                    <a:pt x="77407" y="30906"/>
                    <a:pt x="84183" y="41447"/>
                    <a:pt x="98531" y="41447"/>
                  </a:cubicBezTo>
                  <a:cubicBezTo>
                    <a:pt x="106502" y="41447"/>
                    <a:pt x="112081" y="37543"/>
                    <a:pt x="114473" y="35201"/>
                  </a:cubicBezTo>
                  <a:cubicBezTo>
                    <a:pt x="114871" y="34420"/>
                    <a:pt x="115270" y="34029"/>
                    <a:pt x="115668" y="34029"/>
                  </a:cubicBezTo>
                  <a:cubicBezTo>
                    <a:pt x="116466" y="34029"/>
                    <a:pt x="116466" y="39495"/>
                    <a:pt x="116466" y="41057"/>
                  </a:cubicBezTo>
                  <a:cubicBezTo>
                    <a:pt x="116466" y="53551"/>
                    <a:pt x="113676" y="81661"/>
                    <a:pt x="88567" y="105867"/>
                  </a:cubicBezTo>
                  <a:cubicBezTo>
                    <a:pt x="83784" y="110552"/>
                    <a:pt x="83784" y="111333"/>
                    <a:pt x="83784" y="112504"/>
                  </a:cubicBezTo>
                  <a:cubicBezTo>
                    <a:pt x="83784" y="115237"/>
                    <a:pt x="85777" y="116799"/>
                    <a:pt x="87770" y="116799"/>
                  </a:cubicBezTo>
                  <a:cubicBezTo>
                    <a:pt x="92154" y="116799"/>
                    <a:pt x="125234" y="87127"/>
                    <a:pt x="125234" y="41057"/>
                  </a:cubicBezTo>
                  <a:close/>
                </a:path>
              </a:pathLst>
            </a:custGeom>
            <a:solidFill>
              <a:srgbClr val="000000"/>
            </a:solidFill>
            <a:ln w="39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23" name="Group 62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y&quot;$&#10;&#10;\end{document}&#10;" title="IguanaTex Vector Display">
            <a:extLst>
              <a:ext uri="{FF2B5EF4-FFF2-40B4-BE49-F238E27FC236}">
                <a16:creationId xmlns:a16="http://schemas.microsoft.com/office/drawing/2014/main" id="{B202F6D6-BF93-2C8D-4CE2-73E7B5D6EC24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672949" y="3998158"/>
            <a:ext cx="494425" cy="363988"/>
            <a:chOff x="5719131" y="4809766"/>
            <a:chExt cx="494425" cy="363988"/>
          </a:xfrm>
        </p:grpSpPr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D4147A-35DF-364E-16FA-0F86B474CD4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5719131" y="4810171"/>
              <a:ext cx="127132" cy="121059"/>
            </a:xfrm>
            <a:custGeom>
              <a:avLst/>
              <a:gdLst>
                <a:gd name="connsiteX0" fmla="*/ 48663 w 127132"/>
                <a:gd name="connsiteY0" fmla="*/ 99664 h 121059"/>
                <a:gd name="connsiteX1" fmla="*/ 27204 w 127132"/>
                <a:gd name="connsiteY1" fmla="*/ 78205 h 121059"/>
                <a:gd name="connsiteX2" fmla="*/ 11009 w 127132"/>
                <a:gd name="connsiteY2" fmla="*/ 84683 h 121059"/>
                <a:gd name="connsiteX3" fmla="*/ 9794 w 127132"/>
                <a:gd name="connsiteY3" fmla="*/ 85898 h 121059"/>
                <a:gd name="connsiteX4" fmla="*/ 8984 w 127132"/>
                <a:gd name="connsiteY4" fmla="*/ 78610 h 121059"/>
                <a:gd name="connsiteX5" fmla="*/ 37326 w 127132"/>
                <a:gd name="connsiteY5" fmla="*/ 11399 h 121059"/>
                <a:gd name="connsiteX6" fmla="*/ 42184 w 127132"/>
                <a:gd name="connsiteY6" fmla="*/ 4516 h 121059"/>
                <a:gd name="connsiteX7" fmla="*/ 38136 w 127132"/>
                <a:gd name="connsiteY7" fmla="*/ 63 h 121059"/>
                <a:gd name="connsiteX8" fmla="*/ 77 w 127132"/>
                <a:gd name="connsiteY8" fmla="*/ 78610 h 121059"/>
                <a:gd name="connsiteX9" fmla="*/ 27204 w 127132"/>
                <a:gd name="connsiteY9" fmla="*/ 121122 h 121059"/>
                <a:gd name="connsiteX10" fmla="*/ 48663 w 127132"/>
                <a:gd name="connsiteY10" fmla="*/ 99664 h 121059"/>
                <a:gd name="connsiteX11" fmla="*/ 127210 w 127132"/>
                <a:gd name="connsiteY11" fmla="*/ 99664 h 121059"/>
                <a:gd name="connsiteX12" fmla="*/ 105751 w 127132"/>
                <a:gd name="connsiteY12" fmla="*/ 78205 h 121059"/>
                <a:gd name="connsiteX13" fmla="*/ 89556 w 127132"/>
                <a:gd name="connsiteY13" fmla="*/ 84683 h 121059"/>
                <a:gd name="connsiteX14" fmla="*/ 88341 w 127132"/>
                <a:gd name="connsiteY14" fmla="*/ 85898 h 121059"/>
                <a:gd name="connsiteX15" fmla="*/ 87531 w 127132"/>
                <a:gd name="connsiteY15" fmla="*/ 78610 h 121059"/>
                <a:gd name="connsiteX16" fmla="*/ 115873 w 127132"/>
                <a:gd name="connsiteY16" fmla="*/ 11399 h 121059"/>
                <a:gd name="connsiteX17" fmla="*/ 120731 w 127132"/>
                <a:gd name="connsiteY17" fmla="*/ 4516 h 121059"/>
                <a:gd name="connsiteX18" fmla="*/ 116683 w 127132"/>
                <a:gd name="connsiteY18" fmla="*/ 63 h 121059"/>
                <a:gd name="connsiteX19" fmla="*/ 78624 w 127132"/>
                <a:gd name="connsiteY19" fmla="*/ 78610 h 121059"/>
                <a:gd name="connsiteX20" fmla="*/ 105751 w 127132"/>
                <a:gd name="connsiteY20" fmla="*/ 121122 h 121059"/>
                <a:gd name="connsiteX21" fmla="*/ 127210 w 127132"/>
                <a:gd name="connsiteY21" fmla="*/ 99664 h 1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7132" h="121059">
                  <a:moveTo>
                    <a:pt x="48663" y="99664"/>
                  </a:moveTo>
                  <a:cubicBezTo>
                    <a:pt x="48663" y="89137"/>
                    <a:pt x="41780" y="78205"/>
                    <a:pt x="27204" y="78205"/>
                  </a:cubicBezTo>
                  <a:cubicBezTo>
                    <a:pt x="19106" y="78205"/>
                    <a:pt x="13438" y="82254"/>
                    <a:pt x="11009" y="84683"/>
                  </a:cubicBezTo>
                  <a:cubicBezTo>
                    <a:pt x="10604" y="85493"/>
                    <a:pt x="10199" y="85898"/>
                    <a:pt x="9794" y="85898"/>
                  </a:cubicBezTo>
                  <a:cubicBezTo>
                    <a:pt x="8984" y="85898"/>
                    <a:pt x="8984" y="80229"/>
                    <a:pt x="8984" y="78610"/>
                  </a:cubicBezTo>
                  <a:cubicBezTo>
                    <a:pt x="8984" y="65654"/>
                    <a:pt x="11818" y="36502"/>
                    <a:pt x="37326" y="11399"/>
                  </a:cubicBezTo>
                  <a:cubicBezTo>
                    <a:pt x="42184" y="6541"/>
                    <a:pt x="42184" y="5731"/>
                    <a:pt x="42184" y="4516"/>
                  </a:cubicBezTo>
                  <a:cubicBezTo>
                    <a:pt x="42184" y="1682"/>
                    <a:pt x="40160" y="63"/>
                    <a:pt x="38136" y="63"/>
                  </a:cubicBezTo>
                  <a:cubicBezTo>
                    <a:pt x="33682" y="63"/>
                    <a:pt x="77" y="30834"/>
                    <a:pt x="77" y="78610"/>
                  </a:cubicBezTo>
                  <a:cubicBezTo>
                    <a:pt x="77" y="102903"/>
                    <a:pt x="9794" y="121122"/>
                    <a:pt x="27204" y="121122"/>
                  </a:cubicBezTo>
                  <a:cubicBezTo>
                    <a:pt x="41375" y="121122"/>
                    <a:pt x="48663" y="110191"/>
                    <a:pt x="48663" y="99664"/>
                  </a:cubicBezTo>
                  <a:close/>
                  <a:moveTo>
                    <a:pt x="127210" y="99664"/>
                  </a:moveTo>
                  <a:cubicBezTo>
                    <a:pt x="127210" y="89137"/>
                    <a:pt x="120327" y="78205"/>
                    <a:pt x="105751" y="78205"/>
                  </a:cubicBezTo>
                  <a:cubicBezTo>
                    <a:pt x="97653" y="78205"/>
                    <a:pt x="91985" y="82254"/>
                    <a:pt x="89556" y="84683"/>
                  </a:cubicBezTo>
                  <a:cubicBezTo>
                    <a:pt x="89151" y="85493"/>
                    <a:pt x="88746" y="85898"/>
                    <a:pt x="88341" y="85898"/>
                  </a:cubicBezTo>
                  <a:cubicBezTo>
                    <a:pt x="87531" y="85898"/>
                    <a:pt x="87531" y="80229"/>
                    <a:pt x="87531" y="78610"/>
                  </a:cubicBezTo>
                  <a:cubicBezTo>
                    <a:pt x="87531" y="65654"/>
                    <a:pt x="90365" y="36502"/>
                    <a:pt x="115873" y="11399"/>
                  </a:cubicBezTo>
                  <a:cubicBezTo>
                    <a:pt x="120731" y="6541"/>
                    <a:pt x="120731" y="5731"/>
                    <a:pt x="120731" y="4516"/>
                  </a:cubicBezTo>
                  <a:cubicBezTo>
                    <a:pt x="120731" y="1682"/>
                    <a:pt x="118707" y="63"/>
                    <a:pt x="116683" y="63"/>
                  </a:cubicBezTo>
                  <a:cubicBezTo>
                    <a:pt x="112229" y="63"/>
                    <a:pt x="78624" y="30834"/>
                    <a:pt x="78624" y="78610"/>
                  </a:cubicBezTo>
                  <a:cubicBezTo>
                    <a:pt x="78624" y="102903"/>
                    <a:pt x="88341" y="121122"/>
                    <a:pt x="105751" y="121122"/>
                  </a:cubicBezTo>
                  <a:cubicBezTo>
                    <a:pt x="119922" y="121122"/>
                    <a:pt x="127210" y="110191"/>
                    <a:pt x="127210" y="99664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8871D471-89FE-5343-B059-D892AEF7FAD8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5871772" y="4911796"/>
              <a:ext cx="186650" cy="261958"/>
            </a:xfrm>
            <a:custGeom>
              <a:avLst/>
              <a:gdLst>
                <a:gd name="connsiteX0" fmla="*/ 185113 w 186650"/>
                <a:gd name="connsiteY0" fmla="*/ 24761 h 261958"/>
                <a:gd name="connsiteX1" fmla="*/ 186732 w 186650"/>
                <a:gd name="connsiteY1" fmla="*/ 15448 h 261958"/>
                <a:gd name="connsiteX2" fmla="*/ 174991 w 186650"/>
                <a:gd name="connsiteY2" fmla="*/ 4516 h 261958"/>
                <a:gd name="connsiteX3" fmla="*/ 160820 w 186650"/>
                <a:gd name="connsiteY3" fmla="*/ 13019 h 261958"/>
                <a:gd name="connsiteX4" fmla="*/ 155151 w 186650"/>
                <a:gd name="connsiteY4" fmla="*/ 34883 h 261958"/>
                <a:gd name="connsiteX5" fmla="*/ 147054 w 186650"/>
                <a:gd name="connsiteY5" fmla="*/ 67273 h 261958"/>
                <a:gd name="connsiteX6" fmla="*/ 128834 w 186650"/>
                <a:gd name="connsiteY6" fmla="*/ 140152 h 261958"/>
                <a:gd name="connsiteX7" fmla="*/ 83082 w 186650"/>
                <a:gd name="connsiteY7" fmla="*/ 174567 h 261958"/>
                <a:gd name="connsiteX8" fmla="*/ 57980 w 186650"/>
                <a:gd name="connsiteY8" fmla="*/ 141771 h 261958"/>
                <a:gd name="connsiteX9" fmla="*/ 78629 w 186650"/>
                <a:gd name="connsiteY9" fmla="*/ 62415 h 261958"/>
                <a:gd name="connsiteX10" fmla="*/ 86726 w 186650"/>
                <a:gd name="connsiteY10" fmla="*/ 33263 h 261958"/>
                <a:gd name="connsiteX11" fmla="*/ 53526 w 186650"/>
                <a:gd name="connsiteY11" fmla="*/ 63 h 261958"/>
                <a:gd name="connsiteX12" fmla="*/ 82 w 186650"/>
                <a:gd name="connsiteY12" fmla="*/ 62415 h 261958"/>
                <a:gd name="connsiteX13" fmla="*/ 4940 w 186650"/>
                <a:gd name="connsiteY13" fmla="*/ 66463 h 261958"/>
                <a:gd name="connsiteX14" fmla="*/ 11418 w 186650"/>
                <a:gd name="connsiteY14" fmla="*/ 59176 h 261958"/>
                <a:gd name="connsiteX15" fmla="*/ 52311 w 186650"/>
                <a:gd name="connsiteY15" fmla="*/ 8970 h 261958"/>
                <a:gd name="connsiteX16" fmla="*/ 62433 w 186650"/>
                <a:gd name="connsiteY16" fmla="*/ 21926 h 261958"/>
                <a:gd name="connsiteX17" fmla="*/ 55550 w 186650"/>
                <a:gd name="connsiteY17" fmla="*/ 50268 h 261958"/>
                <a:gd name="connsiteX18" fmla="*/ 32067 w 186650"/>
                <a:gd name="connsiteY18" fmla="*/ 135293 h 261958"/>
                <a:gd name="connsiteX19" fmla="*/ 81463 w 186650"/>
                <a:gd name="connsiteY19" fmla="*/ 183474 h 261958"/>
                <a:gd name="connsiteX20" fmla="*/ 122356 w 186650"/>
                <a:gd name="connsiteY20" fmla="*/ 165255 h 261958"/>
                <a:gd name="connsiteX21" fmla="*/ 96039 w 186650"/>
                <a:gd name="connsiteY21" fmla="*/ 227606 h 261958"/>
                <a:gd name="connsiteX22" fmla="*/ 51502 w 186650"/>
                <a:gd name="connsiteY22" fmla="*/ 253114 h 261958"/>
                <a:gd name="connsiteX23" fmla="*/ 20731 w 186650"/>
                <a:gd name="connsiteY23" fmla="*/ 236109 h 261958"/>
                <a:gd name="connsiteX24" fmla="*/ 38141 w 186650"/>
                <a:gd name="connsiteY24" fmla="*/ 231250 h 261958"/>
                <a:gd name="connsiteX25" fmla="*/ 46238 w 186650"/>
                <a:gd name="connsiteY25" fmla="*/ 214650 h 261958"/>
                <a:gd name="connsiteX26" fmla="*/ 31258 w 186650"/>
                <a:gd name="connsiteY26" fmla="*/ 200479 h 261958"/>
                <a:gd name="connsiteX27" fmla="*/ 8584 w 186650"/>
                <a:gd name="connsiteY27" fmla="*/ 226797 h 261958"/>
                <a:gd name="connsiteX28" fmla="*/ 51502 w 186650"/>
                <a:gd name="connsiteY28" fmla="*/ 262021 h 261958"/>
                <a:gd name="connsiteX29" fmla="*/ 146244 w 186650"/>
                <a:gd name="connsiteY29" fmla="*/ 179425 h 261958"/>
                <a:gd name="connsiteX30" fmla="*/ 185113 w 186650"/>
                <a:gd name="connsiteY30" fmla="*/ 24761 h 26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6650" h="261958">
                  <a:moveTo>
                    <a:pt x="185113" y="24761"/>
                  </a:moveTo>
                  <a:cubicBezTo>
                    <a:pt x="186732" y="19092"/>
                    <a:pt x="186732" y="18282"/>
                    <a:pt x="186732" y="15448"/>
                  </a:cubicBezTo>
                  <a:cubicBezTo>
                    <a:pt x="186732" y="8160"/>
                    <a:pt x="181064" y="4516"/>
                    <a:pt x="174991" y="4516"/>
                  </a:cubicBezTo>
                  <a:cubicBezTo>
                    <a:pt x="170942" y="4516"/>
                    <a:pt x="164464" y="6946"/>
                    <a:pt x="160820" y="13019"/>
                  </a:cubicBezTo>
                  <a:cubicBezTo>
                    <a:pt x="160010" y="15043"/>
                    <a:pt x="156771" y="27595"/>
                    <a:pt x="155151" y="34883"/>
                  </a:cubicBezTo>
                  <a:cubicBezTo>
                    <a:pt x="152317" y="45410"/>
                    <a:pt x="149483" y="56341"/>
                    <a:pt x="147054" y="67273"/>
                  </a:cubicBezTo>
                  <a:lnTo>
                    <a:pt x="128834" y="140152"/>
                  </a:lnTo>
                  <a:cubicBezTo>
                    <a:pt x="127215" y="146225"/>
                    <a:pt x="109805" y="174567"/>
                    <a:pt x="83082" y="174567"/>
                  </a:cubicBezTo>
                  <a:cubicBezTo>
                    <a:pt x="62433" y="174567"/>
                    <a:pt x="57980" y="156752"/>
                    <a:pt x="57980" y="141771"/>
                  </a:cubicBezTo>
                  <a:cubicBezTo>
                    <a:pt x="57980" y="123147"/>
                    <a:pt x="64863" y="98044"/>
                    <a:pt x="78629" y="62415"/>
                  </a:cubicBezTo>
                  <a:cubicBezTo>
                    <a:pt x="85107" y="45814"/>
                    <a:pt x="86726" y="41361"/>
                    <a:pt x="86726" y="33263"/>
                  </a:cubicBezTo>
                  <a:cubicBezTo>
                    <a:pt x="86726" y="15043"/>
                    <a:pt x="73770" y="63"/>
                    <a:pt x="53526" y="63"/>
                  </a:cubicBezTo>
                  <a:cubicBezTo>
                    <a:pt x="15062" y="63"/>
                    <a:pt x="82" y="58771"/>
                    <a:pt x="82" y="62415"/>
                  </a:cubicBezTo>
                  <a:cubicBezTo>
                    <a:pt x="82" y="66463"/>
                    <a:pt x="4130" y="66463"/>
                    <a:pt x="4940" y="66463"/>
                  </a:cubicBezTo>
                  <a:cubicBezTo>
                    <a:pt x="8989" y="66463"/>
                    <a:pt x="9394" y="65654"/>
                    <a:pt x="11418" y="59176"/>
                  </a:cubicBezTo>
                  <a:cubicBezTo>
                    <a:pt x="22350" y="21117"/>
                    <a:pt x="38545" y="8970"/>
                    <a:pt x="52311" y="8970"/>
                  </a:cubicBezTo>
                  <a:cubicBezTo>
                    <a:pt x="55550" y="8970"/>
                    <a:pt x="62433" y="8970"/>
                    <a:pt x="62433" y="21926"/>
                  </a:cubicBezTo>
                  <a:cubicBezTo>
                    <a:pt x="62433" y="32048"/>
                    <a:pt x="58385" y="42575"/>
                    <a:pt x="55550" y="50268"/>
                  </a:cubicBezTo>
                  <a:cubicBezTo>
                    <a:pt x="39355" y="93186"/>
                    <a:pt x="32067" y="116264"/>
                    <a:pt x="32067" y="135293"/>
                  </a:cubicBezTo>
                  <a:cubicBezTo>
                    <a:pt x="32067" y="171328"/>
                    <a:pt x="57575" y="183474"/>
                    <a:pt x="81463" y="183474"/>
                  </a:cubicBezTo>
                  <a:cubicBezTo>
                    <a:pt x="97253" y="183474"/>
                    <a:pt x="111019" y="176591"/>
                    <a:pt x="122356" y="165255"/>
                  </a:cubicBezTo>
                  <a:cubicBezTo>
                    <a:pt x="117093" y="186308"/>
                    <a:pt x="112234" y="206148"/>
                    <a:pt x="96039" y="227606"/>
                  </a:cubicBezTo>
                  <a:cubicBezTo>
                    <a:pt x="85512" y="241372"/>
                    <a:pt x="70126" y="253114"/>
                    <a:pt x="51502" y="253114"/>
                  </a:cubicBezTo>
                  <a:cubicBezTo>
                    <a:pt x="45833" y="253114"/>
                    <a:pt x="27614" y="251899"/>
                    <a:pt x="20731" y="236109"/>
                  </a:cubicBezTo>
                  <a:cubicBezTo>
                    <a:pt x="27209" y="236109"/>
                    <a:pt x="32472" y="236109"/>
                    <a:pt x="38141" y="231250"/>
                  </a:cubicBezTo>
                  <a:cubicBezTo>
                    <a:pt x="42189" y="227606"/>
                    <a:pt x="46238" y="222343"/>
                    <a:pt x="46238" y="214650"/>
                  </a:cubicBezTo>
                  <a:cubicBezTo>
                    <a:pt x="46238" y="202099"/>
                    <a:pt x="35306" y="200479"/>
                    <a:pt x="31258" y="200479"/>
                  </a:cubicBezTo>
                  <a:cubicBezTo>
                    <a:pt x="21945" y="200479"/>
                    <a:pt x="8584" y="206957"/>
                    <a:pt x="8584" y="226797"/>
                  </a:cubicBezTo>
                  <a:cubicBezTo>
                    <a:pt x="8584" y="247041"/>
                    <a:pt x="26399" y="262021"/>
                    <a:pt x="51502" y="262021"/>
                  </a:cubicBezTo>
                  <a:cubicBezTo>
                    <a:pt x="93204" y="262021"/>
                    <a:pt x="134907" y="225177"/>
                    <a:pt x="146244" y="179425"/>
                  </a:cubicBezTo>
                  <a:lnTo>
                    <a:pt x="185113" y="24761"/>
                  </a:ln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E5AB2151-5F92-FCD4-B08F-7810178F413F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6086424" y="4809766"/>
              <a:ext cx="127132" cy="121059"/>
            </a:xfrm>
            <a:custGeom>
              <a:avLst/>
              <a:gdLst>
                <a:gd name="connsiteX0" fmla="*/ 48673 w 127132"/>
                <a:gd name="connsiteY0" fmla="*/ 42575 h 121059"/>
                <a:gd name="connsiteX1" fmla="*/ 21546 w 127132"/>
                <a:gd name="connsiteY1" fmla="*/ 63 h 121059"/>
                <a:gd name="connsiteX2" fmla="*/ 87 w 127132"/>
                <a:gd name="connsiteY2" fmla="*/ 21521 h 121059"/>
                <a:gd name="connsiteX3" fmla="*/ 21546 w 127132"/>
                <a:gd name="connsiteY3" fmla="*/ 42980 h 121059"/>
                <a:gd name="connsiteX4" fmla="*/ 37741 w 127132"/>
                <a:gd name="connsiteY4" fmla="*/ 36502 h 121059"/>
                <a:gd name="connsiteX5" fmla="*/ 38956 w 127132"/>
                <a:gd name="connsiteY5" fmla="*/ 35287 h 121059"/>
                <a:gd name="connsiteX6" fmla="*/ 39765 w 127132"/>
                <a:gd name="connsiteY6" fmla="*/ 42575 h 121059"/>
                <a:gd name="connsiteX7" fmla="*/ 11424 w 127132"/>
                <a:gd name="connsiteY7" fmla="*/ 109786 h 121059"/>
                <a:gd name="connsiteX8" fmla="*/ 6565 w 127132"/>
                <a:gd name="connsiteY8" fmla="*/ 116669 h 121059"/>
                <a:gd name="connsiteX9" fmla="*/ 10614 w 127132"/>
                <a:gd name="connsiteY9" fmla="*/ 121122 h 121059"/>
                <a:gd name="connsiteX10" fmla="*/ 48673 w 127132"/>
                <a:gd name="connsiteY10" fmla="*/ 42575 h 121059"/>
                <a:gd name="connsiteX11" fmla="*/ 127220 w 127132"/>
                <a:gd name="connsiteY11" fmla="*/ 42575 h 121059"/>
                <a:gd name="connsiteX12" fmla="*/ 100093 w 127132"/>
                <a:gd name="connsiteY12" fmla="*/ 63 h 121059"/>
                <a:gd name="connsiteX13" fmla="*/ 78634 w 127132"/>
                <a:gd name="connsiteY13" fmla="*/ 21521 h 121059"/>
                <a:gd name="connsiteX14" fmla="*/ 100093 w 127132"/>
                <a:gd name="connsiteY14" fmla="*/ 42980 h 121059"/>
                <a:gd name="connsiteX15" fmla="*/ 116288 w 127132"/>
                <a:gd name="connsiteY15" fmla="*/ 36502 h 121059"/>
                <a:gd name="connsiteX16" fmla="*/ 117503 w 127132"/>
                <a:gd name="connsiteY16" fmla="*/ 35287 h 121059"/>
                <a:gd name="connsiteX17" fmla="*/ 118312 w 127132"/>
                <a:gd name="connsiteY17" fmla="*/ 42575 h 121059"/>
                <a:gd name="connsiteX18" fmla="*/ 89971 w 127132"/>
                <a:gd name="connsiteY18" fmla="*/ 109786 h 121059"/>
                <a:gd name="connsiteX19" fmla="*/ 85112 w 127132"/>
                <a:gd name="connsiteY19" fmla="*/ 116669 h 121059"/>
                <a:gd name="connsiteX20" fmla="*/ 89161 w 127132"/>
                <a:gd name="connsiteY20" fmla="*/ 121122 h 121059"/>
                <a:gd name="connsiteX21" fmla="*/ 127220 w 127132"/>
                <a:gd name="connsiteY21" fmla="*/ 42575 h 1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7132" h="121059">
                  <a:moveTo>
                    <a:pt x="48673" y="42575"/>
                  </a:moveTo>
                  <a:cubicBezTo>
                    <a:pt x="48673" y="18282"/>
                    <a:pt x="38956" y="63"/>
                    <a:pt x="21546" y="63"/>
                  </a:cubicBezTo>
                  <a:cubicBezTo>
                    <a:pt x="7375" y="63"/>
                    <a:pt x="87" y="10995"/>
                    <a:pt x="87" y="21521"/>
                  </a:cubicBezTo>
                  <a:cubicBezTo>
                    <a:pt x="87" y="32048"/>
                    <a:pt x="6970" y="42980"/>
                    <a:pt x="21546" y="42980"/>
                  </a:cubicBezTo>
                  <a:cubicBezTo>
                    <a:pt x="29643" y="42980"/>
                    <a:pt x="35312" y="38931"/>
                    <a:pt x="37741" y="36502"/>
                  </a:cubicBezTo>
                  <a:cubicBezTo>
                    <a:pt x="38146" y="35692"/>
                    <a:pt x="38551" y="35287"/>
                    <a:pt x="38956" y="35287"/>
                  </a:cubicBezTo>
                  <a:cubicBezTo>
                    <a:pt x="39765" y="35287"/>
                    <a:pt x="39765" y="40956"/>
                    <a:pt x="39765" y="42575"/>
                  </a:cubicBezTo>
                  <a:cubicBezTo>
                    <a:pt x="39765" y="55532"/>
                    <a:pt x="36931" y="84683"/>
                    <a:pt x="11424" y="109786"/>
                  </a:cubicBezTo>
                  <a:cubicBezTo>
                    <a:pt x="6565" y="114644"/>
                    <a:pt x="6565" y="115454"/>
                    <a:pt x="6565" y="116669"/>
                  </a:cubicBezTo>
                  <a:cubicBezTo>
                    <a:pt x="6565" y="119503"/>
                    <a:pt x="8589" y="121122"/>
                    <a:pt x="10614" y="121122"/>
                  </a:cubicBezTo>
                  <a:cubicBezTo>
                    <a:pt x="15068" y="121122"/>
                    <a:pt x="48673" y="90351"/>
                    <a:pt x="48673" y="42575"/>
                  </a:cubicBezTo>
                  <a:close/>
                  <a:moveTo>
                    <a:pt x="127220" y="42575"/>
                  </a:moveTo>
                  <a:cubicBezTo>
                    <a:pt x="127220" y="18282"/>
                    <a:pt x="117503" y="63"/>
                    <a:pt x="100093" y="63"/>
                  </a:cubicBezTo>
                  <a:cubicBezTo>
                    <a:pt x="85922" y="63"/>
                    <a:pt x="78634" y="10995"/>
                    <a:pt x="78634" y="21521"/>
                  </a:cubicBezTo>
                  <a:cubicBezTo>
                    <a:pt x="78634" y="32048"/>
                    <a:pt x="85517" y="42980"/>
                    <a:pt x="100093" y="42980"/>
                  </a:cubicBezTo>
                  <a:cubicBezTo>
                    <a:pt x="108190" y="42980"/>
                    <a:pt x="113859" y="38931"/>
                    <a:pt x="116288" y="36502"/>
                  </a:cubicBezTo>
                  <a:cubicBezTo>
                    <a:pt x="116693" y="35692"/>
                    <a:pt x="117098" y="35287"/>
                    <a:pt x="117503" y="35287"/>
                  </a:cubicBezTo>
                  <a:cubicBezTo>
                    <a:pt x="118312" y="35287"/>
                    <a:pt x="118312" y="40956"/>
                    <a:pt x="118312" y="42575"/>
                  </a:cubicBezTo>
                  <a:cubicBezTo>
                    <a:pt x="118312" y="55532"/>
                    <a:pt x="115478" y="84683"/>
                    <a:pt x="89971" y="109786"/>
                  </a:cubicBezTo>
                  <a:cubicBezTo>
                    <a:pt x="85112" y="114644"/>
                    <a:pt x="85112" y="115454"/>
                    <a:pt x="85112" y="116669"/>
                  </a:cubicBezTo>
                  <a:cubicBezTo>
                    <a:pt x="85112" y="119503"/>
                    <a:pt x="87137" y="121122"/>
                    <a:pt x="89161" y="121122"/>
                  </a:cubicBezTo>
                  <a:cubicBezTo>
                    <a:pt x="93615" y="121122"/>
                    <a:pt x="127220" y="90351"/>
                    <a:pt x="127220" y="42575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29" name="Group 628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 title="IguanaTex Vector Display">
            <a:extLst>
              <a:ext uri="{FF2B5EF4-FFF2-40B4-BE49-F238E27FC236}">
                <a16:creationId xmlns:a16="http://schemas.microsoft.com/office/drawing/2014/main" id="{D4CF7534-E5CE-1D72-2103-938A96050245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746447" y="4873156"/>
            <a:ext cx="535042" cy="438651"/>
            <a:chOff x="11858235" y="6531412"/>
            <a:chExt cx="535042" cy="438651"/>
          </a:xfrm>
        </p:grpSpPr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2AD0377D-8982-BFEB-A682-9A48891159A4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6200000">
              <a:off x="11726809" y="6662838"/>
              <a:ext cx="438651" cy="175799"/>
            </a:xfrm>
            <a:custGeom>
              <a:avLst/>
              <a:gdLst>
                <a:gd name="connsiteX0" fmla="*/ 10460 w 438651"/>
                <a:gd name="connsiteY0" fmla="*/ 98489 h 175799"/>
                <a:gd name="connsiteX1" fmla="*/ 293333 w 438651"/>
                <a:gd name="connsiteY1" fmla="*/ 98489 h 175799"/>
                <a:gd name="connsiteX2" fmla="*/ 293333 w 438651"/>
                <a:gd name="connsiteY2" fmla="*/ 165335 h 175799"/>
                <a:gd name="connsiteX3" fmla="*/ 294817 w 438651"/>
                <a:gd name="connsiteY3" fmla="*/ 170599 h 175799"/>
                <a:gd name="connsiteX4" fmla="*/ 303224 w 438651"/>
                <a:gd name="connsiteY4" fmla="*/ 175862 h 175799"/>
                <a:gd name="connsiteX5" fmla="*/ 308169 w 438651"/>
                <a:gd name="connsiteY5" fmla="*/ 174283 h 175799"/>
                <a:gd name="connsiteX6" fmla="*/ 434276 w 438651"/>
                <a:gd name="connsiteY6" fmla="*/ 96910 h 175799"/>
                <a:gd name="connsiteX7" fmla="*/ 437737 w 438651"/>
                <a:gd name="connsiteY7" fmla="*/ 93226 h 175799"/>
                <a:gd name="connsiteX8" fmla="*/ 438726 w 438651"/>
                <a:gd name="connsiteY8" fmla="*/ 87962 h 175799"/>
                <a:gd name="connsiteX9" fmla="*/ 434276 w 438651"/>
                <a:gd name="connsiteY9" fmla="*/ 79014 h 175799"/>
                <a:gd name="connsiteX10" fmla="*/ 308169 w 438651"/>
                <a:gd name="connsiteY10" fmla="*/ 1641 h 175799"/>
                <a:gd name="connsiteX11" fmla="*/ 303224 w 438651"/>
                <a:gd name="connsiteY11" fmla="*/ 62 h 175799"/>
                <a:gd name="connsiteX12" fmla="*/ 293333 w 438651"/>
                <a:gd name="connsiteY12" fmla="*/ 10589 h 175799"/>
                <a:gd name="connsiteX13" fmla="*/ 293333 w 438651"/>
                <a:gd name="connsiteY13" fmla="*/ 77435 h 175799"/>
                <a:gd name="connsiteX14" fmla="*/ 10460 w 438651"/>
                <a:gd name="connsiteY14" fmla="*/ 77435 h 175799"/>
                <a:gd name="connsiteX15" fmla="*/ 75 w 438651"/>
                <a:gd name="connsiteY15" fmla="*/ 87962 h 175799"/>
                <a:gd name="connsiteX16" fmla="*/ 10460 w 438651"/>
                <a:gd name="connsiteY16" fmla="*/ 98489 h 175799"/>
                <a:gd name="connsiteX17" fmla="*/ 313115 w 438651"/>
                <a:gd name="connsiteY17" fmla="*/ 146913 h 175799"/>
                <a:gd name="connsiteX18" fmla="*/ 313115 w 438651"/>
                <a:gd name="connsiteY18" fmla="*/ 29011 h 175799"/>
                <a:gd name="connsiteX19" fmla="*/ 409054 w 438651"/>
                <a:gd name="connsiteY19" fmla="*/ 87962 h 175799"/>
                <a:gd name="connsiteX20" fmla="*/ 313115 w 438651"/>
                <a:gd name="connsiteY20" fmla="*/ 146913 h 17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8651" h="175799">
                  <a:moveTo>
                    <a:pt x="10460" y="98489"/>
                  </a:moveTo>
                  <a:lnTo>
                    <a:pt x="293333" y="98489"/>
                  </a:lnTo>
                  <a:lnTo>
                    <a:pt x="293333" y="165335"/>
                  </a:lnTo>
                  <a:cubicBezTo>
                    <a:pt x="293333" y="166914"/>
                    <a:pt x="293828" y="169020"/>
                    <a:pt x="294817" y="170599"/>
                  </a:cubicBezTo>
                  <a:cubicBezTo>
                    <a:pt x="296795" y="173757"/>
                    <a:pt x="299762" y="175862"/>
                    <a:pt x="303224" y="175862"/>
                  </a:cubicBezTo>
                  <a:cubicBezTo>
                    <a:pt x="305202" y="175862"/>
                    <a:pt x="306686" y="175336"/>
                    <a:pt x="308169" y="174283"/>
                  </a:cubicBezTo>
                  <a:lnTo>
                    <a:pt x="434276" y="96910"/>
                  </a:lnTo>
                  <a:cubicBezTo>
                    <a:pt x="435265" y="96384"/>
                    <a:pt x="436748" y="94805"/>
                    <a:pt x="437737" y="93226"/>
                  </a:cubicBezTo>
                  <a:cubicBezTo>
                    <a:pt x="438726" y="91647"/>
                    <a:pt x="438726" y="89541"/>
                    <a:pt x="438726" y="87962"/>
                  </a:cubicBezTo>
                  <a:cubicBezTo>
                    <a:pt x="438726" y="84278"/>
                    <a:pt x="437243" y="80593"/>
                    <a:pt x="434276" y="79014"/>
                  </a:cubicBezTo>
                  <a:lnTo>
                    <a:pt x="308169" y="1641"/>
                  </a:lnTo>
                  <a:cubicBezTo>
                    <a:pt x="306686" y="589"/>
                    <a:pt x="305202" y="62"/>
                    <a:pt x="303224" y="62"/>
                  </a:cubicBezTo>
                  <a:cubicBezTo>
                    <a:pt x="297784" y="62"/>
                    <a:pt x="293333" y="4800"/>
                    <a:pt x="293333" y="10589"/>
                  </a:cubicBezTo>
                  <a:lnTo>
                    <a:pt x="293333" y="77435"/>
                  </a:lnTo>
                  <a:lnTo>
                    <a:pt x="10460" y="77435"/>
                  </a:lnTo>
                  <a:cubicBezTo>
                    <a:pt x="4525" y="77435"/>
                    <a:pt x="75" y="82172"/>
                    <a:pt x="75" y="87962"/>
                  </a:cubicBezTo>
                  <a:cubicBezTo>
                    <a:pt x="75" y="93752"/>
                    <a:pt x="4525" y="98489"/>
                    <a:pt x="10460" y="98489"/>
                  </a:cubicBezTo>
                  <a:close/>
                  <a:moveTo>
                    <a:pt x="313115" y="146913"/>
                  </a:moveTo>
                  <a:lnTo>
                    <a:pt x="313115" y="29011"/>
                  </a:lnTo>
                  <a:lnTo>
                    <a:pt x="409054" y="87962"/>
                  </a:lnTo>
                  <a:lnTo>
                    <a:pt x="313115" y="146913"/>
                  </a:lnTo>
                  <a:close/>
                </a:path>
              </a:pathLst>
            </a:custGeom>
            <a:solidFill>
              <a:srgbClr val="000000"/>
            </a:solidFill>
            <a:ln w="510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65C58391-AFC6-9F5D-5D36-72204D47DEF2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2107684" y="6588192"/>
              <a:ext cx="285593" cy="285441"/>
            </a:xfrm>
            <a:custGeom>
              <a:avLst/>
              <a:gdLst>
                <a:gd name="connsiteX0" fmla="*/ 234162 w 285593"/>
                <a:gd name="connsiteY0" fmla="*/ 42575 h 285441"/>
                <a:gd name="connsiteX1" fmla="*/ 278670 w 285593"/>
                <a:gd name="connsiteY1" fmla="*/ 12614 h 285441"/>
                <a:gd name="connsiteX2" fmla="*/ 285676 w 285593"/>
                <a:gd name="connsiteY2" fmla="*/ 4516 h 285441"/>
                <a:gd name="connsiteX3" fmla="*/ 280319 w 285593"/>
                <a:gd name="connsiteY3" fmla="*/ 63 h 285441"/>
                <a:gd name="connsiteX4" fmla="*/ 238283 w 285593"/>
                <a:gd name="connsiteY4" fmla="*/ 1277 h 285441"/>
                <a:gd name="connsiteX5" fmla="*/ 195424 w 285593"/>
                <a:gd name="connsiteY5" fmla="*/ 63 h 285441"/>
                <a:gd name="connsiteX6" fmla="*/ 188006 w 285593"/>
                <a:gd name="connsiteY6" fmla="*/ 8160 h 285441"/>
                <a:gd name="connsiteX7" fmla="*/ 195424 w 285593"/>
                <a:gd name="connsiteY7" fmla="*/ 12614 h 285441"/>
                <a:gd name="connsiteX8" fmla="*/ 223447 w 285593"/>
                <a:gd name="connsiteY8" fmla="*/ 30429 h 285441"/>
                <a:gd name="connsiteX9" fmla="*/ 222211 w 285593"/>
                <a:gd name="connsiteY9" fmla="*/ 38931 h 285441"/>
                <a:gd name="connsiteX10" fmla="*/ 185121 w 285593"/>
                <a:gd name="connsiteY10" fmla="*/ 183474 h 285441"/>
                <a:gd name="connsiteX11" fmla="*/ 82505 w 285593"/>
                <a:gd name="connsiteY11" fmla="*/ 272953 h 285441"/>
                <a:gd name="connsiteX12" fmla="*/ 32228 w 285593"/>
                <a:gd name="connsiteY12" fmla="*/ 220318 h 285441"/>
                <a:gd name="connsiteX13" fmla="*/ 36761 w 285593"/>
                <a:gd name="connsiteY13" fmla="*/ 188738 h 285441"/>
                <a:gd name="connsiteX14" fmla="*/ 76736 w 285593"/>
                <a:gd name="connsiteY14" fmla="*/ 31239 h 285441"/>
                <a:gd name="connsiteX15" fmla="*/ 111353 w 285593"/>
                <a:gd name="connsiteY15" fmla="*/ 12614 h 285441"/>
                <a:gd name="connsiteX16" fmla="*/ 125365 w 285593"/>
                <a:gd name="connsiteY16" fmla="*/ 4516 h 285441"/>
                <a:gd name="connsiteX17" fmla="*/ 119595 w 285593"/>
                <a:gd name="connsiteY17" fmla="*/ 63 h 285441"/>
                <a:gd name="connsiteX18" fmla="*/ 66845 w 285593"/>
                <a:gd name="connsiteY18" fmla="*/ 1277 h 285441"/>
                <a:gd name="connsiteX19" fmla="*/ 13683 w 285593"/>
                <a:gd name="connsiteY19" fmla="*/ 63 h 285441"/>
                <a:gd name="connsiteX20" fmla="*/ 5852 w 285593"/>
                <a:gd name="connsiteY20" fmla="*/ 8160 h 285441"/>
                <a:gd name="connsiteX21" fmla="*/ 17392 w 285593"/>
                <a:gd name="connsiteY21" fmla="*/ 12614 h 285441"/>
                <a:gd name="connsiteX22" fmla="*/ 33052 w 285593"/>
                <a:gd name="connsiteY22" fmla="*/ 13424 h 285441"/>
                <a:gd name="connsiteX23" fmla="*/ 44179 w 285593"/>
                <a:gd name="connsiteY23" fmla="*/ 19902 h 285441"/>
                <a:gd name="connsiteX24" fmla="*/ 37173 w 285593"/>
                <a:gd name="connsiteY24" fmla="*/ 48649 h 285441"/>
                <a:gd name="connsiteX25" fmla="*/ 28106 w 285593"/>
                <a:gd name="connsiteY25" fmla="*/ 84278 h 285441"/>
                <a:gd name="connsiteX26" fmla="*/ 2968 w 285593"/>
                <a:gd name="connsiteY26" fmla="*/ 184284 h 285441"/>
                <a:gd name="connsiteX27" fmla="*/ 83 w 285593"/>
                <a:gd name="connsiteY27" fmla="*/ 207767 h 285441"/>
                <a:gd name="connsiteX28" fmla="*/ 80857 w 285593"/>
                <a:gd name="connsiteY28" fmla="*/ 285504 h 285441"/>
                <a:gd name="connsiteX29" fmla="*/ 197484 w 285593"/>
                <a:gd name="connsiteY29" fmla="*/ 186308 h 285441"/>
                <a:gd name="connsiteX30" fmla="*/ 234162 w 285593"/>
                <a:gd name="connsiteY30" fmla="*/ 42575 h 28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5593" h="285441">
                  <a:moveTo>
                    <a:pt x="234162" y="42575"/>
                  </a:moveTo>
                  <a:cubicBezTo>
                    <a:pt x="238283" y="25975"/>
                    <a:pt x="245701" y="13829"/>
                    <a:pt x="278670" y="12614"/>
                  </a:cubicBezTo>
                  <a:cubicBezTo>
                    <a:pt x="280731" y="12614"/>
                    <a:pt x="285676" y="12209"/>
                    <a:pt x="285676" y="4516"/>
                  </a:cubicBezTo>
                  <a:cubicBezTo>
                    <a:pt x="285676" y="4112"/>
                    <a:pt x="285676" y="63"/>
                    <a:pt x="280319" y="63"/>
                  </a:cubicBezTo>
                  <a:cubicBezTo>
                    <a:pt x="266719" y="63"/>
                    <a:pt x="252295" y="1277"/>
                    <a:pt x="238283" y="1277"/>
                  </a:cubicBezTo>
                  <a:cubicBezTo>
                    <a:pt x="224272" y="1277"/>
                    <a:pt x="209023" y="63"/>
                    <a:pt x="195424" y="63"/>
                  </a:cubicBezTo>
                  <a:cubicBezTo>
                    <a:pt x="192951" y="63"/>
                    <a:pt x="188006" y="63"/>
                    <a:pt x="188006" y="8160"/>
                  </a:cubicBezTo>
                  <a:cubicBezTo>
                    <a:pt x="188006" y="12614"/>
                    <a:pt x="192127" y="12614"/>
                    <a:pt x="195424" y="12614"/>
                  </a:cubicBezTo>
                  <a:cubicBezTo>
                    <a:pt x="218914" y="13019"/>
                    <a:pt x="223447" y="21521"/>
                    <a:pt x="223447" y="30429"/>
                  </a:cubicBezTo>
                  <a:cubicBezTo>
                    <a:pt x="223447" y="31644"/>
                    <a:pt x="222623" y="37717"/>
                    <a:pt x="222211" y="38931"/>
                  </a:cubicBezTo>
                  <a:lnTo>
                    <a:pt x="185121" y="183474"/>
                  </a:lnTo>
                  <a:cubicBezTo>
                    <a:pt x="171109" y="237728"/>
                    <a:pt x="123716" y="272953"/>
                    <a:pt x="82505" y="272953"/>
                  </a:cubicBezTo>
                  <a:cubicBezTo>
                    <a:pt x="54482" y="272953"/>
                    <a:pt x="32228" y="255138"/>
                    <a:pt x="32228" y="220318"/>
                  </a:cubicBezTo>
                  <a:cubicBezTo>
                    <a:pt x="32228" y="219509"/>
                    <a:pt x="32228" y="206552"/>
                    <a:pt x="36761" y="188738"/>
                  </a:cubicBezTo>
                  <a:lnTo>
                    <a:pt x="76736" y="31239"/>
                  </a:lnTo>
                  <a:cubicBezTo>
                    <a:pt x="80445" y="16663"/>
                    <a:pt x="81269" y="12614"/>
                    <a:pt x="111353" y="12614"/>
                  </a:cubicBezTo>
                  <a:cubicBezTo>
                    <a:pt x="122068" y="12614"/>
                    <a:pt x="125365" y="12614"/>
                    <a:pt x="125365" y="4516"/>
                  </a:cubicBezTo>
                  <a:cubicBezTo>
                    <a:pt x="125365" y="63"/>
                    <a:pt x="120832" y="63"/>
                    <a:pt x="119595" y="63"/>
                  </a:cubicBezTo>
                  <a:cubicBezTo>
                    <a:pt x="108056" y="63"/>
                    <a:pt x="78384" y="1277"/>
                    <a:pt x="66845" y="1277"/>
                  </a:cubicBezTo>
                  <a:cubicBezTo>
                    <a:pt x="54894" y="1277"/>
                    <a:pt x="25634" y="63"/>
                    <a:pt x="13683" y="63"/>
                  </a:cubicBezTo>
                  <a:cubicBezTo>
                    <a:pt x="10386" y="63"/>
                    <a:pt x="5852" y="63"/>
                    <a:pt x="5852" y="8160"/>
                  </a:cubicBezTo>
                  <a:cubicBezTo>
                    <a:pt x="5852" y="12614"/>
                    <a:pt x="9561" y="12614"/>
                    <a:pt x="17392" y="12614"/>
                  </a:cubicBezTo>
                  <a:cubicBezTo>
                    <a:pt x="18216" y="12614"/>
                    <a:pt x="26046" y="12614"/>
                    <a:pt x="33052" y="13424"/>
                  </a:cubicBezTo>
                  <a:cubicBezTo>
                    <a:pt x="40470" y="14234"/>
                    <a:pt x="44179" y="14639"/>
                    <a:pt x="44179" y="19902"/>
                  </a:cubicBezTo>
                  <a:cubicBezTo>
                    <a:pt x="44179" y="22331"/>
                    <a:pt x="39646" y="39336"/>
                    <a:pt x="37173" y="48649"/>
                  </a:cubicBezTo>
                  <a:lnTo>
                    <a:pt x="28106" y="84278"/>
                  </a:lnTo>
                  <a:cubicBezTo>
                    <a:pt x="24397" y="100069"/>
                    <a:pt x="4616" y="176591"/>
                    <a:pt x="2968" y="184284"/>
                  </a:cubicBezTo>
                  <a:cubicBezTo>
                    <a:pt x="83" y="195621"/>
                    <a:pt x="83" y="201694"/>
                    <a:pt x="83" y="207767"/>
                  </a:cubicBezTo>
                  <a:cubicBezTo>
                    <a:pt x="83" y="257163"/>
                    <a:pt x="37585" y="285504"/>
                    <a:pt x="80857" y="285504"/>
                  </a:cubicBezTo>
                  <a:cubicBezTo>
                    <a:pt x="132783" y="285504"/>
                    <a:pt x="183885" y="239753"/>
                    <a:pt x="197484" y="186308"/>
                  </a:cubicBezTo>
                  <a:lnTo>
                    <a:pt x="234162" y="42575"/>
                  </a:lnTo>
                  <a:close/>
                </a:path>
              </a:pathLst>
            </a:custGeom>
            <a:solidFill>
              <a:srgbClr val="000000"/>
            </a:solidFill>
            <a:ln w="40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004083-FF7F-F45C-29AD-5BEACA71CCD0}"/>
                  </a:ext>
                </a:extLst>
              </p14:cNvPr>
              <p14:cNvContentPartPr/>
              <p14:nvPr/>
            </p14:nvContentPartPr>
            <p14:xfrm>
              <a:off x="4979340" y="2656995"/>
              <a:ext cx="145080" cy="81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004083-FF7F-F45C-29AD-5BEACA71CCD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61385" y="2638995"/>
                <a:ext cx="180632" cy="84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5" name="Group 474">
            <a:extLst>
              <a:ext uri="{FF2B5EF4-FFF2-40B4-BE49-F238E27FC236}">
                <a16:creationId xmlns:a16="http://schemas.microsoft.com/office/drawing/2014/main" id="{63E0D4ED-A36E-5C59-127F-44F6B1D65337}"/>
              </a:ext>
            </a:extLst>
          </p:cNvPr>
          <p:cNvGrpSpPr/>
          <p:nvPr/>
        </p:nvGrpSpPr>
        <p:grpSpPr>
          <a:xfrm>
            <a:off x="716116" y="3654885"/>
            <a:ext cx="5787339" cy="1692771"/>
            <a:chOff x="478700" y="3595560"/>
            <a:chExt cx="5787339" cy="1692771"/>
          </a:xfrm>
        </p:grpSpPr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0B1DC64-7658-5EF3-2FBA-922508CD65E1}"/>
                </a:ext>
              </a:extLst>
            </p:cNvPr>
            <p:cNvSpPr txBox="1"/>
            <p:nvPr/>
          </p:nvSpPr>
          <p:spPr>
            <a:xfrm>
              <a:off x="478700" y="3598751"/>
              <a:ext cx="5787339" cy="512275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GB"/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48FECE4D-A4A1-A9BD-7CAA-DB9F69C823CB}"/>
                </a:ext>
              </a:extLst>
            </p:cNvPr>
            <p:cNvSpPr txBox="1"/>
            <p:nvPr/>
          </p:nvSpPr>
          <p:spPr>
            <a:xfrm>
              <a:off x="478700" y="3595560"/>
              <a:ext cx="5787339" cy="1692771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Order on points.</a:t>
              </a:r>
            </a:p>
            <a:p>
              <a:r>
                <a:rPr lang="en-GB" sz="4000" b="1">
                  <a:solidFill>
                    <a:schemeClr val="bg1"/>
                  </a:solidFill>
                  <a:cs typeface="Courier New" panose="02070309020205020404" pitchFamily="49" charset="0"/>
                </a:rPr>
                <a:t>           </a:t>
              </a:r>
              <a:r>
                <a:rPr lang="en-GB" sz="3200" b="1" err="1">
                  <a:solidFill>
                    <a:schemeClr val="bg1"/>
                  </a:solidFill>
                  <a:cs typeface="Courier New" panose="02070309020205020404" pitchFamily="49" charset="0"/>
                </a:rPr>
                <a:t>iff</a:t>
              </a:r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55" name="Group 54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F\leqslant \G $&#10;&#10;\end{document}&#10;" title="IguanaTex Vector Display">
              <a:extLst>
                <a:ext uri="{FF2B5EF4-FFF2-40B4-BE49-F238E27FC236}">
                  <a16:creationId xmlns:a16="http://schemas.microsoft.com/office/drawing/2014/main" id="{0CDD9293-48E4-1F14-7B42-58AB720DE136}"/>
                </a:ext>
              </a:extLst>
            </p:cNvPr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>
            <a:xfrm>
              <a:off x="596900" y="4254500"/>
              <a:ext cx="1020141" cy="349057"/>
              <a:chOff x="3760002" y="6593108"/>
              <a:chExt cx="1020141" cy="349057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89DCFA-4354-00C1-E79A-F92ACAF82A20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3760002" y="6593108"/>
                <a:ext cx="274696" cy="298119"/>
              </a:xfrm>
              <a:custGeom>
                <a:avLst/>
                <a:gdLst>
                  <a:gd name="connsiteX0" fmla="*/ 268233 w 274696"/>
                  <a:gd name="connsiteY0" fmla="*/ 2985 h 298119"/>
                  <a:gd name="connsiteX1" fmla="*/ 258831 w 274696"/>
                  <a:gd name="connsiteY1" fmla="*/ 18017 h 298119"/>
                  <a:gd name="connsiteX2" fmla="*/ 242072 w 274696"/>
                  <a:gd name="connsiteY2" fmla="*/ 27202 h 298119"/>
                  <a:gd name="connsiteX3" fmla="*/ 228991 w 274696"/>
                  <a:gd name="connsiteY3" fmla="*/ 25532 h 298119"/>
                  <a:gd name="connsiteX4" fmla="*/ 168492 w 274696"/>
                  <a:gd name="connsiteY4" fmla="*/ 13006 h 298119"/>
                  <a:gd name="connsiteX5" fmla="*/ 168492 w 274696"/>
                  <a:gd name="connsiteY5" fmla="*/ 1315 h 298119"/>
                  <a:gd name="connsiteX6" fmla="*/ 165631 w 274696"/>
                  <a:gd name="connsiteY6" fmla="*/ 63 h 298119"/>
                  <a:gd name="connsiteX7" fmla="*/ 145601 w 274696"/>
                  <a:gd name="connsiteY7" fmla="*/ 10501 h 298119"/>
                  <a:gd name="connsiteX8" fmla="*/ 120257 w 274696"/>
                  <a:gd name="connsiteY8" fmla="*/ 8831 h 298119"/>
                  <a:gd name="connsiteX9" fmla="*/ 36866 w 274696"/>
                  <a:gd name="connsiteY9" fmla="*/ 38893 h 298119"/>
                  <a:gd name="connsiteX10" fmla="*/ 10705 w 274696"/>
                  <a:gd name="connsiteY10" fmla="*/ 94843 h 298119"/>
                  <a:gd name="connsiteX11" fmla="*/ 29100 w 274696"/>
                  <a:gd name="connsiteY11" fmla="*/ 119895 h 298119"/>
                  <a:gd name="connsiteX12" fmla="*/ 45042 w 274696"/>
                  <a:gd name="connsiteY12" fmla="*/ 101524 h 298119"/>
                  <a:gd name="connsiteX13" fmla="*/ 40137 w 274696"/>
                  <a:gd name="connsiteY13" fmla="*/ 70208 h 298119"/>
                  <a:gd name="connsiteX14" fmla="*/ 55670 w 274696"/>
                  <a:gd name="connsiteY14" fmla="*/ 40981 h 298119"/>
                  <a:gd name="connsiteX15" fmla="*/ 109628 w 274696"/>
                  <a:gd name="connsiteY15" fmla="*/ 20939 h 298119"/>
                  <a:gd name="connsiteX16" fmla="*/ 141922 w 274696"/>
                  <a:gd name="connsiteY16" fmla="*/ 24697 h 298119"/>
                  <a:gd name="connsiteX17" fmla="*/ 139878 w 274696"/>
                  <a:gd name="connsiteY17" fmla="*/ 135344 h 298119"/>
                  <a:gd name="connsiteX18" fmla="*/ 79379 w 274696"/>
                  <a:gd name="connsiteY18" fmla="*/ 135344 h 298119"/>
                  <a:gd name="connsiteX19" fmla="*/ 73656 w 274696"/>
                  <a:gd name="connsiteY19" fmla="*/ 147035 h 298119"/>
                  <a:gd name="connsiteX20" fmla="*/ 139878 w 274696"/>
                  <a:gd name="connsiteY20" fmla="*/ 147035 h 298119"/>
                  <a:gd name="connsiteX21" fmla="*/ 117395 w 274696"/>
                  <a:gd name="connsiteY21" fmla="*/ 258099 h 298119"/>
                  <a:gd name="connsiteX22" fmla="*/ 73247 w 274696"/>
                  <a:gd name="connsiteY22" fmla="*/ 281481 h 298119"/>
                  <a:gd name="connsiteX23" fmla="*/ 34005 w 274696"/>
                  <a:gd name="connsiteY23" fmla="*/ 256429 h 298119"/>
                  <a:gd name="connsiteX24" fmla="*/ 18880 w 274696"/>
                  <a:gd name="connsiteY24" fmla="*/ 240562 h 298119"/>
                  <a:gd name="connsiteX25" fmla="*/ 77 w 274696"/>
                  <a:gd name="connsiteY25" fmla="*/ 257681 h 298119"/>
                  <a:gd name="connsiteX26" fmla="*/ 51174 w 274696"/>
                  <a:gd name="connsiteY26" fmla="*/ 298182 h 298119"/>
                  <a:gd name="connsiteX27" fmla="*/ 167675 w 274696"/>
                  <a:gd name="connsiteY27" fmla="*/ 167494 h 298119"/>
                  <a:gd name="connsiteX28" fmla="*/ 167675 w 274696"/>
                  <a:gd name="connsiteY28" fmla="*/ 147035 h 298119"/>
                  <a:gd name="connsiteX29" fmla="*/ 217954 w 274696"/>
                  <a:gd name="connsiteY29" fmla="*/ 147035 h 298119"/>
                  <a:gd name="connsiteX30" fmla="*/ 226538 w 274696"/>
                  <a:gd name="connsiteY30" fmla="*/ 135344 h 298119"/>
                  <a:gd name="connsiteX31" fmla="*/ 167675 w 274696"/>
                  <a:gd name="connsiteY31" fmla="*/ 135344 h 298119"/>
                  <a:gd name="connsiteX32" fmla="*/ 168492 w 274696"/>
                  <a:gd name="connsiteY32" fmla="*/ 31795 h 298119"/>
                  <a:gd name="connsiteX33" fmla="*/ 238801 w 274696"/>
                  <a:gd name="connsiteY33" fmla="*/ 51837 h 298119"/>
                  <a:gd name="connsiteX34" fmla="*/ 259240 w 274696"/>
                  <a:gd name="connsiteY34" fmla="*/ 37223 h 298119"/>
                  <a:gd name="connsiteX35" fmla="*/ 274774 w 274696"/>
                  <a:gd name="connsiteY35" fmla="*/ 6743 h 298119"/>
                  <a:gd name="connsiteX36" fmla="*/ 268233 w 274696"/>
                  <a:gd name="connsiteY36" fmla="*/ 2985 h 29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74696" h="298119">
                    <a:moveTo>
                      <a:pt x="268233" y="2985"/>
                    </a:moveTo>
                    <a:lnTo>
                      <a:pt x="258831" y="18017"/>
                    </a:lnTo>
                    <a:cubicBezTo>
                      <a:pt x="255561" y="23027"/>
                      <a:pt x="248612" y="27202"/>
                      <a:pt x="242072" y="27202"/>
                    </a:cubicBezTo>
                    <a:cubicBezTo>
                      <a:pt x="239210" y="27202"/>
                      <a:pt x="233487" y="26367"/>
                      <a:pt x="228991" y="25532"/>
                    </a:cubicBezTo>
                    <a:cubicBezTo>
                      <a:pt x="208143" y="22192"/>
                      <a:pt x="188522" y="18017"/>
                      <a:pt x="168492" y="13006"/>
                    </a:cubicBezTo>
                    <a:lnTo>
                      <a:pt x="168492" y="1315"/>
                    </a:lnTo>
                    <a:lnTo>
                      <a:pt x="165631" y="63"/>
                    </a:lnTo>
                    <a:lnTo>
                      <a:pt x="145601" y="10501"/>
                    </a:lnTo>
                    <a:cubicBezTo>
                      <a:pt x="139469" y="9666"/>
                      <a:pt x="126797" y="8831"/>
                      <a:pt x="120257" y="8831"/>
                    </a:cubicBezTo>
                    <a:cubicBezTo>
                      <a:pt x="87963" y="8831"/>
                      <a:pt x="60167" y="15094"/>
                      <a:pt x="36866" y="38893"/>
                    </a:cubicBezTo>
                    <a:cubicBezTo>
                      <a:pt x="22151" y="53925"/>
                      <a:pt x="10705" y="73549"/>
                      <a:pt x="10705" y="94843"/>
                    </a:cubicBezTo>
                    <a:cubicBezTo>
                      <a:pt x="10705" y="106534"/>
                      <a:pt x="15610" y="119895"/>
                      <a:pt x="29100" y="119895"/>
                    </a:cubicBezTo>
                    <a:cubicBezTo>
                      <a:pt x="38093" y="119895"/>
                      <a:pt x="45042" y="110292"/>
                      <a:pt x="45042" y="101524"/>
                    </a:cubicBezTo>
                    <a:cubicBezTo>
                      <a:pt x="45042" y="91503"/>
                      <a:pt x="40137" y="81064"/>
                      <a:pt x="40137" y="70208"/>
                    </a:cubicBezTo>
                    <a:cubicBezTo>
                      <a:pt x="40137" y="63528"/>
                      <a:pt x="47903" y="48914"/>
                      <a:pt x="55670" y="40981"/>
                    </a:cubicBezTo>
                    <a:cubicBezTo>
                      <a:pt x="70795" y="25532"/>
                      <a:pt x="89190" y="20939"/>
                      <a:pt x="109628" y="20939"/>
                    </a:cubicBezTo>
                    <a:cubicBezTo>
                      <a:pt x="119439" y="20939"/>
                      <a:pt x="132111" y="22192"/>
                      <a:pt x="141922" y="24697"/>
                    </a:cubicBezTo>
                    <a:lnTo>
                      <a:pt x="139878" y="135344"/>
                    </a:lnTo>
                    <a:lnTo>
                      <a:pt x="79379" y="135344"/>
                    </a:lnTo>
                    <a:lnTo>
                      <a:pt x="73656" y="147035"/>
                    </a:lnTo>
                    <a:lnTo>
                      <a:pt x="139878" y="147035"/>
                    </a:lnTo>
                    <a:cubicBezTo>
                      <a:pt x="139878" y="184195"/>
                      <a:pt x="142330" y="228454"/>
                      <a:pt x="117395" y="258099"/>
                    </a:cubicBezTo>
                    <a:cubicBezTo>
                      <a:pt x="106358" y="271042"/>
                      <a:pt x="90416" y="281481"/>
                      <a:pt x="73247" y="281481"/>
                    </a:cubicBezTo>
                    <a:cubicBezTo>
                      <a:pt x="57305" y="281481"/>
                      <a:pt x="40954" y="275218"/>
                      <a:pt x="34005" y="256429"/>
                    </a:cubicBezTo>
                    <a:cubicBezTo>
                      <a:pt x="27056" y="241398"/>
                      <a:pt x="25012" y="240562"/>
                      <a:pt x="18880" y="240562"/>
                    </a:cubicBezTo>
                    <a:cubicBezTo>
                      <a:pt x="7435" y="240562"/>
                      <a:pt x="77" y="248913"/>
                      <a:pt x="77" y="257681"/>
                    </a:cubicBezTo>
                    <a:cubicBezTo>
                      <a:pt x="77" y="282733"/>
                      <a:pt x="28282" y="298182"/>
                      <a:pt x="51174" y="298182"/>
                    </a:cubicBezTo>
                    <a:cubicBezTo>
                      <a:pt x="121074" y="298182"/>
                      <a:pt x="167675" y="245990"/>
                      <a:pt x="167675" y="167494"/>
                    </a:cubicBezTo>
                    <a:lnTo>
                      <a:pt x="167675" y="147035"/>
                    </a:lnTo>
                    <a:lnTo>
                      <a:pt x="217954" y="147035"/>
                    </a:lnTo>
                    <a:lnTo>
                      <a:pt x="226538" y="135344"/>
                    </a:lnTo>
                    <a:lnTo>
                      <a:pt x="167675" y="135344"/>
                    </a:lnTo>
                    <a:lnTo>
                      <a:pt x="168492" y="31795"/>
                    </a:lnTo>
                    <a:cubicBezTo>
                      <a:pt x="177485" y="35136"/>
                      <a:pt x="226947" y="51837"/>
                      <a:pt x="238801" y="51837"/>
                    </a:cubicBezTo>
                    <a:cubicBezTo>
                      <a:pt x="247386" y="51837"/>
                      <a:pt x="255561" y="44321"/>
                      <a:pt x="259240" y="37223"/>
                    </a:cubicBezTo>
                    <a:lnTo>
                      <a:pt x="274774" y="6743"/>
                    </a:lnTo>
                    <a:lnTo>
                      <a:pt x="268233" y="2985"/>
                    </a:lnTo>
                    <a:close/>
                  </a:path>
                </a:pathLst>
              </a:custGeom>
              <a:solidFill>
                <a:srgbClr val="000000"/>
              </a:solidFill>
              <a:ln w="4073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7F92B5A-673A-4820-726F-9CF7C47C5092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4168390" y="6619412"/>
                <a:ext cx="249761" cy="322753"/>
              </a:xfrm>
              <a:custGeom>
                <a:avLst/>
                <a:gdLst>
                  <a:gd name="connsiteX0" fmla="*/ 242081 w 249761"/>
                  <a:gd name="connsiteY0" fmla="*/ 17599 h 322753"/>
                  <a:gd name="connsiteX1" fmla="*/ 249848 w 249761"/>
                  <a:gd name="connsiteY1" fmla="*/ 8413 h 322753"/>
                  <a:gd name="connsiteX2" fmla="*/ 241672 w 249761"/>
                  <a:gd name="connsiteY2" fmla="*/ 63 h 322753"/>
                  <a:gd name="connsiteX3" fmla="*/ 234314 w 249761"/>
                  <a:gd name="connsiteY3" fmla="*/ 2568 h 322753"/>
                  <a:gd name="connsiteX4" fmla="*/ 8262 w 249761"/>
                  <a:gd name="connsiteY4" fmla="*/ 111544 h 322753"/>
                  <a:gd name="connsiteX5" fmla="*/ 86 w 249761"/>
                  <a:gd name="connsiteY5" fmla="*/ 121148 h 322753"/>
                  <a:gd name="connsiteX6" fmla="*/ 8262 w 249761"/>
                  <a:gd name="connsiteY6" fmla="*/ 130333 h 322753"/>
                  <a:gd name="connsiteX7" fmla="*/ 234314 w 249761"/>
                  <a:gd name="connsiteY7" fmla="*/ 238892 h 322753"/>
                  <a:gd name="connsiteX8" fmla="*/ 241672 w 249761"/>
                  <a:gd name="connsiteY8" fmla="*/ 241815 h 322753"/>
                  <a:gd name="connsiteX9" fmla="*/ 249848 w 249761"/>
                  <a:gd name="connsiteY9" fmla="*/ 233464 h 322753"/>
                  <a:gd name="connsiteX10" fmla="*/ 241672 w 249761"/>
                  <a:gd name="connsiteY10" fmla="*/ 224279 h 322753"/>
                  <a:gd name="connsiteX11" fmla="*/ 27474 w 249761"/>
                  <a:gd name="connsiteY11" fmla="*/ 121148 h 322753"/>
                  <a:gd name="connsiteX12" fmla="*/ 242081 w 249761"/>
                  <a:gd name="connsiteY12" fmla="*/ 17599 h 322753"/>
                  <a:gd name="connsiteX13" fmla="*/ 234314 w 249761"/>
                  <a:gd name="connsiteY13" fmla="*/ 319894 h 322753"/>
                  <a:gd name="connsiteX14" fmla="*/ 241672 w 249761"/>
                  <a:gd name="connsiteY14" fmla="*/ 322817 h 322753"/>
                  <a:gd name="connsiteX15" fmla="*/ 249848 w 249761"/>
                  <a:gd name="connsiteY15" fmla="*/ 314466 h 322753"/>
                  <a:gd name="connsiteX16" fmla="*/ 241672 w 249761"/>
                  <a:gd name="connsiteY16" fmla="*/ 305280 h 322753"/>
                  <a:gd name="connsiteX17" fmla="*/ 16028 w 249761"/>
                  <a:gd name="connsiteY17" fmla="*/ 196721 h 322753"/>
                  <a:gd name="connsiteX18" fmla="*/ 8262 w 249761"/>
                  <a:gd name="connsiteY18" fmla="*/ 193799 h 322753"/>
                  <a:gd name="connsiteX19" fmla="*/ 86 w 249761"/>
                  <a:gd name="connsiteY19" fmla="*/ 202149 h 322753"/>
                  <a:gd name="connsiteX20" fmla="*/ 8262 w 249761"/>
                  <a:gd name="connsiteY20" fmla="*/ 211335 h 322753"/>
                  <a:gd name="connsiteX21" fmla="*/ 234314 w 249761"/>
                  <a:gd name="connsiteY21" fmla="*/ 319894 h 3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9761" h="322753">
                    <a:moveTo>
                      <a:pt x="242081" y="17599"/>
                    </a:moveTo>
                    <a:cubicBezTo>
                      <a:pt x="246986" y="15094"/>
                      <a:pt x="249848" y="13006"/>
                      <a:pt x="249848" y="8413"/>
                    </a:cubicBezTo>
                    <a:cubicBezTo>
                      <a:pt x="249848" y="3821"/>
                      <a:pt x="246169" y="63"/>
                      <a:pt x="241672" y="63"/>
                    </a:cubicBezTo>
                    <a:cubicBezTo>
                      <a:pt x="239628" y="63"/>
                      <a:pt x="235949" y="1733"/>
                      <a:pt x="234314" y="2568"/>
                    </a:cubicBezTo>
                    <a:lnTo>
                      <a:pt x="8262" y="111544"/>
                    </a:lnTo>
                    <a:cubicBezTo>
                      <a:pt x="1313" y="114885"/>
                      <a:pt x="86" y="117807"/>
                      <a:pt x="86" y="121148"/>
                    </a:cubicBezTo>
                    <a:cubicBezTo>
                      <a:pt x="86" y="124488"/>
                      <a:pt x="1721" y="127411"/>
                      <a:pt x="8262" y="130333"/>
                    </a:cubicBezTo>
                    <a:lnTo>
                      <a:pt x="234314" y="238892"/>
                    </a:lnTo>
                    <a:cubicBezTo>
                      <a:pt x="239628" y="241815"/>
                      <a:pt x="240446" y="241815"/>
                      <a:pt x="241672" y="241815"/>
                    </a:cubicBezTo>
                    <a:cubicBezTo>
                      <a:pt x="246169" y="241815"/>
                      <a:pt x="249848" y="238057"/>
                      <a:pt x="249848" y="233464"/>
                    </a:cubicBezTo>
                    <a:cubicBezTo>
                      <a:pt x="249848" y="228036"/>
                      <a:pt x="246169" y="226366"/>
                      <a:pt x="241672" y="224279"/>
                    </a:cubicBezTo>
                    <a:lnTo>
                      <a:pt x="27474" y="121148"/>
                    </a:lnTo>
                    <a:lnTo>
                      <a:pt x="242081" y="17599"/>
                    </a:lnTo>
                    <a:close/>
                    <a:moveTo>
                      <a:pt x="234314" y="319894"/>
                    </a:moveTo>
                    <a:cubicBezTo>
                      <a:pt x="239628" y="322817"/>
                      <a:pt x="240446" y="322817"/>
                      <a:pt x="241672" y="322817"/>
                    </a:cubicBezTo>
                    <a:cubicBezTo>
                      <a:pt x="246169" y="322817"/>
                      <a:pt x="249848" y="319059"/>
                      <a:pt x="249848" y="314466"/>
                    </a:cubicBezTo>
                    <a:cubicBezTo>
                      <a:pt x="249848" y="309038"/>
                      <a:pt x="246169" y="307368"/>
                      <a:pt x="241672" y="305280"/>
                    </a:cubicBezTo>
                    <a:lnTo>
                      <a:pt x="16028" y="196721"/>
                    </a:lnTo>
                    <a:cubicBezTo>
                      <a:pt x="10714" y="193799"/>
                      <a:pt x="9897" y="193799"/>
                      <a:pt x="8262" y="193799"/>
                    </a:cubicBezTo>
                    <a:cubicBezTo>
                      <a:pt x="3356" y="193799"/>
                      <a:pt x="86" y="197556"/>
                      <a:pt x="86" y="202149"/>
                    </a:cubicBezTo>
                    <a:cubicBezTo>
                      <a:pt x="86" y="205490"/>
                      <a:pt x="1721" y="208412"/>
                      <a:pt x="8262" y="211335"/>
                    </a:cubicBezTo>
                    <a:lnTo>
                      <a:pt x="234314" y="319894"/>
                    </a:lnTo>
                    <a:close/>
                  </a:path>
                </a:pathLst>
              </a:custGeom>
              <a:solidFill>
                <a:srgbClr val="000000"/>
              </a:solidFill>
              <a:ln w="4073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DFFD7FD-FDCB-0A50-C46C-5248D718EBE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4595377" y="6593943"/>
                <a:ext cx="184766" cy="345300"/>
              </a:xfrm>
              <a:custGeom>
                <a:avLst/>
                <a:gdLst>
                  <a:gd name="connsiteX0" fmla="*/ 163198 w 184766"/>
                  <a:gd name="connsiteY0" fmla="*/ 132421 h 345300"/>
                  <a:gd name="connsiteX1" fmla="*/ 100247 w 184766"/>
                  <a:gd name="connsiteY1" fmla="*/ 185448 h 345300"/>
                  <a:gd name="connsiteX2" fmla="*/ 35251 w 184766"/>
                  <a:gd name="connsiteY2" fmla="*/ 100689 h 345300"/>
                  <a:gd name="connsiteX3" fmla="*/ 110057 w 184766"/>
                  <a:gd name="connsiteY3" fmla="*/ 14259 h 345300"/>
                  <a:gd name="connsiteX4" fmla="*/ 155840 w 184766"/>
                  <a:gd name="connsiteY4" fmla="*/ 51837 h 345300"/>
                  <a:gd name="connsiteX5" fmla="*/ 123547 w 184766"/>
                  <a:gd name="connsiteY5" fmla="*/ 83152 h 345300"/>
                  <a:gd name="connsiteX6" fmla="*/ 122729 w 184766"/>
                  <a:gd name="connsiteY6" fmla="*/ 90250 h 345300"/>
                  <a:gd name="connsiteX7" fmla="*/ 141533 w 184766"/>
                  <a:gd name="connsiteY7" fmla="*/ 94008 h 345300"/>
                  <a:gd name="connsiteX8" fmla="*/ 183637 w 184766"/>
                  <a:gd name="connsiteY8" fmla="*/ 48079 h 345300"/>
                  <a:gd name="connsiteX9" fmla="*/ 120277 w 184766"/>
                  <a:gd name="connsiteY9" fmla="*/ 63 h 345300"/>
                  <a:gd name="connsiteX10" fmla="*/ 5411 w 184766"/>
                  <a:gd name="connsiteY10" fmla="*/ 101106 h 345300"/>
                  <a:gd name="connsiteX11" fmla="*/ 27893 w 184766"/>
                  <a:gd name="connsiteY11" fmla="*/ 170417 h 345300"/>
                  <a:gd name="connsiteX12" fmla="*/ 97385 w 184766"/>
                  <a:gd name="connsiteY12" fmla="*/ 197974 h 345300"/>
                  <a:gd name="connsiteX13" fmla="*/ 155431 w 184766"/>
                  <a:gd name="connsiteY13" fmla="*/ 179185 h 345300"/>
                  <a:gd name="connsiteX14" fmla="*/ 156658 w 184766"/>
                  <a:gd name="connsiteY14" fmla="*/ 222191 h 345300"/>
                  <a:gd name="connsiteX15" fmla="*/ 80625 w 184766"/>
                  <a:gd name="connsiteY15" fmla="*/ 329915 h 345300"/>
                  <a:gd name="connsiteX16" fmla="*/ 37295 w 184766"/>
                  <a:gd name="connsiteY16" fmla="*/ 297765 h 345300"/>
                  <a:gd name="connsiteX17" fmla="*/ 20944 w 184766"/>
                  <a:gd name="connsiteY17" fmla="*/ 278141 h 345300"/>
                  <a:gd name="connsiteX18" fmla="*/ 97 w 184766"/>
                  <a:gd name="connsiteY18" fmla="*/ 296930 h 345300"/>
                  <a:gd name="connsiteX19" fmla="*/ 64274 w 184766"/>
                  <a:gd name="connsiteY19" fmla="*/ 345364 h 345300"/>
                  <a:gd name="connsiteX20" fmla="*/ 176688 w 184766"/>
                  <a:gd name="connsiteY20" fmla="*/ 260187 h 345300"/>
                  <a:gd name="connsiteX21" fmla="*/ 184863 w 184766"/>
                  <a:gd name="connsiteY21" fmla="*/ 182108 h 345300"/>
                  <a:gd name="connsiteX22" fmla="*/ 184863 w 184766"/>
                  <a:gd name="connsiteY22" fmla="*/ 126993 h 345300"/>
                  <a:gd name="connsiteX23" fmla="*/ 163198 w 184766"/>
                  <a:gd name="connsiteY23" fmla="*/ 132421 h 34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766" h="345300">
                    <a:moveTo>
                      <a:pt x="163198" y="132421"/>
                    </a:moveTo>
                    <a:cubicBezTo>
                      <a:pt x="154614" y="174175"/>
                      <a:pt x="127635" y="185448"/>
                      <a:pt x="100247" y="185448"/>
                    </a:cubicBezTo>
                    <a:cubicBezTo>
                      <a:pt x="55690" y="185448"/>
                      <a:pt x="35251" y="141607"/>
                      <a:pt x="35251" y="100689"/>
                    </a:cubicBezTo>
                    <a:cubicBezTo>
                      <a:pt x="35251" y="57682"/>
                      <a:pt x="61004" y="14259"/>
                      <a:pt x="110057" y="14259"/>
                    </a:cubicBezTo>
                    <a:cubicBezTo>
                      <a:pt x="127635" y="14259"/>
                      <a:pt x="155840" y="27620"/>
                      <a:pt x="155840" y="51837"/>
                    </a:cubicBezTo>
                    <a:cubicBezTo>
                      <a:pt x="155840" y="77307"/>
                      <a:pt x="140715" y="83152"/>
                      <a:pt x="123547" y="83152"/>
                    </a:cubicBezTo>
                    <a:lnTo>
                      <a:pt x="122729" y="90250"/>
                    </a:lnTo>
                    <a:cubicBezTo>
                      <a:pt x="128861" y="91503"/>
                      <a:pt x="139489" y="94008"/>
                      <a:pt x="141533" y="94008"/>
                    </a:cubicBezTo>
                    <a:cubicBezTo>
                      <a:pt x="164424" y="94008"/>
                      <a:pt x="183637" y="71879"/>
                      <a:pt x="183637" y="48079"/>
                    </a:cubicBezTo>
                    <a:cubicBezTo>
                      <a:pt x="183637" y="8831"/>
                      <a:pt x="143168" y="63"/>
                      <a:pt x="120277" y="63"/>
                    </a:cubicBezTo>
                    <a:cubicBezTo>
                      <a:pt x="64683" y="63"/>
                      <a:pt x="5411" y="33048"/>
                      <a:pt x="5411" y="101106"/>
                    </a:cubicBezTo>
                    <a:cubicBezTo>
                      <a:pt x="5411" y="126158"/>
                      <a:pt x="9907" y="152045"/>
                      <a:pt x="27893" y="170417"/>
                    </a:cubicBezTo>
                    <a:cubicBezTo>
                      <a:pt x="46288" y="188788"/>
                      <a:pt x="71632" y="197974"/>
                      <a:pt x="97385" y="197974"/>
                    </a:cubicBezTo>
                    <a:cubicBezTo>
                      <a:pt x="117824" y="197974"/>
                      <a:pt x="138672" y="191711"/>
                      <a:pt x="155431" y="179185"/>
                    </a:cubicBezTo>
                    <a:cubicBezTo>
                      <a:pt x="155431" y="179603"/>
                      <a:pt x="156658" y="211753"/>
                      <a:pt x="156658" y="222191"/>
                    </a:cubicBezTo>
                    <a:cubicBezTo>
                      <a:pt x="156658" y="270207"/>
                      <a:pt x="132131" y="329915"/>
                      <a:pt x="80625" y="329915"/>
                    </a:cubicBezTo>
                    <a:cubicBezTo>
                      <a:pt x="61413" y="329915"/>
                      <a:pt x="42609" y="324487"/>
                      <a:pt x="37295" y="297765"/>
                    </a:cubicBezTo>
                    <a:cubicBezTo>
                      <a:pt x="35251" y="287744"/>
                      <a:pt x="32799" y="278141"/>
                      <a:pt x="20944" y="278141"/>
                    </a:cubicBezTo>
                    <a:cubicBezTo>
                      <a:pt x="8681" y="278141"/>
                      <a:pt x="97" y="285656"/>
                      <a:pt x="97" y="296930"/>
                    </a:cubicBezTo>
                    <a:cubicBezTo>
                      <a:pt x="97" y="332003"/>
                      <a:pt x="35251" y="345364"/>
                      <a:pt x="64274" y="345364"/>
                    </a:cubicBezTo>
                    <a:cubicBezTo>
                      <a:pt x="113327" y="345364"/>
                      <a:pt x="164016" y="313213"/>
                      <a:pt x="176688" y="260187"/>
                    </a:cubicBezTo>
                    <a:cubicBezTo>
                      <a:pt x="182819" y="234717"/>
                      <a:pt x="184863" y="208412"/>
                      <a:pt x="184863" y="182108"/>
                    </a:cubicBezTo>
                    <a:lnTo>
                      <a:pt x="184863" y="126993"/>
                    </a:lnTo>
                    <a:lnTo>
                      <a:pt x="163198" y="132421"/>
                    </a:lnTo>
                    <a:close/>
                  </a:path>
                </a:pathLst>
              </a:custGeom>
              <a:solidFill>
                <a:srgbClr val="000000"/>
              </a:solidFill>
              <a:ln w="4073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570" name="Group 569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\in \F\implies \Up U\in \G $&#10;&#10;\end{document}&#10;" title="IguanaTex Vector Display">
              <a:extLst>
                <a:ext uri="{FF2B5EF4-FFF2-40B4-BE49-F238E27FC236}">
                  <a16:creationId xmlns:a16="http://schemas.microsoft.com/office/drawing/2014/main" id="{87938A6B-1E03-14B6-CCAB-0A3035097CE0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>
            <a:xfrm>
              <a:off x="2665417" y="4205268"/>
              <a:ext cx="3450443" cy="432208"/>
              <a:chOff x="5693856" y="4760679"/>
              <a:chExt cx="3450443" cy="432208"/>
            </a:xfrm>
          </p:grpSpPr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CBE6B9A5-70E1-CE90-4EF4-5AC997BB9B11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5693856" y="4814220"/>
                <a:ext cx="281398" cy="285441"/>
              </a:xfrm>
              <a:custGeom>
                <a:avLst/>
                <a:gdLst>
                  <a:gd name="connsiteX0" fmla="*/ 230718 w 281398"/>
                  <a:gd name="connsiteY0" fmla="*/ 42575 h 285441"/>
                  <a:gd name="connsiteX1" fmla="*/ 274572 w 281398"/>
                  <a:gd name="connsiteY1" fmla="*/ 12614 h 285441"/>
                  <a:gd name="connsiteX2" fmla="*/ 281475 w 281398"/>
                  <a:gd name="connsiteY2" fmla="*/ 4516 h 285441"/>
                  <a:gd name="connsiteX3" fmla="*/ 276197 w 281398"/>
                  <a:gd name="connsiteY3" fmla="*/ 63 h 285441"/>
                  <a:gd name="connsiteX4" fmla="*/ 234779 w 281398"/>
                  <a:gd name="connsiteY4" fmla="*/ 1277 h 285441"/>
                  <a:gd name="connsiteX5" fmla="*/ 192549 w 281398"/>
                  <a:gd name="connsiteY5" fmla="*/ 63 h 285441"/>
                  <a:gd name="connsiteX6" fmla="*/ 185239 w 281398"/>
                  <a:gd name="connsiteY6" fmla="*/ 8160 h 285441"/>
                  <a:gd name="connsiteX7" fmla="*/ 192549 w 281398"/>
                  <a:gd name="connsiteY7" fmla="*/ 12614 h 285441"/>
                  <a:gd name="connsiteX8" fmla="*/ 220161 w 281398"/>
                  <a:gd name="connsiteY8" fmla="*/ 30429 h 285441"/>
                  <a:gd name="connsiteX9" fmla="*/ 218942 w 281398"/>
                  <a:gd name="connsiteY9" fmla="*/ 38931 h 285441"/>
                  <a:gd name="connsiteX10" fmla="*/ 182397 w 281398"/>
                  <a:gd name="connsiteY10" fmla="*/ 183474 h 285441"/>
                  <a:gd name="connsiteX11" fmla="*/ 81288 w 281398"/>
                  <a:gd name="connsiteY11" fmla="*/ 272953 h 285441"/>
                  <a:gd name="connsiteX12" fmla="*/ 31749 w 281398"/>
                  <a:gd name="connsiteY12" fmla="*/ 220318 h 285441"/>
                  <a:gd name="connsiteX13" fmla="*/ 36216 w 281398"/>
                  <a:gd name="connsiteY13" fmla="*/ 188738 h 285441"/>
                  <a:gd name="connsiteX14" fmla="*/ 75604 w 281398"/>
                  <a:gd name="connsiteY14" fmla="*/ 31239 h 285441"/>
                  <a:gd name="connsiteX15" fmla="*/ 109713 w 281398"/>
                  <a:gd name="connsiteY15" fmla="*/ 12614 h 285441"/>
                  <a:gd name="connsiteX16" fmla="*/ 123519 w 281398"/>
                  <a:gd name="connsiteY16" fmla="*/ 4516 h 285441"/>
                  <a:gd name="connsiteX17" fmla="*/ 117834 w 281398"/>
                  <a:gd name="connsiteY17" fmla="*/ 63 h 285441"/>
                  <a:gd name="connsiteX18" fmla="*/ 65858 w 281398"/>
                  <a:gd name="connsiteY18" fmla="*/ 1277 h 285441"/>
                  <a:gd name="connsiteX19" fmla="*/ 13477 w 281398"/>
                  <a:gd name="connsiteY19" fmla="*/ 63 h 285441"/>
                  <a:gd name="connsiteX20" fmla="*/ 5762 w 281398"/>
                  <a:gd name="connsiteY20" fmla="*/ 8160 h 285441"/>
                  <a:gd name="connsiteX21" fmla="*/ 17131 w 281398"/>
                  <a:gd name="connsiteY21" fmla="*/ 12614 h 285441"/>
                  <a:gd name="connsiteX22" fmla="*/ 32561 w 281398"/>
                  <a:gd name="connsiteY22" fmla="*/ 13424 h 285441"/>
                  <a:gd name="connsiteX23" fmla="*/ 43525 w 281398"/>
                  <a:gd name="connsiteY23" fmla="*/ 19902 h 285441"/>
                  <a:gd name="connsiteX24" fmla="*/ 36622 w 281398"/>
                  <a:gd name="connsiteY24" fmla="*/ 48649 h 285441"/>
                  <a:gd name="connsiteX25" fmla="*/ 27689 w 281398"/>
                  <a:gd name="connsiteY25" fmla="*/ 84278 h 285441"/>
                  <a:gd name="connsiteX26" fmla="*/ 2919 w 281398"/>
                  <a:gd name="connsiteY26" fmla="*/ 184284 h 285441"/>
                  <a:gd name="connsiteX27" fmla="*/ 77 w 281398"/>
                  <a:gd name="connsiteY27" fmla="*/ 207767 h 285441"/>
                  <a:gd name="connsiteX28" fmla="*/ 79664 w 281398"/>
                  <a:gd name="connsiteY28" fmla="*/ 285504 h 285441"/>
                  <a:gd name="connsiteX29" fmla="*/ 194579 w 281398"/>
                  <a:gd name="connsiteY29" fmla="*/ 186308 h 285441"/>
                  <a:gd name="connsiteX30" fmla="*/ 230718 w 281398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398" h="285441">
                    <a:moveTo>
                      <a:pt x="230718" y="42575"/>
                    </a:moveTo>
                    <a:cubicBezTo>
                      <a:pt x="234779" y="25975"/>
                      <a:pt x="242088" y="13829"/>
                      <a:pt x="274572" y="12614"/>
                    </a:cubicBezTo>
                    <a:cubicBezTo>
                      <a:pt x="276603" y="12614"/>
                      <a:pt x="281475" y="12209"/>
                      <a:pt x="281475" y="4516"/>
                    </a:cubicBezTo>
                    <a:cubicBezTo>
                      <a:pt x="281475" y="4112"/>
                      <a:pt x="281475" y="63"/>
                      <a:pt x="276197" y="63"/>
                    </a:cubicBezTo>
                    <a:cubicBezTo>
                      <a:pt x="262797" y="63"/>
                      <a:pt x="248585" y="1277"/>
                      <a:pt x="234779" y="1277"/>
                    </a:cubicBezTo>
                    <a:cubicBezTo>
                      <a:pt x="220973" y="1277"/>
                      <a:pt x="205948" y="63"/>
                      <a:pt x="192549" y="63"/>
                    </a:cubicBezTo>
                    <a:cubicBezTo>
                      <a:pt x="190112" y="63"/>
                      <a:pt x="185239" y="63"/>
                      <a:pt x="185239" y="8160"/>
                    </a:cubicBezTo>
                    <a:cubicBezTo>
                      <a:pt x="185239" y="12614"/>
                      <a:pt x="189300" y="12614"/>
                      <a:pt x="192549" y="12614"/>
                    </a:cubicBezTo>
                    <a:cubicBezTo>
                      <a:pt x="215694" y="13019"/>
                      <a:pt x="220161" y="21521"/>
                      <a:pt x="220161" y="30429"/>
                    </a:cubicBezTo>
                    <a:cubicBezTo>
                      <a:pt x="220161" y="31644"/>
                      <a:pt x="219348" y="37717"/>
                      <a:pt x="218942" y="38931"/>
                    </a:cubicBezTo>
                    <a:lnTo>
                      <a:pt x="182397" y="183474"/>
                    </a:lnTo>
                    <a:cubicBezTo>
                      <a:pt x="168591" y="237728"/>
                      <a:pt x="121894" y="272953"/>
                      <a:pt x="81288" y="272953"/>
                    </a:cubicBezTo>
                    <a:cubicBezTo>
                      <a:pt x="53676" y="272953"/>
                      <a:pt x="31749" y="255138"/>
                      <a:pt x="31749" y="220318"/>
                    </a:cubicBezTo>
                    <a:cubicBezTo>
                      <a:pt x="31749" y="219509"/>
                      <a:pt x="31749" y="206552"/>
                      <a:pt x="36216" y="188738"/>
                    </a:cubicBezTo>
                    <a:lnTo>
                      <a:pt x="75604" y="31239"/>
                    </a:lnTo>
                    <a:cubicBezTo>
                      <a:pt x="79258" y="16663"/>
                      <a:pt x="80070" y="12614"/>
                      <a:pt x="109713" y="12614"/>
                    </a:cubicBezTo>
                    <a:cubicBezTo>
                      <a:pt x="120270" y="12614"/>
                      <a:pt x="123519" y="12614"/>
                      <a:pt x="123519" y="4516"/>
                    </a:cubicBezTo>
                    <a:cubicBezTo>
                      <a:pt x="123519" y="63"/>
                      <a:pt x="119052" y="63"/>
                      <a:pt x="117834" y="63"/>
                    </a:cubicBezTo>
                    <a:cubicBezTo>
                      <a:pt x="106464" y="63"/>
                      <a:pt x="77228" y="1277"/>
                      <a:pt x="65858" y="1277"/>
                    </a:cubicBezTo>
                    <a:cubicBezTo>
                      <a:pt x="54083" y="1277"/>
                      <a:pt x="25252" y="63"/>
                      <a:pt x="13477" y="63"/>
                    </a:cubicBezTo>
                    <a:cubicBezTo>
                      <a:pt x="10228" y="63"/>
                      <a:pt x="5762" y="63"/>
                      <a:pt x="5762" y="8160"/>
                    </a:cubicBezTo>
                    <a:cubicBezTo>
                      <a:pt x="5762" y="12614"/>
                      <a:pt x="9416" y="12614"/>
                      <a:pt x="17131" y="12614"/>
                    </a:cubicBezTo>
                    <a:cubicBezTo>
                      <a:pt x="17943" y="12614"/>
                      <a:pt x="25658" y="12614"/>
                      <a:pt x="32561" y="13424"/>
                    </a:cubicBezTo>
                    <a:cubicBezTo>
                      <a:pt x="39870" y="14234"/>
                      <a:pt x="43525" y="14639"/>
                      <a:pt x="43525" y="19902"/>
                    </a:cubicBezTo>
                    <a:cubicBezTo>
                      <a:pt x="43525" y="22331"/>
                      <a:pt x="39058" y="39336"/>
                      <a:pt x="36622" y="48649"/>
                    </a:cubicBezTo>
                    <a:lnTo>
                      <a:pt x="27689" y="84278"/>
                    </a:lnTo>
                    <a:cubicBezTo>
                      <a:pt x="24034" y="100069"/>
                      <a:pt x="4543" y="176591"/>
                      <a:pt x="2919" y="184284"/>
                    </a:cubicBezTo>
                    <a:cubicBezTo>
                      <a:pt x="77" y="195621"/>
                      <a:pt x="77" y="201694"/>
                      <a:pt x="77" y="207767"/>
                    </a:cubicBezTo>
                    <a:cubicBezTo>
                      <a:pt x="77" y="257163"/>
                      <a:pt x="37028" y="285504"/>
                      <a:pt x="79664" y="285504"/>
                    </a:cubicBezTo>
                    <a:cubicBezTo>
                      <a:pt x="130828" y="285504"/>
                      <a:pt x="181179" y="239753"/>
                      <a:pt x="194579" y="186308"/>
                    </a:cubicBezTo>
                    <a:lnTo>
                      <a:pt x="230718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8B38C29C-A86D-080F-D14C-D56C815D2362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6134663" y="4872118"/>
                <a:ext cx="203029" cy="234831"/>
              </a:xfrm>
              <a:custGeom>
                <a:avLst/>
                <a:gdLst>
                  <a:gd name="connsiteX0" fmla="*/ 188905 w 203029"/>
                  <a:gd name="connsiteY0" fmla="*/ 125576 h 234831"/>
                  <a:gd name="connsiteX1" fmla="*/ 203117 w 203029"/>
                  <a:gd name="connsiteY1" fmla="*/ 117478 h 234831"/>
                  <a:gd name="connsiteX2" fmla="*/ 188905 w 203029"/>
                  <a:gd name="connsiteY2" fmla="*/ 109381 h 234831"/>
                  <a:gd name="connsiteX3" fmla="*/ 16736 w 203029"/>
                  <a:gd name="connsiteY3" fmla="*/ 109381 h 234831"/>
                  <a:gd name="connsiteX4" fmla="*/ 125560 w 203029"/>
                  <a:gd name="connsiteY4" fmla="*/ 16258 h 234831"/>
                  <a:gd name="connsiteX5" fmla="*/ 188905 w 203029"/>
                  <a:gd name="connsiteY5" fmla="*/ 16258 h 234831"/>
                  <a:gd name="connsiteX6" fmla="*/ 203117 w 203029"/>
                  <a:gd name="connsiteY6" fmla="*/ 8160 h 234831"/>
                  <a:gd name="connsiteX7" fmla="*/ 188905 w 203029"/>
                  <a:gd name="connsiteY7" fmla="*/ 63 h 234831"/>
                  <a:gd name="connsiteX8" fmla="*/ 124747 w 203029"/>
                  <a:gd name="connsiteY8" fmla="*/ 63 h 234831"/>
                  <a:gd name="connsiteX9" fmla="*/ 87 w 203029"/>
                  <a:gd name="connsiteY9" fmla="*/ 117478 h 234831"/>
                  <a:gd name="connsiteX10" fmla="*/ 124747 w 203029"/>
                  <a:gd name="connsiteY10" fmla="*/ 234894 h 234831"/>
                  <a:gd name="connsiteX11" fmla="*/ 188905 w 203029"/>
                  <a:gd name="connsiteY11" fmla="*/ 234894 h 234831"/>
                  <a:gd name="connsiteX12" fmla="*/ 203117 w 203029"/>
                  <a:gd name="connsiteY12" fmla="*/ 226797 h 234831"/>
                  <a:gd name="connsiteX13" fmla="*/ 188905 w 203029"/>
                  <a:gd name="connsiteY13" fmla="*/ 218699 h 234831"/>
                  <a:gd name="connsiteX14" fmla="*/ 125560 w 203029"/>
                  <a:gd name="connsiteY14" fmla="*/ 218699 h 234831"/>
                  <a:gd name="connsiteX15" fmla="*/ 16736 w 203029"/>
                  <a:gd name="connsiteY15" fmla="*/ 125576 h 234831"/>
                  <a:gd name="connsiteX16" fmla="*/ 188905 w 203029"/>
                  <a:gd name="connsiteY16" fmla="*/ 125576 h 23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029" h="234831">
                    <a:moveTo>
                      <a:pt x="188905" y="125576"/>
                    </a:moveTo>
                    <a:cubicBezTo>
                      <a:pt x="195808" y="125576"/>
                      <a:pt x="203117" y="125576"/>
                      <a:pt x="203117" y="117478"/>
                    </a:cubicBezTo>
                    <a:cubicBezTo>
                      <a:pt x="203117" y="109381"/>
                      <a:pt x="195808" y="109381"/>
                      <a:pt x="188905" y="109381"/>
                    </a:cubicBezTo>
                    <a:lnTo>
                      <a:pt x="16736" y="109381"/>
                    </a:lnTo>
                    <a:cubicBezTo>
                      <a:pt x="21608" y="55127"/>
                      <a:pt x="68305" y="16258"/>
                      <a:pt x="125560" y="16258"/>
                    </a:cubicBezTo>
                    <a:lnTo>
                      <a:pt x="188905" y="16258"/>
                    </a:lnTo>
                    <a:cubicBezTo>
                      <a:pt x="195808" y="16258"/>
                      <a:pt x="203117" y="16258"/>
                      <a:pt x="203117" y="8160"/>
                    </a:cubicBezTo>
                    <a:cubicBezTo>
                      <a:pt x="203117" y="63"/>
                      <a:pt x="195808" y="63"/>
                      <a:pt x="188905" y="63"/>
                    </a:cubicBezTo>
                    <a:lnTo>
                      <a:pt x="124747" y="63"/>
                    </a:lnTo>
                    <a:cubicBezTo>
                      <a:pt x="55311" y="63"/>
                      <a:pt x="87" y="52697"/>
                      <a:pt x="87" y="117478"/>
                    </a:cubicBezTo>
                    <a:cubicBezTo>
                      <a:pt x="87" y="182260"/>
                      <a:pt x="55311" y="234894"/>
                      <a:pt x="124747" y="234894"/>
                    </a:cubicBezTo>
                    <a:lnTo>
                      <a:pt x="188905" y="234894"/>
                    </a:lnTo>
                    <a:cubicBezTo>
                      <a:pt x="195808" y="234894"/>
                      <a:pt x="203117" y="234894"/>
                      <a:pt x="203117" y="226797"/>
                    </a:cubicBezTo>
                    <a:cubicBezTo>
                      <a:pt x="203117" y="218699"/>
                      <a:pt x="195808" y="218699"/>
                      <a:pt x="188905" y="218699"/>
                    </a:cubicBezTo>
                    <a:lnTo>
                      <a:pt x="125560" y="218699"/>
                    </a:lnTo>
                    <a:cubicBezTo>
                      <a:pt x="68305" y="218699"/>
                      <a:pt x="21608" y="179830"/>
                      <a:pt x="16736" y="125576"/>
                    </a:cubicBezTo>
                    <a:lnTo>
                      <a:pt x="188905" y="125576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A475D675-0AE0-8CBC-AF0B-45A7000546A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6499888" y="4807742"/>
                <a:ext cx="272871" cy="289085"/>
              </a:xfrm>
              <a:custGeom>
                <a:avLst/>
                <a:gdLst>
                  <a:gd name="connsiteX0" fmla="*/ 266471 w 272871"/>
                  <a:gd name="connsiteY0" fmla="*/ 2897 h 289085"/>
                  <a:gd name="connsiteX1" fmla="*/ 257132 w 272871"/>
                  <a:gd name="connsiteY1" fmla="*/ 17473 h 289085"/>
                  <a:gd name="connsiteX2" fmla="*/ 240484 w 272871"/>
                  <a:gd name="connsiteY2" fmla="*/ 26380 h 289085"/>
                  <a:gd name="connsiteX3" fmla="*/ 227490 w 272871"/>
                  <a:gd name="connsiteY3" fmla="*/ 24761 h 289085"/>
                  <a:gd name="connsiteX4" fmla="*/ 167393 w 272871"/>
                  <a:gd name="connsiteY4" fmla="*/ 12614 h 289085"/>
                  <a:gd name="connsiteX5" fmla="*/ 167393 w 272871"/>
                  <a:gd name="connsiteY5" fmla="*/ 1277 h 289085"/>
                  <a:gd name="connsiteX6" fmla="*/ 164551 w 272871"/>
                  <a:gd name="connsiteY6" fmla="*/ 63 h 289085"/>
                  <a:gd name="connsiteX7" fmla="*/ 144654 w 272871"/>
                  <a:gd name="connsiteY7" fmla="*/ 10185 h 289085"/>
                  <a:gd name="connsiteX8" fmla="*/ 119478 w 272871"/>
                  <a:gd name="connsiteY8" fmla="*/ 8565 h 289085"/>
                  <a:gd name="connsiteX9" fmla="*/ 36642 w 272871"/>
                  <a:gd name="connsiteY9" fmla="*/ 37717 h 289085"/>
                  <a:gd name="connsiteX10" fmla="*/ 10654 w 272871"/>
                  <a:gd name="connsiteY10" fmla="*/ 91971 h 289085"/>
                  <a:gd name="connsiteX11" fmla="*/ 28927 w 272871"/>
                  <a:gd name="connsiteY11" fmla="*/ 116264 h 289085"/>
                  <a:gd name="connsiteX12" fmla="*/ 44763 w 272871"/>
                  <a:gd name="connsiteY12" fmla="*/ 98449 h 289085"/>
                  <a:gd name="connsiteX13" fmla="*/ 39891 w 272871"/>
                  <a:gd name="connsiteY13" fmla="*/ 68083 h 289085"/>
                  <a:gd name="connsiteX14" fmla="*/ 55321 w 272871"/>
                  <a:gd name="connsiteY14" fmla="*/ 39741 h 289085"/>
                  <a:gd name="connsiteX15" fmla="*/ 108921 w 272871"/>
                  <a:gd name="connsiteY15" fmla="*/ 20307 h 289085"/>
                  <a:gd name="connsiteX16" fmla="*/ 140999 w 272871"/>
                  <a:gd name="connsiteY16" fmla="*/ 23951 h 289085"/>
                  <a:gd name="connsiteX17" fmla="*/ 138969 w 272871"/>
                  <a:gd name="connsiteY17" fmla="*/ 131244 h 289085"/>
                  <a:gd name="connsiteX18" fmla="*/ 78872 w 272871"/>
                  <a:gd name="connsiteY18" fmla="*/ 131244 h 289085"/>
                  <a:gd name="connsiteX19" fmla="*/ 73187 w 272871"/>
                  <a:gd name="connsiteY19" fmla="*/ 142581 h 289085"/>
                  <a:gd name="connsiteX20" fmla="*/ 138969 w 272871"/>
                  <a:gd name="connsiteY20" fmla="*/ 142581 h 289085"/>
                  <a:gd name="connsiteX21" fmla="*/ 116636 w 272871"/>
                  <a:gd name="connsiteY21" fmla="*/ 250280 h 289085"/>
                  <a:gd name="connsiteX22" fmla="*/ 72781 w 272871"/>
                  <a:gd name="connsiteY22" fmla="*/ 272953 h 289085"/>
                  <a:gd name="connsiteX23" fmla="*/ 33800 w 272871"/>
                  <a:gd name="connsiteY23" fmla="*/ 248660 h 289085"/>
                  <a:gd name="connsiteX24" fmla="*/ 18776 w 272871"/>
                  <a:gd name="connsiteY24" fmla="*/ 233275 h 289085"/>
                  <a:gd name="connsiteX25" fmla="*/ 97 w 272871"/>
                  <a:gd name="connsiteY25" fmla="*/ 249875 h 289085"/>
                  <a:gd name="connsiteX26" fmla="*/ 50854 w 272871"/>
                  <a:gd name="connsiteY26" fmla="*/ 289148 h 289085"/>
                  <a:gd name="connsiteX27" fmla="*/ 166581 w 272871"/>
                  <a:gd name="connsiteY27" fmla="*/ 162420 h 289085"/>
                  <a:gd name="connsiteX28" fmla="*/ 166581 w 272871"/>
                  <a:gd name="connsiteY28" fmla="*/ 142581 h 289085"/>
                  <a:gd name="connsiteX29" fmla="*/ 216526 w 272871"/>
                  <a:gd name="connsiteY29" fmla="*/ 142581 h 289085"/>
                  <a:gd name="connsiteX30" fmla="*/ 225053 w 272871"/>
                  <a:gd name="connsiteY30" fmla="*/ 131244 h 289085"/>
                  <a:gd name="connsiteX31" fmla="*/ 166581 w 272871"/>
                  <a:gd name="connsiteY31" fmla="*/ 131244 h 289085"/>
                  <a:gd name="connsiteX32" fmla="*/ 167393 w 272871"/>
                  <a:gd name="connsiteY32" fmla="*/ 30834 h 289085"/>
                  <a:gd name="connsiteX33" fmla="*/ 237235 w 272871"/>
                  <a:gd name="connsiteY33" fmla="*/ 50268 h 289085"/>
                  <a:gd name="connsiteX34" fmla="*/ 257538 w 272871"/>
                  <a:gd name="connsiteY34" fmla="*/ 36097 h 289085"/>
                  <a:gd name="connsiteX35" fmla="*/ 272968 w 272871"/>
                  <a:gd name="connsiteY35" fmla="*/ 6541 h 289085"/>
                  <a:gd name="connsiteX36" fmla="*/ 266471 w 272871"/>
                  <a:gd name="connsiteY36" fmla="*/ 2897 h 28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72871" h="289085">
                    <a:moveTo>
                      <a:pt x="266471" y="2897"/>
                    </a:moveTo>
                    <a:lnTo>
                      <a:pt x="257132" y="17473"/>
                    </a:lnTo>
                    <a:cubicBezTo>
                      <a:pt x="253883" y="22331"/>
                      <a:pt x="246980" y="26380"/>
                      <a:pt x="240484" y="26380"/>
                    </a:cubicBezTo>
                    <a:cubicBezTo>
                      <a:pt x="237641" y="26380"/>
                      <a:pt x="231956" y="25570"/>
                      <a:pt x="227490" y="24761"/>
                    </a:cubicBezTo>
                    <a:cubicBezTo>
                      <a:pt x="206781" y="21521"/>
                      <a:pt x="187290" y="17473"/>
                      <a:pt x="167393" y="12614"/>
                    </a:cubicBezTo>
                    <a:lnTo>
                      <a:pt x="167393" y="1277"/>
                    </a:lnTo>
                    <a:lnTo>
                      <a:pt x="164551" y="63"/>
                    </a:lnTo>
                    <a:lnTo>
                      <a:pt x="144654" y="10185"/>
                    </a:lnTo>
                    <a:cubicBezTo>
                      <a:pt x="138563" y="9375"/>
                      <a:pt x="125975" y="8565"/>
                      <a:pt x="119478" y="8565"/>
                    </a:cubicBezTo>
                    <a:cubicBezTo>
                      <a:pt x="87399" y="8565"/>
                      <a:pt x="59787" y="14639"/>
                      <a:pt x="36642" y="37717"/>
                    </a:cubicBezTo>
                    <a:cubicBezTo>
                      <a:pt x="22024" y="52292"/>
                      <a:pt x="10654" y="71322"/>
                      <a:pt x="10654" y="91971"/>
                    </a:cubicBezTo>
                    <a:cubicBezTo>
                      <a:pt x="10654" y="103308"/>
                      <a:pt x="15527" y="116264"/>
                      <a:pt x="28927" y="116264"/>
                    </a:cubicBezTo>
                    <a:cubicBezTo>
                      <a:pt x="37860" y="116264"/>
                      <a:pt x="44763" y="106952"/>
                      <a:pt x="44763" y="98449"/>
                    </a:cubicBezTo>
                    <a:cubicBezTo>
                      <a:pt x="44763" y="88732"/>
                      <a:pt x="39891" y="78610"/>
                      <a:pt x="39891" y="68083"/>
                    </a:cubicBezTo>
                    <a:cubicBezTo>
                      <a:pt x="39891" y="61605"/>
                      <a:pt x="47606" y="47434"/>
                      <a:pt x="55321" y="39741"/>
                    </a:cubicBezTo>
                    <a:cubicBezTo>
                      <a:pt x="70345" y="24761"/>
                      <a:pt x="88618" y="20307"/>
                      <a:pt x="108921" y="20307"/>
                    </a:cubicBezTo>
                    <a:cubicBezTo>
                      <a:pt x="118666" y="20307"/>
                      <a:pt x="131254" y="21521"/>
                      <a:pt x="140999" y="23951"/>
                    </a:cubicBezTo>
                    <a:lnTo>
                      <a:pt x="138969" y="131244"/>
                    </a:lnTo>
                    <a:lnTo>
                      <a:pt x="78872" y="131244"/>
                    </a:lnTo>
                    <a:lnTo>
                      <a:pt x="73187" y="142581"/>
                    </a:lnTo>
                    <a:lnTo>
                      <a:pt x="138969" y="142581"/>
                    </a:lnTo>
                    <a:cubicBezTo>
                      <a:pt x="138969" y="178616"/>
                      <a:pt x="141405" y="221533"/>
                      <a:pt x="116636" y="250280"/>
                    </a:cubicBezTo>
                    <a:cubicBezTo>
                      <a:pt x="105672" y="262831"/>
                      <a:pt x="89836" y="272953"/>
                      <a:pt x="72781" y="272953"/>
                    </a:cubicBezTo>
                    <a:cubicBezTo>
                      <a:pt x="56945" y="272953"/>
                      <a:pt x="40703" y="266880"/>
                      <a:pt x="33800" y="248660"/>
                    </a:cubicBezTo>
                    <a:cubicBezTo>
                      <a:pt x="26897" y="234084"/>
                      <a:pt x="24866" y="233275"/>
                      <a:pt x="18776" y="233275"/>
                    </a:cubicBezTo>
                    <a:cubicBezTo>
                      <a:pt x="7406" y="233275"/>
                      <a:pt x="97" y="241372"/>
                      <a:pt x="97" y="249875"/>
                    </a:cubicBezTo>
                    <a:cubicBezTo>
                      <a:pt x="97" y="274168"/>
                      <a:pt x="28115" y="289148"/>
                      <a:pt x="50854" y="289148"/>
                    </a:cubicBezTo>
                    <a:cubicBezTo>
                      <a:pt x="120290" y="289148"/>
                      <a:pt x="166581" y="238538"/>
                      <a:pt x="166581" y="162420"/>
                    </a:cubicBezTo>
                    <a:lnTo>
                      <a:pt x="166581" y="142581"/>
                    </a:lnTo>
                    <a:lnTo>
                      <a:pt x="216526" y="142581"/>
                    </a:lnTo>
                    <a:lnTo>
                      <a:pt x="225053" y="131244"/>
                    </a:lnTo>
                    <a:lnTo>
                      <a:pt x="166581" y="131244"/>
                    </a:lnTo>
                    <a:lnTo>
                      <a:pt x="167393" y="30834"/>
                    </a:lnTo>
                    <a:cubicBezTo>
                      <a:pt x="176326" y="34073"/>
                      <a:pt x="225459" y="50268"/>
                      <a:pt x="237235" y="50268"/>
                    </a:cubicBezTo>
                    <a:cubicBezTo>
                      <a:pt x="245762" y="50268"/>
                      <a:pt x="253883" y="42980"/>
                      <a:pt x="257538" y="36097"/>
                    </a:cubicBezTo>
                    <a:lnTo>
                      <a:pt x="272968" y="6541"/>
                    </a:lnTo>
                    <a:lnTo>
                      <a:pt x="266471" y="2897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0904032F-663C-E49A-12D5-3487BAAD1A92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007390" y="4942163"/>
                <a:ext cx="270029" cy="94742"/>
              </a:xfrm>
              <a:custGeom>
                <a:avLst/>
                <a:gdLst>
                  <a:gd name="connsiteX0" fmla="*/ 256332 w 270029"/>
                  <a:gd name="connsiteY0" fmla="*/ 16258 h 94742"/>
                  <a:gd name="connsiteX1" fmla="*/ 270138 w 270029"/>
                  <a:gd name="connsiteY1" fmla="*/ 8160 h 94742"/>
                  <a:gd name="connsiteX2" fmla="*/ 256738 w 270029"/>
                  <a:gd name="connsiteY2" fmla="*/ 63 h 94742"/>
                  <a:gd name="connsiteX3" fmla="*/ 13509 w 270029"/>
                  <a:gd name="connsiteY3" fmla="*/ 63 h 94742"/>
                  <a:gd name="connsiteX4" fmla="*/ 109 w 270029"/>
                  <a:gd name="connsiteY4" fmla="*/ 8160 h 94742"/>
                  <a:gd name="connsiteX5" fmla="*/ 13915 w 270029"/>
                  <a:gd name="connsiteY5" fmla="*/ 16258 h 94742"/>
                  <a:gd name="connsiteX6" fmla="*/ 256332 w 270029"/>
                  <a:gd name="connsiteY6" fmla="*/ 16258 h 94742"/>
                  <a:gd name="connsiteX7" fmla="*/ 256738 w 270029"/>
                  <a:gd name="connsiteY7" fmla="*/ 94805 h 94742"/>
                  <a:gd name="connsiteX8" fmla="*/ 270138 w 270029"/>
                  <a:gd name="connsiteY8" fmla="*/ 86707 h 94742"/>
                  <a:gd name="connsiteX9" fmla="*/ 256332 w 270029"/>
                  <a:gd name="connsiteY9" fmla="*/ 78610 h 94742"/>
                  <a:gd name="connsiteX10" fmla="*/ 13915 w 270029"/>
                  <a:gd name="connsiteY10" fmla="*/ 78610 h 94742"/>
                  <a:gd name="connsiteX11" fmla="*/ 109 w 270029"/>
                  <a:gd name="connsiteY11" fmla="*/ 86707 h 94742"/>
                  <a:gd name="connsiteX12" fmla="*/ 13509 w 270029"/>
                  <a:gd name="connsiteY12" fmla="*/ 94805 h 94742"/>
                  <a:gd name="connsiteX13" fmla="*/ 256738 w 270029"/>
                  <a:gd name="connsiteY13" fmla="*/ 94805 h 9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0029" h="94742">
                    <a:moveTo>
                      <a:pt x="256332" y="16258"/>
                    </a:moveTo>
                    <a:cubicBezTo>
                      <a:pt x="262423" y="16258"/>
                      <a:pt x="270138" y="16258"/>
                      <a:pt x="270138" y="8160"/>
                    </a:cubicBezTo>
                    <a:cubicBezTo>
                      <a:pt x="270138" y="63"/>
                      <a:pt x="262423" y="63"/>
                      <a:pt x="256738" y="63"/>
                    </a:cubicBezTo>
                    <a:lnTo>
                      <a:pt x="13509" y="63"/>
                    </a:lnTo>
                    <a:cubicBezTo>
                      <a:pt x="7824" y="63"/>
                      <a:pt x="109" y="63"/>
                      <a:pt x="109" y="8160"/>
                    </a:cubicBezTo>
                    <a:cubicBezTo>
                      <a:pt x="109" y="16258"/>
                      <a:pt x="7824" y="16258"/>
                      <a:pt x="13915" y="16258"/>
                    </a:cubicBezTo>
                    <a:lnTo>
                      <a:pt x="256332" y="16258"/>
                    </a:lnTo>
                    <a:close/>
                    <a:moveTo>
                      <a:pt x="256738" y="94805"/>
                    </a:moveTo>
                    <a:cubicBezTo>
                      <a:pt x="262423" y="94805"/>
                      <a:pt x="270138" y="94805"/>
                      <a:pt x="270138" y="86707"/>
                    </a:cubicBezTo>
                    <a:cubicBezTo>
                      <a:pt x="270138" y="78610"/>
                      <a:pt x="262423" y="78610"/>
                      <a:pt x="256332" y="78610"/>
                    </a:cubicBezTo>
                    <a:lnTo>
                      <a:pt x="13915" y="78610"/>
                    </a:lnTo>
                    <a:cubicBezTo>
                      <a:pt x="7824" y="78610"/>
                      <a:pt x="109" y="78610"/>
                      <a:pt x="109" y="86707"/>
                    </a:cubicBezTo>
                    <a:cubicBezTo>
                      <a:pt x="109" y="94805"/>
                      <a:pt x="7824" y="94805"/>
                      <a:pt x="13509" y="94805"/>
                    </a:cubicBezTo>
                    <a:lnTo>
                      <a:pt x="256738" y="94805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45C6021D-D711-9555-C172-FF19858B34D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255134" y="4878191"/>
                <a:ext cx="360580" cy="222684"/>
              </a:xfrm>
              <a:custGeom>
                <a:avLst/>
                <a:gdLst>
                  <a:gd name="connsiteX0" fmla="*/ 272581 w 360580"/>
                  <a:gd name="connsiteY0" fmla="*/ 80229 h 222684"/>
                  <a:gd name="connsiteX1" fmla="*/ 323744 w 360580"/>
                  <a:gd name="connsiteY1" fmla="*/ 111405 h 222684"/>
                  <a:gd name="connsiteX2" fmla="*/ 272581 w 360580"/>
                  <a:gd name="connsiteY2" fmla="*/ 142581 h 222684"/>
                  <a:gd name="connsiteX3" fmla="*/ 14733 w 360580"/>
                  <a:gd name="connsiteY3" fmla="*/ 142581 h 222684"/>
                  <a:gd name="connsiteX4" fmla="*/ 115 w 360580"/>
                  <a:gd name="connsiteY4" fmla="*/ 150679 h 222684"/>
                  <a:gd name="connsiteX5" fmla="*/ 14327 w 360580"/>
                  <a:gd name="connsiteY5" fmla="*/ 158776 h 222684"/>
                  <a:gd name="connsiteX6" fmla="*/ 254308 w 360580"/>
                  <a:gd name="connsiteY6" fmla="*/ 158776 h 222684"/>
                  <a:gd name="connsiteX7" fmla="*/ 213702 w 360580"/>
                  <a:gd name="connsiteY7" fmla="*/ 218294 h 222684"/>
                  <a:gd name="connsiteX8" fmla="*/ 221417 w 360580"/>
                  <a:gd name="connsiteY8" fmla="*/ 222748 h 222684"/>
                  <a:gd name="connsiteX9" fmla="*/ 229132 w 360580"/>
                  <a:gd name="connsiteY9" fmla="*/ 219509 h 222684"/>
                  <a:gd name="connsiteX10" fmla="*/ 275423 w 360580"/>
                  <a:gd name="connsiteY10" fmla="*/ 159181 h 222684"/>
                  <a:gd name="connsiteX11" fmla="*/ 351762 w 360580"/>
                  <a:gd name="connsiteY11" fmla="*/ 117478 h 222684"/>
                  <a:gd name="connsiteX12" fmla="*/ 359883 w 360580"/>
                  <a:gd name="connsiteY12" fmla="*/ 113835 h 222684"/>
                  <a:gd name="connsiteX13" fmla="*/ 360695 w 360580"/>
                  <a:gd name="connsiteY13" fmla="*/ 111405 h 222684"/>
                  <a:gd name="connsiteX14" fmla="*/ 360289 w 360580"/>
                  <a:gd name="connsiteY14" fmla="*/ 108976 h 222684"/>
                  <a:gd name="connsiteX15" fmla="*/ 359071 w 360580"/>
                  <a:gd name="connsiteY15" fmla="*/ 108166 h 222684"/>
                  <a:gd name="connsiteX16" fmla="*/ 350138 w 360580"/>
                  <a:gd name="connsiteY16" fmla="*/ 104927 h 222684"/>
                  <a:gd name="connsiteX17" fmla="*/ 231975 w 360580"/>
                  <a:gd name="connsiteY17" fmla="*/ 8565 h 222684"/>
                  <a:gd name="connsiteX18" fmla="*/ 221417 w 360580"/>
                  <a:gd name="connsiteY18" fmla="*/ 63 h 222684"/>
                  <a:gd name="connsiteX19" fmla="*/ 213702 w 360580"/>
                  <a:gd name="connsiteY19" fmla="*/ 4516 h 222684"/>
                  <a:gd name="connsiteX20" fmla="*/ 254308 w 360580"/>
                  <a:gd name="connsiteY20" fmla="*/ 64034 h 222684"/>
                  <a:gd name="connsiteX21" fmla="*/ 14327 w 360580"/>
                  <a:gd name="connsiteY21" fmla="*/ 64034 h 222684"/>
                  <a:gd name="connsiteX22" fmla="*/ 115 w 360580"/>
                  <a:gd name="connsiteY22" fmla="*/ 72132 h 222684"/>
                  <a:gd name="connsiteX23" fmla="*/ 14733 w 360580"/>
                  <a:gd name="connsiteY23" fmla="*/ 80229 h 222684"/>
                  <a:gd name="connsiteX24" fmla="*/ 272581 w 360580"/>
                  <a:gd name="connsiteY24" fmla="*/ 80229 h 22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0580" h="222684">
                    <a:moveTo>
                      <a:pt x="272581" y="80229"/>
                    </a:moveTo>
                    <a:cubicBezTo>
                      <a:pt x="289635" y="94805"/>
                      <a:pt x="310344" y="105332"/>
                      <a:pt x="323744" y="111405"/>
                    </a:cubicBezTo>
                    <a:cubicBezTo>
                      <a:pt x="309126" y="117883"/>
                      <a:pt x="289229" y="128410"/>
                      <a:pt x="272581" y="142581"/>
                    </a:cubicBezTo>
                    <a:lnTo>
                      <a:pt x="14733" y="142581"/>
                    </a:lnTo>
                    <a:cubicBezTo>
                      <a:pt x="7830" y="142581"/>
                      <a:pt x="115" y="142581"/>
                      <a:pt x="115" y="150679"/>
                    </a:cubicBezTo>
                    <a:cubicBezTo>
                      <a:pt x="115" y="158776"/>
                      <a:pt x="7424" y="158776"/>
                      <a:pt x="14327" y="158776"/>
                    </a:cubicBezTo>
                    <a:lnTo>
                      <a:pt x="254308" y="158776"/>
                    </a:lnTo>
                    <a:cubicBezTo>
                      <a:pt x="234817" y="177401"/>
                      <a:pt x="213702" y="213031"/>
                      <a:pt x="213702" y="218294"/>
                    </a:cubicBezTo>
                    <a:cubicBezTo>
                      <a:pt x="213702" y="222748"/>
                      <a:pt x="218981" y="222748"/>
                      <a:pt x="221417" y="222748"/>
                    </a:cubicBezTo>
                    <a:cubicBezTo>
                      <a:pt x="224666" y="222748"/>
                      <a:pt x="227508" y="222748"/>
                      <a:pt x="229132" y="219509"/>
                    </a:cubicBezTo>
                    <a:cubicBezTo>
                      <a:pt x="237659" y="204123"/>
                      <a:pt x="249029" y="182664"/>
                      <a:pt x="275423" y="159181"/>
                    </a:cubicBezTo>
                    <a:cubicBezTo>
                      <a:pt x="303441" y="134483"/>
                      <a:pt x="330647" y="123552"/>
                      <a:pt x="351762" y="117478"/>
                    </a:cubicBezTo>
                    <a:cubicBezTo>
                      <a:pt x="358665" y="115049"/>
                      <a:pt x="359071" y="114644"/>
                      <a:pt x="359883" y="113835"/>
                    </a:cubicBezTo>
                    <a:cubicBezTo>
                      <a:pt x="360695" y="113430"/>
                      <a:pt x="360695" y="112215"/>
                      <a:pt x="360695" y="111405"/>
                    </a:cubicBezTo>
                    <a:cubicBezTo>
                      <a:pt x="360695" y="110595"/>
                      <a:pt x="360695" y="109786"/>
                      <a:pt x="360289" y="108976"/>
                    </a:cubicBezTo>
                    <a:lnTo>
                      <a:pt x="359071" y="108166"/>
                    </a:lnTo>
                    <a:cubicBezTo>
                      <a:pt x="358259" y="107761"/>
                      <a:pt x="357853" y="107356"/>
                      <a:pt x="350138" y="104927"/>
                    </a:cubicBezTo>
                    <a:cubicBezTo>
                      <a:pt x="295320" y="88732"/>
                      <a:pt x="254714" y="51888"/>
                      <a:pt x="231975" y="8565"/>
                    </a:cubicBezTo>
                    <a:cubicBezTo>
                      <a:pt x="227508" y="468"/>
                      <a:pt x="227102" y="63"/>
                      <a:pt x="221417" y="63"/>
                    </a:cubicBezTo>
                    <a:cubicBezTo>
                      <a:pt x="218981" y="63"/>
                      <a:pt x="213702" y="63"/>
                      <a:pt x="213702" y="4516"/>
                    </a:cubicBezTo>
                    <a:cubicBezTo>
                      <a:pt x="213702" y="9780"/>
                      <a:pt x="234411" y="45005"/>
                      <a:pt x="254308" y="64034"/>
                    </a:cubicBezTo>
                    <a:lnTo>
                      <a:pt x="14327" y="64034"/>
                    </a:lnTo>
                    <a:cubicBezTo>
                      <a:pt x="7424" y="64034"/>
                      <a:pt x="115" y="64034"/>
                      <a:pt x="115" y="72132"/>
                    </a:cubicBezTo>
                    <a:cubicBezTo>
                      <a:pt x="115" y="80229"/>
                      <a:pt x="7830" y="80229"/>
                      <a:pt x="14733" y="80229"/>
                    </a:cubicBezTo>
                    <a:lnTo>
                      <a:pt x="272581" y="80229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70F835B3-84AC-0F85-C083-AF5AD055E01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 rot="16200000">
                <a:off x="7765660" y="4888883"/>
                <a:ext cx="432208" cy="175799"/>
              </a:xfrm>
              <a:custGeom>
                <a:avLst/>
                <a:gdLst>
                  <a:gd name="connsiteX0" fmla="*/ 10361 w 432208"/>
                  <a:gd name="connsiteY0" fmla="*/ 98489 h 175799"/>
                  <a:gd name="connsiteX1" fmla="*/ 289080 w 432208"/>
                  <a:gd name="connsiteY1" fmla="*/ 98489 h 175799"/>
                  <a:gd name="connsiteX2" fmla="*/ 289080 w 432208"/>
                  <a:gd name="connsiteY2" fmla="*/ 165335 h 175799"/>
                  <a:gd name="connsiteX3" fmla="*/ 290542 w 432208"/>
                  <a:gd name="connsiteY3" fmla="*/ 170599 h 175799"/>
                  <a:gd name="connsiteX4" fmla="*/ 298825 w 432208"/>
                  <a:gd name="connsiteY4" fmla="*/ 175862 h 175799"/>
                  <a:gd name="connsiteX5" fmla="*/ 303698 w 432208"/>
                  <a:gd name="connsiteY5" fmla="*/ 174283 h 175799"/>
                  <a:gd name="connsiteX6" fmla="*/ 427952 w 432208"/>
                  <a:gd name="connsiteY6" fmla="*/ 96910 h 175799"/>
                  <a:gd name="connsiteX7" fmla="*/ 431363 w 432208"/>
                  <a:gd name="connsiteY7" fmla="*/ 93226 h 175799"/>
                  <a:gd name="connsiteX8" fmla="*/ 432337 w 432208"/>
                  <a:gd name="connsiteY8" fmla="*/ 87962 h 175799"/>
                  <a:gd name="connsiteX9" fmla="*/ 427952 w 432208"/>
                  <a:gd name="connsiteY9" fmla="*/ 79014 h 175799"/>
                  <a:gd name="connsiteX10" fmla="*/ 303698 w 432208"/>
                  <a:gd name="connsiteY10" fmla="*/ 1641 h 175799"/>
                  <a:gd name="connsiteX11" fmla="*/ 298825 w 432208"/>
                  <a:gd name="connsiteY11" fmla="*/ 62 h 175799"/>
                  <a:gd name="connsiteX12" fmla="*/ 289080 w 432208"/>
                  <a:gd name="connsiteY12" fmla="*/ 10589 h 175799"/>
                  <a:gd name="connsiteX13" fmla="*/ 289080 w 432208"/>
                  <a:gd name="connsiteY13" fmla="*/ 77435 h 175799"/>
                  <a:gd name="connsiteX14" fmla="*/ 10361 w 432208"/>
                  <a:gd name="connsiteY14" fmla="*/ 77435 h 175799"/>
                  <a:gd name="connsiteX15" fmla="*/ 129 w 432208"/>
                  <a:gd name="connsiteY15" fmla="*/ 87962 h 175799"/>
                  <a:gd name="connsiteX16" fmla="*/ 10361 w 432208"/>
                  <a:gd name="connsiteY16" fmla="*/ 98489 h 175799"/>
                  <a:gd name="connsiteX17" fmla="*/ 308571 w 432208"/>
                  <a:gd name="connsiteY17" fmla="*/ 146913 h 175799"/>
                  <a:gd name="connsiteX18" fmla="*/ 308571 w 432208"/>
                  <a:gd name="connsiteY18" fmla="*/ 29011 h 175799"/>
                  <a:gd name="connsiteX19" fmla="*/ 403101 w 432208"/>
                  <a:gd name="connsiteY19" fmla="*/ 87962 h 175799"/>
                  <a:gd name="connsiteX20" fmla="*/ 308571 w 432208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2208" h="175799">
                    <a:moveTo>
                      <a:pt x="10361" y="98489"/>
                    </a:moveTo>
                    <a:lnTo>
                      <a:pt x="289080" y="98489"/>
                    </a:lnTo>
                    <a:lnTo>
                      <a:pt x="289080" y="165335"/>
                    </a:lnTo>
                    <a:cubicBezTo>
                      <a:pt x="289080" y="166914"/>
                      <a:pt x="289567" y="169020"/>
                      <a:pt x="290542" y="170599"/>
                    </a:cubicBezTo>
                    <a:cubicBezTo>
                      <a:pt x="292491" y="173757"/>
                      <a:pt x="295414" y="175862"/>
                      <a:pt x="298825" y="175862"/>
                    </a:cubicBezTo>
                    <a:cubicBezTo>
                      <a:pt x="300774" y="175862"/>
                      <a:pt x="302236" y="175336"/>
                      <a:pt x="303698" y="174283"/>
                    </a:cubicBezTo>
                    <a:lnTo>
                      <a:pt x="427952" y="96910"/>
                    </a:lnTo>
                    <a:cubicBezTo>
                      <a:pt x="428927" y="96384"/>
                      <a:pt x="430388" y="94805"/>
                      <a:pt x="431363" y="93226"/>
                    </a:cubicBezTo>
                    <a:cubicBezTo>
                      <a:pt x="432337" y="91647"/>
                      <a:pt x="432337" y="89541"/>
                      <a:pt x="432337" y="87962"/>
                    </a:cubicBezTo>
                    <a:cubicBezTo>
                      <a:pt x="432337" y="84278"/>
                      <a:pt x="430876" y="80593"/>
                      <a:pt x="427952" y="79014"/>
                    </a:cubicBezTo>
                    <a:lnTo>
                      <a:pt x="303698" y="1641"/>
                    </a:lnTo>
                    <a:cubicBezTo>
                      <a:pt x="302236" y="589"/>
                      <a:pt x="300774" y="62"/>
                      <a:pt x="298825" y="62"/>
                    </a:cubicBezTo>
                    <a:cubicBezTo>
                      <a:pt x="293465" y="62"/>
                      <a:pt x="289080" y="4800"/>
                      <a:pt x="289080" y="10589"/>
                    </a:cubicBezTo>
                    <a:lnTo>
                      <a:pt x="289080" y="77435"/>
                    </a:lnTo>
                    <a:lnTo>
                      <a:pt x="10361" y="77435"/>
                    </a:lnTo>
                    <a:cubicBezTo>
                      <a:pt x="4514" y="77435"/>
                      <a:pt x="129" y="82172"/>
                      <a:pt x="129" y="87962"/>
                    </a:cubicBezTo>
                    <a:cubicBezTo>
                      <a:pt x="129" y="93752"/>
                      <a:pt x="4514" y="98489"/>
                      <a:pt x="10361" y="98489"/>
                    </a:cubicBezTo>
                    <a:close/>
                    <a:moveTo>
                      <a:pt x="308571" y="146913"/>
                    </a:moveTo>
                    <a:lnTo>
                      <a:pt x="308571" y="29011"/>
                    </a:lnTo>
                    <a:lnTo>
                      <a:pt x="403101" y="87962"/>
                    </a:lnTo>
                    <a:lnTo>
                      <a:pt x="308571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9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8C558726-AE38-A98C-EC73-15BBCE89FE01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8140923" y="4814222"/>
                <a:ext cx="281398" cy="285441"/>
              </a:xfrm>
              <a:custGeom>
                <a:avLst/>
                <a:gdLst>
                  <a:gd name="connsiteX0" fmla="*/ 230778 w 281398"/>
                  <a:gd name="connsiteY0" fmla="*/ 42575 h 285441"/>
                  <a:gd name="connsiteX1" fmla="*/ 274632 w 281398"/>
                  <a:gd name="connsiteY1" fmla="*/ 12614 h 285441"/>
                  <a:gd name="connsiteX2" fmla="*/ 281535 w 281398"/>
                  <a:gd name="connsiteY2" fmla="*/ 4516 h 285441"/>
                  <a:gd name="connsiteX3" fmla="*/ 276257 w 281398"/>
                  <a:gd name="connsiteY3" fmla="*/ 63 h 285441"/>
                  <a:gd name="connsiteX4" fmla="*/ 234839 w 281398"/>
                  <a:gd name="connsiteY4" fmla="*/ 1277 h 285441"/>
                  <a:gd name="connsiteX5" fmla="*/ 192609 w 281398"/>
                  <a:gd name="connsiteY5" fmla="*/ 63 h 285441"/>
                  <a:gd name="connsiteX6" fmla="*/ 185300 w 281398"/>
                  <a:gd name="connsiteY6" fmla="*/ 8160 h 285441"/>
                  <a:gd name="connsiteX7" fmla="*/ 192609 w 281398"/>
                  <a:gd name="connsiteY7" fmla="*/ 12614 h 285441"/>
                  <a:gd name="connsiteX8" fmla="*/ 220221 w 281398"/>
                  <a:gd name="connsiteY8" fmla="*/ 30429 h 285441"/>
                  <a:gd name="connsiteX9" fmla="*/ 219002 w 281398"/>
                  <a:gd name="connsiteY9" fmla="*/ 38931 h 285441"/>
                  <a:gd name="connsiteX10" fmla="*/ 182457 w 281398"/>
                  <a:gd name="connsiteY10" fmla="*/ 183474 h 285441"/>
                  <a:gd name="connsiteX11" fmla="*/ 81348 w 281398"/>
                  <a:gd name="connsiteY11" fmla="*/ 272953 h 285441"/>
                  <a:gd name="connsiteX12" fmla="*/ 31809 w 281398"/>
                  <a:gd name="connsiteY12" fmla="*/ 220318 h 285441"/>
                  <a:gd name="connsiteX13" fmla="*/ 36276 w 281398"/>
                  <a:gd name="connsiteY13" fmla="*/ 188738 h 285441"/>
                  <a:gd name="connsiteX14" fmla="*/ 75664 w 281398"/>
                  <a:gd name="connsiteY14" fmla="*/ 31239 h 285441"/>
                  <a:gd name="connsiteX15" fmla="*/ 109773 w 281398"/>
                  <a:gd name="connsiteY15" fmla="*/ 12614 h 285441"/>
                  <a:gd name="connsiteX16" fmla="*/ 123579 w 281398"/>
                  <a:gd name="connsiteY16" fmla="*/ 4516 h 285441"/>
                  <a:gd name="connsiteX17" fmla="*/ 117894 w 281398"/>
                  <a:gd name="connsiteY17" fmla="*/ 63 h 285441"/>
                  <a:gd name="connsiteX18" fmla="*/ 65918 w 281398"/>
                  <a:gd name="connsiteY18" fmla="*/ 1277 h 285441"/>
                  <a:gd name="connsiteX19" fmla="*/ 13537 w 281398"/>
                  <a:gd name="connsiteY19" fmla="*/ 63 h 285441"/>
                  <a:gd name="connsiteX20" fmla="*/ 5822 w 281398"/>
                  <a:gd name="connsiteY20" fmla="*/ 8160 h 285441"/>
                  <a:gd name="connsiteX21" fmla="*/ 17191 w 281398"/>
                  <a:gd name="connsiteY21" fmla="*/ 12614 h 285441"/>
                  <a:gd name="connsiteX22" fmla="*/ 32621 w 281398"/>
                  <a:gd name="connsiteY22" fmla="*/ 13424 h 285441"/>
                  <a:gd name="connsiteX23" fmla="*/ 43585 w 281398"/>
                  <a:gd name="connsiteY23" fmla="*/ 19902 h 285441"/>
                  <a:gd name="connsiteX24" fmla="*/ 36682 w 281398"/>
                  <a:gd name="connsiteY24" fmla="*/ 48649 h 285441"/>
                  <a:gd name="connsiteX25" fmla="*/ 27749 w 281398"/>
                  <a:gd name="connsiteY25" fmla="*/ 84278 h 285441"/>
                  <a:gd name="connsiteX26" fmla="*/ 2979 w 281398"/>
                  <a:gd name="connsiteY26" fmla="*/ 184284 h 285441"/>
                  <a:gd name="connsiteX27" fmla="*/ 137 w 281398"/>
                  <a:gd name="connsiteY27" fmla="*/ 207767 h 285441"/>
                  <a:gd name="connsiteX28" fmla="*/ 79724 w 281398"/>
                  <a:gd name="connsiteY28" fmla="*/ 285504 h 285441"/>
                  <a:gd name="connsiteX29" fmla="*/ 194639 w 281398"/>
                  <a:gd name="connsiteY29" fmla="*/ 186308 h 285441"/>
                  <a:gd name="connsiteX30" fmla="*/ 230778 w 281398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398" h="285441">
                    <a:moveTo>
                      <a:pt x="230778" y="42575"/>
                    </a:moveTo>
                    <a:cubicBezTo>
                      <a:pt x="234839" y="25975"/>
                      <a:pt x="242148" y="13829"/>
                      <a:pt x="274632" y="12614"/>
                    </a:cubicBezTo>
                    <a:cubicBezTo>
                      <a:pt x="276663" y="12614"/>
                      <a:pt x="281535" y="12209"/>
                      <a:pt x="281535" y="4516"/>
                    </a:cubicBezTo>
                    <a:cubicBezTo>
                      <a:pt x="281535" y="4112"/>
                      <a:pt x="281535" y="63"/>
                      <a:pt x="276257" y="63"/>
                    </a:cubicBezTo>
                    <a:cubicBezTo>
                      <a:pt x="262857" y="63"/>
                      <a:pt x="248645" y="1277"/>
                      <a:pt x="234839" y="1277"/>
                    </a:cubicBezTo>
                    <a:cubicBezTo>
                      <a:pt x="221033" y="1277"/>
                      <a:pt x="206008" y="63"/>
                      <a:pt x="192609" y="63"/>
                    </a:cubicBezTo>
                    <a:cubicBezTo>
                      <a:pt x="190172" y="63"/>
                      <a:pt x="185300" y="63"/>
                      <a:pt x="185300" y="8160"/>
                    </a:cubicBezTo>
                    <a:cubicBezTo>
                      <a:pt x="185300" y="12614"/>
                      <a:pt x="189360" y="12614"/>
                      <a:pt x="192609" y="12614"/>
                    </a:cubicBezTo>
                    <a:cubicBezTo>
                      <a:pt x="215754" y="13019"/>
                      <a:pt x="220221" y="21521"/>
                      <a:pt x="220221" y="30429"/>
                    </a:cubicBezTo>
                    <a:cubicBezTo>
                      <a:pt x="220221" y="31644"/>
                      <a:pt x="219408" y="37717"/>
                      <a:pt x="219002" y="38931"/>
                    </a:cubicBezTo>
                    <a:lnTo>
                      <a:pt x="182457" y="183474"/>
                    </a:lnTo>
                    <a:cubicBezTo>
                      <a:pt x="168651" y="237728"/>
                      <a:pt x="121954" y="272953"/>
                      <a:pt x="81348" y="272953"/>
                    </a:cubicBezTo>
                    <a:cubicBezTo>
                      <a:pt x="53736" y="272953"/>
                      <a:pt x="31809" y="255138"/>
                      <a:pt x="31809" y="220318"/>
                    </a:cubicBezTo>
                    <a:cubicBezTo>
                      <a:pt x="31809" y="219509"/>
                      <a:pt x="31809" y="206552"/>
                      <a:pt x="36276" y="188738"/>
                    </a:cubicBezTo>
                    <a:lnTo>
                      <a:pt x="75664" y="31239"/>
                    </a:lnTo>
                    <a:cubicBezTo>
                      <a:pt x="79318" y="16663"/>
                      <a:pt x="80130" y="12614"/>
                      <a:pt x="109773" y="12614"/>
                    </a:cubicBezTo>
                    <a:cubicBezTo>
                      <a:pt x="120330" y="12614"/>
                      <a:pt x="123579" y="12614"/>
                      <a:pt x="123579" y="4516"/>
                    </a:cubicBezTo>
                    <a:cubicBezTo>
                      <a:pt x="123579" y="63"/>
                      <a:pt x="119112" y="63"/>
                      <a:pt x="117894" y="63"/>
                    </a:cubicBezTo>
                    <a:cubicBezTo>
                      <a:pt x="106524" y="63"/>
                      <a:pt x="77288" y="1277"/>
                      <a:pt x="65918" y="1277"/>
                    </a:cubicBezTo>
                    <a:cubicBezTo>
                      <a:pt x="54143" y="1277"/>
                      <a:pt x="25312" y="63"/>
                      <a:pt x="13537" y="63"/>
                    </a:cubicBezTo>
                    <a:cubicBezTo>
                      <a:pt x="10288" y="63"/>
                      <a:pt x="5822" y="63"/>
                      <a:pt x="5822" y="8160"/>
                    </a:cubicBezTo>
                    <a:cubicBezTo>
                      <a:pt x="5822" y="12614"/>
                      <a:pt x="9476" y="12614"/>
                      <a:pt x="17191" y="12614"/>
                    </a:cubicBezTo>
                    <a:cubicBezTo>
                      <a:pt x="18003" y="12614"/>
                      <a:pt x="25718" y="12614"/>
                      <a:pt x="32621" y="13424"/>
                    </a:cubicBezTo>
                    <a:cubicBezTo>
                      <a:pt x="39931" y="14234"/>
                      <a:pt x="43585" y="14639"/>
                      <a:pt x="43585" y="19902"/>
                    </a:cubicBezTo>
                    <a:cubicBezTo>
                      <a:pt x="43585" y="22331"/>
                      <a:pt x="39118" y="39336"/>
                      <a:pt x="36682" y="48649"/>
                    </a:cubicBezTo>
                    <a:lnTo>
                      <a:pt x="27749" y="84278"/>
                    </a:lnTo>
                    <a:cubicBezTo>
                      <a:pt x="24094" y="100069"/>
                      <a:pt x="4603" y="176591"/>
                      <a:pt x="2979" y="184284"/>
                    </a:cubicBezTo>
                    <a:cubicBezTo>
                      <a:pt x="137" y="195621"/>
                      <a:pt x="137" y="201694"/>
                      <a:pt x="137" y="207767"/>
                    </a:cubicBezTo>
                    <a:cubicBezTo>
                      <a:pt x="137" y="257163"/>
                      <a:pt x="37088" y="285504"/>
                      <a:pt x="79724" y="285504"/>
                    </a:cubicBezTo>
                    <a:cubicBezTo>
                      <a:pt x="130888" y="285504"/>
                      <a:pt x="181239" y="239753"/>
                      <a:pt x="194639" y="186308"/>
                    </a:cubicBezTo>
                    <a:lnTo>
                      <a:pt x="230778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11C6E1D1-648F-EDD0-76C4-1CB6D9C2D38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8581730" y="4872120"/>
                <a:ext cx="203029" cy="234831"/>
              </a:xfrm>
              <a:custGeom>
                <a:avLst/>
                <a:gdLst>
                  <a:gd name="connsiteX0" fmla="*/ 188965 w 203029"/>
                  <a:gd name="connsiteY0" fmla="*/ 125576 h 234831"/>
                  <a:gd name="connsiteX1" fmla="*/ 203177 w 203029"/>
                  <a:gd name="connsiteY1" fmla="*/ 117478 h 234831"/>
                  <a:gd name="connsiteX2" fmla="*/ 188965 w 203029"/>
                  <a:gd name="connsiteY2" fmla="*/ 109381 h 234831"/>
                  <a:gd name="connsiteX3" fmla="*/ 16796 w 203029"/>
                  <a:gd name="connsiteY3" fmla="*/ 109381 h 234831"/>
                  <a:gd name="connsiteX4" fmla="*/ 125620 w 203029"/>
                  <a:gd name="connsiteY4" fmla="*/ 16258 h 234831"/>
                  <a:gd name="connsiteX5" fmla="*/ 188965 w 203029"/>
                  <a:gd name="connsiteY5" fmla="*/ 16258 h 234831"/>
                  <a:gd name="connsiteX6" fmla="*/ 203177 w 203029"/>
                  <a:gd name="connsiteY6" fmla="*/ 8160 h 234831"/>
                  <a:gd name="connsiteX7" fmla="*/ 188965 w 203029"/>
                  <a:gd name="connsiteY7" fmla="*/ 63 h 234831"/>
                  <a:gd name="connsiteX8" fmla="*/ 124807 w 203029"/>
                  <a:gd name="connsiteY8" fmla="*/ 63 h 234831"/>
                  <a:gd name="connsiteX9" fmla="*/ 147 w 203029"/>
                  <a:gd name="connsiteY9" fmla="*/ 117478 h 234831"/>
                  <a:gd name="connsiteX10" fmla="*/ 124807 w 203029"/>
                  <a:gd name="connsiteY10" fmla="*/ 234894 h 234831"/>
                  <a:gd name="connsiteX11" fmla="*/ 188965 w 203029"/>
                  <a:gd name="connsiteY11" fmla="*/ 234894 h 234831"/>
                  <a:gd name="connsiteX12" fmla="*/ 203177 w 203029"/>
                  <a:gd name="connsiteY12" fmla="*/ 226797 h 234831"/>
                  <a:gd name="connsiteX13" fmla="*/ 188965 w 203029"/>
                  <a:gd name="connsiteY13" fmla="*/ 218699 h 234831"/>
                  <a:gd name="connsiteX14" fmla="*/ 125620 w 203029"/>
                  <a:gd name="connsiteY14" fmla="*/ 218699 h 234831"/>
                  <a:gd name="connsiteX15" fmla="*/ 16796 w 203029"/>
                  <a:gd name="connsiteY15" fmla="*/ 125576 h 234831"/>
                  <a:gd name="connsiteX16" fmla="*/ 188965 w 203029"/>
                  <a:gd name="connsiteY16" fmla="*/ 125576 h 23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029" h="234831">
                    <a:moveTo>
                      <a:pt x="188965" y="125576"/>
                    </a:moveTo>
                    <a:cubicBezTo>
                      <a:pt x="195868" y="125576"/>
                      <a:pt x="203177" y="125576"/>
                      <a:pt x="203177" y="117478"/>
                    </a:cubicBezTo>
                    <a:cubicBezTo>
                      <a:pt x="203177" y="109381"/>
                      <a:pt x="195868" y="109381"/>
                      <a:pt x="188965" y="109381"/>
                    </a:cubicBezTo>
                    <a:lnTo>
                      <a:pt x="16796" y="109381"/>
                    </a:lnTo>
                    <a:cubicBezTo>
                      <a:pt x="21669" y="55127"/>
                      <a:pt x="68365" y="16258"/>
                      <a:pt x="125620" y="16258"/>
                    </a:cubicBezTo>
                    <a:lnTo>
                      <a:pt x="188965" y="16258"/>
                    </a:lnTo>
                    <a:cubicBezTo>
                      <a:pt x="195868" y="16258"/>
                      <a:pt x="203177" y="16258"/>
                      <a:pt x="203177" y="8160"/>
                    </a:cubicBezTo>
                    <a:cubicBezTo>
                      <a:pt x="203177" y="63"/>
                      <a:pt x="195868" y="63"/>
                      <a:pt x="188965" y="63"/>
                    </a:cubicBezTo>
                    <a:lnTo>
                      <a:pt x="124807" y="63"/>
                    </a:lnTo>
                    <a:cubicBezTo>
                      <a:pt x="55371" y="63"/>
                      <a:pt x="147" y="52697"/>
                      <a:pt x="147" y="117478"/>
                    </a:cubicBezTo>
                    <a:cubicBezTo>
                      <a:pt x="147" y="182260"/>
                      <a:pt x="55371" y="234894"/>
                      <a:pt x="124807" y="234894"/>
                    </a:cubicBezTo>
                    <a:lnTo>
                      <a:pt x="188965" y="234894"/>
                    </a:lnTo>
                    <a:cubicBezTo>
                      <a:pt x="195868" y="234894"/>
                      <a:pt x="203177" y="234894"/>
                      <a:pt x="203177" y="226797"/>
                    </a:cubicBezTo>
                    <a:cubicBezTo>
                      <a:pt x="203177" y="218699"/>
                      <a:pt x="195868" y="218699"/>
                      <a:pt x="188965" y="218699"/>
                    </a:cubicBezTo>
                    <a:lnTo>
                      <a:pt x="125620" y="218699"/>
                    </a:lnTo>
                    <a:cubicBezTo>
                      <a:pt x="68365" y="218699"/>
                      <a:pt x="21669" y="179830"/>
                      <a:pt x="16796" y="125576"/>
                    </a:cubicBezTo>
                    <a:lnTo>
                      <a:pt x="188965" y="125576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AFBED7E8-858D-6755-03B1-CFF46803F8DA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8960761" y="4808553"/>
                <a:ext cx="183538" cy="334837"/>
              </a:xfrm>
              <a:custGeom>
                <a:avLst/>
                <a:gdLst>
                  <a:gd name="connsiteX0" fmla="*/ 162174 w 183538"/>
                  <a:gd name="connsiteY0" fmla="*/ 128410 h 334837"/>
                  <a:gd name="connsiteX1" fmla="*/ 99641 w 183538"/>
                  <a:gd name="connsiteY1" fmla="*/ 179830 h 334837"/>
                  <a:gd name="connsiteX2" fmla="*/ 35078 w 183538"/>
                  <a:gd name="connsiteY2" fmla="*/ 97639 h 334837"/>
                  <a:gd name="connsiteX3" fmla="*/ 109387 w 183538"/>
                  <a:gd name="connsiteY3" fmla="*/ 13829 h 334837"/>
                  <a:gd name="connsiteX4" fmla="*/ 154865 w 183538"/>
                  <a:gd name="connsiteY4" fmla="*/ 50268 h 334837"/>
                  <a:gd name="connsiteX5" fmla="*/ 122787 w 183538"/>
                  <a:gd name="connsiteY5" fmla="*/ 80634 h 334837"/>
                  <a:gd name="connsiteX6" fmla="*/ 121974 w 183538"/>
                  <a:gd name="connsiteY6" fmla="*/ 87517 h 334837"/>
                  <a:gd name="connsiteX7" fmla="*/ 140653 w 183538"/>
                  <a:gd name="connsiteY7" fmla="*/ 91161 h 334837"/>
                  <a:gd name="connsiteX8" fmla="*/ 182477 w 183538"/>
                  <a:gd name="connsiteY8" fmla="*/ 46624 h 334837"/>
                  <a:gd name="connsiteX9" fmla="*/ 119538 w 183538"/>
                  <a:gd name="connsiteY9" fmla="*/ 63 h 334837"/>
                  <a:gd name="connsiteX10" fmla="*/ 5436 w 183538"/>
                  <a:gd name="connsiteY10" fmla="*/ 98044 h 334837"/>
                  <a:gd name="connsiteX11" fmla="*/ 27769 w 183538"/>
                  <a:gd name="connsiteY11" fmla="*/ 165255 h 334837"/>
                  <a:gd name="connsiteX12" fmla="*/ 96799 w 183538"/>
                  <a:gd name="connsiteY12" fmla="*/ 191977 h 334837"/>
                  <a:gd name="connsiteX13" fmla="*/ 154459 w 183538"/>
                  <a:gd name="connsiteY13" fmla="*/ 173757 h 334837"/>
                  <a:gd name="connsiteX14" fmla="*/ 155677 w 183538"/>
                  <a:gd name="connsiteY14" fmla="*/ 215460 h 334837"/>
                  <a:gd name="connsiteX15" fmla="*/ 80150 w 183538"/>
                  <a:gd name="connsiteY15" fmla="*/ 319919 h 334837"/>
                  <a:gd name="connsiteX16" fmla="*/ 37108 w 183538"/>
                  <a:gd name="connsiteY16" fmla="*/ 288743 h 334837"/>
                  <a:gd name="connsiteX17" fmla="*/ 20866 w 183538"/>
                  <a:gd name="connsiteY17" fmla="*/ 269714 h 334837"/>
                  <a:gd name="connsiteX18" fmla="*/ 157 w 183538"/>
                  <a:gd name="connsiteY18" fmla="*/ 287934 h 334837"/>
                  <a:gd name="connsiteX19" fmla="*/ 63908 w 183538"/>
                  <a:gd name="connsiteY19" fmla="*/ 334900 h 334837"/>
                  <a:gd name="connsiteX20" fmla="*/ 175574 w 183538"/>
                  <a:gd name="connsiteY20" fmla="*/ 252304 h 334837"/>
                  <a:gd name="connsiteX21" fmla="*/ 183695 w 183538"/>
                  <a:gd name="connsiteY21" fmla="*/ 176591 h 334837"/>
                  <a:gd name="connsiteX22" fmla="*/ 183695 w 183538"/>
                  <a:gd name="connsiteY22" fmla="*/ 123147 h 334837"/>
                  <a:gd name="connsiteX23" fmla="*/ 162174 w 183538"/>
                  <a:gd name="connsiteY23" fmla="*/ 12841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3538" h="334837">
                    <a:moveTo>
                      <a:pt x="162174" y="128410"/>
                    </a:moveTo>
                    <a:cubicBezTo>
                      <a:pt x="153647" y="168898"/>
                      <a:pt x="126847" y="179830"/>
                      <a:pt x="99641" y="179830"/>
                    </a:cubicBezTo>
                    <a:cubicBezTo>
                      <a:pt x="55381" y="179830"/>
                      <a:pt x="35078" y="137318"/>
                      <a:pt x="35078" y="97639"/>
                    </a:cubicBezTo>
                    <a:cubicBezTo>
                      <a:pt x="35078" y="55936"/>
                      <a:pt x="60660" y="13829"/>
                      <a:pt x="109387" y="13829"/>
                    </a:cubicBezTo>
                    <a:cubicBezTo>
                      <a:pt x="126847" y="13829"/>
                      <a:pt x="154865" y="26785"/>
                      <a:pt x="154865" y="50268"/>
                    </a:cubicBezTo>
                    <a:cubicBezTo>
                      <a:pt x="154865" y="74966"/>
                      <a:pt x="139841" y="80634"/>
                      <a:pt x="122787" y="80634"/>
                    </a:cubicBezTo>
                    <a:lnTo>
                      <a:pt x="121974" y="87517"/>
                    </a:lnTo>
                    <a:cubicBezTo>
                      <a:pt x="128065" y="88732"/>
                      <a:pt x="138623" y="91161"/>
                      <a:pt x="140653" y="91161"/>
                    </a:cubicBezTo>
                    <a:cubicBezTo>
                      <a:pt x="163392" y="91161"/>
                      <a:pt x="182477" y="69702"/>
                      <a:pt x="182477" y="46624"/>
                    </a:cubicBezTo>
                    <a:cubicBezTo>
                      <a:pt x="182477" y="8565"/>
                      <a:pt x="142277" y="63"/>
                      <a:pt x="119538" y="63"/>
                    </a:cubicBezTo>
                    <a:cubicBezTo>
                      <a:pt x="64314" y="63"/>
                      <a:pt x="5436" y="32048"/>
                      <a:pt x="5436" y="98044"/>
                    </a:cubicBezTo>
                    <a:cubicBezTo>
                      <a:pt x="5436" y="122337"/>
                      <a:pt x="9902" y="147440"/>
                      <a:pt x="27769" y="165255"/>
                    </a:cubicBezTo>
                    <a:cubicBezTo>
                      <a:pt x="46041" y="183069"/>
                      <a:pt x="71217" y="191977"/>
                      <a:pt x="96799" y="191977"/>
                    </a:cubicBezTo>
                    <a:cubicBezTo>
                      <a:pt x="117102" y="191977"/>
                      <a:pt x="137811" y="185903"/>
                      <a:pt x="154459" y="173757"/>
                    </a:cubicBezTo>
                    <a:cubicBezTo>
                      <a:pt x="154459" y="174162"/>
                      <a:pt x="155677" y="205338"/>
                      <a:pt x="155677" y="215460"/>
                    </a:cubicBezTo>
                    <a:cubicBezTo>
                      <a:pt x="155677" y="262021"/>
                      <a:pt x="131314" y="319919"/>
                      <a:pt x="80150" y="319919"/>
                    </a:cubicBezTo>
                    <a:cubicBezTo>
                      <a:pt x="61066" y="319919"/>
                      <a:pt x="42387" y="314656"/>
                      <a:pt x="37108" y="288743"/>
                    </a:cubicBezTo>
                    <a:cubicBezTo>
                      <a:pt x="35078" y="279026"/>
                      <a:pt x="32642" y="269714"/>
                      <a:pt x="20866" y="269714"/>
                    </a:cubicBezTo>
                    <a:cubicBezTo>
                      <a:pt x="8684" y="269714"/>
                      <a:pt x="157" y="277002"/>
                      <a:pt x="157" y="287934"/>
                    </a:cubicBezTo>
                    <a:cubicBezTo>
                      <a:pt x="157" y="321944"/>
                      <a:pt x="35078" y="334900"/>
                      <a:pt x="63908" y="334900"/>
                    </a:cubicBezTo>
                    <a:cubicBezTo>
                      <a:pt x="112635" y="334900"/>
                      <a:pt x="162986" y="303724"/>
                      <a:pt x="175574" y="252304"/>
                    </a:cubicBezTo>
                    <a:cubicBezTo>
                      <a:pt x="181665" y="227606"/>
                      <a:pt x="183695" y="202099"/>
                      <a:pt x="183695" y="176591"/>
                    </a:cubicBezTo>
                    <a:lnTo>
                      <a:pt x="183695" y="123147"/>
                    </a:lnTo>
                    <a:lnTo>
                      <a:pt x="162174" y="128410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53" name="Group 45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underbrace{\qquad\qquad}$&#10;&#10;\end{document}&#10;" title="IguanaTex Vector Display">
              <a:extLst>
                <a:ext uri="{FF2B5EF4-FFF2-40B4-BE49-F238E27FC236}">
                  <a16:creationId xmlns:a16="http://schemas.microsoft.com/office/drawing/2014/main" id="{DE03A50F-09AA-E08F-3946-10A0F378797A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 rot="5400000">
              <a:off x="1995712" y="4582868"/>
              <a:ext cx="914733" cy="248142"/>
              <a:chOff x="5628446" y="6418359"/>
              <a:chExt cx="1628717" cy="332812"/>
            </a:xfrm>
          </p:grpSpPr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479C2DCA-E137-64C5-D8F9-2066EDC13085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5628446" y="6418359"/>
                <a:ext cx="194737" cy="202845"/>
              </a:xfrm>
              <a:custGeom>
                <a:avLst/>
                <a:gdLst>
                  <a:gd name="connsiteX0" fmla="*/ 194815 w 194737"/>
                  <a:gd name="connsiteY0" fmla="*/ 147039 h 202845"/>
                  <a:gd name="connsiteX1" fmla="*/ 189182 w 194737"/>
                  <a:gd name="connsiteY1" fmla="*/ 130034 h 202845"/>
                  <a:gd name="connsiteX2" fmla="*/ 88594 w 194737"/>
                  <a:gd name="connsiteY2" fmla="*/ 97846 h 202845"/>
                  <a:gd name="connsiteX3" fmla="*/ 18585 w 194737"/>
                  <a:gd name="connsiteY3" fmla="*/ 3104 h 202845"/>
                  <a:gd name="connsiteX4" fmla="*/ 9733 w 194737"/>
                  <a:gd name="connsiteY4" fmla="*/ 67 h 202845"/>
                  <a:gd name="connsiteX5" fmla="*/ 77 w 194737"/>
                  <a:gd name="connsiteY5" fmla="*/ 15857 h 202845"/>
                  <a:gd name="connsiteX6" fmla="*/ 77 w 194737"/>
                  <a:gd name="connsiteY6" fmla="*/ 25575 h 202845"/>
                  <a:gd name="connsiteX7" fmla="*/ 186365 w 194737"/>
                  <a:gd name="connsiteY7" fmla="*/ 202913 h 202845"/>
                  <a:gd name="connsiteX8" fmla="*/ 194815 w 194737"/>
                  <a:gd name="connsiteY8" fmla="*/ 185908 h 202845"/>
                  <a:gd name="connsiteX9" fmla="*/ 194815 w 194737"/>
                  <a:gd name="connsiteY9" fmla="*/ 147039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737" h="202845">
                    <a:moveTo>
                      <a:pt x="194815" y="147039"/>
                    </a:moveTo>
                    <a:cubicBezTo>
                      <a:pt x="194815" y="133071"/>
                      <a:pt x="194815" y="130034"/>
                      <a:pt x="189182" y="130034"/>
                    </a:cubicBezTo>
                    <a:cubicBezTo>
                      <a:pt x="164638" y="129427"/>
                      <a:pt x="124806" y="124568"/>
                      <a:pt x="88594" y="97846"/>
                    </a:cubicBezTo>
                    <a:cubicBezTo>
                      <a:pt x="45140" y="65050"/>
                      <a:pt x="28644" y="26789"/>
                      <a:pt x="18585" y="3104"/>
                    </a:cubicBezTo>
                    <a:cubicBezTo>
                      <a:pt x="17378" y="67"/>
                      <a:pt x="14964" y="67"/>
                      <a:pt x="9733" y="67"/>
                    </a:cubicBezTo>
                    <a:cubicBezTo>
                      <a:pt x="479" y="67"/>
                      <a:pt x="77" y="674"/>
                      <a:pt x="77" y="15857"/>
                    </a:cubicBezTo>
                    <a:lnTo>
                      <a:pt x="77" y="25575"/>
                    </a:lnTo>
                    <a:cubicBezTo>
                      <a:pt x="54796" y="174369"/>
                      <a:pt x="145325" y="202913"/>
                      <a:pt x="186365" y="202913"/>
                    </a:cubicBezTo>
                    <a:cubicBezTo>
                      <a:pt x="194815" y="202913"/>
                      <a:pt x="194815" y="202305"/>
                      <a:pt x="194815" y="185908"/>
                    </a:cubicBezTo>
                    <a:lnTo>
                      <a:pt x="194815" y="147039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7B2A40D-8ECB-BB99-7285-7BB019F7D867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5819162" y="6548328"/>
                <a:ext cx="442583" cy="72876"/>
              </a:xfrm>
              <a:custGeom>
                <a:avLst/>
                <a:gdLst>
                  <a:gd name="connsiteX0" fmla="*/ 0 w 442583"/>
                  <a:gd name="connsiteY0" fmla="*/ 0 h 72876"/>
                  <a:gd name="connsiteX1" fmla="*/ 442584 w 442583"/>
                  <a:gd name="connsiteY1" fmla="*/ 0 h 72876"/>
                  <a:gd name="connsiteX2" fmla="*/ 442584 w 442583"/>
                  <a:gd name="connsiteY2" fmla="*/ 72877 h 72876"/>
                  <a:gd name="connsiteX3" fmla="*/ 0 w 442583"/>
                  <a:gd name="connsiteY3" fmla="*/ 72877 h 7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583" h="72876">
                    <a:moveTo>
                      <a:pt x="0" y="0"/>
                    </a:moveTo>
                    <a:lnTo>
                      <a:pt x="442584" y="0"/>
                    </a:lnTo>
                    <a:lnTo>
                      <a:pt x="442584" y="72877"/>
                    </a:lnTo>
                    <a:lnTo>
                      <a:pt x="0" y="72877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012484FB-C9BA-2067-12E5-DE3ABB1EB44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6257723" y="6548326"/>
                <a:ext cx="194737" cy="202845"/>
              </a:xfrm>
              <a:custGeom>
                <a:avLst/>
                <a:gdLst>
                  <a:gd name="connsiteX0" fmla="*/ 194830 w 194737"/>
                  <a:gd name="connsiteY0" fmla="*/ 177405 h 202845"/>
                  <a:gd name="connsiteX1" fmla="*/ 8542 w 194737"/>
                  <a:gd name="connsiteY1" fmla="*/ 67 h 202845"/>
                  <a:gd name="connsiteX2" fmla="*/ 92 w 194737"/>
                  <a:gd name="connsiteY2" fmla="*/ 17072 h 202845"/>
                  <a:gd name="connsiteX3" fmla="*/ 92 w 194737"/>
                  <a:gd name="connsiteY3" fmla="*/ 55941 h 202845"/>
                  <a:gd name="connsiteX4" fmla="*/ 5725 w 194737"/>
                  <a:gd name="connsiteY4" fmla="*/ 72946 h 202845"/>
                  <a:gd name="connsiteX5" fmla="*/ 106313 w 194737"/>
                  <a:gd name="connsiteY5" fmla="*/ 105134 h 202845"/>
                  <a:gd name="connsiteX6" fmla="*/ 176322 w 194737"/>
                  <a:gd name="connsiteY6" fmla="*/ 199876 h 202845"/>
                  <a:gd name="connsiteX7" fmla="*/ 185174 w 194737"/>
                  <a:gd name="connsiteY7" fmla="*/ 202913 h 202845"/>
                  <a:gd name="connsiteX8" fmla="*/ 194830 w 194737"/>
                  <a:gd name="connsiteY8" fmla="*/ 187122 h 202845"/>
                  <a:gd name="connsiteX9" fmla="*/ 194830 w 194737"/>
                  <a:gd name="connsiteY9" fmla="*/ 177405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737" h="202845">
                    <a:moveTo>
                      <a:pt x="194830" y="177405"/>
                    </a:moveTo>
                    <a:cubicBezTo>
                      <a:pt x="140110" y="28611"/>
                      <a:pt x="49581" y="67"/>
                      <a:pt x="8542" y="67"/>
                    </a:cubicBezTo>
                    <a:cubicBezTo>
                      <a:pt x="92" y="67"/>
                      <a:pt x="92" y="674"/>
                      <a:pt x="92" y="17072"/>
                    </a:cubicBezTo>
                    <a:lnTo>
                      <a:pt x="92" y="55941"/>
                    </a:lnTo>
                    <a:cubicBezTo>
                      <a:pt x="92" y="69909"/>
                      <a:pt x="92" y="72946"/>
                      <a:pt x="5725" y="72946"/>
                    </a:cubicBezTo>
                    <a:cubicBezTo>
                      <a:pt x="30268" y="73553"/>
                      <a:pt x="70101" y="78412"/>
                      <a:pt x="106313" y="105134"/>
                    </a:cubicBezTo>
                    <a:cubicBezTo>
                      <a:pt x="149767" y="137929"/>
                      <a:pt x="166263" y="176191"/>
                      <a:pt x="176322" y="199876"/>
                    </a:cubicBezTo>
                    <a:cubicBezTo>
                      <a:pt x="177529" y="202913"/>
                      <a:pt x="179943" y="202913"/>
                      <a:pt x="185174" y="202913"/>
                    </a:cubicBezTo>
                    <a:cubicBezTo>
                      <a:pt x="194428" y="202913"/>
                      <a:pt x="194830" y="202305"/>
                      <a:pt x="194830" y="187122"/>
                    </a:cubicBezTo>
                    <a:lnTo>
                      <a:pt x="194830" y="177405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DA71FE6B-36A6-92F8-DA4C-52D647FCD52C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6433150" y="6548326"/>
                <a:ext cx="194737" cy="202845"/>
              </a:xfrm>
              <a:custGeom>
                <a:avLst/>
                <a:gdLst>
                  <a:gd name="connsiteX0" fmla="*/ 194835 w 194737"/>
                  <a:gd name="connsiteY0" fmla="*/ 17072 h 202845"/>
                  <a:gd name="connsiteX1" fmla="*/ 186385 w 194737"/>
                  <a:gd name="connsiteY1" fmla="*/ 67 h 202845"/>
                  <a:gd name="connsiteX2" fmla="*/ 97 w 194737"/>
                  <a:gd name="connsiteY2" fmla="*/ 177405 h 202845"/>
                  <a:gd name="connsiteX3" fmla="*/ 97 w 194737"/>
                  <a:gd name="connsiteY3" fmla="*/ 187122 h 202845"/>
                  <a:gd name="connsiteX4" fmla="*/ 9753 w 194737"/>
                  <a:gd name="connsiteY4" fmla="*/ 202913 h 202845"/>
                  <a:gd name="connsiteX5" fmla="*/ 19812 w 194737"/>
                  <a:gd name="connsiteY5" fmla="*/ 198054 h 202845"/>
                  <a:gd name="connsiteX6" fmla="*/ 190006 w 194737"/>
                  <a:gd name="connsiteY6" fmla="*/ 72946 h 202845"/>
                  <a:gd name="connsiteX7" fmla="*/ 194835 w 194737"/>
                  <a:gd name="connsiteY7" fmla="*/ 55941 h 202845"/>
                  <a:gd name="connsiteX8" fmla="*/ 194835 w 194737"/>
                  <a:gd name="connsiteY8" fmla="*/ 17072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737" h="202845">
                    <a:moveTo>
                      <a:pt x="194835" y="17072"/>
                    </a:moveTo>
                    <a:cubicBezTo>
                      <a:pt x="194835" y="674"/>
                      <a:pt x="194835" y="67"/>
                      <a:pt x="186385" y="67"/>
                    </a:cubicBezTo>
                    <a:cubicBezTo>
                      <a:pt x="145345" y="67"/>
                      <a:pt x="54816" y="29218"/>
                      <a:pt x="97" y="177405"/>
                    </a:cubicBezTo>
                    <a:lnTo>
                      <a:pt x="97" y="187122"/>
                    </a:lnTo>
                    <a:cubicBezTo>
                      <a:pt x="97" y="202305"/>
                      <a:pt x="499" y="202913"/>
                      <a:pt x="9753" y="202913"/>
                    </a:cubicBezTo>
                    <a:cubicBezTo>
                      <a:pt x="17398" y="202913"/>
                      <a:pt x="17800" y="202305"/>
                      <a:pt x="19812" y="198054"/>
                    </a:cubicBezTo>
                    <a:cubicBezTo>
                      <a:pt x="52805" y="118495"/>
                      <a:pt x="108329" y="75375"/>
                      <a:pt x="190006" y="72946"/>
                    </a:cubicBezTo>
                    <a:cubicBezTo>
                      <a:pt x="194835" y="72946"/>
                      <a:pt x="194835" y="68694"/>
                      <a:pt x="194835" y="55941"/>
                    </a:cubicBezTo>
                    <a:lnTo>
                      <a:pt x="194835" y="17072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276EE8FA-5453-C739-B702-A8867E4D2FDF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6623866" y="6548328"/>
                <a:ext cx="442583" cy="72876"/>
              </a:xfrm>
              <a:custGeom>
                <a:avLst/>
                <a:gdLst>
                  <a:gd name="connsiteX0" fmla="*/ 0 w 442583"/>
                  <a:gd name="connsiteY0" fmla="*/ 0 h 72876"/>
                  <a:gd name="connsiteX1" fmla="*/ 442584 w 442583"/>
                  <a:gd name="connsiteY1" fmla="*/ 0 h 72876"/>
                  <a:gd name="connsiteX2" fmla="*/ 442584 w 442583"/>
                  <a:gd name="connsiteY2" fmla="*/ 72877 h 72876"/>
                  <a:gd name="connsiteX3" fmla="*/ 0 w 442583"/>
                  <a:gd name="connsiteY3" fmla="*/ 72877 h 7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583" h="72876">
                    <a:moveTo>
                      <a:pt x="0" y="0"/>
                    </a:moveTo>
                    <a:lnTo>
                      <a:pt x="442584" y="0"/>
                    </a:lnTo>
                    <a:lnTo>
                      <a:pt x="442584" y="72877"/>
                    </a:lnTo>
                    <a:lnTo>
                      <a:pt x="0" y="72877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4DBC9850-1338-807F-085D-5CFCB8B13DCE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062426" y="6418359"/>
                <a:ext cx="194737" cy="202845"/>
              </a:xfrm>
              <a:custGeom>
                <a:avLst/>
                <a:gdLst>
                  <a:gd name="connsiteX0" fmla="*/ 194850 w 194737"/>
                  <a:gd name="connsiteY0" fmla="*/ 15857 h 202845"/>
                  <a:gd name="connsiteX1" fmla="*/ 185194 w 194737"/>
                  <a:gd name="connsiteY1" fmla="*/ 67 h 202845"/>
                  <a:gd name="connsiteX2" fmla="*/ 175135 w 194737"/>
                  <a:gd name="connsiteY2" fmla="*/ 4926 h 202845"/>
                  <a:gd name="connsiteX3" fmla="*/ 4940 w 194737"/>
                  <a:gd name="connsiteY3" fmla="*/ 130034 h 202845"/>
                  <a:gd name="connsiteX4" fmla="*/ 112 w 194737"/>
                  <a:gd name="connsiteY4" fmla="*/ 147039 h 202845"/>
                  <a:gd name="connsiteX5" fmla="*/ 112 w 194737"/>
                  <a:gd name="connsiteY5" fmla="*/ 185908 h 202845"/>
                  <a:gd name="connsiteX6" fmla="*/ 8561 w 194737"/>
                  <a:gd name="connsiteY6" fmla="*/ 202913 h 202845"/>
                  <a:gd name="connsiteX7" fmla="*/ 194850 w 194737"/>
                  <a:gd name="connsiteY7" fmla="*/ 25575 h 202845"/>
                  <a:gd name="connsiteX8" fmla="*/ 194850 w 194737"/>
                  <a:gd name="connsiteY8" fmla="*/ 15857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737" h="202845">
                    <a:moveTo>
                      <a:pt x="194850" y="15857"/>
                    </a:moveTo>
                    <a:cubicBezTo>
                      <a:pt x="194850" y="674"/>
                      <a:pt x="194448" y="67"/>
                      <a:pt x="185194" y="67"/>
                    </a:cubicBezTo>
                    <a:cubicBezTo>
                      <a:pt x="177549" y="67"/>
                      <a:pt x="177147" y="674"/>
                      <a:pt x="175135" y="4926"/>
                    </a:cubicBezTo>
                    <a:cubicBezTo>
                      <a:pt x="142142" y="84485"/>
                      <a:pt x="86618" y="127605"/>
                      <a:pt x="4940" y="130034"/>
                    </a:cubicBezTo>
                    <a:cubicBezTo>
                      <a:pt x="112" y="130034"/>
                      <a:pt x="112" y="134285"/>
                      <a:pt x="112" y="147039"/>
                    </a:cubicBezTo>
                    <a:lnTo>
                      <a:pt x="112" y="185908"/>
                    </a:lnTo>
                    <a:cubicBezTo>
                      <a:pt x="112" y="202305"/>
                      <a:pt x="112" y="202913"/>
                      <a:pt x="8561" y="202913"/>
                    </a:cubicBezTo>
                    <a:cubicBezTo>
                      <a:pt x="49601" y="202913"/>
                      <a:pt x="140130" y="173761"/>
                      <a:pt x="194850" y="25575"/>
                    </a:cubicBezTo>
                    <a:lnTo>
                      <a:pt x="194850" y="15857"/>
                    </a:lnTo>
                    <a:close/>
                  </a:path>
                </a:pathLst>
              </a:custGeom>
              <a:solidFill>
                <a:srgbClr val="000000"/>
              </a:solidFill>
              <a:ln w="40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73" name="Group 47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V\in \G \implies \Down V\in \F $&#10;&#10;\end{document}&#10;" title="IguanaTex Vector Display">
              <a:extLst>
                <a:ext uri="{FF2B5EF4-FFF2-40B4-BE49-F238E27FC236}">
                  <a16:creationId xmlns:a16="http://schemas.microsoft.com/office/drawing/2014/main" id="{6A37CFEE-78F0-7E9E-B0D0-71D8327C6547}"/>
                </a:ext>
              </a:extLst>
            </p:cNvPr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>
            <a:xfrm>
              <a:off x="2665417" y="4736968"/>
              <a:ext cx="3512434" cy="432208"/>
              <a:chOff x="5737882" y="6500029"/>
              <a:chExt cx="3512434" cy="432208"/>
            </a:xfrm>
          </p:grpSpPr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AF1D40F-F29D-6481-D51C-272A5A13CF4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5737882" y="6555024"/>
                <a:ext cx="289519" cy="285441"/>
              </a:xfrm>
              <a:custGeom>
                <a:avLst/>
                <a:gdLst>
                  <a:gd name="connsiteX0" fmla="*/ 232342 w 289519"/>
                  <a:gd name="connsiteY0" fmla="*/ 46219 h 285441"/>
                  <a:gd name="connsiteX1" fmla="*/ 284318 w 289519"/>
                  <a:gd name="connsiteY1" fmla="*/ 12614 h 285441"/>
                  <a:gd name="connsiteX2" fmla="*/ 289597 w 289519"/>
                  <a:gd name="connsiteY2" fmla="*/ 4921 h 285441"/>
                  <a:gd name="connsiteX3" fmla="*/ 284318 w 289519"/>
                  <a:gd name="connsiteY3" fmla="*/ 63 h 285441"/>
                  <a:gd name="connsiteX4" fmla="*/ 251021 w 289519"/>
                  <a:gd name="connsiteY4" fmla="*/ 1277 h 285441"/>
                  <a:gd name="connsiteX5" fmla="*/ 210821 w 289519"/>
                  <a:gd name="connsiteY5" fmla="*/ 63 h 285441"/>
                  <a:gd name="connsiteX6" fmla="*/ 203106 w 289519"/>
                  <a:gd name="connsiteY6" fmla="*/ 7756 h 285441"/>
                  <a:gd name="connsiteX7" fmla="*/ 209603 w 289519"/>
                  <a:gd name="connsiteY7" fmla="*/ 12614 h 285441"/>
                  <a:gd name="connsiteX8" fmla="*/ 228282 w 289519"/>
                  <a:gd name="connsiteY8" fmla="*/ 25975 h 285441"/>
                  <a:gd name="connsiteX9" fmla="*/ 222191 w 289519"/>
                  <a:gd name="connsiteY9" fmla="*/ 41361 h 285441"/>
                  <a:gd name="connsiteX10" fmla="*/ 97531 w 289519"/>
                  <a:gd name="connsiteY10" fmla="*/ 238943 h 285441"/>
                  <a:gd name="connsiteX11" fmla="*/ 69919 w 289519"/>
                  <a:gd name="connsiteY11" fmla="*/ 24761 h 285441"/>
                  <a:gd name="connsiteX12" fmla="*/ 97937 w 289519"/>
                  <a:gd name="connsiteY12" fmla="*/ 12614 h 285441"/>
                  <a:gd name="connsiteX13" fmla="*/ 108088 w 289519"/>
                  <a:gd name="connsiteY13" fmla="*/ 4516 h 285441"/>
                  <a:gd name="connsiteX14" fmla="*/ 102403 w 289519"/>
                  <a:gd name="connsiteY14" fmla="*/ 63 h 285441"/>
                  <a:gd name="connsiteX15" fmla="*/ 52052 w 289519"/>
                  <a:gd name="connsiteY15" fmla="*/ 1277 h 285441"/>
                  <a:gd name="connsiteX16" fmla="*/ 29719 w 289519"/>
                  <a:gd name="connsiteY16" fmla="*/ 873 h 285441"/>
                  <a:gd name="connsiteX17" fmla="*/ 7792 w 289519"/>
                  <a:gd name="connsiteY17" fmla="*/ 63 h 285441"/>
                  <a:gd name="connsiteX18" fmla="*/ 77 w 289519"/>
                  <a:gd name="connsiteY18" fmla="*/ 7756 h 285441"/>
                  <a:gd name="connsiteX19" fmla="*/ 10228 w 289519"/>
                  <a:gd name="connsiteY19" fmla="*/ 12614 h 285441"/>
                  <a:gd name="connsiteX20" fmla="*/ 34592 w 289519"/>
                  <a:gd name="connsiteY20" fmla="*/ 26380 h 285441"/>
                  <a:gd name="connsiteX21" fmla="*/ 66670 w 289519"/>
                  <a:gd name="connsiteY21" fmla="*/ 276192 h 285441"/>
                  <a:gd name="connsiteX22" fmla="*/ 74792 w 289519"/>
                  <a:gd name="connsiteY22" fmla="*/ 285504 h 285441"/>
                  <a:gd name="connsiteX23" fmla="*/ 86161 w 289519"/>
                  <a:gd name="connsiteY23" fmla="*/ 278217 h 285441"/>
                  <a:gd name="connsiteX24" fmla="*/ 232342 w 289519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9519" h="285441">
                    <a:moveTo>
                      <a:pt x="232342" y="46219"/>
                    </a:moveTo>
                    <a:cubicBezTo>
                      <a:pt x="252239" y="14639"/>
                      <a:pt x="269294" y="13424"/>
                      <a:pt x="284318" y="12614"/>
                    </a:cubicBezTo>
                    <a:cubicBezTo>
                      <a:pt x="289191" y="12209"/>
                      <a:pt x="289597" y="5326"/>
                      <a:pt x="289597" y="4921"/>
                    </a:cubicBezTo>
                    <a:cubicBezTo>
                      <a:pt x="289597" y="1682"/>
                      <a:pt x="287566" y="63"/>
                      <a:pt x="284318" y="63"/>
                    </a:cubicBezTo>
                    <a:cubicBezTo>
                      <a:pt x="273760" y="63"/>
                      <a:pt x="261985" y="1277"/>
                      <a:pt x="251021" y="1277"/>
                    </a:cubicBezTo>
                    <a:cubicBezTo>
                      <a:pt x="237621" y="1277"/>
                      <a:pt x="223815" y="63"/>
                      <a:pt x="210821" y="63"/>
                    </a:cubicBezTo>
                    <a:cubicBezTo>
                      <a:pt x="208385" y="63"/>
                      <a:pt x="203106" y="63"/>
                      <a:pt x="203106" y="7756"/>
                    </a:cubicBezTo>
                    <a:cubicBezTo>
                      <a:pt x="203106" y="12209"/>
                      <a:pt x="206761" y="12614"/>
                      <a:pt x="209603" y="12614"/>
                    </a:cubicBezTo>
                    <a:cubicBezTo>
                      <a:pt x="220567" y="13424"/>
                      <a:pt x="228282" y="17473"/>
                      <a:pt x="228282" y="25975"/>
                    </a:cubicBezTo>
                    <a:cubicBezTo>
                      <a:pt x="228282" y="32048"/>
                      <a:pt x="222191" y="40956"/>
                      <a:pt x="222191" y="41361"/>
                    </a:cubicBezTo>
                    <a:lnTo>
                      <a:pt x="97531" y="238943"/>
                    </a:lnTo>
                    <a:lnTo>
                      <a:pt x="69919" y="24761"/>
                    </a:lnTo>
                    <a:cubicBezTo>
                      <a:pt x="69919" y="17878"/>
                      <a:pt x="79258" y="12614"/>
                      <a:pt x="97937" y="12614"/>
                    </a:cubicBezTo>
                    <a:cubicBezTo>
                      <a:pt x="103622" y="12614"/>
                      <a:pt x="108088" y="12614"/>
                      <a:pt x="108088" y="4516"/>
                    </a:cubicBezTo>
                    <a:cubicBezTo>
                      <a:pt x="108088" y="873"/>
                      <a:pt x="104840" y="63"/>
                      <a:pt x="102403" y="63"/>
                    </a:cubicBezTo>
                    <a:cubicBezTo>
                      <a:pt x="86161" y="63"/>
                      <a:pt x="68701" y="1277"/>
                      <a:pt x="52052" y="1277"/>
                    </a:cubicBezTo>
                    <a:cubicBezTo>
                      <a:pt x="44743" y="1277"/>
                      <a:pt x="37028" y="873"/>
                      <a:pt x="29719" y="873"/>
                    </a:cubicBezTo>
                    <a:cubicBezTo>
                      <a:pt x="22410" y="873"/>
                      <a:pt x="14695" y="63"/>
                      <a:pt x="7792" y="63"/>
                    </a:cubicBezTo>
                    <a:cubicBezTo>
                      <a:pt x="4949" y="63"/>
                      <a:pt x="77" y="63"/>
                      <a:pt x="77" y="7756"/>
                    </a:cubicBezTo>
                    <a:cubicBezTo>
                      <a:pt x="77" y="12614"/>
                      <a:pt x="3731" y="12614"/>
                      <a:pt x="10228" y="12614"/>
                    </a:cubicBezTo>
                    <a:cubicBezTo>
                      <a:pt x="32967" y="12614"/>
                      <a:pt x="33374" y="16258"/>
                      <a:pt x="34592" y="26380"/>
                    </a:cubicBezTo>
                    <a:lnTo>
                      <a:pt x="66670" y="276192"/>
                    </a:lnTo>
                    <a:cubicBezTo>
                      <a:pt x="67889" y="284290"/>
                      <a:pt x="69513" y="285504"/>
                      <a:pt x="74792" y="285504"/>
                    </a:cubicBezTo>
                    <a:cubicBezTo>
                      <a:pt x="81288" y="285504"/>
                      <a:pt x="82913" y="283480"/>
                      <a:pt x="86161" y="278217"/>
                    </a:cubicBezTo>
                    <a:lnTo>
                      <a:pt x="232342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7294C701-932D-BBFE-D592-BC59C7DD9CAB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6188740" y="6612922"/>
                <a:ext cx="203029" cy="234831"/>
              </a:xfrm>
              <a:custGeom>
                <a:avLst/>
                <a:gdLst>
                  <a:gd name="connsiteX0" fmla="*/ 188905 w 203029"/>
                  <a:gd name="connsiteY0" fmla="*/ 125576 h 234831"/>
                  <a:gd name="connsiteX1" fmla="*/ 203117 w 203029"/>
                  <a:gd name="connsiteY1" fmla="*/ 117478 h 234831"/>
                  <a:gd name="connsiteX2" fmla="*/ 188905 w 203029"/>
                  <a:gd name="connsiteY2" fmla="*/ 109381 h 234831"/>
                  <a:gd name="connsiteX3" fmla="*/ 16736 w 203029"/>
                  <a:gd name="connsiteY3" fmla="*/ 109381 h 234831"/>
                  <a:gd name="connsiteX4" fmla="*/ 125560 w 203029"/>
                  <a:gd name="connsiteY4" fmla="*/ 16258 h 234831"/>
                  <a:gd name="connsiteX5" fmla="*/ 188905 w 203029"/>
                  <a:gd name="connsiteY5" fmla="*/ 16258 h 234831"/>
                  <a:gd name="connsiteX6" fmla="*/ 203117 w 203029"/>
                  <a:gd name="connsiteY6" fmla="*/ 8160 h 234831"/>
                  <a:gd name="connsiteX7" fmla="*/ 188905 w 203029"/>
                  <a:gd name="connsiteY7" fmla="*/ 63 h 234831"/>
                  <a:gd name="connsiteX8" fmla="*/ 124748 w 203029"/>
                  <a:gd name="connsiteY8" fmla="*/ 63 h 234831"/>
                  <a:gd name="connsiteX9" fmla="*/ 88 w 203029"/>
                  <a:gd name="connsiteY9" fmla="*/ 117478 h 234831"/>
                  <a:gd name="connsiteX10" fmla="*/ 124748 w 203029"/>
                  <a:gd name="connsiteY10" fmla="*/ 234894 h 234831"/>
                  <a:gd name="connsiteX11" fmla="*/ 188905 w 203029"/>
                  <a:gd name="connsiteY11" fmla="*/ 234894 h 234831"/>
                  <a:gd name="connsiteX12" fmla="*/ 203117 w 203029"/>
                  <a:gd name="connsiteY12" fmla="*/ 226797 h 234831"/>
                  <a:gd name="connsiteX13" fmla="*/ 188905 w 203029"/>
                  <a:gd name="connsiteY13" fmla="*/ 218699 h 234831"/>
                  <a:gd name="connsiteX14" fmla="*/ 125560 w 203029"/>
                  <a:gd name="connsiteY14" fmla="*/ 218699 h 234831"/>
                  <a:gd name="connsiteX15" fmla="*/ 16736 w 203029"/>
                  <a:gd name="connsiteY15" fmla="*/ 125576 h 234831"/>
                  <a:gd name="connsiteX16" fmla="*/ 188905 w 203029"/>
                  <a:gd name="connsiteY16" fmla="*/ 125576 h 23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029" h="234831">
                    <a:moveTo>
                      <a:pt x="188905" y="125576"/>
                    </a:moveTo>
                    <a:cubicBezTo>
                      <a:pt x="195808" y="125576"/>
                      <a:pt x="203117" y="125576"/>
                      <a:pt x="203117" y="117478"/>
                    </a:cubicBezTo>
                    <a:cubicBezTo>
                      <a:pt x="203117" y="109381"/>
                      <a:pt x="195808" y="109381"/>
                      <a:pt x="188905" y="109381"/>
                    </a:cubicBezTo>
                    <a:lnTo>
                      <a:pt x="16736" y="109381"/>
                    </a:lnTo>
                    <a:cubicBezTo>
                      <a:pt x="21609" y="55127"/>
                      <a:pt x="68305" y="16258"/>
                      <a:pt x="125560" y="16258"/>
                    </a:cubicBezTo>
                    <a:lnTo>
                      <a:pt x="188905" y="16258"/>
                    </a:lnTo>
                    <a:cubicBezTo>
                      <a:pt x="195808" y="16258"/>
                      <a:pt x="203117" y="16258"/>
                      <a:pt x="203117" y="8160"/>
                    </a:cubicBezTo>
                    <a:cubicBezTo>
                      <a:pt x="203117" y="63"/>
                      <a:pt x="195808" y="63"/>
                      <a:pt x="188905" y="63"/>
                    </a:cubicBezTo>
                    <a:lnTo>
                      <a:pt x="124748" y="63"/>
                    </a:lnTo>
                    <a:cubicBezTo>
                      <a:pt x="55311" y="63"/>
                      <a:pt x="88" y="52697"/>
                      <a:pt x="88" y="117478"/>
                    </a:cubicBezTo>
                    <a:cubicBezTo>
                      <a:pt x="88" y="182260"/>
                      <a:pt x="55311" y="234894"/>
                      <a:pt x="124748" y="234894"/>
                    </a:cubicBezTo>
                    <a:lnTo>
                      <a:pt x="188905" y="234894"/>
                    </a:lnTo>
                    <a:cubicBezTo>
                      <a:pt x="195808" y="234894"/>
                      <a:pt x="203117" y="234894"/>
                      <a:pt x="203117" y="226797"/>
                    </a:cubicBezTo>
                    <a:cubicBezTo>
                      <a:pt x="203117" y="218699"/>
                      <a:pt x="195808" y="218699"/>
                      <a:pt x="188905" y="218699"/>
                    </a:cubicBezTo>
                    <a:lnTo>
                      <a:pt x="125560" y="218699"/>
                    </a:lnTo>
                    <a:cubicBezTo>
                      <a:pt x="68305" y="218699"/>
                      <a:pt x="21609" y="179830"/>
                      <a:pt x="16736" y="125576"/>
                    </a:cubicBezTo>
                    <a:lnTo>
                      <a:pt x="188905" y="125576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E42BDF4-7559-B9DD-E1CA-04BC5FEEDC3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6567771" y="6549356"/>
                <a:ext cx="183538" cy="334837"/>
              </a:xfrm>
              <a:custGeom>
                <a:avLst/>
                <a:gdLst>
                  <a:gd name="connsiteX0" fmla="*/ 162114 w 183538"/>
                  <a:gd name="connsiteY0" fmla="*/ 128410 h 334837"/>
                  <a:gd name="connsiteX1" fmla="*/ 99581 w 183538"/>
                  <a:gd name="connsiteY1" fmla="*/ 179830 h 334837"/>
                  <a:gd name="connsiteX2" fmla="*/ 35018 w 183538"/>
                  <a:gd name="connsiteY2" fmla="*/ 97639 h 334837"/>
                  <a:gd name="connsiteX3" fmla="*/ 109327 w 183538"/>
                  <a:gd name="connsiteY3" fmla="*/ 13829 h 334837"/>
                  <a:gd name="connsiteX4" fmla="*/ 154805 w 183538"/>
                  <a:gd name="connsiteY4" fmla="*/ 50268 h 334837"/>
                  <a:gd name="connsiteX5" fmla="*/ 122727 w 183538"/>
                  <a:gd name="connsiteY5" fmla="*/ 80634 h 334837"/>
                  <a:gd name="connsiteX6" fmla="*/ 121915 w 183538"/>
                  <a:gd name="connsiteY6" fmla="*/ 87517 h 334837"/>
                  <a:gd name="connsiteX7" fmla="*/ 140593 w 183538"/>
                  <a:gd name="connsiteY7" fmla="*/ 91161 h 334837"/>
                  <a:gd name="connsiteX8" fmla="*/ 182417 w 183538"/>
                  <a:gd name="connsiteY8" fmla="*/ 46624 h 334837"/>
                  <a:gd name="connsiteX9" fmla="*/ 119478 w 183538"/>
                  <a:gd name="connsiteY9" fmla="*/ 63 h 334837"/>
                  <a:gd name="connsiteX10" fmla="*/ 5376 w 183538"/>
                  <a:gd name="connsiteY10" fmla="*/ 98044 h 334837"/>
                  <a:gd name="connsiteX11" fmla="*/ 27709 w 183538"/>
                  <a:gd name="connsiteY11" fmla="*/ 165255 h 334837"/>
                  <a:gd name="connsiteX12" fmla="*/ 96739 w 183538"/>
                  <a:gd name="connsiteY12" fmla="*/ 191977 h 334837"/>
                  <a:gd name="connsiteX13" fmla="*/ 154399 w 183538"/>
                  <a:gd name="connsiteY13" fmla="*/ 173757 h 334837"/>
                  <a:gd name="connsiteX14" fmla="*/ 155617 w 183538"/>
                  <a:gd name="connsiteY14" fmla="*/ 215460 h 334837"/>
                  <a:gd name="connsiteX15" fmla="*/ 80090 w 183538"/>
                  <a:gd name="connsiteY15" fmla="*/ 319919 h 334837"/>
                  <a:gd name="connsiteX16" fmla="*/ 37048 w 183538"/>
                  <a:gd name="connsiteY16" fmla="*/ 288743 h 334837"/>
                  <a:gd name="connsiteX17" fmla="*/ 20806 w 183538"/>
                  <a:gd name="connsiteY17" fmla="*/ 269714 h 334837"/>
                  <a:gd name="connsiteX18" fmla="*/ 97 w 183538"/>
                  <a:gd name="connsiteY18" fmla="*/ 287934 h 334837"/>
                  <a:gd name="connsiteX19" fmla="*/ 63848 w 183538"/>
                  <a:gd name="connsiteY19" fmla="*/ 334900 h 334837"/>
                  <a:gd name="connsiteX20" fmla="*/ 175514 w 183538"/>
                  <a:gd name="connsiteY20" fmla="*/ 252304 h 334837"/>
                  <a:gd name="connsiteX21" fmla="*/ 183635 w 183538"/>
                  <a:gd name="connsiteY21" fmla="*/ 176591 h 334837"/>
                  <a:gd name="connsiteX22" fmla="*/ 183635 w 183538"/>
                  <a:gd name="connsiteY22" fmla="*/ 123147 h 334837"/>
                  <a:gd name="connsiteX23" fmla="*/ 162114 w 183538"/>
                  <a:gd name="connsiteY23" fmla="*/ 12841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3538" h="334837">
                    <a:moveTo>
                      <a:pt x="162114" y="128410"/>
                    </a:moveTo>
                    <a:cubicBezTo>
                      <a:pt x="153587" y="168898"/>
                      <a:pt x="126787" y="179830"/>
                      <a:pt x="99581" y="179830"/>
                    </a:cubicBezTo>
                    <a:cubicBezTo>
                      <a:pt x="55321" y="179830"/>
                      <a:pt x="35018" y="137318"/>
                      <a:pt x="35018" y="97639"/>
                    </a:cubicBezTo>
                    <a:cubicBezTo>
                      <a:pt x="35018" y="55936"/>
                      <a:pt x="60600" y="13829"/>
                      <a:pt x="109327" y="13829"/>
                    </a:cubicBezTo>
                    <a:cubicBezTo>
                      <a:pt x="126787" y="13829"/>
                      <a:pt x="154805" y="26785"/>
                      <a:pt x="154805" y="50268"/>
                    </a:cubicBezTo>
                    <a:cubicBezTo>
                      <a:pt x="154805" y="74966"/>
                      <a:pt x="139781" y="80634"/>
                      <a:pt x="122727" y="80634"/>
                    </a:cubicBezTo>
                    <a:lnTo>
                      <a:pt x="121915" y="87517"/>
                    </a:lnTo>
                    <a:cubicBezTo>
                      <a:pt x="128005" y="88732"/>
                      <a:pt x="138563" y="91161"/>
                      <a:pt x="140593" y="91161"/>
                    </a:cubicBezTo>
                    <a:cubicBezTo>
                      <a:pt x="163332" y="91161"/>
                      <a:pt x="182417" y="69702"/>
                      <a:pt x="182417" y="46624"/>
                    </a:cubicBezTo>
                    <a:cubicBezTo>
                      <a:pt x="182417" y="8565"/>
                      <a:pt x="142217" y="63"/>
                      <a:pt x="119478" y="63"/>
                    </a:cubicBezTo>
                    <a:cubicBezTo>
                      <a:pt x="64254" y="63"/>
                      <a:pt x="5376" y="32048"/>
                      <a:pt x="5376" y="98044"/>
                    </a:cubicBezTo>
                    <a:cubicBezTo>
                      <a:pt x="5376" y="122337"/>
                      <a:pt x="9842" y="147440"/>
                      <a:pt x="27709" y="165255"/>
                    </a:cubicBezTo>
                    <a:cubicBezTo>
                      <a:pt x="45982" y="183069"/>
                      <a:pt x="71157" y="191977"/>
                      <a:pt x="96739" y="191977"/>
                    </a:cubicBezTo>
                    <a:cubicBezTo>
                      <a:pt x="117042" y="191977"/>
                      <a:pt x="137751" y="185903"/>
                      <a:pt x="154399" y="173757"/>
                    </a:cubicBezTo>
                    <a:cubicBezTo>
                      <a:pt x="154399" y="174162"/>
                      <a:pt x="155617" y="205338"/>
                      <a:pt x="155617" y="215460"/>
                    </a:cubicBezTo>
                    <a:cubicBezTo>
                      <a:pt x="155617" y="262021"/>
                      <a:pt x="131254" y="319919"/>
                      <a:pt x="80090" y="319919"/>
                    </a:cubicBezTo>
                    <a:cubicBezTo>
                      <a:pt x="61006" y="319919"/>
                      <a:pt x="42327" y="314656"/>
                      <a:pt x="37048" y="288743"/>
                    </a:cubicBezTo>
                    <a:cubicBezTo>
                      <a:pt x="35018" y="279026"/>
                      <a:pt x="32582" y="269714"/>
                      <a:pt x="20806" y="269714"/>
                    </a:cubicBezTo>
                    <a:cubicBezTo>
                      <a:pt x="8624" y="269714"/>
                      <a:pt x="97" y="277002"/>
                      <a:pt x="97" y="287934"/>
                    </a:cubicBezTo>
                    <a:cubicBezTo>
                      <a:pt x="97" y="321944"/>
                      <a:pt x="35018" y="334900"/>
                      <a:pt x="63848" y="334900"/>
                    </a:cubicBezTo>
                    <a:cubicBezTo>
                      <a:pt x="112575" y="334900"/>
                      <a:pt x="162926" y="303724"/>
                      <a:pt x="175514" y="252304"/>
                    </a:cubicBezTo>
                    <a:cubicBezTo>
                      <a:pt x="181605" y="227606"/>
                      <a:pt x="183635" y="202099"/>
                      <a:pt x="183635" y="176591"/>
                    </a:cubicBezTo>
                    <a:lnTo>
                      <a:pt x="183635" y="123147"/>
                    </a:lnTo>
                    <a:lnTo>
                      <a:pt x="162114" y="128410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98BCE380-DF40-E55C-44FA-207FBD80BC87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7032295" y="6682967"/>
                <a:ext cx="270029" cy="94742"/>
              </a:xfrm>
              <a:custGeom>
                <a:avLst/>
                <a:gdLst>
                  <a:gd name="connsiteX0" fmla="*/ 256332 w 270029"/>
                  <a:gd name="connsiteY0" fmla="*/ 16258 h 94742"/>
                  <a:gd name="connsiteX1" fmla="*/ 270138 w 270029"/>
                  <a:gd name="connsiteY1" fmla="*/ 8160 h 94742"/>
                  <a:gd name="connsiteX2" fmla="*/ 256738 w 270029"/>
                  <a:gd name="connsiteY2" fmla="*/ 63 h 94742"/>
                  <a:gd name="connsiteX3" fmla="*/ 13508 w 270029"/>
                  <a:gd name="connsiteY3" fmla="*/ 63 h 94742"/>
                  <a:gd name="connsiteX4" fmla="*/ 108 w 270029"/>
                  <a:gd name="connsiteY4" fmla="*/ 8160 h 94742"/>
                  <a:gd name="connsiteX5" fmla="*/ 13914 w 270029"/>
                  <a:gd name="connsiteY5" fmla="*/ 16258 h 94742"/>
                  <a:gd name="connsiteX6" fmla="*/ 256332 w 270029"/>
                  <a:gd name="connsiteY6" fmla="*/ 16258 h 94742"/>
                  <a:gd name="connsiteX7" fmla="*/ 256738 w 270029"/>
                  <a:gd name="connsiteY7" fmla="*/ 94805 h 94742"/>
                  <a:gd name="connsiteX8" fmla="*/ 270138 w 270029"/>
                  <a:gd name="connsiteY8" fmla="*/ 86707 h 94742"/>
                  <a:gd name="connsiteX9" fmla="*/ 256332 w 270029"/>
                  <a:gd name="connsiteY9" fmla="*/ 78610 h 94742"/>
                  <a:gd name="connsiteX10" fmla="*/ 13914 w 270029"/>
                  <a:gd name="connsiteY10" fmla="*/ 78610 h 94742"/>
                  <a:gd name="connsiteX11" fmla="*/ 108 w 270029"/>
                  <a:gd name="connsiteY11" fmla="*/ 86707 h 94742"/>
                  <a:gd name="connsiteX12" fmla="*/ 13508 w 270029"/>
                  <a:gd name="connsiteY12" fmla="*/ 94805 h 94742"/>
                  <a:gd name="connsiteX13" fmla="*/ 256738 w 270029"/>
                  <a:gd name="connsiteY13" fmla="*/ 94805 h 9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0029" h="94742">
                    <a:moveTo>
                      <a:pt x="256332" y="16258"/>
                    </a:moveTo>
                    <a:cubicBezTo>
                      <a:pt x="262422" y="16258"/>
                      <a:pt x="270138" y="16258"/>
                      <a:pt x="270138" y="8160"/>
                    </a:cubicBezTo>
                    <a:cubicBezTo>
                      <a:pt x="270138" y="63"/>
                      <a:pt x="262422" y="63"/>
                      <a:pt x="256738" y="63"/>
                    </a:cubicBezTo>
                    <a:lnTo>
                      <a:pt x="13508" y="63"/>
                    </a:lnTo>
                    <a:cubicBezTo>
                      <a:pt x="7824" y="63"/>
                      <a:pt x="108" y="63"/>
                      <a:pt x="108" y="8160"/>
                    </a:cubicBezTo>
                    <a:cubicBezTo>
                      <a:pt x="108" y="16258"/>
                      <a:pt x="7824" y="16258"/>
                      <a:pt x="13914" y="16258"/>
                    </a:cubicBezTo>
                    <a:lnTo>
                      <a:pt x="256332" y="16258"/>
                    </a:lnTo>
                    <a:close/>
                    <a:moveTo>
                      <a:pt x="256738" y="94805"/>
                    </a:moveTo>
                    <a:cubicBezTo>
                      <a:pt x="262422" y="94805"/>
                      <a:pt x="270138" y="94805"/>
                      <a:pt x="270138" y="86707"/>
                    </a:cubicBezTo>
                    <a:cubicBezTo>
                      <a:pt x="270138" y="78610"/>
                      <a:pt x="262422" y="78610"/>
                      <a:pt x="256332" y="78610"/>
                    </a:cubicBezTo>
                    <a:lnTo>
                      <a:pt x="13914" y="78610"/>
                    </a:lnTo>
                    <a:cubicBezTo>
                      <a:pt x="7824" y="78610"/>
                      <a:pt x="108" y="78610"/>
                      <a:pt x="108" y="86707"/>
                    </a:cubicBezTo>
                    <a:cubicBezTo>
                      <a:pt x="108" y="94805"/>
                      <a:pt x="7824" y="94805"/>
                      <a:pt x="13508" y="94805"/>
                    </a:cubicBezTo>
                    <a:lnTo>
                      <a:pt x="256738" y="94805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3DA790C6-0DC0-EC2B-2A59-3BFE0EDA7BD5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280039" y="6618995"/>
                <a:ext cx="360580" cy="222684"/>
              </a:xfrm>
              <a:custGeom>
                <a:avLst/>
                <a:gdLst>
                  <a:gd name="connsiteX0" fmla="*/ 272580 w 360580"/>
                  <a:gd name="connsiteY0" fmla="*/ 80229 h 222684"/>
                  <a:gd name="connsiteX1" fmla="*/ 323743 w 360580"/>
                  <a:gd name="connsiteY1" fmla="*/ 111405 h 222684"/>
                  <a:gd name="connsiteX2" fmla="*/ 272580 w 360580"/>
                  <a:gd name="connsiteY2" fmla="*/ 142581 h 222684"/>
                  <a:gd name="connsiteX3" fmla="*/ 14733 w 360580"/>
                  <a:gd name="connsiteY3" fmla="*/ 142581 h 222684"/>
                  <a:gd name="connsiteX4" fmla="*/ 115 w 360580"/>
                  <a:gd name="connsiteY4" fmla="*/ 150679 h 222684"/>
                  <a:gd name="connsiteX5" fmla="*/ 14327 w 360580"/>
                  <a:gd name="connsiteY5" fmla="*/ 158776 h 222684"/>
                  <a:gd name="connsiteX6" fmla="*/ 254307 w 360580"/>
                  <a:gd name="connsiteY6" fmla="*/ 158776 h 222684"/>
                  <a:gd name="connsiteX7" fmla="*/ 213701 w 360580"/>
                  <a:gd name="connsiteY7" fmla="*/ 218294 h 222684"/>
                  <a:gd name="connsiteX8" fmla="*/ 221417 w 360580"/>
                  <a:gd name="connsiteY8" fmla="*/ 222748 h 222684"/>
                  <a:gd name="connsiteX9" fmla="*/ 229132 w 360580"/>
                  <a:gd name="connsiteY9" fmla="*/ 219509 h 222684"/>
                  <a:gd name="connsiteX10" fmla="*/ 275422 w 360580"/>
                  <a:gd name="connsiteY10" fmla="*/ 159181 h 222684"/>
                  <a:gd name="connsiteX11" fmla="*/ 351761 w 360580"/>
                  <a:gd name="connsiteY11" fmla="*/ 117478 h 222684"/>
                  <a:gd name="connsiteX12" fmla="*/ 359883 w 360580"/>
                  <a:gd name="connsiteY12" fmla="*/ 113835 h 222684"/>
                  <a:gd name="connsiteX13" fmla="*/ 360695 w 360580"/>
                  <a:gd name="connsiteY13" fmla="*/ 111405 h 222684"/>
                  <a:gd name="connsiteX14" fmla="*/ 360289 w 360580"/>
                  <a:gd name="connsiteY14" fmla="*/ 108976 h 222684"/>
                  <a:gd name="connsiteX15" fmla="*/ 359070 w 360580"/>
                  <a:gd name="connsiteY15" fmla="*/ 108166 h 222684"/>
                  <a:gd name="connsiteX16" fmla="*/ 350137 w 360580"/>
                  <a:gd name="connsiteY16" fmla="*/ 104927 h 222684"/>
                  <a:gd name="connsiteX17" fmla="*/ 231974 w 360580"/>
                  <a:gd name="connsiteY17" fmla="*/ 8565 h 222684"/>
                  <a:gd name="connsiteX18" fmla="*/ 221417 w 360580"/>
                  <a:gd name="connsiteY18" fmla="*/ 63 h 222684"/>
                  <a:gd name="connsiteX19" fmla="*/ 213701 w 360580"/>
                  <a:gd name="connsiteY19" fmla="*/ 4516 h 222684"/>
                  <a:gd name="connsiteX20" fmla="*/ 254307 w 360580"/>
                  <a:gd name="connsiteY20" fmla="*/ 64034 h 222684"/>
                  <a:gd name="connsiteX21" fmla="*/ 14327 w 360580"/>
                  <a:gd name="connsiteY21" fmla="*/ 64034 h 222684"/>
                  <a:gd name="connsiteX22" fmla="*/ 115 w 360580"/>
                  <a:gd name="connsiteY22" fmla="*/ 72132 h 222684"/>
                  <a:gd name="connsiteX23" fmla="*/ 14733 w 360580"/>
                  <a:gd name="connsiteY23" fmla="*/ 80229 h 222684"/>
                  <a:gd name="connsiteX24" fmla="*/ 272580 w 360580"/>
                  <a:gd name="connsiteY24" fmla="*/ 80229 h 22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0580" h="222684">
                    <a:moveTo>
                      <a:pt x="272580" y="80229"/>
                    </a:moveTo>
                    <a:cubicBezTo>
                      <a:pt x="289634" y="94805"/>
                      <a:pt x="310343" y="105332"/>
                      <a:pt x="323743" y="111405"/>
                    </a:cubicBezTo>
                    <a:cubicBezTo>
                      <a:pt x="309125" y="117883"/>
                      <a:pt x="289228" y="128410"/>
                      <a:pt x="272580" y="142581"/>
                    </a:cubicBezTo>
                    <a:lnTo>
                      <a:pt x="14733" y="142581"/>
                    </a:lnTo>
                    <a:cubicBezTo>
                      <a:pt x="7830" y="142581"/>
                      <a:pt x="115" y="142581"/>
                      <a:pt x="115" y="150679"/>
                    </a:cubicBezTo>
                    <a:cubicBezTo>
                      <a:pt x="115" y="158776"/>
                      <a:pt x="7424" y="158776"/>
                      <a:pt x="14327" y="158776"/>
                    </a:cubicBezTo>
                    <a:lnTo>
                      <a:pt x="254307" y="158776"/>
                    </a:lnTo>
                    <a:cubicBezTo>
                      <a:pt x="234816" y="177401"/>
                      <a:pt x="213701" y="213031"/>
                      <a:pt x="213701" y="218294"/>
                    </a:cubicBezTo>
                    <a:cubicBezTo>
                      <a:pt x="213701" y="222748"/>
                      <a:pt x="218980" y="222748"/>
                      <a:pt x="221417" y="222748"/>
                    </a:cubicBezTo>
                    <a:cubicBezTo>
                      <a:pt x="224665" y="222748"/>
                      <a:pt x="227507" y="222748"/>
                      <a:pt x="229132" y="219509"/>
                    </a:cubicBezTo>
                    <a:cubicBezTo>
                      <a:pt x="237659" y="204123"/>
                      <a:pt x="249029" y="182664"/>
                      <a:pt x="275422" y="159181"/>
                    </a:cubicBezTo>
                    <a:cubicBezTo>
                      <a:pt x="303440" y="134483"/>
                      <a:pt x="330646" y="123552"/>
                      <a:pt x="351761" y="117478"/>
                    </a:cubicBezTo>
                    <a:cubicBezTo>
                      <a:pt x="358664" y="115049"/>
                      <a:pt x="359070" y="114644"/>
                      <a:pt x="359883" y="113835"/>
                    </a:cubicBezTo>
                    <a:cubicBezTo>
                      <a:pt x="360695" y="113430"/>
                      <a:pt x="360695" y="112215"/>
                      <a:pt x="360695" y="111405"/>
                    </a:cubicBezTo>
                    <a:cubicBezTo>
                      <a:pt x="360695" y="110595"/>
                      <a:pt x="360695" y="109786"/>
                      <a:pt x="360289" y="108976"/>
                    </a:cubicBezTo>
                    <a:lnTo>
                      <a:pt x="359070" y="108166"/>
                    </a:lnTo>
                    <a:cubicBezTo>
                      <a:pt x="358258" y="107761"/>
                      <a:pt x="357852" y="107356"/>
                      <a:pt x="350137" y="104927"/>
                    </a:cubicBezTo>
                    <a:cubicBezTo>
                      <a:pt x="295319" y="88732"/>
                      <a:pt x="254713" y="51888"/>
                      <a:pt x="231974" y="8565"/>
                    </a:cubicBezTo>
                    <a:cubicBezTo>
                      <a:pt x="227507" y="468"/>
                      <a:pt x="227101" y="63"/>
                      <a:pt x="221417" y="63"/>
                    </a:cubicBezTo>
                    <a:cubicBezTo>
                      <a:pt x="218980" y="63"/>
                      <a:pt x="213701" y="63"/>
                      <a:pt x="213701" y="4516"/>
                    </a:cubicBezTo>
                    <a:cubicBezTo>
                      <a:pt x="213701" y="9780"/>
                      <a:pt x="234410" y="45005"/>
                      <a:pt x="254307" y="64034"/>
                    </a:cubicBezTo>
                    <a:lnTo>
                      <a:pt x="14327" y="64034"/>
                    </a:lnTo>
                    <a:cubicBezTo>
                      <a:pt x="7424" y="64034"/>
                      <a:pt x="115" y="64034"/>
                      <a:pt x="115" y="72132"/>
                    </a:cubicBezTo>
                    <a:cubicBezTo>
                      <a:pt x="115" y="80229"/>
                      <a:pt x="7830" y="80229"/>
                      <a:pt x="14733" y="80229"/>
                    </a:cubicBezTo>
                    <a:lnTo>
                      <a:pt x="272580" y="80229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D115665F-339C-2895-F9D5-750FC7516211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5400000">
                <a:off x="7805195" y="6628233"/>
                <a:ext cx="432208" cy="175799"/>
              </a:xfrm>
              <a:custGeom>
                <a:avLst/>
                <a:gdLst>
                  <a:gd name="connsiteX0" fmla="*/ 10361 w 432208"/>
                  <a:gd name="connsiteY0" fmla="*/ 98489 h 175799"/>
                  <a:gd name="connsiteX1" fmla="*/ 289080 w 432208"/>
                  <a:gd name="connsiteY1" fmla="*/ 98489 h 175799"/>
                  <a:gd name="connsiteX2" fmla="*/ 289080 w 432208"/>
                  <a:gd name="connsiteY2" fmla="*/ 165335 h 175799"/>
                  <a:gd name="connsiteX3" fmla="*/ 290542 w 432208"/>
                  <a:gd name="connsiteY3" fmla="*/ 170599 h 175799"/>
                  <a:gd name="connsiteX4" fmla="*/ 298825 w 432208"/>
                  <a:gd name="connsiteY4" fmla="*/ 175862 h 175799"/>
                  <a:gd name="connsiteX5" fmla="*/ 303698 w 432208"/>
                  <a:gd name="connsiteY5" fmla="*/ 174283 h 175799"/>
                  <a:gd name="connsiteX6" fmla="*/ 427952 w 432208"/>
                  <a:gd name="connsiteY6" fmla="*/ 96910 h 175799"/>
                  <a:gd name="connsiteX7" fmla="*/ 431363 w 432208"/>
                  <a:gd name="connsiteY7" fmla="*/ 93226 h 175799"/>
                  <a:gd name="connsiteX8" fmla="*/ 432337 w 432208"/>
                  <a:gd name="connsiteY8" fmla="*/ 87962 h 175799"/>
                  <a:gd name="connsiteX9" fmla="*/ 427952 w 432208"/>
                  <a:gd name="connsiteY9" fmla="*/ 79014 h 175799"/>
                  <a:gd name="connsiteX10" fmla="*/ 303698 w 432208"/>
                  <a:gd name="connsiteY10" fmla="*/ 1641 h 175799"/>
                  <a:gd name="connsiteX11" fmla="*/ 298825 w 432208"/>
                  <a:gd name="connsiteY11" fmla="*/ 62 h 175799"/>
                  <a:gd name="connsiteX12" fmla="*/ 289080 w 432208"/>
                  <a:gd name="connsiteY12" fmla="*/ 10589 h 175799"/>
                  <a:gd name="connsiteX13" fmla="*/ 289080 w 432208"/>
                  <a:gd name="connsiteY13" fmla="*/ 77435 h 175799"/>
                  <a:gd name="connsiteX14" fmla="*/ 10361 w 432208"/>
                  <a:gd name="connsiteY14" fmla="*/ 77435 h 175799"/>
                  <a:gd name="connsiteX15" fmla="*/ 128 w 432208"/>
                  <a:gd name="connsiteY15" fmla="*/ 87962 h 175799"/>
                  <a:gd name="connsiteX16" fmla="*/ 10361 w 432208"/>
                  <a:gd name="connsiteY16" fmla="*/ 98489 h 175799"/>
                  <a:gd name="connsiteX17" fmla="*/ 308571 w 432208"/>
                  <a:gd name="connsiteY17" fmla="*/ 146913 h 175799"/>
                  <a:gd name="connsiteX18" fmla="*/ 308571 w 432208"/>
                  <a:gd name="connsiteY18" fmla="*/ 29011 h 175799"/>
                  <a:gd name="connsiteX19" fmla="*/ 403101 w 432208"/>
                  <a:gd name="connsiteY19" fmla="*/ 87962 h 175799"/>
                  <a:gd name="connsiteX20" fmla="*/ 308571 w 432208"/>
                  <a:gd name="connsiteY20" fmla="*/ 146913 h 1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2208" h="175799">
                    <a:moveTo>
                      <a:pt x="10361" y="98489"/>
                    </a:moveTo>
                    <a:lnTo>
                      <a:pt x="289080" y="98489"/>
                    </a:lnTo>
                    <a:lnTo>
                      <a:pt x="289080" y="165335"/>
                    </a:lnTo>
                    <a:cubicBezTo>
                      <a:pt x="289080" y="166914"/>
                      <a:pt x="289567" y="169020"/>
                      <a:pt x="290542" y="170599"/>
                    </a:cubicBezTo>
                    <a:cubicBezTo>
                      <a:pt x="292491" y="173757"/>
                      <a:pt x="295414" y="175862"/>
                      <a:pt x="298825" y="175862"/>
                    </a:cubicBezTo>
                    <a:cubicBezTo>
                      <a:pt x="300774" y="175862"/>
                      <a:pt x="302236" y="175336"/>
                      <a:pt x="303698" y="174283"/>
                    </a:cubicBezTo>
                    <a:lnTo>
                      <a:pt x="427952" y="96910"/>
                    </a:lnTo>
                    <a:cubicBezTo>
                      <a:pt x="428926" y="96384"/>
                      <a:pt x="430388" y="94805"/>
                      <a:pt x="431363" y="93226"/>
                    </a:cubicBezTo>
                    <a:cubicBezTo>
                      <a:pt x="432337" y="91647"/>
                      <a:pt x="432337" y="89541"/>
                      <a:pt x="432337" y="87962"/>
                    </a:cubicBezTo>
                    <a:cubicBezTo>
                      <a:pt x="432337" y="84278"/>
                      <a:pt x="430875" y="80593"/>
                      <a:pt x="427952" y="79014"/>
                    </a:cubicBezTo>
                    <a:lnTo>
                      <a:pt x="303698" y="1641"/>
                    </a:lnTo>
                    <a:cubicBezTo>
                      <a:pt x="302236" y="589"/>
                      <a:pt x="300774" y="62"/>
                      <a:pt x="298825" y="62"/>
                    </a:cubicBezTo>
                    <a:cubicBezTo>
                      <a:pt x="293465" y="62"/>
                      <a:pt x="289080" y="4800"/>
                      <a:pt x="289080" y="10589"/>
                    </a:cubicBezTo>
                    <a:lnTo>
                      <a:pt x="289080" y="77435"/>
                    </a:lnTo>
                    <a:lnTo>
                      <a:pt x="10361" y="77435"/>
                    </a:lnTo>
                    <a:cubicBezTo>
                      <a:pt x="4514" y="77435"/>
                      <a:pt x="128" y="82172"/>
                      <a:pt x="128" y="87962"/>
                    </a:cubicBezTo>
                    <a:cubicBezTo>
                      <a:pt x="128" y="93752"/>
                      <a:pt x="4514" y="98489"/>
                      <a:pt x="10361" y="98489"/>
                    </a:cubicBezTo>
                    <a:close/>
                    <a:moveTo>
                      <a:pt x="308571" y="146913"/>
                    </a:moveTo>
                    <a:lnTo>
                      <a:pt x="308571" y="29011"/>
                    </a:lnTo>
                    <a:lnTo>
                      <a:pt x="403101" y="87962"/>
                    </a:lnTo>
                    <a:lnTo>
                      <a:pt x="308571" y="146913"/>
                    </a:lnTo>
                    <a:close/>
                  </a:path>
                </a:pathLst>
              </a:custGeom>
              <a:solidFill>
                <a:srgbClr val="000000"/>
              </a:solidFill>
              <a:ln w="509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F5E17D51-405D-5645-5136-47305F7CB35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8161361" y="6555026"/>
                <a:ext cx="289519" cy="285441"/>
              </a:xfrm>
              <a:custGeom>
                <a:avLst/>
                <a:gdLst>
                  <a:gd name="connsiteX0" fmla="*/ 232402 w 289519"/>
                  <a:gd name="connsiteY0" fmla="*/ 46219 h 285441"/>
                  <a:gd name="connsiteX1" fmla="*/ 284377 w 289519"/>
                  <a:gd name="connsiteY1" fmla="*/ 12614 h 285441"/>
                  <a:gd name="connsiteX2" fmla="*/ 289656 w 289519"/>
                  <a:gd name="connsiteY2" fmla="*/ 4921 h 285441"/>
                  <a:gd name="connsiteX3" fmla="*/ 284377 w 289519"/>
                  <a:gd name="connsiteY3" fmla="*/ 63 h 285441"/>
                  <a:gd name="connsiteX4" fmla="*/ 251080 w 289519"/>
                  <a:gd name="connsiteY4" fmla="*/ 1277 h 285441"/>
                  <a:gd name="connsiteX5" fmla="*/ 210881 w 289519"/>
                  <a:gd name="connsiteY5" fmla="*/ 63 h 285441"/>
                  <a:gd name="connsiteX6" fmla="*/ 203166 w 289519"/>
                  <a:gd name="connsiteY6" fmla="*/ 7756 h 285441"/>
                  <a:gd name="connsiteX7" fmla="*/ 209662 w 289519"/>
                  <a:gd name="connsiteY7" fmla="*/ 12614 h 285441"/>
                  <a:gd name="connsiteX8" fmla="*/ 228341 w 289519"/>
                  <a:gd name="connsiteY8" fmla="*/ 25975 h 285441"/>
                  <a:gd name="connsiteX9" fmla="*/ 222250 w 289519"/>
                  <a:gd name="connsiteY9" fmla="*/ 41361 h 285441"/>
                  <a:gd name="connsiteX10" fmla="*/ 97590 w 289519"/>
                  <a:gd name="connsiteY10" fmla="*/ 238943 h 285441"/>
                  <a:gd name="connsiteX11" fmla="*/ 69978 w 289519"/>
                  <a:gd name="connsiteY11" fmla="*/ 24761 h 285441"/>
                  <a:gd name="connsiteX12" fmla="*/ 97996 w 289519"/>
                  <a:gd name="connsiteY12" fmla="*/ 12614 h 285441"/>
                  <a:gd name="connsiteX13" fmla="*/ 108148 w 289519"/>
                  <a:gd name="connsiteY13" fmla="*/ 4516 h 285441"/>
                  <a:gd name="connsiteX14" fmla="*/ 102463 w 289519"/>
                  <a:gd name="connsiteY14" fmla="*/ 63 h 285441"/>
                  <a:gd name="connsiteX15" fmla="*/ 52112 w 289519"/>
                  <a:gd name="connsiteY15" fmla="*/ 1277 h 285441"/>
                  <a:gd name="connsiteX16" fmla="*/ 29778 w 289519"/>
                  <a:gd name="connsiteY16" fmla="*/ 873 h 285441"/>
                  <a:gd name="connsiteX17" fmla="*/ 7851 w 289519"/>
                  <a:gd name="connsiteY17" fmla="*/ 63 h 285441"/>
                  <a:gd name="connsiteX18" fmla="*/ 136 w 289519"/>
                  <a:gd name="connsiteY18" fmla="*/ 7756 h 285441"/>
                  <a:gd name="connsiteX19" fmla="*/ 10288 w 289519"/>
                  <a:gd name="connsiteY19" fmla="*/ 12614 h 285441"/>
                  <a:gd name="connsiteX20" fmla="*/ 34651 w 289519"/>
                  <a:gd name="connsiteY20" fmla="*/ 26380 h 285441"/>
                  <a:gd name="connsiteX21" fmla="*/ 66730 w 289519"/>
                  <a:gd name="connsiteY21" fmla="*/ 276192 h 285441"/>
                  <a:gd name="connsiteX22" fmla="*/ 74851 w 289519"/>
                  <a:gd name="connsiteY22" fmla="*/ 285504 h 285441"/>
                  <a:gd name="connsiteX23" fmla="*/ 86221 w 289519"/>
                  <a:gd name="connsiteY23" fmla="*/ 278217 h 285441"/>
                  <a:gd name="connsiteX24" fmla="*/ 232402 w 289519"/>
                  <a:gd name="connsiteY24" fmla="*/ 46219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9519" h="285441">
                    <a:moveTo>
                      <a:pt x="232402" y="46219"/>
                    </a:moveTo>
                    <a:cubicBezTo>
                      <a:pt x="252299" y="14639"/>
                      <a:pt x="269353" y="13424"/>
                      <a:pt x="284377" y="12614"/>
                    </a:cubicBezTo>
                    <a:cubicBezTo>
                      <a:pt x="289250" y="12209"/>
                      <a:pt x="289656" y="5326"/>
                      <a:pt x="289656" y="4921"/>
                    </a:cubicBezTo>
                    <a:cubicBezTo>
                      <a:pt x="289656" y="1682"/>
                      <a:pt x="287626" y="63"/>
                      <a:pt x="284377" y="63"/>
                    </a:cubicBezTo>
                    <a:cubicBezTo>
                      <a:pt x="273820" y="63"/>
                      <a:pt x="262044" y="1277"/>
                      <a:pt x="251080" y="1277"/>
                    </a:cubicBezTo>
                    <a:cubicBezTo>
                      <a:pt x="237680" y="1277"/>
                      <a:pt x="223875" y="63"/>
                      <a:pt x="210881" y="63"/>
                    </a:cubicBezTo>
                    <a:cubicBezTo>
                      <a:pt x="208444" y="63"/>
                      <a:pt x="203166" y="63"/>
                      <a:pt x="203166" y="7756"/>
                    </a:cubicBezTo>
                    <a:cubicBezTo>
                      <a:pt x="203166" y="12209"/>
                      <a:pt x="206820" y="12614"/>
                      <a:pt x="209662" y="12614"/>
                    </a:cubicBezTo>
                    <a:cubicBezTo>
                      <a:pt x="220626" y="13424"/>
                      <a:pt x="228341" y="17473"/>
                      <a:pt x="228341" y="25975"/>
                    </a:cubicBezTo>
                    <a:cubicBezTo>
                      <a:pt x="228341" y="32048"/>
                      <a:pt x="222250" y="40956"/>
                      <a:pt x="222250" y="41361"/>
                    </a:cubicBezTo>
                    <a:lnTo>
                      <a:pt x="97590" y="238943"/>
                    </a:lnTo>
                    <a:lnTo>
                      <a:pt x="69978" y="24761"/>
                    </a:lnTo>
                    <a:cubicBezTo>
                      <a:pt x="69978" y="17878"/>
                      <a:pt x="79318" y="12614"/>
                      <a:pt x="97996" y="12614"/>
                    </a:cubicBezTo>
                    <a:cubicBezTo>
                      <a:pt x="103681" y="12614"/>
                      <a:pt x="108148" y="12614"/>
                      <a:pt x="108148" y="4516"/>
                    </a:cubicBezTo>
                    <a:cubicBezTo>
                      <a:pt x="108148" y="873"/>
                      <a:pt x="104899" y="63"/>
                      <a:pt x="102463" y="63"/>
                    </a:cubicBezTo>
                    <a:cubicBezTo>
                      <a:pt x="86221" y="63"/>
                      <a:pt x="68760" y="1277"/>
                      <a:pt x="52112" y="1277"/>
                    </a:cubicBezTo>
                    <a:cubicBezTo>
                      <a:pt x="44803" y="1277"/>
                      <a:pt x="37088" y="873"/>
                      <a:pt x="29778" y="873"/>
                    </a:cubicBezTo>
                    <a:cubicBezTo>
                      <a:pt x="22469" y="873"/>
                      <a:pt x="14754" y="63"/>
                      <a:pt x="7851" y="63"/>
                    </a:cubicBezTo>
                    <a:cubicBezTo>
                      <a:pt x="5009" y="63"/>
                      <a:pt x="136" y="63"/>
                      <a:pt x="136" y="7756"/>
                    </a:cubicBezTo>
                    <a:cubicBezTo>
                      <a:pt x="136" y="12614"/>
                      <a:pt x="3791" y="12614"/>
                      <a:pt x="10288" y="12614"/>
                    </a:cubicBezTo>
                    <a:cubicBezTo>
                      <a:pt x="33027" y="12614"/>
                      <a:pt x="33433" y="16258"/>
                      <a:pt x="34651" y="26380"/>
                    </a:cubicBezTo>
                    <a:lnTo>
                      <a:pt x="66730" y="276192"/>
                    </a:lnTo>
                    <a:cubicBezTo>
                      <a:pt x="67948" y="284290"/>
                      <a:pt x="69572" y="285504"/>
                      <a:pt x="74851" y="285504"/>
                    </a:cubicBezTo>
                    <a:cubicBezTo>
                      <a:pt x="81348" y="285504"/>
                      <a:pt x="82972" y="283480"/>
                      <a:pt x="86221" y="278217"/>
                    </a:cubicBezTo>
                    <a:lnTo>
                      <a:pt x="232402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314F884-A08D-B206-560F-1BB162CBD56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8612220" y="6612924"/>
                <a:ext cx="203029" cy="234831"/>
              </a:xfrm>
              <a:custGeom>
                <a:avLst/>
                <a:gdLst>
                  <a:gd name="connsiteX0" fmla="*/ 188964 w 203029"/>
                  <a:gd name="connsiteY0" fmla="*/ 125576 h 234831"/>
                  <a:gd name="connsiteX1" fmla="*/ 203176 w 203029"/>
                  <a:gd name="connsiteY1" fmla="*/ 117478 h 234831"/>
                  <a:gd name="connsiteX2" fmla="*/ 188964 w 203029"/>
                  <a:gd name="connsiteY2" fmla="*/ 109381 h 234831"/>
                  <a:gd name="connsiteX3" fmla="*/ 16795 w 203029"/>
                  <a:gd name="connsiteY3" fmla="*/ 109381 h 234831"/>
                  <a:gd name="connsiteX4" fmla="*/ 125619 w 203029"/>
                  <a:gd name="connsiteY4" fmla="*/ 16258 h 234831"/>
                  <a:gd name="connsiteX5" fmla="*/ 188964 w 203029"/>
                  <a:gd name="connsiteY5" fmla="*/ 16258 h 234831"/>
                  <a:gd name="connsiteX6" fmla="*/ 203176 w 203029"/>
                  <a:gd name="connsiteY6" fmla="*/ 8160 h 234831"/>
                  <a:gd name="connsiteX7" fmla="*/ 188964 w 203029"/>
                  <a:gd name="connsiteY7" fmla="*/ 63 h 234831"/>
                  <a:gd name="connsiteX8" fmla="*/ 124807 w 203029"/>
                  <a:gd name="connsiteY8" fmla="*/ 63 h 234831"/>
                  <a:gd name="connsiteX9" fmla="*/ 147 w 203029"/>
                  <a:gd name="connsiteY9" fmla="*/ 117478 h 234831"/>
                  <a:gd name="connsiteX10" fmla="*/ 124807 w 203029"/>
                  <a:gd name="connsiteY10" fmla="*/ 234894 h 234831"/>
                  <a:gd name="connsiteX11" fmla="*/ 188964 w 203029"/>
                  <a:gd name="connsiteY11" fmla="*/ 234894 h 234831"/>
                  <a:gd name="connsiteX12" fmla="*/ 203176 w 203029"/>
                  <a:gd name="connsiteY12" fmla="*/ 226797 h 234831"/>
                  <a:gd name="connsiteX13" fmla="*/ 188964 w 203029"/>
                  <a:gd name="connsiteY13" fmla="*/ 218699 h 234831"/>
                  <a:gd name="connsiteX14" fmla="*/ 125619 w 203029"/>
                  <a:gd name="connsiteY14" fmla="*/ 218699 h 234831"/>
                  <a:gd name="connsiteX15" fmla="*/ 16795 w 203029"/>
                  <a:gd name="connsiteY15" fmla="*/ 125576 h 234831"/>
                  <a:gd name="connsiteX16" fmla="*/ 188964 w 203029"/>
                  <a:gd name="connsiteY16" fmla="*/ 125576 h 23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029" h="234831">
                    <a:moveTo>
                      <a:pt x="188964" y="125576"/>
                    </a:moveTo>
                    <a:cubicBezTo>
                      <a:pt x="195867" y="125576"/>
                      <a:pt x="203176" y="125576"/>
                      <a:pt x="203176" y="117478"/>
                    </a:cubicBezTo>
                    <a:cubicBezTo>
                      <a:pt x="203176" y="109381"/>
                      <a:pt x="195867" y="109381"/>
                      <a:pt x="188964" y="109381"/>
                    </a:cubicBezTo>
                    <a:lnTo>
                      <a:pt x="16795" y="109381"/>
                    </a:lnTo>
                    <a:cubicBezTo>
                      <a:pt x="21668" y="55127"/>
                      <a:pt x="68365" y="16258"/>
                      <a:pt x="125619" y="16258"/>
                    </a:cubicBezTo>
                    <a:lnTo>
                      <a:pt x="188964" y="16258"/>
                    </a:lnTo>
                    <a:cubicBezTo>
                      <a:pt x="195867" y="16258"/>
                      <a:pt x="203176" y="16258"/>
                      <a:pt x="203176" y="8160"/>
                    </a:cubicBezTo>
                    <a:cubicBezTo>
                      <a:pt x="203176" y="63"/>
                      <a:pt x="195867" y="63"/>
                      <a:pt x="188964" y="63"/>
                    </a:cubicBezTo>
                    <a:lnTo>
                      <a:pt x="124807" y="63"/>
                    </a:lnTo>
                    <a:cubicBezTo>
                      <a:pt x="55371" y="63"/>
                      <a:pt x="147" y="52697"/>
                      <a:pt x="147" y="117478"/>
                    </a:cubicBezTo>
                    <a:cubicBezTo>
                      <a:pt x="147" y="182260"/>
                      <a:pt x="55371" y="234894"/>
                      <a:pt x="124807" y="234894"/>
                    </a:cubicBezTo>
                    <a:lnTo>
                      <a:pt x="188964" y="234894"/>
                    </a:lnTo>
                    <a:cubicBezTo>
                      <a:pt x="195867" y="234894"/>
                      <a:pt x="203176" y="234894"/>
                      <a:pt x="203176" y="226797"/>
                    </a:cubicBezTo>
                    <a:cubicBezTo>
                      <a:pt x="203176" y="218699"/>
                      <a:pt x="195867" y="218699"/>
                      <a:pt x="188964" y="218699"/>
                    </a:cubicBezTo>
                    <a:lnTo>
                      <a:pt x="125619" y="218699"/>
                    </a:lnTo>
                    <a:cubicBezTo>
                      <a:pt x="68365" y="218699"/>
                      <a:pt x="21668" y="179830"/>
                      <a:pt x="16795" y="125576"/>
                    </a:cubicBezTo>
                    <a:lnTo>
                      <a:pt x="188964" y="125576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D0FAA4C9-9C39-CF1C-52EC-AA5FC2E5D874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8977445" y="6548548"/>
                <a:ext cx="272871" cy="289085"/>
              </a:xfrm>
              <a:custGeom>
                <a:avLst/>
                <a:gdLst>
                  <a:gd name="connsiteX0" fmla="*/ 266531 w 272871"/>
                  <a:gd name="connsiteY0" fmla="*/ 2897 h 289085"/>
                  <a:gd name="connsiteX1" fmla="*/ 257192 w 272871"/>
                  <a:gd name="connsiteY1" fmla="*/ 17473 h 289085"/>
                  <a:gd name="connsiteX2" fmla="*/ 240543 w 272871"/>
                  <a:gd name="connsiteY2" fmla="*/ 26380 h 289085"/>
                  <a:gd name="connsiteX3" fmla="*/ 227549 w 272871"/>
                  <a:gd name="connsiteY3" fmla="*/ 24761 h 289085"/>
                  <a:gd name="connsiteX4" fmla="*/ 167453 w 272871"/>
                  <a:gd name="connsiteY4" fmla="*/ 12614 h 289085"/>
                  <a:gd name="connsiteX5" fmla="*/ 167453 w 272871"/>
                  <a:gd name="connsiteY5" fmla="*/ 1277 h 289085"/>
                  <a:gd name="connsiteX6" fmla="*/ 164610 w 272871"/>
                  <a:gd name="connsiteY6" fmla="*/ 63 h 289085"/>
                  <a:gd name="connsiteX7" fmla="*/ 144713 w 272871"/>
                  <a:gd name="connsiteY7" fmla="*/ 10185 h 289085"/>
                  <a:gd name="connsiteX8" fmla="*/ 119538 w 272871"/>
                  <a:gd name="connsiteY8" fmla="*/ 8565 h 289085"/>
                  <a:gd name="connsiteX9" fmla="*/ 36702 w 272871"/>
                  <a:gd name="connsiteY9" fmla="*/ 37717 h 289085"/>
                  <a:gd name="connsiteX10" fmla="*/ 10714 w 272871"/>
                  <a:gd name="connsiteY10" fmla="*/ 91971 h 289085"/>
                  <a:gd name="connsiteX11" fmla="*/ 28987 w 272871"/>
                  <a:gd name="connsiteY11" fmla="*/ 116264 h 289085"/>
                  <a:gd name="connsiteX12" fmla="*/ 44823 w 272871"/>
                  <a:gd name="connsiteY12" fmla="*/ 98449 h 289085"/>
                  <a:gd name="connsiteX13" fmla="*/ 39950 w 272871"/>
                  <a:gd name="connsiteY13" fmla="*/ 68083 h 289085"/>
                  <a:gd name="connsiteX14" fmla="*/ 55380 w 272871"/>
                  <a:gd name="connsiteY14" fmla="*/ 39741 h 289085"/>
                  <a:gd name="connsiteX15" fmla="*/ 108980 w 272871"/>
                  <a:gd name="connsiteY15" fmla="*/ 20307 h 289085"/>
                  <a:gd name="connsiteX16" fmla="*/ 141059 w 272871"/>
                  <a:gd name="connsiteY16" fmla="*/ 23951 h 289085"/>
                  <a:gd name="connsiteX17" fmla="*/ 139028 w 272871"/>
                  <a:gd name="connsiteY17" fmla="*/ 131244 h 289085"/>
                  <a:gd name="connsiteX18" fmla="*/ 78932 w 272871"/>
                  <a:gd name="connsiteY18" fmla="*/ 131244 h 289085"/>
                  <a:gd name="connsiteX19" fmla="*/ 73247 w 272871"/>
                  <a:gd name="connsiteY19" fmla="*/ 142581 h 289085"/>
                  <a:gd name="connsiteX20" fmla="*/ 139028 w 272871"/>
                  <a:gd name="connsiteY20" fmla="*/ 142581 h 289085"/>
                  <a:gd name="connsiteX21" fmla="*/ 116695 w 272871"/>
                  <a:gd name="connsiteY21" fmla="*/ 250280 h 289085"/>
                  <a:gd name="connsiteX22" fmla="*/ 72841 w 272871"/>
                  <a:gd name="connsiteY22" fmla="*/ 272953 h 289085"/>
                  <a:gd name="connsiteX23" fmla="*/ 33859 w 272871"/>
                  <a:gd name="connsiteY23" fmla="*/ 248660 h 289085"/>
                  <a:gd name="connsiteX24" fmla="*/ 18835 w 272871"/>
                  <a:gd name="connsiteY24" fmla="*/ 233275 h 289085"/>
                  <a:gd name="connsiteX25" fmla="*/ 156 w 272871"/>
                  <a:gd name="connsiteY25" fmla="*/ 249875 h 289085"/>
                  <a:gd name="connsiteX26" fmla="*/ 50914 w 272871"/>
                  <a:gd name="connsiteY26" fmla="*/ 289148 h 289085"/>
                  <a:gd name="connsiteX27" fmla="*/ 166640 w 272871"/>
                  <a:gd name="connsiteY27" fmla="*/ 162420 h 289085"/>
                  <a:gd name="connsiteX28" fmla="*/ 166640 w 272871"/>
                  <a:gd name="connsiteY28" fmla="*/ 142581 h 289085"/>
                  <a:gd name="connsiteX29" fmla="*/ 216586 w 272871"/>
                  <a:gd name="connsiteY29" fmla="*/ 142581 h 289085"/>
                  <a:gd name="connsiteX30" fmla="*/ 225113 w 272871"/>
                  <a:gd name="connsiteY30" fmla="*/ 131244 h 289085"/>
                  <a:gd name="connsiteX31" fmla="*/ 166640 w 272871"/>
                  <a:gd name="connsiteY31" fmla="*/ 131244 h 289085"/>
                  <a:gd name="connsiteX32" fmla="*/ 167453 w 272871"/>
                  <a:gd name="connsiteY32" fmla="*/ 30834 h 289085"/>
                  <a:gd name="connsiteX33" fmla="*/ 237295 w 272871"/>
                  <a:gd name="connsiteY33" fmla="*/ 50268 h 289085"/>
                  <a:gd name="connsiteX34" fmla="*/ 257598 w 272871"/>
                  <a:gd name="connsiteY34" fmla="*/ 36097 h 289085"/>
                  <a:gd name="connsiteX35" fmla="*/ 273028 w 272871"/>
                  <a:gd name="connsiteY35" fmla="*/ 6541 h 289085"/>
                  <a:gd name="connsiteX36" fmla="*/ 266531 w 272871"/>
                  <a:gd name="connsiteY36" fmla="*/ 2897 h 28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72871" h="289085">
                    <a:moveTo>
                      <a:pt x="266531" y="2897"/>
                    </a:moveTo>
                    <a:lnTo>
                      <a:pt x="257192" y="17473"/>
                    </a:lnTo>
                    <a:cubicBezTo>
                      <a:pt x="253943" y="22331"/>
                      <a:pt x="247040" y="26380"/>
                      <a:pt x="240543" y="26380"/>
                    </a:cubicBezTo>
                    <a:cubicBezTo>
                      <a:pt x="237701" y="26380"/>
                      <a:pt x="232016" y="25570"/>
                      <a:pt x="227549" y="24761"/>
                    </a:cubicBezTo>
                    <a:cubicBezTo>
                      <a:pt x="206840" y="21521"/>
                      <a:pt x="187349" y="17473"/>
                      <a:pt x="167453" y="12614"/>
                    </a:cubicBezTo>
                    <a:lnTo>
                      <a:pt x="167453" y="1277"/>
                    </a:lnTo>
                    <a:lnTo>
                      <a:pt x="164610" y="63"/>
                    </a:lnTo>
                    <a:lnTo>
                      <a:pt x="144713" y="10185"/>
                    </a:lnTo>
                    <a:cubicBezTo>
                      <a:pt x="138622" y="9375"/>
                      <a:pt x="126035" y="8565"/>
                      <a:pt x="119538" y="8565"/>
                    </a:cubicBezTo>
                    <a:cubicBezTo>
                      <a:pt x="87459" y="8565"/>
                      <a:pt x="59847" y="14639"/>
                      <a:pt x="36702" y="37717"/>
                    </a:cubicBezTo>
                    <a:cubicBezTo>
                      <a:pt x="22084" y="52292"/>
                      <a:pt x="10714" y="71322"/>
                      <a:pt x="10714" y="91971"/>
                    </a:cubicBezTo>
                    <a:cubicBezTo>
                      <a:pt x="10714" y="103308"/>
                      <a:pt x="15587" y="116264"/>
                      <a:pt x="28987" y="116264"/>
                    </a:cubicBezTo>
                    <a:cubicBezTo>
                      <a:pt x="37920" y="116264"/>
                      <a:pt x="44823" y="106952"/>
                      <a:pt x="44823" y="98449"/>
                    </a:cubicBezTo>
                    <a:cubicBezTo>
                      <a:pt x="44823" y="88732"/>
                      <a:pt x="39950" y="78610"/>
                      <a:pt x="39950" y="68083"/>
                    </a:cubicBezTo>
                    <a:cubicBezTo>
                      <a:pt x="39950" y="61605"/>
                      <a:pt x="47665" y="47434"/>
                      <a:pt x="55380" y="39741"/>
                    </a:cubicBezTo>
                    <a:cubicBezTo>
                      <a:pt x="70405" y="24761"/>
                      <a:pt x="88677" y="20307"/>
                      <a:pt x="108980" y="20307"/>
                    </a:cubicBezTo>
                    <a:cubicBezTo>
                      <a:pt x="118726" y="20307"/>
                      <a:pt x="131313" y="21521"/>
                      <a:pt x="141059" y="23951"/>
                    </a:cubicBezTo>
                    <a:lnTo>
                      <a:pt x="139028" y="131244"/>
                    </a:lnTo>
                    <a:lnTo>
                      <a:pt x="78932" y="131244"/>
                    </a:lnTo>
                    <a:lnTo>
                      <a:pt x="73247" y="142581"/>
                    </a:lnTo>
                    <a:lnTo>
                      <a:pt x="139028" y="142581"/>
                    </a:lnTo>
                    <a:cubicBezTo>
                      <a:pt x="139028" y="178616"/>
                      <a:pt x="141465" y="221533"/>
                      <a:pt x="116695" y="250280"/>
                    </a:cubicBezTo>
                    <a:cubicBezTo>
                      <a:pt x="105732" y="262831"/>
                      <a:pt x="89895" y="272953"/>
                      <a:pt x="72841" y="272953"/>
                    </a:cubicBezTo>
                    <a:cubicBezTo>
                      <a:pt x="57005" y="272953"/>
                      <a:pt x="40762" y="266880"/>
                      <a:pt x="33859" y="248660"/>
                    </a:cubicBezTo>
                    <a:cubicBezTo>
                      <a:pt x="26956" y="234084"/>
                      <a:pt x="24926" y="233275"/>
                      <a:pt x="18835" y="233275"/>
                    </a:cubicBezTo>
                    <a:cubicBezTo>
                      <a:pt x="7465" y="233275"/>
                      <a:pt x="156" y="241372"/>
                      <a:pt x="156" y="249875"/>
                    </a:cubicBezTo>
                    <a:cubicBezTo>
                      <a:pt x="156" y="274168"/>
                      <a:pt x="28174" y="289148"/>
                      <a:pt x="50914" y="289148"/>
                    </a:cubicBezTo>
                    <a:cubicBezTo>
                      <a:pt x="120350" y="289148"/>
                      <a:pt x="166640" y="238538"/>
                      <a:pt x="166640" y="162420"/>
                    </a:cubicBezTo>
                    <a:lnTo>
                      <a:pt x="166640" y="142581"/>
                    </a:lnTo>
                    <a:lnTo>
                      <a:pt x="216586" y="142581"/>
                    </a:lnTo>
                    <a:lnTo>
                      <a:pt x="225113" y="131244"/>
                    </a:lnTo>
                    <a:lnTo>
                      <a:pt x="166640" y="131244"/>
                    </a:lnTo>
                    <a:lnTo>
                      <a:pt x="167453" y="30834"/>
                    </a:lnTo>
                    <a:cubicBezTo>
                      <a:pt x="176386" y="34073"/>
                      <a:pt x="225519" y="50268"/>
                      <a:pt x="237295" y="50268"/>
                    </a:cubicBezTo>
                    <a:cubicBezTo>
                      <a:pt x="245822" y="50268"/>
                      <a:pt x="253943" y="42980"/>
                      <a:pt x="257598" y="36097"/>
                    </a:cubicBezTo>
                    <a:lnTo>
                      <a:pt x="273028" y="6541"/>
                    </a:lnTo>
                    <a:lnTo>
                      <a:pt x="266531" y="2897"/>
                    </a:lnTo>
                    <a:close/>
                  </a:path>
                </a:pathLst>
              </a:custGeom>
              <a:solidFill>
                <a:srgbClr val="000000"/>
              </a:solidFill>
              <a:ln w="407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504" name="Group 503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``$\bigwedge_{U\in \F}\Up U $&quot;&#10;&#10;\end{document}&#10;" title="IguanaTex Vector Display">
            <a:extLst>
              <a:ext uri="{FF2B5EF4-FFF2-40B4-BE49-F238E27FC236}">
                <a16:creationId xmlns:a16="http://schemas.microsoft.com/office/drawing/2014/main" id="{5D57B0BE-2FAF-7C99-9965-025DB5BEE79C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8076607" y="3244513"/>
            <a:ext cx="1969158" cy="471414"/>
            <a:chOff x="5703845" y="4762346"/>
            <a:chExt cx="1969158" cy="471414"/>
          </a:xfrm>
        </p:grpSpPr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98319EC9-2060-CE3F-5135-F5AE092FE35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703845" y="4810171"/>
              <a:ext cx="126521" cy="121059"/>
            </a:xfrm>
            <a:custGeom>
              <a:avLst/>
              <a:gdLst>
                <a:gd name="connsiteX0" fmla="*/ 48429 w 126521"/>
                <a:gd name="connsiteY0" fmla="*/ 99664 h 121059"/>
                <a:gd name="connsiteX1" fmla="*/ 27073 w 126521"/>
                <a:gd name="connsiteY1" fmla="*/ 78205 h 121059"/>
                <a:gd name="connsiteX2" fmla="*/ 10956 w 126521"/>
                <a:gd name="connsiteY2" fmla="*/ 84683 h 121059"/>
                <a:gd name="connsiteX3" fmla="*/ 9747 w 126521"/>
                <a:gd name="connsiteY3" fmla="*/ 85898 h 121059"/>
                <a:gd name="connsiteX4" fmla="*/ 8941 w 126521"/>
                <a:gd name="connsiteY4" fmla="*/ 78610 h 121059"/>
                <a:gd name="connsiteX5" fmla="*/ 37147 w 126521"/>
                <a:gd name="connsiteY5" fmla="*/ 11399 h 121059"/>
                <a:gd name="connsiteX6" fmla="*/ 41982 w 126521"/>
                <a:gd name="connsiteY6" fmla="*/ 4516 h 121059"/>
                <a:gd name="connsiteX7" fmla="*/ 37953 w 126521"/>
                <a:gd name="connsiteY7" fmla="*/ 63 h 121059"/>
                <a:gd name="connsiteX8" fmla="*/ 77 w 126521"/>
                <a:gd name="connsiteY8" fmla="*/ 78610 h 121059"/>
                <a:gd name="connsiteX9" fmla="*/ 27073 w 126521"/>
                <a:gd name="connsiteY9" fmla="*/ 121122 h 121059"/>
                <a:gd name="connsiteX10" fmla="*/ 48429 w 126521"/>
                <a:gd name="connsiteY10" fmla="*/ 99664 h 121059"/>
                <a:gd name="connsiteX11" fmla="*/ 126598 w 126521"/>
                <a:gd name="connsiteY11" fmla="*/ 99664 h 121059"/>
                <a:gd name="connsiteX12" fmla="*/ 105243 w 126521"/>
                <a:gd name="connsiteY12" fmla="*/ 78205 h 121059"/>
                <a:gd name="connsiteX13" fmla="*/ 89125 w 126521"/>
                <a:gd name="connsiteY13" fmla="*/ 84683 h 121059"/>
                <a:gd name="connsiteX14" fmla="*/ 87917 w 126521"/>
                <a:gd name="connsiteY14" fmla="*/ 85898 h 121059"/>
                <a:gd name="connsiteX15" fmla="*/ 87111 w 126521"/>
                <a:gd name="connsiteY15" fmla="*/ 78610 h 121059"/>
                <a:gd name="connsiteX16" fmla="*/ 115316 w 126521"/>
                <a:gd name="connsiteY16" fmla="*/ 11399 h 121059"/>
                <a:gd name="connsiteX17" fmla="*/ 120151 w 126521"/>
                <a:gd name="connsiteY17" fmla="*/ 4516 h 121059"/>
                <a:gd name="connsiteX18" fmla="*/ 116122 w 126521"/>
                <a:gd name="connsiteY18" fmla="*/ 63 h 121059"/>
                <a:gd name="connsiteX19" fmla="*/ 78246 w 126521"/>
                <a:gd name="connsiteY19" fmla="*/ 78610 h 121059"/>
                <a:gd name="connsiteX20" fmla="*/ 105243 w 126521"/>
                <a:gd name="connsiteY20" fmla="*/ 121122 h 121059"/>
                <a:gd name="connsiteX21" fmla="*/ 126598 w 126521"/>
                <a:gd name="connsiteY21" fmla="*/ 99664 h 1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6521" h="121059">
                  <a:moveTo>
                    <a:pt x="48429" y="99664"/>
                  </a:moveTo>
                  <a:cubicBezTo>
                    <a:pt x="48429" y="89137"/>
                    <a:pt x="41579" y="78205"/>
                    <a:pt x="27073" y="78205"/>
                  </a:cubicBezTo>
                  <a:cubicBezTo>
                    <a:pt x="19015" y="78205"/>
                    <a:pt x="13374" y="82254"/>
                    <a:pt x="10956" y="84683"/>
                  </a:cubicBezTo>
                  <a:cubicBezTo>
                    <a:pt x="10553" y="85493"/>
                    <a:pt x="10150" y="85898"/>
                    <a:pt x="9747" y="85898"/>
                  </a:cubicBezTo>
                  <a:cubicBezTo>
                    <a:pt x="8941" y="85898"/>
                    <a:pt x="8941" y="80229"/>
                    <a:pt x="8941" y="78610"/>
                  </a:cubicBezTo>
                  <a:cubicBezTo>
                    <a:pt x="8941" y="65654"/>
                    <a:pt x="11762" y="36502"/>
                    <a:pt x="37147" y="11399"/>
                  </a:cubicBezTo>
                  <a:cubicBezTo>
                    <a:pt x="41982" y="6541"/>
                    <a:pt x="41982" y="5731"/>
                    <a:pt x="41982" y="4516"/>
                  </a:cubicBezTo>
                  <a:cubicBezTo>
                    <a:pt x="41982" y="1682"/>
                    <a:pt x="39967" y="63"/>
                    <a:pt x="37953" y="63"/>
                  </a:cubicBezTo>
                  <a:cubicBezTo>
                    <a:pt x="33520" y="63"/>
                    <a:pt x="77" y="30834"/>
                    <a:pt x="77" y="78610"/>
                  </a:cubicBezTo>
                  <a:cubicBezTo>
                    <a:pt x="77" y="102903"/>
                    <a:pt x="9747" y="121122"/>
                    <a:pt x="27073" y="121122"/>
                  </a:cubicBezTo>
                  <a:cubicBezTo>
                    <a:pt x="41176" y="121122"/>
                    <a:pt x="48429" y="110191"/>
                    <a:pt x="48429" y="99664"/>
                  </a:cubicBezTo>
                  <a:close/>
                  <a:moveTo>
                    <a:pt x="126598" y="99664"/>
                  </a:moveTo>
                  <a:cubicBezTo>
                    <a:pt x="126598" y="89137"/>
                    <a:pt x="119748" y="78205"/>
                    <a:pt x="105243" y="78205"/>
                  </a:cubicBezTo>
                  <a:cubicBezTo>
                    <a:pt x="97184" y="78205"/>
                    <a:pt x="91543" y="82254"/>
                    <a:pt x="89125" y="84683"/>
                  </a:cubicBezTo>
                  <a:cubicBezTo>
                    <a:pt x="88722" y="85493"/>
                    <a:pt x="88320" y="85898"/>
                    <a:pt x="87917" y="85898"/>
                  </a:cubicBezTo>
                  <a:cubicBezTo>
                    <a:pt x="87111" y="85898"/>
                    <a:pt x="87111" y="80229"/>
                    <a:pt x="87111" y="78610"/>
                  </a:cubicBezTo>
                  <a:cubicBezTo>
                    <a:pt x="87111" y="65654"/>
                    <a:pt x="89931" y="36502"/>
                    <a:pt x="115316" y="11399"/>
                  </a:cubicBezTo>
                  <a:cubicBezTo>
                    <a:pt x="120151" y="6541"/>
                    <a:pt x="120151" y="5731"/>
                    <a:pt x="120151" y="4516"/>
                  </a:cubicBezTo>
                  <a:cubicBezTo>
                    <a:pt x="120151" y="1682"/>
                    <a:pt x="118137" y="63"/>
                    <a:pt x="116122" y="63"/>
                  </a:cubicBezTo>
                  <a:cubicBezTo>
                    <a:pt x="111690" y="63"/>
                    <a:pt x="78246" y="30834"/>
                    <a:pt x="78246" y="78610"/>
                  </a:cubicBezTo>
                  <a:cubicBezTo>
                    <a:pt x="78246" y="102903"/>
                    <a:pt x="87917" y="121122"/>
                    <a:pt x="105243" y="121122"/>
                  </a:cubicBezTo>
                  <a:cubicBezTo>
                    <a:pt x="119346" y="121122"/>
                    <a:pt x="126598" y="110191"/>
                    <a:pt x="126598" y="99664"/>
                  </a:cubicBez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BCCD808-983E-1795-E6A2-E8608FE990B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866632" y="4787090"/>
              <a:ext cx="290113" cy="404881"/>
            </a:xfrm>
            <a:custGeom>
              <a:avLst/>
              <a:gdLst>
                <a:gd name="connsiteX0" fmla="*/ 261587 w 290113"/>
                <a:gd name="connsiteY0" fmla="*/ 390766 h 404881"/>
                <a:gd name="connsiteX1" fmla="*/ 276495 w 290113"/>
                <a:gd name="connsiteY1" fmla="*/ 404937 h 404881"/>
                <a:gd name="connsiteX2" fmla="*/ 290195 w 290113"/>
                <a:gd name="connsiteY2" fmla="*/ 390766 h 404881"/>
                <a:gd name="connsiteX3" fmla="*/ 288180 w 290113"/>
                <a:gd name="connsiteY3" fmla="*/ 382264 h 404881"/>
                <a:gd name="connsiteX4" fmla="*/ 159644 w 290113"/>
                <a:gd name="connsiteY4" fmla="*/ 13416 h 404881"/>
                <a:gd name="connsiteX5" fmla="*/ 145138 w 290113"/>
                <a:gd name="connsiteY5" fmla="*/ 55 h 404881"/>
                <a:gd name="connsiteX6" fmla="*/ 131036 w 290113"/>
                <a:gd name="connsiteY6" fmla="*/ 13011 h 404881"/>
                <a:gd name="connsiteX7" fmla="*/ 2096 w 290113"/>
                <a:gd name="connsiteY7" fmla="*/ 382264 h 404881"/>
                <a:gd name="connsiteX8" fmla="*/ 82 w 290113"/>
                <a:gd name="connsiteY8" fmla="*/ 390766 h 404881"/>
                <a:gd name="connsiteX9" fmla="*/ 13781 w 290113"/>
                <a:gd name="connsiteY9" fmla="*/ 404937 h 404881"/>
                <a:gd name="connsiteX10" fmla="*/ 28287 w 290113"/>
                <a:gd name="connsiteY10" fmla="*/ 392791 h 404881"/>
                <a:gd name="connsiteX11" fmla="*/ 145138 w 290113"/>
                <a:gd name="connsiteY11" fmla="*/ 56334 h 404881"/>
                <a:gd name="connsiteX12" fmla="*/ 261587 w 290113"/>
                <a:gd name="connsiteY12" fmla="*/ 390766 h 40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0113" h="404881">
                  <a:moveTo>
                    <a:pt x="261587" y="390766"/>
                  </a:moveTo>
                  <a:cubicBezTo>
                    <a:pt x="264004" y="397649"/>
                    <a:pt x="266422" y="404937"/>
                    <a:pt x="276495" y="404937"/>
                  </a:cubicBezTo>
                  <a:cubicBezTo>
                    <a:pt x="283345" y="404937"/>
                    <a:pt x="290195" y="399269"/>
                    <a:pt x="290195" y="390766"/>
                  </a:cubicBezTo>
                  <a:cubicBezTo>
                    <a:pt x="290195" y="390361"/>
                    <a:pt x="290195" y="387932"/>
                    <a:pt x="288180" y="382264"/>
                  </a:cubicBezTo>
                  <a:lnTo>
                    <a:pt x="159644" y="13416"/>
                  </a:lnTo>
                  <a:cubicBezTo>
                    <a:pt x="157629" y="7748"/>
                    <a:pt x="155212" y="55"/>
                    <a:pt x="145138" y="55"/>
                  </a:cubicBezTo>
                  <a:cubicBezTo>
                    <a:pt x="135468" y="55"/>
                    <a:pt x="133050" y="6938"/>
                    <a:pt x="131036" y="13011"/>
                  </a:cubicBezTo>
                  <a:lnTo>
                    <a:pt x="2096" y="382264"/>
                  </a:lnTo>
                  <a:cubicBezTo>
                    <a:pt x="82" y="387932"/>
                    <a:pt x="82" y="390361"/>
                    <a:pt x="82" y="390766"/>
                  </a:cubicBezTo>
                  <a:cubicBezTo>
                    <a:pt x="82" y="399269"/>
                    <a:pt x="6932" y="404937"/>
                    <a:pt x="13781" y="404937"/>
                  </a:cubicBezTo>
                  <a:cubicBezTo>
                    <a:pt x="21034" y="404937"/>
                    <a:pt x="25467" y="400888"/>
                    <a:pt x="28287" y="392791"/>
                  </a:cubicBezTo>
                  <a:lnTo>
                    <a:pt x="145138" y="56334"/>
                  </a:lnTo>
                  <a:lnTo>
                    <a:pt x="261587" y="390766"/>
                  </a:ln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89F7F757-55F6-6B03-7E9E-8D40C773CC5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205797" y="5018647"/>
              <a:ext cx="209002" cy="199242"/>
            </a:xfrm>
            <a:custGeom>
              <a:avLst/>
              <a:gdLst>
                <a:gd name="connsiteX0" fmla="*/ 173554 w 209002"/>
                <a:gd name="connsiteY0" fmla="*/ 30958 h 199242"/>
                <a:gd name="connsiteX1" fmla="*/ 203451 w 209002"/>
                <a:gd name="connsiteY1" fmla="*/ 10269 h 199242"/>
                <a:gd name="connsiteX2" fmla="*/ 209092 w 209002"/>
                <a:gd name="connsiteY2" fmla="*/ 4034 h 199242"/>
                <a:gd name="connsiteX3" fmla="*/ 204862 w 209002"/>
                <a:gd name="connsiteY3" fmla="*/ 66 h 199242"/>
                <a:gd name="connsiteX4" fmla="*/ 175810 w 209002"/>
                <a:gd name="connsiteY4" fmla="*/ 1199 h 199242"/>
                <a:gd name="connsiteX5" fmla="*/ 146194 w 209002"/>
                <a:gd name="connsiteY5" fmla="*/ 66 h 199242"/>
                <a:gd name="connsiteX6" fmla="*/ 140553 w 209002"/>
                <a:gd name="connsiteY6" fmla="*/ 6301 h 199242"/>
                <a:gd name="connsiteX7" fmla="*/ 146758 w 209002"/>
                <a:gd name="connsiteY7" fmla="*/ 10269 h 199242"/>
                <a:gd name="connsiteX8" fmla="*/ 164810 w 209002"/>
                <a:gd name="connsiteY8" fmla="*/ 21889 h 199242"/>
                <a:gd name="connsiteX9" fmla="*/ 164246 w 209002"/>
                <a:gd name="connsiteY9" fmla="*/ 25857 h 199242"/>
                <a:gd name="connsiteX10" fmla="*/ 135758 w 209002"/>
                <a:gd name="connsiteY10" fmla="*/ 138373 h 199242"/>
                <a:gd name="connsiteX11" fmla="*/ 63834 w 209002"/>
                <a:gd name="connsiteY11" fmla="*/ 189105 h 199242"/>
                <a:gd name="connsiteX12" fmla="*/ 24911 w 209002"/>
                <a:gd name="connsiteY12" fmla="*/ 151411 h 199242"/>
                <a:gd name="connsiteX13" fmla="*/ 27449 w 209002"/>
                <a:gd name="connsiteY13" fmla="*/ 131288 h 199242"/>
                <a:gd name="connsiteX14" fmla="*/ 54809 w 209002"/>
                <a:gd name="connsiteY14" fmla="*/ 22172 h 199242"/>
                <a:gd name="connsiteX15" fmla="*/ 79629 w 209002"/>
                <a:gd name="connsiteY15" fmla="*/ 10269 h 199242"/>
                <a:gd name="connsiteX16" fmla="*/ 88091 w 209002"/>
                <a:gd name="connsiteY16" fmla="*/ 4034 h 199242"/>
                <a:gd name="connsiteX17" fmla="*/ 83578 w 209002"/>
                <a:gd name="connsiteY17" fmla="*/ 66 h 199242"/>
                <a:gd name="connsiteX18" fmla="*/ 46629 w 209002"/>
                <a:gd name="connsiteY18" fmla="*/ 1199 h 199242"/>
                <a:gd name="connsiteX19" fmla="*/ 27167 w 209002"/>
                <a:gd name="connsiteY19" fmla="*/ 916 h 199242"/>
                <a:gd name="connsiteX20" fmla="*/ 9398 w 209002"/>
                <a:gd name="connsiteY20" fmla="*/ 66 h 199242"/>
                <a:gd name="connsiteX21" fmla="*/ 3475 w 209002"/>
                <a:gd name="connsiteY21" fmla="*/ 6301 h 199242"/>
                <a:gd name="connsiteX22" fmla="*/ 12500 w 209002"/>
                <a:gd name="connsiteY22" fmla="*/ 10269 h 199242"/>
                <a:gd name="connsiteX23" fmla="*/ 23218 w 209002"/>
                <a:gd name="connsiteY23" fmla="*/ 10836 h 199242"/>
                <a:gd name="connsiteX24" fmla="*/ 29706 w 209002"/>
                <a:gd name="connsiteY24" fmla="*/ 14803 h 199242"/>
                <a:gd name="connsiteX25" fmla="*/ 25193 w 209002"/>
                <a:gd name="connsiteY25" fmla="*/ 33792 h 199242"/>
                <a:gd name="connsiteX26" fmla="*/ 18988 w 209002"/>
                <a:gd name="connsiteY26" fmla="*/ 58733 h 199242"/>
                <a:gd name="connsiteX27" fmla="*/ 2911 w 209002"/>
                <a:gd name="connsiteY27" fmla="*/ 123636 h 199242"/>
                <a:gd name="connsiteX28" fmla="*/ 90 w 209002"/>
                <a:gd name="connsiteY28" fmla="*/ 143191 h 199242"/>
                <a:gd name="connsiteX29" fmla="*/ 62706 w 209002"/>
                <a:gd name="connsiteY29" fmla="*/ 199308 h 199242"/>
                <a:gd name="connsiteX30" fmla="*/ 148733 w 209002"/>
                <a:gd name="connsiteY30" fmla="*/ 130438 h 199242"/>
                <a:gd name="connsiteX31" fmla="*/ 173554 w 209002"/>
                <a:gd name="connsiteY31" fmla="*/ 30958 h 19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002" h="199242">
                  <a:moveTo>
                    <a:pt x="173554" y="30958"/>
                  </a:moveTo>
                  <a:cubicBezTo>
                    <a:pt x="176374" y="19905"/>
                    <a:pt x="180887" y="10836"/>
                    <a:pt x="203451" y="10269"/>
                  </a:cubicBezTo>
                  <a:cubicBezTo>
                    <a:pt x="204862" y="10269"/>
                    <a:pt x="209092" y="9985"/>
                    <a:pt x="209092" y="4034"/>
                  </a:cubicBezTo>
                  <a:cubicBezTo>
                    <a:pt x="209092" y="2333"/>
                    <a:pt x="207682" y="66"/>
                    <a:pt x="204862" y="66"/>
                  </a:cubicBezTo>
                  <a:cubicBezTo>
                    <a:pt x="195836" y="66"/>
                    <a:pt x="185118" y="1199"/>
                    <a:pt x="175810" y="1199"/>
                  </a:cubicBezTo>
                  <a:cubicBezTo>
                    <a:pt x="166502" y="1199"/>
                    <a:pt x="154656" y="66"/>
                    <a:pt x="146194" y="66"/>
                  </a:cubicBezTo>
                  <a:cubicBezTo>
                    <a:pt x="144784" y="66"/>
                    <a:pt x="140553" y="66"/>
                    <a:pt x="140553" y="6301"/>
                  </a:cubicBezTo>
                  <a:cubicBezTo>
                    <a:pt x="140553" y="9985"/>
                    <a:pt x="144220" y="10269"/>
                    <a:pt x="146758" y="10269"/>
                  </a:cubicBezTo>
                  <a:cubicBezTo>
                    <a:pt x="160015" y="10552"/>
                    <a:pt x="164810" y="14803"/>
                    <a:pt x="164810" y="21889"/>
                  </a:cubicBezTo>
                  <a:cubicBezTo>
                    <a:pt x="164810" y="23306"/>
                    <a:pt x="164528" y="24723"/>
                    <a:pt x="164246" y="25857"/>
                  </a:cubicBezTo>
                  <a:cubicBezTo>
                    <a:pt x="160015" y="44279"/>
                    <a:pt x="139425" y="129587"/>
                    <a:pt x="135758" y="138373"/>
                  </a:cubicBezTo>
                  <a:cubicBezTo>
                    <a:pt x="119963" y="174651"/>
                    <a:pt x="86963" y="189105"/>
                    <a:pt x="63834" y="189105"/>
                  </a:cubicBezTo>
                  <a:cubicBezTo>
                    <a:pt x="44937" y="189105"/>
                    <a:pt x="24911" y="179469"/>
                    <a:pt x="24911" y="151411"/>
                  </a:cubicBezTo>
                  <a:cubicBezTo>
                    <a:pt x="24911" y="144608"/>
                    <a:pt x="25757" y="137807"/>
                    <a:pt x="27449" y="131288"/>
                  </a:cubicBezTo>
                  <a:lnTo>
                    <a:pt x="54809" y="22172"/>
                  </a:lnTo>
                  <a:cubicBezTo>
                    <a:pt x="57347" y="12536"/>
                    <a:pt x="57911" y="10269"/>
                    <a:pt x="79629" y="10269"/>
                  </a:cubicBezTo>
                  <a:cubicBezTo>
                    <a:pt x="84424" y="10269"/>
                    <a:pt x="88091" y="10269"/>
                    <a:pt x="88091" y="4034"/>
                  </a:cubicBezTo>
                  <a:cubicBezTo>
                    <a:pt x="88091" y="2900"/>
                    <a:pt x="87245" y="66"/>
                    <a:pt x="83578" y="66"/>
                  </a:cubicBezTo>
                  <a:cubicBezTo>
                    <a:pt x="75399" y="66"/>
                    <a:pt x="54809" y="1199"/>
                    <a:pt x="46629" y="1199"/>
                  </a:cubicBezTo>
                  <a:cubicBezTo>
                    <a:pt x="41834" y="1199"/>
                    <a:pt x="31962" y="1199"/>
                    <a:pt x="27167" y="916"/>
                  </a:cubicBezTo>
                  <a:cubicBezTo>
                    <a:pt x="21526" y="633"/>
                    <a:pt x="14757" y="66"/>
                    <a:pt x="9398" y="66"/>
                  </a:cubicBezTo>
                  <a:cubicBezTo>
                    <a:pt x="7705" y="66"/>
                    <a:pt x="3475" y="66"/>
                    <a:pt x="3475" y="6301"/>
                  </a:cubicBezTo>
                  <a:cubicBezTo>
                    <a:pt x="3475" y="10269"/>
                    <a:pt x="6859" y="10269"/>
                    <a:pt x="12500" y="10269"/>
                  </a:cubicBezTo>
                  <a:cubicBezTo>
                    <a:pt x="12782" y="10269"/>
                    <a:pt x="18141" y="10269"/>
                    <a:pt x="23218" y="10836"/>
                  </a:cubicBezTo>
                  <a:cubicBezTo>
                    <a:pt x="29142" y="11402"/>
                    <a:pt x="29706" y="11969"/>
                    <a:pt x="29706" y="14803"/>
                  </a:cubicBezTo>
                  <a:cubicBezTo>
                    <a:pt x="29706" y="16504"/>
                    <a:pt x="26885" y="27557"/>
                    <a:pt x="25193" y="33792"/>
                  </a:cubicBezTo>
                  <a:lnTo>
                    <a:pt x="18988" y="58733"/>
                  </a:lnTo>
                  <a:lnTo>
                    <a:pt x="2911" y="123636"/>
                  </a:lnTo>
                  <a:cubicBezTo>
                    <a:pt x="90" y="135256"/>
                    <a:pt x="90" y="137523"/>
                    <a:pt x="90" y="143191"/>
                  </a:cubicBezTo>
                  <a:cubicBezTo>
                    <a:pt x="90" y="178335"/>
                    <a:pt x="28860" y="199308"/>
                    <a:pt x="62706" y="199308"/>
                  </a:cubicBezTo>
                  <a:cubicBezTo>
                    <a:pt x="101630" y="199308"/>
                    <a:pt x="139425" y="167565"/>
                    <a:pt x="148733" y="130438"/>
                  </a:cubicBezTo>
                  <a:lnTo>
                    <a:pt x="173554" y="30958"/>
                  </a:ln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F1E852E8-1313-DB47-9FE3-0C1631B96A9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460057" y="5048689"/>
              <a:ext cx="155976" cy="185071"/>
            </a:xfrm>
            <a:custGeom>
              <a:avLst/>
              <a:gdLst>
                <a:gd name="connsiteX0" fmla="*/ 144790 w 155976"/>
                <a:gd name="connsiteY0" fmla="*/ 99545 h 185071"/>
                <a:gd name="connsiteX1" fmla="*/ 156072 w 155976"/>
                <a:gd name="connsiteY1" fmla="*/ 92743 h 185071"/>
                <a:gd name="connsiteX2" fmla="*/ 144790 w 155976"/>
                <a:gd name="connsiteY2" fmla="*/ 85658 h 185071"/>
                <a:gd name="connsiteX3" fmla="*/ 14199 w 155976"/>
                <a:gd name="connsiteY3" fmla="*/ 85658 h 185071"/>
                <a:gd name="connsiteX4" fmla="*/ 96559 w 155976"/>
                <a:gd name="connsiteY4" fmla="*/ 13953 h 185071"/>
                <a:gd name="connsiteX5" fmla="*/ 144790 w 155976"/>
                <a:gd name="connsiteY5" fmla="*/ 13953 h 185071"/>
                <a:gd name="connsiteX6" fmla="*/ 156072 w 155976"/>
                <a:gd name="connsiteY6" fmla="*/ 7151 h 185071"/>
                <a:gd name="connsiteX7" fmla="*/ 144790 w 155976"/>
                <a:gd name="connsiteY7" fmla="*/ 66 h 185071"/>
                <a:gd name="connsiteX8" fmla="*/ 95431 w 155976"/>
                <a:gd name="connsiteY8" fmla="*/ 66 h 185071"/>
                <a:gd name="connsiteX9" fmla="*/ 96 w 155976"/>
                <a:gd name="connsiteY9" fmla="*/ 92460 h 185071"/>
                <a:gd name="connsiteX10" fmla="*/ 95431 w 155976"/>
                <a:gd name="connsiteY10" fmla="*/ 185137 h 185071"/>
                <a:gd name="connsiteX11" fmla="*/ 144790 w 155976"/>
                <a:gd name="connsiteY11" fmla="*/ 185137 h 185071"/>
                <a:gd name="connsiteX12" fmla="*/ 156072 w 155976"/>
                <a:gd name="connsiteY12" fmla="*/ 178335 h 185071"/>
                <a:gd name="connsiteX13" fmla="*/ 144790 w 155976"/>
                <a:gd name="connsiteY13" fmla="*/ 171250 h 185071"/>
                <a:gd name="connsiteX14" fmla="*/ 96559 w 155976"/>
                <a:gd name="connsiteY14" fmla="*/ 171250 h 185071"/>
                <a:gd name="connsiteX15" fmla="*/ 14199 w 155976"/>
                <a:gd name="connsiteY15" fmla="*/ 99545 h 185071"/>
                <a:gd name="connsiteX16" fmla="*/ 144790 w 155976"/>
                <a:gd name="connsiteY16" fmla="*/ 99545 h 18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5976" h="185071">
                  <a:moveTo>
                    <a:pt x="144790" y="99545"/>
                  </a:moveTo>
                  <a:cubicBezTo>
                    <a:pt x="149303" y="99545"/>
                    <a:pt x="156072" y="99545"/>
                    <a:pt x="156072" y="92743"/>
                  </a:cubicBezTo>
                  <a:cubicBezTo>
                    <a:pt x="156072" y="85658"/>
                    <a:pt x="149585" y="85658"/>
                    <a:pt x="144790" y="85658"/>
                  </a:cubicBezTo>
                  <a:lnTo>
                    <a:pt x="14199" y="85658"/>
                  </a:lnTo>
                  <a:cubicBezTo>
                    <a:pt x="18430" y="44562"/>
                    <a:pt x="52558" y="13953"/>
                    <a:pt x="96559" y="13953"/>
                  </a:cubicBezTo>
                  <a:lnTo>
                    <a:pt x="144790" y="13953"/>
                  </a:lnTo>
                  <a:cubicBezTo>
                    <a:pt x="149303" y="13953"/>
                    <a:pt x="156072" y="13953"/>
                    <a:pt x="156072" y="7151"/>
                  </a:cubicBezTo>
                  <a:cubicBezTo>
                    <a:pt x="156072" y="66"/>
                    <a:pt x="149585" y="66"/>
                    <a:pt x="144790" y="66"/>
                  </a:cubicBezTo>
                  <a:lnTo>
                    <a:pt x="95431" y="66"/>
                  </a:lnTo>
                  <a:cubicBezTo>
                    <a:pt x="42968" y="66"/>
                    <a:pt x="96" y="41445"/>
                    <a:pt x="96" y="92460"/>
                  </a:cubicBezTo>
                  <a:cubicBezTo>
                    <a:pt x="96" y="144609"/>
                    <a:pt x="43533" y="185137"/>
                    <a:pt x="95431" y="185137"/>
                  </a:cubicBezTo>
                  <a:lnTo>
                    <a:pt x="144790" y="185137"/>
                  </a:lnTo>
                  <a:cubicBezTo>
                    <a:pt x="149303" y="185137"/>
                    <a:pt x="156072" y="185137"/>
                    <a:pt x="156072" y="178335"/>
                  </a:cubicBezTo>
                  <a:cubicBezTo>
                    <a:pt x="156072" y="171250"/>
                    <a:pt x="149585" y="171250"/>
                    <a:pt x="144790" y="171250"/>
                  </a:cubicBezTo>
                  <a:lnTo>
                    <a:pt x="96559" y="171250"/>
                  </a:lnTo>
                  <a:cubicBezTo>
                    <a:pt x="52558" y="171250"/>
                    <a:pt x="18430" y="140641"/>
                    <a:pt x="14199" y="99545"/>
                  </a:cubicBezTo>
                  <a:lnTo>
                    <a:pt x="144790" y="99545"/>
                  </a:ln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4B35E58D-EE7E-F200-E4AE-6527EA0A7A2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667605" y="5014112"/>
              <a:ext cx="214079" cy="202359"/>
            </a:xfrm>
            <a:custGeom>
              <a:avLst/>
              <a:gdLst>
                <a:gd name="connsiteX0" fmla="*/ 209104 w 214079"/>
                <a:gd name="connsiteY0" fmla="*/ 2050 h 202359"/>
                <a:gd name="connsiteX1" fmla="*/ 201771 w 214079"/>
                <a:gd name="connsiteY1" fmla="*/ 12253 h 202359"/>
                <a:gd name="connsiteX2" fmla="*/ 188796 w 214079"/>
                <a:gd name="connsiteY2" fmla="*/ 18488 h 202359"/>
                <a:gd name="connsiteX3" fmla="*/ 178642 w 214079"/>
                <a:gd name="connsiteY3" fmla="*/ 17354 h 202359"/>
                <a:gd name="connsiteX4" fmla="*/ 131539 w 214079"/>
                <a:gd name="connsiteY4" fmla="*/ 8852 h 202359"/>
                <a:gd name="connsiteX5" fmla="*/ 131539 w 214079"/>
                <a:gd name="connsiteY5" fmla="*/ 916 h 202359"/>
                <a:gd name="connsiteX6" fmla="*/ 129000 w 214079"/>
                <a:gd name="connsiteY6" fmla="*/ 66 h 202359"/>
                <a:gd name="connsiteX7" fmla="*/ 113487 w 214079"/>
                <a:gd name="connsiteY7" fmla="*/ 7151 h 202359"/>
                <a:gd name="connsiteX8" fmla="*/ 93744 w 214079"/>
                <a:gd name="connsiteY8" fmla="*/ 6018 h 202359"/>
                <a:gd name="connsiteX9" fmla="*/ 28871 w 214079"/>
                <a:gd name="connsiteY9" fmla="*/ 26424 h 202359"/>
                <a:gd name="connsiteX10" fmla="*/ 8281 w 214079"/>
                <a:gd name="connsiteY10" fmla="*/ 64401 h 202359"/>
                <a:gd name="connsiteX11" fmla="*/ 22666 w 214079"/>
                <a:gd name="connsiteY11" fmla="*/ 81407 h 202359"/>
                <a:gd name="connsiteX12" fmla="*/ 35076 w 214079"/>
                <a:gd name="connsiteY12" fmla="*/ 68936 h 202359"/>
                <a:gd name="connsiteX13" fmla="*/ 31410 w 214079"/>
                <a:gd name="connsiteY13" fmla="*/ 47680 h 202359"/>
                <a:gd name="connsiteX14" fmla="*/ 43538 w 214079"/>
                <a:gd name="connsiteY14" fmla="*/ 27841 h 202359"/>
                <a:gd name="connsiteX15" fmla="*/ 85564 w 214079"/>
                <a:gd name="connsiteY15" fmla="*/ 14237 h 202359"/>
                <a:gd name="connsiteX16" fmla="*/ 110667 w 214079"/>
                <a:gd name="connsiteY16" fmla="*/ 16787 h 202359"/>
                <a:gd name="connsiteX17" fmla="*/ 108975 w 214079"/>
                <a:gd name="connsiteY17" fmla="*/ 91893 h 202359"/>
                <a:gd name="connsiteX18" fmla="*/ 61871 w 214079"/>
                <a:gd name="connsiteY18" fmla="*/ 91893 h 202359"/>
                <a:gd name="connsiteX19" fmla="*/ 57359 w 214079"/>
                <a:gd name="connsiteY19" fmla="*/ 99829 h 202359"/>
                <a:gd name="connsiteX20" fmla="*/ 108975 w 214079"/>
                <a:gd name="connsiteY20" fmla="*/ 99829 h 202359"/>
                <a:gd name="connsiteX21" fmla="*/ 91487 w 214079"/>
                <a:gd name="connsiteY21" fmla="*/ 175218 h 202359"/>
                <a:gd name="connsiteX22" fmla="*/ 57077 w 214079"/>
                <a:gd name="connsiteY22" fmla="*/ 191089 h 202359"/>
                <a:gd name="connsiteX23" fmla="*/ 26615 w 214079"/>
                <a:gd name="connsiteY23" fmla="*/ 174084 h 202359"/>
                <a:gd name="connsiteX24" fmla="*/ 14768 w 214079"/>
                <a:gd name="connsiteY24" fmla="*/ 163314 h 202359"/>
                <a:gd name="connsiteX25" fmla="*/ 102 w 214079"/>
                <a:gd name="connsiteY25" fmla="*/ 174934 h 202359"/>
                <a:gd name="connsiteX26" fmla="*/ 39871 w 214079"/>
                <a:gd name="connsiteY26" fmla="*/ 202426 h 202359"/>
                <a:gd name="connsiteX27" fmla="*/ 125052 w 214079"/>
                <a:gd name="connsiteY27" fmla="*/ 150277 h 202359"/>
                <a:gd name="connsiteX28" fmla="*/ 130693 w 214079"/>
                <a:gd name="connsiteY28" fmla="*/ 113716 h 202359"/>
                <a:gd name="connsiteX29" fmla="*/ 130693 w 214079"/>
                <a:gd name="connsiteY29" fmla="*/ 99829 h 202359"/>
                <a:gd name="connsiteX30" fmla="*/ 169898 w 214079"/>
                <a:gd name="connsiteY30" fmla="*/ 99829 h 202359"/>
                <a:gd name="connsiteX31" fmla="*/ 176668 w 214079"/>
                <a:gd name="connsiteY31" fmla="*/ 91893 h 202359"/>
                <a:gd name="connsiteX32" fmla="*/ 130693 w 214079"/>
                <a:gd name="connsiteY32" fmla="*/ 91893 h 202359"/>
                <a:gd name="connsiteX33" fmla="*/ 131539 w 214079"/>
                <a:gd name="connsiteY33" fmla="*/ 21605 h 202359"/>
                <a:gd name="connsiteX34" fmla="*/ 186258 w 214079"/>
                <a:gd name="connsiteY34" fmla="*/ 35209 h 202359"/>
                <a:gd name="connsiteX35" fmla="*/ 202053 w 214079"/>
                <a:gd name="connsiteY35" fmla="*/ 25290 h 202359"/>
                <a:gd name="connsiteX36" fmla="*/ 214181 w 214079"/>
                <a:gd name="connsiteY36" fmla="*/ 4600 h 202359"/>
                <a:gd name="connsiteX37" fmla="*/ 209104 w 214079"/>
                <a:gd name="connsiteY37" fmla="*/ 2050 h 2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4079" h="202359">
                  <a:moveTo>
                    <a:pt x="209104" y="2050"/>
                  </a:moveTo>
                  <a:lnTo>
                    <a:pt x="201771" y="12253"/>
                  </a:lnTo>
                  <a:cubicBezTo>
                    <a:pt x="199232" y="15654"/>
                    <a:pt x="193873" y="18488"/>
                    <a:pt x="188796" y="18488"/>
                  </a:cubicBezTo>
                  <a:cubicBezTo>
                    <a:pt x="186540" y="18488"/>
                    <a:pt x="182027" y="17921"/>
                    <a:pt x="178642" y="17354"/>
                  </a:cubicBezTo>
                  <a:cubicBezTo>
                    <a:pt x="162283" y="15087"/>
                    <a:pt x="147052" y="12253"/>
                    <a:pt x="131539" y="8852"/>
                  </a:cubicBezTo>
                  <a:lnTo>
                    <a:pt x="131539" y="916"/>
                  </a:lnTo>
                  <a:lnTo>
                    <a:pt x="129000" y="66"/>
                  </a:lnTo>
                  <a:lnTo>
                    <a:pt x="113487" y="7151"/>
                  </a:lnTo>
                  <a:cubicBezTo>
                    <a:pt x="108693" y="6584"/>
                    <a:pt x="98821" y="6018"/>
                    <a:pt x="93744" y="6018"/>
                  </a:cubicBezTo>
                  <a:cubicBezTo>
                    <a:pt x="68641" y="6018"/>
                    <a:pt x="46923" y="10269"/>
                    <a:pt x="28871" y="26424"/>
                  </a:cubicBezTo>
                  <a:cubicBezTo>
                    <a:pt x="17307" y="36627"/>
                    <a:pt x="8281" y="49947"/>
                    <a:pt x="8281" y="64401"/>
                  </a:cubicBezTo>
                  <a:cubicBezTo>
                    <a:pt x="8281" y="72621"/>
                    <a:pt x="12512" y="81407"/>
                    <a:pt x="22666" y="81407"/>
                  </a:cubicBezTo>
                  <a:cubicBezTo>
                    <a:pt x="29717" y="81407"/>
                    <a:pt x="35076" y="75171"/>
                    <a:pt x="35076" y="68936"/>
                  </a:cubicBezTo>
                  <a:cubicBezTo>
                    <a:pt x="35076" y="62418"/>
                    <a:pt x="31410" y="55332"/>
                    <a:pt x="31410" y="47680"/>
                  </a:cubicBezTo>
                  <a:cubicBezTo>
                    <a:pt x="31410" y="43145"/>
                    <a:pt x="37333" y="33509"/>
                    <a:pt x="43538" y="27841"/>
                  </a:cubicBezTo>
                  <a:cubicBezTo>
                    <a:pt x="55102" y="17354"/>
                    <a:pt x="69487" y="14237"/>
                    <a:pt x="85564" y="14237"/>
                  </a:cubicBezTo>
                  <a:cubicBezTo>
                    <a:pt x="93180" y="14237"/>
                    <a:pt x="103051" y="15087"/>
                    <a:pt x="110667" y="16787"/>
                  </a:cubicBezTo>
                  <a:lnTo>
                    <a:pt x="108975" y="91893"/>
                  </a:lnTo>
                  <a:lnTo>
                    <a:pt x="61871" y="91893"/>
                  </a:lnTo>
                  <a:lnTo>
                    <a:pt x="57359" y="99829"/>
                  </a:lnTo>
                  <a:lnTo>
                    <a:pt x="108975" y="99829"/>
                  </a:lnTo>
                  <a:cubicBezTo>
                    <a:pt x="108975" y="125336"/>
                    <a:pt x="110949" y="155378"/>
                    <a:pt x="91487" y="175218"/>
                  </a:cubicBezTo>
                  <a:cubicBezTo>
                    <a:pt x="83026" y="184004"/>
                    <a:pt x="70615" y="191089"/>
                    <a:pt x="57077" y="191089"/>
                  </a:cubicBezTo>
                  <a:cubicBezTo>
                    <a:pt x="44948" y="191089"/>
                    <a:pt x="31410" y="186554"/>
                    <a:pt x="26615" y="174084"/>
                  </a:cubicBezTo>
                  <a:cubicBezTo>
                    <a:pt x="21256" y="163881"/>
                    <a:pt x="19563" y="163314"/>
                    <a:pt x="14768" y="163314"/>
                  </a:cubicBezTo>
                  <a:cubicBezTo>
                    <a:pt x="5743" y="163314"/>
                    <a:pt x="102" y="169266"/>
                    <a:pt x="102" y="174934"/>
                  </a:cubicBezTo>
                  <a:cubicBezTo>
                    <a:pt x="102" y="191939"/>
                    <a:pt x="22102" y="202426"/>
                    <a:pt x="39871" y="202426"/>
                  </a:cubicBezTo>
                  <a:cubicBezTo>
                    <a:pt x="77949" y="202426"/>
                    <a:pt x="112923" y="182586"/>
                    <a:pt x="125052" y="150277"/>
                  </a:cubicBezTo>
                  <a:cubicBezTo>
                    <a:pt x="129283" y="138657"/>
                    <a:pt x="130693" y="126186"/>
                    <a:pt x="130693" y="113716"/>
                  </a:cubicBezTo>
                  <a:lnTo>
                    <a:pt x="130693" y="99829"/>
                  </a:lnTo>
                  <a:lnTo>
                    <a:pt x="169898" y="99829"/>
                  </a:lnTo>
                  <a:lnTo>
                    <a:pt x="176668" y="91893"/>
                  </a:lnTo>
                  <a:lnTo>
                    <a:pt x="130693" y="91893"/>
                  </a:lnTo>
                  <a:lnTo>
                    <a:pt x="131539" y="21605"/>
                  </a:lnTo>
                  <a:cubicBezTo>
                    <a:pt x="138308" y="24156"/>
                    <a:pt x="176950" y="35209"/>
                    <a:pt x="186258" y="35209"/>
                  </a:cubicBezTo>
                  <a:cubicBezTo>
                    <a:pt x="193027" y="35209"/>
                    <a:pt x="199232" y="30108"/>
                    <a:pt x="202053" y="25290"/>
                  </a:cubicBezTo>
                  <a:lnTo>
                    <a:pt x="214181" y="4600"/>
                  </a:lnTo>
                  <a:lnTo>
                    <a:pt x="209104" y="2050"/>
                  </a:ln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DCBA235D-1F6E-4BB1-6842-3547687BE54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6200000">
              <a:off x="6868764" y="4888888"/>
              <a:ext cx="428884" cy="175799"/>
            </a:xfrm>
            <a:custGeom>
              <a:avLst/>
              <a:gdLst>
                <a:gd name="connsiteX0" fmla="*/ 10261 w 428884"/>
                <a:gd name="connsiteY0" fmla="*/ 98489 h 175799"/>
                <a:gd name="connsiteX1" fmla="*/ 286836 w 428884"/>
                <a:gd name="connsiteY1" fmla="*/ 98489 h 175799"/>
                <a:gd name="connsiteX2" fmla="*/ 286836 w 428884"/>
                <a:gd name="connsiteY2" fmla="*/ 165335 h 175799"/>
                <a:gd name="connsiteX3" fmla="*/ 288287 w 428884"/>
                <a:gd name="connsiteY3" fmla="*/ 170599 h 175799"/>
                <a:gd name="connsiteX4" fmla="*/ 296507 w 428884"/>
                <a:gd name="connsiteY4" fmla="*/ 175862 h 175799"/>
                <a:gd name="connsiteX5" fmla="*/ 301342 w 428884"/>
                <a:gd name="connsiteY5" fmla="*/ 174283 h 175799"/>
                <a:gd name="connsiteX6" fmla="*/ 424640 w 428884"/>
                <a:gd name="connsiteY6" fmla="*/ 96910 h 175799"/>
                <a:gd name="connsiteX7" fmla="*/ 428025 w 428884"/>
                <a:gd name="connsiteY7" fmla="*/ 93226 h 175799"/>
                <a:gd name="connsiteX8" fmla="*/ 428992 w 428884"/>
                <a:gd name="connsiteY8" fmla="*/ 87962 h 175799"/>
                <a:gd name="connsiteX9" fmla="*/ 424640 w 428884"/>
                <a:gd name="connsiteY9" fmla="*/ 79014 h 175799"/>
                <a:gd name="connsiteX10" fmla="*/ 301342 w 428884"/>
                <a:gd name="connsiteY10" fmla="*/ 1641 h 175799"/>
                <a:gd name="connsiteX11" fmla="*/ 296507 w 428884"/>
                <a:gd name="connsiteY11" fmla="*/ 62 h 175799"/>
                <a:gd name="connsiteX12" fmla="*/ 286836 w 428884"/>
                <a:gd name="connsiteY12" fmla="*/ 10589 h 175799"/>
                <a:gd name="connsiteX13" fmla="*/ 286836 w 428884"/>
                <a:gd name="connsiteY13" fmla="*/ 77435 h 175799"/>
                <a:gd name="connsiteX14" fmla="*/ 10261 w 428884"/>
                <a:gd name="connsiteY14" fmla="*/ 77435 h 175799"/>
                <a:gd name="connsiteX15" fmla="*/ 107 w 428884"/>
                <a:gd name="connsiteY15" fmla="*/ 87962 h 175799"/>
                <a:gd name="connsiteX16" fmla="*/ 10261 w 428884"/>
                <a:gd name="connsiteY16" fmla="*/ 98489 h 175799"/>
                <a:gd name="connsiteX17" fmla="*/ 306177 w 428884"/>
                <a:gd name="connsiteY17" fmla="*/ 146913 h 175799"/>
                <a:gd name="connsiteX18" fmla="*/ 306177 w 428884"/>
                <a:gd name="connsiteY18" fmla="*/ 29011 h 175799"/>
                <a:gd name="connsiteX19" fmla="*/ 399980 w 428884"/>
                <a:gd name="connsiteY19" fmla="*/ 87962 h 175799"/>
                <a:gd name="connsiteX20" fmla="*/ 306177 w 428884"/>
                <a:gd name="connsiteY20" fmla="*/ 146913 h 17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8884" h="175799">
                  <a:moveTo>
                    <a:pt x="10261" y="98489"/>
                  </a:moveTo>
                  <a:lnTo>
                    <a:pt x="286836" y="98489"/>
                  </a:lnTo>
                  <a:lnTo>
                    <a:pt x="286836" y="165335"/>
                  </a:lnTo>
                  <a:cubicBezTo>
                    <a:pt x="286836" y="166914"/>
                    <a:pt x="287320" y="169020"/>
                    <a:pt x="288287" y="170599"/>
                  </a:cubicBezTo>
                  <a:cubicBezTo>
                    <a:pt x="290221" y="173757"/>
                    <a:pt x="293122" y="175862"/>
                    <a:pt x="296507" y="175862"/>
                  </a:cubicBezTo>
                  <a:cubicBezTo>
                    <a:pt x="298441" y="175862"/>
                    <a:pt x="299891" y="175336"/>
                    <a:pt x="301342" y="174283"/>
                  </a:cubicBezTo>
                  <a:lnTo>
                    <a:pt x="424640" y="96910"/>
                  </a:lnTo>
                  <a:cubicBezTo>
                    <a:pt x="425607" y="96384"/>
                    <a:pt x="427057" y="94805"/>
                    <a:pt x="428025" y="93226"/>
                  </a:cubicBezTo>
                  <a:cubicBezTo>
                    <a:pt x="428992" y="91647"/>
                    <a:pt x="428992" y="89541"/>
                    <a:pt x="428992" y="87962"/>
                  </a:cubicBezTo>
                  <a:cubicBezTo>
                    <a:pt x="428992" y="84278"/>
                    <a:pt x="427541" y="80593"/>
                    <a:pt x="424640" y="79014"/>
                  </a:cubicBezTo>
                  <a:lnTo>
                    <a:pt x="301342" y="1641"/>
                  </a:lnTo>
                  <a:cubicBezTo>
                    <a:pt x="299891" y="589"/>
                    <a:pt x="298441" y="62"/>
                    <a:pt x="296507" y="62"/>
                  </a:cubicBezTo>
                  <a:cubicBezTo>
                    <a:pt x="291188" y="62"/>
                    <a:pt x="286836" y="4800"/>
                    <a:pt x="286836" y="10589"/>
                  </a:cubicBezTo>
                  <a:lnTo>
                    <a:pt x="286836" y="77435"/>
                  </a:lnTo>
                  <a:lnTo>
                    <a:pt x="10261" y="77435"/>
                  </a:lnTo>
                  <a:cubicBezTo>
                    <a:pt x="4459" y="77435"/>
                    <a:pt x="107" y="82172"/>
                    <a:pt x="107" y="87962"/>
                  </a:cubicBezTo>
                  <a:cubicBezTo>
                    <a:pt x="107" y="93752"/>
                    <a:pt x="4459" y="98489"/>
                    <a:pt x="10261" y="98489"/>
                  </a:cubicBezTo>
                  <a:close/>
                  <a:moveTo>
                    <a:pt x="306177" y="146913"/>
                  </a:moveTo>
                  <a:lnTo>
                    <a:pt x="306177" y="29011"/>
                  </a:lnTo>
                  <a:lnTo>
                    <a:pt x="399980" y="87962"/>
                  </a:lnTo>
                  <a:lnTo>
                    <a:pt x="306177" y="146913"/>
                  </a:lnTo>
                  <a:close/>
                </a:path>
              </a:pathLst>
            </a:custGeom>
            <a:solidFill>
              <a:srgbClr val="000000"/>
            </a:solidFill>
            <a:ln w="50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76DC1F8C-FDFF-EA78-BC68-9511F05D4B9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241137" y="4814222"/>
              <a:ext cx="279234" cy="285441"/>
            </a:xfrm>
            <a:custGeom>
              <a:avLst/>
              <a:gdLst>
                <a:gd name="connsiteX0" fmla="*/ 228983 w 279234"/>
                <a:gd name="connsiteY0" fmla="*/ 42575 h 285441"/>
                <a:gd name="connsiteX1" fmla="*/ 272500 w 279234"/>
                <a:gd name="connsiteY1" fmla="*/ 12614 h 285441"/>
                <a:gd name="connsiteX2" fmla="*/ 279350 w 279234"/>
                <a:gd name="connsiteY2" fmla="*/ 4516 h 285441"/>
                <a:gd name="connsiteX3" fmla="*/ 274111 w 279234"/>
                <a:gd name="connsiteY3" fmla="*/ 63 h 285441"/>
                <a:gd name="connsiteX4" fmla="*/ 233012 w 279234"/>
                <a:gd name="connsiteY4" fmla="*/ 1277 h 285441"/>
                <a:gd name="connsiteX5" fmla="*/ 191107 w 279234"/>
                <a:gd name="connsiteY5" fmla="*/ 63 h 285441"/>
                <a:gd name="connsiteX6" fmla="*/ 183854 w 279234"/>
                <a:gd name="connsiteY6" fmla="*/ 8160 h 285441"/>
                <a:gd name="connsiteX7" fmla="*/ 191107 w 279234"/>
                <a:gd name="connsiteY7" fmla="*/ 12614 h 285441"/>
                <a:gd name="connsiteX8" fmla="*/ 218506 w 279234"/>
                <a:gd name="connsiteY8" fmla="*/ 30429 h 285441"/>
                <a:gd name="connsiteX9" fmla="*/ 217298 w 279234"/>
                <a:gd name="connsiteY9" fmla="*/ 38931 h 285441"/>
                <a:gd name="connsiteX10" fmla="*/ 181033 w 279234"/>
                <a:gd name="connsiteY10" fmla="*/ 183474 h 285441"/>
                <a:gd name="connsiteX11" fmla="*/ 80703 w 279234"/>
                <a:gd name="connsiteY11" fmla="*/ 272953 h 285441"/>
                <a:gd name="connsiteX12" fmla="*/ 31545 w 279234"/>
                <a:gd name="connsiteY12" fmla="*/ 220318 h 285441"/>
                <a:gd name="connsiteX13" fmla="*/ 35977 w 279234"/>
                <a:gd name="connsiteY13" fmla="*/ 188738 h 285441"/>
                <a:gd name="connsiteX14" fmla="*/ 75062 w 279234"/>
                <a:gd name="connsiteY14" fmla="*/ 31239 h 285441"/>
                <a:gd name="connsiteX15" fmla="*/ 108908 w 279234"/>
                <a:gd name="connsiteY15" fmla="*/ 12614 h 285441"/>
                <a:gd name="connsiteX16" fmla="*/ 122608 w 279234"/>
                <a:gd name="connsiteY16" fmla="*/ 4516 h 285441"/>
                <a:gd name="connsiteX17" fmla="*/ 116967 w 279234"/>
                <a:gd name="connsiteY17" fmla="*/ 63 h 285441"/>
                <a:gd name="connsiteX18" fmla="*/ 65391 w 279234"/>
                <a:gd name="connsiteY18" fmla="*/ 1277 h 285441"/>
                <a:gd name="connsiteX19" fmla="*/ 13412 w 279234"/>
                <a:gd name="connsiteY19" fmla="*/ 63 h 285441"/>
                <a:gd name="connsiteX20" fmla="*/ 5757 w 279234"/>
                <a:gd name="connsiteY20" fmla="*/ 8160 h 285441"/>
                <a:gd name="connsiteX21" fmla="*/ 17039 w 279234"/>
                <a:gd name="connsiteY21" fmla="*/ 12614 h 285441"/>
                <a:gd name="connsiteX22" fmla="*/ 32350 w 279234"/>
                <a:gd name="connsiteY22" fmla="*/ 13424 h 285441"/>
                <a:gd name="connsiteX23" fmla="*/ 43230 w 279234"/>
                <a:gd name="connsiteY23" fmla="*/ 19902 h 285441"/>
                <a:gd name="connsiteX24" fmla="*/ 36380 w 279234"/>
                <a:gd name="connsiteY24" fmla="*/ 48649 h 285441"/>
                <a:gd name="connsiteX25" fmla="*/ 27515 w 279234"/>
                <a:gd name="connsiteY25" fmla="*/ 84278 h 285441"/>
                <a:gd name="connsiteX26" fmla="*/ 2936 w 279234"/>
                <a:gd name="connsiteY26" fmla="*/ 184284 h 285441"/>
                <a:gd name="connsiteX27" fmla="*/ 116 w 279234"/>
                <a:gd name="connsiteY27" fmla="*/ 207767 h 285441"/>
                <a:gd name="connsiteX28" fmla="*/ 79091 w 279234"/>
                <a:gd name="connsiteY28" fmla="*/ 285504 h 285441"/>
                <a:gd name="connsiteX29" fmla="*/ 193121 w 279234"/>
                <a:gd name="connsiteY29" fmla="*/ 186308 h 285441"/>
                <a:gd name="connsiteX30" fmla="*/ 228983 w 279234"/>
                <a:gd name="connsiteY30" fmla="*/ 42575 h 28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9234" h="285441">
                  <a:moveTo>
                    <a:pt x="228983" y="42575"/>
                  </a:moveTo>
                  <a:cubicBezTo>
                    <a:pt x="233012" y="25975"/>
                    <a:pt x="240265" y="13829"/>
                    <a:pt x="272500" y="12614"/>
                  </a:cubicBezTo>
                  <a:cubicBezTo>
                    <a:pt x="274514" y="12614"/>
                    <a:pt x="279350" y="12209"/>
                    <a:pt x="279350" y="4516"/>
                  </a:cubicBezTo>
                  <a:cubicBezTo>
                    <a:pt x="279350" y="4112"/>
                    <a:pt x="279350" y="63"/>
                    <a:pt x="274111" y="63"/>
                  </a:cubicBezTo>
                  <a:cubicBezTo>
                    <a:pt x="260815" y="63"/>
                    <a:pt x="246712" y="1277"/>
                    <a:pt x="233012" y="1277"/>
                  </a:cubicBezTo>
                  <a:cubicBezTo>
                    <a:pt x="219312" y="1277"/>
                    <a:pt x="204404" y="63"/>
                    <a:pt x="191107" y="63"/>
                  </a:cubicBezTo>
                  <a:cubicBezTo>
                    <a:pt x="188689" y="63"/>
                    <a:pt x="183854" y="63"/>
                    <a:pt x="183854" y="8160"/>
                  </a:cubicBezTo>
                  <a:cubicBezTo>
                    <a:pt x="183854" y="12614"/>
                    <a:pt x="187883" y="12614"/>
                    <a:pt x="191107" y="12614"/>
                  </a:cubicBezTo>
                  <a:cubicBezTo>
                    <a:pt x="214074" y="13019"/>
                    <a:pt x="218506" y="21521"/>
                    <a:pt x="218506" y="30429"/>
                  </a:cubicBezTo>
                  <a:cubicBezTo>
                    <a:pt x="218506" y="31644"/>
                    <a:pt x="217701" y="37717"/>
                    <a:pt x="217298" y="38931"/>
                  </a:cubicBezTo>
                  <a:lnTo>
                    <a:pt x="181033" y="183474"/>
                  </a:lnTo>
                  <a:cubicBezTo>
                    <a:pt x="167334" y="237728"/>
                    <a:pt x="120996" y="272953"/>
                    <a:pt x="80703" y="272953"/>
                  </a:cubicBezTo>
                  <a:cubicBezTo>
                    <a:pt x="53303" y="272953"/>
                    <a:pt x="31545" y="255138"/>
                    <a:pt x="31545" y="220318"/>
                  </a:cubicBezTo>
                  <a:cubicBezTo>
                    <a:pt x="31545" y="219509"/>
                    <a:pt x="31545" y="206552"/>
                    <a:pt x="35977" y="188738"/>
                  </a:cubicBezTo>
                  <a:lnTo>
                    <a:pt x="75062" y="31239"/>
                  </a:lnTo>
                  <a:cubicBezTo>
                    <a:pt x="78688" y="16663"/>
                    <a:pt x="79494" y="12614"/>
                    <a:pt x="108908" y="12614"/>
                  </a:cubicBezTo>
                  <a:cubicBezTo>
                    <a:pt x="119384" y="12614"/>
                    <a:pt x="122608" y="12614"/>
                    <a:pt x="122608" y="4516"/>
                  </a:cubicBezTo>
                  <a:cubicBezTo>
                    <a:pt x="122608" y="63"/>
                    <a:pt x="118176" y="63"/>
                    <a:pt x="116967" y="63"/>
                  </a:cubicBezTo>
                  <a:cubicBezTo>
                    <a:pt x="105685" y="63"/>
                    <a:pt x="76673" y="1277"/>
                    <a:pt x="65391" y="1277"/>
                  </a:cubicBezTo>
                  <a:cubicBezTo>
                    <a:pt x="53706" y="1277"/>
                    <a:pt x="25098" y="63"/>
                    <a:pt x="13412" y="63"/>
                  </a:cubicBezTo>
                  <a:cubicBezTo>
                    <a:pt x="10189" y="63"/>
                    <a:pt x="5757" y="63"/>
                    <a:pt x="5757" y="8160"/>
                  </a:cubicBezTo>
                  <a:cubicBezTo>
                    <a:pt x="5757" y="12614"/>
                    <a:pt x="9383" y="12614"/>
                    <a:pt x="17039" y="12614"/>
                  </a:cubicBezTo>
                  <a:cubicBezTo>
                    <a:pt x="17845" y="12614"/>
                    <a:pt x="25500" y="12614"/>
                    <a:pt x="32350" y="13424"/>
                  </a:cubicBezTo>
                  <a:cubicBezTo>
                    <a:pt x="39603" y="14234"/>
                    <a:pt x="43230" y="14639"/>
                    <a:pt x="43230" y="19902"/>
                  </a:cubicBezTo>
                  <a:cubicBezTo>
                    <a:pt x="43230" y="22331"/>
                    <a:pt x="38797" y="39336"/>
                    <a:pt x="36380" y="48649"/>
                  </a:cubicBezTo>
                  <a:lnTo>
                    <a:pt x="27515" y="84278"/>
                  </a:lnTo>
                  <a:cubicBezTo>
                    <a:pt x="23889" y="100069"/>
                    <a:pt x="4548" y="176591"/>
                    <a:pt x="2936" y="184284"/>
                  </a:cubicBezTo>
                  <a:cubicBezTo>
                    <a:pt x="116" y="195621"/>
                    <a:pt x="116" y="201694"/>
                    <a:pt x="116" y="207767"/>
                  </a:cubicBezTo>
                  <a:cubicBezTo>
                    <a:pt x="116" y="257163"/>
                    <a:pt x="36783" y="285504"/>
                    <a:pt x="79091" y="285504"/>
                  </a:cubicBezTo>
                  <a:cubicBezTo>
                    <a:pt x="129861" y="285504"/>
                    <a:pt x="179825" y="239753"/>
                    <a:pt x="193121" y="186308"/>
                  </a:cubicBezTo>
                  <a:lnTo>
                    <a:pt x="228983" y="42575"/>
                  </a:ln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9D4E7ECB-9881-09B7-BEE9-3AD5834BFC4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546482" y="4809768"/>
              <a:ext cx="126521" cy="121059"/>
            </a:xfrm>
            <a:custGeom>
              <a:avLst/>
              <a:gdLst>
                <a:gd name="connsiteX0" fmla="*/ 48476 w 126521"/>
                <a:gd name="connsiteY0" fmla="*/ 42575 h 121059"/>
                <a:gd name="connsiteX1" fmla="*/ 21479 w 126521"/>
                <a:gd name="connsiteY1" fmla="*/ 63 h 121059"/>
                <a:gd name="connsiteX2" fmla="*/ 123 w 126521"/>
                <a:gd name="connsiteY2" fmla="*/ 21521 h 121059"/>
                <a:gd name="connsiteX3" fmla="*/ 21479 w 126521"/>
                <a:gd name="connsiteY3" fmla="*/ 42980 h 121059"/>
                <a:gd name="connsiteX4" fmla="*/ 37596 w 126521"/>
                <a:gd name="connsiteY4" fmla="*/ 36502 h 121059"/>
                <a:gd name="connsiteX5" fmla="*/ 38805 w 126521"/>
                <a:gd name="connsiteY5" fmla="*/ 35287 h 121059"/>
                <a:gd name="connsiteX6" fmla="*/ 39611 w 126521"/>
                <a:gd name="connsiteY6" fmla="*/ 42575 h 121059"/>
                <a:gd name="connsiteX7" fmla="*/ 11406 w 126521"/>
                <a:gd name="connsiteY7" fmla="*/ 109786 h 121059"/>
                <a:gd name="connsiteX8" fmla="*/ 6570 w 126521"/>
                <a:gd name="connsiteY8" fmla="*/ 116669 h 121059"/>
                <a:gd name="connsiteX9" fmla="*/ 10600 w 126521"/>
                <a:gd name="connsiteY9" fmla="*/ 121122 h 121059"/>
                <a:gd name="connsiteX10" fmla="*/ 48476 w 126521"/>
                <a:gd name="connsiteY10" fmla="*/ 42575 h 121059"/>
                <a:gd name="connsiteX11" fmla="*/ 126645 w 126521"/>
                <a:gd name="connsiteY11" fmla="*/ 42575 h 121059"/>
                <a:gd name="connsiteX12" fmla="*/ 99648 w 126521"/>
                <a:gd name="connsiteY12" fmla="*/ 63 h 121059"/>
                <a:gd name="connsiteX13" fmla="*/ 78293 w 126521"/>
                <a:gd name="connsiteY13" fmla="*/ 21521 h 121059"/>
                <a:gd name="connsiteX14" fmla="*/ 99648 w 126521"/>
                <a:gd name="connsiteY14" fmla="*/ 42980 h 121059"/>
                <a:gd name="connsiteX15" fmla="*/ 115766 w 126521"/>
                <a:gd name="connsiteY15" fmla="*/ 36502 h 121059"/>
                <a:gd name="connsiteX16" fmla="*/ 116975 w 126521"/>
                <a:gd name="connsiteY16" fmla="*/ 35287 h 121059"/>
                <a:gd name="connsiteX17" fmla="*/ 117781 w 126521"/>
                <a:gd name="connsiteY17" fmla="*/ 42575 h 121059"/>
                <a:gd name="connsiteX18" fmla="*/ 89575 w 126521"/>
                <a:gd name="connsiteY18" fmla="*/ 109786 h 121059"/>
                <a:gd name="connsiteX19" fmla="*/ 84740 w 126521"/>
                <a:gd name="connsiteY19" fmla="*/ 116669 h 121059"/>
                <a:gd name="connsiteX20" fmla="*/ 88769 w 126521"/>
                <a:gd name="connsiteY20" fmla="*/ 121122 h 121059"/>
                <a:gd name="connsiteX21" fmla="*/ 126645 w 126521"/>
                <a:gd name="connsiteY21" fmla="*/ 42575 h 1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6521" h="121059">
                  <a:moveTo>
                    <a:pt x="48476" y="42575"/>
                  </a:moveTo>
                  <a:cubicBezTo>
                    <a:pt x="48476" y="18282"/>
                    <a:pt x="38805" y="63"/>
                    <a:pt x="21479" y="63"/>
                  </a:cubicBezTo>
                  <a:cubicBezTo>
                    <a:pt x="7376" y="63"/>
                    <a:pt x="123" y="10995"/>
                    <a:pt x="123" y="21521"/>
                  </a:cubicBezTo>
                  <a:cubicBezTo>
                    <a:pt x="123" y="32048"/>
                    <a:pt x="6973" y="42980"/>
                    <a:pt x="21479" y="42980"/>
                  </a:cubicBezTo>
                  <a:cubicBezTo>
                    <a:pt x="29538" y="42980"/>
                    <a:pt x="35179" y="38931"/>
                    <a:pt x="37596" y="36502"/>
                  </a:cubicBezTo>
                  <a:cubicBezTo>
                    <a:pt x="37999" y="35692"/>
                    <a:pt x="38402" y="35287"/>
                    <a:pt x="38805" y="35287"/>
                  </a:cubicBezTo>
                  <a:cubicBezTo>
                    <a:pt x="39611" y="35287"/>
                    <a:pt x="39611" y="40956"/>
                    <a:pt x="39611" y="42575"/>
                  </a:cubicBezTo>
                  <a:cubicBezTo>
                    <a:pt x="39611" y="55532"/>
                    <a:pt x="36791" y="84683"/>
                    <a:pt x="11406" y="109786"/>
                  </a:cubicBezTo>
                  <a:cubicBezTo>
                    <a:pt x="6570" y="114644"/>
                    <a:pt x="6570" y="115454"/>
                    <a:pt x="6570" y="116669"/>
                  </a:cubicBezTo>
                  <a:cubicBezTo>
                    <a:pt x="6570" y="119503"/>
                    <a:pt x="8585" y="121122"/>
                    <a:pt x="10600" y="121122"/>
                  </a:cubicBezTo>
                  <a:cubicBezTo>
                    <a:pt x="15032" y="121122"/>
                    <a:pt x="48476" y="90351"/>
                    <a:pt x="48476" y="42575"/>
                  </a:cubicBezTo>
                  <a:close/>
                  <a:moveTo>
                    <a:pt x="126645" y="42575"/>
                  </a:moveTo>
                  <a:cubicBezTo>
                    <a:pt x="126645" y="18282"/>
                    <a:pt x="116975" y="63"/>
                    <a:pt x="99648" y="63"/>
                  </a:cubicBezTo>
                  <a:cubicBezTo>
                    <a:pt x="85546" y="63"/>
                    <a:pt x="78293" y="10995"/>
                    <a:pt x="78293" y="21521"/>
                  </a:cubicBezTo>
                  <a:cubicBezTo>
                    <a:pt x="78293" y="32048"/>
                    <a:pt x="85143" y="42980"/>
                    <a:pt x="99648" y="42980"/>
                  </a:cubicBezTo>
                  <a:cubicBezTo>
                    <a:pt x="107707" y="42980"/>
                    <a:pt x="113348" y="38931"/>
                    <a:pt x="115766" y="36502"/>
                  </a:cubicBezTo>
                  <a:cubicBezTo>
                    <a:pt x="116169" y="35692"/>
                    <a:pt x="116572" y="35287"/>
                    <a:pt x="116975" y="35287"/>
                  </a:cubicBezTo>
                  <a:cubicBezTo>
                    <a:pt x="117781" y="35287"/>
                    <a:pt x="117781" y="40956"/>
                    <a:pt x="117781" y="42575"/>
                  </a:cubicBezTo>
                  <a:cubicBezTo>
                    <a:pt x="117781" y="55532"/>
                    <a:pt x="114960" y="84683"/>
                    <a:pt x="89575" y="109786"/>
                  </a:cubicBezTo>
                  <a:cubicBezTo>
                    <a:pt x="84740" y="114644"/>
                    <a:pt x="84740" y="115454"/>
                    <a:pt x="84740" y="116669"/>
                  </a:cubicBezTo>
                  <a:cubicBezTo>
                    <a:pt x="84740" y="119503"/>
                    <a:pt x="86755" y="121122"/>
                    <a:pt x="88769" y="121122"/>
                  </a:cubicBezTo>
                  <a:cubicBezTo>
                    <a:pt x="93201" y="121122"/>
                    <a:pt x="126645" y="90351"/>
                    <a:pt x="126645" y="42575"/>
                  </a:cubicBez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602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" grpId="0" animBg="1"/>
      <p:bldP spid="608" grpId="0" animBg="1"/>
      <p:bldP spid="474" grpId="0" animBg="1"/>
      <p:bldP spid="3" grpId="0" animBg="1"/>
      <p:bldP spid="4" grpId="0"/>
      <p:bldP spid="595" grpId="0" animBg="1"/>
      <p:bldP spid="602" grpId="0" animBg="1"/>
      <p:bldP spid="6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9B186769-7BE7-1CB8-3758-A6112FB1ED49}"/>
              </a:ext>
            </a:extLst>
          </p:cNvPr>
          <p:cNvSpPr/>
          <p:nvPr/>
        </p:nvSpPr>
        <p:spPr>
          <a:xfrm>
            <a:off x="5093781" y="1813360"/>
            <a:ext cx="568513" cy="359822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locales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18</a:t>
            </a:fld>
            <a:endParaRPr lang="en-GB"/>
          </a:p>
        </p:txBody>
      </p:sp>
      <p:grpSp>
        <p:nvGrpSpPr>
          <p:cNvPr id="47" name="Group 4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$\pt\colon \OrdLoc\longrightarrow \OrdTop_{\mathrm{OC}}$$ &#10;&#10;\end{document}&#10;" title="IguanaTex Vector Display">
            <a:extLst>
              <a:ext uri="{FF2B5EF4-FFF2-40B4-BE49-F238E27FC236}">
                <a16:creationId xmlns:a16="http://schemas.microsoft.com/office/drawing/2014/main" id="{66BC3F96-0AF5-7505-224A-AA2BEA80DA9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82600" y="1701800"/>
            <a:ext cx="5099764" cy="386840"/>
            <a:chOff x="7389676" y="4458513"/>
            <a:chExt cx="5099764" cy="38684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47E5BF-A7EA-40BD-6CB4-8B194DC7E0BD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7389676" y="4561757"/>
              <a:ext cx="199213" cy="257504"/>
            </a:xfrm>
            <a:custGeom>
              <a:avLst/>
              <a:gdLst>
                <a:gd name="connsiteX0" fmla="*/ 58358 w 199213"/>
                <a:gd name="connsiteY0" fmla="*/ 26797 h 257504"/>
                <a:gd name="connsiteX1" fmla="*/ 58358 w 199213"/>
                <a:gd name="connsiteY1" fmla="*/ 75 h 257504"/>
                <a:gd name="connsiteX2" fmla="*/ 170 w 199213"/>
                <a:gd name="connsiteY2" fmla="*/ 4528 h 257504"/>
                <a:gd name="connsiteX3" fmla="*/ 170 w 199213"/>
                <a:gd name="connsiteY3" fmla="*/ 17080 h 257504"/>
                <a:gd name="connsiteX4" fmla="*/ 31689 w 199213"/>
                <a:gd name="connsiteY4" fmla="*/ 37324 h 257504"/>
                <a:gd name="connsiteX5" fmla="*/ 31689 w 199213"/>
                <a:gd name="connsiteY5" fmla="*/ 226809 h 257504"/>
                <a:gd name="connsiteX6" fmla="*/ 170 w 199213"/>
                <a:gd name="connsiteY6" fmla="*/ 245028 h 257504"/>
                <a:gd name="connsiteX7" fmla="*/ 170 w 199213"/>
                <a:gd name="connsiteY7" fmla="*/ 257579 h 257504"/>
                <a:gd name="connsiteX8" fmla="*/ 45428 w 199213"/>
                <a:gd name="connsiteY8" fmla="*/ 256365 h 257504"/>
                <a:gd name="connsiteX9" fmla="*/ 91089 w 199213"/>
                <a:gd name="connsiteY9" fmla="*/ 257579 h 257504"/>
                <a:gd name="connsiteX10" fmla="*/ 91089 w 199213"/>
                <a:gd name="connsiteY10" fmla="*/ 245028 h 257504"/>
                <a:gd name="connsiteX11" fmla="*/ 59571 w 199213"/>
                <a:gd name="connsiteY11" fmla="*/ 226809 h 257504"/>
                <a:gd name="connsiteX12" fmla="*/ 59571 w 199213"/>
                <a:gd name="connsiteY12" fmla="*/ 158788 h 257504"/>
                <a:gd name="connsiteX13" fmla="*/ 59571 w 199213"/>
                <a:gd name="connsiteY13" fmla="*/ 155144 h 257504"/>
                <a:gd name="connsiteX14" fmla="*/ 109273 w 199213"/>
                <a:gd name="connsiteY14" fmla="*/ 183486 h 257504"/>
                <a:gd name="connsiteX15" fmla="*/ 199384 w 199213"/>
                <a:gd name="connsiteY15" fmla="*/ 91578 h 257504"/>
                <a:gd name="connsiteX16" fmla="*/ 114930 w 199213"/>
                <a:gd name="connsiteY16" fmla="*/ 75 h 257504"/>
                <a:gd name="connsiteX17" fmla="*/ 58358 w 199213"/>
                <a:gd name="connsiteY17" fmla="*/ 26797 h 257504"/>
                <a:gd name="connsiteX18" fmla="*/ 59571 w 199213"/>
                <a:gd name="connsiteY18" fmla="*/ 132876 h 257504"/>
                <a:gd name="connsiteX19" fmla="*/ 59571 w 199213"/>
                <a:gd name="connsiteY19" fmla="*/ 42587 h 257504"/>
                <a:gd name="connsiteX20" fmla="*/ 111698 w 199213"/>
                <a:gd name="connsiteY20" fmla="*/ 10197 h 257504"/>
                <a:gd name="connsiteX21" fmla="*/ 165845 w 199213"/>
                <a:gd name="connsiteY21" fmla="*/ 91578 h 257504"/>
                <a:gd name="connsiteX22" fmla="*/ 107657 w 199213"/>
                <a:gd name="connsiteY22" fmla="*/ 174579 h 257504"/>
                <a:gd name="connsiteX23" fmla="*/ 65228 w 199213"/>
                <a:gd name="connsiteY23" fmla="*/ 149881 h 257504"/>
                <a:gd name="connsiteX24" fmla="*/ 59571 w 199213"/>
                <a:gd name="connsiteY24" fmla="*/ 132876 h 25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213" h="257504">
                  <a:moveTo>
                    <a:pt x="58358" y="26797"/>
                  </a:moveTo>
                  <a:lnTo>
                    <a:pt x="58358" y="75"/>
                  </a:lnTo>
                  <a:lnTo>
                    <a:pt x="170" y="4528"/>
                  </a:lnTo>
                  <a:lnTo>
                    <a:pt x="170" y="17080"/>
                  </a:lnTo>
                  <a:cubicBezTo>
                    <a:pt x="28860" y="17080"/>
                    <a:pt x="31689" y="19509"/>
                    <a:pt x="31689" y="37324"/>
                  </a:cubicBezTo>
                  <a:lnTo>
                    <a:pt x="31689" y="226809"/>
                  </a:lnTo>
                  <a:cubicBezTo>
                    <a:pt x="31689" y="245028"/>
                    <a:pt x="27244" y="245028"/>
                    <a:pt x="170" y="245028"/>
                  </a:cubicBezTo>
                  <a:lnTo>
                    <a:pt x="170" y="257579"/>
                  </a:lnTo>
                  <a:cubicBezTo>
                    <a:pt x="13909" y="257175"/>
                    <a:pt x="34921" y="256365"/>
                    <a:pt x="45428" y="256365"/>
                  </a:cubicBezTo>
                  <a:cubicBezTo>
                    <a:pt x="56338" y="256365"/>
                    <a:pt x="76946" y="257175"/>
                    <a:pt x="91089" y="257579"/>
                  </a:cubicBezTo>
                  <a:lnTo>
                    <a:pt x="91089" y="245028"/>
                  </a:lnTo>
                  <a:cubicBezTo>
                    <a:pt x="64016" y="245028"/>
                    <a:pt x="59571" y="245028"/>
                    <a:pt x="59571" y="226809"/>
                  </a:cubicBezTo>
                  <a:lnTo>
                    <a:pt x="59571" y="158788"/>
                  </a:lnTo>
                  <a:lnTo>
                    <a:pt x="59571" y="155144"/>
                  </a:lnTo>
                  <a:cubicBezTo>
                    <a:pt x="61591" y="161623"/>
                    <a:pt x="78563" y="183486"/>
                    <a:pt x="109273" y="183486"/>
                  </a:cubicBezTo>
                  <a:cubicBezTo>
                    <a:pt x="157359" y="183486"/>
                    <a:pt x="199384" y="143808"/>
                    <a:pt x="199384" y="91578"/>
                  </a:cubicBezTo>
                  <a:cubicBezTo>
                    <a:pt x="199384" y="40158"/>
                    <a:pt x="160188" y="75"/>
                    <a:pt x="114930" y="75"/>
                  </a:cubicBezTo>
                  <a:cubicBezTo>
                    <a:pt x="83412" y="75"/>
                    <a:pt x="66440" y="17890"/>
                    <a:pt x="58358" y="26797"/>
                  </a:cubicBezTo>
                  <a:close/>
                  <a:moveTo>
                    <a:pt x="59571" y="132876"/>
                  </a:moveTo>
                  <a:lnTo>
                    <a:pt x="59571" y="42587"/>
                  </a:lnTo>
                  <a:cubicBezTo>
                    <a:pt x="71289" y="21938"/>
                    <a:pt x="91089" y="10197"/>
                    <a:pt x="111698" y="10197"/>
                  </a:cubicBezTo>
                  <a:cubicBezTo>
                    <a:pt x="141196" y="10197"/>
                    <a:pt x="165845" y="45826"/>
                    <a:pt x="165845" y="91578"/>
                  </a:cubicBezTo>
                  <a:cubicBezTo>
                    <a:pt x="165845" y="140569"/>
                    <a:pt x="137559" y="174579"/>
                    <a:pt x="107657" y="174579"/>
                  </a:cubicBezTo>
                  <a:cubicBezTo>
                    <a:pt x="91493" y="174579"/>
                    <a:pt x="76138" y="166481"/>
                    <a:pt x="65228" y="149881"/>
                  </a:cubicBezTo>
                  <a:cubicBezTo>
                    <a:pt x="59571" y="141378"/>
                    <a:pt x="59571" y="140974"/>
                    <a:pt x="59571" y="132876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10ED300-4C26-5902-3ED3-D3422F749020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7610531" y="4491713"/>
              <a:ext cx="126478" cy="253455"/>
            </a:xfrm>
            <a:custGeom>
              <a:avLst/>
              <a:gdLst>
                <a:gd name="connsiteX0" fmla="*/ 62405 w 126478"/>
                <a:gd name="connsiteY0" fmla="*/ 87124 h 253455"/>
                <a:gd name="connsiteX1" fmla="*/ 120189 w 126478"/>
                <a:gd name="connsiteY1" fmla="*/ 87124 h 253455"/>
                <a:gd name="connsiteX2" fmla="*/ 120189 w 126478"/>
                <a:gd name="connsiteY2" fmla="*/ 74573 h 253455"/>
                <a:gd name="connsiteX3" fmla="*/ 62405 w 126478"/>
                <a:gd name="connsiteY3" fmla="*/ 74573 h 253455"/>
                <a:gd name="connsiteX4" fmla="*/ 62405 w 126478"/>
                <a:gd name="connsiteY4" fmla="*/ 75 h 253455"/>
                <a:gd name="connsiteX5" fmla="*/ 52303 w 126478"/>
                <a:gd name="connsiteY5" fmla="*/ 75 h 253455"/>
                <a:gd name="connsiteX6" fmla="*/ 176 w 126478"/>
                <a:gd name="connsiteY6" fmla="*/ 78217 h 253455"/>
                <a:gd name="connsiteX7" fmla="*/ 176 w 126478"/>
                <a:gd name="connsiteY7" fmla="*/ 87124 h 253455"/>
                <a:gd name="connsiteX8" fmla="*/ 34523 w 126478"/>
                <a:gd name="connsiteY8" fmla="*/ 87124 h 253455"/>
                <a:gd name="connsiteX9" fmla="*/ 34523 w 126478"/>
                <a:gd name="connsiteY9" fmla="*/ 198872 h 253455"/>
                <a:gd name="connsiteX10" fmla="*/ 86650 w 126478"/>
                <a:gd name="connsiteY10" fmla="*/ 253531 h 253455"/>
                <a:gd name="connsiteX11" fmla="*/ 126654 w 126478"/>
                <a:gd name="connsiteY11" fmla="*/ 198872 h 253455"/>
                <a:gd name="connsiteX12" fmla="*/ 126654 w 126478"/>
                <a:gd name="connsiteY12" fmla="*/ 175793 h 253455"/>
                <a:gd name="connsiteX13" fmla="*/ 116552 w 126478"/>
                <a:gd name="connsiteY13" fmla="*/ 175793 h 253455"/>
                <a:gd name="connsiteX14" fmla="*/ 116552 w 126478"/>
                <a:gd name="connsiteY14" fmla="*/ 198062 h 253455"/>
                <a:gd name="connsiteX15" fmla="*/ 89478 w 126478"/>
                <a:gd name="connsiteY15" fmla="*/ 243409 h 253455"/>
                <a:gd name="connsiteX16" fmla="*/ 62405 w 126478"/>
                <a:gd name="connsiteY16" fmla="*/ 199681 h 253455"/>
                <a:gd name="connsiteX17" fmla="*/ 62405 w 126478"/>
                <a:gd name="connsiteY17" fmla="*/ 87124 h 25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478" h="253455">
                  <a:moveTo>
                    <a:pt x="62405" y="87124"/>
                  </a:moveTo>
                  <a:lnTo>
                    <a:pt x="120189" y="87124"/>
                  </a:lnTo>
                  <a:lnTo>
                    <a:pt x="120189" y="74573"/>
                  </a:lnTo>
                  <a:lnTo>
                    <a:pt x="62405" y="74573"/>
                  </a:lnTo>
                  <a:lnTo>
                    <a:pt x="62405" y="75"/>
                  </a:lnTo>
                  <a:lnTo>
                    <a:pt x="52303" y="75"/>
                  </a:lnTo>
                  <a:cubicBezTo>
                    <a:pt x="51899" y="33275"/>
                    <a:pt x="39776" y="76597"/>
                    <a:pt x="176" y="78217"/>
                  </a:cubicBezTo>
                  <a:lnTo>
                    <a:pt x="176" y="87124"/>
                  </a:lnTo>
                  <a:lnTo>
                    <a:pt x="34523" y="87124"/>
                  </a:lnTo>
                  <a:lnTo>
                    <a:pt x="34523" y="198872"/>
                  </a:lnTo>
                  <a:cubicBezTo>
                    <a:pt x="34523" y="248672"/>
                    <a:pt x="72103" y="253531"/>
                    <a:pt x="86650" y="253531"/>
                  </a:cubicBezTo>
                  <a:cubicBezTo>
                    <a:pt x="115340" y="253531"/>
                    <a:pt x="126654" y="224784"/>
                    <a:pt x="126654" y="198872"/>
                  </a:cubicBezTo>
                  <a:lnTo>
                    <a:pt x="126654" y="175793"/>
                  </a:lnTo>
                  <a:lnTo>
                    <a:pt x="116552" y="175793"/>
                  </a:lnTo>
                  <a:lnTo>
                    <a:pt x="116552" y="198062"/>
                  </a:lnTo>
                  <a:cubicBezTo>
                    <a:pt x="116552" y="228023"/>
                    <a:pt x="104430" y="243409"/>
                    <a:pt x="89478" y="243409"/>
                  </a:cubicBezTo>
                  <a:cubicBezTo>
                    <a:pt x="62405" y="243409"/>
                    <a:pt x="62405" y="206564"/>
                    <a:pt x="62405" y="199681"/>
                  </a:cubicBezTo>
                  <a:lnTo>
                    <a:pt x="62405" y="87124"/>
                  </a:ln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49CAF8E-F9C4-FAA1-FA7A-7C96133FA551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7839647" y="4566211"/>
              <a:ext cx="42832" cy="174504"/>
            </a:xfrm>
            <a:custGeom>
              <a:avLst/>
              <a:gdLst>
                <a:gd name="connsiteX0" fmla="*/ 43014 w 42832"/>
                <a:gd name="connsiteY0" fmla="*/ 21533 h 174504"/>
                <a:gd name="connsiteX1" fmla="*/ 21597 w 42832"/>
                <a:gd name="connsiteY1" fmla="*/ 75 h 174504"/>
                <a:gd name="connsiteX2" fmla="*/ 181 w 42832"/>
                <a:gd name="connsiteY2" fmla="*/ 21533 h 174504"/>
                <a:gd name="connsiteX3" fmla="*/ 21597 w 42832"/>
                <a:gd name="connsiteY3" fmla="*/ 42992 h 174504"/>
                <a:gd name="connsiteX4" fmla="*/ 43014 w 42832"/>
                <a:gd name="connsiteY4" fmla="*/ 21533 h 174504"/>
                <a:gd name="connsiteX5" fmla="*/ 43014 w 42832"/>
                <a:gd name="connsiteY5" fmla="*/ 153120 h 174504"/>
                <a:gd name="connsiteX6" fmla="*/ 21597 w 42832"/>
                <a:gd name="connsiteY6" fmla="*/ 131661 h 174504"/>
                <a:gd name="connsiteX7" fmla="*/ 181 w 42832"/>
                <a:gd name="connsiteY7" fmla="*/ 153120 h 174504"/>
                <a:gd name="connsiteX8" fmla="*/ 21597 w 42832"/>
                <a:gd name="connsiteY8" fmla="*/ 174579 h 174504"/>
                <a:gd name="connsiteX9" fmla="*/ 43014 w 42832"/>
                <a:gd name="connsiteY9" fmla="*/ 153120 h 17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32" h="174504">
                  <a:moveTo>
                    <a:pt x="43014" y="21533"/>
                  </a:moveTo>
                  <a:cubicBezTo>
                    <a:pt x="43014" y="9792"/>
                    <a:pt x="33316" y="75"/>
                    <a:pt x="21597" y="75"/>
                  </a:cubicBezTo>
                  <a:cubicBezTo>
                    <a:pt x="9879" y="75"/>
                    <a:pt x="181" y="9792"/>
                    <a:pt x="181" y="21533"/>
                  </a:cubicBezTo>
                  <a:cubicBezTo>
                    <a:pt x="181" y="33275"/>
                    <a:pt x="9879" y="42992"/>
                    <a:pt x="21597" y="42992"/>
                  </a:cubicBezTo>
                  <a:cubicBezTo>
                    <a:pt x="33316" y="42992"/>
                    <a:pt x="43014" y="33275"/>
                    <a:pt x="43014" y="21533"/>
                  </a:cubicBezTo>
                  <a:close/>
                  <a:moveTo>
                    <a:pt x="43014" y="153120"/>
                  </a:moveTo>
                  <a:cubicBezTo>
                    <a:pt x="43014" y="141378"/>
                    <a:pt x="33316" y="131661"/>
                    <a:pt x="21597" y="131661"/>
                  </a:cubicBezTo>
                  <a:cubicBezTo>
                    <a:pt x="9879" y="131661"/>
                    <a:pt x="181" y="141378"/>
                    <a:pt x="181" y="153120"/>
                  </a:cubicBezTo>
                  <a:cubicBezTo>
                    <a:pt x="181" y="164862"/>
                    <a:pt x="9879" y="174579"/>
                    <a:pt x="21597" y="174579"/>
                  </a:cubicBezTo>
                  <a:cubicBezTo>
                    <a:pt x="33316" y="174579"/>
                    <a:pt x="43014" y="164862"/>
                    <a:pt x="43014" y="153120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783A831-F19D-C79A-4DA6-539E5C421114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8077695" y="4458513"/>
              <a:ext cx="297002" cy="286656"/>
            </a:xfrm>
            <a:custGeom>
              <a:avLst/>
              <a:gdLst>
                <a:gd name="connsiteX0" fmla="*/ 297189 w 297002"/>
                <a:gd name="connsiteY0" fmla="*/ 145022 h 286656"/>
                <a:gd name="connsiteX1" fmla="*/ 148890 w 297002"/>
                <a:gd name="connsiteY1" fmla="*/ 75 h 286656"/>
                <a:gd name="connsiteX2" fmla="*/ 187 w 297002"/>
                <a:gd name="connsiteY2" fmla="*/ 145022 h 286656"/>
                <a:gd name="connsiteX3" fmla="*/ 148486 w 297002"/>
                <a:gd name="connsiteY3" fmla="*/ 286731 h 286656"/>
                <a:gd name="connsiteX4" fmla="*/ 297189 w 297002"/>
                <a:gd name="connsiteY4" fmla="*/ 145022 h 286656"/>
                <a:gd name="connsiteX5" fmla="*/ 148486 w 297002"/>
                <a:gd name="connsiteY5" fmla="*/ 269726 h 286656"/>
                <a:gd name="connsiteX6" fmla="*/ 78579 w 297002"/>
                <a:gd name="connsiteY6" fmla="*/ 227618 h 286656"/>
                <a:gd name="connsiteX7" fmla="*/ 62012 w 297002"/>
                <a:gd name="connsiteY7" fmla="*/ 138949 h 286656"/>
                <a:gd name="connsiteX8" fmla="*/ 81004 w 297002"/>
                <a:gd name="connsiteY8" fmla="*/ 51090 h 286656"/>
                <a:gd name="connsiteX9" fmla="*/ 148486 w 297002"/>
                <a:gd name="connsiteY9" fmla="*/ 16270 h 286656"/>
                <a:gd name="connsiteX10" fmla="*/ 218393 w 297002"/>
                <a:gd name="connsiteY10" fmla="*/ 54329 h 286656"/>
                <a:gd name="connsiteX11" fmla="*/ 235364 w 297002"/>
                <a:gd name="connsiteY11" fmla="*/ 138949 h 286656"/>
                <a:gd name="connsiteX12" fmla="*/ 216776 w 297002"/>
                <a:gd name="connsiteY12" fmla="*/ 231262 h 286656"/>
                <a:gd name="connsiteX13" fmla="*/ 148486 w 297002"/>
                <a:gd name="connsiteY13" fmla="*/ 269726 h 28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7002" h="286656">
                  <a:moveTo>
                    <a:pt x="297189" y="145022"/>
                  </a:moveTo>
                  <a:cubicBezTo>
                    <a:pt x="297189" y="57568"/>
                    <a:pt x="238597" y="75"/>
                    <a:pt x="148890" y="75"/>
                  </a:cubicBezTo>
                  <a:cubicBezTo>
                    <a:pt x="56355" y="75"/>
                    <a:pt x="187" y="59997"/>
                    <a:pt x="187" y="145022"/>
                  </a:cubicBezTo>
                  <a:cubicBezTo>
                    <a:pt x="187" y="228833"/>
                    <a:pt x="56759" y="286731"/>
                    <a:pt x="148486" y="286731"/>
                  </a:cubicBezTo>
                  <a:cubicBezTo>
                    <a:pt x="241425" y="286731"/>
                    <a:pt x="297189" y="228023"/>
                    <a:pt x="297189" y="145022"/>
                  </a:cubicBezTo>
                  <a:close/>
                  <a:moveTo>
                    <a:pt x="148486" y="269726"/>
                  </a:moveTo>
                  <a:cubicBezTo>
                    <a:pt x="124645" y="269726"/>
                    <a:pt x="95147" y="258389"/>
                    <a:pt x="78579" y="227618"/>
                  </a:cubicBezTo>
                  <a:cubicBezTo>
                    <a:pt x="65244" y="202516"/>
                    <a:pt x="62012" y="173769"/>
                    <a:pt x="62012" y="138949"/>
                  </a:cubicBezTo>
                  <a:cubicBezTo>
                    <a:pt x="62012" y="113037"/>
                    <a:pt x="63224" y="78622"/>
                    <a:pt x="81004" y="51090"/>
                  </a:cubicBezTo>
                  <a:cubicBezTo>
                    <a:pt x="97571" y="26392"/>
                    <a:pt x="124645" y="16270"/>
                    <a:pt x="148486" y="16270"/>
                  </a:cubicBezTo>
                  <a:cubicBezTo>
                    <a:pt x="174347" y="16270"/>
                    <a:pt x="202229" y="27607"/>
                    <a:pt x="218393" y="54329"/>
                  </a:cubicBezTo>
                  <a:cubicBezTo>
                    <a:pt x="233748" y="80241"/>
                    <a:pt x="235364" y="111417"/>
                    <a:pt x="235364" y="138949"/>
                  </a:cubicBezTo>
                  <a:cubicBezTo>
                    <a:pt x="235364" y="167291"/>
                    <a:pt x="233748" y="203325"/>
                    <a:pt x="216776" y="231262"/>
                  </a:cubicBezTo>
                  <a:cubicBezTo>
                    <a:pt x="198592" y="260819"/>
                    <a:pt x="170306" y="269726"/>
                    <a:pt x="148486" y="269726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A77F78-FFA6-9C20-10FE-9E065391F3CB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8415867" y="4558518"/>
              <a:ext cx="163654" cy="182196"/>
            </a:xfrm>
            <a:custGeom>
              <a:avLst/>
              <a:gdLst>
                <a:gd name="connsiteX0" fmla="*/ 67273 w 163654"/>
                <a:gd name="connsiteY0" fmla="*/ 45826 h 182196"/>
                <a:gd name="connsiteX1" fmla="*/ 67273 w 163654"/>
                <a:gd name="connsiteY1" fmla="*/ 75 h 182196"/>
                <a:gd name="connsiteX2" fmla="*/ 195 w 163654"/>
                <a:gd name="connsiteY2" fmla="*/ 3314 h 182196"/>
                <a:gd name="connsiteX3" fmla="*/ 195 w 163654"/>
                <a:gd name="connsiteY3" fmla="*/ 22343 h 182196"/>
                <a:gd name="connsiteX4" fmla="*/ 28077 w 163654"/>
                <a:gd name="connsiteY4" fmla="*/ 38134 h 182196"/>
                <a:gd name="connsiteX5" fmla="*/ 28077 w 163654"/>
                <a:gd name="connsiteY5" fmla="*/ 163242 h 182196"/>
                <a:gd name="connsiteX6" fmla="*/ 195 w 163654"/>
                <a:gd name="connsiteY6" fmla="*/ 163242 h 182196"/>
                <a:gd name="connsiteX7" fmla="*/ 195 w 163654"/>
                <a:gd name="connsiteY7" fmla="*/ 182271 h 182196"/>
                <a:gd name="connsiteX8" fmla="*/ 51110 w 163654"/>
                <a:gd name="connsiteY8" fmla="*/ 181057 h 182196"/>
                <a:gd name="connsiteX9" fmla="*/ 106874 w 163654"/>
                <a:gd name="connsiteY9" fmla="*/ 182271 h 182196"/>
                <a:gd name="connsiteX10" fmla="*/ 106874 w 163654"/>
                <a:gd name="connsiteY10" fmla="*/ 163242 h 182196"/>
                <a:gd name="connsiteX11" fmla="*/ 71718 w 163654"/>
                <a:gd name="connsiteY11" fmla="*/ 163242 h 182196"/>
                <a:gd name="connsiteX12" fmla="*/ 71718 w 163654"/>
                <a:gd name="connsiteY12" fmla="*/ 92388 h 182196"/>
                <a:gd name="connsiteX13" fmla="*/ 122229 w 163654"/>
                <a:gd name="connsiteY13" fmla="*/ 14650 h 182196"/>
                <a:gd name="connsiteX14" fmla="*/ 114551 w 163654"/>
                <a:gd name="connsiteY14" fmla="*/ 33275 h 182196"/>
                <a:gd name="connsiteX15" fmla="*/ 139201 w 163654"/>
                <a:gd name="connsiteY15" fmla="*/ 57973 h 182196"/>
                <a:gd name="connsiteX16" fmla="*/ 163850 w 163654"/>
                <a:gd name="connsiteY16" fmla="*/ 33275 h 182196"/>
                <a:gd name="connsiteX17" fmla="*/ 121017 w 163654"/>
                <a:gd name="connsiteY17" fmla="*/ 75 h 182196"/>
                <a:gd name="connsiteX18" fmla="*/ 67273 w 163654"/>
                <a:gd name="connsiteY18" fmla="*/ 45826 h 18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654" h="182196">
                  <a:moveTo>
                    <a:pt x="67273" y="45826"/>
                  </a:moveTo>
                  <a:lnTo>
                    <a:pt x="67273" y="75"/>
                  </a:lnTo>
                  <a:lnTo>
                    <a:pt x="195" y="3314"/>
                  </a:lnTo>
                  <a:lnTo>
                    <a:pt x="195" y="22343"/>
                  </a:lnTo>
                  <a:cubicBezTo>
                    <a:pt x="25249" y="22343"/>
                    <a:pt x="28077" y="22343"/>
                    <a:pt x="28077" y="38134"/>
                  </a:cubicBezTo>
                  <a:lnTo>
                    <a:pt x="28077" y="163242"/>
                  </a:lnTo>
                  <a:lnTo>
                    <a:pt x="195" y="163242"/>
                  </a:lnTo>
                  <a:lnTo>
                    <a:pt x="195" y="182271"/>
                  </a:lnTo>
                  <a:cubicBezTo>
                    <a:pt x="14338" y="181867"/>
                    <a:pt x="32522" y="181057"/>
                    <a:pt x="51110" y="181057"/>
                  </a:cubicBezTo>
                  <a:cubicBezTo>
                    <a:pt x="66465" y="181057"/>
                    <a:pt x="92327" y="181057"/>
                    <a:pt x="106874" y="182271"/>
                  </a:cubicBezTo>
                  <a:lnTo>
                    <a:pt x="106874" y="163242"/>
                  </a:lnTo>
                  <a:lnTo>
                    <a:pt x="71718" y="163242"/>
                  </a:lnTo>
                  <a:lnTo>
                    <a:pt x="71718" y="92388"/>
                  </a:lnTo>
                  <a:cubicBezTo>
                    <a:pt x="71718" y="64046"/>
                    <a:pt x="81820" y="14650"/>
                    <a:pt x="122229" y="14650"/>
                  </a:cubicBezTo>
                  <a:cubicBezTo>
                    <a:pt x="121825" y="15055"/>
                    <a:pt x="114551" y="21533"/>
                    <a:pt x="114551" y="33275"/>
                  </a:cubicBezTo>
                  <a:cubicBezTo>
                    <a:pt x="114551" y="49875"/>
                    <a:pt x="127482" y="57973"/>
                    <a:pt x="139201" y="57973"/>
                  </a:cubicBezTo>
                  <a:cubicBezTo>
                    <a:pt x="150919" y="57973"/>
                    <a:pt x="163850" y="49470"/>
                    <a:pt x="163850" y="33275"/>
                  </a:cubicBezTo>
                  <a:cubicBezTo>
                    <a:pt x="163850" y="11816"/>
                    <a:pt x="142029" y="75"/>
                    <a:pt x="121017" y="75"/>
                  </a:cubicBezTo>
                  <a:cubicBezTo>
                    <a:pt x="92731" y="75"/>
                    <a:pt x="76567" y="20319"/>
                    <a:pt x="67273" y="45826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8BA5CA-A053-219E-0308-B9DBE372A0B0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8607650" y="4459727"/>
              <a:ext cx="227499" cy="283417"/>
            </a:xfrm>
            <a:custGeom>
              <a:avLst/>
              <a:gdLst>
                <a:gd name="connsiteX0" fmla="*/ 153752 w 227499"/>
                <a:gd name="connsiteY0" fmla="*/ 263653 h 283417"/>
                <a:gd name="connsiteX1" fmla="*/ 153752 w 227499"/>
                <a:gd name="connsiteY1" fmla="*/ 283492 h 283417"/>
                <a:gd name="connsiteX2" fmla="*/ 227700 w 227499"/>
                <a:gd name="connsiteY2" fmla="*/ 281063 h 283417"/>
                <a:gd name="connsiteX3" fmla="*/ 227700 w 227499"/>
                <a:gd name="connsiteY3" fmla="*/ 262033 h 283417"/>
                <a:gd name="connsiteX4" fmla="*/ 199818 w 227499"/>
                <a:gd name="connsiteY4" fmla="*/ 246243 h 283417"/>
                <a:gd name="connsiteX5" fmla="*/ 199818 w 227499"/>
                <a:gd name="connsiteY5" fmla="*/ 75 h 283417"/>
                <a:gd name="connsiteX6" fmla="*/ 128295 w 227499"/>
                <a:gd name="connsiteY6" fmla="*/ 3314 h 283417"/>
                <a:gd name="connsiteX7" fmla="*/ 128295 w 227499"/>
                <a:gd name="connsiteY7" fmla="*/ 22343 h 283417"/>
                <a:gd name="connsiteX8" fmla="*/ 156177 w 227499"/>
                <a:gd name="connsiteY8" fmla="*/ 38134 h 283417"/>
                <a:gd name="connsiteX9" fmla="*/ 156177 w 227499"/>
                <a:gd name="connsiteY9" fmla="*/ 117086 h 283417"/>
                <a:gd name="connsiteX10" fmla="*/ 101625 w 227499"/>
                <a:gd name="connsiteY10" fmla="*/ 98866 h 283417"/>
                <a:gd name="connsiteX11" fmla="*/ 200 w 227499"/>
                <a:gd name="connsiteY11" fmla="*/ 191584 h 283417"/>
                <a:gd name="connsiteX12" fmla="*/ 97180 w 227499"/>
                <a:gd name="connsiteY12" fmla="*/ 283492 h 283417"/>
                <a:gd name="connsiteX13" fmla="*/ 153752 w 227499"/>
                <a:gd name="connsiteY13" fmla="*/ 263653 h 283417"/>
                <a:gd name="connsiteX14" fmla="*/ 153752 w 227499"/>
                <a:gd name="connsiteY14" fmla="*/ 138139 h 283417"/>
                <a:gd name="connsiteX15" fmla="*/ 153752 w 227499"/>
                <a:gd name="connsiteY15" fmla="*/ 239360 h 283417"/>
                <a:gd name="connsiteX16" fmla="*/ 101221 w 227499"/>
                <a:gd name="connsiteY16" fmla="*/ 268916 h 283417"/>
                <a:gd name="connsiteX17" fmla="*/ 51923 w 227499"/>
                <a:gd name="connsiteY17" fmla="*/ 191584 h 283417"/>
                <a:gd name="connsiteX18" fmla="*/ 62429 w 227499"/>
                <a:gd name="connsiteY18" fmla="*/ 134495 h 283417"/>
                <a:gd name="connsiteX19" fmla="*/ 105666 w 227499"/>
                <a:gd name="connsiteY19" fmla="*/ 113442 h 283417"/>
                <a:gd name="connsiteX20" fmla="*/ 153752 w 227499"/>
                <a:gd name="connsiteY20" fmla="*/ 138139 h 28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7499" h="283417">
                  <a:moveTo>
                    <a:pt x="153752" y="263653"/>
                  </a:moveTo>
                  <a:lnTo>
                    <a:pt x="153752" y="283492"/>
                  </a:lnTo>
                  <a:lnTo>
                    <a:pt x="227700" y="281063"/>
                  </a:lnTo>
                  <a:lnTo>
                    <a:pt x="227700" y="262033"/>
                  </a:lnTo>
                  <a:cubicBezTo>
                    <a:pt x="202647" y="262033"/>
                    <a:pt x="199818" y="262033"/>
                    <a:pt x="199818" y="246243"/>
                  </a:cubicBezTo>
                  <a:lnTo>
                    <a:pt x="199818" y="75"/>
                  </a:lnTo>
                  <a:lnTo>
                    <a:pt x="128295" y="3314"/>
                  </a:lnTo>
                  <a:lnTo>
                    <a:pt x="128295" y="22343"/>
                  </a:lnTo>
                  <a:cubicBezTo>
                    <a:pt x="153348" y="22343"/>
                    <a:pt x="156177" y="22343"/>
                    <a:pt x="156177" y="38134"/>
                  </a:cubicBezTo>
                  <a:lnTo>
                    <a:pt x="156177" y="117086"/>
                  </a:lnTo>
                  <a:cubicBezTo>
                    <a:pt x="135973" y="101295"/>
                    <a:pt x="114960" y="98866"/>
                    <a:pt x="101625" y="98866"/>
                  </a:cubicBezTo>
                  <a:cubicBezTo>
                    <a:pt x="42629" y="98866"/>
                    <a:pt x="200" y="134495"/>
                    <a:pt x="200" y="191584"/>
                  </a:cubicBezTo>
                  <a:cubicBezTo>
                    <a:pt x="200" y="245028"/>
                    <a:pt x="37376" y="283492"/>
                    <a:pt x="97180" y="283492"/>
                  </a:cubicBezTo>
                  <a:cubicBezTo>
                    <a:pt x="121830" y="283492"/>
                    <a:pt x="141226" y="273775"/>
                    <a:pt x="153752" y="263653"/>
                  </a:cubicBezTo>
                  <a:close/>
                  <a:moveTo>
                    <a:pt x="153752" y="138139"/>
                  </a:moveTo>
                  <a:lnTo>
                    <a:pt x="153752" y="239360"/>
                  </a:lnTo>
                  <a:cubicBezTo>
                    <a:pt x="148499" y="246648"/>
                    <a:pt x="131932" y="268916"/>
                    <a:pt x="101221" y="268916"/>
                  </a:cubicBezTo>
                  <a:cubicBezTo>
                    <a:pt x="51923" y="268916"/>
                    <a:pt x="51923" y="219925"/>
                    <a:pt x="51923" y="191584"/>
                  </a:cubicBezTo>
                  <a:cubicBezTo>
                    <a:pt x="51923" y="172149"/>
                    <a:pt x="51923" y="150286"/>
                    <a:pt x="62429" y="134495"/>
                  </a:cubicBezTo>
                  <a:cubicBezTo>
                    <a:pt x="74148" y="117490"/>
                    <a:pt x="93140" y="113442"/>
                    <a:pt x="105666" y="113442"/>
                  </a:cubicBezTo>
                  <a:cubicBezTo>
                    <a:pt x="128699" y="113442"/>
                    <a:pt x="144862" y="126398"/>
                    <a:pt x="153752" y="138139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DD358E-7198-509F-D52C-4996D5F808AB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8866218" y="4462966"/>
              <a:ext cx="244067" cy="277748"/>
            </a:xfrm>
            <a:custGeom>
              <a:avLst/>
              <a:gdLst>
                <a:gd name="connsiteX0" fmla="*/ 244274 w 244067"/>
                <a:gd name="connsiteY0" fmla="*/ 166886 h 277748"/>
                <a:gd name="connsiteX1" fmla="*/ 225282 w 244067"/>
                <a:gd name="connsiteY1" fmla="*/ 166886 h 277748"/>
                <a:gd name="connsiteX2" fmla="*/ 142848 w 244067"/>
                <a:gd name="connsiteY2" fmla="*/ 258794 h 277748"/>
                <a:gd name="connsiteX3" fmla="*/ 101228 w 244067"/>
                <a:gd name="connsiteY3" fmla="*/ 258794 h 277748"/>
                <a:gd name="connsiteX4" fmla="*/ 101228 w 244067"/>
                <a:gd name="connsiteY4" fmla="*/ 19104 h 277748"/>
                <a:gd name="connsiteX5" fmla="*/ 155779 w 244067"/>
                <a:gd name="connsiteY5" fmla="*/ 19104 h 277748"/>
                <a:gd name="connsiteX6" fmla="*/ 155779 w 244067"/>
                <a:gd name="connsiteY6" fmla="*/ 75 h 277748"/>
                <a:gd name="connsiteX7" fmla="*/ 74154 w 244067"/>
                <a:gd name="connsiteY7" fmla="*/ 1289 h 277748"/>
                <a:gd name="connsiteX8" fmla="*/ 206 w 244067"/>
                <a:gd name="connsiteY8" fmla="*/ 75 h 277748"/>
                <a:gd name="connsiteX9" fmla="*/ 206 w 244067"/>
                <a:gd name="connsiteY9" fmla="*/ 19104 h 277748"/>
                <a:gd name="connsiteX10" fmla="*/ 43848 w 244067"/>
                <a:gd name="connsiteY10" fmla="*/ 19104 h 277748"/>
                <a:gd name="connsiteX11" fmla="*/ 43848 w 244067"/>
                <a:gd name="connsiteY11" fmla="*/ 258794 h 277748"/>
                <a:gd name="connsiteX12" fmla="*/ 206 w 244067"/>
                <a:gd name="connsiteY12" fmla="*/ 258794 h 277748"/>
                <a:gd name="connsiteX13" fmla="*/ 206 w 244067"/>
                <a:gd name="connsiteY13" fmla="*/ 277824 h 277748"/>
                <a:gd name="connsiteX14" fmla="*/ 231747 w 244067"/>
                <a:gd name="connsiteY14" fmla="*/ 277824 h 277748"/>
                <a:gd name="connsiteX15" fmla="*/ 244274 w 244067"/>
                <a:gd name="connsiteY15" fmla="*/ 166886 h 27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067" h="277748">
                  <a:moveTo>
                    <a:pt x="244274" y="166886"/>
                  </a:moveTo>
                  <a:lnTo>
                    <a:pt x="225282" y="166886"/>
                  </a:lnTo>
                  <a:cubicBezTo>
                    <a:pt x="222049" y="194823"/>
                    <a:pt x="215180" y="258794"/>
                    <a:pt x="142848" y="258794"/>
                  </a:cubicBezTo>
                  <a:lnTo>
                    <a:pt x="101228" y="258794"/>
                  </a:lnTo>
                  <a:lnTo>
                    <a:pt x="101228" y="19104"/>
                  </a:lnTo>
                  <a:lnTo>
                    <a:pt x="155779" y="19104"/>
                  </a:lnTo>
                  <a:lnTo>
                    <a:pt x="155779" y="75"/>
                  </a:lnTo>
                  <a:cubicBezTo>
                    <a:pt x="137999" y="1289"/>
                    <a:pt x="93954" y="1289"/>
                    <a:pt x="74154" y="1289"/>
                  </a:cubicBezTo>
                  <a:cubicBezTo>
                    <a:pt x="56374" y="1289"/>
                    <a:pt x="15562" y="1289"/>
                    <a:pt x="206" y="75"/>
                  </a:cubicBezTo>
                  <a:lnTo>
                    <a:pt x="206" y="19104"/>
                  </a:lnTo>
                  <a:lnTo>
                    <a:pt x="43848" y="19104"/>
                  </a:lnTo>
                  <a:lnTo>
                    <a:pt x="43848" y="258794"/>
                  </a:lnTo>
                  <a:lnTo>
                    <a:pt x="206" y="258794"/>
                  </a:lnTo>
                  <a:lnTo>
                    <a:pt x="206" y="277824"/>
                  </a:lnTo>
                  <a:lnTo>
                    <a:pt x="231747" y="277824"/>
                  </a:lnTo>
                  <a:lnTo>
                    <a:pt x="244274" y="166886"/>
                  </a:ln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F21F89D-E6B1-00D5-5AF0-885AE53A5602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9142879" y="4557304"/>
              <a:ext cx="206083" cy="185840"/>
            </a:xfrm>
            <a:custGeom>
              <a:avLst/>
              <a:gdLst>
                <a:gd name="connsiteX0" fmla="*/ 206297 w 206083"/>
                <a:gd name="connsiteY0" fmla="*/ 95222 h 185840"/>
                <a:gd name="connsiteX1" fmla="*/ 103255 w 206083"/>
                <a:gd name="connsiteY1" fmla="*/ 75 h 185840"/>
                <a:gd name="connsiteX2" fmla="*/ 213 w 206083"/>
                <a:gd name="connsiteY2" fmla="*/ 95222 h 185840"/>
                <a:gd name="connsiteX3" fmla="*/ 103255 w 206083"/>
                <a:gd name="connsiteY3" fmla="*/ 185915 h 185840"/>
                <a:gd name="connsiteX4" fmla="*/ 206297 w 206083"/>
                <a:gd name="connsiteY4" fmla="*/ 95222 h 185840"/>
                <a:gd name="connsiteX5" fmla="*/ 103255 w 206083"/>
                <a:gd name="connsiteY5" fmla="*/ 169720 h 185840"/>
                <a:gd name="connsiteX6" fmla="*/ 51936 w 206083"/>
                <a:gd name="connsiteY6" fmla="*/ 90768 h 185840"/>
                <a:gd name="connsiteX7" fmla="*/ 58806 w 206083"/>
                <a:gd name="connsiteY7" fmla="*/ 38134 h 185840"/>
                <a:gd name="connsiteX8" fmla="*/ 103255 w 206083"/>
                <a:gd name="connsiteY8" fmla="*/ 14650 h 185840"/>
                <a:gd name="connsiteX9" fmla="*/ 146088 w 206083"/>
                <a:gd name="connsiteY9" fmla="*/ 35299 h 185840"/>
                <a:gd name="connsiteX10" fmla="*/ 154574 w 206083"/>
                <a:gd name="connsiteY10" fmla="*/ 90768 h 185840"/>
                <a:gd name="connsiteX11" fmla="*/ 103255 w 206083"/>
                <a:gd name="connsiteY11" fmla="*/ 169720 h 18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083" h="185840">
                  <a:moveTo>
                    <a:pt x="206297" y="95222"/>
                  </a:moveTo>
                  <a:cubicBezTo>
                    <a:pt x="206297" y="40968"/>
                    <a:pt x="169121" y="75"/>
                    <a:pt x="103255" y="75"/>
                  </a:cubicBezTo>
                  <a:cubicBezTo>
                    <a:pt x="36985" y="75"/>
                    <a:pt x="213" y="41373"/>
                    <a:pt x="213" y="95222"/>
                  </a:cubicBezTo>
                  <a:cubicBezTo>
                    <a:pt x="213" y="145427"/>
                    <a:pt x="35773" y="185915"/>
                    <a:pt x="103255" y="185915"/>
                  </a:cubicBezTo>
                  <a:cubicBezTo>
                    <a:pt x="171141" y="185915"/>
                    <a:pt x="206297" y="145022"/>
                    <a:pt x="206297" y="95222"/>
                  </a:cubicBezTo>
                  <a:close/>
                  <a:moveTo>
                    <a:pt x="103255" y="169720"/>
                  </a:moveTo>
                  <a:cubicBezTo>
                    <a:pt x="51936" y="169720"/>
                    <a:pt x="51936" y="125993"/>
                    <a:pt x="51936" y="90768"/>
                  </a:cubicBezTo>
                  <a:cubicBezTo>
                    <a:pt x="51936" y="72549"/>
                    <a:pt x="51936" y="51900"/>
                    <a:pt x="58806" y="38134"/>
                  </a:cubicBezTo>
                  <a:cubicBezTo>
                    <a:pt x="66483" y="23153"/>
                    <a:pt x="83455" y="14650"/>
                    <a:pt x="103255" y="14650"/>
                  </a:cubicBezTo>
                  <a:cubicBezTo>
                    <a:pt x="120227" y="14650"/>
                    <a:pt x="137198" y="21129"/>
                    <a:pt x="146088" y="35299"/>
                  </a:cubicBezTo>
                  <a:cubicBezTo>
                    <a:pt x="154574" y="49065"/>
                    <a:pt x="154574" y="71334"/>
                    <a:pt x="154574" y="90768"/>
                  </a:cubicBezTo>
                  <a:cubicBezTo>
                    <a:pt x="154574" y="125993"/>
                    <a:pt x="154574" y="169720"/>
                    <a:pt x="103255" y="169720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A982457-C57B-6343-0D98-4243581D70D2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9390560" y="4557304"/>
              <a:ext cx="177797" cy="185840"/>
            </a:xfrm>
            <a:custGeom>
              <a:avLst/>
              <a:gdLst>
                <a:gd name="connsiteX0" fmla="*/ 130335 w 177797"/>
                <a:gd name="connsiteY0" fmla="*/ 18699 h 185840"/>
                <a:gd name="connsiteX1" fmla="*/ 122253 w 177797"/>
                <a:gd name="connsiteY1" fmla="*/ 37324 h 185840"/>
                <a:gd name="connsiteX2" fmla="*/ 147306 w 177797"/>
                <a:gd name="connsiteY2" fmla="*/ 62831 h 185840"/>
                <a:gd name="connsiteX3" fmla="*/ 172764 w 177797"/>
                <a:gd name="connsiteY3" fmla="*/ 37324 h 185840"/>
                <a:gd name="connsiteX4" fmla="*/ 102453 w 177797"/>
                <a:gd name="connsiteY4" fmla="*/ 75 h 185840"/>
                <a:gd name="connsiteX5" fmla="*/ 219 w 177797"/>
                <a:gd name="connsiteY5" fmla="*/ 93602 h 185840"/>
                <a:gd name="connsiteX6" fmla="*/ 100432 w 177797"/>
                <a:gd name="connsiteY6" fmla="*/ 185915 h 185840"/>
                <a:gd name="connsiteX7" fmla="*/ 178017 w 177797"/>
                <a:gd name="connsiteY7" fmla="*/ 136115 h 185840"/>
                <a:gd name="connsiteX8" fmla="*/ 168319 w 177797"/>
                <a:gd name="connsiteY8" fmla="*/ 130447 h 185840"/>
                <a:gd name="connsiteX9" fmla="*/ 158621 w 177797"/>
                <a:gd name="connsiteY9" fmla="*/ 136520 h 185840"/>
                <a:gd name="connsiteX10" fmla="*/ 108110 w 177797"/>
                <a:gd name="connsiteY10" fmla="*/ 169720 h 185840"/>
                <a:gd name="connsiteX11" fmla="*/ 51942 w 177797"/>
                <a:gd name="connsiteY11" fmla="*/ 91578 h 185840"/>
                <a:gd name="connsiteX12" fmla="*/ 104069 w 177797"/>
                <a:gd name="connsiteY12" fmla="*/ 16270 h 185840"/>
                <a:gd name="connsiteX13" fmla="*/ 130335 w 177797"/>
                <a:gd name="connsiteY13" fmla="*/ 18699 h 18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797" h="185840">
                  <a:moveTo>
                    <a:pt x="130335" y="18699"/>
                  </a:moveTo>
                  <a:cubicBezTo>
                    <a:pt x="123061" y="25177"/>
                    <a:pt x="122253" y="33680"/>
                    <a:pt x="122253" y="37324"/>
                  </a:cubicBezTo>
                  <a:cubicBezTo>
                    <a:pt x="122253" y="55139"/>
                    <a:pt x="136396" y="62831"/>
                    <a:pt x="147306" y="62831"/>
                  </a:cubicBezTo>
                  <a:cubicBezTo>
                    <a:pt x="159833" y="62831"/>
                    <a:pt x="172764" y="54329"/>
                    <a:pt x="172764" y="37324"/>
                  </a:cubicBezTo>
                  <a:cubicBezTo>
                    <a:pt x="172764" y="2504"/>
                    <a:pt x="125890" y="75"/>
                    <a:pt x="102453" y="75"/>
                  </a:cubicBezTo>
                  <a:cubicBezTo>
                    <a:pt x="30122" y="75"/>
                    <a:pt x="219" y="46636"/>
                    <a:pt x="219" y="93602"/>
                  </a:cubicBezTo>
                  <a:cubicBezTo>
                    <a:pt x="219" y="147452"/>
                    <a:pt x="38203" y="185915"/>
                    <a:pt x="100432" y="185915"/>
                  </a:cubicBezTo>
                  <a:cubicBezTo>
                    <a:pt x="165894" y="185915"/>
                    <a:pt x="178017" y="138949"/>
                    <a:pt x="178017" y="136115"/>
                  </a:cubicBezTo>
                  <a:cubicBezTo>
                    <a:pt x="178017" y="130447"/>
                    <a:pt x="172360" y="130447"/>
                    <a:pt x="168319" y="130447"/>
                  </a:cubicBezTo>
                  <a:cubicBezTo>
                    <a:pt x="161045" y="130447"/>
                    <a:pt x="160641" y="131256"/>
                    <a:pt x="158621" y="136520"/>
                  </a:cubicBezTo>
                  <a:cubicBezTo>
                    <a:pt x="148114" y="162027"/>
                    <a:pt x="128718" y="169720"/>
                    <a:pt x="108110" y="169720"/>
                  </a:cubicBezTo>
                  <a:cubicBezTo>
                    <a:pt x="51942" y="169720"/>
                    <a:pt x="51942" y="110203"/>
                    <a:pt x="51942" y="91578"/>
                  </a:cubicBezTo>
                  <a:cubicBezTo>
                    <a:pt x="51942" y="68905"/>
                    <a:pt x="51942" y="16270"/>
                    <a:pt x="104069" y="16270"/>
                  </a:cubicBezTo>
                  <a:cubicBezTo>
                    <a:pt x="118212" y="16270"/>
                    <a:pt x="125082" y="17485"/>
                    <a:pt x="130335" y="18699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A30FCD-6BA9-20DC-0A1D-146F0842B030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9727518" y="4631397"/>
              <a:ext cx="246895" cy="16195"/>
            </a:xfrm>
            <a:custGeom>
              <a:avLst/>
              <a:gdLst>
                <a:gd name="connsiteX0" fmla="*/ 232980 w 246895"/>
                <a:gd name="connsiteY0" fmla="*/ 16270 h 16195"/>
                <a:gd name="connsiteX1" fmla="*/ 247123 w 246895"/>
                <a:gd name="connsiteY1" fmla="*/ 8172 h 16195"/>
                <a:gd name="connsiteX2" fmla="*/ 232980 w 246895"/>
                <a:gd name="connsiteY2" fmla="*/ 75 h 16195"/>
                <a:gd name="connsiteX3" fmla="*/ 14370 w 246895"/>
                <a:gd name="connsiteY3" fmla="*/ 75 h 16195"/>
                <a:gd name="connsiteX4" fmla="*/ 227 w 246895"/>
                <a:gd name="connsiteY4" fmla="*/ 8172 h 16195"/>
                <a:gd name="connsiteX5" fmla="*/ 14370 w 246895"/>
                <a:gd name="connsiteY5" fmla="*/ 16270 h 16195"/>
                <a:gd name="connsiteX6" fmla="*/ 232980 w 246895"/>
                <a:gd name="connsiteY6" fmla="*/ 16270 h 1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95" h="16195">
                  <a:moveTo>
                    <a:pt x="232980" y="16270"/>
                  </a:moveTo>
                  <a:cubicBezTo>
                    <a:pt x="239850" y="16270"/>
                    <a:pt x="247123" y="16270"/>
                    <a:pt x="247123" y="8172"/>
                  </a:cubicBezTo>
                  <a:cubicBezTo>
                    <a:pt x="247123" y="75"/>
                    <a:pt x="239850" y="75"/>
                    <a:pt x="232980" y="75"/>
                  </a:cubicBezTo>
                  <a:lnTo>
                    <a:pt x="14370" y="75"/>
                  </a:lnTo>
                  <a:cubicBezTo>
                    <a:pt x="7501" y="75"/>
                    <a:pt x="227" y="75"/>
                    <a:pt x="227" y="8172"/>
                  </a:cubicBezTo>
                  <a:cubicBezTo>
                    <a:pt x="227" y="16270"/>
                    <a:pt x="7501" y="16270"/>
                    <a:pt x="14370" y="16270"/>
                  </a:cubicBezTo>
                  <a:lnTo>
                    <a:pt x="232980" y="16270"/>
                  </a:ln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523FAD9-7D86-4190-AB53-FA6C285E4AFE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9963147" y="4533821"/>
              <a:ext cx="358827" cy="211348"/>
            </a:xfrm>
            <a:custGeom>
              <a:avLst/>
              <a:gdLst>
                <a:gd name="connsiteX0" fmla="*/ 315015 w 358827"/>
                <a:gd name="connsiteY0" fmla="*/ 113846 h 211348"/>
                <a:gd name="connsiteX1" fmla="*/ 278648 w 358827"/>
                <a:gd name="connsiteY1" fmla="*/ 152715 h 211348"/>
                <a:gd name="connsiteX2" fmla="*/ 257231 w 358827"/>
                <a:gd name="connsiteY2" fmla="*/ 206564 h 211348"/>
                <a:gd name="connsiteX3" fmla="*/ 265313 w 358827"/>
                <a:gd name="connsiteY3" fmla="*/ 211423 h 211348"/>
                <a:gd name="connsiteX4" fmla="*/ 274203 w 358827"/>
                <a:gd name="connsiteY4" fmla="*/ 203325 h 211348"/>
                <a:gd name="connsiteX5" fmla="*/ 352999 w 358827"/>
                <a:gd name="connsiteY5" fmla="*/ 111012 h 211348"/>
                <a:gd name="connsiteX6" fmla="*/ 359061 w 358827"/>
                <a:gd name="connsiteY6" fmla="*/ 105749 h 211348"/>
                <a:gd name="connsiteX7" fmla="*/ 355828 w 358827"/>
                <a:gd name="connsiteY7" fmla="*/ 101295 h 211348"/>
                <a:gd name="connsiteX8" fmla="*/ 273799 w 358827"/>
                <a:gd name="connsiteY8" fmla="*/ 6148 h 211348"/>
                <a:gd name="connsiteX9" fmla="*/ 265313 w 358827"/>
                <a:gd name="connsiteY9" fmla="*/ 75 h 211348"/>
                <a:gd name="connsiteX10" fmla="*/ 257231 w 358827"/>
                <a:gd name="connsiteY10" fmla="*/ 4933 h 211348"/>
                <a:gd name="connsiteX11" fmla="*/ 277840 w 358827"/>
                <a:gd name="connsiteY11" fmla="*/ 58378 h 211348"/>
                <a:gd name="connsiteX12" fmla="*/ 315015 w 358827"/>
                <a:gd name="connsiteY12" fmla="*/ 97651 h 211348"/>
                <a:gd name="connsiteX13" fmla="*/ 14780 w 358827"/>
                <a:gd name="connsiteY13" fmla="*/ 97651 h 211348"/>
                <a:gd name="connsiteX14" fmla="*/ 233 w 358827"/>
                <a:gd name="connsiteY14" fmla="*/ 105749 h 211348"/>
                <a:gd name="connsiteX15" fmla="*/ 14780 w 358827"/>
                <a:gd name="connsiteY15" fmla="*/ 113846 h 211348"/>
                <a:gd name="connsiteX16" fmla="*/ 315015 w 358827"/>
                <a:gd name="connsiteY16" fmla="*/ 113846 h 2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827" h="211348">
                  <a:moveTo>
                    <a:pt x="315015" y="113846"/>
                  </a:moveTo>
                  <a:cubicBezTo>
                    <a:pt x="292791" y="130852"/>
                    <a:pt x="281880" y="147452"/>
                    <a:pt x="278648" y="152715"/>
                  </a:cubicBezTo>
                  <a:cubicBezTo>
                    <a:pt x="260464" y="180652"/>
                    <a:pt x="257231" y="206160"/>
                    <a:pt x="257231" y="206564"/>
                  </a:cubicBezTo>
                  <a:cubicBezTo>
                    <a:pt x="257231" y="211423"/>
                    <a:pt x="262080" y="211423"/>
                    <a:pt x="265313" y="211423"/>
                  </a:cubicBezTo>
                  <a:cubicBezTo>
                    <a:pt x="272182" y="211423"/>
                    <a:pt x="272587" y="210613"/>
                    <a:pt x="274203" y="203325"/>
                  </a:cubicBezTo>
                  <a:cubicBezTo>
                    <a:pt x="283497" y="163647"/>
                    <a:pt x="307338" y="129637"/>
                    <a:pt x="352999" y="111012"/>
                  </a:cubicBezTo>
                  <a:cubicBezTo>
                    <a:pt x="357848" y="109393"/>
                    <a:pt x="359061" y="108583"/>
                    <a:pt x="359061" y="105749"/>
                  </a:cubicBezTo>
                  <a:cubicBezTo>
                    <a:pt x="359061" y="102915"/>
                    <a:pt x="356636" y="101700"/>
                    <a:pt x="355828" y="101295"/>
                  </a:cubicBezTo>
                  <a:cubicBezTo>
                    <a:pt x="338048" y="94412"/>
                    <a:pt x="289154" y="74168"/>
                    <a:pt x="273799" y="6148"/>
                  </a:cubicBezTo>
                  <a:cubicBezTo>
                    <a:pt x="272587" y="1289"/>
                    <a:pt x="272182" y="75"/>
                    <a:pt x="265313" y="75"/>
                  </a:cubicBezTo>
                  <a:cubicBezTo>
                    <a:pt x="262080" y="75"/>
                    <a:pt x="257231" y="75"/>
                    <a:pt x="257231" y="4933"/>
                  </a:cubicBezTo>
                  <a:cubicBezTo>
                    <a:pt x="257231" y="5743"/>
                    <a:pt x="260868" y="31251"/>
                    <a:pt x="277840" y="58378"/>
                  </a:cubicBezTo>
                  <a:cubicBezTo>
                    <a:pt x="285921" y="70524"/>
                    <a:pt x="297640" y="84695"/>
                    <a:pt x="315015" y="97651"/>
                  </a:cubicBezTo>
                  <a:lnTo>
                    <a:pt x="14780" y="97651"/>
                  </a:lnTo>
                  <a:cubicBezTo>
                    <a:pt x="7507" y="97651"/>
                    <a:pt x="233" y="97651"/>
                    <a:pt x="233" y="105749"/>
                  </a:cubicBezTo>
                  <a:cubicBezTo>
                    <a:pt x="233" y="113846"/>
                    <a:pt x="7507" y="113846"/>
                    <a:pt x="14780" y="113846"/>
                  </a:cubicBezTo>
                  <a:lnTo>
                    <a:pt x="315015" y="113846"/>
                  </a:ln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7A004C0-C04B-4A0D-EEE1-4D860BA6CA3E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0483112" y="4458513"/>
              <a:ext cx="297002" cy="286656"/>
            </a:xfrm>
            <a:custGeom>
              <a:avLst/>
              <a:gdLst>
                <a:gd name="connsiteX0" fmla="*/ 297248 w 297002"/>
                <a:gd name="connsiteY0" fmla="*/ 145022 h 286656"/>
                <a:gd name="connsiteX1" fmla="*/ 148949 w 297002"/>
                <a:gd name="connsiteY1" fmla="*/ 75 h 286656"/>
                <a:gd name="connsiteX2" fmla="*/ 246 w 297002"/>
                <a:gd name="connsiteY2" fmla="*/ 145022 h 286656"/>
                <a:gd name="connsiteX3" fmla="*/ 148545 w 297002"/>
                <a:gd name="connsiteY3" fmla="*/ 286731 h 286656"/>
                <a:gd name="connsiteX4" fmla="*/ 297248 w 297002"/>
                <a:gd name="connsiteY4" fmla="*/ 145022 h 286656"/>
                <a:gd name="connsiteX5" fmla="*/ 148545 w 297002"/>
                <a:gd name="connsiteY5" fmla="*/ 269726 h 286656"/>
                <a:gd name="connsiteX6" fmla="*/ 78638 w 297002"/>
                <a:gd name="connsiteY6" fmla="*/ 227618 h 286656"/>
                <a:gd name="connsiteX7" fmla="*/ 62071 w 297002"/>
                <a:gd name="connsiteY7" fmla="*/ 138949 h 286656"/>
                <a:gd name="connsiteX8" fmla="*/ 81063 w 297002"/>
                <a:gd name="connsiteY8" fmla="*/ 51090 h 286656"/>
                <a:gd name="connsiteX9" fmla="*/ 148545 w 297002"/>
                <a:gd name="connsiteY9" fmla="*/ 16270 h 286656"/>
                <a:gd name="connsiteX10" fmla="*/ 218452 w 297002"/>
                <a:gd name="connsiteY10" fmla="*/ 54329 h 286656"/>
                <a:gd name="connsiteX11" fmla="*/ 235423 w 297002"/>
                <a:gd name="connsiteY11" fmla="*/ 138949 h 286656"/>
                <a:gd name="connsiteX12" fmla="*/ 216836 w 297002"/>
                <a:gd name="connsiteY12" fmla="*/ 231262 h 286656"/>
                <a:gd name="connsiteX13" fmla="*/ 148545 w 297002"/>
                <a:gd name="connsiteY13" fmla="*/ 269726 h 28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7002" h="286656">
                  <a:moveTo>
                    <a:pt x="297248" y="145022"/>
                  </a:moveTo>
                  <a:cubicBezTo>
                    <a:pt x="297248" y="57568"/>
                    <a:pt x="238656" y="75"/>
                    <a:pt x="148949" y="75"/>
                  </a:cubicBezTo>
                  <a:cubicBezTo>
                    <a:pt x="56414" y="75"/>
                    <a:pt x="246" y="59997"/>
                    <a:pt x="246" y="145022"/>
                  </a:cubicBezTo>
                  <a:cubicBezTo>
                    <a:pt x="246" y="228833"/>
                    <a:pt x="56818" y="286731"/>
                    <a:pt x="148545" y="286731"/>
                  </a:cubicBezTo>
                  <a:cubicBezTo>
                    <a:pt x="241485" y="286731"/>
                    <a:pt x="297248" y="228023"/>
                    <a:pt x="297248" y="145022"/>
                  </a:cubicBezTo>
                  <a:close/>
                  <a:moveTo>
                    <a:pt x="148545" y="269726"/>
                  </a:moveTo>
                  <a:cubicBezTo>
                    <a:pt x="124704" y="269726"/>
                    <a:pt x="95206" y="258389"/>
                    <a:pt x="78638" y="227618"/>
                  </a:cubicBezTo>
                  <a:cubicBezTo>
                    <a:pt x="65304" y="202516"/>
                    <a:pt x="62071" y="173769"/>
                    <a:pt x="62071" y="138949"/>
                  </a:cubicBezTo>
                  <a:cubicBezTo>
                    <a:pt x="62071" y="113037"/>
                    <a:pt x="63283" y="78622"/>
                    <a:pt x="81063" y="51090"/>
                  </a:cubicBezTo>
                  <a:cubicBezTo>
                    <a:pt x="97630" y="26392"/>
                    <a:pt x="124704" y="16270"/>
                    <a:pt x="148545" y="16270"/>
                  </a:cubicBezTo>
                  <a:cubicBezTo>
                    <a:pt x="174407" y="16270"/>
                    <a:pt x="202288" y="27607"/>
                    <a:pt x="218452" y="54329"/>
                  </a:cubicBezTo>
                  <a:cubicBezTo>
                    <a:pt x="233807" y="80241"/>
                    <a:pt x="235423" y="111417"/>
                    <a:pt x="235423" y="138949"/>
                  </a:cubicBezTo>
                  <a:cubicBezTo>
                    <a:pt x="235423" y="167291"/>
                    <a:pt x="233807" y="203325"/>
                    <a:pt x="216836" y="231262"/>
                  </a:cubicBezTo>
                  <a:cubicBezTo>
                    <a:pt x="198652" y="260819"/>
                    <a:pt x="170366" y="269726"/>
                    <a:pt x="148545" y="269726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2EE12F7-ED91-70DA-7A6A-7B5E7BA7F644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0821285" y="4558518"/>
              <a:ext cx="163654" cy="182196"/>
            </a:xfrm>
            <a:custGeom>
              <a:avLst/>
              <a:gdLst>
                <a:gd name="connsiteX0" fmla="*/ 67333 w 163654"/>
                <a:gd name="connsiteY0" fmla="*/ 45826 h 182196"/>
                <a:gd name="connsiteX1" fmla="*/ 67333 w 163654"/>
                <a:gd name="connsiteY1" fmla="*/ 75 h 182196"/>
                <a:gd name="connsiteX2" fmla="*/ 255 w 163654"/>
                <a:gd name="connsiteY2" fmla="*/ 3314 h 182196"/>
                <a:gd name="connsiteX3" fmla="*/ 255 w 163654"/>
                <a:gd name="connsiteY3" fmla="*/ 22343 h 182196"/>
                <a:gd name="connsiteX4" fmla="*/ 28136 w 163654"/>
                <a:gd name="connsiteY4" fmla="*/ 38134 h 182196"/>
                <a:gd name="connsiteX5" fmla="*/ 28136 w 163654"/>
                <a:gd name="connsiteY5" fmla="*/ 163242 h 182196"/>
                <a:gd name="connsiteX6" fmla="*/ 255 w 163654"/>
                <a:gd name="connsiteY6" fmla="*/ 163242 h 182196"/>
                <a:gd name="connsiteX7" fmla="*/ 255 w 163654"/>
                <a:gd name="connsiteY7" fmla="*/ 182271 h 182196"/>
                <a:gd name="connsiteX8" fmla="*/ 51169 w 163654"/>
                <a:gd name="connsiteY8" fmla="*/ 181057 h 182196"/>
                <a:gd name="connsiteX9" fmla="*/ 106933 w 163654"/>
                <a:gd name="connsiteY9" fmla="*/ 182271 h 182196"/>
                <a:gd name="connsiteX10" fmla="*/ 106933 w 163654"/>
                <a:gd name="connsiteY10" fmla="*/ 163242 h 182196"/>
                <a:gd name="connsiteX11" fmla="*/ 71778 w 163654"/>
                <a:gd name="connsiteY11" fmla="*/ 163242 h 182196"/>
                <a:gd name="connsiteX12" fmla="*/ 71778 w 163654"/>
                <a:gd name="connsiteY12" fmla="*/ 92388 h 182196"/>
                <a:gd name="connsiteX13" fmla="*/ 122288 w 163654"/>
                <a:gd name="connsiteY13" fmla="*/ 14650 h 182196"/>
                <a:gd name="connsiteX14" fmla="*/ 114611 w 163654"/>
                <a:gd name="connsiteY14" fmla="*/ 33275 h 182196"/>
                <a:gd name="connsiteX15" fmla="*/ 139260 w 163654"/>
                <a:gd name="connsiteY15" fmla="*/ 57973 h 182196"/>
                <a:gd name="connsiteX16" fmla="*/ 163909 w 163654"/>
                <a:gd name="connsiteY16" fmla="*/ 33275 h 182196"/>
                <a:gd name="connsiteX17" fmla="*/ 121076 w 163654"/>
                <a:gd name="connsiteY17" fmla="*/ 75 h 182196"/>
                <a:gd name="connsiteX18" fmla="*/ 67333 w 163654"/>
                <a:gd name="connsiteY18" fmla="*/ 45826 h 18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654" h="182196">
                  <a:moveTo>
                    <a:pt x="67333" y="45826"/>
                  </a:moveTo>
                  <a:lnTo>
                    <a:pt x="67333" y="75"/>
                  </a:lnTo>
                  <a:lnTo>
                    <a:pt x="255" y="3314"/>
                  </a:lnTo>
                  <a:lnTo>
                    <a:pt x="255" y="22343"/>
                  </a:lnTo>
                  <a:cubicBezTo>
                    <a:pt x="25308" y="22343"/>
                    <a:pt x="28136" y="22343"/>
                    <a:pt x="28136" y="38134"/>
                  </a:cubicBezTo>
                  <a:lnTo>
                    <a:pt x="28136" y="163242"/>
                  </a:lnTo>
                  <a:lnTo>
                    <a:pt x="255" y="163242"/>
                  </a:lnTo>
                  <a:lnTo>
                    <a:pt x="255" y="182271"/>
                  </a:lnTo>
                  <a:cubicBezTo>
                    <a:pt x="14398" y="181867"/>
                    <a:pt x="32581" y="181057"/>
                    <a:pt x="51169" y="181057"/>
                  </a:cubicBezTo>
                  <a:cubicBezTo>
                    <a:pt x="66525" y="181057"/>
                    <a:pt x="92386" y="181057"/>
                    <a:pt x="106933" y="182271"/>
                  </a:cubicBezTo>
                  <a:lnTo>
                    <a:pt x="106933" y="163242"/>
                  </a:lnTo>
                  <a:lnTo>
                    <a:pt x="71778" y="163242"/>
                  </a:lnTo>
                  <a:lnTo>
                    <a:pt x="71778" y="92388"/>
                  </a:lnTo>
                  <a:cubicBezTo>
                    <a:pt x="71778" y="64046"/>
                    <a:pt x="81880" y="14650"/>
                    <a:pt x="122288" y="14650"/>
                  </a:cubicBezTo>
                  <a:cubicBezTo>
                    <a:pt x="121884" y="15055"/>
                    <a:pt x="114611" y="21533"/>
                    <a:pt x="114611" y="33275"/>
                  </a:cubicBezTo>
                  <a:cubicBezTo>
                    <a:pt x="114611" y="49875"/>
                    <a:pt x="127541" y="57973"/>
                    <a:pt x="139260" y="57973"/>
                  </a:cubicBezTo>
                  <a:cubicBezTo>
                    <a:pt x="150978" y="57973"/>
                    <a:pt x="163909" y="49470"/>
                    <a:pt x="163909" y="33275"/>
                  </a:cubicBezTo>
                  <a:cubicBezTo>
                    <a:pt x="163909" y="11816"/>
                    <a:pt x="142088" y="75"/>
                    <a:pt x="121076" y="75"/>
                  </a:cubicBezTo>
                  <a:cubicBezTo>
                    <a:pt x="92790" y="75"/>
                    <a:pt x="76627" y="20319"/>
                    <a:pt x="67333" y="45826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EF5B347-40B6-F28A-2FC1-06E27E343EBE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1013067" y="4459727"/>
              <a:ext cx="227499" cy="283417"/>
            </a:xfrm>
            <a:custGeom>
              <a:avLst/>
              <a:gdLst>
                <a:gd name="connsiteX0" fmla="*/ 153812 w 227499"/>
                <a:gd name="connsiteY0" fmla="*/ 263653 h 283417"/>
                <a:gd name="connsiteX1" fmla="*/ 153812 w 227499"/>
                <a:gd name="connsiteY1" fmla="*/ 283492 h 283417"/>
                <a:gd name="connsiteX2" fmla="*/ 227759 w 227499"/>
                <a:gd name="connsiteY2" fmla="*/ 281063 h 283417"/>
                <a:gd name="connsiteX3" fmla="*/ 227759 w 227499"/>
                <a:gd name="connsiteY3" fmla="*/ 262033 h 283417"/>
                <a:gd name="connsiteX4" fmla="*/ 199877 w 227499"/>
                <a:gd name="connsiteY4" fmla="*/ 246243 h 283417"/>
                <a:gd name="connsiteX5" fmla="*/ 199877 w 227499"/>
                <a:gd name="connsiteY5" fmla="*/ 75 h 283417"/>
                <a:gd name="connsiteX6" fmla="*/ 128354 w 227499"/>
                <a:gd name="connsiteY6" fmla="*/ 3314 h 283417"/>
                <a:gd name="connsiteX7" fmla="*/ 128354 w 227499"/>
                <a:gd name="connsiteY7" fmla="*/ 22343 h 283417"/>
                <a:gd name="connsiteX8" fmla="*/ 156236 w 227499"/>
                <a:gd name="connsiteY8" fmla="*/ 38134 h 283417"/>
                <a:gd name="connsiteX9" fmla="*/ 156236 w 227499"/>
                <a:gd name="connsiteY9" fmla="*/ 117086 h 283417"/>
                <a:gd name="connsiteX10" fmla="*/ 101685 w 227499"/>
                <a:gd name="connsiteY10" fmla="*/ 98866 h 283417"/>
                <a:gd name="connsiteX11" fmla="*/ 259 w 227499"/>
                <a:gd name="connsiteY11" fmla="*/ 191584 h 283417"/>
                <a:gd name="connsiteX12" fmla="*/ 97240 w 227499"/>
                <a:gd name="connsiteY12" fmla="*/ 283492 h 283417"/>
                <a:gd name="connsiteX13" fmla="*/ 153812 w 227499"/>
                <a:gd name="connsiteY13" fmla="*/ 263653 h 283417"/>
                <a:gd name="connsiteX14" fmla="*/ 153812 w 227499"/>
                <a:gd name="connsiteY14" fmla="*/ 138139 h 283417"/>
                <a:gd name="connsiteX15" fmla="*/ 153812 w 227499"/>
                <a:gd name="connsiteY15" fmla="*/ 239360 h 283417"/>
                <a:gd name="connsiteX16" fmla="*/ 101281 w 227499"/>
                <a:gd name="connsiteY16" fmla="*/ 268916 h 283417"/>
                <a:gd name="connsiteX17" fmla="*/ 51982 w 227499"/>
                <a:gd name="connsiteY17" fmla="*/ 191584 h 283417"/>
                <a:gd name="connsiteX18" fmla="*/ 62488 w 227499"/>
                <a:gd name="connsiteY18" fmla="*/ 134495 h 283417"/>
                <a:gd name="connsiteX19" fmla="*/ 105725 w 227499"/>
                <a:gd name="connsiteY19" fmla="*/ 113442 h 283417"/>
                <a:gd name="connsiteX20" fmla="*/ 153812 w 227499"/>
                <a:gd name="connsiteY20" fmla="*/ 138139 h 28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7499" h="283417">
                  <a:moveTo>
                    <a:pt x="153812" y="263653"/>
                  </a:moveTo>
                  <a:lnTo>
                    <a:pt x="153812" y="283492"/>
                  </a:lnTo>
                  <a:lnTo>
                    <a:pt x="227759" y="281063"/>
                  </a:lnTo>
                  <a:lnTo>
                    <a:pt x="227759" y="262033"/>
                  </a:lnTo>
                  <a:cubicBezTo>
                    <a:pt x="202706" y="262033"/>
                    <a:pt x="199877" y="262033"/>
                    <a:pt x="199877" y="246243"/>
                  </a:cubicBezTo>
                  <a:lnTo>
                    <a:pt x="199877" y="75"/>
                  </a:lnTo>
                  <a:lnTo>
                    <a:pt x="128354" y="3314"/>
                  </a:lnTo>
                  <a:lnTo>
                    <a:pt x="128354" y="22343"/>
                  </a:lnTo>
                  <a:cubicBezTo>
                    <a:pt x="153408" y="22343"/>
                    <a:pt x="156236" y="22343"/>
                    <a:pt x="156236" y="38134"/>
                  </a:cubicBezTo>
                  <a:lnTo>
                    <a:pt x="156236" y="117086"/>
                  </a:lnTo>
                  <a:cubicBezTo>
                    <a:pt x="136032" y="101295"/>
                    <a:pt x="115019" y="98866"/>
                    <a:pt x="101685" y="98866"/>
                  </a:cubicBezTo>
                  <a:cubicBezTo>
                    <a:pt x="42688" y="98866"/>
                    <a:pt x="259" y="134495"/>
                    <a:pt x="259" y="191584"/>
                  </a:cubicBezTo>
                  <a:cubicBezTo>
                    <a:pt x="259" y="245028"/>
                    <a:pt x="37435" y="283492"/>
                    <a:pt x="97240" y="283492"/>
                  </a:cubicBezTo>
                  <a:cubicBezTo>
                    <a:pt x="121889" y="283492"/>
                    <a:pt x="141285" y="273775"/>
                    <a:pt x="153812" y="263653"/>
                  </a:cubicBezTo>
                  <a:close/>
                  <a:moveTo>
                    <a:pt x="153812" y="138139"/>
                  </a:moveTo>
                  <a:lnTo>
                    <a:pt x="153812" y="239360"/>
                  </a:lnTo>
                  <a:cubicBezTo>
                    <a:pt x="148559" y="246648"/>
                    <a:pt x="131991" y="268916"/>
                    <a:pt x="101281" y="268916"/>
                  </a:cubicBezTo>
                  <a:cubicBezTo>
                    <a:pt x="51982" y="268916"/>
                    <a:pt x="51982" y="219925"/>
                    <a:pt x="51982" y="191584"/>
                  </a:cubicBezTo>
                  <a:cubicBezTo>
                    <a:pt x="51982" y="172149"/>
                    <a:pt x="51982" y="150286"/>
                    <a:pt x="62488" y="134495"/>
                  </a:cubicBezTo>
                  <a:cubicBezTo>
                    <a:pt x="74207" y="117490"/>
                    <a:pt x="93199" y="113442"/>
                    <a:pt x="105725" y="113442"/>
                  </a:cubicBezTo>
                  <a:cubicBezTo>
                    <a:pt x="128758" y="113442"/>
                    <a:pt x="144922" y="126398"/>
                    <a:pt x="153812" y="138139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80CF82-275E-2A2B-0F80-ECA4EA31BAE5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1272848" y="4467420"/>
              <a:ext cx="288920" cy="273295"/>
            </a:xfrm>
            <a:custGeom>
              <a:avLst/>
              <a:gdLst>
                <a:gd name="connsiteX0" fmla="*/ 280701 w 288920"/>
                <a:gd name="connsiteY0" fmla="*/ 75 h 273295"/>
                <a:gd name="connsiteX1" fmla="*/ 8751 w 288920"/>
                <a:gd name="connsiteY1" fmla="*/ 75 h 273295"/>
                <a:gd name="connsiteX2" fmla="*/ 266 w 288920"/>
                <a:gd name="connsiteY2" fmla="*/ 97651 h 273295"/>
                <a:gd name="connsiteX3" fmla="*/ 19258 w 288920"/>
                <a:gd name="connsiteY3" fmla="*/ 97651 h 273295"/>
                <a:gd name="connsiteX4" fmla="*/ 85124 w 288920"/>
                <a:gd name="connsiteY4" fmla="*/ 19104 h 273295"/>
                <a:gd name="connsiteX5" fmla="*/ 116238 w 288920"/>
                <a:gd name="connsiteY5" fmla="*/ 19104 h 273295"/>
                <a:gd name="connsiteX6" fmla="*/ 116238 w 288920"/>
                <a:gd name="connsiteY6" fmla="*/ 254340 h 273295"/>
                <a:gd name="connsiteX7" fmla="*/ 54413 w 288920"/>
                <a:gd name="connsiteY7" fmla="*/ 254340 h 273295"/>
                <a:gd name="connsiteX8" fmla="*/ 54413 w 288920"/>
                <a:gd name="connsiteY8" fmla="*/ 273370 h 273295"/>
                <a:gd name="connsiteX9" fmla="*/ 144928 w 288920"/>
                <a:gd name="connsiteY9" fmla="*/ 272155 h 273295"/>
                <a:gd name="connsiteX10" fmla="*/ 235443 w 288920"/>
                <a:gd name="connsiteY10" fmla="*/ 273370 h 273295"/>
                <a:gd name="connsiteX11" fmla="*/ 235443 w 288920"/>
                <a:gd name="connsiteY11" fmla="*/ 254340 h 273295"/>
                <a:gd name="connsiteX12" fmla="*/ 173618 w 288920"/>
                <a:gd name="connsiteY12" fmla="*/ 254340 h 273295"/>
                <a:gd name="connsiteX13" fmla="*/ 173618 w 288920"/>
                <a:gd name="connsiteY13" fmla="*/ 19104 h 273295"/>
                <a:gd name="connsiteX14" fmla="*/ 204329 w 288920"/>
                <a:gd name="connsiteY14" fmla="*/ 19104 h 273295"/>
                <a:gd name="connsiteX15" fmla="*/ 270194 w 288920"/>
                <a:gd name="connsiteY15" fmla="*/ 97651 h 273295"/>
                <a:gd name="connsiteX16" fmla="*/ 289186 w 288920"/>
                <a:gd name="connsiteY16" fmla="*/ 97651 h 273295"/>
                <a:gd name="connsiteX17" fmla="*/ 280701 w 288920"/>
                <a:gd name="connsiteY17" fmla="*/ 75 h 27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8920" h="273295">
                  <a:moveTo>
                    <a:pt x="280701" y="75"/>
                  </a:moveTo>
                  <a:lnTo>
                    <a:pt x="8751" y="75"/>
                  </a:lnTo>
                  <a:lnTo>
                    <a:pt x="266" y="97651"/>
                  </a:lnTo>
                  <a:lnTo>
                    <a:pt x="19258" y="97651"/>
                  </a:lnTo>
                  <a:cubicBezTo>
                    <a:pt x="22894" y="51900"/>
                    <a:pt x="26935" y="19104"/>
                    <a:pt x="85124" y="19104"/>
                  </a:cubicBezTo>
                  <a:lnTo>
                    <a:pt x="116238" y="19104"/>
                  </a:lnTo>
                  <a:lnTo>
                    <a:pt x="116238" y="254340"/>
                  </a:lnTo>
                  <a:lnTo>
                    <a:pt x="54413" y="254340"/>
                  </a:lnTo>
                  <a:lnTo>
                    <a:pt x="54413" y="273370"/>
                  </a:lnTo>
                  <a:cubicBezTo>
                    <a:pt x="76234" y="272155"/>
                    <a:pt x="121087" y="272155"/>
                    <a:pt x="144928" y="272155"/>
                  </a:cubicBezTo>
                  <a:cubicBezTo>
                    <a:pt x="168769" y="272155"/>
                    <a:pt x="213623" y="272155"/>
                    <a:pt x="235443" y="273370"/>
                  </a:cubicBezTo>
                  <a:lnTo>
                    <a:pt x="235443" y="254340"/>
                  </a:lnTo>
                  <a:lnTo>
                    <a:pt x="173618" y="254340"/>
                  </a:lnTo>
                  <a:lnTo>
                    <a:pt x="173618" y="19104"/>
                  </a:lnTo>
                  <a:lnTo>
                    <a:pt x="204329" y="19104"/>
                  </a:lnTo>
                  <a:cubicBezTo>
                    <a:pt x="262113" y="19104"/>
                    <a:pt x="266154" y="51495"/>
                    <a:pt x="270194" y="97651"/>
                  </a:cubicBezTo>
                  <a:lnTo>
                    <a:pt x="289186" y="97651"/>
                  </a:lnTo>
                  <a:lnTo>
                    <a:pt x="280701" y="75"/>
                  </a:ln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C029E8D-6759-36F2-98A8-83C0E18E4F24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11553348" y="4557304"/>
              <a:ext cx="206083" cy="185840"/>
            </a:xfrm>
            <a:custGeom>
              <a:avLst/>
              <a:gdLst>
                <a:gd name="connsiteX0" fmla="*/ 206356 w 206083"/>
                <a:gd name="connsiteY0" fmla="*/ 95222 h 185840"/>
                <a:gd name="connsiteX1" fmla="*/ 103314 w 206083"/>
                <a:gd name="connsiteY1" fmla="*/ 75 h 185840"/>
                <a:gd name="connsiteX2" fmla="*/ 273 w 206083"/>
                <a:gd name="connsiteY2" fmla="*/ 95222 h 185840"/>
                <a:gd name="connsiteX3" fmla="*/ 103314 w 206083"/>
                <a:gd name="connsiteY3" fmla="*/ 185915 h 185840"/>
                <a:gd name="connsiteX4" fmla="*/ 206356 w 206083"/>
                <a:gd name="connsiteY4" fmla="*/ 95222 h 185840"/>
                <a:gd name="connsiteX5" fmla="*/ 103314 w 206083"/>
                <a:gd name="connsiteY5" fmla="*/ 169720 h 185840"/>
                <a:gd name="connsiteX6" fmla="*/ 51996 w 206083"/>
                <a:gd name="connsiteY6" fmla="*/ 90768 h 185840"/>
                <a:gd name="connsiteX7" fmla="*/ 58865 w 206083"/>
                <a:gd name="connsiteY7" fmla="*/ 38134 h 185840"/>
                <a:gd name="connsiteX8" fmla="*/ 103314 w 206083"/>
                <a:gd name="connsiteY8" fmla="*/ 14650 h 185840"/>
                <a:gd name="connsiteX9" fmla="*/ 146147 w 206083"/>
                <a:gd name="connsiteY9" fmla="*/ 35299 h 185840"/>
                <a:gd name="connsiteX10" fmla="*/ 154633 w 206083"/>
                <a:gd name="connsiteY10" fmla="*/ 90768 h 185840"/>
                <a:gd name="connsiteX11" fmla="*/ 103314 w 206083"/>
                <a:gd name="connsiteY11" fmla="*/ 169720 h 18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083" h="185840">
                  <a:moveTo>
                    <a:pt x="206356" y="95222"/>
                  </a:moveTo>
                  <a:cubicBezTo>
                    <a:pt x="206356" y="40968"/>
                    <a:pt x="169180" y="75"/>
                    <a:pt x="103314" y="75"/>
                  </a:cubicBezTo>
                  <a:cubicBezTo>
                    <a:pt x="37044" y="75"/>
                    <a:pt x="273" y="41373"/>
                    <a:pt x="273" y="95222"/>
                  </a:cubicBezTo>
                  <a:cubicBezTo>
                    <a:pt x="273" y="145427"/>
                    <a:pt x="35832" y="185915"/>
                    <a:pt x="103314" y="185915"/>
                  </a:cubicBezTo>
                  <a:cubicBezTo>
                    <a:pt x="171201" y="185915"/>
                    <a:pt x="206356" y="145022"/>
                    <a:pt x="206356" y="95222"/>
                  </a:cubicBezTo>
                  <a:close/>
                  <a:moveTo>
                    <a:pt x="103314" y="169720"/>
                  </a:moveTo>
                  <a:cubicBezTo>
                    <a:pt x="51996" y="169720"/>
                    <a:pt x="51996" y="125993"/>
                    <a:pt x="51996" y="90768"/>
                  </a:cubicBezTo>
                  <a:cubicBezTo>
                    <a:pt x="51996" y="72549"/>
                    <a:pt x="51996" y="51900"/>
                    <a:pt x="58865" y="38134"/>
                  </a:cubicBezTo>
                  <a:cubicBezTo>
                    <a:pt x="66543" y="23153"/>
                    <a:pt x="83514" y="14650"/>
                    <a:pt x="103314" y="14650"/>
                  </a:cubicBezTo>
                  <a:cubicBezTo>
                    <a:pt x="120286" y="14650"/>
                    <a:pt x="137258" y="21129"/>
                    <a:pt x="146147" y="35299"/>
                  </a:cubicBezTo>
                  <a:cubicBezTo>
                    <a:pt x="154633" y="49065"/>
                    <a:pt x="154633" y="71334"/>
                    <a:pt x="154633" y="90768"/>
                  </a:cubicBezTo>
                  <a:cubicBezTo>
                    <a:pt x="154633" y="125993"/>
                    <a:pt x="154633" y="169720"/>
                    <a:pt x="103314" y="169720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782106B-61E4-E367-9C47-974F42F7CF53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11787716" y="4558518"/>
              <a:ext cx="227499" cy="260743"/>
            </a:xfrm>
            <a:custGeom>
              <a:avLst/>
              <a:gdLst>
                <a:gd name="connsiteX0" fmla="*/ 74226 w 227499"/>
                <a:gd name="connsiteY0" fmla="*/ 49065 h 260743"/>
                <a:gd name="connsiteX1" fmla="*/ 80287 w 227499"/>
                <a:gd name="connsiteY1" fmla="*/ 35299 h 260743"/>
                <a:gd name="connsiteX2" fmla="*/ 126353 w 227499"/>
                <a:gd name="connsiteY2" fmla="*/ 16270 h 260743"/>
                <a:gd name="connsiteX3" fmla="*/ 176055 w 227499"/>
                <a:gd name="connsiteY3" fmla="*/ 91983 h 260743"/>
                <a:gd name="connsiteX4" fmla="*/ 121504 w 227499"/>
                <a:gd name="connsiteY4" fmla="*/ 170125 h 260743"/>
                <a:gd name="connsiteX5" fmla="*/ 78671 w 227499"/>
                <a:gd name="connsiteY5" fmla="*/ 148261 h 260743"/>
                <a:gd name="connsiteX6" fmla="*/ 74226 w 227499"/>
                <a:gd name="connsiteY6" fmla="*/ 134900 h 260743"/>
                <a:gd name="connsiteX7" fmla="*/ 74226 w 227499"/>
                <a:gd name="connsiteY7" fmla="*/ 49065 h 260743"/>
                <a:gd name="connsiteX8" fmla="*/ 74226 w 227499"/>
                <a:gd name="connsiteY8" fmla="*/ 166481 h 260743"/>
                <a:gd name="connsiteX9" fmla="*/ 125949 w 227499"/>
                <a:gd name="connsiteY9" fmla="*/ 184701 h 260743"/>
                <a:gd name="connsiteX10" fmla="*/ 227778 w 227499"/>
                <a:gd name="connsiteY10" fmla="*/ 91983 h 260743"/>
                <a:gd name="connsiteX11" fmla="*/ 132818 w 227499"/>
                <a:gd name="connsiteY11" fmla="*/ 75 h 260743"/>
                <a:gd name="connsiteX12" fmla="*/ 71801 w 227499"/>
                <a:gd name="connsiteY12" fmla="*/ 19914 h 260743"/>
                <a:gd name="connsiteX13" fmla="*/ 71801 w 227499"/>
                <a:gd name="connsiteY13" fmla="*/ 75 h 260743"/>
                <a:gd name="connsiteX14" fmla="*/ 278 w 227499"/>
                <a:gd name="connsiteY14" fmla="*/ 3314 h 260743"/>
                <a:gd name="connsiteX15" fmla="*/ 278 w 227499"/>
                <a:gd name="connsiteY15" fmla="*/ 22343 h 260743"/>
                <a:gd name="connsiteX16" fmla="*/ 28160 w 227499"/>
                <a:gd name="connsiteY16" fmla="*/ 37729 h 260743"/>
                <a:gd name="connsiteX17" fmla="*/ 28160 w 227499"/>
                <a:gd name="connsiteY17" fmla="*/ 241789 h 260743"/>
                <a:gd name="connsiteX18" fmla="*/ 278 w 227499"/>
                <a:gd name="connsiteY18" fmla="*/ 241789 h 260743"/>
                <a:gd name="connsiteX19" fmla="*/ 278 w 227499"/>
                <a:gd name="connsiteY19" fmla="*/ 260819 h 260743"/>
                <a:gd name="connsiteX20" fmla="*/ 51193 w 227499"/>
                <a:gd name="connsiteY20" fmla="*/ 259604 h 260743"/>
                <a:gd name="connsiteX21" fmla="*/ 102108 w 227499"/>
                <a:gd name="connsiteY21" fmla="*/ 260819 h 260743"/>
                <a:gd name="connsiteX22" fmla="*/ 102108 w 227499"/>
                <a:gd name="connsiteY22" fmla="*/ 241789 h 260743"/>
                <a:gd name="connsiteX23" fmla="*/ 74226 w 227499"/>
                <a:gd name="connsiteY23" fmla="*/ 241789 h 260743"/>
                <a:gd name="connsiteX24" fmla="*/ 74226 w 227499"/>
                <a:gd name="connsiteY24" fmla="*/ 166481 h 2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499" h="260743">
                  <a:moveTo>
                    <a:pt x="74226" y="49065"/>
                  </a:moveTo>
                  <a:cubicBezTo>
                    <a:pt x="74226" y="41373"/>
                    <a:pt x="74630" y="40968"/>
                    <a:pt x="80287" y="35299"/>
                  </a:cubicBezTo>
                  <a:cubicBezTo>
                    <a:pt x="96451" y="18699"/>
                    <a:pt x="117463" y="16270"/>
                    <a:pt x="126353" y="16270"/>
                  </a:cubicBezTo>
                  <a:cubicBezTo>
                    <a:pt x="153427" y="16270"/>
                    <a:pt x="176055" y="40968"/>
                    <a:pt x="176055" y="91983"/>
                  </a:cubicBezTo>
                  <a:cubicBezTo>
                    <a:pt x="176055" y="149071"/>
                    <a:pt x="147769" y="170125"/>
                    <a:pt x="121504" y="170125"/>
                  </a:cubicBezTo>
                  <a:cubicBezTo>
                    <a:pt x="115847" y="170125"/>
                    <a:pt x="96855" y="170125"/>
                    <a:pt x="78671" y="148261"/>
                  </a:cubicBezTo>
                  <a:cubicBezTo>
                    <a:pt x="74226" y="142998"/>
                    <a:pt x="74226" y="142593"/>
                    <a:pt x="74226" y="134900"/>
                  </a:cubicBezTo>
                  <a:lnTo>
                    <a:pt x="74226" y="49065"/>
                  </a:lnTo>
                  <a:close/>
                  <a:moveTo>
                    <a:pt x="74226" y="166481"/>
                  </a:moveTo>
                  <a:cubicBezTo>
                    <a:pt x="91602" y="180652"/>
                    <a:pt x="109381" y="184701"/>
                    <a:pt x="125949" y="184701"/>
                  </a:cubicBezTo>
                  <a:cubicBezTo>
                    <a:pt x="186562" y="184701"/>
                    <a:pt x="227778" y="148261"/>
                    <a:pt x="227778" y="91983"/>
                  </a:cubicBezTo>
                  <a:cubicBezTo>
                    <a:pt x="227778" y="38134"/>
                    <a:pt x="191007" y="75"/>
                    <a:pt x="132818" y="75"/>
                  </a:cubicBezTo>
                  <a:cubicBezTo>
                    <a:pt x="102512" y="75"/>
                    <a:pt x="81095" y="12626"/>
                    <a:pt x="71801" y="19914"/>
                  </a:cubicBezTo>
                  <a:lnTo>
                    <a:pt x="71801" y="75"/>
                  </a:lnTo>
                  <a:lnTo>
                    <a:pt x="278" y="3314"/>
                  </a:lnTo>
                  <a:lnTo>
                    <a:pt x="278" y="22343"/>
                  </a:lnTo>
                  <a:cubicBezTo>
                    <a:pt x="25332" y="22343"/>
                    <a:pt x="28160" y="22343"/>
                    <a:pt x="28160" y="37729"/>
                  </a:cubicBezTo>
                  <a:lnTo>
                    <a:pt x="28160" y="241789"/>
                  </a:lnTo>
                  <a:lnTo>
                    <a:pt x="278" y="241789"/>
                  </a:lnTo>
                  <a:lnTo>
                    <a:pt x="278" y="260819"/>
                  </a:lnTo>
                  <a:cubicBezTo>
                    <a:pt x="11593" y="260414"/>
                    <a:pt x="35838" y="259604"/>
                    <a:pt x="51193" y="259604"/>
                  </a:cubicBezTo>
                  <a:cubicBezTo>
                    <a:pt x="66952" y="259604"/>
                    <a:pt x="90793" y="260414"/>
                    <a:pt x="102108" y="260819"/>
                  </a:cubicBezTo>
                  <a:lnTo>
                    <a:pt x="102108" y="241789"/>
                  </a:lnTo>
                  <a:lnTo>
                    <a:pt x="74226" y="241789"/>
                  </a:lnTo>
                  <a:lnTo>
                    <a:pt x="74226" y="166481"/>
                  </a:ln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AE0564-05B4-C332-780C-96404366654A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2050729" y="4640443"/>
              <a:ext cx="208184" cy="204910"/>
            </a:xfrm>
            <a:custGeom>
              <a:avLst/>
              <a:gdLst>
                <a:gd name="connsiteX0" fmla="*/ 208469 w 208184"/>
                <a:gd name="connsiteY0" fmla="*/ 103524 h 204910"/>
                <a:gd name="connsiteX1" fmla="*/ 104377 w 208184"/>
                <a:gd name="connsiteY1" fmla="*/ 77 h 204910"/>
                <a:gd name="connsiteX2" fmla="*/ 285 w 208184"/>
                <a:gd name="connsiteY2" fmla="*/ 103524 h 204910"/>
                <a:gd name="connsiteX3" fmla="*/ 104377 w 208184"/>
                <a:gd name="connsiteY3" fmla="*/ 204988 h 204910"/>
                <a:gd name="connsiteX4" fmla="*/ 208469 w 208184"/>
                <a:gd name="connsiteY4" fmla="*/ 103524 h 204910"/>
                <a:gd name="connsiteX5" fmla="*/ 104377 w 208184"/>
                <a:gd name="connsiteY5" fmla="*/ 195635 h 204910"/>
                <a:gd name="connsiteX6" fmla="*/ 30551 w 208184"/>
                <a:gd name="connsiteY6" fmla="*/ 98990 h 204910"/>
                <a:gd name="connsiteX7" fmla="*/ 104377 w 208184"/>
                <a:gd name="connsiteY7" fmla="*/ 9147 h 204910"/>
                <a:gd name="connsiteX8" fmla="*/ 178203 w 208184"/>
                <a:gd name="connsiteY8" fmla="*/ 98990 h 204910"/>
                <a:gd name="connsiteX9" fmla="*/ 104377 w 208184"/>
                <a:gd name="connsiteY9" fmla="*/ 195635 h 20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184" h="204910">
                  <a:moveTo>
                    <a:pt x="208469" y="103524"/>
                  </a:moveTo>
                  <a:cubicBezTo>
                    <a:pt x="208469" y="46841"/>
                    <a:pt x="162080" y="77"/>
                    <a:pt x="104377" y="77"/>
                  </a:cubicBezTo>
                  <a:cubicBezTo>
                    <a:pt x="46391" y="77"/>
                    <a:pt x="285" y="46841"/>
                    <a:pt x="285" y="103524"/>
                  </a:cubicBezTo>
                  <a:cubicBezTo>
                    <a:pt x="285" y="159074"/>
                    <a:pt x="46391" y="204988"/>
                    <a:pt x="104377" y="204988"/>
                  </a:cubicBezTo>
                  <a:cubicBezTo>
                    <a:pt x="162363" y="204988"/>
                    <a:pt x="208469" y="159074"/>
                    <a:pt x="208469" y="103524"/>
                  </a:cubicBezTo>
                  <a:close/>
                  <a:moveTo>
                    <a:pt x="104377" y="195635"/>
                  </a:moveTo>
                  <a:cubicBezTo>
                    <a:pt x="71283" y="195635"/>
                    <a:pt x="30551" y="168710"/>
                    <a:pt x="30551" y="98990"/>
                  </a:cubicBezTo>
                  <a:cubicBezTo>
                    <a:pt x="30551" y="33237"/>
                    <a:pt x="72131" y="9147"/>
                    <a:pt x="104377" y="9147"/>
                  </a:cubicBezTo>
                  <a:cubicBezTo>
                    <a:pt x="136623" y="9147"/>
                    <a:pt x="178203" y="33237"/>
                    <a:pt x="178203" y="98990"/>
                  </a:cubicBezTo>
                  <a:cubicBezTo>
                    <a:pt x="178203" y="168710"/>
                    <a:pt x="137472" y="195635"/>
                    <a:pt x="104377" y="195635"/>
                  </a:cubicBez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33848A0-ED79-6D23-2650-19EE7867C0C4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2298793" y="4640443"/>
              <a:ext cx="190647" cy="204910"/>
            </a:xfrm>
            <a:custGeom>
              <a:avLst/>
              <a:gdLst>
                <a:gd name="connsiteX0" fmla="*/ 190938 w 190647"/>
                <a:gd name="connsiteY0" fmla="*/ 7446 h 204910"/>
                <a:gd name="connsiteX1" fmla="*/ 186978 w 190647"/>
                <a:gd name="connsiteY1" fmla="*/ 77 h 204910"/>
                <a:gd name="connsiteX2" fmla="*/ 182170 w 190647"/>
                <a:gd name="connsiteY2" fmla="*/ 3478 h 204910"/>
                <a:gd name="connsiteX3" fmla="*/ 167178 w 190647"/>
                <a:gd name="connsiteY3" fmla="*/ 25018 h 204910"/>
                <a:gd name="connsiteX4" fmla="*/ 108626 w 190647"/>
                <a:gd name="connsiteY4" fmla="*/ 77 h 204910"/>
                <a:gd name="connsiteX5" fmla="*/ 291 w 190647"/>
                <a:gd name="connsiteY5" fmla="*/ 102391 h 204910"/>
                <a:gd name="connsiteX6" fmla="*/ 108626 w 190647"/>
                <a:gd name="connsiteY6" fmla="*/ 204988 h 204910"/>
                <a:gd name="connsiteX7" fmla="*/ 190938 w 190647"/>
                <a:gd name="connsiteY7" fmla="*/ 133000 h 204910"/>
                <a:gd name="connsiteX8" fmla="*/ 186130 w 190647"/>
                <a:gd name="connsiteY8" fmla="*/ 127615 h 204910"/>
                <a:gd name="connsiteX9" fmla="*/ 181321 w 190647"/>
                <a:gd name="connsiteY9" fmla="*/ 131299 h 204910"/>
                <a:gd name="connsiteX10" fmla="*/ 112586 w 190647"/>
                <a:gd name="connsiteY10" fmla="*/ 194785 h 204910"/>
                <a:gd name="connsiteX11" fmla="*/ 30557 w 190647"/>
                <a:gd name="connsiteY11" fmla="*/ 102674 h 204910"/>
                <a:gd name="connsiteX12" fmla="*/ 112020 w 190647"/>
                <a:gd name="connsiteY12" fmla="*/ 10280 h 204910"/>
                <a:gd name="connsiteX13" fmla="*/ 180755 w 190647"/>
                <a:gd name="connsiteY13" fmla="*/ 77733 h 204910"/>
                <a:gd name="connsiteX14" fmla="*/ 185847 w 190647"/>
                <a:gd name="connsiteY14" fmla="*/ 81134 h 204910"/>
                <a:gd name="connsiteX15" fmla="*/ 190938 w 190647"/>
                <a:gd name="connsiteY15" fmla="*/ 73766 h 204910"/>
                <a:gd name="connsiteX16" fmla="*/ 190938 w 190647"/>
                <a:gd name="connsiteY16" fmla="*/ 7446 h 20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647" h="204910">
                  <a:moveTo>
                    <a:pt x="190938" y="7446"/>
                  </a:moveTo>
                  <a:cubicBezTo>
                    <a:pt x="190938" y="2628"/>
                    <a:pt x="190938" y="77"/>
                    <a:pt x="186978" y="77"/>
                  </a:cubicBezTo>
                  <a:cubicBezTo>
                    <a:pt x="185847" y="77"/>
                    <a:pt x="184432" y="77"/>
                    <a:pt x="182170" y="3478"/>
                  </a:cubicBezTo>
                  <a:lnTo>
                    <a:pt x="167178" y="25018"/>
                  </a:lnTo>
                  <a:cubicBezTo>
                    <a:pt x="155298" y="13114"/>
                    <a:pt x="135781" y="77"/>
                    <a:pt x="108626" y="77"/>
                  </a:cubicBezTo>
                  <a:cubicBezTo>
                    <a:pt x="49226" y="77"/>
                    <a:pt x="291" y="45991"/>
                    <a:pt x="291" y="102391"/>
                  </a:cubicBezTo>
                  <a:cubicBezTo>
                    <a:pt x="291" y="159924"/>
                    <a:pt x="50074" y="204988"/>
                    <a:pt x="108626" y="204988"/>
                  </a:cubicBezTo>
                  <a:cubicBezTo>
                    <a:pt x="158692" y="204988"/>
                    <a:pt x="190938" y="167577"/>
                    <a:pt x="190938" y="133000"/>
                  </a:cubicBezTo>
                  <a:cubicBezTo>
                    <a:pt x="190938" y="129882"/>
                    <a:pt x="190655" y="127615"/>
                    <a:pt x="186130" y="127615"/>
                  </a:cubicBezTo>
                  <a:cubicBezTo>
                    <a:pt x="184432" y="127615"/>
                    <a:pt x="181604" y="127615"/>
                    <a:pt x="181321" y="131299"/>
                  </a:cubicBezTo>
                  <a:cubicBezTo>
                    <a:pt x="179058" y="176929"/>
                    <a:pt x="140589" y="194785"/>
                    <a:pt x="112586" y="194785"/>
                  </a:cubicBezTo>
                  <a:cubicBezTo>
                    <a:pt x="82320" y="194785"/>
                    <a:pt x="30557" y="176363"/>
                    <a:pt x="30557" y="102674"/>
                  </a:cubicBezTo>
                  <a:cubicBezTo>
                    <a:pt x="30557" y="25868"/>
                    <a:pt x="85432" y="10280"/>
                    <a:pt x="112020" y="10280"/>
                  </a:cubicBezTo>
                  <a:cubicBezTo>
                    <a:pt x="140023" y="10280"/>
                    <a:pt x="173401" y="28986"/>
                    <a:pt x="180755" y="77733"/>
                  </a:cubicBezTo>
                  <a:cubicBezTo>
                    <a:pt x="181321" y="81134"/>
                    <a:pt x="183867" y="81134"/>
                    <a:pt x="185847" y="81134"/>
                  </a:cubicBezTo>
                  <a:cubicBezTo>
                    <a:pt x="190938" y="81134"/>
                    <a:pt x="190938" y="79434"/>
                    <a:pt x="190938" y="73766"/>
                  </a:cubicBezTo>
                  <a:lnTo>
                    <a:pt x="190938" y="7446"/>
                  </a:lnTo>
                  <a:close/>
                </a:path>
              </a:pathLst>
            </a:custGeom>
            <a:solidFill>
              <a:srgbClr val="000000"/>
            </a:solidFill>
            <a:ln w="40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7" name="Group 56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f\longmapsto \pt(f) $&#10;&#10;\end{document}&#10;" title="IguanaTex Vector Display">
            <a:extLst>
              <a:ext uri="{FF2B5EF4-FFF2-40B4-BE49-F238E27FC236}">
                <a16:creationId xmlns:a16="http://schemas.microsoft.com/office/drawing/2014/main" id="{1F477577-2CC3-3DA6-21DC-BD151DA9CE3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435537" y="2676274"/>
            <a:ext cx="1996249" cy="394759"/>
            <a:chOff x="5679047" y="4730915"/>
            <a:chExt cx="1996249" cy="394759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5F08A7-FD0E-4912-AD58-D4E15EB43D99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5679047" y="4748679"/>
              <a:ext cx="202035" cy="359231"/>
            </a:xfrm>
            <a:custGeom>
              <a:avLst/>
              <a:gdLst>
                <a:gd name="connsiteX0" fmla="*/ 127210 w 202035"/>
                <a:gd name="connsiteY0" fmla="*/ 120464 h 359231"/>
                <a:gd name="connsiteX1" fmla="*/ 162029 w 202035"/>
                <a:gd name="connsiteY1" fmla="*/ 120464 h 359231"/>
                <a:gd name="connsiteX2" fmla="*/ 174176 w 202035"/>
                <a:gd name="connsiteY2" fmla="*/ 112569 h 359231"/>
                <a:gd name="connsiteX3" fmla="*/ 163244 w 202035"/>
                <a:gd name="connsiteY3" fmla="*/ 108227 h 359231"/>
                <a:gd name="connsiteX4" fmla="*/ 129639 w 202035"/>
                <a:gd name="connsiteY4" fmla="*/ 108227 h 359231"/>
                <a:gd name="connsiteX5" fmla="*/ 138141 w 202035"/>
                <a:gd name="connsiteY5" fmla="*/ 63224 h 359231"/>
                <a:gd name="connsiteX6" fmla="*/ 147859 w 202035"/>
                <a:gd name="connsiteY6" fmla="*/ 22169 h 359231"/>
                <a:gd name="connsiteX7" fmla="*/ 166888 w 202035"/>
                <a:gd name="connsiteY7" fmla="*/ 8747 h 359231"/>
                <a:gd name="connsiteX8" fmla="*/ 186727 w 202035"/>
                <a:gd name="connsiteY8" fmla="*/ 15853 h 359231"/>
                <a:gd name="connsiteX9" fmla="*/ 164864 w 202035"/>
                <a:gd name="connsiteY9" fmla="*/ 37170 h 359231"/>
                <a:gd name="connsiteX10" fmla="*/ 179844 w 202035"/>
                <a:gd name="connsiteY10" fmla="*/ 50987 h 359231"/>
                <a:gd name="connsiteX11" fmla="*/ 202113 w 202035"/>
                <a:gd name="connsiteY11" fmla="*/ 27301 h 359231"/>
                <a:gd name="connsiteX12" fmla="*/ 166888 w 202035"/>
                <a:gd name="connsiteY12" fmla="*/ 63 h 359231"/>
                <a:gd name="connsiteX13" fmla="*/ 115468 w 202035"/>
                <a:gd name="connsiteY13" fmla="*/ 46250 h 359231"/>
                <a:gd name="connsiteX14" fmla="*/ 102107 w 202035"/>
                <a:gd name="connsiteY14" fmla="*/ 108227 h 359231"/>
                <a:gd name="connsiteX15" fmla="*/ 74170 w 202035"/>
                <a:gd name="connsiteY15" fmla="*/ 108227 h 359231"/>
                <a:gd name="connsiteX16" fmla="*/ 62024 w 202035"/>
                <a:gd name="connsiteY16" fmla="*/ 115727 h 359231"/>
                <a:gd name="connsiteX17" fmla="*/ 73360 w 202035"/>
                <a:gd name="connsiteY17" fmla="*/ 120464 h 359231"/>
                <a:gd name="connsiteX18" fmla="*/ 100082 w 202035"/>
                <a:gd name="connsiteY18" fmla="*/ 120464 h 359231"/>
                <a:gd name="connsiteX19" fmla="*/ 69716 w 202035"/>
                <a:gd name="connsiteY19" fmla="*/ 276395 h 359231"/>
                <a:gd name="connsiteX20" fmla="*/ 34492 w 202035"/>
                <a:gd name="connsiteY20" fmla="*/ 350609 h 359231"/>
                <a:gd name="connsiteX21" fmla="*/ 15057 w 202035"/>
                <a:gd name="connsiteY21" fmla="*/ 343504 h 359231"/>
                <a:gd name="connsiteX22" fmla="*/ 37326 w 202035"/>
                <a:gd name="connsiteY22" fmla="*/ 322187 h 359231"/>
                <a:gd name="connsiteX23" fmla="*/ 22345 w 202035"/>
                <a:gd name="connsiteY23" fmla="*/ 308370 h 359231"/>
                <a:gd name="connsiteX24" fmla="*/ 77 w 202035"/>
                <a:gd name="connsiteY24" fmla="*/ 332056 h 359231"/>
                <a:gd name="connsiteX25" fmla="*/ 34492 w 202035"/>
                <a:gd name="connsiteY25" fmla="*/ 359294 h 359231"/>
                <a:gd name="connsiteX26" fmla="*/ 80243 w 202035"/>
                <a:gd name="connsiteY26" fmla="*/ 321002 h 359231"/>
                <a:gd name="connsiteX27" fmla="*/ 102917 w 202035"/>
                <a:gd name="connsiteY27" fmla="*/ 245603 h 359231"/>
                <a:gd name="connsiteX28" fmla="*/ 127210 w 202035"/>
                <a:gd name="connsiteY28" fmla="*/ 120464 h 35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2035" h="359231">
                  <a:moveTo>
                    <a:pt x="127210" y="120464"/>
                  </a:moveTo>
                  <a:lnTo>
                    <a:pt x="162029" y="120464"/>
                  </a:lnTo>
                  <a:cubicBezTo>
                    <a:pt x="170127" y="120464"/>
                    <a:pt x="174176" y="120464"/>
                    <a:pt x="174176" y="112569"/>
                  </a:cubicBezTo>
                  <a:cubicBezTo>
                    <a:pt x="174176" y="108227"/>
                    <a:pt x="170127" y="108227"/>
                    <a:pt x="163244" y="108227"/>
                  </a:cubicBezTo>
                  <a:lnTo>
                    <a:pt x="129639" y="108227"/>
                  </a:lnTo>
                  <a:lnTo>
                    <a:pt x="138141" y="63224"/>
                  </a:lnTo>
                  <a:cubicBezTo>
                    <a:pt x="139761" y="54934"/>
                    <a:pt x="145429" y="26906"/>
                    <a:pt x="147859" y="22169"/>
                  </a:cubicBezTo>
                  <a:cubicBezTo>
                    <a:pt x="151502" y="14669"/>
                    <a:pt x="158385" y="8747"/>
                    <a:pt x="166888" y="8747"/>
                  </a:cubicBezTo>
                  <a:cubicBezTo>
                    <a:pt x="168508" y="8747"/>
                    <a:pt x="179034" y="8747"/>
                    <a:pt x="186727" y="15853"/>
                  </a:cubicBezTo>
                  <a:cubicBezTo>
                    <a:pt x="168912" y="17432"/>
                    <a:pt x="164864" y="31249"/>
                    <a:pt x="164864" y="37170"/>
                  </a:cubicBezTo>
                  <a:cubicBezTo>
                    <a:pt x="164864" y="46250"/>
                    <a:pt x="172151" y="50987"/>
                    <a:pt x="179844" y="50987"/>
                  </a:cubicBezTo>
                  <a:cubicBezTo>
                    <a:pt x="190371" y="50987"/>
                    <a:pt x="202113" y="42302"/>
                    <a:pt x="202113" y="27301"/>
                  </a:cubicBezTo>
                  <a:cubicBezTo>
                    <a:pt x="202113" y="9142"/>
                    <a:pt x="183488" y="63"/>
                    <a:pt x="166888" y="63"/>
                  </a:cubicBezTo>
                  <a:cubicBezTo>
                    <a:pt x="153122" y="63"/>
                    <a:pt x="127614" y="7168"/>
                    <a:pt x="115468" y="46250"/>
                  </a:cubicBezTo>
                  <a:cubicBezTo>
                    <a:pt x="113039" y="54540"/>
                    <a:pt x="111824" y="58487"/>
                    <a:pt x="102107" y="108227"/>
                  </a:cubicBezTo>
                  <a:lnTo>
                    <a:pt x="74170" y="108227"/>
                  </a:lnTo>
                  <a:cubicBezTo>
                    <a:pt x="66477" y="108227"/>
                    <a:pt x="62024" y="108227"/>
                    <a:pt x="62024" y="115727"/>
                  </a:cubicBezTo>
                  <a:cubicBezTo>
                    <a:pt x="62024" y="120464"/>
                    <a:pt x="65668" y="120464"/>
                    <a:pt x="73360" y="120464"/>
                  </a:cubicBezTo>
                  <a:lnTo>
                    <a:pt x="100082" y="120464"/>
                  </a:lnTo>
                  <a:lnTo>
                    <a:pt x="69716" y="276395"/>
                  </a:lnTo>
                  <a:cubicBezTo>
                    <a:pt x="62429" y="314686"/>
                    <a:pt x="55546" y="350609"/>
                    <a:pt x="34492" y="350609"/>
                  </a:cubicBezTo>
                  <a:cubicBezTo>
                    <a:pt x="32872" y="350609"/>
                    <a:pt x="22750" y="350609"/>
                    <a:pt x="15057" y="343504"/>
                  </a:cubicBezTo>
                  <a:cubicBezTo>
                    <a:pt x="33682" y="342319"/>
                    <a:pt x="37326" y="328108"/>
                    <a:pt x="37326" y="322187"/>
                  </a:cubicBezTo>
                  <a:cubicBezTo>
                    <a:pt x="37326" y="313107"/>
                    <a:pt x="30038" y="308370"/>
                    <a:pt x="22345" y="308370"/>
                  </a:cubicBezTo>
                  <a:cubicBezTo>
                    <a:pt x="11818" y="308370"/>
                    <a:pt x="77" y="317055"/>
                    <a:pt x="77" y="332056"/>
                  </a:cubicBezTo>
                  <a:cubicBezTo>
                    <a:pt x="77" y="349820"/>
                    <a:pt x="17892" y="359294"/>
                    <a:pt x="34492" y="359294"/>
                  </a:cubicBezTo>
                  <a:cubicBezTo>
                    <a:pt x="56760" y="359294"/>
                    <a:pt x="72955" y="336003"/>
                    <a:pt x="80243" y="321002"/>
                  </a:cubicBezTo>
                  <a:cubicBezTo>
                    <a:pt x="93199" y="296133"/>
                    <a:pt x="102512" y="248367"/>
                    <a:pt x="102917" y="245603"/>
                  </a:cubicBezTo>
                  <a:lnTo>
                    <a:pt x="127210" y="120464"/>
                  </a:lnTo>
                  <a:close/>
                </a:path>
              </a:pathLst>
            </a:custGeom>
            <a:solidFill>
              <a:srgbClr val="000000"/>
            </a:solidFill>
            <a:ln w="40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A105129-39FA-A1A6-7EA9-61B613F58835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6034127" y="4854869"/>
              <a:ext cx="27531" cy="146850"/>
            </a:xfrm>
            <a:custGeom>
              <a:avLst/>
              <a:gdLst>
                <a:gd name="connsiteX0" fmla="*/ 16281 w 27531"/>
                <a:gd name="connsiteY0" fmla="*/ 81383 h 146850"/>
                <a:gd name="connsiteX1" fmla="*/ 27617 w 27531"/>
                <a:gd name="connsiteY1" fmla="*/ 73488 h 146850"/>
                <a:gd name="connsiteX2" fmla="*/ 16281 w 27531"/>
                <a:gd name="connsiteY2" fmla="*/ 65593 h 146850"/>
                <a:gd name="connsiteX3" fmla="*/ 16281 w 27531"/>
                <a:gd name="connsiteY3" fmla="*/ 13879 h 146850"/>
                <a:gd name="connsiteX4" fmla="*/ 8183 w 27531"/>
                <a:gd name="connsiteY4" fmla="*/ 63 h 146850"/>
                <a:gd name="connsiteX5" fmla="*/ 85 w 27531"/>
                <a:gd name="connsiteY5" fmla="*/ 13879 h 146850"/>
                <a:gd name="connsiteX6" fmla="*/ 85 w 27531"/>
                <a:gd name="connsiteY6" fmla="*/ 133097 h 146850"/>
                <a:gd name="connsiteX7" fmla="*/ 8183 w 27531"/>
                <a:gd name="connsiteY7" fmla="*/ 146913 h 146850"/>
                <a:gd name="connsiteX8" fmla="*/ 16281 w 27531"/>
                <a:gd name="connsiteY8" fmla="*/ 133097 h 146850"/>
                <a:gd name="connsiteX9" fmla="*/ 16281 w 27531"/>
                <a:gd name="connsiteY9" fmla="*/ 81383 h 14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1" h="146850">
                  <a:moveTo>
                    <a:pt x="16281" y="81383"/>
                  </a:moveTo>
                  <a:cubicBezTo>
                    <a:pt x="18710" y="81383"/>
                    <a:pt x="27617" y="81383"/>
                    <a:pt x="27617" y="73488"/>
                  </a:cubicBezTo>
                  <a:cubicBezTo>
                    <a:pt x="27617" y="65593"/>
                    <a:pt x="18710" y="65593"/>
                    <a:pt x="16281" y="65593"/>
                  </a:cubicBezTo>
                  <a:lnTo>
                    <a:pt x="16281" y="13879"/>
                  </a:lnTo>
                  <a:cubicBezTo>
                    <a:pt x="16281" y="7563"/>
                    <a:pt x="16281" y="63"/>
                    <a:pt x="8183" y="63"/>
                  </a:cubicBezTo>
                  <a:cubicBezTo>
                    <a:pt x="85" y="63"/>
                    <a:pt x="85" y="7563"/>
                    <a:pt x="85" y="13879"/>
                  </a:cubicBezTo>
                  <a:lnTo>
                    <a:pt x="85" y="133097"/>
                  </a:lnTo>
                  <a:cubicBezTo>
                    <a:pt x="85" y="139413"/>
                    <a:pt x="85" y="146913"/>
                    <a:pt x="8183" y="146913"/>
                  </a:cubicBezTo>
                  <a:cubicBezTo>
                    <a:pt x="16281" y="146913"/>
                    <a:pt x="16281" y="139413"/>
                    <a:pt x="16281" y="133097"/>
                  </a:cubicBezTo>
                  <a:lnTo>
                    <a:pt x="16281" y="81383"/>
                  </a:lnTo>
                  <a:close/>
                </a:path>
              </a:pathLst>
            </a:custGeom>
            <a:solidFill>
              <a:srgbClr val="000000"/>
            </a:solidFill>
            <a:ln w="40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A42C8FB-C28F-F987-2D7D-263F35CFF1E8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6045464" y="4920399"/>
              <a:ext cx="247382" cy="15790"/>
            </a:xfrm>
            <a:custGeom>
              <a:avLst/>
              <a:gdLst>
                <a:gd name="connsiteX0" fmla="*/ 233297 w 247382"/>
                <a:gd name="connsiteY0" fmla="*/ 15853 h 15790"/>
                <a:gd name="connsiteX1" fmla="*/ 247468 w 247382"/>
                <a:gd name="connsiteY1" fmla="*/ 7958 h 15790"/>
                <a:gd name="connsiteX2" fmla="*/ 233297 w 247382"/>
                <a:gd name="connsiteY2" fmla="*/ 63 h 15790"/>
                <a:gd name="connsiteX3" fmla="*/ 14256 w 247382"/>
                <a:gd name="connsiteY3" fmla="*/ 63 h 15790"/>
                <a:gd name="connsiteX4" fmla="*/ 85 w 247382"/>
                <a:gd name="connsiteY4" fmla="*/ 7958 h 15790"/>
                <a:gd name="connsiteX5" fmla="*/ 14256 w 247382"/>
                <a:gd name="connsiteY5" fmla="*/ 15853 h 15790"/>
                <a:gd name="connsiteX6" fmla="*/ 233297 w 247382"/>
                <a:gd name="connsiteY6" fmla="*/ 15853 h 1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382" h="15790">
                  <a:moveTo>
                    <a:pt x="233297" y="15853"/>
                  </a:moveTo>
                  <a:cubicBezTo>
                    <a:pt x="240180" y="15853"/>
                    <a:pt x="247468" y="15853"/>
                    <a:pt x="247468" y="7958"/>
                  </a:cubicBezTo>
                  <a:cubicBezTo>
                    <a:pt x="247468" y="63"/>
                    <a:pt x="240180" y="63"/>
                    <a:pt x="233297" y="63"/>
                  </a:cubicBezTo>
                  <a:lnTo>
                    <a:pt x="14256" y="63"/>
                  </a:lnTo>
                  <a:cubicBezTo>
                    <a:pt x="7373" y="63"/>
                    <a:pt x="85" y="63"/>
                    <a:pt x="85" y="7958"/>
                  </a:cubicBezTo>
                  <a:cubicBezTo>
                    <a:pt x="85" y="15853"/>
                    <a:pt x="7373" y="15853"/>
                    <a:pt x="14256" y="15853"/>
                  </a:cubicBezTo>
                  <a:lnTo>
                    <a:pt x="233297" y="15853"/>
                  </a:lnTo>
                  <a:close/>
                </a:path>
              </a:pathLst>
            </a:custGeom>
            <a:solidFill>
              <a:srgbClr val="000000"/>
            </a:solidFill>
            <a:ln w="40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1F5D06C-863A-A85C-F18B-C962433FEC3B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6281558" y="4825262"/>
              <a:ext cx="359534" cy="206064"/>
            </a:xfrm>
            <a:custGeom>
              <a:avLst/>
              <a:gdLst>
                <a:gd name="connsiteX0" fmla="*/ 315494 w 359534"/>
                <a:gd name="connsiteY0" fmla="*/ 110990 h 206064"/>
                <a:gd name="connsiteX1" fmla="*/ 279055 w 359534"/>
                <a:gd name="connsiteY1" fmla="*/ 148887 h 206064"/>
                <a:gd name="connsiteX2" fmla="*/ 257596 w 359534"/>
                <a:gd name="connsiteY2" fmla="*/ 201390 h 206064"/>
                <a:gd name="connsiteX3" fmla="*/ 265694 w 359534"/>
                <a:gd name="connsiteY3" fmla="*/ 206127 h 206064"/>
                <a:gd name="connsiteX4" fmla="*/ 274601 w 359534"/>
                <a:gd name="connsiteY4" fmla="*/ 198232 h 206064"/>
                <a:gd name="connsiteX5" fmla="*/ 353553 w 359534"/>
                <a:gd name="connsiteY5" fmla="*/ 108227 h 206064"/>
                <a:gd name="connsiteX6" fmla="*/ 359626 w 359534"/>
                <a:gd name="connsiteY6" fmla="*/ 103095 h 206064"/>
                <a:gd name="connsiteX7" fmla="*/ 356387 w 359534"/>
                <a:gd name="connsiteY7" fmla="*/ 98753 h 206064"/>
                <a:gd name="connsiteX8" fmla="*/ 274196 w 359534"/>
                <a:gd name="connsiteY8" fmla="*/ 5984 h 206064"/>
                <a:gd name="connsiteX9" fmla="*/ 265694 w 359534"/>
                <a:gd name="connsiteY9" fmla="*/ 63 h 206064"/>
                <a:gd name="connsiteX10" fmla="*/ 257596 w 359534"/>
                <a:gd name="connsiteY10" fmla="*/ 4800 h 206064"/>
                <a:gd name="connsiteX11" fmla="*/ 278245 w 359534"/>
                <a:gd name="connsiteY11" fmla="*/ 56908 h 206064"/>
                <a:gd name="connsiteX12" fmla="*/ 315494 w 359534"/>
                <a:gd name="connsiteY12" fmla="*/ 95200 h 206064"/>
                <a:gd name="connsiteX13" fmla="*/ 14667 w 359534"/>
                <a:gd name="connsiteY13" fmla="*/ 95200 h 206064"/>
                <a:gd name="connsiteX14" fmla="*/ 92 w 359534"/>
                <a:gd name="connsiteY14" fmla="*/ 103095 h 206064"/>
                <a:gd name="connsiteX15" fmla="*/ 14667 w 359534"/>
                <a:gd name="connsiteY15" fmla="*/ 110990 h 206064"/>
                <a:gd name="connsiteX16" fmla="*/ 315494 w 359534"/>
                <a:gd name="connsiteY16" fmla="*/ 110990 h 20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9534" h="206064">
                  <a:moveTo>
                    <a:pt x="315494" y="110990"/>
                  </a:moveTo>
                  <a:cubicBezTo>
                    <a:pt x="293226" y="127570"/>
                    <a:pt x="282294" y="143755"/>
                    <a:pt x="279055" y="148887"/>
                  </a:cubicBezTo>
                  <a:cubicBezTo>
                    <a:pt x="260835" y="176126"/>
                    <a:pt x="257596" y="200995"/>
                    <a:pt x="257596" y="201390"/>
                  </a:cubicBezTo>
                  <a:cubicBezTo>
                    <a:pt x="257596" y="206127"/>
                    <a:pt x="262455" y="206127"/>
                    <a:pt x="265694" y="206127"/>
                  </a:cubicBezTo>
                  <a:cubicBezTo>
                    <a:pt x="272577" y="206127"/>
                    <a:pt x="272982" y="205338"/>
                    <a:pt x="274601" y="198232"/>
                  </a:cubicBezTo>
                  <a:cubicBezTo>
                    <a:pt x="283914" y="159546"/>
                    <a:pt x="307802" y="126386"/>
                    <a:pt x="353553" y="108227"/>
                  </a:cubicBezTo>
                  <a:cubicBezTo>
                    <a:pt x="358412" y="106648"/>
                    <a:pt x="359626" y="105858"/>
                    <a:pt x="359626" y="103095"/>
                  </a:cubicBezTo>
                  <a:cubicBezTo>
                    <a:pt x="359626" y="100332"/>
                    <a:pt x="357197" y="99147"/>
                    <a:pt x="356387" y="98753"/>
                  </a:cubicBezTo>
                  <a:cubicBezTo>
                    <a:pt x="338573" y="92042"/>
                    <a:pt x="289582" y="72304"/>
                    <a:pt x="274196" y="5984"/>
                  </a:cubicBezTo>
                  <a:cubicBezTo>
                    <a:pt x="272982" y="1247"/>
                    <a:pt x="272577" y="63"/>
                    <a:pt x="265694" y="63"/>
                  </a:cubicBezTo>
                  <a:cubicBezTo>
                    <a:pt x="262455" y="63"/>
                    <a:pt x="257596" y="63"/>
                    <a:pt x="257596" y="4800"/>
                  </a:cubicBezTo>
                  <a:cubicBezTo>
                    <a:pt x="257596" y="5589"/>
                    <a:pt x="261240" y="30459"/>
                    <a:pt x="278245" y="56908"/>
                  </a:cubicBezTo>
                  <a:cubicBezTo>
                    <a:pt x="286343" y="68751"/>
                    <a:pt x="298084" y="82568"/>
                    <a:pt x="315494" y="95200"/>
                  </a:cubicBezTo>
                  <a:lnTo>
                    <a:pt x="14667" y="95200"/>
                  </a:lnTo>
                  <a:cubicBezTo>
                    <a:pt x="7379" y="95200"/>
                    <a:pt x="92" y="95200"/>
                    <a:pt x="92" y="103095"/>
                  </a:cubicBezTo>
                  <a:cubicBezTo>
                    <a:pt x="92" y="110990"/>
                    <a:pt x="7379" y="110990"/>
                    <a:pt x="14667" y="110990"/>
                  </a:cubicBezTo>
                  <a:lnTo>
                    <a:pt x="315494" y="110990"/>
                  </a:lnTo>
                  <a:close/>
                </a:path>
              </a:pathLst>
            </a:custGeom>
            <a:solidFill>
              <a:srgbClr val="000000"/>
            </a:solidFill>
            <a:ln w="40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1821409-BB8F-BB81-BE86-5895BA8FFFA9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6787973" y="4852501"/>
              <a:ext cx="199606" cy="251067"/>
            </a:xfrm>
            <a:custGeom>
              <a:avLst/>
              <a:gdLst>
                <a:gd name="connsiteX0" fmla="*/ 58407 w 199606"/>
                <a:gd name="connsiteY0" fmla="*/ 26117 h 251067"/>
                <a:gd name="connsiteX1" fmla="*/ 58407 w 199606"/>
                <a:gd name="connsiteY1" fmla="*/ 63 h 251067"/>
                <a:gd name="connsiteX2" fmla="*/ 104 w 199606"/>
                <a:gd name="connsiteY2" fmla="*/ 4405 h 251067"/>
                <a:gd name="connsiteX3" fmla="*/ 104 w 199606"/>
                <a:gd name="connsiteY3" fmla="*/ 16643 h 251067"/>
                <a:gd name="connsiteX4" fmla="*/ 31685 w 199606"/>
                <a:gd name="connsiteY4" fmla="*/ 36381 h 251067"/>
                <a:gd name="connsiteX5" fmla="*/ 31685 w 199606"/>
                <a:gd name="connsiteY5" fmla="*/ 221128 h 251067"/>
                <a:gd name="connsiteX6" fmla="*/ 104 w 199606"/>
                <a:gd name="connsiteY6" fmla="*/ 238892 h 251067"/>
                <a:gd name="connsiteX7" fmla="*/ 104 w 199606"/>
                <a:gd name="connsiteY7" fmla="*/ 251130 h 251067"/>
                <a:gd name="connsiteX8" fmla="*/ 45451 w 199606"/>
                <a:gd name="connsiteY8" fmla="*/ 249946 h 251067"/>
                <a:gd name="connsiteX9" fmla="*/ 91203 w 199606"/>
                <a:gd name="connsiteY9" fmla="*/ 251130 h 251067"/>
                <a:gd name="connsiteX10" fmla="*/ 91203 w 199606"/>
                <a:gd name="connsiteY10" fmla="*/ 238892 h 251067"/>
                <a:gd name="connsiteX11" fmla="*/ 59622 w 199606"/>
                <a:gd name="connsiteY11" fmla="*/ 221128 h 251067"/>
                <a:gd name="connsiteX12" fmla="*/ 59622 w 199606"/>
                <a:gd name="connsiteY12" fmla="*/ 154809 h 251067"/>
                <a:gd name="connsiteX13" fmla="*/ 59622 w 199606"/>
                <a:gd name="connsiteY13" fmla="*/ 151256 h 251067"/>
                <a:gd name="connsiteX14" fmla="*/ 109422 w 199606"/>
                <a:gd name="connsiteY14" fmla="*/ 178889 h 251067"/>
                <a:gd name="connsiteX15" fmla="*/ 199711 w 199606"/>
                <a:gd name="connsiteY15" fmla="*/ 89278 h 251067"/>
                <a:gd name="connsiteX16" fmla="*/ 115091 w 199606"/>
                <a:gd name="connsiteY16" fmla="*/ 63 h 251067"/>
                <a:gd name="connsiteX17" fmla="*/ 58407 w 199606"/>
                <a:gd name="connsiteY17" fmla="*/ 26117 h 251067"/>
                <a:gd name="connsiteX18" fmla="*/ 59622 w 199606"/>
                <a:gd name="connsiteY18" fmla="*/ 129544 h 251067"/>
                <a:gd name="connsiteX19" fmla="*/ 59622 w 199606"/>
                <a:gd name="connsiteY19" fmla="*/ 41513 h 251067"/>
                <a:gd name="connsiteX20" fmla="*/ 111852 w 199606"/>
                <a:gd name="connsiteY20" fmla="*/ 9932 h 251067"/>
                <a:gd name="connsiteX21" fmla="*/ 166106 w 199606"/>
                <a:gd name="connsiteY21" fmla="*/ 89278 h 251067"/>
                <a:gd name="connsiteX22" fmla="*/ 107803 w 199606"/>
                <a:gd name="connsiteY22" fmla="*/ 170204 h 251067"/>
                <a:gd name="connsiteX23" fmla="*/ 65290 w 199606"/>
                <a:gd name="connsiteY23" fmla="*/ 146124 h 251067"/>
                <a:gd name="connsiteX24" fmla="*/ 59622 w 199606"/>
                <a:gd name="connsiteY24" fmla="*/ 129544 h 25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606" h="251067">
                  <a:moveTo>
                    <a:pt x="58407" y="26117"/>
                  </a:moveTo>
                  <a:lnTo>
                    <a:pt x="58407" y="63"/>
                  </a:lnTo>
                  <a:lnTo>
                    <a:pt x="104" y="4405"/>
                  </a:lnTo>
                  <a:lnTo>
                    <a:pt x="104" y="16643"/>
                  </a:lnTo>
                  <a:cubicBezTo>
                    <a:pt x="28851" y="16643"/>
                    <a:pt x="31685" y="19011"/>
                    <a:pt x="31685" y="36381"/>
                  </a:cubicBezTo>
                  <a:lnTo>
                    <a:pt x="31685" y="221128"/>
                  </a:lnTo>
                  <a:cubicBezTo>
                    <a:pt x="31685" y="238892"/>
                    <a:pt x="27231" y="238892"/>
                    <a:pt x="104" y="238892"/>
                  </a:cubicBezTo>
                  <a:lnTo>
                    <a:pt x="104" y="251130"/>
                  </a:lnTo>
                  <a:cubicBezTo>
                    <a:pt x="13870" y="250735"/>
                    <a:pt x="34924" y="249946"/>
                    <a:pt x="45451" y="249946"/>
                  </a:cubicBezTo>
                  <a:cubicBezTo>
                    <a:pt x="56383" y="249946"/>
                    <a:pt x="77032" y="250735"/>
                    <a:pt x="91203" y="251130"/>
                  </a:cubicBezTo>
                  <a:lnTo>
                    <a:pt x="91203" y="238892"/>
                  </a:lnTo>
                  <a:cubicBezTo>
                    <a:pt x="64076" y="238892"/>
                    <a:pt x="59622" y="238892"/>
                    <a:pt x="59622" y="221128"/>
                  </a:cubicBezTo>
                  <a:lnTo>
                    <a:pt x="59622" y="154809"/>
                  </a:lnTo>
                  <a:lnTo>
                    <a:pt x="59622" y="151256"/>
                  </a:lnTo>
                  <a:cubicBezTo>
                    <a:pt x="61646" y="157572"/>
                    <a:pt x="78651" y="178889"/>
                    <a:pt x="109422" y="178889"/>
                  </a:cubicBezTo>
                  <a:cubicBezTo>
                    <a:pt x="157603" y="178889"/>
                    <a:pt x="199711" y="140202"/>
                    <a:pt x="199711" y="89278"/>
                  </a:cubicBezTo>
                  <a:cubicBezTo>
                    <a:pt x="199711" y="39144"/>
                    <a:pt x="160437" y="63"/>
                    <a:pt x="115091" y="63"/>
                  </a:cubicBezTo>
                  <a:cubicBezTo>
                    <a:pt x="83510" y="63"/>
                    <a:pt x="66505" y="17432"/>
                    <a:pt x="58407" y="26117"/>
                  </a:cubicBezTo>
                  <a:close/>
                  <a:moveTo>
                    <a:pt x="59622" y="129544"/>
                  </a:moveTo>
                  <a:lnTo>
                    <a:pt x="59622" y="41513"/>
                  </a:lnTo>
                  <a:cubicBezTo>
                    <a:pt x="71363" y="21380"/>
                    <a:pt x="91203" y="9932"/>
                    <a:pt x="111852" y="9932"/>
                  </a:cubicBezTo>
                  <a:cubicBezTo>
                    <a:pt x="141408" y="9932"/>
                    <a:pt x="166106" y="44671"/>
                    <a:pt x="166106" y="89278"/>
                  </a:cubicBezTo>
                  <a:cubicBezTo>
                    <a:pt x="166106" y="137044"/>
                    <a:pt x="137764" y="170204"/>
                    <a:pt x="107803" y="170204"/>
                  </a:cubicBezTo>
                  <a:cubicBezTo>
                    <a:pt x="91608" y="170204"/>
                    <a:pt x="76222" y="162309"/>
                    <a:pt x="65290" y="146124"/>
                  </a:cubicBezTo>
                  <a:cubicBezTo>
                    <a:pt x="59622" y="137834"/>
                    <a:pt x="59622" y="137439"/>
                    <a:pt x="59622" y="129544"/>
                  </a:cubicBezTo>
                  <a:close/>
                </a:path>
              </a:pathLst>
            </a:custGeom>
            <a:solidFill>
              <a:srgbClr val="000000"/>
            </a:solidFill>
            <a:ln w="40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5DF8B9F-E647-324D-6E3D-31B0782A2BB2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7009264" y="4784207"/>
              <a:ext cx="126727" cy="247119"/>
            </a:xfrm>
            <a:custGeom>
              <a:avLst/>
              <a:gdLst>
                <a:gd name="connsiteX0" fmla="*/ 62462 w 126727"/>
                <a:gd name="connsiteY0" fmla="*/ 84936 h 247119"/>
                <a:gd name="connsiteX1" fmla="*/ 120360 w 126727"/>
                <a:gd name="connsiteY1" fmla="*/ 84936 h 247119"/>
                <a:gd name="connsiteX2" fmla="*/ 120360 w 126727"/>
                <a:gd name="connsiteY2" fmla="*/ 72699 h 247119"/>
                <a:gd name="connsiteX3" fmla="*/ 62462 w 126727"/>
                <a:gd name="connsiteY3" fmla="*/ 72699 h 247119"/>
                <a:gd name="connsiteX4" fmla="*/ 62462 w 126727"/>
                <a:gd name="connsiteY4" fmla="*/ 63 h 247119"/>
                <a:gd name="connsiteX5" fmla="*/ 52340 w 126727"/>
                <a:gd name="connsiteY5" fmla="*/ 63 h 247119"/>
                <a:gd name="connsiteX6" fmla="*/ 110 w 126727"/>
                <a:gd name="connsiteY6" fmla="*/ 76251 h 247119"/>
                <a:gd name="connsiteX7" fmla="*/ 110 w 126727"/>
                <a:gd name="connsiteY7" fmla="*/ 84936 h 247119"/>
                <a:gd name="connsiteX8" fmla="*/ 34525 w 126727"/>
                <a:gd name="connsiteY8" fmla="*/ 84936 h 247119"/>
                <a:gd name="connsiteX9" fmla="*/ 34525 w 126727"/>
                <a:gd name="connsiteY9" fmla="*/ 193890 h 247119"/>
                <a:gd name="connsiteX10" fmla="*/ 86754 w 126727"/>
                <a:gd name="connsiteY10" fmla="*/ 247182 h 247119"/>
                <a:gd name="connsiteX11" fmla="*/ 126838 w 126727"/>
                <a:gd name="connsiteY11" fmla="*/ 193890 h 247119"/>
                <a:gd name="connsiteX12" fmla="*/ 126838 w 126727"/>
                <a:gd name="connsiteY12" fmla="*/ 171388 h 247119"/>
                <a:gd name="connsiteX13" fmla="*/ 116716 w 126727"/>
                <a:gd name="connsiteY13" fmla="*/ 171388 h 247119"/>
                <a:gd name="connsiteX14" fmla="*/ 116716 w 126727"/>
                <a:gd name="connsiteY14" fmla="*/ 193100 h 247119"/>
                <a:gd name="connsiteX15" fmla="*/ 89589 w 126727"/>
                <a:gd name="connsiteY15" fmla="*/ 237313 h 247119"/>
                <a:gd name="connsiteX16" fmla="*/ 62462 w 126727"/>
                <a:gd name="connsiteY16" fmla="*/ 194679 h 247119"/>
                <a:gd name="connsiteX17" fmla="*/ 62462 w 126727"/>
                <a:gd name="connsiteY17" fmla="*/ 84936 h 24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727" h="247119">
                  <a:moveTo>
                    <a:pt x="62462" y="84936"/>
                  </a:moveTo>
                  <a:lnTo>
                    <a:pt x="120360" y="84936"/>
                  </a:lnTo>
                  <a:lnTo>
                    <a:pt x="120360" y="72699"/>
                  </a:lnTo>
                  <a:lnTo>
                    <a:pt x="62462" y="72699"/>
                  </a:lnTo>
                  <a:lnTo>
                    <a:pt x="62462" y="63"/>
                  </a:lnTo>
                  <a:lnTo>
                    <a:pt x="52340" y="63"/>
                  </a:lnTo>
                  <a:cubicBezTo>
                    <a:pt x="51935" y="32433"/>
                    <a:pt x="39788" y="74672"/>
                    <a:pt x="110" y="76251"/>
                  </a:cubicBezTo>
                  <a:lnTo>
                    <a:pt x="110" y="84936"/>
                  </a:lnTo>
                  <a:lnTo>
                    <a:pt x="34525" y="84936"/>
                  </a:lnTo>
                  <a:lnTo>
                    <a:pt x="34525" y="193890"/>
                  </a:lnTo>
                  <a:cubicBezTo>
                    <a:pt x="34525" y="242445"/>
                    <a:pt x="72179" y="247182"/>
                    <a:pt x="86754" y="247182"/>
                  </a:cubicBezTo>
                  <a:cubicBezTo>
                    <a:pt x="115501" y="247182"/>
                    <a:pt x="126838" y="219154"/>
                    <a:pt x="126838" y="193890"/>
                  </a:cubicBezTo>
                  <a:lnTo>
                    <a:pt x="126838" y="171388"/>
                  </a:lnTo>
                  <a:lnTo>
                    <a:pt x="116716" y="171388"/>
                  </a:lnTo>
                  <a:lnTo>
                    <a:pt x="116716" y="193100"/>
                  </a:lnTo>
                  <a:cubicBezTo>
                    <a:pt x="116716" y="222312"/>
                    <a:pt x="104569" y="237313"/>
                    <a:pt x="89589" y="237313"/>
                  </a:cubicBezTo>
                  <a:cubicBezTo>
                    <a:pt x="62462" y="237313"/>
                    <a:pt x="62462" y="201390"/>
                    <a:pt x="62462" y="194679"/>
                  </a:cubicBezTo>
                  <a:lnTo>
                    <a:pt x="62462" y="84936"/>
                  </a:lnTo>
                  <a:close/>
                </a:path>
              </a:pathLst>
            </a:custGeom>
            <a:solidFill>
              <a:srgbClr val="000000"/>
            </a:solidFill>
            <a:ln w="40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8C7BED6-EC77-6A34-06F4-87CDCCFB680B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7199109" y="4730915"/>
              <a:ext cx="93932" cy="394759"/>
            </a:xfrm>
            <a:custGeom>
              <a:avLst/>
              <a:gdLst>
                <a:gd name="connsiteX0" fmla="*/ 94046 w 93932"/>
                <a:gd name="connsiteY0" fmla="*/ 390875 h 394759"/>
                <a:gd name="connsiteX1" fmla="*/ 87163 w 93932"/>
                <a:gd name="connsiteY1" fmla="*/ 382190 h 394759"/>
                <a:gd name="connsiteX2" fmla="*/ 23597 w 93932"/>
                <a:gd name="connsiteY2" fmla="*/ 197443 h 394759"/>
                <a:gd name="connsiteX3" fmla="*/ 88783 w 93932"/>
                <a:gd name="connsiteY3" fmla="*/ 10721 h 394759"/>
                <a:gd name="connsiteX4" fmla="*/ 94046 w 93932"/>
                <a:gd name="connsiteY4" fmla="*/ 4010 h 394759"/>
                <a:gd name="connsiteX5" fmla="*/ 89997 w 93932"/>
                <a:gd name="connsiteY5" fmla="*/ 63 h 394759"/>
                <a:gd name="connsiteX6" fmla="*/ 25621 w 93932"/>
                <a:gd name="connsiteY6" fmla="*/ 77041 h 394759"/>
                <a:gd name="connsiteX7" fmla="*/ 114 w 93932"/>
                <a:gd name="connsiteY7" fmla="*/ 197443 h 394759"/>
                <a:gd name="connsiteX8" fmla="*/ 26836 w 93932"/>
                <a:gd name="connsiteY8" fmla="*/ 320608 h 394759"/>
                <a:gd name="connsiteX9" fmla="*/ 89997 w 93932"/>
                <a:gd name="connsiteY9" fmla="*/ 394822 h 394759"/>
                <a:gd name="connsiteX10" fmla="*/ 94046 w 93932"/>
                <a:gd name="connsiteY10" fmla="*/ 390875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932" h="394759">
                  <a:moveTo>
                    <a:pt x="94046" y="390875"/>
                  </a:moveTo>
                  <a:cubicBezTo>
                    <a:pt x="94046" y="389691"/>
                    <a:pt x="94046" y="388901"/>
                    <a:pt x="87163" y="382190"/>
                  </a:cubicBezTo>
                  <a:cubicBezTo>
                    <a:pt x="36553" y="332450"/>
                    <a:pt x="23597" y="257841"/>
                    <a:pt x="23597" y="197443"/>
                  </a:cubicBezTo>
                  <a:cubicBezTo>
                    <a:pt x="23597" y="128754"/>
                    <a:pt x="38982" y="60066"/>
                    <a:pt x="88783" y="10721"/>
                  </a:cubicBezTo>
                  <a:cubicBezTo>
                    <a:pt x="94046" y="5984"/>
                    <a:pt x="94046" y="5195"/>
                    <a:pt x="94046" y="4010"/>
                  </a:cubicBezTo>
                  <a:cubicBezTo>
                    <a:pt x="94046" y="1247"/>
                    <a:pt x="92427" y="63"/>
                    <a:pt x="89997" y="63"/>
                  </a:cubicBezTo>
                  <a:cubicBezTo>
                    <a:pt x="85949" y="63"/>
                    <a:pt x="49509" y="26906"/>
                    <a:pt x="25621" y="77041"/>
                  </a:cubicBezTo>
                  <a:cubicBezTo>
                    <a:pt x="4972" y="120464"/>
                    <a:pt x="114" y="164283"/>
                    <a:pt x="114" y="197443"/>
                  </a:cubicBezTo>
                  <a:cubicBezTo>
                    <a:pt x="114" y="228234"/>
                    <a:pt x="4567" y="276000"/>
                    <a:pt x="26836" y="320608"/>
                  </a:cubicBezTo>
                  <a:cubicBezTo>
                    <a:pt x="51129" y="369163"/>
                    <a:pt x="85949" y="394822"/>
                    <a:pt x="89997" y="394822"/>
                  </a:cubicBezTo>
                  <a:cubicBezTo>
                    <a:pt x="92427" y="394822"/>
                    <a:pt x="94046" y="393638"/>
                    <a:pt x="94046" y="390875"/>
                  </a:cubicBezTo>
                  <a:close/>
                </a:path>
              </a:pathLst>
            </a:custGeom>
            <a:solidFill>
              <a:srgbClr val="000000"/>
            </a:solidFill>
            <a:ln w="40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32245477-663D-DA6E-EAC1-DE768FB0BFAB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7337939" y="4748679"/>
              <a:ext cx="202035" cy="359231"/>
            </a:xfrm>
            <a:custGeom>
              <a:avLst/>
              <a:gdLst>
                <a:gd name="connsiteX0" fmla="*/ 127250 w 202035"/>
                <a:gd name="connsiteY0" fmla="*/ 120464 h 359231"/>
                <a:gd name="connsiteX1" fmla="*/ 162070 w 202035"/>
                <a:gd name="connsiteY1" fmla="*/ 120464 h 359231"/>
                <a:gd name="connsiteX2" fmla="*/ 174217 w 202035"/>
                <a:gd name="connsiteY2" fmla="*/ 112569 h 359231"/>
                <a:gd name="connsiteX3" fmla="*/ 163285 w 202035"/>
                <a:gd name="connsiteY3" fmla="*/ 108227 h 359231"/>
                <a:gd name="connsiteX4" fmla="*/ 129680 w 202035"/>
                <a:gd name="connsiteY4" fmla="*/ 108227 h 359231"/>
                <a:gd name="connsiteX5" fmla="*/ 138182 w 202035"/>
                <a:gd name="connsiteY5" fmla="*/ 63224 h 359231"/>
                <a:gd name="connsiteX6" fmla="*/ 147899 w 202035"/>
                <a:gd name="connsiteY6" fmla="*/ 22169 h 359231"/>
                <a:gd name="connsiteX7" fmla="*/ 166929 w 202035"/>
                <a:gd name="connsiteY7" fmla="*/ 8747 h 359231"/>
                <a:gd name="connsiteX8" fmla="*/ 186768 w 202035"/>
                <a:gd name="connsiteY8" fmla="*/ 15853 h 359231"/>
                <a:gd name="connsiteX9" fmla="*/ 164904 w 202035"/>
                <a:gd name="connsiteY9" fmla="*/ 37170 h 359231"/>
                <a:gd name="connsiteX10" fmla="*/ 179885 w 202035"/>
                <a:gd name="connsiteY10" fmla="*/ 50987 h 359231"/>
                <a:gd name="connsiteX11" fmla="*/ 202153 w 202035"/>
                <a:gd name="connsiteY11" fmla="*/ 27301 h 359231"/>
                <a:gd name="connsiteX12" fmla="*/ 166929 w 202035"/>
                <a:gd name="connsiteY12" fmla="*/ 63 h 359231"/>
                <a:gd name="connsiteX13" fmla="*/ 115509 w 202035"/>
                <a:gd name="connsiteY13" fmla="*/ 46250 h 359231"/>
                <a:gd name="connsiteX14" fmla="*/ 102148 w 202035"/>
                <a:gd name="connsiteY14" fmla="*/ 108227 h 359231"/>
                <a:gd name="connsiteX15" fmla="*/ 74211 w 202035"/>
                <a:gd name="connsiteY15" fmla="*/ 108227 h 359231"/>
                <a:gd name="connsiteX16" fmla="*/ 62064 w 202035"/>
                <a:gd name="connsiteY16" fmla="*/ 115727 h 359231"/>
                <a:gd name="connsiteX17" fmla="*/ 73401 w 202035"/>
                <a:gd name="connsiteY17" fmla="*/ 120464 h 359231"/>
                <a:gd name="connsiteX18" fmla="*/ 100123 w 202035"/>
                <a:gd name="connsiteY18" fmla="*/ 120464 h 359231"/>
                <a:gd name="connsiteX19" fmla="*/ 69757 w 202035"/>
                <a:gd name="connsiteY19" fmla="*/ 276395 h 359231"/>
                <a:gd name="connsiteX20" fmla="*/ 34532 w 202035"/>
                <a:gd name="connsiteY20" fmla="*/ 350609 h 359231"/>
                <a:gd name="connsiteX21" fmla="*/ 15098 w 202035"/>
                <a:gd name="connsiteY21" fmla="*/ 343504 h 359231"/>
                <a:gd name="connsiteX22" fmla="*/ 37367 w 202035"/>
                <a:gd name="connsiteY22" fmla="*/ 322187 h 359231"/>
                <a:gd name="connsiteX23" fmla="*/ 22386 w 202035"/>
                <a:gd name="connsiteY23" fmla="*/ 308370 h 359231"/>
                <a:gd name="connsiteX24" fmla="*/ 118 w 202035"/>
                <a:gd name="connsiteY24" fmla="*/ 332056 h 359231"/>
                <a:gd name="connsiteX25" fmla="*/ 34532 w 202035"/>
                <a:gd name="connsiteY25" fmla="*/ 359294 h 359231"/>
                <a:gd name="connsiteX26" fmla="*/ 80284 w 202035"/>
                <a:gd name="connsiteY26" fmla="*/ 321002 h 359231"/>
                <a:gd name="connsiteX27" fmla="*/ 102958 w 202035"/>
                <a:gd name="connsiteY27" fmla="*/ 245603 h 359231"/>
                <a:gd name="connsiteX28" fmla="*/ 127250 w 202035"/>
                <a:gd name="connsiteY28" fmla="*/ 120464 h 35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2035" h="359231">
                  <a:moveTo>
                    <a:pt x="127250" y="120464"/>
                  </a:moveTo>
                  <a:lnTo>
                    <a:pt x="162070" y="120464"/>
                  </a:lnTo>
                  <a:cubicBezTo>
                    <a:pt x="170168" y="120464"/>
                    <a:pt x="174217" y="120464"/>
                    <a:pt x="174217" y="112569"/>
                  </a:cubicBezTo>
                  <a:cubicBezTo>
                    <a:pt x="174217" y="108227"/>
                    <a:pt x="170168" y="108227"/>
                    <a:pt x="163285" y="108227"/>
                  </a:cubicBezTo>
                  <a:lnTo>
                    <a:pt x="129680" y="108227"/>
                  </a:lnTo>
                  <a:lnTo>
                    <a:pt x="138182" y="63224"/>
                  </a:lnTo>
                  <a:cubicBezTo>
                    <a:pt x="139802" y="54934"/>
                    <a:pt x="145470" y="26906"/>
                    <a:pt x="147899" y="22169"/>
                  </a:cubicBezTo>
                  <a:cubicBezTo>
                    <a:pt x="151543" y="14669"/>
                    <a:pt x="158426" y="8747"/>
                    <a:pt x="166929" y="8747"/>
                  </a:cubicBezTo>
                  <a:cubicBezTo>
                    <a:pt x="168548" y="8747"/>
                    <a:pt x="179075" y="8747"/>
                    <a:pt x="186768" y="15853"/>
                  </a:cubicBezTo>
                  <a:cubicBezTo>
                    <a:pt x="168953" y="17432"/>
                    <a:pt x="164904" y="31249"/>
                    <a:pt x="164904" y="37170"/>
                  </a:cubicBezTo>
                  <a:cubicBezTo>
                    <a:pt x="164904" y="46250"/>
                    <a:pt x="172192" y="50987"/>
                    <a:pt x="179885" y="50987"/>
                  </a:cubicBezTo>
                  <a:cubicBezTo>
                    <a:pt x="190412" y="50987"/>
                    <a:pt x="202153" y="42302"/>
                    <a:pt x="202153" y="27301"/>
                  </a:cubicBezTo>
                  <a:cubicBezTo>
                    <a:pt x="202153" y="9142"/>
                    <a:pt x="183529" y="63"/>
                    <a:pt x="166929" y="63"/>
                  </a:cubicBezTo>
                  <a:cubicBezTo>
                    <a:pt x="153163" y="63"/>
                    <a:pt x="127655" y="7168"/>
                    <a:pt x="115509" y="46250"/>
                  </a:cubicBezTo>
                  <a:cubicBezTo>
                    <a:pt x="113080" y="54540"/>
                    <a:pt x="111865" y="58487"/>
                    <a:pt x="102148" y="108227"/>
                  </a:cubicBezTo>
                  <a:lnTo>
                    <a:pt x="74211" y="108227"/>
                  </a:lnTo>
                  <a:cubicBezTo>
                    <a:pt x="66518" y="108227"/>
                    <a:pt x="62064" y="108227"/>
                    <a:pt x="62064" y="115727"/>
                  </a:cubicBezTo>
                  <a:cubicBezTo>
                    <a:pt x="62064" y="120464"/>
                    <a:pt x="65708" y="120464"/>
                    <a:pt x="73401" y="120464"/>
                  </a:cubicBezTo>
                  <a:lnTo>
                    <a:pt x="100123" y="120464"/>
                  </a:lnTo>
                  <a:lnTo>
                    <a:pt x="69757" y="276395"/>
                  </a:lnTo>
                  <a:cubicBezTo>
                    <a:pt x="62469" y="314686"/>
                    <a:pt x="55586" y="350609"/>
                    <a:pt x="34532" y="350609"/>
                  </a:cubicBezTo>
                  <a:cubicBezTo>
                    <a:pt x="32913" y="350609"/>
                    <a:pt x="22791" y="350609"/>
                    <a:pt x="15098" y="343504"/>
                  </a:cubicBezTo>
                  <a:cubicBezTo>
                    <a:pt x="33723" y="342319"/>
                    <a:pt x="37367" y="328108"/>
                    <a:pt x="37367" y="322187"/>
                  </a:cubicBezTo>
                  <a:cubicBezTo>
                    <a:pt x="37367" y="313107"/>
                    <a:pt x="30079" y="308370"/>
                    <a:pt x="22386" y="308370"/>
                  </a:cubicBezTo>
                  <a:cubicBezTo>
                    <a:pt x="11859" y="308370"/>
                    <a:pt x="118" y="317055"/>
                    <a:pt x="118" y="332056"/>
                  </a:cubicBezTo>
                  <a:cubicBezTo>
                    <a:pt x="118" y="349820"/>
                    <a:pt x="17932" y="359294"/>
                    <a:pt x="34532" y="359294"/>
                  </a:cubicBezTo>
                  <a:cubicBezTo>
                    <a:pt x="56801" y="359294"/>
                    <a:pt x="72996" y="336003"/>
                    <a:pt x="80284" y="321002"/>
                  </a:cubicBezTo>
                  <a:cubicBezTo>
                    <a:pt x="93240" y="296133"/>
                    <a:pt x="102553" y="248367"/>
                    <a:pt x="102958" y="245603"/>
                  </a:cubicBezTo>
                  <a:lnTo>
                    <a:pt x="127250" y="120464"/>
                  </a:lnTo>
                  <a:close/>
                </a:path>
              </a:pathLst>
            </a:custGeom>
            <a:solidFill>
              <a:srgbClr val="000000"/>
            </a:solidFill>
            <a:ln w="40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B70500B-FB7A-6DAE-58B4-F692109B9AD9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7581364" y="4730915"/>
              <a:ext cx="93932" cy="394759"/>
            </a:xfrm>
            <a:custGeom>
              <a:avLst/>
              <a:gdLst>
                <a:gd name="connsiteX0" fmla="*/ 94056 w 93932"/>
                <a:gd name="connsiteY0" fmla="*/ 197443 h 394759"/>
                <a:gd name="connsiteX1" fmla="*/ 67334 w 93932"/>
                <a:gd name="connsiteY1" fmla="*/ 74278 h 394759"/>
                <a:gd name="connsiteX2" fmla="*/ 4172 w 93932"/>
                <a:gd name="connsiteY2" fmla="*/ 63 h 394759"/>
                <a:gd name="connsiteX3" fmla="*/ 123 w 93932"/>
                <a:gd name="connsiteY3" fmla="*/ 4010 h 394759"/>
                <a:gd name="connsiteX4" fmla="*/ 7816 w 93932"/>
                <a:gd name="connsiteY4" fmla="*/ 13090 h 394759"/>
                <a:gd name="connsiteX5" fmla="*/ 70573 w 93932"/>
                <a:gd name="connsiteY5" fmla="*/ 197443 h 394759"/>
                <a:gd name="connsiteX6" fmla="*/ 5387 w 93932"/>
                <a:gd name="connsiteY6" fmla="*/ 384164 h 394759"/>
                <a:gd name="connsiteX7" fmla="*/ 123 w 93932"/>
                <a:gd name="connsiteY7" fmla="*/ 390875 h 394759"/>
                <a:gd name="connsiteX8" fmla="*/ 4172 w 93932"/>
                <a:gd name="connsiteY8" fmla="*/ 394822 h 394759"/>
                <a:gd name="connsiteX9" fmla="*/ 68549 w 93932"/>
                <a:gd name="connsiteY9" fmla="*/ 317844 h 394759"/>
                <a:gd name="connsiteX10" fmla="*/ 94056 w 93932"/>
                <a:gd name="connsiteY10" fmla="*/ 197443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932" h="394759">
                  <a:moveTo>
                    <a:pt x="94056" y="197443"/>
                  </a:moveTo>
                  <a:cubicBezTo>
                    <a:pt x="94056" y="166651"/>
                    <a:pt x="89602" y="118885"/>
                    <a:pt x="67334" y="74278"/>
                  </a:cubicBezTo>
                  <a:cubicBezTo>
                    <a:pt x="43041" y="25722"/>
                    <a:pt x="8221" y="63"/>
                    <a:pt x="4172" y="63"/>
                  </a:cubicBezTo>
                  <a:cubicBezTo>
                    <a:pt x="1743" y="63"/>
                    <a:pt x="123" y="1642"/>
                    <a:pt x="123" y="4010"/>
                  </a:cubicBezTo>
                  <a:cubicBezTo>
                    <a:pt x="123" y="5195"/>
                    <a:pt x="123" y="5984"/>
                    <a:pt x="7816" y="13090"/>
                  </a:cubicBezTo>
                  <a:cubicBezTo>
                    <a:pt x="47495" y="52171"/>
                    <a:pt x="70573" y="114938"/>
                    <a:pt x="70573" y="197443"/>
                  </a:cubicBezTo>
                  <a:cubicBezTo>
                    <a:pt x="70573" y="264946"/>
                    <a:pt x="55592" y="334424"/>
                    <a:pt x="5387" y="384164"/>
                  </a:cubicBezTo>
                  <a:cubicBezTo>
                    <a:pt x="123" y="388901"/>
                    <a:pt x="123" y="389691"/>
                    <a:pt x="123" y="390875"/>
                  </a:cubicBezTo>
                  <a:cubicBezTo>
                    <a:pt x="123" y="393243"/>
                    <a:pt x="1743" y="394822"/>
                    <a:pt x="4172" y="394822"/>
                  </a:cubicBezTo>
                  <a:cubicBezTo>
                    <a:pt x="8221" y="394822"/>
                    <a:pt x="44660" y="367979"/>
                    <a:pt x="68549" y="317844"/>
                  </a:cubicBezTo>
                  <a:cubicBezTo>
                    <a:pt x="89197" y="274421"/>
                    <a:pt x="94056" y="230602"/>
                    <a:pt x="94056" y="197443"/>
                  </a:cubicBezTo>
                  <a:close/>
                </a:path>
              </a:pathLst>
            </a:custGeom>
            <a:solidFill>
              <a:srgbClr val="000000"/>
            </a:solidFill>
            <a:ln w="40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7BB4929A-2B5B-8175-6F29-8DC0852EDA5A}"/>
              </a:ext>
            </a:extLst>
          </p:cNvPr>
          <p:cNvSpPr/>
          <p:nvPr/>
        </p:nvSpPr>
        <p:spPr>
          <a:xfrm>
            <a:off x="2265971" y="2123651"/>
            <a:ext cx="465850" cy="973883"/>
          </a:xfrm>
          <a:prstGeom prst="round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85C046CD-2930-604D-7467-2BB9D7E87D5A}"/>
              </a:ext>
            </a:extLst>
          </p:cNvPr>
          <p:cNvSpPr/>
          <p:nvPr/>
        </p:nvSpPr>
        <p:spPr>
          <a:xfrm>
            <a:off x="3474214" y="2130381"/>
            <a:ext cx="1992830" cy="973883"/>
          </a:xfrm>
          <a:prstGeom prst="roundRect">
            <a:avLst/>
          </a:prstGeom>
          <a:solidFill>
            <a:srgbClr val="DB434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7" name="Group 36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longmapsto (\pt(X),\leqslant) $&#10;&#10;\end{document}&#10;" title="IguanaTex Vector Display">
            <a:extLst>
              <a:ext uri="{FF2B5EF4-FFF2-40B4-BE49-F238E27FC236}">
                <a16:creationId xmlns:a16="http://schemas.microsoft.com/office/drawing/2014/main" id="{A9ACDF85-6E9C-5BC8-B698-2EE6C5D2311E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304346" y="2189484"/>
            <a:ext cx="3047421" cy="394759"/>
            <a:chOff x="5660905" y="7639215"/>
            <a:chExt cx="3047421" cy="39475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00A9B407-A076-E229-1C95-76783BA59095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5660905" y="7665663"/>
              <a:ext cx="331456" cy="269620"/>
            </a:xfrm>
            <a:custGeom>
              <a:avLst/>
              <a:gdLst>
                <a:gd name="connsiteX0" fmla="*/ 184308 w 331456"/>
                <a:gd name="connsiteY0" fmla="*/ 107437 h 269620"/>
                <a:gd name="connsiteX1" fmla="*/ 150519 w 331456"/>
                <a:gd name="connsiteY1" fmla="*/ 28880 h 269620"/>
                <a:gd name="connsiteX2" fmla="*/ 148508 w 331456"/>
                <a:gd name="connsiteY2" fmla="*/ 23748 h 269620"/>
                <a:gd name="connsiteX3" fmla="*/ 172241 w 331456"/>
                <a:gd name="connsiteY3" fmla="*/ 12300 h 269620"/>
                <a:gd name="connsiteX4" fmla="*/ 180286 w 331456"/>
                <a:gd name="connsiteY4" fmla="*/ 4800 h 269620"/>
                <a:gd name="connsiteX5" fmla="*/ 174252 w 331456"/>
                <a:gd name="connsiteY5" fmla="*/ 63 h 269620"/>
                <a:gd name="connsiteX6" fmla="*/ 123568 w 331456"/>
                <a:gd name="connsiteY6" fmla="*/ 1247 h 269620"/>
                <a:gd name="connsiteX7" fmla="*/ 78516 w 331456"/>
                <a:gd name="connsiteY7" fmla="*/ 63 h 269620"/>
                <a:gd name="connsiteX8" fmla="*/ 71275 w 331456"/>
                <a:gd name="connsiteY8" fmla="*/ 7958 h 269620"/>
                <a:gd name="connsiteX9" fmla="*/ 80527 w 331456"/>
                <a:gd name="connsiteY9" fmla="*/ 12300 h 269620"/>
                <a:gd name="connsiteX10" fmla="*/ 110696 w 331456"/>
                <a:gd name="connsiteY10" fmla="*/ 24933 h 269620"/>
                <a:gd name="connsiteX11" fmla="*/ 158162 w 331456"/>
                <a:gd name="connsiteY11" fmla="*/ 135071 h 269620"/>
                <a:gd name="connsiteX12" fmla="*/ 73287 w 331456"/>
                <a:gd name="connsiteY12" fmla="*/ 224681 h 269620"/>
                <a:gd name="connsiteX13" fmla="*/ 68057 w 331456"/>
                <a:gd name="connsiteY13" fmla="*/ 229023 h 269620"/>
                <a:gd name="connsiteX14" fmla="*/ 8926 w 331456"/>
                <a:gd name="connsiteY14" fmla="*/ 257446 h 269620"/>
                <a:gd name="connsiteX15" fmla="*/ 77 w 331456"/>
                <a:gd name="connsiteY15" fmla="*/ 265341 h 269620"/>
                <a:gd name="connsiteX16" fmla="*/ 5306 w 331456"/>
                <a:gd name="connsiteY16" fmla="*/ 269684 h 269620"/>
                <a:gd name="connsiteX17" fmla="*/ 43118 w 331456"/>
                <a:gd name="connsiteY17" fmla="*/ 268499 h 269620"/>
                <a:gd name="connsiteX18" fmla="*/ 88170 w 331456"/>
                <a:gd name="connsiteY18" fmla="*/ 269684 h 269620"/>
                <a:gd name="connsiteX19" fmla="*/ 95411 w 331456"/>
                <a:gd name="connsiteY19" fmla="*/ 261788 h 269620"/>
                <a:gd name="connsiteX20" fmla="*/ 90584 w 331456"/>
                <a:gd name="connsiteY20" fmla="*/ 257446 h 269620"/>
                <a:gd name="connsiteX21" fmla="*/ 74493 w 331456"/>
                <a:gd name="connsiteY21" fmla="*/ 245208 h 269620"/>
                <a:gd name="connsiteX22" fmla="*/ 85354 w 331456"/>
                <a:gd name="connsiteY22" fmla="*/ 227444 h 269620"/>
                <a:gd name="connsiteX23" fmla="*/ 126384 w 331456"/>
                <a:gd name="connsiteY23" fmla="*/ 184810 h 269620"/>
                <a:gd name="connsiteX24" fmla="*/ 162587 w 331456"/>
                <a:gd name="connsiteY24" fmla="*/ 146124 h 269620"/>
                <a:gd name="connsiteX25" fmla="*/ 203214 w 331456"/>
                <a:gd name="connsiteY25" fmla="*/ 240471 h 269620"/>
                <a:gd name="connsiteX26" fmla="*/ 205226 w 331456"/>
                <a:gd name="connsiteY26" fmla="*/ 245998 h 269620"/>
                <a:gd name="connsiteX27" fmla="*/ 181895 w 331456"/>
                <a:gd name="connsiteY27" fmla="*/ 257446 h 269620"/>
                <a:gd name="connsiteX28" fmla="*/ 173850 w 331456"/>
                <a:gd name="connsiteY28" fmla="*/ 264946 h 269620"/>
                <a:gd name="connsiteX29" fmla="*/ 179884 w 331456"/>
                <a:gd name="connsiteY29" fmla="*/ 269684 h 269620"/>
                <a:gd name="connsiteX30" fmla="*/ 230567 w 331456"/>
                <a:gd name="connsiteY30" fmla="*/ 268499 h 269620"/>
                <a:gd name="connsiteX31" fmla="*/ 275218 w 331456"/>
                <a:gd name="connsiteY31" fmla="*/ 269684 h 269620"/>
                <a:gd name="connsiteX32" fmla="*/ 282860 w 331456"/>
                <a:gd name="connsiteY32" fmla="*/ 262183 h 269620"/>
                <a:gd name="connsiteX33" fmla="*/ 275620 w 331456"/>
                <a:gd name="connsiteY33" fmla="*/ 257446 h 269620"/>
                <a:gd name="connsiteX34" fmla="*/ 241026 w 331456"/>
                <a:gd name="connsiteY34" fmla="*/ 240077 h 269620"/>
                <a:gd name="connsiteX35" fmla="*/ 189135 w 331456"/>
                <a:gd name="connsiteY35" fmla="*/ 118096 h 269620"/>
                <a:gd name="connsiteX36" fmla="*/ 271597 w 331456"/>
                <a:gd name="connsiteY36" fmla="*/ 32433 h 269620"/>
                <a:gd name="connsiteX37" fmla="*/ 322683 w 331456"/>
                <a:gd name="connsiteY37" fmla="*/ 12300 h 269620"/>
                <a:gd name="connsiteX38" fmla="*/ 331533 w 331456"/>
                <a:gd name="connsiteY38" fmla="*/ 4405 h 269620"/>
                <a:gd name="connsiteX39" fmla="*/ 326304 w 331456"/>
                <a:gd name="connsiteY39" fmla="*/ 63 h 269620"/>
                <a:gd name="connsiteX40" fmla="*/ 288492 w 331456"/>
                <a:gd name="connsiteY40" fmla="*/ 1247 h 269620"/>
                <a:gd name="connsiteX41" fmla="*/ 243842 w 331456"/>
                <a:gd name="connsiteY41" fmla="*/ 63 h 269620"/>
                <a:gd name="connsiteX42" fmla="*/ 236199 w 331456"/>
                <a:gd name="connsiteY42" fmla="*/ 7958 h 269620"/>
                <a:gd name="connsiteX43" fmla="*/ 241026 w 331456"/>
                <a:gd name="connsiteY43" fmla="*/ 12300 h 269620"/>
                <a:gd name="connsiteX44" fmla="*/ 257116 w 331456"/>
                <a:gd name="connsiteY44" fmla="*/ 24538 h 269620"/>
                <a:gd name="connsiteX45" fmla="*/ 249473 w 331456"/>
                <a:gd name="connsiteY45" fmla="*/ 38749 h 269620"/>
                <a:gd name="connsiteX46" fmla="*/ 184308 w 331456"/>
                <a:gd name="connsiteY46" fmla="*/ 107437 h 2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1456" h="269620">
                  <a:moveTo>
                    <a:pt x="184308" y="107437"/>
                  </a:moveTo>
                  <a:lnTo>
                    <a:pt x="150519" y="28880"/>
                  </a:lnTo>
                  <a:cubicBezTo>
                    <a:pt x="149312" y="25722"/>
                    <a:pt x="148508" y="24143"/>
                    <a:pt x="148508" y="23748"/>
                  </a:cubicBezTo>
                  <a:cubicBezTo>
                    <a:pt x="148508" y="21380"/>
                    <a:pt x="155346" y="13879"/>
                    <a:pt x="172241" y="12300"/>
                  </a:cubicBezTo>
                  <a:cubicBezTo>
                    <a:pt x="176263" y="11906"/>
                    <a:pt x="180286" y="11511"/>
                    <a:pt x="180286" y="4800"/>
                  </a:cubicBezTo>
                  <a:cubicBezTo>
                    <a:pt x="180286" y="63"/>
                    <a:pt x="175459" y="63"/>
                    <a:pt x="174252" y="63"/>
                  </a:cubicBezTo>
                  <a:cubicBezTo>
                    <a:pt x="157760" y="63"/>
                    <a:pt x="140463" y="1247"/>
                    <a:pt x="123568" y="1247"/>
                  </a:cubicBezTo>
                  <a:cubicBezTo>
                    <a:pt x="113512" y="1247"/>
                    <a:pt x="88572" y="63"/>
                    <a:pt x="78516" y="63"/>
                  </a:cubicBezTo>
                  <a:cubicBezTo>
                    <a:pt x="76102" y="63"/>
                    <a:pt x="71275" y="63"/>
                    <a:pt x="71275" y="7958"/>
                  </a:cubicBezTo>
                  <a:cubicBezTo>
                    <a:pt x="71275" y="12300"/>
                    <a:pt x="75298" y="12300"/>
                    <a:pt x="80527" y="12300"/>
                  </a:cubicBezTo>
                  <a:cubicBezTo>
                    <a:pt x="104662" y="12300"/>
                    <a:pt x="107076" y="16248"/>
                    <a:pt x="110696" y="24933"/>
                  </a:cubicBezTo>
                  <a:lnTo>
                    <a:pt x="158162" y="135071"/>
                  </a:lnTo>
                  <a:lnTo>
                    <a:pt x="73287" y="224681"/>
                  </a:lnTo>
                  <a:lnTo>
                    <a:pt x="68057" y="229023"/>
                  </a:lnTo>
                  <a:cubicBezTo>
                    <a:pt x="48347" y="249946"/>
                    <a:pt x="29441" y="256262"/>
                    <a:pt x="8926" y="257446"/>
                  </a:cubicBezTo>
                  <a:cubicBezTo>
                    <a:pt x="3697" y="257841"/>
                    <a:pt x="77" y="257841"/>
                    <a:pt x="77" y="265341"/>
                  </a:cubicBezTo>
                  <a:cubicBezTo>
                    <a:pt x="77" y="265736"/>
                    <a:pt x="77" y="269684"/>
                    <a:pt x="5306" y="269684"/>
                  </a:cubicBezTo>
                  <a:cubicBezTo>
                    <a:pt x="17374" y="269684"/>
                    <a:pt x="30648" y="268499"/>
                    <a:pt x="43118" y="268499"/>
                  </a:cubicBezTo>
                  <a:cubicBezTo>
                    <a:pt x="58001" y="268499"/>
                    <a:pt x="73689" y="269684"/>
                    <a:pt x="88170" y="269684"/>
                  </a:cubicBezTo>
                  <a:cubicBezTo>
                    <a:pt x="90584" y="269684"/>
                    <a:pt x="95411" y="269684"/>
                    <a:pt x="95411" y="261788"/>
                  </a:cubicBezTo>
                  <a:cubicBezTo>
                    <a:pt x="95411" y="257841"/>
                    <a:pt x="91388" y="257446"/>
                    <a:pt x="90584" y="257446"/>
                  </a:cubicBezTo>
                  <a:cubicBezTo>
                    <a:pt x="86963" y="257051"/>
                    <a:pt x="74493" y="256262"/>
                    <a:pt x="74493" y="245208"/>
                  </a:cubicBezTo>
                  <a:cubicBezTo>
                    <a:pt x="74493" y="238892"/>
                    <a:pt x="80527" y="232576"/>
                    <a:pt x="85354" y="227444"/>
                  </a:cubicBezTo>
                  <a:lnTo>
                    <a:pt x="126384" y="184810"/>
                  </a:lnTo>
                  <a:lnTo>
                    <a:pt x="162587" y="146124"/>
                  </a:lnTo>
                  <a:lnTo>
                    <a:pt x="203214" y="240471"/>
                  </a:lnTo>
                  <a:cubicBezTo>
                    <a:pt x="204823" y="244814"/>
                    <a:pt x="205226" y="245208"/>
                    <a:pt x="205226" y="245998"/>
                  </a:cubicBezTo>
                  <a:cubicBezTo>
                    <a:pt x="205226" y="249156"/>
                    <a:pt x="197583" y="255867"/>
                    <a:pt x="181895" y="257446"/>
                  </a:cubicBezTo>
                  <a:cubicBezTo>
                    <a:pt x="177470" y="257841"/>
                    <a:pt x="173850" y="258236"/>
                    <a:pt x="173850" y="264946"/>
                  </a:cubicBezTo>
                  <a:cubicBezTo>
                    <a:pt x="173850" y="269684"/>
                    <a:pt x="178275" y="269684"/>
                    <a:pt x="179884" y="269684"/>
                  </a:cubicBezTo>
                  <a:cubicBezTo>
                    <a:pt x="191147" y="269684"/>
                    <a:pt x="219304" y="268499"/>
                    <a:pt x="230567" y="268499"/>
                  </a:cubicBezTo>
                  <a:cubicBezTo>
                    <a:pt x="240624" y="268499"/>
                    <a:pt x="265161" y="269684"/>
                    <a:pt x="275218" y="269684"/>
                  </a:cubicBezTo>
                  <a:cubicBezTo>
                    <a:pt x="278033" y="269684"/>
                    <a:pt x="282860" y="269684"/>
                    <a:pt x="282860" y="262183"/>
                  </a:cubicBezTo>
                  <a:cubicBezTo>
                    <a:pt x="282860" y="257446"/>
                    <a:pt x="278838" y="257446"/>
                    <a:pt x="275620" y="257446"/>
                  </a:cubicBezTo>
                  <a:cubicBezTo>
                    <a:pt x="248669" y="257051"/>
                    <a:pt x="247864" y="255867"/>
                    <a:pt x="241026" y="240077"/>
                  </a:cubicBezTo>
                  <a:cubicBezTo>
                    <a:pt x="225338" y="203364"/>
                    <a:pt x="198387" y="141781"/>
                    <a:pt x="189135" y="118096"/>
                  </a:cubicBezTo>
                  <a:cubicBezTo>
                    <a:pt x="216489" y="90463"/>
                    <a:pt x="258725" y="43486"/>
                    <a:pt x="271597" y="32433"/>
                  </a:cubicBezTo>
                  <a:cubicBezTo>
                    <a:pt x="283263" y="22959"/>
                    <a:pt x="298548" y="13485"/>
                    <a:pt x="322683" y="12300"/>
                  </a:cubicBezTo>
                  <a:cubicBezTo>
                    <a:pt x="327913" y="11906"/>
                    <a:pt x="331533" y="11906"/>
                    <a:pt x="331533" y="4405"/>
                  </a:cubicBezTo>
                  <a:cubicBezTo>
                    <a:pt x="331533" y="4010"/>
                    <a:pt x="331533" y="63"/>
                    <a:pt x="326304" y="63"/>
                  </a:cubicBezTo>
                  <a:cubicBezTo>
                    <a:pt x="314236" y="63"/>
                    <a:pt x="300962" y="1247"/>
                    <a:pt x="288492" y="1247"/>
                  </a:cubicBezTo>
                  <a:cubicBezTo>
                    <a:pt x="273609" y="1247"/>
                    <a:pt x="258323" y="63"/>
                    <a:pt x="243842" y="63"/>
                  </a:cubicBezTo>
                  <a:cubicBezTo>
                    <a:pt x="241428" y="63"/>
                    <a:pt x="236199" y="63"/>
                    <a:pt x="236199" y="7958"/>
                  </a:cubicBezTo>
                  <a:cubicBezTo>
                    <a:pt x="236199" y="10721"/>
                    <a:pt x="238210" y="11906"/>
                    <a:pt x="241026" y="12300"/>
                  </a:cubicBezTo>
                  <a:cubicBezTo>
                    <a:pt x="244646" y="12695"/>
                    <a:pt x="257116" y="13485"/>
                    <a:pt x="257116" y="24538"/>
                  </a:cubicBezTo>
                  <a:cubicBezTo>
                    <a:pt x="257116" y="30064"/>
                    <a:pt x="252691" y="35196"/>
                    <a:pt x="249473" y="38749"/>
                  </a:cubicBezTo>
                  <a:lnTo>
                    <a:pt x="184308" y="107437"/>
                  </a:ln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6D0D7AA-A862-1113-DD35-D2AEFA31B585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6148723" y="7763169"/>
              <a:ext cx="27353" cy="146850"/>
            </a:xfrm>
            <a:custGeom>
              <a:avLst/>
              <a:gdLst>
                <a:gd name="connsiteX0" fmla="*/ 16179 w 27353"/>
                <a:gd name="connsiteY0" fmla="*/ 81383 h 146850"/>
                <a:gd name="connsiteX1" fmla="*/ 27442 w 27353"/>
                <a:gd name="connsiteY1" fmla="*/ 73488 h 146850"/>
                <a:gd name="connsiteX2" fmla="*/ 16179 w 27353"/>
                <a:gd name="connsiteY2" fmla="*/ 65593 h 146850"/>
                <a:gd name="connsiteX3" fmla="*/ 16179 w 27353"/>
                <a:gd name="connsiteY3" fmla="*/ 13879 h 146850"/>
                <a:gd name="connsiteX4" fmla="*/ 8134 w 27353"/>
                <a:gd name="connsiteY4" fmla="*/ 63 h 146850"/>
                <a:gd name="connsiteX5" fmla="*/ 89 w 27353"/>
                <a:gd name="connsiteY5" fmla="*/ 13879 h 146850"/>
                <a:gd name="connsiteX6" fmla="*/ 89 w 27353"/>
                <a:gd name="connsiteY6" fmla="*/ 133097 h 146850"/>
                <a:gd name="connsiteX7" fmla="*/ 8134 w 27353"/>
                <a:gd name="connsiteY7" fmla="*/ 146913 h 146850"/>
                <a:gd name="connsiteX8" fmla="*/ 16179 w 27353"/>
                <a:gd name="connsiteY8" fmla="*/ 133097 h 146850"/>
                <a:gd name="connsiteX9" fmla="*/ 16179 w 27353"/>
                <a:gd name="connsiteY9" fmla="*/ 81383 h 14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53" h="146850">
                  <a:moveTo>
                    <a:pt x="16179" y="81383"/>
                  </a:moveTo>
                  <a:cubicBezTo>
                    <a:pt x="18592" y="81383"/>
                    <a:pt x="27442" y="81383"/>
                    <a:pt x="27442" y="73488"/>
                  </a:cubicBezTo>
                  <a:cubicBezTo>
                    <a:pt x="27442" y="65593"/>
                    <a:pt x="18592" y="65593"/>
                    <a:pt x="16179" y="65593"/>
                  </a:cubicBezTo>
                  <a:lnTo>
                    <a:pt x="16179" y="13879"/>
                  </a:lnTo>
                  <a:cubicBezTo>
                    <a:pt x="16179" y="7563"/>
                    <a:pt x="16179" y="63"/>
                    <a:pt x="8134" y="63"/>
                  </a:cubicBezTo>
                  <a:cubicBezTo>
                    <a:pt x="89" y="63"/>
                    <a:pt x="89" y="7563"/>
                    <a:pt x="89" y="13879"/>
                  </a:cubicBezTo>
                  <a:lnTo>
                    <a:pt x="89" y="133097"/>
                  </a:lnTo>
                  <a:cubicBezTo>
                    <a:pt x="89" y="139413"/>
                    <a:pt x="89" y="146913"/>
                    <a:pt x="8134" y="146913"/>
                  </a:cubicBezTo>
                  <a:cubicBezTo>
                    <a:pt x="16179" y="146913"/>
                    <a:pt x="16179" y="139413"/>
                    <a:pt x="16179" y="133097"/>
                  </a:cubicBezTo>
                  <a:lnTo>
                    <a:pt x="16179" y="81383"/>
                  </a:ln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EE6BCD15-F653-9A11-94C0-733438139C26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6159986" y="7828699"/>
              <a:ext cx="245776" cy="15790"/>
            </a:xfrm>
            <a:custGeom>
              <a:avLst/>
              <a:gdLst>
                <a:gd name="connsiteX0" fmla="*/ 231786 w 245776"/>
                <a:gd name="connsiteY0" fmla="*/ 15853 h 15790"/>
                <a:gd name="connsiteX1" fmla="*/ 245865 w 245776"/>
                <a:gd name="connsiteY1" fmla="*/ 7958 h 15790"/>
                <a:gd name="connsiteX2" fmla="*/ 231786 w 245776"/>
                <a:gd name="connsiteY2" fmla="*/ 63 h 15790"/>
                <a:gd name="connsiteX3" fmla="*/ 14167 w 245776"/>
                <a:gd name="connsiteY3" fmla="*/ 63 h 15790"/>
                <a:gd name="connsiteX4" fmla="*/ 89 w 245776"/>
                <a:gd name="connsiteY4" fmla="*/ 7958 h 15790"/>
                <a:gd name="connsiteX5" fmla="*/ 14167 w 245776"/>
                <a:gd name="connsiteY5" fmla="*/ 15853 h 15790"/>
                <a:gd name="connsiteX6" fmla="*/ 231786 w 245776"/>
                <a:gd name="connsiteY6" fmla="*/ 15853 h 1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776" h="15790">
                  <a:moveTo>
                    <a:pt x="231786" y="15853"/>
                  </a:moveTo>
                  <a:cubicBezTo>
                    <a:pt x="238624" y="15853"/>
                    <a:pt x="245865" y="15853"/>
                    <a:pt x="245865" y="7958"/>
                  </a:cubicBezTo>
                  <a:cubicBezTo>
                    <a:pt x="245865" y="63"/>
                    <a:pt x="238624" y="63"/>
                    <a:pt x="231786" y="63"/>
                  </a:cubicBezTo>
                  <a:lnTo>
                    <a:pt x="14167" y="63"/>
                  </a:lnTo>
                  <a:cubicBezTo>
                    <a:pt x="7329" y="63"/>
                    <a:pt x="89" y="63"/>
                    <a:pt x="89" y="7958"/>
                  </a:cubicBezTo>
                  <a:cubicBezTo>
                    <a:pt x="89" y="15853"/>
                    <a:pt x="7329" y="15853"/>
                    <a:pt x="14167" y="15853"/>
                  </a:cubicBezTo>
                  <a:lnTo>
                    <a:pt x="231786" y="15853"/>
                  </a:ln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0FB769FD-8507-279A-6076-7B5F7EE2B321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6394547" y="7733562"/>
              <a:ext cx="357200" cy="206064"/>
            </a:xfrm>
            <a:custGeom>
              <a:avLst/>
              <a:gdLst>
                <a:gd name="connsiteX0" fmla="*/ 313449 w 357200"/>
                <a:gd name="connsiteY0" fmla="*/ 110990 h 206064"/>
                <a:gd name="connsiteX1" fmla="*/ 277247 w 357200"/>
                <a:gd name="connsiteY1" fmla="*/ 148887 h 206064"/>
                <a:gd name="connsiteX2" fmla="*/ 255927 w 357200"/>
                <a:gd name="connsiteY2" fmla="*/ 201390 h 206064"/>
                <a:gd name="connsiteX3" fmla="*/ 263972 w 357200"/>
                <a:gd name="connsiteY3" fmla="*/ 206127 h 206064"/>
                <a:gd name="connsiteX4" fmla="*/ 272822 w 357200"/>
                <a:gd name="connsiteY4" fmla="*/ 198232 h 206064"/>
                <a:gd name="connsiteX5" fmla="*/ 351261 w 357200"/>
                <a:gd name="connsiteY5" fmla="*/ 108227 h 206064"/>
                <a:gd name="connsiteX6" fmla="*/ 357295 w 357200"/>
                <a:gd name="connsiteY6" fmla="*/ 103095 h 206064"/>
                <a:gd name="connsiteX7" fmla="*/ 354077 w 357200"/>
                <a:gd name="connsiteY7" fmla="*/ 98753 h 206064"/>
                <a:gd name="connsiteX8" fmla="*/ 272420 w 357200"/>
                <a:gd name="connsiteY8" fmla="*/ 5984 h 206064"/>
                <a:gd name="connsiteX9" fmla="*/ 263972 w 357200"/>
                <a:gd name="connsiteY9" fmla="*/ 63 h 206064"/>
                <a:gd name="connsiteX10" fmla="*/ 255927 w 357200"/>
                <a:gd name="connsiteY10" fmla="*/ 4800 h 206064"/>
                <a:gd name="connsiteX11" fmla="*/ 276442 w 357200"/>
                <a:gd name="connsiteY11" fmla="*/ 56908 h 206064"/>
                <a:gd name="connsiteX12" fmla="*/ 313449 w 357200"/>
                <a:gd name="connsiteY12" fmla="*/ 95200 h 206064"/>
                <a:gd name="connsiteX13" fmla="*/ 14576 w 357200"/>
                <a:gd name="connsiteY13" fmla="*/ 95200 h 206064"/>
                <a:gd name="connsiteX14" fmla="*/ 95 w 357200"/>
                <a:gd name="connsiteY14" fmla="*/ 103095 h 206064"/>
                <a:gd name="connsiteX15" fmla="*/ 14576 w 357200"/>
                <a:gd name="connsiteY15" fmla="*/ 110990 h 206064"/>
                <a:gd name="connsiteX16" fmla="*/ 313449 w 357200"/>
                <a:gd name="connsiteY16" fmla="*/ 110990 h 20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7200" h="206064">
                  <a:moveTo>
                    <a:pt x="313449" y="110990"/>
                  </a:moveTo>
                  <a:cubicBezTo>
                    <a:pt x="291326" y="127570"/>
                    <a:pt x="280465" y="143755"/>
                    <a:pt x="277247" y="148887"/>
                  </a:cubicBezTo>
                  <a:cubicBezTo>
                    <a:pt x="259145" y="176126"/>
                    <a:pt x="255927" y="200995"/>
                    <a:pt x="255927" y="201390"/>
                  </a:cubicBezTo>
                  <a:cubicBezTo>
                    <a:pt x="255927" y="206127"/>
                    <a:pt x="260754" y="206127"/>
                    <a:pt x="263972" y="206127"/>
                  </a:cubicBezTo>
                  <a:cubicBezTo>
                    <a:pt x="270811" y="206127"/>
                    <a:pt x="271213" y="205338"/>
                    <a:pt x="272822" y="198232"/>
                  </a:cubicBezTo>
                  <a:cubicBezTo>
                    <a:pt x="282074" y="159546"/>
                    <a:pt x="305807" y="126386"/>
                    <a:pt x="351261" y="108227"/>
                  </a:cubicBezTo>
                  <a:cubicBezTo>
                    <a:pt x="356088" y="106648"/>
                    <a:pt x="357295" y="105858"/>
                    <a:pt x="357295" y="103095"/>
                  </a:cubicBezTo>
                  <a:cubicBezTo>
                    <a:pt x="357295" y="100332"/>
                    <a:pt x="354881" y="99147"/>
                    <a:pt x="354077" y="98753"/>
                  </a:cubicBezTo>
                  <a:cubicBezTo>
                    <a:pt x="336378" y="92042"/>
                    <a:pt x="287705" y="72304"/>
                    <a:pt x="272420" y="5984"/>
                  </a:cubicBezTo>
                  <a:cubicBezTo>
                    <a:pt x="271213" y="1247"/>
                    <a:pt x="270811" y="63"/>
                    <a:pt x="263972" y="63"/>
                  </a:cubicBezTo>
                  <a:cubicBezTo>
                    <a:pt x="260754" y="63"/>
                    <a:pt x="255927" y="63"/>
                    <a:pt x="255927" y="4800"/>
                  </a:cubicBezTo>
                  <a:cubicBezTo>
                    <a:pt x="255927" y="5589"/>
                    <a:pt x="259548" y="30459"/>
                    <a:pt x="276442" y="56908"/>
                  </a:cubicBezTo>
                  <a:cubicBezTo>
                    <a:pt x="284487" y="68751"/>
                    <a:pt x="296153" y="82568"/>
                    <a:pt x="313449" y="95200"/>
                  </a:cubicBezTo>
                  <a:lnTo>
                    <a:pt x="14576" y="95200"/>
                  </a:lnTo>
                  <a:cubicBezTo>
                    <a:pt x="7335" y="95200"/>
                    <a:pt x="95" y="95200"/>
                    <a:pt x="95" y="103095"/>
                  </a:cubicBezTo>
                  <a:cubicBezTo>
                    <a:pt x="95" y="110990"/>
                    <a:pt x="7335" y="110990"/>
                    <a:pt x="14576" y="110990"/>
                  </a:cubicBezTo>
                  <a:lnTo>
                    <a:pt x="313449" y="110990"/>
                  </a:ln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A07D6788-02F6-D640-13A5-3717FF3DA765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6926234" y="7639215"/>
              <a:ext cx="93322" cy="394759"/>
            </a:xfrm>
            <a:custGeom>
              <a:avLst/>
              <a:gdLst>
                <a:gd name="connsiteX0" fmla="*/ 93430 w 93322"/>
                <a:gd name="connsiteY0" fmla="*/ 390875 h 394759"/>
                <a:gd name="connsiteX1" fmla="*/ 86592 w 93322"/>
                <a:gd name="connsiteY1" fmla="*/ 382190 h 394759"/>
                <a:gd name="connsiteX2" fmla="*/ 23438 w 93322"/>
                <a:gd name="connsiteY2" fmla="*/ 197443 h 394759"/>
                <a:gd name="connsiteX3" fmla="*/ 88201 w 93322"/>
                <a:gd name="connsiteY3" fmla="*/ 10721 h 394759"/>
                <a:gd name="connsiteX4" fmla="*/ 93430 w 93322"/>
                <a:gd name="connsiteY4" fmla="*/ 4010 h 394759"/>
                <a:gd name="connsiteX5" fmla="*/ 89407 w 93322"/>
                <a:gd name="connsiteY5" fmla="*/ 63 h 394759"/>
                <a:gd name="connsiteX6" fmla="*/ 25449 w 93322"/>
                <a:gd name="connsiteY6" fmla="*/ 77041 h 394759"/>
                <a:gd name="connsiteX7" fmla="*/ 107 w 93322"/>
                <a:gd name="connsiteY7" fmla="*/ 197443 h 394759"/>
                <a:gd name="connsiteX8" fmla="*/ 26656 w 93322"/>
                <a:gd name="connsiteY8" fmla="*/ 320608 h 394759"/>
                <a:gd name="connsiteX9" fmla="*/ 89407 w 93322"/>
                <a:gd name="connsiteY9" fmla="*/ 394822 h 394759"/>
                <a:gd name="connsiteX10" fmla="*/ 93430 w 93322"/>
                <a:gd name="connsiteY10" fmla="*/ 390875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22" h="394759">
                  <a:moveTo>
                    <a:pt x="93430" y="390875"/>
                  </a:moveTo>
                  <a:cubicBezTo>
                    <a:pt x="93430" y="389691"/>
                    <a:pt x="93430" y="388901"/>
                    <a:pt x="86592" y="382190"/>
                  </a:cubicBezTo>
                  <a:cubicBezTo>
                    <a:pt x="36310" y="332450"/>
                    <a:pt x="23438" y="257841"/>
                    <a:pt x="23438" y="197443"/>
                  </a:cubicBezTo>
                  <a:cubicBezTo>
                    <a:pt x="23438" y="128754"/>
                    <a:pt x="38724" y="60066"/>
                    <a:pt x="88201" y="10721"/>
                  </a:cubicBezTo>
                  <a:cubicBezTo>
                    <a:pt x="93430" y="5984"/>
                    <a:pt x="93430" y="5195"/>
                    <a:pt x="93430" y="4010"/>
                  </a:cubicBezTo>
                  <a:cubicBezTo>
                    <a:pt x="93430" y="1247"/>
                    <a:pt x="91821" y="63"/>
                    <a:pt x="89407" y="63"/>
                  </a:cubicBezTo>
                  <a:cubicBezTo>
                    <a:pt x="85385" y="63"/>
                    <a:pt x="49182" y="26906"/>
                    <a:pt x="25449" y="77041"/>
                  </a:cubicBezTo>
                  <a:cubicBezTo>
                    <a:pt x="4934" y="120464"/>
                    <a:pt x="107" y="164283"/>
                    <a:pt x="107" y="197443"/>
                  </a:cubicBezTo>
                  <a:cubicBezTo>
                    <a:pt x="107" y="228234"/>
                    <a:pt x="4532" y="276000"/>
                    <a:pt x="26656" y="320608"/>
                  </a:cubicBezTo>
                  <a:cubicBezTo>
                    <a:pt x="50791" y="369163"/>
                    <a:pt x="85385" y="394822"/>
                    <a:pt x="89407" y="394822"/>
                  </a:cubicBezTo>
                  <a:cubicBezTo>
                    <a:pt x="91821" y="394822"/>
                    <a:pt x="93430" y="393638"/>
                    <a:pt x="93430" y="390875"/>
                  </a:cubicBez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2C59732-4F4E-BEDE-6A75-384D17FC8A52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7054106" y="7760801"/>
              <a:ext cx="198310" cy="251067"/>
            </a:xfrm>
            <a:custGeom>
              <a:avLst/>
              <a:gdLst>
                <a:gd name="connsiteX0" fmla="*/ 58036 w 198310"/>
                <a:gd name="connsiteY0" fmla="*/ 26117 h 251067"/>
                <a:gd name="connsiteX1" fmla="*/ 58036 w 198310"/>
                <a:gd name="connsiteY1" fmla="*/ 63 h 251067"/>
                <a:gd name="connsiteX2" fmla="*/ 111 w 198310"/>
                <a:gd name="connsiteY2" fmla="*/ 4405 h 251067"/>
                <a:gd name="connsiteX3" fmla="*/ 111 w 198310"/>
                <a:gd name="connsiteY3" fmla="*/ 16643 h 251067"/>
                <a:gd name="connsiteX4" fmla="*/ 31487 w 198310"/>
                <a:gd name="connsiteY4" fmla="*/ 36381 h 251067"/>
                <a:gd name="connsiteX5" fmla="*/ 31487 w 198310"/>
                <a:gd name="connsiteY5" fmla="*/ 221128 h 251067"/>
                <a:gd name="connsiteX6" fmla="*/ 111 w 198310"/>
                <a:gd name="connsiteY6" fmla="*/ 238892 h 251067"/>
                <a:gd name="connsiteX7" fmla="*/ 111 w 198310"/>
                <a:gd name="connsiteY7" fmla="*/ 251130 h 251067"/>
                <a:gd name="connsiteX8" fmla="*/ 45164 w 198310"/>
                <a:gd name="connsiteY8" fmla="*/ 249946 h 251067"/>
                <a:gd name="connsiteX9" fmla="*/ 90618 w 198310"/>
                <a:gd name="connsiteY9" fmla="*/ 251130 h 251067"/>
                <a:gd name="connsiteX10" fmla="*/ 90618 w 198310"/>
                <a:gd name="connsiteY10" fmla="*/ 238892 h 251067"/>
                <a:gd name="connsiteX11" fmla="*/ 59242 w 198310"/>
                <a:gd name="connsiteY11" fmla="*/ 221128 h 251067"/>
                <a:gd name="connsiteX12" fmla="*/ 59242 w 198310"/>
                <a:gd name="connsiteY12" fmla="*/ 154809 h 251067"/>
                <a:gd name="connsiteX13" fmla="*/ 59242 w 198310"/>
                <a:gd name="connsiteY13" fmla="*/ 151256 h 251067"/>
                <a:gd name="connsiteX14" fmla="*/ 108719 w 198310"/>
                <a:gd name="connsiteY14" fmla="*/ 178889 h 251067"/>
                <a:gd name="connsiteX15" fmla="*/ 198422 w 198310"/>
                <a:gd name="connsiteY15" fmla="*/ 89278 h 251067"/>
                <a:gd name="connsiteX16" fmla="*/ 114351 w 198310"/>
                <a:gd name="connsiteY16" fmla="*/ 63 h 251067"/>
                <a:gd name="connsiteX17" fmla="*/ 58036 w 198310"/>
                <a:gd name="connsiteY17" fmla="*/ 26117 h 251067"/>
                <a:gd name="connsiteX18" fmla="*/ 59242 w 198310"/>
                <a:gd name="connsiteY18" fmla="*/ 129544 h 251067"/>
                <a:gd name="connsiteX19" fmla="*/ 59242 w 198310"/>
                <a:gd name="connsiteY19" fmla="*/ 41513 h 251067"/>
                <a:gd name="connsiteX20" fmla="*/ 111133 w 198310"/>
                <a:gd name="connsiteY20" fmla="*/ 9932 h 251067"/>
                <a:gd name="connsiteX21" fmla="*/ 165035 w 198310"/>
                <a:gd name="connsiteY21" fmla="*/ 89278 h 251067"/>
                <a:gd name="connsiteX22" fmla="*/ 107110 w 198310"/>
                <a:gd name="connsiteY22" fmla="*/ 170204 h 251067"/>
                <a:gd name="connsiteX23" fmla="*/ 64874 w 198310"/>
                <a:gd name="connsiteY23" fmla="*/ 146124 h 251067"/>
                <a:gd name="connsiteX24" fmla="*/ 59242 w 198310"/>
                <a:gd name="connsiteY24" fmla="*/ 129544 h 25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310" h="251067">
                  <a:moveTo>
                    <a:pt x="58036" y="26117"/>
                  </a:moveTo>
                  <a:lnTo>
                    <a:pt x="58036" y="63"/>
                  </a:lnTo>
                  <a:lnTo>
                    <a:pt x="111" y="4405"/>
                  </a:lnTo>
                  <a:lnTo>
                    <a:pt x="111" y="16643"/>
                  </a:lnTo>
                  <a:cubicBezTo>
                    <a:pt x="28671" y="16643"/>
                    <a:pt x="31487" y="19011"/>
                    <a:pt x="31487" y="36381"/>
                  </a:cubicBezTo>
                  <a:lnTo>
                    <a:pt x="31487" y="221128"/>
                  </a:lnTo>
                  <a:cubicBezTo>
                    <a:pt x="31487" y="238892"/>
                    <a:pt x="27062" y="238892"/>
                    <a:pt x="111" y="238892"/>
                  </a:cubicBezTo>
                  <a:lnTo>
                    <a:pt x="111" y="251130"/>
                  </a:lnTo>
                  <a:cubicBezTo>
                    <a:pt x="13788" y="250735"/>
                    <a:pt x="34705" y="249946"/>
                    <a:pt x="45164" y="249946"/>
                  </a:cubicBezTo>
                  <a:cubicBezTo>
                    <a:pt x="56024" y="249946"/>
                    <a:pt x="76539" y="250735"/>
                    <a:pt x="90618" y="251130"/>
                  </a:cubicBezTo>
                  <a:lnTo>
                    <a:pt x="90618" y="238892"/>
                  </a:lnTo>
                  <a:cubicBezTo>
                    <a:pt x="63667" y="238892"/>
                    <a:pt x="59242" y="238892"/>
                    <a:pt x="59242" y="221128"/>
                  </a:cubicBezTo>
                  <a:lnTo>
                    <a:pt x="59242" y="154809"/>
                  </a:lnTo>
                  <a:lnTo>
                    <a:pt x="59242" y="151256"/>
                  </a:lnTo>
                  <a:cubicBezTo>
                    <a:pt x="61254" y="157572"/>
                    <a:pt x="78148" y="178889"/>
                    <a:pt x="108719" y="178889"/>
                  </a:cubicBezTo>
                  <a:cubicBezTo>
                    <a:pt x="156587" y="178889"/>
                    <a:pt x="198422" y="140202"/>
                    <a:pt x="198422" y="89278"/>
                  </a:cubicBezTo>
                  <a:cubicBezTo>
                    <a:pt x="198422" y="39144"/>
                    <a:pt x="159403" y="63"/>
                    <a:pt x="114351" y="63"/>
                  </a:cubicBezTo>
                  <a:cubicBezTo>
                    <a:pt x="82975" y="63"/>
                    <a:pt x="66081" y="17432"/>
                    <a:pt x="58036" y="26117"/>
                  </a:cubicBezTo>
                  <a:close/>
                  <a:moveTo>
                    <a:pt x="59242" y="129544"/>
                  </a:moveTo>
                  <a:lnTo>
                    <a:pt x="59242" y="41513"/>
                  </a:lnTo>
                  <a:cubicBezTo>
                    <a:pt x="70908" y="21380"/>
                    <a:pt x="90618" y="9932"/>
                    <a:pt x="111133" y="9932"/>
                  </a:cubicBezTo>
                  <a:cubicBezTo>
                    <a:pt x="140497" y="9932"/>
                    <a:pt x="165035" y="44671"/>
                    <a:pt x="165035" y="89278"/>
                  </a:cubicBezTo>
                  <a:cubicBezTo>
                    <a:pt x="165035" y="137044"/>
                    <a:pt x="136877" y="170204"/>
                    <a:pt x="107110" y="170204"/>
                  </a:cubicBezTo>
                  <a:cubicBezTo>
                    <a:pt x="91020" y="170204"/>
                    <a:pt x="75735" y="162309"/>
                    <a:pt x="64874" y="146124"/>
                  </a:cubicBezTo>
                  <a:cubicBezTo>
                    <a:pt x="59242" y="137834"/>
                    <a:pt x="59242" y="137439"/>
                    <a:pt x="59242" y="129544"/>
                  </a:cubicBez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EFCB51C-CE0F-C795-E601-86F420607FEF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7273960" y="7692507"/>
              <a:ext cx="125905" cy="247119"/>
            </a:xfrm>
            <a:custGeom>
              <a:avLst/>
              <a:gdLst>
                <a:gd name="connsiteX0" fmla="*/ 62064 w 125905"/>
                <a:gd name="connsiteY0" fmla="*/ 84936 h 247119"/>
                <a:gd name="connsiteX1" fmla="*/ 119586 w 125905"/>
                <a:gd name="connsiteY1" fmla="*/ 84936 h 247119"/>
                <a:gd name="connsiteX2" fmla="*/ 119586 w 125905"/>
                <a:gd name="connsiteY2" fmla="*/ 72699 h 247119"/>
                <a:gd name="connsiteX3" fmla="*/ 62064 w 125905"/>
                <a:gd name="connsiteY3" fmla="*/ 72699 h 247119"/>
                <a:gd name="connsiteX4" fmla="*/ 62064 w 125905"/>
                <a:gd name="connsiteY4" fmla="*/ 63 h 247119"/>
                <a:gd name="connsiteX5" fmla="*/ 52007 w 125905"/>
                <a:gd name="connsiteY5" fmla="*/ 63 h 247119"/>
                <a:gd name="connsiteX6" fmla="*/ 117 w 125905"/>
                <a:gd name="connsiteY6" fmla="*/ 76251 h 247119"/>
                <a:gd name="connsiteX7" fmla="*/ 117 w 125905"/>
                <a:gd name="connsiteY7" fmla="*/ 84936 h 247119"/>
                <a:gd name="connsiteX8" fmla="*/ 34308 w 125905"/>
                <a:gd name="connsiteY8" fmla="*/ 84936 h 247119"/>
                <a:gd name="connsiteX9" fmla="*/ 34308 w 125905"/>
                <a:gd name="connsiteY9" fmla="*/ 193890 h 247119"/>
                <a:gd name="connsiteX10" fmla="*/ 86199 w 125905"/>
                <a:gd name="connsiteY10" fmla="*/ 247182 h 247119"/>
                <a:gd name="connsiteX11" fmla="*/ 126022 w 125905"/>
                <a:gd name="connsiteY11" fmla="*/ 193890 h 247119"/>
                <a:gd name="connsiteX12" fmla="*/ 126022 w 125905"/>
                <a:gd name="connsiteY12" fmla="*/ 171388 h 247119"/>
                <a:gd name="connsiteX13" fmla="*/ 115966 w 125905"/>
                <a:gd name="connsiteY13" fmla="*/ 171388 h 247119"/>
                <a:gd name="connsiteX14" fmla="*/ 115966 w 125905"/>
                <a:gd name="connsiteY14" fmla="*/ 193100 h 247119"/>
                <a:gd name="connsiteX15" fmla="*/ 89015 w 125905"/>
                <a:gd name="connsiteY15" fmla="*/ 237313 h 247119"/>
                <a:gd name="connsiteX16" fmla="*/ 62064 w 125905"/>
                <a:gd name="connsiteY16" fmla="*/ 194679 h 247119"/>
                <a:gd name="connsiteX17" fmla="*/ 62064 w 125905"/>
                <a:gd name="connsiteY17" fmla="*/ 84936 h 24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905" h="247119">
                  <a:moveTo>
                    <a:pt x="62064" y="84936"/>
                  </a:moveTo>
                  <a:lnTo>
                    <a:pt x="119586" y="84936"/>
                  </a:lnTo>
                  <a:lnTo>
                    <a:pt x="119586" y="72699"/>
                  </a:lnTo>
                  <a:lnTo>
                    <a:pt x="62064" y="72699"/>
                  </a:lnTo>
                  <a:lnTo>
                    <a:pt x="62064" y="63"/>
                  </a:lnTo>
                  <a:lnTo>
                    <a:pt x="52007" y="63"/>
                  </a:lnTo>
                  <a:cubicBezTo>
                    <a:pt x="51605" y="32433"/>
                    <a:pt x="39538" y="74672"/>
                    <a:pt x="117" y="76251"/>
                  </a:cubicBezTo>
                  <a:lnTo>
                    <a:pt x="117" y="84936"/>
                  </a:lnTo>
                  <a:lnTo>
                    <a:pt x="34308" y="84936"/>
                  </a:lnTo>
                  <a:lnTo>
                    <a:pt x="34308" y="193890"/>
                  </a:lnTo>
                  <a:cubicBezTo>
                    <a:pt x="34308" y="242445"/>
                    <a:pt x="71718" y="247182"/>
                    <a:pt x="86199" y="247182"/>
                  </a:cubicBezTo>
                  <a:cubicBezTo>
                    <a:pt x="114759" y="247182"/>
                    <a:pt x="126022" y="219154"/>
                    <a:pt x="126022" y="193890"/>
                  </a:cubicBezTo>
                  <a:lnTo>
                    <a:pt x="126022" y="171388"/>
                  </a:lnTo>
                  <a:lnTo>
                    <a:pt x="115966" y="171388"/>
                  </a:lnTo>
                  <a:lnTo>
                    <a:pt x="115966" y="193100"/>
                  </a:lnTo>
                  <a:cubicBezTo>
                    <a:pt x="115966" y="222312"/>
                    <a:pt x="103898" y="237313"/>
                    <a:pt x="89015" y="237313"/>
                  </a:cubicBezTo>
                  <a:cubicBezTo>
                    <a:pt x="62064" y="237313"/>
                    <a:pt x="62064" y="201390"/>
                    <a:pt x="62064" y="194679"/>
                  </a:cubicBezTo>
                  <a:lnTo>
                    <a:pt x="62064" y="84936"/>
                  </a:ln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8769F713-E79A-654A-0E31-8EC666670333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7462572" y="7639215"/>
              <a:ext cx="93322" cy="394759"/>
            </a:xfrm>
            <a:custGeom>
              <a:avLst/>
              <a:gdLst>
                <a:gd name="connsiteX0" fmla="*/ 93443 w 93322"/>
                <a:gd name="connsiteY0" fmla="*/ 390875 h 394759"/>
                <a:gd name="connsiteX1" fmla="*/ 86605 w 93322"/>
                <a:gd name="connsiteY1" fmla="*/ 382190 h 394759"/>
                <a:gd name="connsiteX2" fmla="*/ 23451 w 93322"/>
                <a:gd name="connsiteY2" fmla="*/ 197443 h 394759"/>
                <a:gd name="connsiteX3" fmla="*/ 88214 w 93322"/>
                <a:gd name="connsiteY3" fmla="*/ 10721 h 394759"/>
                <a:gd name="connsiteX4" fmla="*/ 93443 w 93322"/>
                <a:gd name="connsiteY4" fmla="*/ 4010 h 394759"/>
                <a:gd name="connsiteX5" fmla="*/ 89421 w 93322"/>
                <a:gd name="connsiteY5" fmla="*/ 63 h 394759"/>
                <a:gd name="connsiteX6" fmla="*/ 25463 w 93322"/>
                <a:gd name="connsiteY6" fmla="*/ 77041 h 394759"/>
                <a:gd name="connsiteX7" fmla="*/ 121 w 93322"/>
                <a:gd name="connsiteY7" fmla="*/ 197443 h 394759"/>
                <a:gd name="connsiteX8" fmla="*/ 26669 w 93322"/>
                <a:gd name="connsiteY8" fmla="*/ 320608 h 394759"/>
                <a:gd name="connsiteX9" fmla="*/ 89421 w 93322"/>
                <a:gd name="connsiteY9" fmla="*/ 394822 h 394759"/>
                <a:gd name="connsiteX10" fmla="*/ 93443 w 93322"/>
                <a:gd name="connsiteY10" fmla="*/ 390875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22" h="394759">
                  <a:moveTo>
                    <a:pt x="93443" y="390875"/>
                  </a:moveTo>
                  <a:cubicBezTo>
                    <a:pt x="93443" y="389691"/>
                    <a:pt x="93443" y="388901"/>
                    <a:pt x="86605" y="382190"/>
                  </a:cubicBezTo>
                  <a:cubicBezTo>
                    <a:pt x="36323" y="332450"/>
                    <a:pt x="23451" y="257841"/>
                    <a:pt x="23451" y="197443"/>
                  </a:cubicBezTo>
                  <a:cubicBezTo>
                    <a:pt x="23451" y="128754"/>
                    <a:pt x="38737" y="60066"/>
                    <a:pt x="88214" y="10721"/>
                  </a:cubicBezTo>
                  <a:cubicBezTo>
                    <a:pt x="93443" y="5984"/>
                    <a:pt x="93443" y="5195"/>
                    <a:pt x="93443" y="4010"/>
                  </a:cubicBezTo>
                  <a:cubicBezTo>
                    <a:pt x="93443" y="1247"/>
                    <a:pt x="91834" y="63"/>
                    <a:pt x="89421" y="63"/>
                  </a:cubicBezTo>
                  <a:cubicBezTo>
                    <a:pt x="85398" y="63"/>
                    <a:pt x="49195" y="26906"/>
                    <a:pt x="25463" y="77041"/>
                  </a:cubicBezTo>
                  <a:cubicBezTo>
                    <a:pt x="4948" y="120464"/>
                    <a:pt x="121" y="164283"/>
                    <a:pt x="121" y="197443"/>
                  </a:cubicBezTo>
                  <a:cubicBezTo>
                    <a:pt x="121" y="228234"/>
                    <a:pt x="4545" y="276000"/>
                    <a:pt x="26669" y="320608"/>
                  </a:cubicBezTo>
                  <a:cubicBezTo>
                    <a:pt x="50804" y="369163"/>
                    <a:pt x="85398" y="394822"/>
                    <a:pt x="89421" y="394822"/>
                  </a:cubicBezTo>
                  <a:cubicBezTo>
                    <a:pt x="91834" y="394822"/>
                    <a:pt x="93443" y="393638"/>
                    <a:pt x="93443" y="390875"/>
                  </a:cubicBez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8FD779F8-26E1-3C98-483C-B41FFAFBC081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7590042" y="7665663"/>
              <a:ext cx="331456" cy="269620"/>
            </a:xfrm>
            <a:custGeom>
              <a:avLst/>
              <a:gdLst>
                <a:gd name="connsiteX0" fmla="*/ 184356 w 331456"/>
                <a:gd name="connsiteY0" fmla="*/ 107437 h 269620"/>
                <a:gd name="connsiteX1" fmla="*/ 150567 w 331456"/>
                <a:gd name="connsiteY1" fmla="*/ 28880 h 269620"/>
                <a:gd name="connsiteX2" fmla="*/ 148556 w 331456"/>
                <a:gd name="connsiteY2" fmla="*/ 23748 h 269620"/>
                <a:gd name="connsiteX3" fmla="*/ 172289 w 331456"/>
                <a:gd name="connsiteY3" fmla="*/ 12300 h 269620"/>
                <a:gd name="connsiteX4" fmla="*/ 180334 w 331456"/>
                <a:gd name="connsiteY4" fmla="*/ 4800 h 269620"/>
                <a:gd name="connsiteX5" fmla="*/ 174300 w 331456"/>
                <a:gd name="connsiteY5" fmla="*/ 63 h 269620"/>
                <a:gd name="connsiteX6" fmla="*/ 123616 w 331456"/>
                <a:gd name="connsiteY6" fmla="*/ 1247 h 269620"/>
                <a:gd name="connsiteX7" fmla="*/ 78564 w 331456"/>
                <a:gd name="connsiteY7" fmla="*/ 63 h 269620"/>
                <a:gd name="connsiteX8" fmla="*/ 71323 w 331456"/>
                <a:gd name="connsiteY8" fmla="*/ 7958 h 269620"/>
                <a:gd name="connsiteX9" fmla="*/ 80575 w 331456"/>
                <a:gd name="connsiteY9" fmla="*/ 12300 h 269620"/>
                <a:gd name="connsiteX10" fmla="*/ 110744 w 331456"/>
                <a:gd name="connsiteY10" fmla="*/ 24933 h 269620"/>
                <a:gd name="connsiteX11" fmla="*/ 158210 w 331456"/>
                <a:gd name="connsiteY11" fmla="*/ 135071 h 269620"/>
                <a:gd name="connsiteX12" fmla="*/ 73334 w 331456"/>
                <a:gd name="connsiteY12" fmla="*/ 224681 h 269620"/>
                <a:gd name="connsiteX13" fmla="*/ 68105 w 331456"/>
                <a:gd name="connsiteY13" fmla="*/ 229023 h 269620"/>
                <a:gd name="connsiteX14" fmla="*/ 8974 w 331456"/>
                <a:gd name="connsiteY14" fmla="*/ 257446 h 269620"/>
                <a:gd name="connsiteX15" fmla="*/ 124 w 331456"/>
                <a:gd name="connsiteY15" fmla="*/ 265341 h 269620"/>
                <a:gd name="connsiteX16" fmla="*/ 5354 w 331456"/>
                <a:gd name="connsiteY16" fmla="*/ 269684 h 269620"/>
                <a:gd name="connsiteX17" fmla="*/ 43166 w 331456"/>
                <a:gd name="connsiteY17" fmla="*/ 268499 h 269620"/>
                <a:gd name="connsiteX18" fmla="*/ 88218 w 331456"/>
                <a:gd name="connsiteY18" fmla="*/ 269684 h 269620"/>
                <a:gd name="connsiteX19" fmla="*/ 95458 w 331456"/>
                <a:gd name="connsiteY19" fmla="*/ 261788 h 269620"/>
                <a:gd name="connsiteX20" fmla="*/ 90631 w 331456"/>
                <a:gd name="connsiteY20" fmla="*/ 257446 h 269620"/>
                <a:gd name="connsiteX21" fmla="*/ 74541 w 331456"/>
                <a:gd name="connsiteY21" fmla="*/ 245208 h 269620"/>
                <a:gd name="connsiteX22" fmla="*/ 85402 w 331456"/>
                <a:gd name="connsiteY22" fmla="*/ 227444 h 269620"/>
                <a:gd name="connsiteX23" fmla="*/ 126432 w 331456"/>
                <a:gd name="connsiteY23" fmla="*/ 184810 h 269620"/>
                <a:gd name="connsiteX24" fmla="*/ 162635 w 331456"/>
                <a:gd name="connsiteY24" fmla="*/ 146124 h 269620"/>
                <a:gd name="connsiteX25" fmla="*/ 203262 w 331456"/>
                <a:gd name="connsiteY25" fmla="*/ 240471 h 269620"/>
                <a:gd name="connsiteX26" fmla="*/ 205273 w 331456"/>
                <a:gd name="connsiteY26" fmla="*/ 245998 h 269620"/>
                <a:gd name="connsiteX27" fmla="*/ 181943 w 331456"/>
                <a:gd name="connsiteY27" fmla="*/ 257446 h 269620"/>
                <a:gd name="connsiteX28" fmla="*/ 173898 w 331456"/>
                <a:gd name="connsiteY28" fmla="*/ 264946 h 269620"/>
                <a:gd name="connsiteX29" fmla="*/ 179931 w 331456"/>
                <a:gd name="connsiteY29" fmla="*/ 269684 h 269620"/>
                <a:gd name="connsiteX30" fmla="*/ 230615 w 331456"/>
                <a:gd name="connsiteY30" fmla="*/ 268499 h 269620"/>
                <a:gd name="connsiteX31" fmla="*/ 275265 w 331456"/>
                <a:gd name="connsiteY31" fmla="*/ 269684 h 269620"/>
                <a:gd name="connsiteX32" fmla="*/ 282908 w 331456"/>
                <a:gd name="connsiteY32" fmla="*/ 262183 h 269620"/>
                <a:gd name="connsiteX33" fmla="*/ 275668 w 331456"/>
                <a:gd name="connsiteY33" fmla="*/ 257446 h 269620"/>
                <a:gd name="connsiteX34" fmla="*/ 241074 w 331456"/>
                <a:gd name="connsiteY34" fmla="*/ 240077 h 269620"/>
                <a:gd name="connsiteX35" fmla="*/ 189183 w 331456"/>
                <a:gd name="connsiteY35" fmla="*/ 118096 h 269620"/>
                <a:gd name="connsiteX36" fmla="*/ 271645 w 331456"/>
                <a:gd name="connsiteY36" fmla="*/ 32433 h 269620"/>
                <a:gd name="connsiteX37" fmla="*/ 322731 w 331456"/>
                <a:gd name="connsiteY37" fmla="*/ 12300 h 269620"/>
                <a:gd name="connsiteX38" fmla="*/ 331581 w 331456"/>
                <a:gd name="connsiteY38" fmla="*/ 4405 h 269620"/>
                <a:gd name="connsiteX39" fmla="*/ 326351 w 331456"/>
                <a:gd name="connsiteY39" fmla="*/ 63 h 269620"/>
                <a:gd name="connsiteX40" fmla="*/ 288540 w 331456"/>
                <a:gd name="connsiteY40" fmla="*/ 1247 h 269620"/>
                <a:gd name="connsiteX41" fmla="*/ 243890 w 331456"/>
                <a:gd name="connsiteY41" fmla="*/ 63 h 269620"/>
                <a:gd name="connsiteX42" fmla="*/ 236247 w 331456"/>
                <a:gd name="connsiteY42" fmla="*/ 7958 h 269620"/>
                <a:gd name="connsiteX43" fmla="*/ 241074 w 331456"/>
                <a:gd name="connsiteY43" fmla="*/ 12300 h 269620"/>
                <a:gd name="connsiteX44" fmla="*/ 257164 w 331456"/>
                <a:gd name="connsiteY44" fmla="*/ 24538 h 269620"/>
                <a:gd name="connsiteX45" fmla="*/ 249521 w 331456"/>
                <a:gd name="connsiteY45" fmla="*/ 38749 h 269620"/>
                <a:gd name="connsiteX46" fmla="*/ 184356 w 331456"/>
                <a:gd name="connsiteY46" fmla="*/ 107437 h 2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1456" h="269620">
                  <a:moveTo>
                    <a:pt x="184356" y="107437"/>
                  </a:moveTo>
                  <a:lnTo>
                    <a:pt x="150567" y="28880"/>
                  </a:lnTo>
                  <a:cubicBezTo>
                    <a:pt x="149360" y="25722"/>
                    <a:pt x="148556" y="24143"/>
                    <a:pt x="148556" y="23748"/>
                  </a:cubicBezTo>
                  <a:cubicBezTo>
                    <a:pt x="148556" y="21380"/>
                    <a:pt x="155394" y="13879"/>
                    <a:pt x="172289" y="12300"/>
                  </a:cubicBezTo>
                  <a:cubicBezTo>
                    <a:pt x="176311" y="11906"/>
                    <a:pt x="180334" y="11511"/>
                    <a:pt x="180334" y="4800"/>
                  </a:cubicBezTo>
                  <a:cubicBezTo>
                    <a:pt x="180334" y="63"/>
                    <a:pt x="175507" y="63"/>
                    <a:pt x="174300" y="63"/>
                  </a:cubicBezTo>
                  <a:cubicBezTo>
                    <a:pt x="157808" y="63"/>
                    <a:pt x="140511" y="1247"/>
                    <a:pt x="123616" y="1247"/>
                  </a:cubicBezTo>
                  <a:cubicBezTo>
                    <a:pt x="113560" y="1247"/>
                    <a:pt x="88620" y="63"/>
                    <a:pt x="78564" y="63"/>
                  </a:cubicBezTo>
                  <a:cubicBezTo>
                    <a:pt x="76150" y="63"/>
                    <a:pt x="71323" y="63"/>
                    <a:pt x="71323" y="7958"/>
                  </a:cubicBezTo>
                  <a:cubicBezTo>
                    <a:pt x="71323" y="12300"/>
                    <a:pt x="75346" y="12300"/>
                    <a:pt x="80575" y="12300"/>
                  </a:cubicBezTo>
                  <a:cubicBezTo>
                    <a:pt x="104710" y="12300"/>
                    <a:pt x="107124" y="16248"/>
                    <a:pt x="110744" y="24933"/>
                  </a:cubicBezTo>
                  <a:lnTo>
                    <a:pt x="158210" y="135071"/>
                  </a:lnTo>
                  <a:lnTo>
                    <a:pt x="73334" y="224681"/>
                  </a:lnTo>
                  <a:lnTo>
                    <a:pt x="68105" y="229023"/>
                  </a:lnTo>
                  <a:cubicBezTo>
                    <a:pt x="48395" y="249946"/>
                    <a:pt x="29489" y="256262"/>
                    <a:pt x="8974" y="257446"/>
                  </a:cubicBezTo>
                  <a:cubicBezTo>
                    <a:pt x="3745" y="257841"/>
                    <a:pt x="124" y="257841"/>
                    <a:pt x="124" y="265341"/>
                  </a:cubicBezTo>
                  <a:cubicBezTo>
                    <a:pt x="124" y="265736"/>
                    <a:pt x="124" y="269684"/>
                    <a:pt x="5354" y="269684"/>
                  </a:cubicBezTo>
                  <a:cubicBezTo>
                    <a:pt x="17421" y="269684"/>
                    <a:pt x="30696" y="268499"/>
                    <a:pt x="43166" y="268499"/>
                  </a:cubicBezTo>
                  <a:cubicBezTo>
                    <a:pt x="58049" y="268499"/>
                    <a:pt x="73737" y="269684"/>
                    <a:pt x="88218" y="269684"/>
                  </a:cubicBezTo>
                  <a:cubicBezTo>
                    <a:pt x="90631" y="269684"/>
                    <a:pt x="95458" y="269684"/>
                    <a:pt x="95458" y="261788"/>
                  </a:cubicBezTo>
                  <a:cubicBezTo>
                    <a:pt x="95458" y="257841"/>
                    <a:pt x="91436" y="257446"/>
                    <a:pt x="90631" y="257446"/>
                  </a:cubicBezTo>
                  <a:cubicBezTo>
                    <a:pt x="87011" y="257051"/>
                    <a:pt x="74541" y="256262"/>
                    <a:pt x="74541" y="245208"/>
                  </a:cubicBezTo>
                  <a:cubicBezTo>
                    <a:pt x="74541" y="238892"/>
                    <a:pt x="80575" y="232576"/>
                    <a:pt x="85402" y="227444"/>
                  </a:cubicBezTo>
                  <a:lnTo>
                    <a:pt x="126432" y="184810"/>
                  </a:lnTo>
                  <a:lnTo>
                    <a:pt x="162635" y="146124"/>
                  </a:lnTo>
                  <a:lnTo>
                    <a:pt x="203262" y="240471"/>
                  </a:lnTo>
                  <a:cubicBezTo>
                    <a:pt x="204871" y="244814"/>
                    <a:pt x="205273" y="245208"/>
                    <a:pt x="205273" y="245998"/>
                  </a:cubicBezTo>
                  <a:cubicBezTo>
                    <a:pt x="205273" y="249156"/>
                    <a:pt x="197631" y="255867"/>
                    <a:pt x="181943" y="257446"/>
                  </a:cubicBezTo>
                  <a:cubicBezTo>
                    <a:pt x="177518" y="257841"/>
                    <a:pt x="173898" y="258236"/>
                    <a:pt x="173898" y="264946"/>
                  </a:cubicBezTo>
                  <a:cubicBezTo>
                    <a:pt x="173898" y="269684"/>
                    <a:pt x="178322" y="269684"/>
                    <a:pt x="179931" y="269684"/>
                  </a:cubicBezTo>
                  <a:cubicBezTo>
                    <a:pt x="191194" y="269684"/>
                    <a:pt x="219352" y="268499"/>
                    <a:pt x="230615" y="268499"/>
                  </a:cubicBezTo>
                  <a:cubicBezTo>
                    <a:pt x="240672" y="268499"/>
                    <a:pt x="265209" y="269684"/>
                    <a:pt x="275265" y="269684"/>
                  </a:cubicBezTo>
                  <a:cubicBezTo>
                    <a:pt x="278081" y="269684"/>
                    <a:pt x="282908" y="269684"/>
                    <a:pt x="282908" y="262183"/>
                  </a:cubicBezTo>
                  <a:cubicBezTo>
                    <a:pt x="282908" y="257446"/>
                    <a:pt x="278886" y="257446"/>
                    <a:pt x="275668" y="257446"/>
                  </a:cubicBezTo>
                  <a:cubicBezTo>
                    <a:pt x="248717" y="257051"/>
                    <a:pt x="247912" y="255867"/>
                    <a:pt x="241074" y="240077"/>
                  </a:cubicBezTo>
                  <a:cubicBezTo>
                    <a:pt x="225386" y="203364"/>
                    <a:pt x="198435" y="141781"/>
                    <a:pt x="189183" y="118096"/>
                  </a:cubicBezTo>
                  <a:cubicBezTo>
                    <a:pt x="216536" y="90463"/>
                    <a:pt x="258773" y="43486"/>
                    <a:pt x="271645" y="32433"/>
                  </a:cubicBezTo>
                  <a:cubicBezTo>
                    <a:pt x="283310" y="22959"/>
                    <a:pt x="298596" y="13485"/>
                    <a:pt x="322731" y="12300"/>
                  </a:cubicBezTo>
                  <a:cubicBezTo>
                    <a:pt x="327960" y="11906"/>
                    <a:pt x="331581" y="11906"/>
                    <a:pt x="331581" y="4405"/>
                  </a:cubicBezTo>
                  <a:cubicBezTo>
                    <a:pt x="331581" y="4010"/>
                    <a:pt x="331581" y="63"/>
                    <a:pt x="326351" y="63"/>
                  </a:cubicBezTo>
                  <a:cubicBezTo>
                    <a:pt x="314284" y="63"/>
                    <a:pt x="301009" y="1247"/>
                    <a:pt x="288540" y="1247"/>
                  </a:cubicBezTo>
                  <a:cubicBezTo>
                    <a:pt x="273656" y="1247"/>
                    <a:pt x="258371" y="63"/>
                    <a:pt x="243890" y="63"/>
                  </a:cubicBezTo>
                  <a:cubicBezTo>
                    <a:pt x="241476" y="63"/>
                    <a:pt x="236247" y="63"/>
                    <a:pt x="236247" y="7958"/>
                  </a:cubicBezTo>
                  <a:cubicBezTo>
                    <a:pt x="236247" y="10721"/>
                    <a:pt x="238258" y="11906"/>
                    <a:pt x="241074" y="12300"/>
                  </a:cubicBezTo>
                  <a:cubicBezTo>
                    <a:pt x="244694" y="12695"/>
                    <a:pt x="257164" y="13485"/>
                    <a:pt x="257164" y="24538"/>
                  </a:cubicBezTo>
                  <a:cubicBezTo>
                    <a:pt x="257164" y="30064"/>
                    <a:pt x="252739" y="35196"/>
                    <a:pt x="249521" y="38749"/>
                  </a:cubicBezTo>
                  <a:lnTo>
                    <a:pt x="184356" y="107437"/>
                  </a:ln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23F1F4F-3537-496A-A074-F2CCA1A81E6D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7966930" y="7639215"/>
              <a:ext cx="93322" cy="394759"/>
            </a:xfrm>
            <a:custGeom>
              <a:avLst/>
              <a:gdLst>
                <a:gd name="connsiteX0" fmla="*/ 93456 w 93322"/>
                <a:gd name="connsiteY0" fmla="*/ 197443 h 394759"/>
                <a:gd name="connsiteX1" fmla="*/ 66907 w 93322"/>
                <a:gd name="connsiteY1" fmla="*/ 74278 h 394759"/>
                <a:gd name="connsiteX2" fmla="*/ 4156 w 93322"/>
                <a:gd name="connsiteY2" fmla="*/ 63 h 394759"/>
                <a:gd name="connsiteX3" fmla="*/ 134 w 93322"/>
                <a:gd name="connsiteY3" fmla="*/ 4010 h 394759"/>
                <a:gd name="connsiteX4" fmla="*/ 7776 w 93322"/>
                <a:gd name="connsiteY4" fmla="*/ 13090 h 394759"/>
                <a:gd name="connsiteX5" fmla="*/ 70126 w 93322"/>
                <a:gd name="connsiteY5" fmla="*/ 197443 h 394759"/>
                <a:gd name="connsiteX6" fmla="*/ 5363 w 93322"/>
                <a:gd name="connsiteY6" fmla="*/ 384164 h 394759"/>
                <a:gd name="connsiteX7" fmla="*/ 134 w 93322"/>
                <a:gd name="connsiteY7" fmla="*/ 390875 h 394759"/>
                <a:gd name="connsiteX8" fmla="*/ 4156 w 93322"/>
                <a:gd name="connsiteY8" fmla="*/ 394822 h 394759"/>
                <a:gd name="connsiteX9" fmla="*/ 68114 w 93322"/>
                <a:gd name="connsiteY9" fmla="*/ 317844 h 394759"/>
                <a:gd name="connsiteX10" fmla="*/ 93456 w 93322"/>
                <a:gd name="connsiteY10" fmla="*/ 197443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22" h="394759">
                  <a:moveTo>
                    <a:pt x="93456" y="197443"/>
                  </a:moveTo>
                  <a:cubicBezTo>
                    <a:pt x="93456" y="166651"/>
                    <a:pt x="89031" y="118885"/>
                    <a:pt x="66907" y="74278"/>
                  </a:cubicBezTo>
                  <a:cubicBezTo>
                    <a:pt x="42772" y="25722"/>
                    <a:pt x="8179" y="63"/>
                    <a:pt x="4156" y="63"/>
                  </a:cubicBezTo>
                  <a:cubicBezTo>
                    <a:pt x="1743" y="63"/>
                    <a:pt x="134" y="1642"/>
                    <a:pt x="134" y="4010"/>
                  </a:cubicBezTo>
                  <a:cubicBezTo>
                    <a:pt x="134" y="5195"/>
                    <a:pt x="134" y="5984"/>
                    <a:pt x="7776" y="13090"/>
                  </a:cubicBezTo>
                  <a:cubicBezTo>
                    <a:pt x="47197" y="52171"/>
                    <a:pt x="70126" y="114938"/>
                    <a:pt x="70126" y="197443"/>
                  </a:cubicBezTo>
                  <a:cubicBezTo>
                    <a:pt x="70126" y="264946"/>
                    <a:pt x="55242" y="334424"/>
                    <a:pt x="5363" y="384164"/>
                  </a:cubicBezTo>
                  <a:cubicBezTo>
                    <a:pt x="134" y="388901"/>
                    <a:pt x="134" y="389691"/>
                    <a:pt x="134" y="390875"/>
                  </a:cubicBezTo>
                  <a:cubicBezTo>
                    <a:pt x="134" y="393243"/>
                    <a:pt x="1743" y="394822"/>
                    <a:pt x="4156" y="394822"/>
                  </a:cubicBezTo>
                  <a:cubicBezTo>
                    <a:pt x="8179" y="394822"/>
                    <a:pt x="44381" y="367979"/>
                    <a:pt x="68114" y="317844"/>
                  </a:cubicBezTo>
                  <a:cubicBezTo>
                    <a:pt x="88629" y="274421"/>
                    <a:pt x="93456" y="230602"/>
                    <a:pt x="93456" y="197443"/>
                  </a:cubicBez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C7FBFAD-D4A4-E27F-728B-531CE8AABC27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8135028" y="7893440"/>
              <a:ext cx="47063" cy="118033"/>
            </a:xfrm>
            <a:custGeom>
              <a:avLst/>
              <a:gdLst>
                <a:gd name="connsiteX0" fmla="*/ 47201 w 47063"/>
                <a:gd name="connsiteY0" fmla="*/ 41513 h 118033"/>
                <a:gd name="connsiteX1" fmla="*/ 21457 w 47063"/>
                <a:gd name="connsiteY1" fmla="*/ 63 h 118033"/>
                <a:gd name="connsiteX2" fmla="*/ 137 w 47063"/>
                <a:gd name="connsiteY2" fmla="*/ 20985 h 118033"/>
                <a:gd name="connsiteX3" fmla="*/ 21457 w 47063"/>
                <a:gd name="connsiteY3" fmla="*/ 41907 h 118033"/>
                <a:gd name="connsiteX4" fmla="*/ 35536 w 47063"/>
                <a:gd name="connsiteY4" fmla="*/ 36775 h 118033"/>
                <a:gd name="connsiteX5" fmla="*/ 37547 w 47063"/>
                <a:gd name="connsiteY5" fmla="*/ 35591 h 118033"/>
                <a:gd name="connsiteX6" fmla="*/ 38351 w 47063"/>
                <a:gd name="connsiteY6" fmla="*/ 41513 h 118033"/>
                <a:gd name="connsiteX7" fmla="*/ 10998 w 47063"/>
                <a:gd name="connsiteY7" fmla="*/ 107437 h 118033"/>
                <a:gd name="connsiteX8" fmla="*/ 6573 w 47063"/>
                <a:gd name="connsiteY8" fmla="*/ 113754 h 118033"/>
                <a:gd name="connsiteX9" fmla="*/ 10596 w 47063"/>
                <a:gd name="connsiteY9" fmla="*/ 118096 h 118033"/>
                <a:gd name="connsiteX10" fmla="*/ 47201 w 47063"/>
                <a:gd name="connsiteY10" fmla="*/ 41513 h 11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063" h="118033">
                  <a:moveTo>
                    <a:pt x="47201" y="41513"/>
                  </a:moveTo>
                  <a:cubicBezTo>
                    <a:pt x="47201" y="15458"/>
                    <a:pt x="37145" y="63"/>
                    <a:pt x="21457" y="63"/>
                  </a:cubicBezTo>
                  <a:cubicBezTo>
                    <a:pt x="8182" y="63"/>
                    <a:pt x="137" y="9932"/>
                    <a:pt x="137" y="20985"/>
                  </a:cubicBezTo>
                  <a:cubicBezTo>
                    <a:pt x="137" y="31644"/>
                    <a:pt x="8182" y="41907"/>
                    <a:pt x="21457" y="41907"/>
                  </a:cubicBezTo>
                  <a:cubicBezTo>
                    <a:pt x="26284" y="41907"/>
                    <a:pt x="31513" y="40328"/>
                    <a:pt x="35536" y="36775"/>
                  </a:cubicBezTo>
                  <a:cubicBezTo>
                    <a:pt x="36742" y="35986"/>
                    <a:pt x="37145" y="35591"/>
                    <a:pt x="37547" y="35591"/>
                  </a:cubicBezTo>
                  <a:cubicBezTo>
                    <a:pt x="37949" y="35591"/>
                    <a:pt x="38351" y="35986"/>
                    <a:pt x="38351" y="41513"/>
                  </a:cubicBezTo>
                  <a:cubicBezTo>
                    <a:pt x="38351" y="70725"/>
                    <a:pt x="24273" y="94410"/>
                    <a:pt x="10998" y="107437"/>
                  </a:cubicBezTo>
                  <a:cubicBezTo>
                    <a:pt x="6573" y="111780"/>
                    <a:pt x="6573" y="112569"/>
                    <a:pt x="6573" y="113754"/>
                  </a:cubicBezTo>
                  <a:cubicBezTo>
                    <a:pt x="6573" y="116517"/>
                    <a:pt x="8585" y="118096"/>
                    <a:pt x="10596" y="118096"/>
                  </a:cubicBezTo>
                  <a:cubicBezTo>
                    <a:pt x="15021" y="118096"/>
                    <a:pt x="47201" y="87699"/>
                    <a:pt x="47201" y="41513"/>
                  </a:cubicBez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E4F48B8D-1697-8E33-2A4F-E072A2A15726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8312598" y="7684217"/>
              <a:ext cx="245776" cy="305149"/>
            </a:xfrm>
            <a:custGeom>
              <a:avLst/>
              <a:gdLst>
                <a:gd name="connsiteX0" fmla="*/ 238275 w 245776"/>
                <a:gd name="connsiteY0" fmla="*/ 16643 h 305149"/>
                <a:gd name="connsiteX1" fmla="*/ 245918 w 245776"/>
                <a:gd name="connsiteY1" fmla="*/ 7958 h 305149"/>
                <a:gd name="connsiteX2" fmla="*/ 237873 w 245776"/>
                <a:gd name="connsiteY2" fmla="*/ 63 h 305149"/>
                <a:gd name="connsiteX3" fmla="*/ 230633 w 245776"/>
                <a:gd name="connsiteY3" fmla="*/ 2431 h 305149"/>
                <a:gd name="connsiteX4" fmla="*/ 8187 w 245776"/>
                <a:gd name="connsiteY4" fmla="*/ 105464 h 305149"/>
                <a:gd name="connsiteX5" fmla="*/ 142 w 245776"/>
                <a:gd name="connsiteY5" fmla="*/ 114543 h 305149"/>
                <a:gd name="connsiteX6" fmla="*/ 8187 w 245776"/>
                <a:gd name="connsiteY6" fmla="*/ 123228 h 305149"/>
                <a:gd name="connsiteX7" fmla="*/ 230633 w 245776"/>
                <a:gd name="connsiteY7" fmla="*/ 225865 h 305149"/>
                <a:gd name="connsiteX8" fmla="*/ 237873 w 245776"/>
                <a:gd name="connsiteY8" fmla="*/ 228629 h 305149"/>
                <a:gd name="connsiteX9" fmla="*/ 245918 w 245776"/>
                <a:gd name="connsiteY9" fmla="*/ 220733 h 305149"/>
                <a:gd name="connsiteX10" fmla="*/ 237873 w 245776"/>
                <a:gd name="connsiteY10" fmla="*/ 212049 h 305149"/>
                <a:gd name="connsiteX11" fmla="*/ 27093 w 245776"/>
                <a:gd name="connsiteY11" fmla="*/ 114543 h 305149"/>
                <a:gd name="connsiteX12" fmla="*/ 238275 w 245776"/>
                <a:gd name="connsiteY12" fmla="*/ 16643 h 305149"/>
                <a:gd name="connsiteX13" fmla="*/ 230633 w 245776"/>
                <a:gd name="connsiteY13" fmla="*/ 302449 h 305149"/>
                <a:gd name="connsiteX14" fmla="*/ 237873 w 245776"/>
                <a:gd name="connsiteY14" fmla="*/ 305212 h 305149"/>
                <a:gd name="connsiteX15" fmla="*/ 245918 w 245776"/>
                <a:gd name="connsiteY15" fmla="*/ 297317 h 305149"/>
                <a:gd name="connsiteX16" fmla="*/ 237873 w 245776"/>
                <a:gd name="connsiteY16" fmla="*/ 288632 h 305149"/>
                <a:gd name="connsiteX17" fmla="*/ 15830 w 245776"/>
                <a:gd name="connsiteY17" fmla="*/ 185995 h 305149"/>
                <a:gd name="connsiteX18" fmla="*/ 8187 w 245776"/>
                <a:gd name="connsiteY18" fmla="*/ 183231 h 305149"/>
                <a:gd name="connsiteX19" fmla="*/ 142 w 245776"/>
                <a:gd name="connsiteY19" fmla="*/ 191126 h 305149"/>
                <a:gd name="connsiteX20" fmla="*/ 8187 w 245776"/>
                <a:gd name="connsiteY20" fmla="*/ 199811 h 305149"/>
                <a:gd name="connsiteX21" fmla="*/ 230633 w 245776"/>
                <a:gd name="connsiteY21" fmla="*/ 302449 h 30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5776" h="305149">
                  <a:moveTo>
                    <a:pt x="238275" y="16643"/>
                  </a:moveTo>
                  <a:cubicBezTo>
                    <a:pt x="243102" y="14274"/>
                    <a:pt x="245918" y="12300"/>
                    <a:pt x="245918" y="7958"/>
                  </a:cubicBezTo>
                  <a:cubicBezTo>
                    <a:pt x="245918" y="3616"/>
                    <a:pt x="242298" y="63"/>
                    <a:pt x="237873" y="63"/>
                  </a:cubicBezTo>
                  <a:cubicBezTo>
                    <a:pt x="235862" y="63"/>
                    <a:pt x="232242" y="1642"/>
                    <a:pt x="230633" y="2431"/>
                  </a:cubicBezTo>
                  <a:lnTo>
                    <a:pt x="8187" y="105464"/>
                  </a:lnTo>
                  <a:cubicBezTo>
                    <a:pt x="1349" y="108622"/>
                    <a:pt x="142" y="111385"/>
                    <a:pt x="142" y="114543"/>
                  </a:cubicBezTo>
                  <a:cubicBezTo>
                    <a:pt x="142" y="117701"/>
                    <a:pt x="1751" y="120464"/>
                    <a:pt x="8187" y="123228"/>
                  </a:cubicBezTo>
                  <a:lnTo>
                    <a:pt x="230633" y="225865"/>
                  </a:lnTo>
                  <a:cubicBezTo>
                    <a:pt x="235862" y="228629"/>
                    <a:pt x="236666" y="228629"/>
                    <a:pt x="237873" y="228629"/>
                  </a:cubicBezTo>
                  <a:cubicBezTo>
                    <a:pt x="242298" y="228629"/>
                    <a:pt x="245918" y="225076"/>
                    <a:pt x="245918" y="220733"/>
                  </a:cubicBezTo>
                  <a:cubicBezTo>
                    <a:pt x="245918" y="215602"/>
                    <a:pt x="242298" y="214023"/>
                    <a:pt x="237873" y="212049"/>
                  </a:cubicBezTo>
                  <a:lnTo>
                    <a:pt x="27093" y="114543"/>
                  </a:lnTo>
                  <a:lnTo>
                    <a:pt x="238275" y="16643"/>
                  </a:lnTo>
                  <a:close/>
                  <a:moveTo>
                    <a:pt x="230633" y="302449"/>
                  </a:moveTo>
                  <a:cubicBezTo>
                    <a:pt x="235862" y="305212"/>
                    <a:pt x="236666" y="305212"/>
                    <a:pt x="237873" y="305212"/>
                  </a:cubicBezTo>
                  <a:cubicBezTo>
                    <a:pt x="242298" y="305212"/>
                    <a:pt x="245918" y="301659"/>
                    <a:pt x="245918" y="297317"/>
                  </a:cubicBezTo>
                  <a:cubicBezTo>
                    <a:pt x="245918" y="292185"/>
                    <a:pt x="242298" y="290606"/>
                    <a:pt x="237873" y="288632"/>
                  </a:cubicBezTo>
                  <a:lnTo>
                    <a:pt x="15830" y="185995"/>
                  </a:lnTo>
                  <a:cubicBezTo>
                    <a:pt x="10600" y="183231"/>
                    <a:pt x="9796" y="183231"/>
                    <a:pt x="8187" y="183231"/>
                  </a:cubicBezTo>
                  <a:cubicBezTo>
                    <a:pt x="3360" y="183231"/>
                    <a:pt x="142" y="186784"/>
                    <a:pt x="142" y="191126"/>
                  </a:cubicBezTo>
                  <a:cubicBezTo>
                    <a:pt x="142" y="194285"/>
                    <a:pt x="1751" y="197048"/>
                    <a:pt x="8187" y="199811"/>
                  </a:cubicBezTo>
                  <a:lnTo>
                    <a:pt x="230633" y="302449"/>
                  </a:ln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48FE3D29-37BF-4FFE-FE24-07F16B821FF9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8615004" y="7639215"/>
              <a:ext cx="93322" cy="394759"/>
            </a:xfrm>
            <a:custGeom>
              <a:avLst/>
              <a:gdLst>
                <a:gd name="connsiteX0" fmla="*/ 93472 w 93322"/>
                <a:gd name="connsiteY0" fmla="*/ 197443 h 394759"/>
                <a:gd name="connsiteX1" fmla="*/ 66924 w 93322"/>
                <a:gd name="connsiteY1" fmla="*/ 74278 h 394759"/>
                <a:gd name="connsiteX2" fmla="*/ 4172 w 93322"/>
                <a:gd name="connsiteY2" fmla="*/ 63 h 394759"/>
                <a:gd name="connsiteX3" fmla="*/ 150 w 93322"/>
                <a:gd name="connsiteY3" fmla="*/ 4010 h 394759"/>
                <a:gd name="connsiteX4" fmla="*/ 7792 w 93322"/>
                <a:gd name="connsiteY4" fmla="*/ 13090 h 394759"/>
                <a:gd name="connsiteX5" fmla="*/ 70142 w 93322"/>
                <a:gd name="connsiteY5" fmla="*/ 197443 h 394759"/>
                <a:gd name="connsiteX6" fmla="*/ 5379 w 93322"/>
                <a:gd name="connsiteY6" fmla="*/ 384164 h 394759"/>
                <a:gd name="connsiteX7" fmla="*/ 150 w 93322"/>
                <a:gd name="connsiteY7" fmla="*/ 390875 h 394759"/>
                <a:gd name="connsiteX8" fmla="*/ 4172 w 93322"/>
                <a:gd name="connsiteY8" fmla="*/ 394822 h 394759"/>
                <a:gd name="connsiteX9" fmla="*/ 68130 w 93322"/>
                <a:gd name="connsiteY9" fmla="*/ 317844 h 394759"/>
                <a:gd name="connsiteX10" fmla="*/ 93472 w 93322"/>
                <a:gd name="connsiteY10" fmla="*/ 197443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22" h="394759">
                  <a:moveTo>
                    <a:pt x="93472" y="197443"/>
                  </a:moveTo>
                  <a:cubicBezTo>
                    <a:pt x="93472" y="166651"/>
                    <a:pt x="89047" y="118885"/>
                    <a:pt x="66924" y="74278"/>
                  </a:cubicBezTo>
                  <a:cubicBezTo>
                    <a:pt x="42788" y="25722"/>
                    <a:pt x="8195" y="63"/>
                    <a:pt x="4172" y="63"/>
                  </a:cubicBezTo>
                  <a:cubicBezTo>
                    <a:pt x="1759" y="63"/>
                    <a:pt x="150" y="1642"/>
                    <a:pt x="150" y="4010"/>
                  </a:cubicBezTo>
                  <a:cubicBezTo>
                    <a:pt x="150" y="5195"/>
                    <a:pt x="150" y="5984"/>
                    <a:pt x="7792" y="13090"/>
                  </a:cubicBezTo>
                  <a:cubicBezTo>
                    <a:pt x="47213" y="52171"/>
                    <a:pt x="70142" y="114938"/>
                    <a:pt x="70142" y="197443"/>
                  </a:cubicBezTo>
                  <a:cubicBezTo>
                    <a:pt x="70142" y="264946"/>
                    <a:pt x="55258" y="334424"/>
                    <a:pt x="5379" y="384164"/>
                  </a:cubicBezTo>
                  <a:cubicBezTo>
                    <a:pt x="150" y="388901"/>
                    <a:pt x="150" y="389691"/>
                    <a:pt x="150" y="390875"/>
                  </a:cubicBezTo>
                  <a:cubicBezTo>
                    <a:pt x="150" y="393243"/>
                    <a:pt x="1759" y="394822"/>
                    <a:pt x="4172" y="394822"/>
                  </a:cubicBezTo>
                  <a:cubicBezTo>
                    <a:pt x="8195" y="394822"/>
                    <a:pt x="44397" y="367979"/>
                    <a:pt x="68130" y="317844"/>
                  </a:cubicBezTo>
                  <a:cubicBezTo>
                    <a:pt x="88645" y="274421"/>
                    <a:pt x="93472" y="230602"/>
                    <a:pt x="93472" y="197443"/>
                  </a:cubicBezTo>
                  <a:close/>
                </a:path>
              </a:pathLst>
            </a:custGeom>
            <a:solidFill>
              <a:srgbClr val="000000"/>
            </a:solidFill>
            <a:ln w="404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026DE25-FFD8-5561-B22C-76EC1F1A827B}"/>
              </a:ext>
            </a:extLst>
          </p:cNvPr>
          <p:cNvGrpSpPr/>
          <p:nvPr/>
        </p:nvGrpSpPr>
        <p:grpSpPr>
          <a:xfrm>
            <a:off x="7187492" y="1667054"/>
            <a:ext cx="3923201" cy="1569660"/>
            <a:chOff x="7044891" y="1601501"/>
            <a:chExt cx="3923201" cy="1569660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1BB97631-4504-ABE4-7F84-E1B27F6348FA}"/>
                </a:ext>
              </a:extLst>
            </p:cNvPr>
            <p:cNvSpPr/>
            <p:nvPr/>
          </p:nvSpPr>
          <p:spPr>
            <a:xfrm>
              <a:off x="7044891" y="1612407"/>
              <a:ext cx="3923201" cy="46953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429F3649-45B3-6234-A21A-07534C84E5CD}"/>
                </a:ext>
              </a:extLst>
            </p:cNvPr>
            <p:cNvSpPr txBox="1"/>
            <p:nvPr/>
          </p:nvSpPr>
          <p:spPr>
            <a:xfrm>
              <a:off x="7044891" y="1601501"/>
              <a:ext cx="3923201" cy="156966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latin typeface="Courier New" panose="02070309020205020404" pitchFamily="49" charset="0"/>
                  <a:cs typeface="Courier New" panose="02070309020205020404" pitchFamily="49" charset="0"/>
                </a:rPr>
                <a:t>Lemma.</a:t>
              </a:r>
            </a:p>
            <a:p>
              <a:r>
                <a:rPr lang="en-GB" sz="3200" b="1">
                  <a:cs typeface="Courier New" panose="02070309020205020404" pitchFamily="49" charset="0"/>
                </a:rPr>
                <a:t>If     satisfies      </a:t>
              </a:r>
            </a:p>
            <a:p>
              <a:r>
                <a:rPr lang="en-GB" sz="3200" b="1">
                  <a:cs typeface="Courier New" panose="02070309020205020404" pitchFamily="49" charset="0"/>
                </a:rPr>
                <a:t>then              has OC  </a:t>
              </a:r>
            </a:p>
          </p:txBody>
        </p:sp>
        <p:sp>
          <p:nvSpPr>
            <p:cNvPr id="467" name="Graphic 465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 $&#10;&#10;\end{document}&#10;" title="IguanaTex Vector Display">
              <a:extLst>
                <a:ext uri="{FF2B5EF4-FFF2-40B4-BE49-F238E27FC236}">
                  <a16:creationId xmlns:a16="http://schemas.microsoft.com/office/drawing/2014/main" id="{2C3B9240-91D3-E173-5B17-514258CAF259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7425203" y="2253002"/>
              <a:ext cx="333622" cy="266657"/>
            </a:xfrm>
            <a:custGeom>
              <a:avLst/>
              <a:gdLst>
                <a:gd name="connsiteX0" fmla="*/ 185513 w 333622"/>
                <a:gd name="connsiteY0" fmla="*/ 106257 h 266657"/>
                <a:gd name="connsiteX1" fmla="*/ 151502 w 333622"/>
                <a:gd name="connsiteY1" fmla="*/ 28564 h 266657"/>
                <a:gd name="connsiteX2" fmla="*/ 149478 w 333622"/>
                <a:gd name="connsiteY2" fmla="*/ 23488 h 266657"/>
                <a:gd name="connsiteX3" fmla="*/ 173366 w 333622"/>
                <a:gd name="connsiteY3" fmla="*/ 12166 h 266657"/>
                <a:gd name="connsiteX4" fmla="*/ 181464 w 333622"/>
                <a:gd name="connsiteY4" fmla="*/ 4748 h 266657"/>
                <a:gd name="connsiteX5" fmla="*/ 175390 w 333622"/>
                <a:gd name="connsiteY5" fmla="*/ 63 h 266657"/>
                <a:gd name="connsiteX6" fmla="*/ 124375 w 333622"/>
                <a:gd name="connsiteY6" fmla="*/ 1234 h 266657"/>
                <a:gd name="connsiteX7" fmla="*/ 79029 w 333622"/>
                <a:gd name="connsiteY7" fmla="*/ 63 h 266657"/>
                <a:gd name="connsiteX8" fmla="*/ 71741 w 333622"/>
                <a:gd name="connsiteY8" fmla="*/ 7871 h 266657"/>
                <a:gd name="connsiteX9" fmla="*/ 81053 w 333622"/>
                <a:gd name="connsiteY9" fmla="*/ 12166 h 266657"/>
                <a:gd name="connsiteX10" fmla="*/ 111419 w 333622"/>
                <a:gd name="connsiteY10" fmla="*/ 24659 h 266657"/>
                <a:gd name="connsiteX11" fmla="*/ 159195 w 333622"/>
                <a:gd name="connsiteY11" fmla="*/ 133587 h 266657"/>
                <a:gd name="connsiteX12" fmla="*/ 73765 w 333622"/>
                <a:gd name="connsiteY12" fmla="*/ 222213 h 266657"/>
                <a:gd name="connsiteX13" fmla="*/ 68502 w 333622"/>
                <a:gd name="connsiteY13" fmla="*/ 226507 h 266657"/>
                <a:gd name="connsiteX14" fmla="*/ 8984 w 333622"/>
                <a:gd name="connsiteY14" fmla="*/ 254618 h 266657"/>
                <a:gd name="connsiteX15" fmla="*/ 77 w 333622"/>
                <a:gd name="connsiteY15" fmla="*/ 262426 h 266657"/>
                <a:gd name="connsiteX16" fmla="*/ 5340 w 333622"/>
                <a:gd name="connsiteY16" fmla="*/ 266721 h 266657"/>
                <a:gd name="connsiteX17" fmla="*/ 43399 w 333622"/>
                <a:gd name="connsiteY17" fmla="*/ 265549 h 266657"/>
                <a:gd name="connsiteX18" fmla="*/ 88746 w 333622"/>
                <a:gd name="connsiteY18" fmla="*/ 266721 h 266657"/>
                <a:gd name="connsiteX19" fmla="*/ 96034 w 333622"/>
                <a:gd name="connsiteY19" fmla="*/ 258912 h 266657"/>
                <a:gd name="connsiteX20" fmla="*/ 91175 w 333622"/>
                <a:gd name="connsiteY20" fmla="*/ 254618 h 266657"/>
                <a:gd name="connsiteX21" fmla="*/ 74980 w 333622"/>
                <a:gd name="connsiteY21" fmla="*/ 242515 h 266657"/>
                <a:gd name="connsiteX22" fmla="*/ 85912 w 333622"/>
                <a:gd name="connsiteY22" fmla="*/ 224946 h 266657"/>
                <a:gd name="connsiteX23" fmla="*/ 127210 w 333622"/>
                <a:gd name="connsiteY23" fmla="*/ 182780 h 266657"/>
                <a:gd name="connsiteX24" fmla="*/ 163649 w 333622"/>
                <a:gd name="connsiteY24" fmla="*/ 144519 h 266657"/>
                <a:gd name="connsiteX25" fmla="*/ 204542 w 333622"/>
                <a:gd name="connsiteY25" fmla="*/ 237830 h 266657"/>
                <a:gd name="connsiteX26" fmla="*/ 206566 w 333622"/>
                <a:gd name="connsiteY26" fmla="*/ 243295 h 266657"/>
                <a:gd name="connsiteX27" fmla="*/ 183083 w 333622"/>
                <a:gd name="connsiteY27" fmla="*/ 254618 h 266657"/>
                <a:gd name="connsiteX28" fmla="*/ 174986 w 333622"/>
                <a:gd name="connsiteY28" fmla="*/ 262036 h 266657"/>
                <a:gd name="connsiteX29" fmla="*/ 181059 w 333622"/>
                <a:gd name="connsiteY29" fmla="*/ 266721 h 266657"/>
                <a:gd name="connsiteX30" fmla="*/ 232074 w 333622"/>
                <a:gd name="connsiteY30" fmla="*/ 265549 h 266657"/>
                <a:gd name="connsiteX31" fmla="*/ 277016 w 333622"/>
                <a:gd name="connsiteY31" fmla="*/ 266721 h 266657"/>
                <a:gd name="connsiteX32" fmla="*/ 284709 w 333622"/>
                <a:gd name="connsiteY32" fmla="*/ 259303 h 266657"/>
                <a:gd name="connsiteX33" fmla="*/ 277421 w 333622"/>
                <a:gd name="connsiteY33" fmla="*/ 254618 h 266657"/>
                <a:gd name="connsiteX34" fmla="*/ 242601 w 333622"/>
                <a:gd name="connsiteY34" fmla="*/ 237439 h 266657"/>
                <a:gd name="connsiteX35" fmla="*/ 190371 w 333622"/>
                <a:gd name="connsiteY35" fmla="*/ 116799 h 266657"/>
                <a:gd name="connsiteX36" fmla="*/ 273372 w 333622"/>
                <a:gd name="connsiteY36" fmla="*/ 32077 h 266657"/>
                <a:gd name="connsiteX37" fmla="*/ 324792 w 333622"/>
                <a:gd name="connsiteY37" fmla="*/ 12166 h 266657"/>
                <a:gd name="connsiteX38" fmla="*/ 333699 w 333622"/>
                <a:gd name="connsiteY38" fmla="*/ 4357 h 266657"/>
                <a:gd name="connsiteX39" fmla="*/ 328436 w 333622"/>
                <a:gd name="connsiteY39" fmla="*/ 63 h 266657"/>
                <a:gd name="connsiteX40" fmla="*/ 290377 w 333622"/>
                <a:gd name="connsiteY40" fmla="*/ 1234 h 266657"/>
                <a:gd name="connsiteX41" fmla="*/ 245435 w 333622"/>
                <a:gd name="connsiteY41" fmla="*/ 63 h 266657"/>
                <a:gd name="connsiteX42" fmla="*/ 237742 w 333622"/>
                <a:gd name="connsiteY42" fmla="*/ 7871 h 266657"/>
                <a:gd name="connsiteX43" fmla="*/ 242601 w 333622"/>
                <a:gd name="connsiteY43" fmla="*/ 12166 h 266657"/>
                <a:gd name="connsiteX44" fmla="*/ 258796 w 333622"/>
                <a:gd name="connsiteY44" fmla="*/ 24269 h 266657"/>
                <a:gd name="connsiteX45" fmla="*/ 251103 w 333622"/>
                <a:gd name="connsiteY45" fmla="*/ 38324 h 266657"/>
                <a:gd name="connsiteX46" fmla="*/ 185513 w 333622"/>
                <a:gd name="connsiteY46" fmla="*/ 106257 h 26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3622" h="266657">
                  <a:moveTo>
                    <a:pt x="185513" y="106257"/>
                  </a:moveTo>
                  <a:lnTo>
                    <a:pt x="151502" y="28564"/>
                  </a:lnTo>
                  <a:cubicBezTo>
                    <a:pt x="150288" y="25440"/>
                    <a:pt x="149478" y="23878"/>
                    <a:pt x="149478" y="23488"/>
                  </a:cubicBezTo>
                  <a:cubicBezTo>
                    <a:pt x="149478" y="21146"/>
                    <a:pt x="156361" y="13728"/>
                    <a:pt x="173366" y="12166"/>
                  </a:cubicBezTo>
                  <a:cubicBezTo>
                    <a:pt x="177415" y="11775"/>
                    <a:pt x="181464" y="11385"/>
                    <a:pt x="181464" y="4748"/>
                  </a:cubicBezTo>
                  <a:cubicBezTo>
                    <a:pt x="181464" y="63"/>
                    <a:pt x="176605" y="63"/>
                    <a:pt x="175390" y="63"/>
                  </a:cubicBezTo>
                  <a:cubicBezTo>
                    <a:pt x="158790" y="63"/>
                    <a:pt x="141380" y="1234"/>
                    <a:pt x="124375" y="1234"/>
                  </a:cubicBezTo>
                  <a:cubicBezTo>
                    <a:pt x="114253" y="1234"/>
                    <a:pt x="89151" y="63"/>
                    <a:pt x="79029" y="63"/>
                  </a:cubicBezTo>
                  <a:cubicBezTo>
                    <a:pt x="76599" y="63"/>
                    <a:pt x="71741" y="63"/>
                    <a:pt x="71741" y="7871"/>
                  </a:cubicBezTo>
                  <a:cubicBezTo>
                    <a:pt x="71741" y="12166"/>
                    <a:pt x="75790" y="12166"/>
                    <a:pt x="81053" y="12166"/>
                  </a:cubicBezTo>
                  <a:cubicBezTo>
                    <a:pt x="105346" y="12166"/>
                    <a:pt x="107775" y="16070"/>
                    <a:pt x="111419" y="24659"/>
                  </a:cubicBezTo>
                  <a:lnTo>
                    <a:pt x="159195" y="133587"/>
                  </a:lnTo>
                  <a:lnTo>
                    <a:pt x="73765" y="222213"/>
                  </a:lnTo>
                  <a:lnTo>
                    <a:pt x="68502" y="226507"/>
                  </a:lnTo>
                  <a:cubicBezTo>
                    <a:pt x="48663" y="247200"/>
                    <a:pt x="29633" y="253446"/>
                    <a:pt x="8984" y="254618"/>
                  </a:cubicBezTo>
                  <a:cubicBezTo>
                    <a:pt x="3721" y="255008"/>
                    <a:pt x="77" y="255008"/>
                    <a:pt x="77" y="262426"/>
                  </a:cubicBezTo>
                  <a:cubicBezTo>
                    <a:pt x="77" y="262817"/>
                    <a:pt x="77" y="266721"/>
                    <a:pt x="5340" y="266721"/>
                  </a:cubicBezTo>
                  <a:cubicBezTo>
                    <a:pt x="17487" y="266721"/>
                    <a:pt x="30848" y="265549"/>
                    <a:pt x="43399" y="265549"/>
                  </a:cubicBezTo>
                  <a:cubicBezTo>
                    <a:pt x="58380" y="265549"/>
                    <a:pt x="74170" y="266721"/>
                    <a:pt x="88746" y="266721"/>
                  </a:cubicBezTo>
                  <a:cubicBezTo>
                    <a:pt x="91175" y="266721"/>
                    <a:pt x="96034" y="266721"/>
                    <a:pt x="96034" y="258912"/>
                  </a:cubicBezTo>
                  <a:cubicBezTo>
                    <a:pt x="96034" y="255008"/>
                    <a:pt x="91985" y="254618"/>
                    <a:pt x="91175" y="254618"/>
                  </a:cubicBezTo>
                  <a:cubicBezTo>
                    <a:pt x="87531" y="254227"/>
                    <a:pt x="74980" y="253446"/>
                    <a:pt x="74980" y="242515"/>
                  </a:cubicBezTo>
                  <a:cubicBezTo>
                    <a:pt x="74980" y="236268"/>
                    <a:pt x="81053" y="230021"/>
                    <a:pt x="85912" y="224946"/>
                  </a:cubicBezTo>
                  <a:lnTo>
                    <a:pt x="127210" y="182780"/>
                  </a:lnTo>
                  <a:lnTo>
                    <a:pt x="163649" y="144519"/>
                  </a:lnTo>
                  <a:lnTo>
                    <a:pt x="204542" y="237830"/>
                  </a:lnTo>
                  <a:cubicBezTo>
                    <a:pt x="206162" y="242124"/>
                    <a:pt x="206566" y="242515"/>
                    <a:pt x="206566" y="243295"/>
                  </a:cubicBezTo>
                  <a:cubicBezTo>
                    <a:pt x="206566" y="246419"/>
                    <a:pt x="198874" y="253056"/>
                    <a:pt x="183083" y="254618"/>
                  </a:cubicBezTo>
                  <a:cubicBezTo>
                    <a:pt x="178630" y="255008"/>
                    <a:pt x="174986" y="255398"/>
                    <a:pt x="174986" y="262036"/>
                  </a:cubicBezTo>
                  <a:cubicBezTo>
                    <a:pt x="174986" y="266721"/>
                    <a:pt x="179439" y="266721"/>
                    <a:pt x="181059" y="266721"/>
                  </a:cubicBezTo>
                  <a:cubicBezTo>
                    <a:pt x="192396" y="266721"/>
                    <a:pt x="220737" y="265549"/>
                    <a:pt x="232074" y="265549"/>
                  </a:cubicBezTo>
                  <a:cubicBezTo>
                    <a:pt x="242196" y="265549"/>
                    <a:pt x="266894" y="266721"/>
                    <a:pt x="277016" y="266721"/>
                  </a:cubicBezTo>
                  <a:cubicBezTo>
                    <a:pt x="279850" y="266721"/>
                    <a:pt x="284709" y="266721"/>
                    <a:pt x="284709" y="259303"/>
                  </a:cubicBezTo>
                  <a:cubicBezTo>
                    <a:pt x="284709" y="254618"/>
                    <a:pt x="280660" y="254618"/>
                    <a:pt x="277421" y="254618"/>
                  </a:cubicBezTo>
                  <a:cubicBezTo>
                    <a:pt x="250294" y="254227"/>
                    <a:pt x="249484" y="253056"/>
                    <a:pt x="242601" y="237439"/>
                  </a:cubicBezTo>
                  <a:cubicBezTo>
                    <a:pt x="226810" y="201130"/>
                    <a:pt x="199683" y="140224"/>
                    <a:pt x="190371" y="116799"/>
                  </a:cubicBezTo>
                  <a:cubicBezTo>
                    <a:pt x="217903" y="89469"/>
                    <a:pt x="260416" y="43009"/>
                    <a:pt x="273372" y="32077"/>
                  </a:cubicBezTo>
                  <a:cubicBezTo>
                    <a:pt x="285113" y="22707"/>
                    <a:pt x="300499" y="13337"/>
                    <a:pt x="324792" y="12166"/>
                  </a:cubicBezTo>
                  <a:cubicBezTo>
                    <a:pt x="330055" y="11775"/>
                    <a:pt x="333699" y="11775"/>
                    <a:pt x="333699" y="4357"/>
                  </a:cubicBezTo>
                  <a:cubicBezTo>
                    <a:pt x="333699" y="3967"/>
                    <a:pt x="333699" y="63"/>
                    <a:pt x="328436" y="63"/>
                  </a:cubicBezTo>
                  <a:cubicBezTo>
                    <a:pt x="316289" y="63"/>
                    <a:pt x="302928" y="1234"/>
                    <a:pt x="290377" y="1234"/>
                  </a:cubicBezTo>
                  <a:cubicBezTo>
                    <a:pt x="275396" y="1234"/>
                    <a:pt x="260011" y="63"/>
                    <a:pt x="245435" y="63"/>
                  </a:cubicBezTo>
                  <a:cubicBezTo>
                    <a:pt x="243006" y="63"/>
                    <a:pt x="237742" y="63"/>
                    <a:pt x="237742" y="7871"/>
                  </a:cubicBezTo>
                  <a:cubicBezTo>
                    <a:pt x="237742" y="10604"/>
                    <a:pt x="239767" y="11775"/>
                    <a:pt x="242601" y="12166"/>
                  </a:cubicBezTo>
                  <a:cubicBezTo>
                    <a:pt x="246245" y="12556"/>
                    <a:pt x="258796" y="13337"/>
                    <a:pt x="258796" y="24269"/>
                  </a:cubicBezTo>
                  <a:cubicBezTo>
                    <a:pt x="258796" y="29735"/>
                    <a:pt x="254342" y="34810"/>
                    <a:pt x="251103" y="38324"/>
                  </a:cubicBezTo>
                  <a:lnTo>
                    <a:pt x="185513" y="106257"/>
                  </a:lnTo>
                  <a:close/>
                </a:path>
              </a:pathLst>
            </a:custGeom>
            <a:solidFill>
              <a:srgbClr val="000000"/>
            </a:solidFill>
            <a:ln w="40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481" name="Group 480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(P)&#10;&#10;\end{document}&#10;" title="IguanaTex Vector Display">
              <a:extLst>
                <a:ext uri="{FF2B5EF4-FFF2-40B4-BE49-F238E27FC236}">
                  <a16:creationId xmlns:a16="http://schemas.microsoft.com/office/drawing/2014/main" id="{5E98F1CF-2CFA-854E-0922-7439BF5CEFE6}"/>
                </a:ext>
              </a:extLst>
            </p:cNvPr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>
            <a:xfrm>
              <a:off x="9316153" y="2180838"/>
              <a:ext cx="484430" cy="394759"/>
              <a:chOff x="5539787" y="4730915"/>
              <a:chExt cx="484430" cy="394759"/>
            </a:xfrm>
          </p:grpSpPr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9AB26FA5-0445-9F5B-CE41-1B7C6AF568C1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5539787" y="4730915"/>
                <a:ext cx="89235" cy="394759"/>
              </a:xfrm>
              <a:custGeom>
                <a:avLst/>
                <a:gdLst>
                  <a:gd name="connsiteX0" fmla="*/ 89313 w 89235"/>
                  <a:gd name="connsiteY0" fmla="*/ 390875 h 394759"/>
                  <a:gd name="connsiteX1" fmla="*/ 82774 w 89235"/>
                  <a:gd name="connsiteY1" fmla="*/ 382190 h 394759"/>
                  <a:gd name="connsiteX2" fmla="*/ 22386 w 89235"/>
                  <a:gd name="connsiteY2" fmla="*/ 197443 h 394759"/>
                  <a:gd name="connsiteX3" fmla="*/ 84312 w 89235"/>
                  <a:gd name="connsiteY3" fmla="*/ 10721 h 394759"/>
                  <a:gd name="connsiteX4" fmla="*/ 89313 w 89235"/>
                  <a:gd name="connsiteY4" fmla="*/ 4010 h 394759"/>
                  <a:gd name="connsiteX5" fmla="*/ 85466 w 89235"/>
                  <a:gd name="connsiteY5" fmla="*/ 63 h 394759"/>
                  <a:gd name="connsiteX6" fmla="*/ 24309 w 89235"/>
                  <a:gd name="connsiteY6" fmla="*/ 77041 h 394759"/>
                  <a:gd name="connsiteX7" fmla="*/ 77 w 89235"/>
                  <a:gd name="connsiteY7" fmla="*/ 197443 h 394759"/>
                  <a:gd name="connsiteX8" fmla="*/ 25463 w 89235"/>
                  <a:gd name="connsiteY8" fmla="*/ 320608 h 394759"/>
                  <a:gd name="connsiteX9" fmla="*/ 85466 w 89235"/>
                  <a:gd name="connsiteY9" fmla="*/ 394822 h 394759"/>
                  <a:gd name="connsiteX10" fmla="*/ 89313 w 8923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235" h="394759">
                    <a:moveTo>
                      <a:pt x="89313" y="390875"/>
                    </a:moveTo>
                    <a:cubicBezTo>
                      <a:pt x="89313" y="389691"/>
                      <a:pt x="89313" y="388901"/>
                      <a:pt x="82774" y="382190"/>
                    </a:cubicBezTo>
                    <a:cubicBezTo>
                      <a:pt x="34694" y="332450"/>
                      <a:pt x="22386" y="257841"/>
                      <a:pt x="22386" y="197443"/>
                    </a:cubicBezTo>
                    <a:cubicBezTo>
                      <a:pt x="22386" y="128754"/>
                      <a:pt x="37002" y="60066"/>
                      <a:pt x="84312" y="10721"/>
                    </a:cubicBezTo>
                    <a:cubicBezTo>
                      <a:pt x="89313" y="5984"/>
                      <a:pt x="89313" y="5195"/>
                      <a:pt x="89313" y="4010"/>
                    </a:cubicBezTo>
                    <a:cubicBezTo>
                      <a:pt x="89313" y="1247"/>
                      <a:pt x="87774" y="63"/>
                      <a:pt x="85466" y="63"/>
                    </a:cubicBezTo>
                    <a:cubicBezTo>
                      <a:pt x="81620" y="63"/>
                      <a:pt x="47002" y="26906"/>
                      <a:pt x="24309" y="77041"/>
                    </a:cubicBezTo>
                    <a:cubicBezTo>
                      <a:pt x="4692" y="120464"/>
                      <a:pt x="77" y="164283"/>
                      <a:pt x="77" y="197443"/>
                    </a:cubicBezTo>
                    <a:cubicBezTo>
                      <a:pt x="77" y="228234"/>
                      <a:pt x="4308" y="276000"/>
                      <a:pt x="25463" y="320608"/>
                    </a:cubicBezTo>
                    <a:cubicBezTo>
                      <a:pt x="48541" y="369163"/>
                      <a:pt x="81620" y="394822"/>
                      <a:pt x="85466" y="394822"/>
                    </a:cubicBezTo>
                    <a:cubicBezTo>
                      <a:pt x="87774" y="394822"/>
                      <a:pt x="89313" y="393638"/>
                      <a:pt x="89313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E4B7CA82-9244-9E25-190C-841840845B8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5664752" y="4757363"/>
                <a:ext cx="226551" cy="269620"/>
              </a:xfrm>
              <a:custGeom>
                <a:avLst/>
                <a:gdLst>
                  <a:gd name="connsiteX0" fmla="*/ 73931 w 226551"/>
                  <a:gd name="connsiteY0" fmla="*/ 144940 h 269620"/>
                  <a:gd name="connsiteX1" fmla="*/ 138935 w 226551"/>
                  <a:gd name="connsiteY1" fmla="*/ 144940 h 269620"/>
                  <a:gd name="connsiteX2" fmla="*/ 226632 w 226551"/>
                  <a:gd name="connsiteY2" fmla="*/ 73488 h 269620"/>
                  <a:gd name="connsiteX3" fmla="*/ 135858 w 226551"/>
                  <a:gd name="connsiteY3" fmla="*/ 63 h 269620"/>
                  <a:gd name="connsiteX4" fmla="*/ 81 w 226551"/>
                  <a:gd name="connsiteY4" fmla="*/ 63 h 269620"/>
                  <a:gd name="connsiteX5" fmla="*/ 81 w 226551"/>
                  <a:gd name="connsiteY5" fmla="*/ 12300 h 269620"/>
                  <a:gd name="connsiteX6" fmla="*/ 9312 w 226551"/>
                  <a:gd name="connsiteY6" fmla="*/ 12300 h 269620"/>
                  <a:gd name="connsiteX7" fmla="*/ 39698 w 226551"/>
                  <a:gd name="connsiteY7" fmla="*/ 30854 h 269620"/>
                  <a:gd name="connsiteX8" fmla="*/ 39698 w 226551"/>
                  <a:gd name="connsiteY8" fmla="*/ 238892 h 269620"/>
                  <a:gd name="connsiteX9" fmla="*/ 9312 w 226551"/>
                  <a:gd name="connsiteY9" fmla="*/ 257446 h 269620"/>
                  <a:gd name="connsiteX10" fmla="*/ 81 w 226551"/>
                  <a:gd name="connsiteY10" fmla="*/ 257446 h 269620"/>
                  <a:gd name="connsiteX11" fmla="*/ 81 w 226551"/>
                  <a:gd name="connsiteY11" fmla="*/ 269684 h 269620"/>
                  <a:gd name="connsiteX12" fmla="*/ 56622 w 226551"/>
                  <a:gd name="connsiteY12" fmla="*/ 268499 h 269620"/>
                  <a:gd name="connsiteX13" fmla="*/ 113549 w 226551"/>
                  <a:gd name="connsiteY13" fmla="*/ 269684 h 269620"/>
                  <a:gd name="connsiteX14" fmla="*/ 113549 w 226551"/>
                  <a:gd name="connsiteY14" fmla="*/ 257446 h 269620"/>
                  <a:gd name="connsiteX15" fmla="*/ 104317 w 226551"/>
                  <a:gd name="connsiteY15" fmla="*/ 257446 h 269620"/>
                  <a:gd name="connsiteX16" fmla="*/ 73931 w 226551"/>
                  <a:gd name="connsiteY16" fmla="*/ 238892 h 269620"/>
                  <a:gd name="connsiteX17" fmla="*/ 73931 w 226551"/>
                  <a:gd name="connsiteY17" fmla="*/ 144940 h 269620"/>
                  <a:gd name="connsiteX18" fmla="*/ 72777 w 226551"/>
                  <a:gd name="connsiteY18" fmla="*/ 134676 h 269620"/>
                  <a:gd name="connsiteX19" fmla="*/ 72777 w 226551"/>
                  <a:gd name="connsiteY19" fmla="*/ 28091 h 269620"/>
                  <a:gd name="connsiteX20" fmla="*/ 91624 w 226551"/>
                  <a:gd name="connsiteY20" fmla="*/ 12300 h 269620"/>
                  <a:gd name="connsiteX21" fmla="*/ 125857 w 226551"/>
                  <a:gd name="connsiteY21" fmla="*/ 12300 h 269620"/>
                  <a:gd name="connsiteX22" fmla="*/ 187014 w 226551"/>
                  <a:gd name="connsiteY22" fmla="*/ 73488 h 269620"/>
                  <a:gd name="connsiteX23" fmla="*/ 125857 w 226551"/>
                  <a:gd name="connsiteY23" fmla="*/ 134676 h 269620"/>
                  <a:gd name="connsiteX24" fmla="*/ 72777 w 226551"/>
                  <a:gd name="connsiteY24" fmla="*/ 134676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6551" h="269620">
                    <a:moveTo>
                      <a:pt x="73931" y="144940"/>
                    </a:moveTo>
                    <a:lnTo>
                      <a:pt x="138935" y="144940"/>
                    </a:lnTo>
                    <a:cubicBezTo>
                      <a:pt x="185091" y="144940"/>
                      <a:pt x="226632" y="112964"/>
                      <a:pt x="226632" y="73488"/>
                    </a:cubicBezTo>
                    <a:cubicBezTo>
                      <a:pt x="226632" y="34802"/>
                      <a:pt x="188553" y="63"/>
                      <a:pt x="135858" y="63"/>
                    </a:cubicBezTo>
                    <a:lnTo>
                      <a:pt x="81" y="63"/>
                    </a:lnTo>
                    <a:lnTo>
                      <a:pt x="81" y="12300"/>
                    </a:lnTo>
                    <a:lnTo>
                      <a:pt x="9312" y="12300"/>
                    </a:lnTo>
                    <a:cubicBezTo>
                      <a:pt x="38929" y="12300"/>
                      <a:pt x="39698" y="16643"/>
                      <a:pt x="39698" y="30854"/>
                    </a:cubicBezTo>
                    <a:lnTo>
                      <a:pt x="39698" y="238892"/>
                    </a:lnTo>
                    <a:cubicBezTo>
                      <a:pt x="39698" y="253104"/>
                      <a:pt x="38929" y="257446"/>
                      <a:pt x="9312" y="257446"/>
                    </a:cubicBezTo>
                    <a:lnTo>
                      <a:pt x="81" y="257446"/>
                    </a:lnTo>
                    <a:lnTo>
                      <a:pt x="81" y="269684"/>
                    </a:lnTo>
                    <a:cubicBezTo>
                      <a:pt x="13543" y="268499"/>
                      <a:pt x="42006" y="268499"/>
                      <a:pt x="56622" y="268499"/>
                    </a:cubicBezTo>
                    <a:cubicBezTo>
                      <a:pt x="71239" y="268499"/>
                      <a:pt x="100086" y="268499"/>
                      <a:pt x="113549" y="269684"/>
                    </a:cubicBezTo>
                    <a:lnTo>
                      <a:pt x="113549" y="257446"/>
                    </a:lnTo>
                    <a:lnTo>
                      <a:pt x="104317" y="257446"/>
                    </a:lnTo>
                    <a:cubicBezTo>
                      <a:pt x="74700" y="257446"/>
                      <a:pt x="73931" y="253104"/>
                      <a:pt x="73931" y="238892"/>
                    </a:cubicBezTo>
                    <a:lnTo>
                      <a:pt x="73931" y="144940"/>
                    </a:lnTo>
                    <a:close/>
                    <a:moveTo>
                      <a:pt x="72777" y="134676"/>
                    </a:moveTo>
                    <a:lnTo>
                      <a:pt x="72777" y="28091"/>
                    </a:lnTo>
                    <a:cubicBezTo>
                      <a:pt x="72777" y="15064"/>
                      <a:pt x="73546" y="12300"/>
                      <a:pt x="91624" y="12300"/>
                    </a:cubicBezTo>
                    <a:lnTo>
                      <a:pt x="125857" y="12300"/>
                    </a:lnTo>
                    <a:cubicBezTo>
                      <a:pt x="187014" y="12300"/>
                      <a:pt x="187014" y="54145"/>
                      <a:pt x="187014" y="73488"/>
                    </a:cubicBezTo>
                    <a:cubicBezTo>
                      <a:pt x="187014" y="92042"/>
                      <a:pt x="187014" y="134676"/>
                      <a:pt x="125857" y="134676"/>
                    </a:cubicBezTo>
                    <a:lnTo>
                      <a:pt x="72777" y="13467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F6B1584D-6129-B680-C4E6-B2D1E6ACF86D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5934982" y="4730915"/>
                <a:ext cx="89235" cy="394759"/>
              </a:xfrm>
              <a:custGeom>
                <a:avLst/>
                <a:gdLst>
                  <a:gd name="connsiteX0" fmla="*/ 89323 w 89235"/>
                  <a:gd name="connsiteY0" fmla="*/ 197443 h 394759"/>
                  <a:gd name="connsiteX1" fmla="*/ 63937 w 89235"/>
                  <a:gd name="connsiteY1" fmla="*/ 74278 h 394759"/>
                  <a:gd name="connsiteX2" fmla="*/ 3934 w 89235"/>
                  <a:gd name="connsiteY2" fmla="*/ 63 h 394759"/>
                  <a:gd name="connsiteX3" fmla="*/ 87 w 89235"/>
                  <a:gd name="connsiteY3" fmla="*/ 4010 h 394759"/>
                  <a:gd name="connsiteX4" fmla="*/ 7396 w 89235"/>
                  <a:gd name="connsiteY4" fmla="*/ 13090 h 394759"/>
                  <a:gd name="connsiteX5" fmla="*/ 67014 w 89235"/>
                  <a:gd name="connsiteY5" fmla="*/ 197443 h 394759"/>
                  <a:gd name="connsiteX6" fmla="*/ 5088 w 89235"/>
                  <a:gd name="connsiteY6" fmla="*/ 384164 h 394759"/>
                  <a:gd name="connsiteX7" fmla="*/ 87 w 89235"/>
                  <a:gd name="connsiteY7" fmla="*/ 390875 h 394759"/>
                  <a:gd name="connsiteX8" fmla="*/ 3934 w 89235"/>
                  <a:gd name="connsiteY8" fmla="*/ 394822 h 394759"/>
                  <a:gd name="connsiteX9" fmla="*/ 65091 w 89235"/>
                  <a:gd name="connsiteY9" fmla="*/ 317844 h 394759"/>
                  <a:gd name="connsiteX10" fmla="*/ 89323 w 8923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235" h="394759">
                    <a:moveTo>
                      <a:pt x="89323" y="197443"/>
                    </a:moveTo>
                    <a:cubicBezTo>
                      <a:pt x="89323" y="166651"/>
                      <a:pt x="85092" y="118885"/>
                      <a:pt x="63937" y="74278"/>
                    </a:cubicBezTo>
                    <a:cubicBezTo>
                      <a:pt x="40859" y="25722"/>
                      <a:pt x="7780" y="63"/>
                      <a:pt x="3934" y="63"/>
                    </a:cubicBezTo>
                    <a:cubicBezTo>
                      <a:pt x="1626" y="63"/>
                      <a:pt x="87" y="1642"/>
                      <a:pt x="87" y="4010"/>
                    </a:cubicBezTo>
                    <a:cubicBezTo>
                      <a:pt x="87" y="5195"/>
                      <a:pt x="87" y="5984"/>
                      <a:pt x="7396" y="13090"/>
                    </a:cubicBezTo>
                    <a:cubicBezTo>
                      <a:pt x="45090" y="52171"/>
                      <a:pt x="67014" y="114938"/>
                      <a:pt x="67014" y="197443"/>
                    </a:cubicBezTo>
                    <a:cubicBezTo>
                      <a:pt x="67014" y="264946"/>
                      <a:pt x="52783" y="334424"/>
                      <a:pt x="5088" y="384164"/>
                    </a:cubicBezTo>
                    <a:cubicBezTo>
                      <a:pt x="87" y="388901"/>
                      <a:pt x="87" y="389691"/>
                      <a:pt x="87" y="390875"/>
                    </a:cubicBezTo>
                    <a:cubicBezTo>
                      <a:pt x="87" y="393243"/>
                      <a:pt x="1626" y="394822"/>
                      <a:pt x="3934" y="394822"/>
                    </a:cubicBezTo>
                    <a:cubicBezTo>
                      <a:pt x="7780" y="394822"/>
                      <a:pt x="42398" y="367979"/>
                      <a:pt x="65091" y="317844"/>
                    </a:cubicBezTo>
                    <a:cubicBezTo>
                      <a:pt x="84708" y="274421"/>
                      <a:pt x="89323" y="230602"/>
                      <a:pt x="89323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505" name="Group 504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pt(X)$&#10;&#10;\end{document}&#10;" title="IguanaTex Vector Display">
              <a:extLst>
                <a:ext uri="{FF2B5EF4-FFF2-40B4-BE49-F238E27FC236}">
                  <a16:creationId xmlns:a16="http://schemas.microsoft.com/office/drawing/2014/main" id="{3B9BE892-6520-6A64-DE6B-9D1663393C0B}"/>
                </a:ext>
              </a:extLst>
            </p:cNvPr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>
            <a:xfrm>
              <a:off x="8034729" y="2699114"/>
              <a:ext cx="1022460" cy="394759"/>
              <a:chOff x="12475163" y="4371753"/>
              <a:chExt cx="1022460" cy="394759"/>
            </a:xfrm>
          </p:grpSpPr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8AD7B554-DCB5-8F53-9285-2EF829C6F89E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12475163" y="4493339"/>
                <a:ext cx="201525" cy="251067"/>
              </a:xfrm>
              <a:custGeom>
                <a:avLst/>
                <a:gdLst>
                  <a:gd name="connsiteX0" fmla="*/ 58940 w 201525"/>
                  <a:gd name="connsiteY0" fmla="*/ 26117 h 251067"/>
                  <a:gd name="connsiteX1" fmla="*/ 58940 w 201525"/>
                  <a:gd name="connsiteY1" fmla="*/ 63 h 251067"/>
                  <a:gd name="connsiteX2" fmla="*/ 77 w 201525"/>
                  <a:gd name="connsiteY2" fmla="*/ 4405 h 251067"/>
                  <a:gd name="connsiteX3" fmla="*/ 77 w 201525"/>
                  <a:gd name="connsiteY3" fmla="*/ 16643 h 251067"/>
                  <a:gd name="connsiteX4" fmla="*/ 31961 w 201525"/>
                  <a:gd name="connsiteY4" fmla="*/ 36381 h 251067"/>
                  <a:gd name="connsiteX5" fmla="*/ 31961 w 201525"/>
                  <a:gd name="connsiteY5" fmla="*/ 221128 h 251067"/>
                  <a:gd name="connsiteX6" fmla="*/ 77 w 201525"/>
                  <a:gd name="connsiteY6" fmla="*/ 238892 h 251067"/>
                  <a:gd name="connsiteX7" fmla="*/ 77 w 201525"/>
                  <a:gd name="connsiteY7" fmla="*/ 251130 h 251067"/>
                  <a:gd name="connsiteX8" fmla="*/ 45860 w 201525"/>
                  <a:gd name="connsiteY8" fmla="*/ 249946 h 251067"/>
                  <a:gd name="connsiteX9" fmla="*/ 92051 w 201525"/>
                  <a:gd name="connsiteY9" fmla="*/ 251130 h 251067"/>
                  <a:gd name="connsiteX10" fmla="*/ 92051 w 201525"/>
                  <a:gd name="connsiteY10" fmla="*/ 238892 h 251067"/>
                  <a:gd name="connsiteX11" fmla="*/ 60167 w 201525"/>
                  <a:gd name="connsiteY11" fmla="*/ 221128 h 251067"/>
                  <a:gd name="connsiteX12" fmla="*/ 60167 w 201525"/>
                  <a:gd name="connsiteY12" fmla="*/ 154809 h 251067"/>
                  <a:gd name="connsiteX13" fmla="*/ 60167 w 201525"/>
                  <a:gd name="connsiteY13" fmla="*/ 151256 h 251067"/>
                  <a:gd name="connsiteX14" fmla="*/ 110446 w 201525"/>
                  <a:gd name="connsiteY14" fmla="*/ 178889 h 251067"/>
                  <a:gd name="connsiteX15" fmla="*/ 201603 w 201525"/>
                  <a:gd name="connsiteY15" fmla="*/ 89278 h 251067"/>
                  <a:gd name="connsiteX16" fmla="*/ 116169 w 201525"/>
                  <a:gd name="connsiteY16" fmla="*/ 63 h 251067"/>
                  <a:gd name="connsiteX17" fmla="*/ 58940 w 201525"/>
                  <a:gd name="connsiteY17" fmla="*/ 26117 h 251067"/>
                  <a:gd name="connsiteX18" fmla="*/ 60167 w 201525"/>
                  <a:gd name="connsiteY18" fmla="*/ 129544 h 251067"/>
                  <a:gd name="connsiteX19" fmla="*/ 60167 w 201525"/>
                  <a:gd name="connsiteY19" fmla="*/ 41513 h 251067"/>
                  <a:gd name="connsiteX20" fmla="*/ 112899 w 201525"/>
                  <a:gd name="connsiteY20" fmla="*/ 9932 h 251067"/>
                  <a:gd name="connsiteX21" fmla="*/ 167674 w 201525"/>
                  <a:gd name="connsiteY21" fmla="*/ 89278 h 251067"/>
                  <a:gd name="connsiteX22" fmla="*/ 108811 w 201525"/>
                  <a:gd name="connsiteY22" fmla="*/ 170204 h 251067"/>
                  <a:gd name="connsiteX23" fmla="*/ 65889 w 201525"/>
                  <a:gd name="connsiteY23" fmla="*/ 146124 h 251067"/>
                  <a:gd name="connsiteX24" fmla="*/ 60167 w 201525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1525" h="251067">
                    <a:moveTo>
                      <a:pt x="58940" y="26117"/>
                    </a:moveTo>
                    <a:lnTo>
                      <a:pt x="58940" y="63"/>
                    </a:lnTo>
                    <a:lnTo>
                      <a:pt x="77" y="4405"/>
                    </a:lnTo>
                    <a:lnTo>
                      <a:pt x="77" y="16643"/>
                    </a:lnTo>
                    <a:cubicBezTo>
                      <a:pt x="29100" y="16643"/>
                      <a:pt x="31961" y="19011"/>
                      <a:pt x="31961" y="36381"/>
                    </a:cubicBezTo>
                    <a:lnTo>
                      <a:pt x="31961" y="221128"/>
                    </a:lnTo>
                    <a:cubicBezTo>
                      <a:pt x="31961" y="238892"/>
                      <a:pt x="27465" y="238892"/>
                      <a:pt x="77" y="238892"/>
                    </a:cubicBezTo>
                    <a:lnTo>
                      <a:pt x="77" y="251130"/>
                    </a:lnTo>
                    <a:cubicBezTo>
                      <a:pt x="13975" y="250735"/>
                      <a:pt x="35231" y="249946"/>
                      <a:pt x="45860" y="249946"/>
                    </a:cubicBezTo>
                    <a:cubicBezTo>
                      <a:pt x="56896" y="249946"/>
                      <a:pt x="77744" y="250735"/>
                      <a:pt x="92051" y="251130"/>
                    </a:cubicBezTo>
                    <a:lnTo>
                      <a:pt x="92051" y="238892"/>
                    </a:lnTo>
                    <a:cubicBezTo>
                      <a:pt x="64663" y="238892"/>
                      <a:pt x="60167" y="238892"/>
                      <a:pt x="60167" y="221128"/>
                    </a:cubicBezTo>
                    <a:lnTo>
                      <a:pt x="60167" y="154809"/>
                    </a:lnTo>
                    <a:lnTo>
                      <a:pt x="60167" y="151256"/>
                    </a:lnTo>
                    <a:cubicBezTo>
                      <a:pt x="62210" y="157572"/>
                      <a:pt x="79379" y="178889"/>
                      <a:pt x="110446" y="178889"/>
                    </a:cubicBezTo>
                    <a:cubicBezTo>
                      <a:pt x="159090" y="178889"/>
                      <a:pt x="201603" y="140202"/>
                      <a:pt x="201603" y="89278"/>
                    </a:cubicBezTo>
                    <a:cubicBezTo>
                      <a:pt x="201603" y="39144"/>
                      <a:pt x="161952" y="63"/>
                      <a:pt x="116169" y="63"/>
                    </a:cubicBezTo>
                    <a:cubicBezTo>
                      <a:pt x="84284" y="63"/>
                      <a:pt x="67116" y="17432"/>
                      <a:pt x="58940" y="26117"/>
                    </a:cubicBezTo>
                    <a:close/>
                    <a:moveTo>
                      <a:pt x="60167" y="129544"/>
                    </a:moveTo>
                    <a:lnTo>
                      <a:pt x="60167" y="41513"/>
                    </a:lnTo>
                    <a:cubicBezTo>
                      <a:pt x="72021" y="21380"/>
                      <a:pt x="92051" y="9932"/>
                      <a:pt x="112899" y="9932"/>
                    </a:cubicBezTo>
                    <a:cubicBezTo>
                      <a:pt x="142739" y="9932"/>
                      <a:pt x="167674" y="44671"/>
                      <a:pt x="167674" y="89278"/>
                    </a:cubicBezTo>
                    <a:cubicBezTo>
                      <a:pt x="167674" y="137044"/>
                      <a:pt x="139060" y="170204"/>
                      <a:pt x="108811" y="170204"/>
                    </a:cubicBezTo>
                    <a:cubicBezTo>
                      <a:pt x="92460" y="170204"/>
                      <a:pt x="76926" y="162309"/>
                      <a:pt x="65889" y="146124"/>
                    </a:cubicBezTo>
                    <a:cubicBezTo>
                      <a:pt x="60167" y="137834"/>
                      <a:pt x="60167" y="137439"/>
                      <a:pt x="60167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85251A1E-D730-74F5-92FA-57A3DAFA279D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12698582" y="4425045"/>
                <a:ext cx="127946" cy="247119"/>
              </a:xfrm>
              <a:custGeom>
                <a:avLst/>
                <a:gdLst>
                  <a:gd name="connsiteX0" fmla="*/ 63034 w 127946"/>
                  <a:gd name="connsiteY0" fmla="*/ 84936 h 247119"/>
                  <a:gd name="connsiteX1" fmla="*/ 121488 w 127946"/>
                  <a:gd name="connsiteY1" fmla="*/ 84936 h 247119"/>
                  <a:gd name="connsiteX2" fmla="*/ 121488 w 127946"/>
                  <a:gd name="connsiteY2" fmla="*/ 72699 h 247119"/>
                  <a:gd name="connsiteX3" fmla="*/ 63034 w 127946"/>
                  <a:gd name="connsiteY3" fmla="*/ 72699 h 247119"/>
                  <a:gd name="connsiteX4" fmla="*/ 63034 w 127946"/>
                  <a:gd name="connsiteY4" fmla="*/ 63 h 247119"/>
                  <a:gd name="connsiteX5" fmla="*/ 52814 w 127946"/>
                  <a:gd name="connsiteY5" fmla="*/ 63 h 247119"/>
                  <a:gd name="connsiteX6" fmla="*/ 82 w 127946"/>
                  <a:gd name="connsiteY6" fmla="*/ 76251 h 247119"/>
                  <a:gd name="connsiteX7" fmla="*/ 82 w 127946"/>
                  <a:gd name="connsiteY7" fmla="*/ 84936 h 247119"/>
                  <a:gd name="connsiteX8" fmla="*/ 34828 w 127946"/>
                  <a:gd name="connsiteY8" fmla="*/ 84936 h 247119"/>
                  <a:gd name="connsiteX9" fmla="*/ 34828 w 127946"/>
                  <a:gd name="connsiteY9" fmla="*/ 193890 h 247119"/>
                  <a:gd name="connsiteX10" fmla="*/ 87560 w 127946"/>
                  <a:gd name="connsiteY10" fmla="*/ 247182 h 247119"/>
                  <a:gd name="connsiteX11" fmla="*/ 128029 w 127946"/>
                  <a:gd name="connsiteY11" fmla="*/ 193890 h 247119"/>
                  <a:gd name="connsiteX12" fmla="*/ 128029 w 127946"/>
                  <a:gd name="connsiteY12" fmla="*/ 171388 h 247119"/>
                  <a:gd name="connsiteX13" fmla="*/ 117809 w 127946"/>
                  <a:gd name="connsiteY13" fmla="*/ 171388 h 247119"/>
                  <a:gd name="connsiteX14" fmla="*/ 117809 w 127946"/>
                  <a:gd name="connsiteY14" fmla="*/ 193100 h 247119"/>
                  <a:gd name="connsiteX15" fmla="*/ 90421 w 127946"/>
                  <a:gd name="connsiteY15" fmla="*/ 237313 h 247119"/>
                  <a:gd name="connsiteX16" fmla="*/ 63034 w 127946"/>
                  <a:gd name="connsiteY16" fmla="*/ 194679 h 247119"/>
                  <a:gd name="connsiteX17" fmla="*/ 63034 w 127946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7946" h="247119">
                    <a:moveTo>
                      <a:pt x="63034" y="84936"/>
                    </a:moveTo>
                    <a:lnTo>
                      <a:pt x="121488" y="84936"/>
                    </a:lnTo>
                    <a:lnTo>
                      <a:pt x="121488" y="72699"/>
                    </a:lnTo>
                    <a:lnTo>
                      <a:pt x="63034" y="72699"/>
                    </a:lnTo>
                    <a:lnTo>
                      <a:pt x="63034" y="63"/>
                    </a:lnTo>
                    <a:lnTo>
                      <a:pt x="52814" y="63"/>
                    </a:lnTo>
                    <a:cubicBezTo>
                      <a:pt x="52405" y="32433"/>
                      <a:pt x="40142" y="74672"/>
                      <a:pt x="82" y="76251"/>
                    </a:cubicBezTo>
                    <a:lnTo>
                      <a:pt x="82" y="84936"/>
                    </a:lnTo>
                    <a:lnTo>
                      <a:pt x="34828" y="84936"/>
                    </a:lnTo>
                    <a:lnTo>
                      <a:pt x="34828" y="193890"/>
                    </a:lnTo>
                    <a:cubicBezTo>
                      <a:pt x="34828" y="242445"/>
                      <a:pt x="72844" y="247182"/>
                      <a:pt x="87560" y="247182"/>
                    </a:cubicBezTo>
                    <a:cubicBezTo>
                      <a:pt x="116583" y="247182"/>
                      <a:pt x="128029" y="219154"/>
                      <a:pt x="128029" y="193890"/>
                    </a:cubicBezTo>
                    <a:lnTo>
                      <a:pt x="128029" y="171388"/>
                    </a:lnTo>
                    <a:lnTo>
                      <a:pt x="117809" y="171388"/>
                    </a:lnTo>
                    <a:lnTo>
                      <a:pt x="117809" y="193100"/>
                    </a:lnTo>
                    <a:cubicBezTo>
                      <a:pt x="117809" y="222312"/>
                      <a:pt x="105546" y="237313"/>
                      <a:pt x="90421" y="237313"/>
                    </a:cubicBezTo>
                    <a:cubicBezTo>
                      <a:pt x="63034" y="237313"/>
                      <a:pt x="63034" y="201390"/>
                      <a:pt x="63034" y="194679"/>
                    </a:cubicBezTo>
                    <a:lnTo>
                      <a:pt x="63034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1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C243BEEE-EA47-77B9-8CE1-529D59177702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12890252" y="4371753"/>
                <a:ext cx="94835" cy="394759"/>
              </a:xfrm>
              <a:custGeom>
                <a:avLst/>
                <a:gdLst>
                  <a:gd name="connsiteX0" fmla="*/ 94922 w 94835"/>
                  <a:gd name="connsiteY0" fmla="*/ 390875 h 394759"/>
                  <a:gd name="connsiteX1" fmla="*/ 87973 w 94835"/>
                  <a:gd name="connsiteY1" fmla="*/ 382190 h 394759"/>
                  <a:gd name="connsiteX2" fmla="*/ 23795 w 94835"/>
                  <a:gd name="connsiteY2" fmla="*/ 197443 h 394759"/>
                  <a:gd name="connsiteX3" fmla="*/ 89608 w 94835"/>
                  <a:gd name="connsiteY3" fmla="*/ 10721 h 394759"/>
                  <a:gd name="connsiteX4" fmla="*/ 94922 w 94835"/>
                  <a:gd name="connsiteY4" fmla="*/ 4010 h 394759"/>
                  <a:gd name="connsiteX5" fmla="*/ 90834 w 94835"/>
                  <a:gd name="connsiteY5" fmla="*/ 63 h 394759"/>
                  <a:gd name="connsiteX6" fmla="*/ 25839 w 94835"/>
                  <a:gd name="connsiteY6" fmla="*/ 77041 h 394759"/>
                  <a:gd name="connsiteX7" fmla="*/ 86 w 94835"/>
                  <a:gd name="connsiteY7" fmla="*/ 197443 h 394759"/>
                  <a:gd name="connsiteX8" fmla="*/ 27065 w 94835"/>
                  <a:gd name="connsiteY8" fmla="*/ 320608 h 394759"/>
                  <a:gd name="connsiteX9" fmla="*/ 90834 w 94835"/>
                  <a:gd name="connsiteY9" fmla="*/ 394822 h 394759"/>
                  <a:gd name="connsiteX10" fmla="*/ 94922 w 9483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835" h="394759">
                    <a:moveTo>
                      <a:pt x="94922" y="390875"/>
                    </a:moveTo>
                    <a:cubicBezTo>
                      <a:pt x="94922" y="389691"/>
                      <a:pt x="94922" y="388901"/>
                      <a:pt x="87973" y="382190"/>
                    </a:cubicBezTo>
                    <a:cubicBezTo>
                      <a:pt x="36876" y="332450"/>
                      <a:pt x="23795" y="257841"/>
                      <a:pt x="23795" y="197443"/>
                    </a:cubicBezTo>
                    <a:cubicBezTo>
                      <a:pt x="23795" y="128754"/>
                      <a:pt x="39329" y="60066"/>
                      <a:pt x="89608" y="10721"/>
                    </a:cubicBezTo>
                    <a:cubicBezTo>
                      <a:pt x="94922" y="5984"/>
                      <a:pt x="94922" y="5195"/>
                      <a:pt x="94922" y="4010"/>
                    </a:cubicBezTo>
                    <a:cubicBezTo>
                      <a:pt x="94922" y="1247"/>
                      <a:pt x="93287" y="63"/>
                      <a:pt x="90834" y="63"/>
                    </a:cubicBezTo>
                    <a:cubicBezTo>
                      <a:pt x="86746" y="63"/>
                      <a:pt x="49957" y="26906"/>
                      <a:pt x="25839" y="77041"/>
                    </a:cubicBezTo>
                    <a:cubicBezTo>
                      <a:pt x="4991" y="120464"/>
                      <a:pt x="86" y="164283"/>
                      <a:pt x="86" y="197443"/>
                    </a:cubicBezTo>
                    <a:cubicBezTo>
                      <a:pt x="86" y="228234"/>
                      <a:pt x="4583" y="276000"/>
                      <a:pt x="27065" y="320608"/>
                    </a:cubicBezTo>
                    <a:cubicBezTo>
                      <a:pt x="51592" y="369163"/>
                      <a:pt x="86746" y="394822"/>
                      <a:pt x="90834" y="394822"/>
                    </a:cubicBezTo>
                    <a:cubicBezTo>
                      <a:pt x="93287" y="394822"/>
                      <a:pt x="94922" y="393638"/>
                      <a:pt x="94922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FC7F0715-8E7E-23D4-FE3D-1F63F35014C3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13019789" y="4398201"/>
                <a:ext cx="336830" cy="269620"/>
              </a:xfrm>
              <a:custGeom>
                <a:avLst/>
                <a:gdLst>
                  <a:gd name="connsiteX0" fmla="*/ 187309 w 336830"/>
                  <a:gd name="connsiteY0" fmla="*/ 107437 h 269620"/>
                  <a:gd name="connsiteX1" fmla="*/ 152972 w 336830"/>
                  <a:gd name="connsiteY1" fmla="*/ 28880 h 269620"/>
                  <a:gd name="connsiteX2" fmla="*/ 150928 w 336830"/>
                  <a:gd name="connsiteY2" fmla="*/ 23748 h 269620"/>
                  <a:gd name="connsiteX3" fmla="*/ 175046 w 336830"/>
                  <a:gd name="connsiteY3" fmla="*/ 12300 h 269620"/>
                  <a:gd name="connsiteX4" fmla="*/ 183221 w 336830"/>
                  <a:gd name="connsiteY4" fmla="*/ 4800 h 269620"/>
                  <a:gd name="connsiteX5" fmla="*/ 177089 w 336830"/>
                  <a:gd name="connsiteY5" fmla="*/ 63 h 269620"/>
                  <a:gd name="connsiteX6" fmla="*/ 125584 w 336830"/>
                  <a:gd name="connsiteY6" fmla="*/ 1247 h 269620"/>
                  <a:gd name="connsiteX7" fmla="*/ 79801 w 336830"/>
                  <a:gd name="connsiteY7" fmla="*/ 63 h 269620"/>
                  <a:gd name="connsiteX8" fmla="*/ 72443 w 336830"/>
                  <a:gd name="connsiteY8" fmla="*/ 7958 h 269620"/>
                  <a:gd name="connsiteX9" fmla="*/ 81845 w 336830"/>
                  <a:gd name="connsiteY9" fmla="*/ 12300 h 269620"/>
                  <a:gd name="connsiteX10" fmla="*/ 112503 w 336830"/>
                  <a:gd name="connsiteY10" fmla="*/ 24933 h 269620"/>
                  <a:gd name="connsiteX11" fmla="*/ 160739 w 336830"/>
                  <a:gd name="connsiteY11" fmla="*/ 135071 h 269620"/>
                  <a:gd name="connsiteX12" fmla="*/ 74487 w 336830"/>
                  <a:gd name="connsiteY12" fmla="*/ 224681 h 269620"/>
                  <a:gd name="connsiteX13" fmla="*/ 69173 w 336830"/>
                  <a:gd name="connsiteY13" fmla="*/ 229023 h 269620"/>
                  <a:gd name="connsiteX14" fmla="*/ 9083 w 336830"/>
                  <a:gd name="connsiteY14" fmla="*/ 257446 h 269620"/>
                  <a:gd name="connsiteX15" fmla="*/ 90 w 336830"/>
                  <a:gd name="connsiteY15" fmla="*/ 265341 h 269620"/>
                  <a:gd name="connsiteX16" fmla="*/ 5404 w 336830"/>
                  <a:gd name="connsiteY16" fmla="*/ 269684 h 269620"/>
                  <a:gd name="connsiteX17" fmla="*/ 43829 w 336830"/>
                  <a:gd name="connsiteY17" fmla="*/ 268499 h 269620"/>
                  <a:gd name="connsiteX18" fmla="*/ 89612 w 336830"/>
                  <a:gd name="connsiteY18" fmla="*/ 269684 h 269620"/>
                  <a:gd name="connsiteX19" fmla="*/ 96970 w 336830"/>
                  <a:gd name="connsiteY19" fmla="*/ 261788 h 269620"/>
                  <a:gd name="connsiteX20" fmla="*/ 92064 w 336830"/>
                  <a:gd name="connsiteY20" fmla="*/ 257446 h 269620"/>
                  <a:gd name="connsiteX21" fmla="*/ 75713 w 336830"/>
                  <a:gd name="connsiteY21" fmla="*/ 245208 h 269620"/>
                  <a:gd name="connsiteX22" fmla="*/ 86750 w 336830"/>
                  <a:gd name="connsiteY22" fmla="*/ 227444 h 269620"/>
                  <a:gd name="connsiteX23" fmla="*/ 128445 w 336830"/>
                  <a:gd name="connsiteY23" fmla="*/ 184810 h 269620"/>
                  <a:gd name="connsiteX24" fmla="*/ 165235 w 336830"/>
                  <a:gd name="connsiteY24" fmla="*/ 146124 h 269620"/>
                  <a:gd name="connsiteX25" fmla="*/ 206521 w 336830"/>
                  <a:gd name="connsiteY25" fmla="*/ 240471 h 269620"/>
                  <a:gd name="connsiteX26" fmla="*/ 208565 w 336830"/>
                  <a:gd name="connsiteY26" fmla="*/ 245998 h 269620"/>
                  <a:gd name="connsiteX27" fmla="*/ 184856 w 336830"/>
                  <a:gd name="connsiteY27" fmla="*/ 257446 h 269620"/>
                  <a:gd name="connsiteX28" fmla="*/ 176681 w 336830"/>
                  <a:gd name="connsiteY28" fmla="*/ 264946 h 269620"/>
                  <a:gd name="connsiteX29" fmla="*/ 182812 w 336830"/>
                  <a:gd name="connsiteY29" fmla="*/ 269684 h 269620"/>
                  <a:gd name="connsiteX30" fmla="*/ 234318 w 336830"/>
                  <a:gd name="connsiteY30" fmla="*/ 268499 h 269620"/>
                  <a:gd name="connsiteX31" fmla="*/ 279692 w 336830"/>
                  <a:gd name="connsiteY31" fmla="*/ 269684 h 269620"/>
                  <a:gd name="connsiteX32" fmla="*/ 287459 w 336830"/>
                  <a:gd name="connsiteY32" fmla="*/ 262183 h 269620"/>
                  <a:gd name="connsiteX33" fmla="*/ 280101 w 336830"/>
                  <a:gd name="connsiteY33" fmla="*/ 257446 h 269620"/>
                  <a:gd name="connsiteX34" fmla="*/ 244946 w 336830"/>
                  <a:gd name="connsiteY34" fmla="*/ 240077 h 269620"/>
                  <a:gd name="connsiteX35" fmla="*/ 192214 w 336830"/>
                  <a:gd name="connsiteY35" fmla="*/ 118096 h 269620"/>
                  <a:gd name="connsiteX36" fmla="*/ 276013 w 336830"/>
                  <a:gd name="connsiteY36" fmla="*/ 32433 h 269620"/>
                  <a:gd name="connsiteX37" fmla="*/ 327927 w 336830"/>
                  <a:gd name="connsiteY37" fmla="*/ 12300 h 269620"/>
                  <a:gd name="connsiteX38" fmla="*/ 336920 w 336830"/>
                  <a:gd name="connsiteY38" fmla="*/ 4405 h 269620"/>
                  <a:gd name="connsiteX39" fmla="*/ 331606 w 336830"/>
                  <a:gd name="connsiteY39" fmla="*/ 63 h 269620"/>
                  <a:gd name="connsiteX40" fmla="*/ 293182 w 336830"/>
                  <a:gd name="connsiteY40" fmla="*/ 1247 h 269620"/>
                  <a:gd name="connsiteX41" fmla="*/ 247808 w 336830"/>
                  <a:gd name="connsiteY41" fmla="*/ 63 h 269620"/>
                  <a:gd name="connsiteX42" fmla="*/ 240041 w 336830"/>
                  <a:gd name="connsiteY42" fmla="*/ 7958 h 269620"/>
                  <a:gd name="connsiteX43" fmla="*/ 244946 w 336830"/>
                  <a:gd name="connsiteY43" fmla="*/ 12300 h 269620"/>
                  <a:gd name="connsiteX44" fmla="*/ 261297 w 336830"/>
                  <a:gd name="connsiteY44" fmla="*/ 24538 h 269620"/>
                  <a:gd name="connsiteX45" fmla="*/ 253530 w 336830"/>
                  <a:gd name="connsiteY45" fmla="*/ 38749 h 269620"/>
                  <a:gd name="connsiteX46" fmla="*/ 187309 w 336830"/>
                  <a:gd name="connsiteY46" fmla="*/ 107437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6830" h="269620">
                    <a:moveTo>
                      <a:pt x="187309" y="107437"/>
                    </a:moveTo>
                    <a:lnTo>
                      <a:pt x="152972" y="28880"/>
                    </a:lnTo>
                    <a:cubicBezTo>
                      <a:pt x="151745" y="25722"/>
                      <a:pt x="150928" y="24143"/>
                      <a:pt x="150928" y="23748"/>
                    </a:cubicBezTo>
                    <a:cubicBezTo>
                      <a:pt x="150928" y="21380"/>
                      <a:pt x="157877" y="13879"/>
                      <a:pt x="175046" y="12300"/>
                    </a:cubicBezTo>
                    <a:cubicBezTo>
                      <a:pt x="179133" y="11906"/>
                      <a:pt x="183221" y="11511"/>
                      <a:pt x="183221" y="4800"/>
                    </a:cubicBezTo>
                    <a:cubicBezTo>
                      <a:pt x="183221" y="63"/>
                      <a:pt x="178316" y="63"/>
                      <a:pt x="177089" y="63"/>
                    </a:cubicBezTo>
                    <a:cubicBezTo>
                      <a:pt x="160330" y="63"/>
                      <a:pt x="142752" y="1247"/>
                      <a:pt x="125584" y="1247"/>
                    </a:cubicBezTo>
                    <a:cubicBezTo>
                      <a:pt x="115365" y="1247"/>
                      <a:pt x="90020" y="63"/>
                      <a:pt x="79801" y="63"/>
                    </a:cubicBezTo>
                    <a:cubicBezTo>
                      <a:pt x="77348" y="63"/>
                      <a:pt x="72443" y="63"/>
                      <a:pt x="72443" y="7958"/>
                    </a:cubicBezTo>
                    <a:cubicBezTo>
                      <a:pt x="72443" y="12300"/>
                      <a:pt x="76531" y="12300"/>
                      <a:pt x="81845" y="12300"/>
                    </a:cubicBezTo>
                    <a:cubicBezTo>
                      <a:pt x="106371" y="12300"/>
                      <a:pt x="108824" y="16248"/>
                      <a:pt x="112503" y="24933"/>
                    </a:cubicBezTo>
                    <a:lnTo>
                      <a:pt x="160739" y="135071"/>
                    </a:lnTo>
                    <a:lnTo>
                      <a:pt x="74487" y="224681"/>
                    </a:lnTo>
                    <a:lnTo>
                      <a:pt x="69173" y="229023"/>
                    </a:lnTo>
                    <a:cubicBezTo>
                      <a:pt x="49143" y="249946"/>
                      <a:pt x="29931" y="256262"/>
                      <a:pt x="9083" y="257446"/>
                    </a:cubicBezTo>
                    <a:cubicBezTo>
                      <a:pt x="3769" y="257841"/>
                      <a:pt x="90" y="257841"/>
                      <a:pt x="90" y="265341"/>
                    </a:cubicBezTo>
                    <a:cubicBezTo>
                      <a:pt x="90" y="265736"/>
                      <a:pt x="90" y="269684"/>
                      <a:pt x="5404" y="269684"/>
                    </a:cubicBezTo>
                    <a:cubicBezTo>
                      <a:pt x="17667" y="269684"/>
                      <a:pt x="31157" y="268499"/>
                      <a:pt x="43829" y="268499"/>
                    </a:cubicBezTo>
                    <a:cubicBezTo>
                      <a:pt x="58954" y="268499"/>
                      <a:pt x="74896" y="269684"/>
                      <a:pt x="89612" y="269684"/>
                    </a:cubicBezTo>
                    <a:cubicBezTo>
                      <a:pt x="92064" y="269684"/>
                      <a:pt x="96970" y="269684"/>
                      <a:pt x="96970" y="261788"/>
                    </a:cubicBezTo>
                    <a:cubicBezTo>
                      <a:pt x="96970" y="257841"/>
                      <a:pt x="92882" y="257446"/>
                      <a:pt x="92064" y="257446"/>
                    </a:cubicBezTo>
                    <a:cubicBezTo>
                      <a:pt x="88385" y="257051"/>
                      <a:pt x="75713" y="256262"/>
                      <a:pt x="75713" y="245208"/>
                    </a:cubicBezTo>
                    <a:cubicBezTo>
                      <a:pt x="75713" y="238892"/>
                      <a:pt x="81845" y="232576"/>
                      <a:pt x="86750" y="227444"/>
                    </a:cubicBezTo>
                    <a:lnTo>
                      <a:pt x="128445" y="184810"/>
                    </a:lnTo>
                    <a:lnTo>
                      <a:pt x="165235" y="146124"/>
                    </a:lnTo>
                    <a:lnTo>
                      <a:pt x="206521" y="240471"/>
                    </a:lnTo>
                    <a:cubicBezTo>
                      <a:pt x="208156" y="244814"/>
                      <a:pt x="208565" y="245208"/>
                      <a:pt x="208565" y="245998"/>
                    </a:cubicBezTo>
                    <a:cubicBezTo>
                      <a:pt x="208565" y="249156"/>
                      <a:pt x="200798" y="255867"/>
                      <a:pt x="184856" y="257446"/>
                    </a:cubicBezTo>
                    <a:cubicBezTo>
                      <a:pt x="180360" y="257841"/>
                      <a:pt x="176681" y="258236"/>
                      <a:pt x="176681" y="264946"/>
                    </a:cubicBezTo>
                    <a:cubicBezTo>
                      <a:pt x="176681" y="269684"/>
                      <a:pt x="181177" y="269684"/>
                      <a:pt x="182812" y="269684"/>
                    </a:cubicBezTo>
                    <a:cubicBezTo>
                      <a:pt x="194258" y="269684"/>
                      <a:pt x="222872" y="268499"/>
                      <a:pt x="234318" y="268499"/>
                    </a:cubicBezTo>
                    <a:cubicBezTo>
                      <a:pt x="244537" y="268499"/>
                      <a:pt x="269473" y="269684"/>
                      <a:pt x="279692" y="269684"/>
                    </a:cubicBezTo>
                    <a:cubicBezTo>
                      <a:pt x="282553" y="269684"/>
                      <a:pt x="287459" y="269684"/>
                      <a:pt x="287459" y="262183"/>
                    </a:cubicBezTo>
                    <a:cubicBezTo>
                      <a:pt x="287459" y="257446"/>
                      <a:pt x="283371" y="257446"/>
                      <a:pt x="280101" y="257446"/>
                    </a:cubicBezTo>
                    <a:cubicBezTo>
                      <a:pt x="252713" y="257051"/>
                      <a:pt x="251895" y="255867"/>
                      <a:pt x="244946" y="240077"/>
                    </a:cubicBezTo>
                    <a:cubicBezTo>
                      <a:pt x="229004" y="203364"/>
                      <a:pt x="201616" y="141781"/>
                      <a:pt x="192214" y="118096"/>
                    </a:cubicBezTo>
                    <a:cubicBezTo>
                      <a:pt x="220011" y="90463"/>
                      <a:pt x="262932" y="43486"/>
                      <a:pt x="276013" y="32433"/>
                    </a:cubicBezTo>
                    <a:cubicBezTo>
                      <a:pt x="287867" y="22959"/>
                      <a:pt x="303401" y="13485"/>
                      <a:pt x="327927" y="12300"/>
                    </a:cubicBezTo>
                    <a:cubicBezTo>
                      <a:pt x="333241" y="11906"/>
                      <a:pt x="336920" y="11906"/>
                      <a:pt x="336920" y="4405"/>
                    </a:cubicBezTo>
                    <a:cubicBezTo>
                      <a:pt x="336920" y="4010"/>
                      <a:pt x="336920" y="63"/>
                      <a:pt x="331606" y="63"/>
                    </a:cubicBezTo>
                    <a:cubicBezTo>
                      <a:pt x="319343" y="63"/>
                      <a:pt x="305854" y="1247"/>
                      <a:pt x="293182" y="1247"/>
                    </a:cubicBezTo>
                    <a:cubicBezTo>
                      <a:pt x="278057" y="1247"/>
                      <a:pt x="262523" y="63"/>
                      <a:pt x="247808" y="63"/>
                    </a:cubicBezTo>
                    <a:cubicBezTo>
                      <a:pt x="245355" y="63"/>
                      <a:pt x="240041" y="63"/>
                      <a:pt x="240041" y="7958"/>
                    </a:cubicBezTo>
                    <a:cubicBezTo>
                      <a:pt x="240041" y="10721"/>
                      <a:pt x="242085" y="11906"/>
                      <a:pt x="244946" y="12300"/>
                    </a:cubicBezTo>
                    <a:cubicBezTo>
                      <a:pt x="248625" y="12695"/>
                      <a:pt x="261297" y="13485"/>
                      <a:pt x="261297" y="24538"/>
                    </a:cubicBezTo>
                    <a:cubicBezTo>
                      <a:pt x="261297" y="30064"/>
                      <a:pt x="256801" y="35196"/>
                      <a:pt x="253530" y="38749"/>
                    </a:cubicBezTo>
                    <a:lnTo>
                      <a:pt x="187309" y="107437"/>
                    </a:lnTo>
                    <a:close/>
                  </a:path>
                </a:pathLst>
              </a:custGeom>
              <a:solidFill>
                <a:srgbClr val="000000"/>
              </a:solidFill>
              <a:ln w="41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F61B03BD-891E-0502-96EA-B3FA1D21D416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13402788" y="4371753"/>
                <a:ext cx="94835" cy="394759"/>
              </a:xfrm>
              <a:custGeom>
                <a:avLst/>
                <a:gdLst>
                  <a:gd name="connsiteX0" fmla="*/ 94935 w 94835"/>
                  <a:gd name="connsiteY0" fmla="*/ 197443 h 394759"/>
                  <a:gd name="connsiteX1" fmla="*/ 67956 w 94835"/>
                  <a:gd name="connsiteY1" fmla="*/ 74278 h 394759"/>
                  <a:gd name="connsiteX2" fmla="*/ 4187 w 94835"/>
                  <a:gd name="connsiteY2" fmla="*/ 63 h 394759"/>
                  <a:gd name="connsiteX3" fmla="*/ 99 w 94835"/>
                  <a:gd name="connsiteY3" fmla="*/ 4010 h 394759"/>
                  <a:gd name="connsiteX4" fmla="*/ 7866 w 94835"/>
                  <a:gd name="connsiteY4" fmla="*/ 13090 h 394759"/>
                  <a:gd name="connsiteX5" fmla="*/ 71226 w 94835"/>
                  <a:gd name="connsiteY5" fmla="*/ 197443 h 394759"/>
                  <a:gd name="connsiteX6" fmla="*/ 5413 w 94835"/>
                  <a:gd name="connsiteY6" fmla="*/ 384164 h 394759"/>
                  <a:gd name="connsiteX7" fmla="*/ 99 w 94835"/>
                  <a:gd name="connsiteY7" fmla="*/ 390875 h 394759"/>
                  <a:gd name="connsiteX8" fmla="*/ 4187 w 94835"/>
                  <a:gd name="connsiteY8" fmla="*/ 394822 h 394759"/>
                  <a:gd name="connsiteX9" fmla="*/ 69182 w 94835"/>
                  <a:gd name="connsiteY9" fmla="*/ 317844 h 394759"/>
                  <a:gd name="connsiteX10" fmla="*/ 94935 w 9483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835" h="394759">
                    <a:moveTo>
                      <a:pt x="94935" y="197443"/>
                    </a:moveTo>
                    <a:cubicBezTo>
                      <a:pt x="94935" y="166651"/>
                      <a:pt x="90438" y="118885"/>
                      <a:pt x="67956" y="74278"/>
                    </a:cubicBezTo>
                    <a:cubicBezTo>
                      <a:pt x="43429" y="25722"/>
                      <a:pt x="8275" y="63"/>
                      <a:pt x="4187" y="63"/>
                    </a:cubicBezTo>
                    <a:cubicBezTo>
                      <a:pt x="1734" y="63"/>
                      <a:pt x="99" y="1642"/>
                      <a:pt x="99" y="4010"/>
                    </a:cubicBezTo>
                    <a:cubicBezTo>
                      <a:pt x="99" y="5195"/>
                      <a:pt x="99" y="5984"/>
                      <a:pt x="7866" y="13090"/>
                    </a:cubicBezTo>
                    <a:cubicBezTo>
                      <a:pt x="47926" y="52171"/>
                      <a:pt x="71226" y="114938"/>
                      <a:pt x="71226" y="197443"/>
                    </a:cubicBezTo>
                    <a:cubicBezTo>
                      <a:pt x="71226" y="264946"/>
                      <a:pt x="56101" y="334424"/>
                      <a:pt x="5413" y="384164"/>
                    </a:cubicBezTo>
                    <a:cubicBezTo>
                      <a:pt x="99" y="388901"/>
                      <a:pt x="99" y="389691"/>
                      <a:pt x="99" y="390875"/>
                    </a:cubicBezTo>
                    <a:cubicBezTo>
                      <a:pt x="99" y="393243"/>
                      <a:pt x="1734" y="394822"/>
                      <a:pt x="4187" y="394822"/>
                    </a:cubicBezTo>
                    <a:cubicBezTo>
                      <a:pt x="8275" y="394822"/>
                      <a:pt x="45064" y="367979"/>
                      <a:pt x="69182" y="317844"/>
                    </a:cubicBezTo>
                    <a:cubicBezTo>
                      <a:pt x="90029" y="274421"/>
                      <a:pt x="94935" y="230602"/>
                      <a:pt x="94935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508" name="TextBox 507">
            <a:extLst>
              <a:ext uri="{FF2B5EF4-FFF2-40B4-BE49-F238E27FC236}">
                <a16:creationId xmlns:a16="http://schemas.microsoft.com/office/drawing/2014/main" id="{34812E55-8F44-FF77-4B6D-5FB116EA4FCD}"/>
              </a:ext>
            </a:extLst>
          </p:cNvPr>
          <p:cNvSpPr txBox="1"/>
          <p:nvPr/>
        </p:nvSpPr>
        <p:spPr>
          <a:xfrm rot="800072">
            <a:off x="5825094" y="1646977"/>
            <a:ext cx="519965" cy="584775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/>
              <a:t>!?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51F54401-8BCB-CB6F-337A-894A59684E2D}"/>
              </a:ext>
            </a:extLst>
          </p:cNvPr>
          <p:cNvSpPr txBox="1"/>
          <p:nvPr/>
        </p:nvSpPr>
        <p:spPr>
          <a:xfrm>
            <a:off x="631565" y="3561414"/>
            <a:ext cx="5406117" cy="51227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/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5E0C08A9-3A78-43AE-E702-AD1EF73E3604}"/>
              </a:ext>
            </a:extLst>
          </p:cNvPr>
          <p:cNvSpPr txBox="1"/>
          <p:nvPr/>
        </p:nvSpPr>
        <p:spPr>
          <a:xfrm>
            <a:off x="631565" y="3558223"/>
            <a:ext cx="5406117" cy="120032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Axiom.</a:t>
            </a:r>
          </a:p>
          <a:p>
            <a:endParaRPr lang="en-GB" sz="4000" b="1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grpSp>
        <p:nvGrpSpPr>
          <p:cNvPr id="597" name="Group 59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\Leq V \implies \pt(U)\Leq \pt(V) $&#10;&#10;\end{document}&#10;" title="IguanaTex Vector Display">
            <a:extLst>
              <a:ext uri="{FF2B5EF4-FFF2-40B4-BE49-F238E27FC236}">
                <a16:creationId xmlns:a16="http://schemas.microsoft.com/office/drawing/2014/main" id="{411EC8A0-A0DC-CD0A-FD2E-87BC3826F3BE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33445" y="4240930"/>
            <a:ext cx="4802355" cy="394759"/>
            <a:chOff x="5684716" y="4730915"/>
            <a:chExt cx="4802355" cy="394759"/>
          </a:xfrm>
        </p:grpSpPr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FEBCEF2D-7B12-FB93-17FD-C6041DDBA1E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684716" y="4757363"/>
              <a:ext cx="280582" cy="278305"/>
            </a:xfrm>
            <a:custGeom>
              <a:avLst/>
              <a:gdLst>
                <a:gd name="connsiteX0" fmla="*/ 230049 w 280582"/>
                <a:gd name="connsiteY0" fmla="*/ 41513 h 278305"/>
                <a:gd name="connsiteX1" fmla="*/ 273777 w 280582"/>
                <a:gd name="connsiteY1" fmla="*/ 12300 h 278305"/>
                <a:gd name="connsiteX2" fmla="*/ 280660 w 280582"/>
                <a:gd name="connsiteY2" fmla="*/ 4405 h 278305"/>
                <a:gd name="connsiteX3" fmla="*/ 275396 w 280582"/>
                <a:gd name="connsiteY3" fmla="*/ 63 h 278305"/>
                <a:gd name="connsiteX4" fmla="*/ 234098 w 280582"/>
                <a:gd name="connsiteY4" fmla="*/ 1247 h 278305"/>
                <a:gd name="connsiteX5" fmla="*/ 191991 w 280582"/>
                <a:gd name="connsiteY5" fmla="*/ 63 h 278305"/>
                <a:gd name="connsiteX6" fmla="*/ 184703 w 280582"/>
                <a:gd name="connsiteY6" fmla="*/ 7958 h 278305"/>
                <a:gd name="connsiteX7" fmla="*/ 191991 w 280582"/>
                <a:gd name="connsiteY7" fmla="*/ 12300 h 278305"/>
                <a:gd name="connsiteX8" fmla="*/ 219523 w 280582"/>
                <a:gd name="connsiteY8" fmla="*/ 29670 h 278305"/>
                <a:gd name="connsiteX9" fmla="*/ 218308 w 280582"/>
                <a:gd name="connsiteY9" fmla="*/ 37960 h 278305"/>
                <a:gd name="connsiteX10" fmla="*/ 181869 w 280582"/>
                <a:gd name="connsiteY10" fmla="*/ 178889 h 278305"/>
                <a:gd name="connsiteX11" fmla="*/ 81053 w 280582"/>
                <a:gd name="connsiteY11" fmla="*/ 266131 h 278305"/>
                <a:gd name="connsiteX12" fmla="*/ 31657 w 280582"/>
                <a:gd name="connsiteY12" fmla="*/ 214812 h 278305"/>
                <a:gd name="connsiteX13" fmla="*/ 36111 w 280582"/>
                <a:gd name="connsiteY13" fmla="*/ 184021 h 278305"/>
                <a:gd name="connsiteX14" fmla="*/ 75385 w 280582"/>
                <a:gd name="connsiteY14" fmla="*/ 30459 h 278305"/>
                <a:gd name="connsiteX15" fmla="*/ 109395 w 280582"/>
                <a:gd name="connsiteY15" fmla="*/ 12300 h 278305"/>
                <a:gd name="connsiteX16" fmla="*/ 123161 w 280582"/>
                <a:gd name="connsiteY16" fmla="*/ 4405 h 278305"/>
                <a:gd name="connsiteX17" fmla="*/ 117492 w 280582"/>
                <a:gd name="connsiteY17" fmla="*/ 63 h 278305"/>
                <a:gd name="connsiteX18" fmla="*/ 65668 w 280582"/>
                <a:gd name="connsiteY18" fmla="*/ 1247 h 278305"/>
                <a:gd name="connsiteX19" fmla="*/ 13438 w 280582"/>
                <a:gd name="connsiteY19" fmla="*/ 63 h 278305"/>
                <a:gd name="connsiteX20" fmla="*/ 5745 w 280582"/>
                <a:gd name="connsiteY20" fmla="*/ 7958 h 278305"/>
                <a:gd name="connsiteX21" fmla="*/ 17082 w 280582"/>
                <a:gd name="connsiteY21" fmla="*/ 12300 h 278305"/>
                <a:gd name="connsiteX22" fmla="*/ 32467 w 280582"/>
                <a:gd name="connsiteY22" fmla="*/ 13090 h 278305"/>
                <a:gd name="connsiteX23" fmla="*/ 43399 w 280582"/>
                <a:gd name="connsiteY23" fmla="*/ 19406 h 278305"/>
                <a:gd name="connsiteX24" fmla="*/ 36516 w 280582"/>
                <a:gd name="connsiteY24" fmla="*/ 47434 h 278305"/>
                <a:gd name="connsiteX25" fmla="*/ 27609 w 280582"/>
                <a:gd name="connsiteY25" fmla="*/ 82173 h 278305"/>
                <a:gd name="connsiteX26" fmla="*/ 2911 w 280582"/>
                <a:gd name="connsiteY26" fmla="*/ 179678 h 278305"/>
                <a:gd name="connsiteX27" fmla="*/ 77 w 280582"/>
                <a:gd name="connsiteY27" fmla="*/ 202574 h 278305"/>
                <a:gd name="connsiteX28" fmla="*/ 79434 w 280582"/>
                <a:gd name="connsiteY28" fmla="*/ 278368 h 278305"/>
                <a:gd name="connsiteX29" fmla="*/ 194015 w 280582"/>
                <a:gd name="connsiteY29" fmla="*/ 181652 h 278305"/>
                <a:gd name="connsiteX30" fmla="*/ 230049 w 280582"/>
                <a:gd name="connsiteY30" fmla="*/ 41513 h 27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0582" h="278305">
                  <a:moveTo>
                    <a:pt x="230049" y="41513"/>
                  </a:moveTo>
                  <a:cubicBezTo>
                    <a:pt x="234098" y="25327"/>
                    <a:pt x="241386" y="13485"/>
                    <a:pt x="273777" y="12300"/>
                  </a:cubicBezTo>
                  <a:cubicBezTo>
                    <a:pt x="275801" y="12300"/>
                    <a:pt x="280660" y="11906"/>
                    <a:pt x="280660" y="4405"/>
                  </a:cubicBezTo>
                  <a:cubicBezTo>
                    <a:pt x="280660" y="4010"/>
                    <a:pt x="280660" y="63"/>
                    <a:pt x="275396" y="63"/>
                  </a:cubicBezTo>
                  <a:cubicBezTo>
                    <a:pt x="262035" y="63"/>
                    <a:pt x="247864" y="1247"/>
                    <a:pt x="234098" y="1247"/>
                  </a:cubicBezTo>
                  <a:cubicBezTo>
                    <a:pt x="220332" y="1247"/>
                    <a:pt x="205352" y="63"/>
                    <a:pt x="191991" y="63"/>
                  </a:cubicBezTo>
                  <a:cubicBezTo>
                    <a:pt x="189561" y="63"/>
                    <a:pt x="184703" y="63"/>
                    <a:pt x="184703" y="7958"/>
                  </a:cubicBezTo>
                  <a:cubicBezTo>
                    <a:pt x="184703" y="12300"/>
                    <a:pt x="188752" y="12300"/>
                    <a:pt x="191991" y="12300"/>
                  </a:cubicBezTo>
                  <a:cubicBezTo>
                    <a:pt x="215069" y="12695"/>
                    <a:pt x="219523" y="20985"/>
                    <a:pt x="219523" y="29670"/>
                  </a:cubicBezTo>
                  <a:cubicBezTo>
                    <a:pt x="219523" y="30854"/>
                    <a:pt x="218713" y="36775"/>
                    <a:pt x="218308" y="37960"/>
                  </a:cubicBezTo>
                  <a:lnTo>
                    <a:pt x="181869" y="178889"/>
                  </a:lnTo>
                  <a:cubicBezTo>
                    <a:pt x="168103" y="231787"/>
                    <a:pt x="121541" y="266131"/>
                    <a:pt x="81053" y="266131"/>
                  </a:cubicBezTo>
                  <a:cubicBezTo>
                    <a:pt x="53521" y="266131"/>
                    <a:pt x="31657" y="248761"/>
                    <a:pt x="31657" y="214812"/>
                  </a:cubicBezTo>
                  <a:cubicBezTo>
                    <a:pt x="31657" y="214023"/>
                    <a:pt x="31657" y="201390"/>
                    <a:pt x="36111" y="184021"/>
                  </a:cubicBezTo>
                  <a:lnTo>
                    <a:pt x="75385" y="30459"/>
                  </a:lnTo>
                  <a:cubicBezTo>
                    <a:pt x="79029" y="16248"/>
                    <a:pt x="79838" y="12300"/>
                    <a:pt x="109395" y="12300"/>
                  </a:cubicBezTo>
                  <a:cubicBezTo>
                    <a:pt x="119922" y="12300"/>
                    <a:pt x="123161" y="12300"/>
                    <a:pt x="123161" y="4405"/>
                  </a:cubicBezTo>
                  <a:cubicBezTo>
                    <a:pt x="123161" y="63"/>
                    <a:pt x="118707" y="63"/>
                    <a:pt x="117492" y="63"/>
                  </a:cubicBezTo>
                  <a:cubicBezTo>
                    <a:pt x="106156" y="63"/>
                    <a:pt x="77004" y="1247"/>
                    <a:pt x="65668" y="1247"/>
                  </a:cubicBezTo>
                  <a:cubicBezTo>
                    <a:pt x="53926" y="1247"/>
                    <a:pt x="25179" y="63"/>
                    <a:pt x="13438" y="63"/>
                  </a:cubicBezTo>
                  <a:cubicBezTo>
                    <a:pt x="10199" y="63"/>
                    <a:pt x="5745" y="63"/>
                    <a:pt x="5745" y="7958"/>
                  </a:cubicBezTo>
                  <a:cubicBezTo>
                    <a:pt x="5745" y="12300"/>
                    <a:pt x="9389" y="12300"/>
                    <a:pt x="17082" y="12300"/>
                  </a:cubicBezTo>
                  <a:cubicBezTo>
                    <a:pt x="17892" y="12300"/>
                    <a:pt x="25584" y="12300"/>
                    <a:pt x="32467" y="13090"/>
                  </a:cubicBezTo>
                  <a:cubicBezTo>
                    <a:pt x="39755" y="13879"/>
                    <a:pt x="43399" y="14274"/>
                    <a:pt x="43399" y="19406"/>
                  </a:cubicBezTo>
                  <a:cubicBezTo>
                    <a:pt x="43399" y="21775"/>
                    <a:pt x="38945" y="38354"/>
                    <a:pt x="36516" y="47434"/>
                  </a:cubicBezTo>
                  <a:lnTo>
                    <a:pt x="27609" y="82173"/>
                  </a:lnTo>
                  <a:cubicBezTo>
                    <a:pt x="23965" y="97568"/>
                    <a:pt x="4530" y="172178"/>
                    <a:pt x="2911" y="179678"/>
                  </a:cubicBezTo>
                  <a:cubicBezTo>
                    <a:pt x="77" y="190732"/>
                    <a:pt x="77" y="196653"/>
                    <a:pt x="77" y="202574"/>
                  </a:cubicBezTo>
                  <a:cubicBezTo>
                    <a:pt x="77" y="250735"/>
                    <a:pt x="36921" y="278368"/>
                    <a:pt x="79434" y="278368"/>
                  </a:cubicBezTo>
                  <a:cubicBezTo>
                    <a:pt x="130449" y="278368"/>
                    <a:pt x="180654" y="233760"/>
                    <a:pt x="194015" y="181652"/>
                  </a:cubicBezTo>
                  <a:lnTo>
                    <a:pt x="230049" y="41513"/>
                  </a:ln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E715D893-382B-61A1-4EE4-2230EFBE172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124245" y="4775917"/>
              <a:ext cx="246977" cy="307517"/>
            </a:xfrm>
            <a:custGeom>
              <a:avLst/>
              <a:gdLst>
                <a:gd name="connsiteX0" fmla="*/ 238968 w 246977"/>
                <a:gd name="connsiteY0" fmla="*/ 63 h 307517"/>
                <a:gd name="connsiteX1" fmla="*/ 235324 w 246977"/>
                <a:gd name="connsiteY1" fmla="*/ 852 h 307517"/>
                <a:gd name="connsiteX2" fmla="*/ 4946 w 246977"/>
                <a:gd name="connsiteY2" fmla="*/ 107832 h 307517"/>
                <a:gd name="connsiteX3" fmla="*/ 897 w 246977"/>
                <a:gd name="connsiteY3" fmla="*/ 111780 h 307517"/>
                <a:gd name="connsiteX4" fmla="*/ 87 w 246977"/>
                <a:gd name="connsiteY4" fmla="*/ 114938 h 307517"/>
                <a:gd name="connsiteX5" fmla="*/ 897 w 246977"/>
                <a:gd name="connsiteY5" fmla="*/ 118491 h 307517"/>
                <a:gd name="connsiteX6" fmla="*/ 4946 w 246977"/>
                <a:gd name="connsiteY6" fmla="*/ 122044 h 307517"/>
                <a:gd name="connsiteX7" fmla="*/ 235324 w 246977"/>
                <a:gd name="connsiteY7" fmla="*/ 229023 h 307517"/>
                <a:gd name="connsiteX8" fmla="*/ 238968 w 246977"/>
                <a:gd name="connsiteY8" fmla="*/ 229813 h 307517"/>
                <a:gd name="connsiteX9" fmla="*/ 246255 w 246977"/>
                <a:gd name="connsiteY9" fmla="*/ 225471 h 307517"/>
                <a:gd name="connsiteX10" fmla="*/ 247065 w 246977"/>
                <a:gd name="connsiteY10" fmla="*/ 221918 h 307517"/>
                <a:gd name="connsiteX11" fmla="*/ 247065 w 246977"/>
                <a:gd name="connsiteY11" fmla="*/ 7958 h 307517"/>
                <a:gd name="connsiteX12" fmla="*/ 246255 w 246977"/>
                <a:gd name="connsiteY12" fmla="*/ 4405 h 307517"/>
                <a:gd name="connsiteX13" fmla="*/ 238968 w 246977"/>
                <a:gd name="connsiteY13" fmla="*/ 63 h 307517"/>
                <a:gd name="connsiteX14" fmla="*/ 230870 w 246977"/>
                <a:gd name="connsiteY14" fmla="*/ 209285 h 307517"/>
                <a:gd name="connsiteX15" fmla="*/ 27214 w 246977"/>
                <a:gd name="connsiteY15" fmla="*/ 114938 h 307517"/>
                <a:gd name="connsiteX16" fmla="*/ 230870 w 246977"/>
                <a:gd name="connsiteY16" fmla="*/ 20590 h 307517"/>
                <a:gd name="connsiteX17" fmla="*/ 230870 w 246977"/>
                <a:gd name="connsiteY17" fmla="*/ 209285 h 307517"/>
                <a:gd name="connsiteX18" fmla="*/ 242207 w 246977"/>
                <a:gd name="connsiteY18" fmla="*/ 292580 h 307517"/>
                <a:gd name="connsiteX19" fmla="*/ 11829 w 246977"/>
                <a:gd name="connsiteY19" fmla="*/ 185600 h 307517"/>
                <a:gd name="connsiteX20" fmla="*/ 8185 w 246977"/>
                <a:gd name="connsiteY20" fmla="*/ 184810 h 307517"/>
                <a:gd name="connsiteX21" fmla="*/ 897 w 246977"/>
                <a:gd name="connsiteY21" fmla="*/ 189153 h 307517"/>
                <a:gd name="connsiteX22" fmla="*/ 87 w 246977"/>
                <a:gd name="connsiteY22" fmla="*/ 192311 h 307517"/>
                <a:gd name="connsiteX23" fmla="*/ 4946 w 246977"/>
                <a:gd name="connsiteY23" fmla="*/ 199811 h 307517"/>
                <a:gd name="connsiteX24" fmla="*/ 235324 w 246977"/>
                <a:gd name="connsiteY24" fmla="*/ 306791 h 307517"/>
                <a:gd name="connsiteX25" fmla="*/ 238968 w 246977"/>
                <a:gd name="connsiteY25" fmla="*/ 307581 h 307517"/>
                <a:gd name="connsiteX26" fmla="*/ 246255 w 246977"/>
                <a:gd name="connsiteY26" fmla="*/ 303238 h 307517"/>
                <a:gd name="connsiteX27" fmla="*/ 247065 w 246977"/>
                <a:gd name="connsiteY27" fmla="*/ 300080 h 307517"/>
                <a:gd name="connsiteX28" fmla="*/ 242207 w 246977"/>
                <a:gd name="connsiteY28" fmla="*/ 292580 h 30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6977" h="307517">
                  <a:moveTo>
                    <a:pt x="238968" y="63"/>
                  </a:moveTo>
                  <a:cubicBezTo>
                    <a:pt x="237753" y="63"/>
                    <a:pt x="236538" y="458"/>
                    <a:pt x="235324" y="852"/>
                  </a:cubicBezTo>
                  <a:lnTo>
                    <a:pt x="4946" y="107832"/>
                  </a:lnTo>
                  <a:cubicBezTo>
                    <a:pt x="3326" y="108622"/>
                    <a:pt x="1707" y="109806"/>
                    <a:pt x="897" y="111780"/>
                  </a:cubicBezTo>
                  <a:cubicBezTo>
                    <a:pt x="492" y="112569"/>
                    <a:pt x="87" y="113754"/>
                    <a:pt x="87" y="114938"/>
                  </a:cubicBezTo>
                  <a:cubicBezTo>
                    <a:pt x="87" y="116122"/>
                    <a:pt x="492" y="117306"/>
                    <a:pt x="897" y="118491"/>
                  </a:cubicBezTo>
                  <a:cubicBezTo>
                    <a:pt x="1707" y="120070"/>
                    <a:pt x="3326" y="121254"/>
                    <a:pt x="4946" y="122044"/>
                  </a:cubicBezTo>
                  <a:lnTo>
                    <a:pt x="235324" y="229023"/>
                  </a:lnTo>
                  <a:cubicBezTo>
                    <a:pt x="236538" y="229813"/>
                    <a:pt x="237348" y="229813"/>
                    <a:pt x="238968" y="229813"/>
                  </a:cubicBezTo>
                  <a:cubicBezTo>
                    <a:pt x="241802" y="229813"/>
                    <a:pt x="244636" y="228234"/>
                    <a:pt x="246255" y="225471"/>
                  </a:cubicBezTo>
                  <a:cubicBezTo>
                    <a:pt x="246660" y="224286"/>
                    <a:pt x="247065" y="223102"/>
                    <a:pt x="247065" y="221918"/>
                  </a:cubicBezTo>
                  <a:lnTo>
                    <a:pt x="247065" y="7958"/>
                  </a:lnTo>
                  <a:cubicBezTo>
                    <a:pt x="247065" y="6774"/>
                    <a:pt x="246660" y="5589"/>
                    <a:pt x="246255" y="4405"/>
                  </a:cubicBezTo>
                  <a:cubicBezTo>
                    <a:pt x="244636" y="1642"/>
                    <a:pt x="241802" y="63"/>
                    <a:pt x="238968" y="63"/>
                  </a:cubicBezTo>
                  <a:close/>
                  <a:moveTo>
                    <a:pt x="230870" y="209285"/>
                  </a:moveTo>
                  <a:lnTo>
                    <a:pt x="27214" y="114938"/>
                  </a:lnTo>
                  <a:lnTo>
                    <a:pt x="230870" y="20590"/>
                  </a:lnTo>
                  <a:lnTo>
                    <a:pt x="230870" y="209285"/>
                  </a:lnTo>
                  <a:close/>
                  <a:moveTo>
                    <a:pt x="242207" y="292580"/>
                  </a:moveTo>
                  <a:lnTo>
                    <a:pt x="11829" y="185600"/>
                  </a:lnTo>
                  <a:cubicBezTo>
                    <a:pt x="10614" y="185205"/>
                    <a:pt x="9400" y="184810"/>
                    <a:pt x="8185" y="184810"/>
                  </a:cubicBezTo>
                  <a:cubicBezTo>
                    <a:pt x="5351" y="184810"/>
                    <a:pt x="2517" y="186389"/>
                    <a:pt x="897" y="189153"/>
                  </a:cubicBezTo>
                  <a:cubicBezTo>
                    <a:pt x="492" y="190337"/>
                    <a:pt x="87" y="191126"/>
                    <a:pt x="87" y="192311"/>
                  </a:cubicBezTo>
                  <a:cubicBezTo>
                    <a:pt x="87" y="195469"/>
                    <a:pt x="2112" y="198232"/>
                    <a:pt x="4946" y="199811"/>
                  </a:cubicBezTo>
                  <a:lnTo>
                    <a:pt x="235324" y="306791"/>
                  </a:lnTo>
                  <a:cubicBezTo>
                    <a:pt x="236538" y="307186"/>
                    <a:pt x="237753" y="307581"/>
                    <a:pt x="238968" y="307581"/>
                  </a:cubicBezTo>
                  <a:cubicBezTo>
                    <a:pt x="241802" y="307581"/>
                    <a:pt x="244636" y="306002"/>
                    <a:pt x="246255" y="303238"/>
                  </a:cubicBezTo>
                  <a:cubicBezTo>
                    <a:pt x="246660" y="302054"/>
                    <a:pt x="247065" y="301264"/>
                    <a:pt x="247065" y="300080"/>
                  </a:cubicBezTo>
                  <a:cubicBezTo>
                    <a:pt x="247065" y="296922"/>
                    <a:pt x="245041" y="294159"/>
                    <a:pt x="242207" y="292580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EBC6241D-9111-821B-D763-558155B5CE0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540686" y="4757363"/>
              <a:ext cx="288680" cy="278305"/>
            </a:xfrm>
            <a:custGeom>
              <a:avLst/>
              <a:gdLst>
                <a:gd name="connsiteX0" fmla="*/ 231690 w 288680"/>
                <a:gd name="connsiteY0" fmla="*/ 45065 h 278305"/>
                <a:gd name="connsiteX1" fmla="*/ 283515 w 288680"/>
                <a:gd name="connsiteY1" fmla="*/ 12300 h 278305"/>
                <a:gd name="connsiteX2" fmla="*/ 288779 w 288680"/>
                <a:gd name="connsiteY2" fmla="*/ 4800 h 278305"/>
                <a:gd name="connsiteX3" fmla="*/ 283515 w 288680"/>
                <a:gd name="connsiteY3" fmla="*/ 63 h 278305"/>
                <a:gd name="connsiteX4" fmla="*/ 250315 w 288680"/>
                <a:gd name="connsiteY4" fmla="*/ 1247 h 278305"/>
                <a:gd name="connsiteX5" fmla="*/ 210231 w 288680"/>
                <a:gd name="connsiteY5" fmla="*/ 63 h 278305"/>
                <a:gd name="connsiteX6" fmla="*/ 202539 w 288680"/>
                <a:gd name="connsiteY6" fmla="*/ 7563 h 278305"/>
                <a:gd name="connsiteX7" fmla="*/ 209017 w 288680"/>
                <a:gd name="connsiteY7" fmla="*/ 12300 h 278305"/>
                <a:gd name="connsiteX8" fmla="*/ 227641 w 288680"/>
                <a:gd name="connsiteY8" fmla="*/ 25327 h 278305"/>
                <a:gd name="connsiteX9" fmla="*/ 221568 w 288680"/>
                <a:gd name="connsiteY9" fmla="*/ 40328 h 278305"/>
                <a:gd name="connsiteX10" fmla="*/ 97269 w 288680"/>
                <a:gd name="connsiteY10" fmla="*/ 232971 h 278305"/>
                <a:gd name="connsiteX11" fmla="*/ 69738 w 288680"/>
                <a:gd name="connsiteY11" fmla="*/ 24143 h 278305"/>
                <a:gd name="connsiteX12" fmla="*/ 97674 w 288680"/>
                <a:gd name="connsiteY12" fmla="*/ 12300 h 278305"/>
                <a:gd name="connsiteX13" fmla="*/ 107796 w 288680"/>
                <a:gd name="connsiteY13" fmla="*/ 4405 h 278305"/>
                <a:gd name="connsiteX14" fmla="*/ 102128 w 288680"/>
                <a:gd name="connsiteY14" fmla="*/ 63 h 278305"/>
                <a:gd name="connsiteX15" fmla="*/ 51923 w 288680"/>
                <a:gd name="connsiteY15" fmla="*/ 1247 h 278305"/>
                <a:gd name="connsiteX16" fmla="*/ 29654 w 288680"/>
                <a:gd name="connsiteY16" fmla="*/ 852 h 278305"/>
                <a:gd name="connsiteX17" fmla="*/ 7791 w 288680"/>
                <a:gd name="connsiteY17" fmla="*/ 63 h 278305"/>
                <a:gd name="connsiteX18" fmla="*/ 98 w 288680"/>
                <a:gd name="connsiteY18" fmla="*/ 7563 h 278305"/>
                <a:gd name="connsiteX19" fmla="*/ 10220 w 288680"/>
                <a:gd name="connsiteY19" fmla="*/ 12300 h 278305"/>
                <a:gd name="connsiteX20" fmla="*/ 34513 w 288680"/>
                <a:gd name="connsiteY20" fmla="*/ 25722 h 278305"/>
                <a:gd name="connsiteX21" fmla="*/ 66498 w 288680"/>
                <a:gd name="connsiteY21" fmla="*/ 269289 h 278305"/>
                <a:gd name="connsiteX22" fmla="*/ 74596 w 288680"/>
                <a:gd name="connsiteY22" fmla="*/ 278368 h 278305"/>
                <a:gd name="connsiteX23" fmla="*/ 85933 w 288680"/>
                <a:gd name="connsiteY23" fmla="*/ 271263 h 278305"/>
                <a:gd name="connsiteX24" fmla="*/ 231690 w 288680"/>
                <a:gd name="connsiteY24" fmla="*/ 45065 h 27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8680" h="278305">
                  <a:moveTo>
                    <a:pt x="231690" y="45065"/>
                  </a:moveTo>
                  <a:cubicBezTo>
                    <a:pt x="251529" y="14274"/>
                    <a:pt x="268534" y="13090"/>
                    <a:pt x="283515" y="12300"/>
                  </a:cubicBezTo>
                  <a:cubicBezTo>
                    <a:pt x="288374" y="11906"/>
                    <a:pt x="288779" y="5195"/>
                    <a:pt x="288779" y="4800"/>
                  </a:cubicBezTo>
                  <a:cubicBezTo>
                    <a:pt x="288779" y="1642"/>
                    <a:pt x="286754" y="63"/>
                    <a:pt x="283515" y="63"/>
                  </a:cubicBezTo>
                  <a:cubicBezTo>
                    <a:pt x="272988" y="63"/>
                    <a:pt x="261247" y="1247"/>
                    <a:pt x="250315" y="1247"/>
                  </a:cubicBezTo>
                  <a:cubicBezTo>
                    <a:pt x="236954" y="1247"/>
                    <a:pt x="223188" y="63"/>
                    <a:pt x="210231" y="63"/>
                  </a:cubicBezTo>
                  <a:cubicBezTo>
                    <a:pt x="207802" y="63"/>
                    <a:pt x="202539" y="63"/>
                    <a:pt x="202539" y="7563"/>
                  </a:cubicBezTo>
                  <a:cubicBezTo>
                    <a:pt x="202539" y="11906"/>
                    <a:pt x="206183" y="12300"/>
                    <a:pt x="209017" y="12300"/>
                  </a:cubicBezTo>
                  <a:cubicBezTo>
                    <a:pt x="219949" y="13090"/>
                    <a:pt x="227641" y="17037"/>
                    <a:pt x="227641" y="25327"/>
                  </a:cubicBezTo>
                  <a:cubicBezTo>
                    <a:pt x="227641" y="31249"/>
                    <a:pt x="221568" y="39933"/>
                    <a:pt x="221568" y="40328"/>
                  </a:cubicBezTo>
                  <a:lnTo>
                    <a:pt x="97269" y="232971"/>
                  </a:lnTo>
                  <a:lnTo>
                    <a:pt x="69738" y="24143"/>
                  </a:lnTo>
                  <a:cubicBezTo>
                    <a:pt x="69738" y="17432"/>
                    <a:pt x="79050" y="12300"/>
                    <a:pt x="97674" y="12300"/>
                  </a:cubicBezTo>
                  <a:cubicBezTo>
                    <a:pt x="103343" y="12300"/>
                    <a:pt x="107796" y="12300"/>
                    <a:pt x="107796" y="4405"/>
                  </a:cubicBezTo>
                  <a:cubicBezTo>
                    <a:pt x="107796" y="852"/>
                    <a:pt x="104557" y="63"/>
                    <a:pt x="102128" y="63"/>
                  </a:cubicBezTo>
                  <a:cubicBezTo>
                    <a:pt x="85933" y="63"/>
                    <a:pt x="68523" y="1247"/>
                    <a:pt x="51923" y="1247"/>
                  </a:cubicBezTo>
                  <a:cubicBezTo>
                    <a:pt x="44635" y="1247"/>
                    <a:pt x="36942" y="852"/>
                    <a:pt x="29654" y="852"/>
                  </a:cubicBezTo>
                  <a:cubicBezTo>
                    <a:pt x="22366" y="852"/>
                    <a:pt x="14674" y="63"/>
                    <a:pt x="7791" y="63"/>
                  </a:cubicBezTo>
                  <a:cubicBezTo>
                    <a:pt x="4956" y="63"/>
                    <a:pt x="98" y="63"/>
                    <a:pt x="98" y="7563"/>
                  </a:cubicBezTo>
                  <a:cubicBezTo>
                    <a:pt x="98" y="12300"/>
                    <a:pt x="3742" y="12300"/>
                    <a:pt x="10220" y="12300"/>
                  </a:cubicBezTo>
                  <a:cubicBezTo>
                    <a:pt x="32893" y="12300"/>
                    <a:pt x="33298" y="15853"/>
                    <a:pt x="34513" y="25722"/>
                  </a:cubicBezTo>
                  <a:lnTo>
                    <a:pt x="66498" y="269289"/>
                  </a:lnTo>
                  <a:cubicBezTo>
                    <a:pt x="67713" y="277184"/>
                    <a:pt x="69333" y="278368"/>
                    <a:pt x="74596" y="278368"/>
                  </a:cubicBezTo>
                  <a:cubicBezTo>
                    <a:pt x="81074" y="278368"/>
                    <a:pt x="82694" y="276395"/>
                    <a:pt x="85933" y="271263"/>
                  </a:cubicBezTo>
                  <a:lnTo>
                    <a:pt x="231690" y="45065"/>
                  </a:ln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67B87B40-B734-C35E-AA6B-34EFC74CF06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091770" y="4882108"/>
              <a:ext cx="269246" cy="92373"/>
            </a:xfrm>
            <a:custGeom>
              <a:avLst/>
              <a:gdLst>
                <a:gd name="connsiteX0" fmla="*/ 255592 w 269246"/>
                <a:gd name="connsiteY0" fmla="*/ 15853 h 92373"/>
                <a:gd name="connsiteX1" fmla="*/ 269358 w 269246"/>
                <a:gd name="connsiteY1" fmla="*/ 7958 h 92373"/>
                <a:gd name="connsiteX2" fmla="*/ 255997 w 269246"/>
                <a:gd name="connsiteY2" fmla="*/ 63 h 92373"/>
                <a:gd name="connsiteX3" fmla="*/ 13473 w 269246"/>
                <a:gd name="connsiteY3" fmla="*/ 63 h 92373"/>
                <a:gd name="connsiteX4" fmla="*/ 111 w 269246"/>
                <a:gd name="connsiteY4" fmla="*/ 7958 h 92373"/>
                <a:gd name="connsiteX5" fmla="*/ 13877 w 269246"/>
                <a:gd name="connsiteY5" fmla="*/ 15853 h 92373"/>
                <a:gd name="connsiteX6" fmla="*/ 255592 w 269246"/>
                <a:gd name="connsiteY6" fmla="*/ 15853 h 92373"/>
                <a:gd name="connsiteX7" fmla="*/ 255997 w 269246"/>
                <a:gd name="connsiteY7" fmla="*/ 92437 h 92373"/>
                <a:gd name="connsiteX8" fmla="*/ 269358 w 269246"/>
                <a:gd name="connsiteY8" fmla="*/ 84541 h 92373"/>
                <a:gd name="connsiteX9" fmla="*/ 255592 w 269246"/>
                <a:gd name="connsiteY9" fmla="*/ 76646 h 92373"/>
                <a:gd name="connsiteX10" fmla="*/ 13877 w 269246"/>
                <a:gd name="connsiteY10" fmla="*/ 76646 h 92373"/>
                <a:gd name="connsiteX11" fmla="*/ 111 w 269246"/>
                <a:gd name="connsiteY11" fmla="*/ 84541 h 92373"/>
                <a:gd name="connsiteX12" fmla="*/ 13473 w 269246"/>
                <a:gd name="connsiteY12" fmla="*/ 92437 h 92373"/>
                <a:gd name="connsiteX13" fmla="*/ 255997 w 269246"/>
                <a:gd name="connsiteY13" fmla="*/ 92437 h 9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9246" h="92373">
                  <a:moveTo>
                    <a:pt x="255592" y="15853"/>
                  </a:moveTo>
                  <a:cubicBezTo>
                    <a:pt x="261665" y="15853"/>
                    <a:pt x="269358" y="15853"/>
                    <a:pt x="269358" y="7958"/>
                  </a:cubicBezTo>
                  <a:cubicBezTo>
                    <a:pt x="269358" y="63"/>
                    <a:pt x="261665" y="63"/>
                    <a:pt x="255997" y="63"/>
                  </a:cubicBezTo>
                  <a:lnTo>
                    <a:pt x="13473" y="63"/>
                  </a:lnTo>
                  <a:cubicBezTo>
                    <a:pt x="7804" y="63"/>
                    <a:pt x="111" y="63"/>
                    <a:pt x="111" y="7958"/>
                  </a:cubicBezTo>
                  <a:cubicBezTo>
                    <a:pt x="111" y="15853"/>
                    <a:pt x="7804" y="15853"/>
                    <a:pt x="13877" y="15853"/>
                  </a:cubicBezTo>
                  <a:lnTo>
                    <a:pt x="255592" y="15853"/>
                  </a:lnTo>
                  <a:close/>
                  <a:moveTo>
                    <a:pt x="255997" y="92437"/>
                  </a:moveTo>
                  <a:cubicBezTo>
                    <a:pt x="261665" y="92437"/>
                    <a:pt x="269358" y="92437"/>
                    <a:pt x="269358" y="84541"/>
                  </a:cubicBezTo>
                  <a:cubicBezTo>
                    <a:pt x="269358" y="76646"/>
                    <a:pt x="261665" y="76646"/>
                    <a:pt x="255592" y="76646"/>
                  </a:cubicBezTo>
                  <a:lnTo>
                    <a:pt x="13877" y="76646"/>
                  </a:lnTo>
                  <a:cubicBezTo>
                    <a:pt x="7804" y="76646"/>
                    <a:pt x="111" y="76646"/>
                    <a:pt x="111" y="84541"/>
                  </a:cubicBezTo>
                  <a:cubicBezTo>
                    <a:pt x="111" y="92437"/>
                    <a:pt x="7804" y="92437"/>
                    <a:pt x="13473" y="92437"/>
                  </a:cubicBezTo>
                  <a:lnTo>
                    <a:pt x="255997" y="92437"/>
                  </a:ln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7677315F-5C81-192A-CE2B-ECC08AD8A05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338796" y="4819736"/>
              <a:ext cx="359534" cy="217117"/>
            </a:xfrm>
            <a:custGeom>
              <a:avLst/>
              <a:gdLst>
                <a:gd name="connsiteX0" fmla="*/ 271793 w 359534"/>
                <a:gd name="connsiteY0" fmla="*/ 78225 h 217117"/>
                <a:gd name="connsiteX1" fmla="*/ 322808 w 359534"/>
                <a:gd name="connsiteY1" fmla="*/ 108622 h 217117"/>
                <a:gd name="connsiteX2" fmla="*/ 271793 w 359534"/>
                <a:gd name="connsiteY2" fmla="*/ 139018 h 217117"/>
                <a:gd name="connsiteX3" fmla="*/ 14693 w 359534"/>
                <a:gd name="connsiteY3" fmla="*/ 139018 h 217117"/>
                <a:gd name="connsiteX4" fmla="*/ 118 w 359534"/>
                <a:gd name="connsiteY4" fmla="*/ 146913 h 217117"/>
                <a:gd name="connsiteX5" fmla="*/ 14288 w 359534"/>
                <a:gd name="connsiteY5" fmla="*/ 154809 h 217117"/>
                <a:gd name="connsiteX6" fmla="*/ 253573 w 359534"/>
                <a:gd name="connsiteY6" fmla="*/ 154809 h 217117"/>
                <a:gd name="connsiteX7" fmla="*/ 213085 w 359534"/>
                <a:gd name="connsiteY7" fmla="*/ 212838 h 217117"/>
                <a:gd name="connsiteX8" fmla="*/ 220778 w 359534"/>
                <a:gd name="connsiteY8" fmla="*/ 217181 h 217117"/>
                <a:gd name="connsiteX9" fmla="*/ 228471 w 359534"/>
                <a:gd name="connsiteY9" fmla="*/ 214022 h 217117"/>
                <a:gd name="connsiteX10" fmla="*/ 274627 w 359534"/>
                <a:gd name="connsiteY10" fmla="*/ 155203 h 217117"/>
                <a:gd name="connsiteX11" fmla="*/ 350745 w 359534"/>
                <a:gd name="connsiteY11" fmla="*/ 114543 h 217117"/>
                <a:gd name="connsiteX12" fmla="*/ 358843 w 359534"/>
                <a:gd name="connsiteY12" fmla="*/ 110990 h 217117"/>
                <a:gd name="connsiteX13" fmla="*/ 359653 w 359534"/>
                <a:gd name="connsiteY13" fmla="*/ 108622 h 217117"/>
                <a:gd name="connsiteX14" fmla="*/ 359248 w 359534"/>
                <a:gd name="connsiteY14" fmla="*/ 106253 h 217117"/>
                <a:gd name="connsiteX15" fmla="*/ 358033 w 359534"/>
                <a:gd name="connsiteY15" fmla="*/ 105464 h 217117"/>
                <a:gd name="connsiteX16" fmla="*/ 349126 w 359534"/>
                <a:gd name="connsiteY16" fmla="*/ 102306 h 217117"/>
                <a:gd name="connsiteX17" fmla="*/ 231305 w 359534"/>
                <a:gd name="connsiteY17" fmla="*/ 8353 h 217117"/>
                <a:gd name="connsiteX18" fmla="*/ 220778 w 359534"/>
                <a:gd name="connsiteY18" fmla="*/ 63 h 217117"/>
                <a:gd name="connsiteX19" fmla="*/ 213085 w 359534"/>
                <a:gd name="connsiteY19" fmla="*/ 4405 h 217117"/>
                <a:gd name="connsiteX20" fmla="*/ 253573 w 359534"/>
                <a:gd name="connsiteY20" fmla="*/ 62435 h 217117"/>
                <a:gd name="connsiteX21" fmla="*/ 14288 w 359534"/>
                <a:gd name="connsiteY21" fmla="*/ 62435 h 217117"/>
                <a:gd name="connsiteX22" fmla="*/ 118 w 359534"/>
                <a:gd name="connsiteY22" fmla="*/ 70330 h 217117"/>
                <a:gd name="connsiteX23" fmla="*/ 14693 w 359534"/>
                <a:gd name="connsiteY23" fmla="*/ 78225 h 217117"/>
                <a:gd name="connsiteX24" fmla="*/ 271793 w 359534"/>
                <a:gd name="connsiteY24" fmla="*/ 78225 h 21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534" h="217117">
                  <a:moveTo>
                    <a:pt x="271793" y="78225"/>
                  </a:moveTo>
                  <a:cubicBezTo>
                    <a:pt x="288798" y="92437"/>
                    <a:pt x="309447" y="102700"/>
                    <a:pt x="322808" y="108622"/>
                  </a:cubicBezTo>
                  <a:cubicBezTo>
                    <a:pt x="308233" y="114938"/>
                    <a:pt x="288393" y="125202"/>
                    <a:pt x="271793" y="139018"/>
                  </a:cubicBezTo>
                  <a:lnTo>
                    <a:pt x="14693" y="139018"/>
                  </a:lnTo>
                  <a:cubicBezTo>
                    <a:pt x="7810" y="139018"/>
                    <a:pt x="118" y="139018"/>
                    <a:pt x="118" y="146913"/>
                  </a:cubicBezTo>
                  <a:cubicBezTo>
                    <a:pt x="118" y="154809"/>
                    <a:pt x="7405" y="154809"/>
                    <a:pt x="14288" y="154809"/>
                  </a:cubicBezTo>
                  <a:lnTo>
                    <a:pt x="253573" y="154809"/>
                  </a:lnTo>
                  <a:cubicBezTo>
                    <a:pt x="234139" y="172967"/>
                    <a:pt x="213085" y="207706"/>
                    <a:pt x="213085" y="212838"/>
                  </a:cubicBezTo>
                  <a:cubicBezTo>
                    <a:pt x="213085" y="217181"/>
                    <a:pt x="218349" y="217181"/>
                    <a:pt x="220778" y="217181"/>
                  </a:cubicBezTo>
                  <a:cubicBezTo>
                    <a:pt x="224017" y="217181"/>
                    <a:pt x="226851" y="217181"/>
                    <a:pt x="228471" y="214022"/>
                  </a:cubicBezTo>
                  <a:cubicBezTo>
                    <a:pt x="236973" y="199022"/>
                    <a:pt x="248310" y="178099"/>
                    <a:pt x="274627" y="155203"/>
                  </a:cubicBezTo>
                  <a:cubicBezTo>
                    <a:pt x="302564" y="131123"/>
                    <a:pt x="329691" y="120464"/>
                    <a:pt x="350745" y="114543"/>
                  </a:cubicBezTo>
                  <a:cubicBezTo>
                    <a:pt x="357628" y="112175"/>
                    <a:pt x="358033" y="111780"/>
                    <a:pt x="358843" y="110990"/>
                  </a:cubicBezTo>
                  <a:cubicBezTo>
                    <a:pt x="359653" y="110595"/>
                    <a:pt x="359653" y="109411"/>
                    <a:pt x="359653" y="108622"/>
                  </a:cubicBezTo>
                  <a:cubicBezTo>
                    <a:pt x="359653" y="107832"/>
                    <a:pt x="359653" y="107043"/>
                    <a:pt x="359248" y="106253"/>
                  </a:cubicBezTo>
                  <a:lnTo>
                    <a:pt x="358033" y="105464"/>
                  </a:lnTo>
                  <a:cubicBezTo>
                    <a:pt x="357223" y="105069"/>
                    <a:pt x="356818" y="104674"/>
                    <a:pt x="349126" y="102306"/>
                  </a:cubicBezTo>
                  <a:cubicBezTo>
                    <a:pt x="294467" y="86515"/>
                    <a:pt x="253978" y="50592"/>
                    <a:pt x="231305" y="8353"/>
                  </a:cubicBezTo>
                  <a:cubicBezTo>
                    <a:pt x="226851" y="458"/>
                    <a:pt x="226446" y="63"/>
                    <a:pt x="220778" y="63"/>
                  </a:cubicBezTo>
                  <a:cubicBezTo>
                    <a:pt x="218349" y="63"/>
                    <a:pt x="213085" y="63"/>
                    <a:pt x="213085" y="4405"/>
                  </a:cubicBezTo>
                  <a:cubicBezTo>
                    <a:pt x="213085" y="9537"/>
                    <a:pt x="233734" y="43881"/>
                    <a:pt x="253573" y="62435"/>
                  </a:cubicBezTo>
                  <a:lnTo>
                    <a:pt x="14288" y="62435"/>
                  </a:lnTo>
                  <a:cubicBezTo>
                    <a:pt x="7405" y="62435"/>
                    <a:pt x="118" y="62435"/>
                    <a:pt x="118" y="70330"/>
                  </a:cubicBezTo>
                  <a:cubicBezTo>
                    <a:pt x="118" y="78225"/>
                    <a:pt x="7810" y="78225"/>
                    <a:pt x="14693" y="78225"/>
                  </a:cubicBezTo>
                  <a:lnTo>
                    <a:pt x="271793" y="78225"/>
                  </a:ln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4462199-737A-24C2-9DEA-E472CB3E7FE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957676" y="4852501"/>
              <a:ext cx="199606" cy="251067"/>
            </a:xfrm>
            <a:custGeom>
              <a:avLst/>
              <a:gdLst>
                <a:gd name="connsiteX0" fmla="*/ 58436 w 199606"/>
                <a:gd name="connsiteY0" fmla="*/ 26117 h 251067"/>
                <a:gd name="connsiteX1" fmla="*/ 58436 w 199606"/>
                <a:gd name="connsiteY1" fmla="*/ 63 h 251067"/>
                <a:gd name="connsiteX2" fmla="*/ 133 w 199606"/>
                <a:gd name="connsiteY2" fmla="*/ 4405 h 251067"/>
                <a:gd name="connsiteX3" fmla="*/ 133 w 199606"/>
                <a:gd name="connsiteY3" fmla="*/ 16643 h 251067"/>
                <a:gd name="connsiteX4" fmla="*/ 31714 w 199606"/>
                <a:gd name="connsiteY4" fmla="*/ 36381 h 251067"/>
                <a:gd name="connsiteX5" fmla="*/ 31714 w 199606"/>
                <a:gd name="connsiteY5" fmla="*/ 221128 h 251067"/>
                <a:gd name="connsiteX6" fmla="*/ 133 w 199606"/>
                <a:gd name="connsiteY6" fmla="*/ 238892 h 251067"/>
                <a:gd name="connsiteX7" fmla="*/ 133 w 199606"/>
                <a:gd name="connsiteY7" fmla="*/ 251130 h 251067"/>
                <a:gd name="connsiteX8" fmla="*/ 45480 w 199606"/>
                <a:gd name="connsiteY8" fmla="*/ 249946 h 251067"/>
                <a:gd name="connsiteX9" fmla="*/ 91231 w 199606"/>
                <a:gd name="connsiteY9" fmla="*/ 251130 h 251067"/>
                <a:gd name="connsiteX10" fmla="*/ 91231 w 199606"/>
                <a:gd name="connsiteY10" fmla="*/ 238892 h 251067"/>
                <a:gd name="connsiteX11" fmla="*/ 59651 w 199606"/>
                <a:gd name="connsiteY11" fmla="*/ 221128 h 251067"/>
                <a:gd name="connsiteX12" fmla="*/ 59651 w 199606"/>
                <a:gd name="connsiteY12" fmla="*/ 154809 h 251067"/>
                <a:gd name="connsiteX13" fmla="*/ 59651 w 199606"/>
                <a:gd name="connsiteY13" fmla="*/ 151256 h 251067"/>
                <a:gd name="connsiteX14" fmla="*/ 109451 w 199606"/>
                <a:gd name="connsiteY14" fmla="*/ 178889 h 251067"/>
                <a:gd name="connsiteX15" fmla="*/ 199740 w 199606"/>
                <a:gd name="connsiteY15" fmla="*/ 89278 h 251067"/>
                <a:gd name="connsiteX16" fmla="*/ 115119 w 199606"/>
                <a:gd name="connsiteY16" fmla="*/ 63 h 251067"/>
                <a:gd name="connsiteX17" fmla="*/ 58436 w 199606"/>
                <a:gd name="connsiteY17" fmla="*/ 26117 h 251067"/>
                <a:gd name="connsiteX18" fmla="*/ 59651 w 199606"/>
                <a:gd name="connsiteY18" fmla="*/ 129544 h 251067"/>
                <a:gd name="connsiteX19" fmla="*/ 59651 w 199606"/>
                <a:gd name="connsiteY19" fmla="*/ 41513 h 251067"/>
                <a:gd name="connsiteX20" fmla="*/ 111880 w 199606"/>
                <a:gd name="connsiteY20" fmla="*/ 9932 h 251067"/>
                <a:gd name="connsiteX21" fmla="*/ 166135 w 199606"/>
                <a:gd name="connsiteY21" fmla="*/ 89278 h 251067"/>
                <a:gd name="connsiteX22" fmla="*/ 107832 w 199606"/>
                <a:gd name="connsiteY22" fmla="*/ 170204 h 251067"/>
                <a:gd name="connsiteX23" fmla="*/ 65319 w 199606"/>
                <a:gd name="connsiteY23" fmla="*/ 146124 h 251067"/>
                <a:gd name="connsiteX24" fmla="*/ 59651 w 199606"/>
                <a:gd name="connsiteY24" fmla="*/ 129544 h 25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606" h="251067">
                  <a:moveTo>
                    <a:pt x="58436" y="26117"/>
                  </a:moveTo>
                  <a:lnTo>
                    <a:pt x="58436" y="63"/>
                  </a:lnTo>
                  <a:lnTo>
                    <a:pt x="133" y="4405"/>
                  </a:lnTo>
                  <a:lnTo>
                    <a:pt x="133" y="16643"/>
                  </a:lnTo>
                  <a:cubicBezTo>
                    <a:pt x="28880" y="16643"/>
                    <a:pt x="31714" y="19011"/>
                    <a:pt x="31714" y="36381"/>
                  </a:cubicBezTo>
                  <a:lnTo>
                    <a:pt x="31714" y="221128"/>
                  </a:lnTo>
                  <a:cubicBezTo>
                    <a:pt x="31714" y="238892"/>
                    <a:pt x="27260" y="238892"/>
                    <a:pt x="133" y="238892"/>
                  </a:cubicBezTo>
                  <a:lnTo>
                    <a:pt x="133" y="251130"/>
                  </a:lnTo>
                  <a:cubicBezTo>
                    <a:pt x="13899" y="250735"/>
                    <a:pt x="34953" y="249946"/>
                    <a:pt x="45480" y="249946"/>
                  </a:cubicBezTo>
                  <a:cubicBezTo>
                    <a:pt x="56412" y="249946"/>
                    <a:pt x="77061" y="250735"/>
                    <a:pt x="91231" y="251130"/>
                  </a:cubicBezTo>
                  <a:lnTo>
                    <a:pt x="91231" y="238892"/>
                  </a:lnTo>
                  <a:cubicBezTo>
                    <a:pt x="64104" y="238892"/>
                    <a:pt x="59651" y="238892"/>
                    <a:pt x="59651" y="221128"/>
                  </a:cubicBezTo>
                  <a:lnTo>
                    <a:pt x="59651" y="154809"/>
                  </a:lnTo>
                  <a:lnTo>
                    <a:pt x="59651" y="151256"/>
                  </a:lnTo>
                  <a:cubicBezTo>
                    <a:pt x="61675" y="157572"/>
                    <a:pt x="78680" y="178889"/>
                    <a:pt x="109451" y="178889"/>
                  </a:cubicBezTo>
                  <a:cubicBezTo>
                    <a:pt x="157632" y="178889"/>
                    <a:pt x="199740" y="140202"/>
                    <a:pt x="199740" y="89278"/>
                  </a:cubicBezTo>
                  <a:cubicBezTo>
                    <a:pt x="199740" y="39144"/>
                    <a:pt x="160466" y="63"/>
                    <a:pt x="115119" y="63"/>
                  </a:cubicBezTo>
                  <a:cubicBezTo>
                    <a:pt x="83539" y="63"/>
                    <a:pt x="66534" y="17432"/>
                    <a:pt x="58436" y="26117"/>
                  </a:cubicBezTo>
                  <a:close/>
                  <a:moveTo>
                    <a:pt x="59651" y="129544"/>
                  </a:moveTo>
                  <a:lnTo>
                    <a:pt x="59651" y="41513"/>
                  </a:lnTo>
                  <a:cubicBezTo>
                    <a:pt x="71392" y="21380"/>
                    <a:pt x="91231" y="9932"/>
                    <a:pt x="111880" y="9932"/>
                  </a:cubicBezTo>
                  <a:cubicBezTo>
                    <a:pt x="141437" y="9932"/>
                    <a:pt x="166135" y="44671"/>
                    <a:pt x="166135" y="89278"/>
                  </a:cubicBezTo>
                  <a:cubicBezTo>
                    <a:pt x="166135" y="137044"/>
                    <a:pt x="137793" y="170204"/>
                    <a:pt x="107832" y="170204"/>
                  </a:cubicBezTo>
                  <a:cubicBezTo>
                    <a:pt x="91636" y="170204"/>
                    <a:pt x="76251" y="162309"/>
                    <a:pt x="65319" y="146124"/>
                  </a:cubicBezTo>
                  <a:cubicBezTo>
                    <a:pt x="59651" y="137834"/>
                    <a:pt x="59651" y="137439"/>
                    <a:pt x="59651" y="129544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C981506D-2E58-13D9-43B2-C3E62312FA7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178967" y="4784207"/>
              <a:ext cx="126727" cy="247119"/>
            </a:xfrm>
            <a:custGeom>
              <a:avLst/>
              <a:gdLst>
                <a:gd name="connsiteX0" fmla="*/ 62490 w 126727"/>
                <a:gd name="connsiteY0" fmla="*/ 84936 h 247119"/>
                <a:gd name="connsiteX1" fmla="*/ 120388 w 126727"/>
                <a:gd name="connsiteY1" fmla="*/ 84936 h 247119"/>
                <a:gd name="connsiteX2" fmla="*/ 120388 w 126727"/>
                <a:gd name="connsiteY2" fmla="*/ 72699 h 247119"/>
                <a:gd name="connsiteX3" fmla="*/ 62490 w 126727"/>
                <a:gd name="connsiteY3" fmla="*/ 72699 h 247119"/>
                <a:gd name="connsiteX4" fmla="*/ 62490 w 126727"/>
                <a:gd name="connsiteY4" fmla="*/ 63 h 247119"/>
                <a:gd name="connsiteX5" fmla="*/ 52368 w 126727"/>
                <a:gd name="connsiteY5" fmla="*/ 63 h 247119"/>
                <a:gd name="connsiteX6" fmla="*/ 139 w 126727"/>
                <a:gd name="connsiteY6" fmla="*/ 76251 h 247119"/>
                <a:gd name="connsiteX7" fmla="*/ 139 w 126727"/>
                <a:gd name="connsiteY7" fmla="*/ 84936 h 247119"/>
                <a:gd name="connsiteX8" fmla="*/ 34554 w 126727"/>
                <a:gd name="connsiteY8" fmla="*/ 84936 h 247119"/>
                <a:gd name="connsiteX9" fmla="*/ 34554 w 126727"/>
                <a:gd name="connsiteY9" fmla="*/ 193890 h 247119"/>
                <a:gd name="connsiteX10" fmla="*/ 86783 w 126727"/>
                <a:gd name="connsiteY10" fmla="*/ 247182 h 247119"/>
                <a:gd name="connsiteX11" fmla="*/ 126867 w 126727"/>
                <a:gd name="connsiteY11" fmla="*/ 193890 h 247119"/>
                <a:gd name="connsiteX12" fmla="*/ 126867 w 126727"/>
                <a:gd name="connsiteY12" fmla="*/ 171388 h 247119"/>
                <a:gd name="connsiteX13" fmla="*/ 116745 w 126727"/>
                <a:gd name="connsiteY13" fmla="*/ 171388 h 247119"/>
                <a:gd name="connsiteX14" fmla="*/ 116745 w 126727"/>
                <a:gd name="connsiteY14" fmla="*/ 193100 h 247119"/>
                <a:gd name="connsiteX15" fmla="*/ 89617 w 126727"/>
                <a:gd name="connsiteY15" fmla="*/ 237313 h 247119"/>
                <a:gd name="connsiteX16" fmla="*/ 62490 w 126727"/>
                <a:gd name="connsiteY16" fmla="*/ 194679 h 247119"/>
                <a:gd name="connsiteX17" fmla="*/ 62490 w 126727"/>
                <a:gd name="connsiteY17" fmla="*/ 84936 h 24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727" h="247119">
                  <a:moveTo>
                    <a:pt x="62490" y="84936"/>
                  </a:moveTo>
                  <a:lnTo>
                    <a:pt x="120388" y="84936"/>
                  </a:lnTo>
                  <a:lnTo>
                    <a:pt x="120388" y="72699"/>
                  </a:lnTo>
                  <a:lnTo>
                    <a:pt x="62490" y="72699"/>
                  </a:lnTo>
                  <a:lnTo>
                    <a:pt x="62490" y="63"/>
                  </a:lnTo>
                  <a:lnTo>
                    <a:pt x="52368" y="63"/>
                  </a:lnTo>
                  <a:cubicBezTo>
                    <a:pt x="51963" y="32433"/>
                    <a:pt x="39817" y="74672"/>
                    <a:pt x="139" y="76251"/>
                  </a:cubicBezTo>
                  <a:lnTo>
                    <a:pt x="139" y="84936"/>
                  </a:lnTo>
                  <a:lnTo>
                    <a:pt x="34554" y="84936"/>
                  </a:lnTo>
                  <a:lnTo>
                    <a:pt x="34554" y="193890"/>
                  </a:lnTo>
                  <a:cubicBezTo>
                    <a:pt x="34554" y="242445"/>
                    <a:pt x="72208" y="247182"/>
                    <a:pt x="86783" y="247182"/>
                  </a:cubicBezTo>
                  <a:cubicBezTo>
                    <a:pt x="115530" y="247182"/>
                    <a:pt x="126867" y="219154"/>
                    <a:pt x="126867" y="193890"/>
                  </a:cubicBezTo>
                  <a:lnTo>
                    <a:pt x="126867" y="171388"/>
                  </a:lnTo>
                  <a:lnTo>
                    <a:pt x="116745" y="171388"/>
                  </a:lnTo>
                  <a:lnTo>
                    <a:pt x="116745" y="193100"/>
                  </a:lnTo>
                  <a:cubicBezTo>
                    <a:pt x="116745" y="222312"/>
                    <a:pt x="104598" y="237313"/>
                    <a:pt x="89617" y="237313"/>
                  </a:cubicBezTo>
                  <a:cubicBezTo>
                    <a:pt x="62490" y="237313"/>
                    <a:pt x="62490" y="201390"/>
                    <a:pt x="62490" y="194679"/>
                  </a:cubicBezTo>
                  <a:lnTo>
                    <a:pt x="62490" y="84936"/>
                  </a:ln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6E010BC-5510-92EF-81E7-0120B0CE1A0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368812" y="4730915"/>
              <a:ext cx="93932" cy="394759"/>
            </a:xfrm>
            <a:custGeom>
              <a:avLst/>
              <a:gdLst>
                <a:gd name="connsiteX0" fmla="*/ 94075 w 93932"/>
                <a:gd name="connsiteY0" fmla="*/ 390875 h 394759"/>
                <a:gd name="connsiteX1" fmla="*/ 87192 w 93932"/>
                <a:gd name="connsiteY1" fmla="*/ 382190 h 394759"/>
                <a:gd name="connsiteX2" fmla="*/ 23626 w 93932"/>
                <a:gd name="connsiteY2" fmla="*/ 197443 h 394759"/>
                <a:gd name="connsiteX3" fmla="*/ 88812 w 93932"/>
                <a:gd name="connsiteY3" fmla="*/ 10721 h 394759"/>
                <a:gd name="connsiteX4" fmla="*/ 94075 w 93932"/>
                <a:gd name="connsiteY4" fmla="*/ 4010 h 394759"/>
                <a:gd name="connsiteX5" fmla="*/ 90026 w 93932"/>
                <a:gd name="connsiteY5" fmla="*/ 63 h 394759"/>
                <a:gd name="connsiteX6" fmla="*/ 25650 w 93932"/>
                <a:gd name="connsiteY6" fmla="*/ 77041 h 394759"/>
                <a:gd name="connsiteX7" fmla="*/ 142 w 93932"/>
                <a:gd name="connsiteY7" fmla="*/ 197443 h 394759"/>
                <a:gd name="connsiteX8" fmla="*/ 26865 w 93932"/>
                <a:gd name="connsiteY8" fmla="*/ 320608 h 394759"/>
                <a:gd name="connsiteX9" fmla="*/ 90026 w 93932"/>
                <a:gd name="connsiteY9" fmla="*/ 394822 h 394759"/>
                <a:gd name="connsiteX10" fmla="*/ 94075 w 93932"/>
                <a:gd name="connsiteY10" fmla="*/ 390875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932" h="394759">
                  <a:moveTo>
                    <a:pt x="94075" y="390875"/>
                  </a:moveTo>
                  <a:cubicBezTo>
                    <a:pt x="94075" y="389691"/>
                    <a:pt x="94075" y="388901"/>
                    <a:pt x="87192" y="382190"/>
                  </a:cubicBezTo>
                  <a:cubicBezTo>
                    <a:pt x="36582" y="332450"/>
                    <a:pt x="23626" y="257841"/>
                    <a:pt x="23626" y="197443"/>
                  </a:cubicBezTo>
                  <a:cubicBezTo>
                    <a:pt x="23626" y="128754"/>
                    <a:pt x="39011" y="60066"/>
                    <a:pt x="88812" y="10721"/>
                  </a:cubicBezTo>
                  <a:cubicBezTo>
                    <a:pt x="94075" y="5984"/>
                    <a:pt x="94075" y="5195"/>
                    <a:pt x="94075" y="4010"/>
                  </a:cubicBezTo>
                  <a:cubicBezTo>
                    <a:pt x="94075" y="1247"/>
                    <a:pt x="92455" y="63"/>
                    <a:pt x="90026" y="63"/>
                  </a:cubicBezTo>
                  <a:cubicBezTo>
                    <a:pt x="85977" y="63"/>
                    <a:pt x="49538" y="26906"/>
                    <a:pt x="25650" y="77041"/>
                  </a:cubicBezTo>
                  <a:cubicBezTo>
                    <a:pt x="5001" y="120464"/>
                    <a:pt x="142" y="164283"/>
                    <a:pt x="142" y="197443"/>
                  </a:cubicBezTo>
                  <a:cubicBezTo>
                    <a:pt x="142" y="228234"/>
                    <a:pt x="4596" y="276000"/>
                    <a:pt x="26865" y="320608"/>
                  </a:cubicBezTo>
                  <a:cubicBezTo>
                    <a:pt x="51158" y="369163"/>
                    <a:pt x="85977" y="394822"/>
                    <a:pt x="90026" y="394822"/>
                  </a:cubicBezTo>
                  <a:cubicBezTo>
                    <a:pt x="92455" y="394822"/>
                    <a:pt x="94075" y="393638"/>
                    <a:pt x="94075" y="390875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CF43C18F-794F-FE50-3949-7FDBF6642B1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513310" y="4757363"/>
              <a:ext cx="280582" cy="278305"/>
            </a:xfrm>
            <a:custGeom>
              <a:avLst/>
              <a:gdLst>
                <a:gd name="connsiteX0" fmla="*/ 230119 w 280582"/>
                <a:gd name="connsiteY0" fmla="*/ 41513 h 278305"/>
                <a:gd name="connsiteX1" fmla="*/ 273846 w 280582"/>
                <a:gd name="connsiteY1" fmla="*/ 12300 h 278305"/>
                <a:gd name="connsiteX2" fmla="*/ 280729 w 280582"/>
                <a:gd name="connsiteY2" fmla="*/ 4405 h 278305"/>
                <a:gd name="connsiteX3" fmla="*/ 275466 w 280582"/>
                <a:gd name="connsiteY3" fmla="*/ 63 h 278305"/>
                <a:gd name="connsiteX4" fmla="*/ 234168 w 280582"/>
                <a:gd name="connsiteY4" fmla="*/ 1247 h 278305"/>
                <a:gd name="connsiteX5" fmla="*/ 192060 w 280582"/>
                <a:gd name="connsiteY5" fmla="*/ 63 h 278305"/>
                <a:gd name="connsiteX6" fmla="*/ 184772 w 280582"/>
                <a:gd name="connsiteY6" fmla="*/ 7958 h 278305"/>
                <a:gd name="connsiteX7" fmla="*/ 192060 w 280582"/>
                <a:gd name="connsiteY7" fmla="*/ 12300 h 278305"/>
                <a:gd name="connsiteX8" fmla="*/ 219592 w 280582"/>
                <a:gd name="connsiteY8" fmla="*/ 29670 h 278305"/>
                <a:gd name="connsiteX9" fmla="*/ 218378 w 280582"/>
                <a:gd name="connsiteY9" fmla="*/ 37960 h 278305"/>
                <a:gd name="connsiteX10" fmla="*/ 181938 w 280582"/>
                <a:gd name="connsiteY10" fmla="*/ 178889 h 278305"/>
                <a:gd name="connsiteX11" fmla="*/ 81123 w 280582"/>
                <a:gd name="connsiteY11" fmla="*/ 266131 h 278305"/>
                <a:gd name="connsiteX12" fmla="*/ 31727 w 280582"/>
                <a:gd name="connsiteY12" fmla="*/ 214812 h 278305"/>
                <a:gd name="connsiteX13" fmla="*/ 36181 w 280582"/>
                <a:gd name="connsiteY13" fmla="*/ 184021 h 278305"/>
                <a:gd name="connsiteX14" fmla="*/ 75454 w 280582"/>
                <a:gd name="connsiteY14" fmla="*/ 30459 h 278305"/>
                <a:gd name="connsiteX15" fmla="*/ 109464 w 280582"/>
                <a:gd name="connsiteY15" fmla="*/ 12300 h 278305"/>
                <a:gd name="connsiteX16" fmla="*/ 123230 w 280582"/>
                <a:gd name="connsiteY16" fmla="*/ 4405 h 278305"/>
                <a:gd name="connsiteX17" fmla="*/ 117562 w 280582"/>
                <a:gd name="connsiteY17" fmla="*/ 63 h 278305"/>
                <a:gd name="connsiteX18" fmla="*/ 65737 w 280582"/>
                <a:gd name="connsiteY18" fmla="*/ 1247 h 278305"/>
                <a:gd name="connsiteX19" fmla="*/ 13507 w 280582"/>
                <a:gd name="connsiteY19" fmla="*/ 63 h 278305"/>
                <a:gd name="connsiteX20" fmla="*/ 5815 w 280582"/>
                <a:gd name="connsiteY20" fmla="*/ 7958 h 278305"/>
                <a:gd name="connsiteX21" fmla="*/ 17151 w 280582"/>
                <a:gd name="connsiteY21" fmla="*/ 12300 h 278305"/>
                <a:gd name="connsiteX22" fmla="*/ 32537 w 280582"/>
                <a:gd name="connsiteY22" fmla="*/ 13090 h 278305"/>
                <a:gd name="connsiteX23" fmla="*/ 43469 w 280582"/>
                <a:gd name="connsiteY23" fmla="*/ 19406 h 278305"/>
                <a:gd name="connsiteX24" fmla="*/ 36586 w 280582"/>
                <a:gd name="connsiteY24" fmla="*/ 47434 h 278305"/>
                <a:gd name="connsiteX25" fmla="*/ 27678 w 280582"/>
                <a:gd name="connsiteY25" fmla="*/ 82173 h 278305"/>
                <a:gd name="connsiteX26" fmla="*/ 2980 w 280582"/>
                <a:gd name="connsiteY26" fmla="*/ 179678 h 278305"/>
                <a:gd name="connsiteX27" fmla="*/ 146 w 280582"/>
                <a:gd name="connsiteY27" fmla="*/ 202574 h 278305"/>
                <a:gd name="connsiteX28" fmla="*/ 79503 w 280582"/>
                <a:gd name="connsiteY28" fmla="*/ 278368 h 278305"/>
                <a:gd name="connsiteX29" fmla="*/ 194085 w 280582"/>
                <a:gd name="connsiteY29" fmla="*/ 181652 h 278305"/>
                <a:gd name="connsiteX30" fmla="*/ 230119 w 280582"/>
                <a:gd name="connsiteY30" fmla="*/ 41513 h 27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0582" h="278305">
                  <a:moveTo>
                    <a:pt x="230119" y="41513"/>
                  </a:moveTo>
                  <a:cubicBezTo>
                    <a:pt x="234168" y="25327"/>
                    <a:pt x="241456" y="13485"/>
                    <a:pt x="273846" y="12300"/>
                  </a:cubicBezTo>
                  <a:cubicBezTo>
                    <a:pt x="275871" y="12300"/>
                    <a:pt x="280729" y="11906"/>
                    <a:pt x="280729" y="4405"/>
                  </a:cubicBezTo>
                  <a:cubicBezTo>
                    <a:pt x="280729" y="4010"/>
                    <a:pt x="280729" y="63"/>
                    <a:pt x="275466" y="63"/>
                  </a:cubicBezTo>
                  <a:cubicBezTo>
                    <a:pt x="262105" y="63"/>
                    <a:pt x="247934" y="1247"/>
                    <a:pt x="234168" y="1247"/>
                  </a:cubicBezTo>
                  <a:cubicBezTo>
                    <a:pt x="220402" y="1247"/>
                    <a:pt x="205421" y="63"/>
                    <a:pt x="192060" y="63"/>
                  </a:cubicBezTo>
                  <a:cubicBezTo>
                    <a:pt x="189631" y="63"/>
                    <a:pt x="184772" y="63"/>
                    <a:pt x="184772" y="7958"/>
                  </a:cubicBezTo>
                  <a:cubicBezTo>
                    <a:pt x="184772" y="12300"/>
                    <a:pt x="188821" y="12300"/>
                    <a:pt x="192060" y="12300"/>
                  </a:cubicBezTo>
                  <a:cubicBezTo>
                    <a:pt x="215138" y="12695"/>
                    <a:pt x="219592" y="20985"/>
                    <a:pt x="219592" y="29670"/>
                  </a:cubicBezTo>
                  <a:cubicBezTo>
                    <a:pt x="219592" y="30854"/>
                    <a:pt x="218782" y="36775"/>
                    <a:pt x="218378" y="37960"/>
                  </a:cubicBezTo>
                  <a:lnTo>
                    <a:pt x="181938" y="178889"/>
                  </a:lnTo>
                  <a:cubicBezTo>
                    <a:pt x="168172" y="231787"/>
                    <a:pt x="121611" y="266131"/>
                    <a:pt x="81123" y="266131"/>
                  </a:cubicBezTo>
                  <a:cubicBezTo>
                    <a:pt x="53591" y="266131"/>
                    <a:pt x="31727" y="248761"/>
                    <a:pt x="31727" y="214812"/>
                  </a:cubicBezTo>
                  <a:cubicBezTo>
                    <a:pt x="31727" y="214023"/>
                    <a:pt x="31727" y="201390"/>
                    <a:pt x="36181" y="184021"/>
                  </a:cubicBezTo>
                  <a:lnTo>
                    <a:pt x="75454" y="30459"/>
                  </a:lnTo>
                  <a:cubicBezTo>
                    <a:pt x="79098" y="16248"/>
                    <a:pt x="79908" y="12300"/>
                    <a:pt x="109464" y="12300"/>
                  </a:cubicBezTo>
                  <a:cubicBezTo>
                    <a:pt x="119991" y="12300"/>
                    <a:pt x="123230" y="12300"/>
                    <a:pt x="123230" y="4405"/>
                  </a:cubicBezTo>
                  <a:cubicBezTo>
                    <a:pt x="123230" y="63"/>
                    <a:pt x="118777" y="63"/>
                    <a:pt x="117562" y="63"/>
                  </a:cubicBezTo>
                  <a:cubicBezTo>
                    <a:pt x="106225" y="63"/>
                    <a:pt x="77074" y="1247"/>
                    <a:pt x="65737" y="1247"/>
                  </a:cubicBezTo>
                  <a:cubicBezTo>
                    <a:pt x="53996" y="1247"/>
                    <a:pt x="25249" y="63"/>
                    <a:pt x="13507" y="63"/>
                  </a:cubicBezTo>
                  <a:cubicBezTo>
                    <a:pt x="10268" y="63"/>
                    <a:pt x="5815" y="63"/>
                    <a:pt x="5815" y="7958"/>
                  </a:cubicBezTo>
                  <a:cubicBezTo>
                    <a:pt x="5815" y="12300"/>
                    <a:pt x="9459" y="12300"/>
                    <a:pt x="17151" y="12300"/>
                  </a:cubicBezTo>
                  <a:cubicBezTo>
                    <a:pt x="17961" y="12300"/>
                    <a:pt x="25654" y="12300"/>
                    <a:pt x="32537" y="13090"/>
                  </a:cubicBezTo>
                  <a:cubicBezTo>
                    <a:pt x="39825" y="13879"/>
                    <a:pt x="43469" y="14274"/>
                    <a:pt x="43469" y="19406"/>
                  </a:cubicBezTo>
                  <a:cubicBezTo>
                    <a:pt x="43469" y="21775"/>
                    <a:pt x="39015" y="38354"/>
                    <a:pt x="36586" y="47434"/>
                  </a:cubicBezTo>
                  <a:lnTo>
                    <a:pt x="27678" y="82173"/>
                  </a:lnTo>
                  <a:cubicBezTo>
                    <a:pt x="24034" y="97568"/>
                    <a:pt x="4600" y="172178"/>
                    <a:pt x="2980" y="179678"/>
                  </a:cubicBezTo>
                  <a:cubicBezTo>
                    <a:pt x="146" y="190732"/>
                    <a:pt x="146" y="196653"/>
                    <a:pt x="146" y="202574"/>
                  </a:cubicBezTo>
                  <a:cubicBezTo>
                    <a:pt x="146" y="250735"/>
                    <a:pt x="36991" y="278368"/>
                    <a:pt x="79503" y="278368"/>
                  </a:cubicBezTo>
                  <a:cubicBezTo>
                    <a:pt x="130518" y="278368"/>
                    <a:pt x="180724" y="233760"/>
                    <a:pt x="194085" y="181652"/>
                  </a:cubicBezTo>
                  <a:lnTo>
                    <a:pt x="230119" y="41513"/>
                  </a:ln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2F8BDF0-EC21-A1B7-6EB8-D12C2B40510A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829848" y="4730915"/>
              <a:ext cx="93932" cy="394759"/>
            </a:xfrm>
            <a:custGeom>
              <a:avLst/>
              <a:gdLst>
                <a:gd name="connsiteX0" fmla="*/ 94087 w 93932"/>
                <a:gd name="connsiteY0" fmla="*/ 197443 h 394759"/>
                <a:gd name="connsiteX1" fmla="*/ 67365 w 93932"/>
                <a:gd name="connsiteY1" fmla="*/ 74278 h 394759"/>
                <a:gd name="connsiteX2" fmla="*/ 4203 w 93932"/>
                <a:gd name="connsiteY2" fmla="*/ 63 h 394759"/>
                <a:gd name="connsiteX3" fmla="*/ 154 w 93932"/>
                <a:gd name="connsiteY3" fmla="*/ 4010 h 394759"/>
                <a:gd name="connsiteX4" fmla="*/ 7847 w 93932"/>
                <a:gd name="connsiteY4" fmla="*/ 13090 h 394759"/>
                <a:gd name="connsiteX5" fmla="*/ 70604 w 93932"/>
                <a:gd name="connsiteY5" fmla="*/ 197443 h 394759"/>
                <a:gd name="connsiteX6" fmla="*/ 5418 w 93932"/>
                <a:gd name="connsiteY6" fmla="*/ 384164 h 394759"/>
                <a:gd name="connsiteX7" fmla="*/ 154 w 93932"/>
                <a:gd name="connsiteY7" fmla="*/ 390875 h 394759"/>
                <a:gd name="connsiteX8" fmla="*/ 4203 w 93932"/>
                <a:gd name="connsiteY8" fmla="*/ 394822 h 394759"/>
                <a:gd name="connsiteX9" fmla="*/ 68579 w 93932"/>
                <a:gd name="connsiteY9" fmla="*/ 317844 h 394759"/>
                <a:gd name="connsiteX10" fmla="*/ 94087 w 93932"/>
                <a:gd name="connsiteY10" fmla="*/ 197443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932" h="394759">
                  <a:moveTo>
                    <a:pt x="94087" y="197443"/>
                  </a:moveTo>
                  <a:cubicBezTo>
                    <a:pt x="94087" y="166651"/>
                    <a:pt x="89633" y="118885"/>
                    <a:pt x="67365" y="74278"/>
                  </a:cubicBezTo>
                  <a:cubicBezTo>
                    <a:pt x="43072" y="25722"/>
                    <a:pt x="8252" y="63"/>
                    <a:pt x="4203" y="63"/>
                  </a:cubicBezTo>
                  <a:cubicBezTo>
                    <a:pt x="1774" y="63"/>
                    <a:pt x="154" y="1642"/>
                    <a:pt x="154" y="4010"/>
                  </a:cubicBezTo>
                  <a:cubicBezTo>
                    <a:pt x="154" y="5195"/>
                    <a:pt x="154" y="5984"/>
                    <a:pt x="7847" y="13090"/>
                  </a:cubicBezTo>
                  <a:cubicBezTo>
                    <a:pt x="47525" y="52171"/>
                    <a:pt x="70604" y="114938"/>
                    <a:pt x="70604" y="197443"/>
                  </a:cubicBezTo>
                  <a:cubicBezTo>
                    <a:pt x="70604" y="264946"/>
                    <a:pt x="55623" y="334424"/>
                    <a:pt x="5418" y="384164"/>
                  </a:cubicBezTo>
                  <a:cubicBezTo>
                    <a:pt x="154" y="388901"/>
                    <a:pt x="154" y="389691"/>
                    <a:pt x="154" y="390875"/>
                  </a:cubicBezTo>
                  <a:cubicBezTo>
                    <a:pt x="154" y="393243"/>
                    <a:pt x="1774" y="394822"/>
                    <a:pt x="4203" y="394822"/>
                  </a:cubicBezTo>
                  <a:cubicBezTo>
                    <a:pt x="8252" y="394822"/>
                    <a:pt x="44691" y="367979"/>
                    <a:pt x="68579" y="317844"/>
                  </a:cubicBezTo>
                  <a:cubicBezTo>
                    <a:pt x="89228" y="274421"/>
                    <a:pt x="94087" y="230602"/>
                    <a:pt x="94087" y="197443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8B6A6D6B-4FBB-369D-1AC3-8737AE8914A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110294" y="4775917"/>
              <a:ext cx="246977" cy="307517"/>
            </a:xfrm>
            <a:custGeom>
              <a:avLst/>
              <a:gdLst>
                <a:gd name="connsiteX0" fmla="*/ 239041 w 246977"/>
                <a:gd name="connsiteY0" fmla="*/ 63 h 307517"/>
                <a:gd name="connsiteX1" fmla="*/ 235397 w 246977"/>
                <a:gd name="connsiteY1" fmla="*/ 852 h 307517"/>
                <a:gd name="connsiteX2" fmla="*/ 5019 w 246977"/>
                <a:gd name="connsiteY2" fmla="*/ 107832 h 307517"/>
                <a:gd name="connsiteX3" fmla="*/ 971 w 246977"/>
                <a:gd name="connsiteY3" fmla="*/ 111780 h 307517"/>
                <a:gd name="connsiteX4" fmla="*/ 161 w 246977"/>
                <a:gd name="connsiteY4" fmla="*/ 114938 h 307517"/>
                <a:gd name="connsiteX5" fmla="*/ 971 w 246977"/>
                <a:gd name="connsiteY5" fmla="*/ 118491 h 307517"/>
                <a:gd name="connsiteX6" fmla="*/ 5019 w 246977"/>
                <a:gd name="connsiteY6" fmla="*/ 122044 h 307517"/>
                <a:gd name="connsiteX7" fmla="*/ 235397 w 246977"/>
                <a:gd name="connsiteY7" fmla="*/ 229023 h 307517"/>
                <a:gd name="connsiteX8" fmla="*/ 239041 w 246977"/>
                <a:gd name="connsiteY8" fmla="*/ 229813 h 307517"/>
                <a:gd name="connsiteX9" fmla="*/ 246329 w 246977"/>
                <a:gd name="connsiteY9" fmla="*/ 225471 h 307517"/>
                <a:gd name="connsiteX10" fmla="*/ 247139 w 246977"/>
                <a:gd name="connsiteY10" fmla="*/ 221918 h 307517"/>
                <a:gd name="connsiteX11" fmla="*/ 247139 w 246977"/>
                <a:gd name="connsiteY11" fmla="*/ 7958 h 307517"/>
                <a:gd name="connsiteX12" fmla="*/ 246329 w 246977"/>
                <a:gd name="connsiteY12" fmla="*/ 4405 h 307517"/>
                <a:gd name="connsiteX13" fmla="*/ 239041 w 246977"/>
                <a:gd name="connsiteY13" fmla="*/ 63 h 307517"/>
                <a:gd name="connsiteX14" fmla="*/ 230943 w 246977"/>
                <a:gd name="connsiteY14" fmla="*/ 209285 h 307517"/>
                <a:gd name="connsiteX15" fmla="*/ 27288 w 246977"/>
                <a:gd name="connsiteY15" fmla="*/ 114938 h 307517"/>
                <a:gd name="connsiteX16" fmla="*/ 230943 w 246977"/>
                <a:gd name="connsiteY16" fmla="*/ 20590 h 307517"/>
                <a:gd name="connsiteX17" fmla="*/ 230943 w 246977"/>
                <a:gd name="connsiteY17" fmla="*/ 209285 h 307517"/>
                <a:gd name="connsiteX18" fmla="*/ 242280 w 246977"/>
                <a:gd name="connsiteY18" fmla="*/ 292580 h 307517"/>
                <a:gd name="connsiteX19" fmla="*/ 11902 w 246977"/>
                <a:gd name="connsiteY19" fmla="*/ 185600 h 307517"/>
                <a:gd name="connsiteX20" fmla="*/ 8258 w 246977"/>
                <a:gd name="connsiteY20" fmla="*/ 184810 h 307517"/>
                <a:gd name="connsiteX21" fmla="*/ 971 w 246977"/>
                <a:gd name="connsiteY21" fmla="*/ 189153 h 307517"/>
                <a:gd name="connsiteX22" fmla="*/ 161 w 246977"/>
                <a:gd name="connsiteY22" fmla="*/ 192311 h 307517"/>
                <a:gd name="connsiteX23" fmla="*/ 5019 w 246977"/>
                <a:gd name="connsiteY23" fmla="*/ 199811 h 307517"/>
                <a:gd name="connsiteX24" fmla="*/ 235397 w 246977"/>
                <a:gd name="connsiteY24" fmla="*/ 306791 h 307517"/>
                <a:gd name="connsiteX25" fmla="*/ 239041 w 246977"/>
                <a:gd name="connsiteY25" fmla="*/ 307581 h 307517"/>
                <a:gd name="connsiteX26" fmla="*/ 246329 w 246977"/>
                <a:gd name="connsiteY26" fmla="*/ 303238 h 307517"/>
                <a:gd name="connsiteX27" fmla="*/ 247139 w 246977"/>
                <a:gd name="connsiteY27" fmla="*/ 300080 h 307517"/>
                <a:gd name="connsiteX28" fmla="*/ 242280 w 246977"/>
                <a:gd name="connsiteY28" fmla="*/ 292580 h 30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6977" h="307517">
                  <a:moveTo>
                    <a:pt x="239041" y="63"/>
                  </a:moveTo>
                  <a:cubicBezTo>
                    <a:pt x="237826" y="63"/>
                    <a:pt x="236612" y="458"/>
                    <a:pt x="235397" y="852"/>
                  </a:cubicBezTo>
                  <a:lnTo>
                    <a:pt x="5019" y="107832"/>
                  </a:lnTo>
                  <a:cubicBezTo>
                    <a:pt x="3400" y="108622"/>
                    <a:pt x="1780" y="109806"/>
                    <a:pt x="971" y="111780"/>
                  </a:cubicBezTo>
                  <a:cubicBezTo>
                    <a:pt x="566" y="112569"/>
                    <a:pt x="161" y="113754"/>
                    <a:pt x="161" y="114938"/>
                  </a:cubicBezTo>
                  <a:cubicBezTo>
                    <a:pt x="161" y="116122"/>
                    <a:pt x="566" y="117306"/>
                    <a:pt x="971" y="118491"/>
                  </a:cubicBezTo>
                  <a:cubicBezTo>
                    <a:pt x="1780" y="120070"/>
                    <a:pt x="3400" y="121254"/>
                    <a:pt x="5019" y="122044"/>
                  </a:cubicBezTo>
                  <a:lnTo>
                    <a:pt x="235397" y="229023"/>
                  </a:lnTo>
                  <a:cubicBezTo>
                    <a:pt x="236612" y="229813"/>
                    <a:pt x="237422" y="229813"/>
                    <a:pt x="239041" y="229813"/>
                  </a:cubicBezTo>
                  <a:cubicBezTo>
                    <a:pt x="241875" y="229813"/>
                    <a:pt x="244709" y="228234"/>
                    <a:pt x="246329" y="225471"/>
                  </a:cubicBezTo>
                  <a:cubicBezTo>
                    <a:pt x="246734" y="224286"/>
                    <a:pt x="247139" y="223102"/>
                    <a:pt x="247139" y="221918"/>
                  </a:cubicBezTo>
                  <a:lnTo>
                    <a:pt x="247139" y="7958"/>
                  </a:lnTo>
                  <a:cubicBezTo>
                    <a:pt x="247139" y="6774"/>
                    <a:pt x="246734" y="5589"/>
                    <a:pt x="246329" y="4405"/>
                  </a:cubicBezTo>
                  <a:cubicBezTo>
                    <a:pt x="244709" y="1642"/>
                    <a:pt x="241875" y="63"/>
                    <a:pt x="239041" y="63"/>
                  </a:cubicBezTo>
                  <a:close/>
                  <a:moveTo>
                    <a:pt x="230943" y="209285"/>
                  </a:moveTo>
                  <a:lnTo>
                    <a:pt x="27288" y="114938"/>
                  </a:lnTo>
                  <a:lnTo>
                    <a:pt x="230943" y="20590"/>
                  </a:lnTo>
                  <a:lnTo>
                    <a:pt x="230943" y="209285"/>
                  </a:lnTo>
                  <a:close/>
                  <a:moveTo>
                    <a:pt x="242280" y="292580"/>
                  </a:moveTo>
                  <a:lnTo>
                    <a:pt x="11902" y="185600"/>
                  </a:lnTo>
                  <a:cubicBezTo>
                    <a:pt x="10688" y="185205"/>
                    <a:pt x="9473" y="184810"/>
                    <a:pt x="8258" y="184810"/>
                  </a:cubicBezTo>
                  <a:cubicBezTo>
                    <a:pt x="5424" y="184810"/>
                    <a:pt x="2590" y="186389"/>
                    <a:pt x="971" y="189153"/>
                  </a:cubicBezTo>
                  <a:cubicBezTo>
                    <a:pt x="566" y="190337"/>
                    <a:pt x="161" y="191126"/>
                    <a:pt x="161" y="192311"/>
                  </a:cubicBezTo>
                  <a:cubicBezTo>
                    <a:pt x="161" y="195469"/>
                    <a:pt x="2185" y="198232"/>
                    <a:pt x="5019" y="199811"/>
                  </a:cubicBezTo>
                  <a:lnTo>
                    <a:pt x="235397" y="306791"/>
                  </a:lnTo>
                  <a:cubicBezTo>
                    <a:pt x="236612" y="307186"/>
                    <a:pt x="237826" y="307581"/>
                    <a:pt x="239041" y="307581"/>
                  </a:cubicBezTo>
                  <a:cubicBezTo>
                    <a:pt x="241875" y="307581"/>
                    <a:pt x="244709" y="306002"/>
                    <a:pt x="246329" y="303238"/>
                  </a:cubicBezTo>
                  <a:cubicBezTo>
                    <a:pt x="246734" y="302054"/>
                    <a:pt x="247139" y="301264"/>
                    <a:pt x="247139" y="300080"/>
                  </a:cubicBezTo>
                  <a:cubicBezTo>
                    <a:pt x="247139" y="296922"/>
                    <a:pt x="245114" y="294159"/>
                    <a:pt x="242280" y="292580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EF5DF3EA-A518-E3CB-C3A2-07DB77D4C8B9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515399" y="4852501"/>
              <a:ext cx="199606" cy="251067"/>
            </a:xfrm>
            <a:custGeom>
              <a:avLst/>
              <a:gdLst>
                <a:gd name="connsiteX0" fmla="*/ 58474 w 199606"/>
                <a:gd name="connsiteY0" fmla="*/ 26117 h 251067"/>
                <a:gd name="connsiteX1" fmla="*/ 58474 w 199606"/>
                <a:gd name="connsiteY1" fmla="*/ 63 h 251067"/>
                <a:gd name="connsiteX2" fmla="*/ 171 w 199606"/>
                <a:gd name="connsiteY2" fmla="*/ 4405 h 251067"/>
                <a:gd name="connsiteX3" fmla="*/ 171 w 199606"/>
                <a:gd name="connsiteY3" fmla="*/ 16643 h 251067"/>
                <a:gd name="connsiteX4" fmla="*/ 31752 w 199606"/>
                <a:gd name="connsiteY4" fmla="*/ 36381 h 251067"/>
                <a:gd name="connsiteX5" fmla="*/ 31752 w 199606"/>
                <a:gd name="connsiteY5" fmla="*/ 221128 h 251067"/>
                <a:gd name="connsiteX6" fmla="*/ 171 w 199606"/>
                <a:gd name="connsiteY6" fmla="*/ 238892 h 251067"/>
                <a:gd name="connsiteX7" fmla="*/ 171 w 199606"/>
                <a:gd name="connsiteY7" fmla="*/ 251130 h 251067"/>
                <a:gd name="connsiteX8" fmla="*/ 45518 w 199606"/>
                <a:gd name="connsiteY8" fmla="*/ 249946 h 251067"/>
                <a:gd name="connsiteX9" fmla="*/ 91270 w 199606"/>
                <a:gd name="connsiteY9" fmla="*/ 251130 h 251067"/>
                <a:gd name="connsiteX10" fmla="*/ 91270 w 199606"/>
                <a:gd name="connsiteY10" fmla="*/ 238892 h 251067"/>
                <a:gd name="connsiteX11" fmla="*/ 59689 w 199606"/>
                <a:gd name="connsiteY11" fmla="*/ 221128 h 251067"/>
                <a:gd name="connsiteX12" fmla="*/ 59689 w 199606"/>
                <a:gd name="connsiteY12" fmla="*/ 154809 h 251067"/>
                <a:gd name="connsiteX13" fmla="*/ 59689 w 199606"/>
                <a:gd name="connsiteY13" fmla="*/ 151256 h 251067"/>
                <a:gd name="connsiteX14" fmla="*/ 109489 w 199606"/>
                <a:gd name="connsiteY14" fmla="*/ 178889 h 251067"/>
                <a:gd name="connsiteX15" fmla="*/ 199778 w 199606"/>
                <a:gd name="connsiteY15" fmla="*/ 89278 h 251067"/>
                <a:gd name="connsiteX16" fmla="*/ 115158 w 199606"/>
                <a:gd name="connsiteY16" fmla="*/ 63 h 251067"/>
                <a:gd name="connsiteX17" fmla="*/ 58474 w 199606"/>
                <a:gd name="connsiteY17" fmla="*/ 26117 h 251067"/>
                <a:gd name="connsiteX18" fmla="*/ 59689 w 199606"/>
                <a:gd name="connsiteY18" fmla="*/ 129544 h 251067"/>
                <a:gd name="connsiteX19" fmla="*/ 59689 w 199606"/>
                <a:gd name="connsiteY19" fmla="*/ 41513 h 251067"/>
                <a:gd name="connsiteX20" fmla="*/ 111919 w 199606"/>
                <a:gd name="connsiteY20" fmla="*/ 9932 h 251067"/>
                <a:gd name="connsiteX21" fmla="*/ 166173 w 199606"/>
                <a:gd name="connsiteY21" fmla="*/ 89278 h 251067"/>
                <a:gd name="connsiteX22" fmla="*/ 107870 w 199606"/>
                <a:gd name="connsiteY22" fmla="*/ 170204 h 251067"/>
                <a:gd name="connsiteX23" fmla="*/ 65357 w 199606"/>
                <a:gd name="connsiteY23" fmla="*/ 146124 h 251067"/>
                <a:gd name="connsiteX24" fmla="*/ 59689 w 199606"/>
                <a:gd name="connsiteY24" fmla="*/ 129544 h 25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606" h="251067">
                  <a:moveTo>
                    <a:pt x="58474" y="26117"/>
                  </a:moveTo>
                  <a:lnTo>
                    <a:pt x="58474" y="63"/>
                  </a:lnTo>
                  <a:lnTo>
                    <a:pt x="171" y="4405"/>
                  </a:lnTo>
                  <a:lnTo>
                    <a:pt x="171" y="16643"/>
                  </a:lnTo>
                  <a:cubicBezTo>
                    <a:pt x="28918" y="16643"/>
                    <a:pt x="31752" y="19011"/>
                    <a:pt x="31752" y="36381"/>
                  </a:cubicBezTo>
                  <a:lnTo>
                    <a:pt x="31752" y="221128"/>
                  </a:lnTo>
                  <a:cubicBezTo>
                    <a:pt x="31752" y="238892"/>
                    <a:pt x="27298" y="238892"/>
                    <a:pt x="171" y="238892"/>
                  </a:cubicBezTo>
                  <a:lnTo>
                    <a:pt x="171" y="251130"/>
                  </a:lnTo>
                  <a:cubicBezTo>
                    <a:pt x="13937" y="250735"/>
                    <a:pt x="34991" y="249946"/>
                    <a:pt x="45518" y="249946"/>
                  </a:cubicBezTo>
                  <a:cubicBezTo>
                    <a:pt x="56450" y="249946"/>
                    <a:pt x="77099" y="250735"/>
                    <a:pt x="91270" y="251130"/>
                  </a:cubicBezTo>
                  <a:lnTo>
                    <a:pt x="91270" y="238892"/>
                  </a:lnTo>
                  <a:cubicBezTo>
                    <a:pt x="64143" y="238892"/>
                    <a:pt x="59689" y="238892"/>
                    <a:pt x="59689" y="221128"/>
                  </a:cubicBezTo>
                  <a:lnTo>
                    <a:pt x="59689" y="154809"/>
                  </a:lnTo>
                  <a:lnTo>
                    <a:pt x="59689" y="151256"/>
                  </a:lnTo>
                  <a:cubicBezTo>
                    <a:pt x="61713" y="157572"/>
                    <a:pt x="78718" y="178889"/>
                    <a:pt x="109489" y="178889"/>
                  </a:cubicBezTo>
                  <a:cubicBezTo>
                    <a:pt x="157670" y="178889"/>
                    <a:pt x="199778" y="140202"/>
                    <a:pt x="199778" y="89278"/>
                  </a:cubicBezTo>
                  <a:cubicBezTo>
                    <a:pt x="199778" y="39144"/>
                    <a:pt x="160504" y="63"/>
                    <a:pt x="115158" y="63"/>
                  </a:cubicBezTo>
                  <a:cubicBezTo>
                    <a:pt x="83577" y="63"/>
                    <a:pt x="66572" y="17432"/>
                    <a:pt x="58474" y="26117"/>
                  </a:cubicBezTo>
                  <a:close/>
                  <a:moveTo>
                    <a:pt x="59689" y="129544"/>
                  </a:moveTo>
                  <a:lnTo>
                    <a:pt x="59689" y="41513"/>
                  </a:lnTo>
                  <a:cubicBezTo>
                    <a:pt x="71431" y="21380"/>
                    <a:pt x="91270" y="9932"/>
                    <a:pt x="111919" y="9932"/>
                  </a:cubicBezTo>
                  <a:cubicBezTo>
                    <a:pt x="141475" y="9932"/>
                    <a:pt x="166173" y="44671"/>
                    <a:pt x="166173" y="89278"/>
                  </a:cubicBezTo>
                  <a:cubicBezTo>
                    <a:pt x="166173" y="137044"/>
                    <a:pt x="137831" y="170204"/>
                    <a:pt x="107870" y="170204"/>
                  </a:cubicBezTo>
                  <a:cubicBezTo>
                    <a:pt x="91675" y="170204"/>
                    <a:pt x="76289" y="162309"/>
                    <a:pt x="65357" y="146124"/>
                  </a:cubicBezTo>
                  <a:cubicBezTo>
                    <a:pt x="59689" y="137834"/>
                    <a:pt x="59689" y="137439"/>
                    <a:pt x="59689" y="129544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F90E043C-C170-E690-A65C-F2CE9A2D855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736690" y="4784207"/>
              <a:ext cx="126727" cy="247119"/>
            </a:xfrm>
            <a:custGeom>
              <a:avLst/>
              <a:gdLst>
                <a:gd name="connsiteX0" fmla="*/ 62529 w 126727"/>
                <a:gd name="connsiteY0" fmla="*/ 84936 h 247119"/>
                <a:gd name="connsiteX1" fmla="*/ 120427 w 126727"/>
                <a:gd name="connsiteY1" fmla="*/ 84936 h 247119"/>
                <a:gd name="connsiteX2" fmla="*/ 120427 w 126727"/>
                <a:gd name="connsiteY2" fmla="*/ 72699 h 247119"/>
                <a:gd name="connsiteX3" fmla="*/ 62529 w 126727"/>
                <a:gd name="connsiteY3" fmla="*/ 72699 h 247119"/>
                <a:gd name="connsiteX4" fmla="*/ 62529 w 126727"/>
                <a:gd name="connsiteY4" fmla="*/ 63 h 247119"/>
                <a:gd name="connsiteX5" fmla="*/ 52407 w 126727"/>
                <a:gd name="connsiteY5" fmla="*/ 63 h 247119"/>
                <a:gd name="connsiteX6" fmla="*/ 177 w 126727"/>
                <a:gd name="connsiteY6" fmla="*/ 76251 h 247119"/>
                <a:gd name="connsiteX7" fmla="*/ 177 w 126727"/>
                <a:gd name="connsiteY7" fmla="*/ 84936 h 247119"/>
                <a:gd name="connsiteX8" fmla="*/ 34592 w 126727"/>
                <a:gd name="connsiteY8" fmla="*/ 84936 h 247119"/>
                <a:gd name="connsiteX9" fmla="*/ 34592 w 126727"/>
                <a:gd name="connsiteY9" fmla="*/ 193890 h 247119"/>
                <a:gd name="connsiteX10" fmla="*/ 86822 w 126727"/>
                <a:gd name="connsiteY10" fmla="*/ 247182 h 247119"/>
                <a:gd name="connsiteX11" fmla="*/ 126905 w 126727"/>
                <a:gd name="connsiteY11" fmla="*/ 193890 h 247119"/>
                <a:gd name="connsiteX12" fmla="*/ 126905 w 126727"/>
                <a:gd name="connsiteY12" fmla="*/ 171388 h 247119"/>
                <a:gd name="connsiteX13" fmla="*/ 116783 w 126727"/>
                <a:gd name="connsiteY13" fmla="*/ 171388 h 247119"/>
                <a:gd name="connsiteX14" fmla="*/ 116783 w 126727"/>
                <a:gd name="connsiteY14" fmla="*/ 193100 h 247119"/>
                <a:gd name="connsiteX15" fmla="*/ 89656 w 126727"/>
                <a:gd name="connsiteY15" fmla="*/ 237313 h 247119"/>
                <a:gd name="connsiteX16" fmla="*/ 62529 w 126727"/>
                <a:gd name="connsiteY16" fmla="*/ 194679 h 247119"/>
                <a:gd name="connsiteX17" fmla="*/ 62529 w 126727"/>
                <a:gd name="connsiteY17" fmla="*/ 84936 h 24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727" h="247119">
                  <a:moveTo>
                    <a:pt x="62529" y="84936"/>
                  </a:moveTo>
                  <a:lnTo>
                    <a:pt x="120427" y="84936"/>
                  </a:lnTo>
                  <a:lnTo>
                    <a:pt x="120427" y="72699"/>
                  </a:lnTo>
                  <a:lnTo>
                    <a:pt x="62529" y="72699"/>
                  </a:lnTo>
                  <a:lnTo>
                    <a:pt x="62529" y="63"/>
                  </a:lnTo>
                  <a:lnTo>
                    <a:pt x="52407" y="63"/>
                  </a:lnTo>
                  <a:cubicBezTo>
                    <a:pt x="52002" y="32433"/>
                    <a:pt x="39855" y="74672"/>
                    <a:pt x="177" y="76251"/>
                  </a:cubicBezTo>
                  <a:lnTo>
                    <a:pt x="177" y="84936"/>
                  </a:lnTo>
                  <a:lnTo>
                    <a:pt x="34592" y="84936"/>
                  </a:lnTo>
                  <a:lnTo>
                    <a:pt x="34592" y="193890"/>
                  </a:lnTo>
                  <a:cubicBezTo>
                    <a:pt x="34592" y="242445"/>
                    <a:pt x="72246" y="247182"/>
                    <a:pt x="86822" y="247182"/>
                  </a:cubicBezTo>
                  <a:cubicBezTo>
                    <a:pt x="115568" y="247182"/>
                    <a:pt x="126905" y="219154"/>
                    <a:pt x="126905" y="193890"/>
                  </a:cubicBezTo>
                  <a:lnTo>
                    <a:pt x="126905" y="171388"/>
                  </a:lnTo>
                  <a:lnTo>
                    <a:pt x="116783" y="171388"/>
                  </a:lnTo>
                  <a:lnTo>
                    <a:pt x="116783" y="193100"/>
                  </a:lnTo>
                  <a:cubicBezTo>
                    <a:pt x="116783" y="222312"/>
                    <a:pt x="104636" y="237313"/>
                    <a:pt x="89656" y="237313"/>
                  </a:cubicBezTo>
                  <a:cubicBezTo>
                    <a:pt x="62529" y="237313"/>
                    <a:pt x="62529" y="201390"/>
                    <a:pt x="62529" y="194679"/>
                  </a:cubicBezTo>
                  <a:lnTo>
                    <a:pt x="62529" y="84936"/>
                  </a:ln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EE97922C-4285-2701-3837-EC87BFBDF620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926535" y="4730915"/>
              <a:ext cx="93932" cy="394759"/>
            </a:xfrm>
            <a:custGeom>
              <a:avLst/>
              <a:gdLst>
                <a:gd name="connsiteX0" fmla="*/ 94113 w 93932"/>
                <a:gd name="connsiteY0" fmla="*/ 390875 h 394759"/>
                <a:gd name="connsiteX1" fmla="*/ 87230 w 93932"/>
                <a:gd name="connsiteY1" fmla="*/ 382190 h 394759"/>
                <a:gd name="connsiteX2" fmla="*/ 23664 w 93932"/>
                <a:gd name="connsiteY2" fmla="*/ 197443 h 394759"/>
                <a:gd name="connsiteX3" fmla="*/ 88850 w 93932"/>
                <a:gd name="connsiteY3" fmla="*/ 10721 h 394759"/>
                <a:gd name="connsiteX4" fmla="*/ 94113 w 93932"/>
                <a:gd name="connsiteY4" fmla="*/ 4010 h 394759"/>
                <a:gd name="connsiteX5" fmla="*/ 90065 w 93932"/>
                <a:gd name="connsiteY5" fmla="*/ 63 h 394759"/>
                <a:gd name="connsiteX6" fmla="*/ 25688 w 93932"/>
                <a:gd name="connsiteY6" fmla="*/ 77041 h 394759"/>
                <a:gd name="connsiteX7" fmla="*/ 181 w 93932"/>
                <a:gd name="connsiteY7" fmla="*/ 197443 h 394759"/>
                <a:gd name="connsiteX8" fmla="*/ 26903 w 93932"/>
                <a:gd name="connsiteY8" fmla="*/ 320608 h 394759"/>
                <a:gd name="connsiteX9" fmla="*/ 90065 w 93932"/>
                <a:gd name="connsiteY9" fmla="*/ 394822 h 394759"/>
                <a:gd name="connsiteX10" fmla="*/ 94113 w 93932"/>
                <a:gd name="connsiteY10" fmla="*/ 390875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932" h="394759">
                  <a:moveTo>
                    <a:pt x="94113" y="390875"/>
                  </a:moveTo>
                  <a:cubicBezTo>
                    <a:pt x="94113" y="389691"/>
                    <a:pt x="94113" y="388901"/>
                    <a:pt x="87230" y="382190"/>
                  </a:cubicBezTo>
                  <a:cubicBezTo>
                    <a:pt x="36620" y="332450"/>
                    <a:pt x="23664" y="257841"/>
                    <a:pt x="23664" y="197443"/>
                  </a:cubicBezTo>
                  <a:cubicBezTo>
                    <a:pt x="23664" y="128754"/>
                    <a:pt x="39049" y="60066"/>
                    <a:pt x="88850" y="10721"/>
                  </a:cubicBezTo>
                  <a:cubicBezTo>
                    <a:pt x="94113" y="5984"/>
                    <a:pt x="94113" y="5195"/>
                    <a:pt x="94113" y="4010"/>
                  </a:cubicBezTo>
                  <a:cubicBezTo>
                    <a:pt x="94113" y="1247"/>
                    <a:pt x="92494" y="63"/>
                    <a:pt x="90065" y="63"/>
                  </a:cubicBezTo>
                  <a:cubicBezTo>
                    <a:pt x="86016" y="63"/>
                    <a:pt x="49576" y="26906"/>
                    <a:pt x="25688" y="77041"/>
                  </a:cubicBezTo>
                  <a:cubicBezTo>
                    <a:pt x="5039" y="120464"/>
                    <a:pt x="181" y="164283"/>
                    <a:pt x="181" y="197443"/>
                  </a:cubicBezTo>
                  <a:cubicBezTo>
                    <a:pt x="181" y="228234"/>
                    <a:pt x="4634" y="276000"/>
                    <a:pt x="26903" y="320608"/>
                  </a:cubicBezTo>
                  <a:cubicBezTo>
                    <a:pt x="51196" y="369163"/>
                    <a:pt x="86016" y="394822"/>
                    <a:pt x="90065" y="394822"/>
                  </a:cubicBezTo>
                  <a:cubicBezTo>
                    <a:pt x="92494" y="394822"/>
                    <a:pt x="94113" y="393638"/>
                    <a:pt x="94113" y="390875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953D2F2C-17E1-5E09-DC4C-AD2AA0A8D22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066579" y="4757363"/>
              <a:ext cx="288680" cy="278305"/>
            </a:xfrm>
            <a:custGeom>
              <a:avLst/>
              <a:gdLst>
                <a:gd name="connsiteX0" fmla="*/ 231777 w 288680"/>
                <a:gd name="connsiteY0" fmla="*/ 45065 h 278305"/>
                <a:gd name="connsiteX1" fmla="*/ 283602 w 288680"/>
                <a:gd name="connsiteY1" fmla="*/ 12300 h 278305"/>
                <a:gd name="connsiteX2" fmla="*/ 288865 w 288680"/>
                <a:gd name="connsiteY2" fmla="*/ 4800 h 278305"/>
                <a:gd name="connsiteX3" fmla="*/ 283602 w 288680"/>
                <a:gd name="connsiteY3" fmla="*/ 63 h 278305"/>
                <a:gd name="connsiteX4" fmla="*/ 250402 w 288680"/>
                <a:gd name="connsiteY4" fmla="*/ 1247 h 278305"/>
                <a:gd name="connsiteX5" fmla="*/ 210318 w 288680"/>
                <a:gd name="connsiteY5" fmla="*/ 63 h 278305"/>
                <a:gd name="connsiteX6" fmla="*/ 202625 w 288680"/>
                <a:gd name="connsiteY6" fmla="*/ 7563 h 278305"/>
                <a:gd name="connsiteX7" fmla="*/ 209104 w 288680"/>
                <a:gd name="connsiteY7" fmla="*/ 12300 h 278305"/>
                <a:gd name="connsiteX8" fmla="*/ 227728 w 288680"/>
                <a:gd name="connsiteY8" fmla="*/ 25327 h 278305"/>
                <a:gd name="connsiteX9" fmla="*/ 221655 w 288680"/>
                <a:gd name="connsiteY9" fmla="*/ 40328 h 278305"/>
                <a:gd name="connsiteX10" fmla="*/ 97356 w 288680"/>
                <a:gd name="connsiteY10" fmla="*/ 232971 h 278305"/>
                <a:gd name="connsiteX11" fmla="*/ 69824 w 288680"/>
                <a:gd name="connsiteY11" fmla="*/ 24143 h 278305"/>
                <a:gd name="connsiteX12" fmla="*/ 97761 w 288680"/>
                <a:gd name="connsiteY12" fmla="*/ 12300 h 278305"/>
                <a:gd name="connsiteX13" fmla="*/ 107883 w 288680"/>
                <a:gd name="connsiteY13" fmla="*/ 4405 h 278305"/>
                <a:gd name="connsiteX14" fmla="*/ 102215 w 288680"/>
                <a:gd name="connsiteY14" fmla="*/ 63 h 278305"/>
                <a:gd name="connsiteX15" fmla="*/ 52010 w 288680"/>
                <a:gd name="connsiteY15" fmla="*/ 1247 h 278305"/>
                <a:gd name="connsiteX16" fmla="*/ 29741 w 288680"/>
                <a:gd name="connsiteY16" fmla="*/ 852 h 278305"/>
                <a:gd name="connsiteX17" fmla="*/ 7877 w 288680"/>
                <a:gd name="connsiteY17" fmla="*/ 63 h 278305"/>
                <a:gd name="connsiteX18" fmla="*/ 185 w 288680"/>
                <a:gd name="connsiteY18" fmla="*/ 7563 h 278305"/>
                <a:gd name="connsiteX19" fmla="*/ 10307 w 288680"/>
                <a:gd name="connsiteY19" fmla="*/ 12300 h 278305"/>
                <a:gd name="connsiteX20" fmla="*/ 34600 w 288680"/>
                <a:gd name="connsiteY20" fmla="*/ 25722 h 278305"/>
                <a:gd name="connsiteX21" fmla="*/ 66585 w 288680"/>
                <a:gd name="connsiteY21" fmla="*/ 269289 h 278305"/>
                <a:gd name="connsiteX22" fmla="*/ 74683 w 288680"/>
                <a:gd name="connsiteY22" fmla="*/ 278368 h 278305"/>
                <a:gd name="connsiteX23" fmla="*/ 86020 w 288680"/>
                <a:gd name="connsiteY23" fmla="*/ 271263 h 278305"/>
                <a:gd name="connsiteX24" fmla="*/ 231777 w 288680"/>
                <a:gd name="connsiteY24" fmla="*/ 45065 h 27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8680" h="278305">
                  <a:moveTo>
                    <a:pt x="231777" y="45065"/>
                  </a:moveTo>
                  <a:cubicBezTo>
                    <a:pt x="251616" y="14274"/>
                    <a:pt x="268621" y="13090"/>
                    <a:pt x="283602" y="12300"/>
                  </a:cubicBezTo>
                  <a:cubicBezTo>
                    <a:pt x="288460" y="11906"/>
                    <a:pt x="288865" y="5195"/>
                    <a:pt x="288865" y="4800"/>
                  </a:cubicBezTo>
                  <a:cubicBezTo>
                    <a:pt x="288865" y="1642"/>
                    <a:pt x="286841" y="63"/>
                    <a:pt x="283602" y="63"/>
                  </a:cubicBezTo>
                  <a:cubicBezTo>
                    <a:pt x="273075" y="63"/>
                    <a:pt x="261333" y="1247"/>
                    <a:pt x="250402" y="1247"/>
                  </a:cubicBezTo>
                  <a:cubicBezTo>
                    <a:pt x="237040" y="1247"/>
                    <a:pt x="223274" y="63"/>
                    <a:pt x="210318" y="63"/>
                  </a:cubicBezTo>
                  <a:cubicBezTo>
                    <a:pt x="207889" y="63"/>
                    <a:pt x="202625" y="63"/>
                    <a:pt x="202625" y="7563"/>
                  </a:cubicBezTo>
                  <a:cubicBezTo>
                    <a:pt x="202625" y="11906"/>
                    <a:pt x="206269" y="12300"/>
                    <a:pt x="209104" y="12300"/>
                  </a:cubicBezTo>
                  <a:cubicBezTo>
                    <a:pt x="220035" y="13090"/>
                    <a:pt x="227728" y="17037"/>
                    <a:pt x="227728" y="25327"/>
                  </a:cubicBezTo>
                  <a:cubicBezTo>
                    <a:pt x="227728" y="31249"/>
                    <a:pt x="221655" y="39933"/>
                    <a:pt x="221655" y="40328"/>
                  </a:cubicBezTo>
                  <a:lnTo>
                    <a:pt x="97356" y="232971"/>
                  </a:lnTo>
                  <a:lnTo>
                    <a:pt x="69824" y="24143"/>
                  </a:lnTo>
                  <a:cubicBezTo>
                    <a:pt x="69824" y="17432"/>
                    <a:pt x="79137" y="12300"/>
                    <a:pt x="97761" y="12300"/>
                  </a:cubicBezTo>
                  <a:cubicBezTo>
                    <a:pt x="103429" y="12300"/>
                    <a:pt x="107883" y="12300"/>
                    <a:pt x="107883" y="4405"/>
                  </a:cubicBezTo>
                  <a:cubicBezTo>
                    <a:pt x="107883" y="852"/>
                    <a:pt x="104644" y="63"/>
                    <a:pt x="102215" y="63"/>
                  </a:cubicBezTo>
                  <a:cubicBezTo>
                    <a:pt x="86020" y="63"/>
                    <a:pt x="68610" y="1247"/>
                    <a:pt x="52010" y="1247"/>
                  </a:cubicBezTo>
                  <a:cubicBezTo>
                    <a:pt x="44722" y="1247"/>
                    <a:pt x="37029" y="852"/>
                    <a:pt x="29741" y="852"/>
                  </a:cubicBezTo>
                  <a:cubicBezTo>
                    <a:pt x="22453" y="852"/>
                    <a:pt x="14760" y="63"/>
                    <a:pt x="7877" y="63"/>
                  </a:cubicBezTo>
                  <a:cubicBezTo>
                    <a:pt x="5043" y="63"/>
                    <a:pt x="185" y="63"/>
                    <a:pt x="185" y="7563"/>
                  </a:cubicBezTo>
                  <a:cubicBezTo>
                    <a:pt x="185" y="12300"/>
                    <a:pt x="3829" y="12300"/>
                    <a:pt x="10307" y="12300"/>
                  </a:cubicBezTo>
                  <a:cubicBezTo>
                    <a:pt x="32980" y="12300"/>
                    <a:pt x="33385" y="15853"/>
                    <a:pt x="34600" y="25722"/>
                  </a:cubicBezTo>
                  <a:lnTo>
                    <a:pt x="66585" y="269289"/>
                  </a:lnTo>
                  <a:cubicBezTo>
                    <a:pt x="67800" y="277184"/>
                    <a:pt x="69419" y="278368"/>
                    <a:pt x="74683" y="278368"/>
                  </a:cubicBezTo>
                  <a:cubicBezTo>
                    <a:pt x="81161" y="278368"/>
                    <a:pt x="82780" y="276395"/>
                    <a:pt x="86020" y="271263"/>
                  </a:cubicBezTo>
                  <a:lnTo>
                    <a:pt x="231777" y="45065"/>
                  </a:ln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AF7235A4-69E9-F291-FE58-00C13587CB9D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0393139" y="4730915"/>
              <a:ext cx="93932" cy="394759"/>
            </a:xfrm>
            <a:custGeom>
              <a:avLst/>
              <a:gdLst>
                <a:gd name="connsiteX0" fmla="*/ 94125 w 93932"/>
                <a:gd name="connsiteY0" fmla="*/ 197443 h 394759"/>
                <a:gd name="connsiteX1" fmla="*/ 67403 w 93932"/>
                <a:gd name="connsiteY1" fmla="*/ 74278 h 394759"/>
                <a:gd name="connsiteX2" fmla="*/ 4242 w 93932"/>
                <a:gd name="connsiteY2" fmla="*/ 63 h 394759"/>
                <a:gd name="connsiteX3" fmla="*/ 193 w 93932"/>
                <a:gd name="connsiteY3" fmla="*/ 4010 h 394759"/>
                <a:gd name="connsiteX4" fmla="*/ 7885 w 93932"/>
                <a:gd name="connsiteY4" fmla="*/ 13090 h 394759"/>
                <a:gd name="connsiteX5" fmla="*/ 70642 w 93932"/>
                <a:gd name="connsiteY5" fmla="*/ 197443 h 394759"/>
                <a:gd name="connsiteX6" fmla="*/ 5456 w 93932"/>
                <a:gd name="connsiteY6" fmla="*/ 384164 h 394759"/>
                <a:gd name="connsiteX7" fmla="*/ 193 w 93932"/>
                <a:gd name="connsiteY7" fmla="*/ 390875 h 394759"/>
                <a:gd name="connsiteX8" fmla="*/ 4242 w 93932"/>
                <a:gd name="connsiteY8" fmla="*/ 394822 h 394759"/>
                <a:gd name="connsiteX9" fmla="*/ 68618 w 93932"/>
                <a:gd name="connsiteY9" fmla="*/ 317844 h 394759"/>
                <a:gd name="connsiteX10" fmla="*/ 94125 w 93932"/>
                <a:gd name="connsiteY10" fmla="*/ 197443 h 3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932" h="394759">
                  <a:moveTo>
                    <a:pt x="94125" y="197443"/>
                  </a:moveTo>
                  <a:cubicBezTo>
                    <a:pt x="94125" y="166651"/>
                    <a:pt x="89672" y="118885"/>
                    <a:pt x="67403" y="74278"/>
                  </a:cubicBezTo>
                  <a:cubicBezTo>
                    <a:pt x="43110" y="25722"/>
                    <a:pt x="8290" y="63"/>
                    <a:pt x="4242" y="63"/>
                  </a:cubicBezTo>
                  <a:cubicBezTo>
                    <a:pt x="1812" y="63"/>
                    <a:pt x="193" y="1642"/>
                    <a:pt x="193" y="4010"/>
                  </a:cubicBezTo>
                  <a:cubicBezTo>
                    <a:pt x="193" y="5195"/>
                    <a:pt x="193" y="5984"/>
                    <a:pt x="7885" y="13090"/>
                  </a:cubicBezTo>
                  <a:cubicBezTo>
                    <a:pt x="47564" y="52171"/>
                    <a:pt x="70642" y="114938"/>
                    <a:pt x="70642" y="197443"/>
                  </a:cubicBezTo>
                  <a:cubicBezTo>
                    <a:pt x="70642" y="264946"/>
                    <a:pt x="55661" y="334424"/>
                    <a:pt x="5456" y="384164"/>
                  </a:cubicBezTo>
                  <a:cubicBezTo>
                    <a:pt x="193" y="388901"/>
                    <a:pt x="193" y="389691"/>
                    <a:pt x="193" y="390875"/>
                  </a:cubicBezTo>
                  <a:cubicBezTo>
                    <a:pt x="193" y="393243"/>
                    <a:pt x="1812" y="394822"/>
                    <a:pt x="4242" y="394822"/>
                  </a:cubicBezTo>
                  <a:cubicBezTo>
                    <a:pt x="8290" y="394822"/>
                    <a:pt x="44730" y="367979"/>
                    <a:pt x="68618" y="317844"/>
                  </a:cubicBezTo>
                  <a:cubicBezTo>
                    <a:pt x="89267" y="274421"/>
                    <a:pt x="94125" y="230602"/>
                    <a:pt x="94125" y="197443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D2CE95F2-C6E2-4524-6F51-A824C056860F}"/>
              </a:ext>
            </a:extLst>
          </p:cNvPr>
          <p:cNvGrpSpPr/>
          <p:nvPr/>
        </p:nvGrpSpPr>
        <p:grpSpPr>
          <a:xfrm rot="20718741">
            <a:off x="3505931" y="5102711"/>
            <a:ext cx="1775460" cy="523220"/>
            <a:chOff x="2014002" y="5736710"/>
            <a:chExt cx="1775460" cy="523220"/>
          </a:xfrm>
        </p:grpSpPr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2B367B4A-A25B-E94E-FA1B-849CA82881D0}"/>
                </a:ext>
              </a:extLst>
            </p:cNvPr>
            <p:cNvSpPr txBox="1"/>
            <p:nvPr/>
          </p:nvSpPr>
          <p:spPr>
            <a:xfrm rot="331452">
              <a:off x="2014002" y="5736710"/>
              <a:ext cx="1775460" cy="5232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/>
                <a:t>axiom</a:t>
              </a:r>
            </a:p>
          </p:txBody>
        </p:sp>
        <p:grpSp>
          <p:nvGrpSpPr>
            <p:cNvPr id="618" name="Group 61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(P)&#10;&#10;\end{document}&#10;" title="IguanaTex Vector Display">
              <a:extLst>
                <a:ext uri="{FF2B5EF4-FFF2-40B4-BE49-F238E27FC236}">
                  <a16:creationId xmlns:a16="http://schemas.microsoft.com/office/drawing/2014/main" id="{79ADB2CF-0E13-B7EF-9AB3-557D74C01DAF}"/>
                </a:ext>
              </a:extLst>
            </p:cNvPr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>
            <a:xfrm rot="331452">
              <a:off x="3149600" y="5854700"/>
              <a:ext cx="484430" cy="394759"/>
              <a:chOff x="6155449" y="8041236"/>
              <a:chExt cx="484430" cy="394759"/>
            </a:xfrm>
          </p:grpSpPr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4EEC1CA5-7321-82F9-0AB7-596E12F5C46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6155449" y="8041236"/>
                <a:ext cx="89235" cy="394759"/>
              </a:xfrm>
              <a:custGeom>
                <a:avLst/>
                <a:gdLst>
                  <a:gd name="connsiteX0" fmla="*/ 89313 w 89235"/>
                  <a:gd name="connsiteY0" fmla="*/ 390875 h 394759"/>
                  <a:gd name="connsiteX1" fmla="*/ 82774 w 89235"/>
                  <a:gd name="connsiteY1" fmla="*/ 382190 h 394759"/>
                  <a:gd name="connsiteX2" fmla="*/ 22386 w 89235"/>
                  <a:gd name="connsiteY2" fmla="*/ 197443 h 394759"/>
                  <a:gd name="connsiteX3" fmla="*/ 84312 w 89235"/>
                  <a:gd name="connsiteY3" fmla="*/ 10721 h 394759"/>
                  <a:gd name="connsiteX4" fmla="*/ 89313 w 89235"/>
                  <a:gd name="connsiteY4" fmla="*/ 4010 h 394759"/>
                  <a:gd name="connsiteX5" fmla="*/ 85466 w 89235"/>
                  <a:gd name="connsiteY5" fmla="*/ 63 h 394759"/>
                  <a:gd name="connsiteX6" fmla="*/ 24309 w 89235"/>
                  <a:gd name="connsiteY6" fmla="*/ 77041 h 394759"/>
                  <a:gd name="connsiteX7" fmla="*/ 77 w 89235"/>
                  <a:gd name="connsiteY7" fmla="*/ 197443 h 394759"/>
                  <a:gd name="connsiteX8" fmla="*/ 25463 w 89235"/>
                  <a:gd name="connsiteY8" fmla="*/ 320608 h 394759"/>
                  <a:gd name="connsiteX9" fmla="*/ 85466 w 89235"/>
                  <a:gd name="connsiteY9" fmla="*/ 394822 h 394759"/>
                  <a:gd name="connsiteX10" fmla="*/ 89313 w 8923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235" h="394759">
                    <a:moveTo>
                      <a:pt x="89313" y="390875"/>
                    </a:moveTo>
                    <a:cubicBezTo>
                      <a:pt x="89313" y="389691"/>
                      <a:pt x="89313" y="388901"/>
                      <a:pt x="82774" y="382190"/>
                    </a:cubicBezTo>
                    <a:cubicBezTo>
                      <a:pt x="34694" y="332450"/>
                      <a:pt x="22386" y="257841"/>
                      <a:pt x="22386" y="197443"/>
                    </a:cubicBezTo>
                    <a:cubicBezTo>
                      <a:pt x="22386" y="128754"/>
                      <a:pt x="37002" y="60066"/>
                      <a:pt x="84312" y="10721"/>
                    </a:cubicBezTo>
                    <a:cubicBezTo>
                      <a:pt x="89313" y="5984"/>
                      <a:pt x="89313" y="5195"/>
                      <a:pt x="89313" y="4010"/>
                    </a:cubicBezTo>
                    <a:cubicBezTo>
                      <a:pt x="89313" y="1247"/>
                      <a:pt x="87774" y="63"/>
                      <a:pt x="85466" y="63"/>
                    </a:cubicBezTo>
                    <a:cubicBezTo>
                      <a:pt x="81620" y="63"/>
                      <a:pt x="47002" y="26906"/>
                      <a:pt x="24309" y="77041"/>
                    </a:cubicBezTo>
                    <a:cubicBezTo>
                      <a:pt x="4692" y="120464"/>
                      <a:pt x="77" y="164283"/>
                      <a:pt x="77" y="197443"/>
                    </a:cubicBezTo>
                    <a:cubicBezTo>
                      <a:pt x="77" y="228234"/>
                      <a:pt x="4308" y="276000"/>
                      <a:pt x="25463" y="320608"/>
                    </a:cubicBezTo>
                    <a:cubicBezTo>
                      <a:pt x="48541" y="369163"/>
                      <a:pt x="81620" y="394822"/>
                      <a:pt x="85466" y="394822"/>
                    </a:cubicBezTo>
                    <a:cubicBezTo>
                      <a:pt x="87774" y="394822"/>
                      <a:pt x="89313" y="393638"/>
                      <a:pt x="89313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2C1DD4CB-8656-AFD8-95CA-134BE011BDDF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6280414" y="8067684"/>
                <a:ext cx="226551" cy="269620"/>
              </a:xfrm>
              <a:custGeom>
                <a:avLst/>
                <a:gdLst>
                  <a:gd name="connsiteX0" fmla="*/ 73931 w 226551"/>
                  <a:gd name="connsiteY0" fmla="*/ 144940 h 269620"/>
                  <a:gd name="connsiteX1" fmla="*/ 138935 w 226551"/>
                  <a:gd name="connsiteY1" fmla="*/ 144940 h 269620"/>
                  <a:gd name="connsiteX2" fmla="*/ 226632 w 226551"/>
                  <a:gd name="connsiteY2" fmla="*/ 73488 h 269620"/>
                  <a:gd name="connsiteX3" fmla="*/ 135858 w 226551"/>
                  <a:gd name="connsiteY3" fmla="*/ 63 h 269620"/>
                  <a:gd name="connsiteX4" fmla="*/ 81 w 226551"/>
                  <a:gd name="connsiteY4" fmla="*/ 63 h 269620"/>
                  <a:gd name="connsiteX5" fmla="*/ 81 w 226551"/>
                  <a:gd name="connsiteY5" fmla="*/ 12300 h 269620"/>
                  <a:gd name="connsiteX6" fmla="*/ 9312 w 226551"/>
                  <a:gd name="connsiteY6" fmla="*/ 12300 h 269620"/>
                  <a:gd name="connsiteX7" fmla="*/ 39698 w 226551"/>
                  <a:gd name="connsiteY7" fmla="*/ 30854 h 269620"/>
                  <a:gd name="connsiteX8" fmla="*/ 39698 w 226551"/>
                  <a:gd name="connsiteY8" fmla="*/ 238892 h 269620"/>
                  <a:gd name="connsiteX9" fmla="*/ 9312 w 226551"/>
                  <a:gd name="connsiteY9" fmla="*/ 257446 h 269620"/>
                  <a:gd name="connsiteX10" fmla="*/ 81 w 226551"/>
                  <a:gd name="connsiteY10" fmla="*/ 257446 h 269620"/>
                  <a:gd name="connsiteX11" fmla="*/ 81 w 226551"/>
                  <a:gd name="connsiteY11" fmla="*/ 269684 h 269620"/>
                  <a:gd name="connsiteX12" fmla="*/ 56622 w 226551"/>
                  <a:gd name="connsiteY12" fmla="*/ 268499 h 269620"/>
                  <a:gd name="connsiteX13" fmla="*/ 113549 w 226551"/>
                  <a:gd name="connsiteY13" fmla="*/ 269684 h 269620"/>
                  <a:gd name="connsiteX14" fmla="*/ 113549 w 226551"/>
                  <a:gd name="connsiteY14" fmla="*/ 257446 h 269620"/>
                  <a:gd name="connsiteX15" fmla="*/ 104317 w 226551"/>
                  <a:gd name="connsiteY15" fmla="*/ 257446 h 269620"/>
                  <a:gd name="connsiteX16" fmla="*/ 73931 w 226551"/>
                  <a:gd name="connsiteY16" fmla="*/ 238892 h 269620"/>
                  <a:gd name="connsiteX17" fmla="*/ 73931 w 226551"/>
                  <a:gd name="connsiteY17" fmla="*/ 144940 h 269620"/>
                  <a:gd name="connsiteX18" fmla="*/ 72777 w 226551"/>
                  <a:gd name="connsiteY18" fmla="*/ 134676 h 269620"/>
                  <a:gd name="connsiteX19" fmla="*/ 72777 w 226551"/>
                  <a:gd name="connsiteY19" fmla="*/ 28091 h 269620"/>
                  <a:gd name="connsiteX20" fmla="*/ 91624 w 226551"/>
                  <a:gd name="connsiteY20" fmla="*/ 12300 h 269620"/>
                  <a:gd name="connsiteX21" fmla="*/ 125857 w 226551"/>
                  <a:gd name="connsiteY21" fmla="*/ 12300 h 269620"/>
                  <a:gd name="connsiteX22" fmla="*/ 187014 w 226551"/>
                  <a:gd name="connsiteY22" fmla="*/ 73488 h 269620"/>
                  <a:gd name="connsiteX23" fmla="*/ 125857 w 226551"/>
                  <a:gd name="connsiteY23" fmla="*/ 134676 h 269620"/>
                  <a:gd name="connsiteX24" fmla="*/ 72777 w 226551"/>
                  <a:gd name="connsiteY24" fmla="*/ 134676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6551" h="269620">
                    <a:moveTo>
                      <a:pt x="73931" y="144940"/>
                    </a:moveTo>
                    <a:lnTo>
                      <a:pt x="138935" y="144940"/>
                    </a:lnTo>
                    <a:cubicBezTo>
                      <a:pt x="185091" y="144940"/>
                      <a:pt x="226632" y="112964"/>
                      <a:pt x="226632" y="73488"/>
                    </a:cubicBezTo>
                    <a:cubicBezTo>
                      <a:pt x="226632" y="34802"/>
                      <a:pt x="188553" y="63"/>
                      <a:pt x="135858" y="63"/>
                    </a:cubicBezTo>
                    <a:lnTo>
                      <a:pt x="81" y="63"/>
                    </a:lnTo>
                    <a:lnTo>
                      <a:pt x="81" y="12300"/>
                    </a:lnTo>
                    <a:lnTo>
                      <a:pt x="9312" y="12300"/>
                    </a:lnTo>
                    <a:cubicBezTo>
                      <a:pt x="38929" y="12300"/>
                      <a:pt x="39698" y="16643"/>
                      <a:pt x="39698" y="30854"/>
                    </a:cubicBezTo>
                    <a:lnTo>
                      <a:pt x="39698" y="238892"/>
                    </a:lnTo>
                    <a:cubicBezTo>
                      <a:pt x="39698" y="253104"/>
                      <a:pt x="38929" y="257446"/>
                      <a:pt x="9312" y="257446"/>
                    </a:cubicBezTo>
                    <a:lnTo>
                      <a:pt x="81" y="257446"/>
                    </a:lnTo>
                    <a:lnTo>
                      <a:pt x="81" y="269684"/>
                    </a:lnTo>
                    <a:cubicBezTo>
                      <a:pt x="13543" y="268499"/>
                      <a:pt x="42006" y="268499"/>
                      <a:pt x="56622" y="268499"/>
                    </a:cubicBezTo>
                    <a:cubicBezTo>
                      <a:pt x="71239" y="268499"/>
                      <a:pt x="100086" y="268499"/>
                      <a:pt x="113549" y="269684"/>
                    </a:cubicBezTo>
                    <a:lnTo>
                      <a:pt x="113549" y="257446"/>
                    </a:lnTo>
                    <a:lnTo>
                      <a:pt x="104317" y="257446"/>
                    </a:lnTo>
                    <a:cubicBezTo>
                      <a:pt x="74700" y="257446"/>
                      <a:pt x="73931" y="253104"/>
                      <a:pt x="73931" y="238892"/>
                    </a:cubicBezTo>
                    <a:lnTo>
                      <a:pt x="73931" y="144940"/>
                    </a:lnTo>
                    <a:close/>
                    <a:moveTo>
                      <a:pt x="72777" y="134676"/>
                    </a:moveTo>
                    <a:lnTo>
                      <a:pt x="72777" y="28091"/>
                    </a:lnTo>
                    <a:cubicBezTo>
                      <a:pt x="72777" y="15064"/>
                      <a:pt x="73546" y="12300"/>
                      <a:pt x="91624" y="12300"/>
                    </a:cubicBezTo>
                    <a:lnTo>
                      <a:pt x="125857" y="12300"/>
                    </a:lnTo>
                    <a:cubicBezTo>
                      <a:pt x="187014" y="12300"/>
                      <a:pt x="187014" y="54145"/>
                      <a:pt x="187014" y="73488"/>
                    </a:cubicBezTo>
                    <a:cubicBezTo>
                      <a:pt x="187014" y="92042"/>
                      <a:pt x="187014" y="134676"/>
                      <a:pt x="125857" y="134676"/>
                    </a:cubicBezTo>
                    <a:lnTo>
                      <a:pt x="72777" y="134676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A9379613-0A20-2572-2D83-C86DD80CCF71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6550644" y="8041236"/>
                <a:ext cx="89235" cy="394759"/>
              </a:xfrm>
              <a:custGeom>
                <a:avLst/>
                <a:gdLst>
                  <a:gd name="connsiteX0" fmla="*/ 89323 w 89235"/>
                  <a:gd name="connsiteY0" fmla="*/ 197443 h 394759"/>
                  <a:gd name="connsiteX1" fmla="*/ 63937 w 89235"/>
                  <a:gd name="connsiteY1" fmla="*/ 74278 h 394759"/>
                  <a:gd name="connsiteX2" fmla="*/ 3934 w 89235"/>
                  <a:gd name="connsiteY2" fmla="*/ 63 h 394759"/>
                  <a:gd name="connsiteX3" fmla="*/ 87 w 89235"/>
                  <a:gd name="connsiteY3" fmla="*/ 4010 h 394759"/>
                  <a:gd name="connsiteX4" fmla="*/ 7396 w 89235"/>
                  <a:gd name="connsiteY4" fmla="*/ 13090 h 394759"/>
                  <a:gd name="connsiteX5" fmla="*/ 67014 w 89235"/>
                  <a:gd name="connsiteY5" fmla="*/ 197443 h 394759"/>
                  <a:gd name="connsiteX6" fmla="*/ 5088 w 89235"/>
                  <a:gd name="connsiteY6" fmla="*/ 384164 h 394759"/>
                  <a:gd name="connsiteX7" fmla="*/ 87 w 89235"/>
                  <a:gd name="connsiteY7" fmla="*/ 390875 h 394759"/>
                  <a:gd name="connsiteX8" fmla="*/ 3934 w 89235"/>
                  <a:gd name="connsiteY8" fmla="*/ 394822 h 394759"/>
                  <a:gd name="connsiteX9" fmla="*/ 65091 w 89235"/>
                  <a:gd name="connsiteY9" fmla="*/ 317844 h 394759"/>
                  <a:gd name="connsiteX10" fmla="*/ 89323 w 8923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235" h="394759">
                    <a:moveTo>
                      <a:pt x="89323" y="197443"/>
                    </a:moveTo>
                    <a:cubicBezTo>
                      <a:pt x="89323" y="166651"/>
                      <a:pt x="85092" y="118885"/>
                      <a:pt x="63937" y="74278"/>
                    </a:cubicBezTo>
                    <a:cubicBezTo>
                      <a:pt x="40859" y="25722"/>
                      <a:pt x="7780" y="63"/>
                      <a:pt x="3934" y="63"/>
                    </a:cubicBezTo>
                    <a:cubicBezTo>
                      <a:pt x="1626" y="63"/>
                      <a:pt x="87" y="1642"/>
                      <a:pt x="87" y="4010"/>
                    </a:cubicBezTo>
                    <a:cubicBezTo>
                      <a:pt x="87" y="5195"/>
                      <a:pt x="87" y="5984"/>
                      <a:pt x="7396" y="13090"/>
                    </a:cubicBezTo>
                    <a:cubicBezTo>
                      <a:pt x="45090" y="52171"/>
                      <a:pt x="67014" y="114938"/>
                      <a:pt x="67014" y="197443"/>
                    </a:cubicBezTo>
                    <a:cubicBezTo>
                      <a:pt x="67014" y="264946"/>
                      <a:pt x="52783" y="334424"/>
                      <a:pt x="5088" y="384164"/>
                    </a:cubicBezTo>
                    <a:cubicBezTo>
                      <a:pt x="87" y="388901"/>
                      <a:pt x="87" y="389691"/>
                      <a:pt x="87" y="390875"/>
                    </a:cubicBezTo>
                    <a:cubicBezTo>
                      <a:pt x="87" y="393243"/>
                      <a:pt x="1626" y="394822"/>
                      <a:pt x="3934" y="394822"/>
                    </a:cubicBezTo>
                    <a:cubicBezTo>
                      <a:pt x="7780" y="394822"/>
                      <a:pt x="42398" y="367979"/>
                      <a:pt x="65091" y="317844"/>
                    </a:cubicBezTo>
                    <a:cubicBezTo>
                      <a:pt x="84708" y="274421"/>
                      <a:pt x="89323" y="230602"/>
                      <a:pt x="89323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C7D5E361-30BC-E513-0AF1-796E88329055}"/>
                  </a:ext>
                </a:extLst>
              </p14:cNvPr>
              <p14:cNvContentPartPr/>
              <p14:nvPr/>
            </p14:nvContentPartPr>
            <p14:xfrm>
              <a:off x="2243163" y="4803615"/>
              <a:ext cx="1149615" cy="636840"/>
            </p14:xfrm>
          </p:contentPart>
        </mc:Choice>
        <mc:Fallback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C7D5E361-30BC-E513-0AF1-796E8832905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25167" y="4785615"/>
                <a:ext cx="1185248" cy="6724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Parallelogram 7">
            <a:extLst>
              <a:ext uri="{FF2B5EF4-FFF2-40B4-BE49-F238E27FC236}">
                <a16:creationId xmlns:a16="http://schemas.microsoft.com/office/drawing/2014/main" id="{7AE68CD0-9771-2924-93D3-225ABAC32C44}"/>
              </a:ext>
            </a:extLst>
          </p:cNvPr>
          <p:cNvSpPr/>
          <p:nvPr/>
        </p:nvSpPr>
        <p:spPr>
          <a:xfrm>
            <a:off x="7055009" y="3535269"/>
            <a:ext cx="4012355" cy="2811060"/>
          </a:xfrm>
          <a:custGeom>
            <a:avLst/>
            <a:gdLst>
              <a:gd name="connsiteX0" fmla="*/ 0 w 2371411"/>
              <a:gd name="connsiteY0" fmla="*/ 1524175 h 1524175"/>
              <a:gd name="connsiteX1" fmla="*/ 381044 w 2371411"/>
              <a:gd name="connsiteY1" fmla="*/ 0 h 1524175"/>
              <a:gd name="connsiteX2" fmla="*/ 2371411 w 2371411"/>
              <a:gd name="connsiteY2" fmla="*/ 0 h 1524175"/>
              <a:gd name="connsiteX3" fmla="*/ 1990367 w 2371411"/>
              <a:gd name="connsiteY3" fmla="*/ 1524175 h 1524175"/>
              <a:gd name="connsiteX4" fmla="*/ 0 w 2371411"/>
              <a:gd name="connsiteY4" fmla="*/ 1524175 h 1524175"/>
              <a:gd name="connsiteX0" fmla="*/ 0 w 2009670"/>
              <a:gd name="connsiteY0" fmla="*/ 2719928 h 2719928"/>
              <a:gd name="connsiteX1" fmla="*/ 19303 w 2009670"/>
              <a:gd name="connsiteY1" fmla="*/ 0 h 2719928"/>
              <a:gd name="connsiteX2" fmla="*/ 2009670 w 2009670"/>
              <a:gd name="connsiteY2" fmla="*/ 0 h 2719928"/>
              <a:gd name="connsiteX3" fmla="*/ 1628626 w 2009670"/>
              <a:gd name="connsiteY3" fmla="*/ 1524175 h 2719928"/>
              <a:gd name="connsiteX4" fmla="*/ 0 w 2009670"/>
              <a:gd name="connsiteY4" fmla="*/ 2719928 h 2719928"/>
              <a:gd name="connsiteX0" fmla="*/ 0 w 2009670"/>
              <a:gd name="connsiteY0" fmla="*/ 2719928 h 2719928"/>
              <a:gd name="connsiteX1" fmla="*/ 19303 w 2009670"/>
              <a:gd name="connsiteY1" fmla="*/ 0 h 2719928"/>
              <a:gd name="connsiteX2" fmla="*/ 2009670 w 2009670"/>
              <a:gd name="connsiteY2" fmla="*/ 0 h 2719928"/>
              <a:gd name="connsiteX3" fmla="*/ 1799448 w 2009670"/>
              <a:gd name="connsiteY3" fmla="*/ 2669687 h 2719928"/>
              <a:gd name="connsiteX4" fmla="*/ 0 w 2009670"/>
              <a:gd name="connsiteY4" fmla="*/ 2719928 h 2719928"/>
              <a:gd name="connsiteX0" fmla="*/ 0 w 2542233"/>
              <a:gd name="connsiteY0" fmla="*/ 2750073 h 2750073"/>
              <a:gd name="connsiteX1" fmla="*/ 19303 w 2542233"/>
              <a:gd name="connsiteY1" fmla="*/ 30145 h 2750073"/>
              <a:gd name="connsiteX2" fmla="*/ 2542233 w 2542233"/>
              <a:gd name="connsiteY2" fmla="*/ 0 h 2750073"/>
              <a:gd name="connsiteX3" fmla="*/ 1799448 w 2542233"/>
              <a:gd name="connsiteY3" fmla="*/ 2699832 h 2750073"/>
              <a:gd name="connsiteX4" fmla="*/ 0 w 2542233"/>
              <a:gd name="connsiteY4" fmla="*/ 2750073 h 2750073"/>
              <a:gd name="connsiteX0" fmla="*/ 563501 w 3105734"/>
              <a:gd name="connsiteY0" fmla="*/ 2780218 h 2780218"/>
              <a:gd name="connsiteX1" fmla="*/ 0 w 3105734"/>
              <a:gd name="connsiteY1" fmla="*/ 0 h 2780218"/>
              <a:gd name="connsiteX2" fmla="*/ 3105734 w 3105734"/>
              <a:gd name="connsiteY2" fmla="*/ 30145 h 2780218"/>
              <a:gd name="connsiteX3" fmla="*/ 2362949 w 3105734"/>
              <a:gd name="connsiteY3" fmla="*/ 2729977 h 2780218"/>
              <a:gd name="connsiteX4" fmla="*/ 563501 w 3105734"/>
              <a:gd name="connsiteY4" fmla="*/ 2780218 h 2780218"/>
              <a:gd name="connsiteX0" fmla="*/ 704178 w 3246411"/>
              <a:gd name="connsiteY0" fmla="*/ 2750073 h 2750073"/>
              <a:gd name="connsiteX1" fmla="*/ 0 w 3246411"/>
              <a:gd name="connsiteY1" fmla="*/ 0 h 2750073"/>
              <a:gd name="connsiteX2" fmla="*/ 3246411 w 3246411"/>
              <a:gd name="connsiteY2" fmla="*/ 0 h 2750073"/>
              <a:gd name="connsiteX3" fmla="*/ 2503626 w 3246411"/>
              <a:gd name="connsiteY3" fmla="*/ 2699832 h 2750073"/>
              <a:gd name="connsiteX4" fmla="*/ 704178 w 3246411"/>
              <a:gd name="connsiteY4" fmla="*/ 2750073 h 2750073"/>
              <a:gd name="connsiteX0" fmla="*/ 704178 w 3276556"/>
              <a:gd name="connsiteY0" fmla="*/ 2750073 h 2750073"/>
              <a:gd name="connsiteX1" fmla="*/ 0 w 3276556"/>
              <a:gd name="connsiteY1" fmla="*/ 0 h 2750073"/>
              <a:gd name="connsiteX2" fmla="*/ 3276556 w 3276556"/>
              <a:gd name="connsiteY2" fmla="*/ 0 h 2750073"/>
              <a:gd name="connsiteX3" fmla="*/ 2503626 w 3276556"/>
              <a:gd name="connsiteY3" fmla="*/ 2699832 h 2750073"/>
              <a:gd name="connsiteX4" fmla="*/ 704178 w 3276556"/>
              <a:gd name="connsiteY4" fmla="*/ 2750073 h 2750073"/>
              <a:gd name="connsiteX0" fmla="*/ 704178 w 3276556"/>
              <a:gd name="connsiteY0" fmla="*/ 2750073 h 2764632"/>
              <a:gd name="connsiteX1" fmla="*/ 0 w 3276556"/>
              <a:gd name="connsiteY1" fmla="*/ 0 h 2764632"/>
              <a:gd name="connsiteX2" fmla="*/ 3276556 w 3276556"/>
              <a:gd name="connsiteY2" fmla="*/ 0 h 2764632"/>
              <a:gd name="connsiteX3" fmla="*/ 2697222 w 3276556"/>
              <a:gd name="connsiteY3" fmla="*/ 2764632 h 2764632"/>
              <a:gd name="connsiteX4" fmla="*/ 704178 w 3276556"/>
              <a:gd name="connsiteY4" fmla="*/ 2750073 h 2764632"/>
              <a:gd name="connsiteX0" fmla="*/ 704178 w 3428067"/>
              <a:gd name="connsiteY0" fmla="*/ 2750073 h 2764632"/>
              <a:gd name="connsiteX1" fmla="*/ 0 w 3428067"/>
              <a:gd name="connsiteY1" fmla="*/ 0 h 2764632"/>
              <a:gd name="connsiteX2" fmla="*/ 3428067 w 3428067"/>
              <a:gd name="connsiteY2" fmla="*/ 7200 h 2764632"/>
              <a:gd name="connsiteX3" fmla="*/ 2697222 w 3428067"/>
              <a:gd name="connsiteY3" fmla="*/ 2764632 h 2764632"/>
              <a:gd name="connsiteX4" fmla="*/ 704178 w 3428067"/>
              <a:gd name="connsiteY4" fmla="*/ 2750073 h 2764632"/>
              <a:gd name="connsiteX0" fmla="*/ 0 w 3428067"/>
              <a:gd name="connsiteY0" fmla="*/ 0 h 2764632"/>
              <a:gd name="connsiteX1" fmla="*/ 3428067 w 3428067"/>
              <a:gd name="connsiteY1" fmla="*/ 7200 h 2764632"/>
              <a:gd name="connsiteX2" fmla="*/ 2697222 w 3428067"/>
              <a:gd name="connsiteY2" fmla="*/ 2764632 h 2764632"/>
              <a:gd name="connsiteX3" fmla="*/ 704178 w 3428067"/>
              <a:gd name="connsiteY3" fmla="*/ 2750073 h 2764632"/>
              <a:gd name="connsiteX4" fmla="*/ 76597 w 3428067"/>
              <a:gd name="connsiteY4" fmla="*/ 65520 h 2764632"/>
              <a:gd name="connsiteX0" fmla="*/ 3338348 w 3351470"/>
              <a:gd name="connsiteY0" fmla="*/ 0 h 2759172"/>
              <a:gd name="connsiteX1" fmla="*/ 3351470 w 3351470"/>
              <a:gd name="connsiteY1" fmla="*/ 1740 h 2759172"/>
              <a:gd name="connsiteX2" fmla="*/ 2620625 w 3351470"/>
              <a:gd name="connsiteY2" fmla="*/ 2759172 h 2759172"/>
              <a:gd name="connsiteX3" fmla="*/ 627581 w 3351470"/>
              <a:gd name="connsiteY3" fmla="*/ 2744613 h 2759172"/>
              <a:gd name="connsiteX4" fmla="*/ 0 w 3351470"/>
              <a:gd name="connsiteY4" fmla="*/ 60060 h 2759172"/>
              <a:gd name="connsiteX0" fmla="*/ 3357497 w 3370619"/>
              <a:gd name="connsiteY0" fmla="*/ 0 h 2759172"/>
              <a:gd name="connsiteX1" fmla="*/ 3370619 w 3370619"/>
              <a:gd name="connsiteY1" fmla="*/ 1740 h 2759172"/>
              <a:gd name="connsiteX2" fmla="*/ 2639774 w 3370619"/>
              <a:gd name="connsiteY2" fmla="*/ 2759172 h 2759172"/>
              <a:gd name="connsiteX3" fmla="*/ 646730 w 3370619"/>
              <a:gd name="connsiteY3" fmla="*/ 2744613 h 2759172"/>
              <a:gd name="connsiteX4" fmla="*/ 0 w 3370619"/>
              <a:gd name="connsiteY4" fmla="*/ 32760 h 2759172"/>
              <a:gd name="connsiteX0" fmla="*/ 3344731 w 3357853"/>
              <a:gd name="connsiteY0" fmla="*/ 0 h 2759172"/>
              <a:gd name="connsiteX1" fmla="*/ 3357853 w 3357853"/>
              <a:gd name="connsiteY1" fmla="*/ 1740 h 2759172"/>
              <a:gd name="connsiteX2" fmla="*/ 2627008 w 3357853"/>
              <a:gd name="connsiteY2" fmla="*/ 2759172 h 2759172"/>
              <a:gd name="connsiteX3" fmla="*/ 633964 w 3357853"/>
              <a:gd name="connsiteY3" fmla="*/ 2744613 h 2759172"/>
              <a:gd name="connsiteX4" fmla="*/ 0 w 3357853"/>
              <a:gd name="connsiteY4" fmla="*/ 16380 h 2759172"/>
              <a:gd name="connsiteX0" fmla="*/ 3344731 w 3357853"/>
              <a:gd name="connsiteY0" fmla="*/ 16380 h 2775552"/>
              <a:gd name="connsiteX1" fmla="*/ 3357853 w 3357853"/>
              <a:gd name="connsiteY1" fmla="*/ 18120 h 2775552"/>
              <a:gd name="connsiteX2" fmla="*/ 2627008 w 3357853"/>
              <a:gd name="connsiteY2" fmla="*/ 2775552 h 2775552"/>
              <a:gd name="connsiteX3" fmla="*/ 633964 w 3357853"/>
              <a:gd name="connsiteY3" fmla="*/ 2760993 h 2775552"/>
              <a:gd name="connsiteX4" fmla="*/ 0 w 3357853"/>
              <a:gd name="connsiteY4" fmla="*/ 0 h 2775552"/>
              <a:gd name="connsiteX0" fmla="*/ 3357497 w 3370619"/>
              <a:gd name="connsiteY0" fmla="*/ 0 h 2759172"/>
              <a:gd name="connsiteX1" fmla="*/ 3370619 w 3370619"/>
              <a:gd name="connsiteY1" fmla="*/ 1740 h 2759172"/>
              <a:gd name="connsiteX2" fmla="*/ 2639774 w 3370619"/>
              <a:gd name="connsiteY2" fmla="*/ 2759172 h 2759172"/>
              <a:gd name="connsiteX3" fmla="*/ 646730 w 3370619"/>
              <a:gd name="connsiteY3" fmla="*/ 2744613 h 2759172"/>
              <a:gd name="connsiteX4" fmla="*/ 0 w 3370619"/>
              <a:gd name="connsiteY4" fmla="*/ 10920 h 2759172"/>
              <a:gd name="connsiteX0" fmla="*/ 3331965 w 3345087"/>
              <a:gd name="connsiteY0" fmla="*/ 0 h 2759172"/>
              <a:gd name="connsiteX1" fmla="*/ 3345087 w 3345087"/>
              <a:gd name="connsiteY1" fmla="*/ 1740 h 2759172"/>
              <a:gd name="connsiteX2" fmla="*/ 2614242 w 3345087"/>
              <a:gd name="connsiteY2" fmla="*/ 2759172 h 2759172"/>
              <a:gd name="connsiteX3" fmla="*/ 621198 w 3345087"/>
              <a:gd name="connsiteY3" fmla="*/ 2744613 h 2759172"/>
              <a:gd name="connsiteX4" fmla="*/ 0 w 3345087"/>
              <a:gd name="connsiteY4" fmla="*/ 10920 h 2759172"/>
              <a:gd name="connsiteX0" fmla="*/ 3331965 w 3331965"/>
              <a:gd name="connsiteY0" fmla="*/ 227581 h 2986753"/>
              <a:gd name="connsiteX1" fmla="*/ 3038699 w 3331965"/>
              <a:gd name="connsiteY1" fmla="*/ 0 h 2986753"/>
              <a:gd name="connsiteX2" fmla="*/ 2614242 w 3331965"/>
              <a:gd name="connsiteY2" fmla="*/ 2986753 h 2986753"/>
              <a:gd name="connsiteX3" fmla="*/ 621198 w 3331965"/>
              <a:gd name="connsiteY3" fmla="*/ 2972194 h 2986753"/>
              <a:gd name="connsiteX4" fmla="*/ 0 w 3331965"/>
              <a:gd name="connsiteY4" fmla="*/ 238501 h 2986753"/>
              <a:gd name="connsiteX0" fmla="*/ 3038699 w 3038699"/>
              <a:gd name="connsiteY0" fmla="*/ 0 h 2986753"/>
              <a:gd name="connsiteX1" fmla="*/ 2614242 w 3038699"/>
              <a:gd name="connsiteY1" fmla="*/ 2986753 h 2986753"/>
              <a:gd name="connsiteX2" fmla="*/ 621198 w 3038699"/>
              <a:gd name="connsiteY2" fmla="*/ 2972194 h 2986753"/>
              <a:gd name="connsiteX3" fmla="*/ 0 w 3038699"/>
              <a:gd name="connsiteY3" fmla="*/ 238501 h 2986753"/>
              <a:gd name="connsiteX0" fmla="*/ 3204659 w 3204659"/>
              <a:gd name="connsiteY0" fmla="*/ 0 h 2817493"/>
              <a:gd name="connsiteX1" fmla="*/ 2614242 w 3204659"/>
              <a:gd name="connsiteY1" fmla="*/ 2817493 h 2817493"/>
              <a:gd name="connsiteX2" fmla="*/ 621198 w 3204659"/>
              <a:gd name="connsiteY2" fmla="*/ 2802934 h 2817493"/>
              <a:gd name="connsiteX3" fmla="*/ 0 w 3204659"/>
              <a:gd name="connsiteY3" fmla="*/ 69241 h 2817493"/>
              <a:gd name="connsiteX0" fmla="*/ 3198276 w 3198276"/>
              <a:gd name="connsiteY0" fmla="*/ 0 h 2757433"/>
              <a:gd name="connsiteX1" fmla="*/ 2614242 w 3198276"/>
              <a:gd name="connsiteY1" fmla="*/ 2757433 h 2757433"/>
              <a:gd name="connsiteX2" fmla="*/ 621198 w 3198276"/>
              <a:gd name="connsiteY2" fmla="*/ 2742874 h 2757433"/>
              <a:gd name="connsiteX3" fmla="*/ 0 w 3198276"/>
              <a:gd name="connsiteY3" fmla="*/ 9181 h 2757433"/>
              <a:gd name="connsiteX0" fmla="*/ 3255724 w 3255724"/>
              <a:gd name="connsiteY0" fmla="*/ 23579 h 2748252"/>
              <a:gd name="connsiteX1" fmla="*/ 2614242 w 3255724"/>
              <a:gd name="connsiteY1" fmla="*/ 2748252 h 2748252"/>
              <a:gd name="connsiteX2" fmla="*/ 621198 w 3255724"/>
              <a:gd name="connsiteY2" fmla="*/ 2733693 h 2748252"/>
              <a:gd name="connsiteX3" fmla="*/ 0 w 3255724"/>
              <a:gd name="connsiteY3" fmla="*/ 0 h 2748252"/>
              <a:gd name="connsiteX0" fmla="*/ 3255724 w 3255724"/>
              <a:gd name="connsiteY0" fmla="*/ 7199 h 2748252"/>
              <a:gd name="connsiteX1" fmla="*/ 2614242 w 3255724"/>
              <a:gd name="connsiteY1" fmla="*/ 2748252 h 2748252"/>
              <a:gd name="connsiteX2" fmla="*/ 621198 w 3255724"/>
              <a:gd name="connsiteY2" fmla="*/ 2733693 h 2748252"/>
              <a:gd name="connsiteX3" fmla="*/ 0 w 3255724"/>
              <a:gd name="connsiteY3" fmla="*/ 0 h 2748252"/>
              <a:gd name="connsiteX0" fmla="*/ 3319555 w 3319555"/>
              <a:gd name="connsiteY0" fmla="*/ 1739 h 2748252"/>
              <a:gd name="connsiteX1" fmla="*/ 2614242 w 3319555"/>
              <a:gd name="connsiteY1" fmla="*/ 2748252 h 2748252"/>
              <a:gd name="connsiteX2" fmla="*/ 621198 w 3319555"/>
              <a:gd name="connsiteY2" fmla="*/ 2733693 h 2748252"/>
              <a:gd name="connsiteX3" fmla="*/ 0 w 3319555"/>
              <a:gd name="connsiteY3" fmla="*/ 0 h 2748252"/>
              <a:gd name="connsiteX0" fmla="*/ 3351470 w 3351470"/>
              <a:gd name="connsiteY0" fmla="*/ 1739 h 2748252"/>
              <a:gd name="connsiteX1" fmla="*/ 2646157 w 3351470"/>
              <a:gd name="connsiteY1" fmla="*/ 2748252 h 2748252"/>
              <a:gd name="connsiteX2" fmla="*/ 653113 w 3351470"/>
              <a:gd name="connsiteY2" fmla="*/ 2733693 h 2748252"/>
              <a:gd name="connsiteX3" fmla="*/ 0 w 3351470"/>
              <a:gd name="connsiteY3" fmla="*/ 0 h 2748252"/>
              <a:gd name="connsiteX0" fmla="*/ 3370619 w 3370619"/>
              <a:gd name="connsiteY0" fmla="*/ 1739 h 2748252"/>
              <a:gd name="connsiteX1" fmla="*/ 2665306 w 3370619"/>
              <a:gd name="connsiteY1" fmla="*/ 2748252 h 2748252"/>
              <a:gd name="connsiteX2" fmla="*/ 672262 w 3370619"/>
              <a:gd name="connsiteY2" fmla="*/ 2733693 h 2748252"/>
              <a:gd name="connsiteX3" fmla="*/ 0 w 3370619"/>
              <a:gd name="connsiteY3" fmla="*/ 0 h 2748252"/>
              <a:gd name="connsiteX0" fmla="*/ 3370619 w 3370619"/>
              <a:gd name="connsiteY0" fmla="*/ 1739 h 3109311"/>
              <a:gd name="connsiteX1" fmla="*/ 2665306 w 3370619"/>
              <a:gd name="connsiteY1" fmla="*/ 2748252 h 3109311"/>
              <a:gd name="connsiteX2" fmla="*/ 1795683 w 3370619"/>
              <a:gd name="connsiteY2" fmla="*/ 3109311 h 3109311"/>
              <a:gd name="connsiteX3" fmla="*/ 0 w 3370619"/>
              <a:gd name="connsiteY3" fmla="*/ 0 h 3109311"/>
              <a:gd name="connsiteX0" fmla="*/ 3370619 w 3370619"/>
              <a:gd name="connsiteY0" fmla="*/ 1739 h 3109311"/>
              <a:gd name="connsiteX1" fmla="*/ 2812117 w 3370619"/>
              <a:gd name="connsiteY1" fmla="*/ 2979402 h 3109311"/>
              <a:gd name="connsiteX2" fmla="*/ 1795683 w 3370619"/>
              <a:gd name="connsiteY2" fmla="*/ 3109311 h 3109311"/>
              <a:gd name="connsiteX3" fmla="*/ 0 w 3370619"/>
              <a:gd name="connsiteY3" fmla="*/ 0 h 3109311"/>
              <a:gd name="connsiteX0" fmla="*/ 2196133 w 2196133"/>
              <a:gd name="connsiteY0" fmla="*/ 0 h 3107572"/>
              <a:gd name="connsiteX1" fmla="*/ 1637631 w 2196133"/>
              <a:gd name="connsiteY1" fmla="*/ 2977663 h 3107572"/>
              <a:gd name="connsiteX2" fmla="*/ 621197 w 2196133"/>
              <a:gd name="connsiteY2" fmla="*/ 3107572 h 3107572"/>
              <a:gd name="connsiteX3" fmla="*/ 0 w 2196133"/>
              <a:gd name="connsiteY3" fmla="*/ 7892 h 3107572"/>
              <a:gd name="connsiteX0" fmla="*/ 2196133 w 2196133"/>
              <a:gd name="connsiteY0" fmla="*/ 0 h 3107572"/>
              <a:gd name="connsiteX1" fmla="*/ 1695078 w 2196133"/>
              <a:gd name="connsiteY1" fmla="*/ 3083606 h 3107572"/>
              <a:gd name="connsiteX2" fmla="*/ 621197 w 2196133"/>
              <a:gd name="connsiteY2" fmla="*/ 3107572 h 3107572"/>
              <a:gd name="connsiteX3" fmla="*/ 0 w 2196133"/>
              <a:gd name="connsiteY3" fmla="*/ 7892 h 3107572"/>
              <a:gd name="connsiteX0" fmla="*/ 2706779 w 2706779"/>
              <a:gd name="connsiteY0" fmla="*/ 353279 h 3460851"/>
              <a:gd name="connsiteX1" fmla="*/ 2205724 w 2706779"/>
              <a:gd name="connsiteY1" fmla="*/ 3436885 h 3460851"/>
              <a:gd name="connsiteX2" fmla="*/ 1131843 w 2706779"/>
              <a:gd name="connsiteY2" fmla="*/ 3460851 h 3460851"/>
              <a:gd name="connsiteX3" fmla="*/ 0 w 2706779"/>
              <a:gd name="connsiteY3" fmla="*/ 0 h 3460851"/>
              <a:gd name="connsiteX0" fmla="*/ 3345087 w 3345087"/>
              <a:gd name="connsiteY0" fmla="*/ 0 h 3649329"/>
              <a:gd name="connsiteX1" fmla="*/ 2205724 w 3345087"/>
              <a:gd name="connsiteY1" fmla="*/ 3625363 h 3649329"/>
              <a:gd name="connsiteX2" fmla="*/ 1131843 w 3345087"/>
              <a:gd name="connsiteY2" fmla="*/ 3649329 h 3649329"/>
              <a:gd name="connsiteX3" fmla="*/ 0 w 3345087"/>
              <a:gd name="connsiteY3" fmla="*/ 188478 h 3649329"/>
              <a:gd name="connsiteX0" fmla="*/ 3321150 w 3321150"/>
              <a:gd name="connsiteY0" fmla="*/ 0 h 3553017"/>
              <a:gd name="connsiteX1" fmla="*/ 2205724 w 3321150"/>
              <a:gd name="connsiteY1" fmla="*/ 3529051 h 3553017"/>
              <a:gd name="connsiteX2" fmla="*/ 1131843 w 3321150"/>
              <a:gd name="connsiteY2" fmla="*/ 3553017 h 3553017"/>
              <a:gd name="connsiteX3" fmla="*/ 0 w 3321150"/>
              <a:gd name="connsiteY3" fmla="*/ 92166 h 3553017"/>
              <a:gd name="connsiteX0" fmla="*/ 3345087 w 3345087"/>
              <a:gd name="connsiteY0" fmla="*/ 0 h 3553017"/>
              <a:gd name="connsiteX1" fmla="*/ 2229661 w 3345087"/>
              <a:gd name="connsiteY1" fmla="*/ 3529051 h 3553017"/>
              <a:gd name="connsiteX2" fmla="*/ 1155780 w 3345087"/>
              <a:gd name="connsiteY2" fmla="*/ 3553017 h 3553017"/>
              <a:gd name="connsiteX3" fmla="*/ 0 w 3345087"/>
              <a:gd name="connsiteY3" fmla="*/ 56048 h 3553017"/>
              <a:gd name="connsiteX0" fmla="*/ 3361045 w 3361045"/>
              <a:gd name="connsiteY0" fmla="*/ 0 h 3553017"/>
              <a:gd name="connsiteX1" fmla="*/ 2245619 w 3361045"/>
              <a:gd name="connsiteY1" fmla="*/ 3529051 h 3553017"/>
              <a:gd name="connsiteX2" fmla="*/ 1171738 w 3361045"/>
              <a:gd name="connsiteY2" fmla="*/ 3553017 h 3553017"/>
              <a:gd name="connsiteX3" fmla="*/ 0 w 3361045"/>
              <a:gd name="connsiteY3" fmla="*/ 7892 h 355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1045" h="3553017">
                <a:moveTo>
                  <a:pt x="3361045" y="0"/>
                </a:moveTo>
                <a:lnTo>
                  <a:pt x="2245619" y="3529051"/>
                </a:lnTo>
                <a:lnTo>
                  <a:pt x="1171738" y="3553017"/>
                </a:lnTo>
                <a:cubicBezTo>
                  <a:pt x="937012" y="2636326"/>
                  <a:pt x="0" y="7892"/>
                  <a:pt x="0" y="7892"/>
                </a:cubicBezTo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E08D368-BC96-489B-019C-C3FFCB9F4142}"/>
              </a:ext>
            </a:extLst>
          </p:cNvPr>
          <p:cNvSpPr/>
          <p:nvPr/>
        </p:nvSpPr>
        <p:spPr>
          <a:xfrm>
            <a:off x="8422611" y="5398023"/>
            <a:ext cx="1320865" cy="1173523"/>
          </a:xfrm>
          <a:custGeom>
            <a:avLst/>
            <a:gdLst>
              <a:gd name="connsiteX0" fmla="*/ 1280160 w 1320865"/>
              <a:gd name="connsiteY0" fmla="*/ 371226 h 1173523"/>
              <a:gd name="connsiteX1" fmla="*/ 762000 w 1320865"/>
              <a:gd name="connsiteY1" fmla="*/ 13086 h 1173523"/>
              <a:gd name="connsiteX2" fmla="*/ 426720 w 1320865"/>
              <a:gd name="connsiteY2" fmla="*/ 28326 h 1173523"/>
              <a:gd name="connsiteX3" fmla="*/ 381000 w 1320865"/>
              <a:gd name="connsiteY3" fmla="*/ 66426 h 1173523"/>
              <a:gd name="connsiteX4" fmla="*/ 327660 w 1320865"/>
              <a:gd name="connsiteY4" fmla="*/ 119766 h 1173523"/>
              <a:gd name="connsiteX5" fmla="*/ 274320 w 1320865"/>
              <a:gd name="connsiteY5" fmla="*/ 165486 h 1173523"/>
              <a:gd name="connsiteX6" fmla="*/ 213360 w 1320865"/>
              <a:gd name="connsiteY6" fmla="*/ 241686 h 1173523"/>
              <a:gd name="connsiteX7" fmla="*/ 182880 w 1320865"/>
              <a:gd name="connsiteY7" fmla="*/ 317886 h 1173523"/>
              <a:gd name="connsiteX8" fmla="*/ 175260 w 1320865"/>
              <a:gd name="connsiteY8" fmla="*/ 340746 h 1173523"/>
              <a:gd name="connsiteX9" fmla="*/ 160020 w 1320865"/>
              <a:gd name="connsiteY9" fmla="*/ 363606 h 1173523"/>
              <a:gd name="connsiteX10" fmla="*/ 152400 w 1320865"/>
              <a:gd name="connsiteY10" fmla="*/ 386466 h 1173523"/>
              <a:gd name="connsiteX11" fmla="*/ 60960 w 1320865"/>
              <a:gd name="connsiteY11" fmla="*/ 485526 h 1173523"/>
              <a:gd name="connsiteX12" fmla="*/ 38100 w 1320865"/>
              <a:gd name="connsiteY12" fmla="*/ 531246 h 1173523"/>
              <a:gd name="connsiteX13" fmla="*/ 22860 w 1320865"/>
              <a:gd name="connsiteY13" fmla="*/ 554106 h 1173523"/>
              <a:gd name="connsiteX14" fmla="*/ 7620 w 1320865"/>
              <a:gd name="connsiteY14" fmla="*/ 615066 h 1173523"/>
              <a:gd name="connsiteX15" fmla="*/ 0 w 1320865"/>
              <a:gd name="connsiteY15" fmla="*/ 660786 h 1173523"/>
              <a:gd name="connsiteX16" fmla="*/ 7620 w 1320865"/>
              <a:gd name="connsiteY16" fmla="*/ 912246 h 1173523"/>
              <a:gd name="connsiteX17" fmla="*/ 38100 w 1320865"/>
              <a:gd name="connsiteY17" fmla="*/ 957966 h 1173523"/>
              <a:gd name="connsiteX18" fmla="*/ 198120 w 1320865"/>
              <a:gd name="connsiteY18" fmla="*/ 1072266 h 1173523"/>
              <a:gd name="connsiteX19" fmla="*/ 236220 w 1320865"/>
              <a:gd name="connsiteY19" fmla="*/ 1079886 h 1173523"/>
              <a:gd name="connsiteX20" fmla="*/ 281940 w 1320865"/>
              <a:gd name="connsiteY20" fmla="*/ 1110366 h 1173523"/>
              <a:gd name="connsiteX21" fmla="*/ 472440 w 1320865"/>
              <a:gd name="connsiteY21" fmla="*/ 1140846 h 1173523"/>
              <a:gd name="connsiteX22" fmla="*/ 556260 w 1320865"/>
              <a:gd name="connsiteY22" fmla="*/ 1156086 h 1173523"/>
              <a:gd name="connsiteX23" fmla="*/ 937260 w 1320865"/>
              <a:gd name="connsiteY23" fmla="*/ 1163706 h 1173523"/>
              <a:gd name="connsiteX24" fmla="*/ 1135380 w 1320865"/>
              <a:gd name="connsiteY24" fmla="*/ 1163706 h 1173523"/>
              <a:gd name="connsiteX25" fmla="*/ 1196340 w 1320865"/>
              <a:gd name="connsiteY25" fmla="*/ 1140846 h 1173523"/>
              <a:gd name="connsiteX26" fmla="*/ 1219200 w 1320865"/>
              <a:gd name="connsiteY26" fmla="*/ 1133226 h 1173523"/>
              <a:gd name="connsiteX27" fmla="*/ 1287780 w 1320865"/>
              <a:gd name="connsiteY27" fmla="*/ 1003686 h 1173523"/>
              <a:gd name="connsiteX28" fmla="*/ 1303020 w 1320865"/>
              <a:gd name="connsiteY28" fmla="*/ 516006 h 1173523"/>
              <a:gd name="connsiteX29" fmla="*/ 1295400 w 1320865"/>
              <a:gd name="connsiteY29" fmla="*/ 447426 h 1173523"/>
              <a:gd name="connsiteX30" fmla="*/ 1280160 w 1320865"/>
              <a:gd name="connsiteY30" fmla="*/ 416946 h 1173523"/>
              <a:gd name="connsiteX31" fmla="*/ 1280160 w 1320865"/>
              <a:gd name="connsiteY31" fmla="*/ 371226 h 11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20865" h="1173523">
                <a:moveTo>
                  <a:pt x="1280160" y="371226"/>
                </a:moveTo>
                <a:cubicBezTo>
                  <a:pt x="1193800" y="303916"/>
                  <a:pt x="1121982" y="130772"/>
                  <a:pt x="762000" y="13086"/>
                </a:cubicBezTo>
                <a:cubicBezTo>
                  <a:pt x="655663" y="-21678"/>
                  <a:pt x="538480" y="23246"/>
                  <a:pt x="426720" y="28326"/>
                </a:cubicBezTo>
                <a:cubicBezTo>
                  <a:pt x="411480" y="41026"/>
                  <a:pt x="395577" y="52970"/>
                  <a:pt x="381000" y="66426"/>
                </a:cubicBezTo>
                <a:cubicBezTo>
                  <a:pt x="362524" y="83481"/>
                  <a:pt x="347776" y="104679"/>
                  <a:pt x="327660" y="119766"/>
                </a:cubicBezTo>
                <a:cubicBezTo>
                  <a:pt x="304359" y="137242"/>
                  <a:pt x="292754" y="143701"/>
                  <a:pt x="274320" y="165486"/>
                </a:cubicBezTo>
                <a:cubicBezTo>
                  <a:pt x="253309" y="190317"/>
                  <a:pt x="213360" y="241686"/>
                  <a:pt x="213360" y="241686"/>
                </a:cubicBezTo>
                <a:cubicBezTo>
                  <a:pt x="178672" y="345751"/>
                  <a:pt x="216516" y="239401"/>
                  <a:pt x="182880" y="317886"/>
                </a:cubicBezTo>
                <a:cubicBezTo>
                  <a:pt x="179716" y="325269"/>
                  <a:pt x="178852" y="333562"/>
                  <a:pt x="175260" y="340746"/>
                </a:cubicBezTo>
                <a:cubicBezTo>
                  <a:pt x="171164" y="348937"/>
                  <a:pt x="164116" y="355415"/>
                  <a:pt x="160020" y="363606"/>
                </a:cubicBezTo>
                <a:cubicBezTo>
                  <a:pt x="156428" y="370790"/>
                  <a:pt x="157418" y="380194"/>
                  <a:pt x="152400" y="386466"/>
                </a:cubicBezTo>
                <a:cubicBezTo>
                  <a:pt x="100099" y="451842"/>
                  <a:pt x="103271" y="422060"/>
                  <a:pt x="60960" y="485526"/>
                </a:cubicBezTo>
                <a:cubicBezTo>
                  <a:pt x="51509" y="499703"/>
                  <a:pt x="46375" y="516351"/>
                  <a:pt x="38100" y="531246"/>
                </a:cubicBezTo>
                <a:cubicBezTo>
                  <a:pt x="33652" y="539252"/>
                  <a:pt x="26956" y="545915"/>
                  <a:pt x="22860" y="554106"/>
                </a:cubicBezTo>
                <a:cubicBezTo>
                  <a:pt x="15306" y="569213"/>
                  <a:pt x="10104" y="601403"/>
                  <a:pt x="7620" y="615066"/>
                </a:cubicBezTo>
                <a:cubicBezTo>
                  <a:pt x="4856" y="630267"/>
                  <a:pt x="2540" y="645546"/>
                  <a:pt x="0" y="660786"/>
                </a:cubicBezTo>
                <a:cubicBezTo>
                  <a:pt x="2540" y="744606"/>
                  <a:pt x="-3044" y="829068"/>
                  <a:pt x="7620" y="912246"/>
                </a:cubicBezTo>
                <a:cubicBezTo>
                  <a:pt x="9949" y="930414"/>
                  <a:pt x="26374" y="943895"/>
                  <a:pt x="38100" y="957966"/>
                </a:cubicBezTo>
                <a:cubicBezTo>
                  <a:pt x="74047" y="1001103"/>
                  <a:pt x="150256" y="1062693"/>
                  <a:pt x="198120" y="1072266"/>
                </a:cubicBezTo>
                <a:lnTo>
                  <a:pt x="236220" y="1079886"/>
                </a:lnTo>
                <a:cubicBezTo>
                  <a:pt x="251460" y="1090046"/>
                  <a:pt x="264564" y="1104574"/>
                  <a:pt x="281940" y="1110366"/>
                </a:cubicBezTo>
                <a:cubicBezTo>
                  <a:pt x="363077" y="1137412"/>
                  <a:pt x="395811" y="1129899"/>
                  <a:pt x="472440" y="1140846"/>
                </a:cubicBezTo>
                <a:cubicBezTo>
                  <a:pt x="500553" y="1144862"/>
                  <a:pt x="527896" y="1154691"/>
                  <a:pt x="556260" y="1156086"/>
                </a:cubicBezTo>
                <a:cubicBezTo>
                  <a:pt x="683132" y="1162326"/>
                  <a:pt x="810260" y="1161166"/>
                  <a:pt x="937260" y="1163706"/>
                </a:cubicBezTo>
                <a:cubicBezTo>
                  <a:pt x="1018812" y="1173900"/>
                  <a:pt x="1033328" y="1179406"/>
                  <a:pt x="1135380" y="1163706"/>
                </a:cubicBezTo>
                <a:cubicBezTo>
                  <a:pt x="1156829" y="1160406"/>
                  <a:pt x="1175945" y="1148262"/>
                  <a:pt x="1196340" y="1140846"/>
                </a:cubicBezTo>
                <a:cubicBezTo>
                  <a:pt x="1203889" y="1138101"/>
                  <a:pt x="1211580" y="1135766"/>
                  <a:pt x="1219200" y="1133226"/>
                </a:cubicBezTo>
                <a:cubicBezTo>
                  <a:pt x="1274872" y="1040439"/>
                  <a:pt x="1253252" y="1084252"/>
                  <a:pt x="1287780" y="1003686"/>
                </a:cubicBezTo>
                <a:cubicBezTo>
                  <a:pt x="1334362" y="735842"/>
                  <a:pt x="1324249" y="869827"/>
                  <a:pt x="1303020" y="516006"/>
                </a:cubicBezTo>
                <a:cubicBezTo>
                  <a:pt x="1301642" y="493047"/>
                  <a:pt x="1300572" y="469838"/>
                  <a:pt x="1295400" y="447426"/>
                </a:cubicBezTo>
                <a:cubicBezTo>
                  <a:pt x="1292846" y="436358"/>
                  <a:pt x="1284148" y="427582"/>
                  <a:pt x="1280160" y="416946"/>
                </a:cubicBezTo>
                <a:cubicBezTo>
                  <a:pt x="1276483" y="407140"/>
                  <a:pt x="1366520" y="438536"/>
                  <a:pt x="1280160" y="3712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elogram 7">
            <a:extLst>
              <a:ext uri="{FF2B5EF4-FFF2-40B4-BE49-F238E27FC236}">
                <a16:creationId xmlns:a16="http://schemas.microsoft.com/office/drawing/2014/main" id="{CA77D766-C154-C1F0-F6EB-F1F3F0BCF82C}"/>
              </a:ext>
            </a:extLst>
          </p:cNvPr>
          <p:cNvSpPr/>
          <p:nvPr/>
        </p:nvSpPr>
        <p:spPr>
          <a:xfrm>
            <a:off x="7638164" y="3541931"/>
            <a:ext cx="2621704" cy="2449110"/>
          </a:xfrm>
          <a:custGeom>
            <a:avLst/>
            <a:gdLst>
              <a:gd name="connsiteX0" fmla="*/ 0 w 2371411"/>
              <a:gd name="connsiteY0" fmla="*/ 1524175 h 1524175"/>
              <a:gd name="connsiteX1" fmla="*/ 381044 w 2371411"/>
              <a:gd name="connsiteY1" fmla="*/ 0 h 1524175"/>
              <a:gd name="connsiteX2" fmla="*/ 2371411 w 2371411"/>
              <a:gd name="connsiteY2" fmla="*/ 0 h 1524175"/>
              <a:gd name="connsiteX3" fmla="*/ 1990367 w 2371411"/>
              <a:gd name="connsiteY3" fmla="*/ 1524175 h 1524175"/>
              <a:gd name="connsiteX4" fmla="*/ 0 w 2371411"/>
              <a:gd name="connsiteY4" fmla="*/ 1524175 h 1524175"/>
              <a:gd name="connsiteX0" fmla="*/ 0 w 2009670"/>
              <a:gd name="connsiteY0" fmla="*/ 2719928 h 2719928"/>
              <a:gd name="connsiteX1" fmla="*/ 19303 w 2009670"/>
              <a:gd name="connsiteY1" fmla="*/ 0 h 2719928"/>
              <a:gd name="connsiteX2" fmla="*/ 2009670 w 2009670"/>
              <a:gd name="connsiteY2" fmla="*/ 0 h 2719928"/>
              <a:gd name="connsiteX3" fmla="*/ 1628626 w 2009670"/>
              <a:gd name="connsiteY3" fmla="*/ 1524175 h 2719928"/>
              <a:gd name="connsiteX4" fmla="*/ 0 w 2009670"/>
              <a:gd name="connsiteY4" fmla="*/ 2719928 h 2719928"/>
              <a:gd name="connsiteX0" fmla="*/ 0 w 2009670"/>
              <a:gd name="connsiteY0" fmla="*/ 2719928 h 2719928"/>
              <a:gd name="connsiteX1" fmla="*/ 19303 w 2009670"/>
              <a:gd name="connsiteY1" fmla="*/ 0 h 2719928"/>
              <a:gd name="connsiteX2" fmla="*/ 2009670 w 2009670"/>
              <a:gd name="connsiteY2" fmla="*/ 0 h 2719928"/>
              <a:gd name="connsiteX3" fmla="*/ 1799448 w 2009670"/>
              <a:gd name="connsiteY3" fmla="*/ 2669687 h 2719928"/>
              <a:gd name="connsiteX4" fmla="*/ 0 w 2009670"/>
              <a:gd name="connsiteY4" fmla="*/ 2719928 h 2719928"/>
              <a:gd name="connsiteX0" fmla="*/ 0 w 2542233"/>
              <a:gd name="connsiteY0" fmla="*/ 2750073 h 2750073"/>
              <a:gd name="connsiteX1" fmla="*/ 19303 w 2542233"/>
              <a:gd name="connsiteY1" fmla="*/ 30145 h 2750073"/>
              <a:gd name="connsiteX2" fmla="*/ 2542233 w 2542233"/>
              <a:gd name="connsiteY2" fmla="*/ 0 h 2750073"/>
              <a:gd name="connsiteX3" fmla="*/ 1799448 w 2542233"/>
              <a:gd name="connsiteY3" fmla="*/ 2699832 h 2750073"/>
              <a:gd name="connsiteX4" fmla="*/ 0 w 2542233"/>
              <a:gd name="connsiteY4" fmla="*/ 2750073 h 2750073"/>
              <a:gd name="connsiteX0" fmla="*/ 563501 w 3105734"/>
              <a:gd name="connsiteY0" fmla="*/ 2780218 h 2780218"/>
              <a:gd name="connsiteX1" fmla="*/ 0 w 3105734"/>
              <a:gd name="connsiteY1" fmla="*/ 0 h 2780218"/>
              <a:gd name="connsiteX2" fmla="*/ 3105734 w 3105734"/>
              <a:gd name="connsiteY2" fmla="*/ 30145 h 2780218"/>
              <a:gd name="connsiteX3" fmla="*/ 2362949 w 3105734"/>
              <a:gd name="connsiteY3" fmla="*/ 2729977 h 2780218"/>
              <a:gd name="connsiteX4" fmla="*/ 563501 w 3105734"/>
              <a:gd name="connsiteY4" fmla="*/ 2780218 h 2780218"/>
              <a:gd name="connsiteX0" fmla="*/ 704178 w 3246411"/>
              <a:gd name="connsiteY0" fmla="*/ 2750073 h 2750073"/>
              <a:gd name="connsiteX1" fmla="*/ 0 w 3246411"/>
              <a:gd name="connsiteY1" fmla="*/ 0 h 2750073"/>
              <a:gd name="connsiteX2" fmla="*/ 3246411 w 3246411"/>
              <a:gd name="connsiteY2" fmla="*/ 0 h 2750073"/>
              <a:gd name="connsiteX3" fmla="*/ 2503626 w 3246411"/>
              <a:gd name="connsiteY3" fmla="*/ 2699832 h 2750073"/>
              <a:gd name="connsiteX4" fmla="*/ 704178 w 3246411"/>
              <a:gd name="connsiteY4" fmla="*/ 2750073 h 2750073"/>
              <a:gd name="connsiteX0" fmla="*/ 704178 w 3276556"/>
              <a:gd name="connsiteY0" fmla="*/ 2750073 h 2750073"/>
              <a:gd name="connsiteX1" fmla="*/ 0 w 3276556"/>
              <a:gd name="connsiteY1" fmla="*/ 0 h 2750073"/>
              <a:gd name="connsiteX2" fmla="*/ 3276556 w 3276556"/>
              <a:gd name="connsiteY2" fmla="*/ 0 h 2750073"/>
              <a:gd name="connsiteX3" fmla="*/ 2503626 w 3276556"/>
              <a:gd name="connsiteY3" fmla="*/ 2699832 h 2750073"/>
              <a:gd name="connsiteX4" fmla="*/ 704178 w 3276556"/>
              <a:gd name="connsiteY4" fmla="*/ 2750073 h 2750073"/>
              <a:gd name="connsiteX0" fmla="*/ 704178 w 3276556"/>
              <a:gd name="connsiteY0" fmla="*/ 2750073 h 2764632"/>
              <a:gd name="connsiteX1" fmla="*/ 0 w 3276556"/>
              <a:gd name="connsiteY1" fmla="*/ 0 h 2764632"/>
              <a:gd name="connsiteX2" fmla="*/ 3276556 w 3276556"/>
              <a:gd name="connsiteY2" fmla="*/ 0 h 2764632"/>
              <a:gd name="connsiteX3" fmla="*/ 2697222 w 3276556"/>
              <a:gd name="connsiteY3" fmla="*/ 2764632 h 2764632"/>
              <a:gd name="connsiteX4" fmla="*/ 704178 w 3276556"/>
              <a:gd name="connsiteY4" fmla="*/ 2750073 h 2764632"/>
              <a:gd name="connsiteX0" fmla="*/ 704178 w 3428067"/>
              <a:gd name="connsiteY0" fmla="*/ 2750073 h 2764632"/>
              <a:gd name="connsiteX1" fmla="*/ 0 w 3428067"/>
              <a:gd name="connsiteY1" fmla="*/ 0 h 2764632"/>
              <a:gd name="connsiteX2" fmla="*/ 3428067 w 3428067"/>
              <a:gd name="connsiteY2" fmla="*/ 7200 h 2764632"/>
              <a:gd name="connsiteX3" fmla="*/ 2697222 w 3428067"/>
              <a:gd name="connsiteY3" fmla="*/ 2764632 h 2764632"/>
              <a:gd name="connsiteX4" fmla="*/ 704178 w 3428067"/>
              <a:gd name="connsiteY4" fmla="*/ 2750073 h 2764632"/>
              <a:gd name="connsiteX0" fmla="*/ 0 w 3428067"/>
              <a:gd name="connsiteY0" fmla="*/ 0 h 2764632"/>
              <a:gd name="connsiteX1" fmla="*/ 3428067 w 3428067"/>
              <a:gd name="connsiteY1" fmla="*/ 7200 h 2764632"/>
              <a:gd name="connsiteX2" fmla="*/ 2697222 w 3428067"/>
              <a:gd name="connsiteY2" fmla="*/ 2764632 h 2764632"/>
              <a:gd name="connsiteX3" fmla="*/ 704178 w 3428067"/>
              <a:gd name="connsiteY3" fmla="*/ 2750073 h 2764632"/>
              <a:gd name="connsiteX4" fmla="*/ 76597 w 3428067"/>
              <a:gd name="connsiteY4" fmla="*/ 65520 h 2764632"/>
              <a:gd name="connsiteX0" fmla="*/ 3338348 w 3351470"/>
              <a:gd name="connsiteY0" fmla="*/ 0 h 2759172"/>
              <a:gd name="connsiteX1" fmla="*/ 3351470 w 3351470"/>
              <a:gd name="connsiteY1" fmla="*/ 1740 h 2759172"/>
              <a:gd name="connsiteX2" fmla="*/ 2620625 w 3351470"/>
              <a:gd name="connsiteY2" fmla="*/ 2759172 h 2759172"/>
              <a:gd name="connsiteX3" fmla="*/ 627581 w 3351470"/>
              <a:gd name="connsiteY3" fmla="*/ 2744613 h 2759172"/>
              <a:gd name="connsiteX4" fmla="*/ 0 w 3351470"/>
              <a:gd name="connsiteY4" fmla="*/ 60060 h 2759172"/>
              <a:gd name="connsiteX0" fmla="*/ 3357497 w 3370619"/>
              <a:gd name="connsiteY0" fmla="*/ 0 h 2759172"/>
              <a:gd name="connsiteX1" fmla="*/ 3370619 w 3370619"/>
              <a:gd name="connsiteY1" fmla="*/ 1740 h 2759172"/>
              <a:gd name="connsiteX2" fmla="*/ 2639774 w 3370619"/>
              <a:gd name="connsiteY2" fmla="*/ 2759172 h 2759172"/>
              <a:gd name="connsiteX3" fmla="*/ 646730 w 3370619"/>
              <a:gd name="connsiteY3" fmla="*/ 2744613 h 2759172"/>
              <a:gd name="connsiteX4" fmla="*/ 0 w 3370619"/>
              <a:gd name="connsiteY4" fmla="*/ 32760 h 2759172"/>
              <a:gd name="connsiteX0" fmla="*/ 3344731 w 3357853"/>
              <a:gd name="connsiteY0" fmla="*/ 0 h 2759172"/>
              <a:gd name="connsiteX1" fmla="*/ 3357853 w 3357853"/>
              <a:gd name="connsiteY1" fmla="*/ 1740 h 2759172"/>
              <a:gd name="connsiteX2" fmla="*/ 2627008 w 3357853"/>
              <a:gd name="connsiteY2" fmla="*/ 2759172 h 2759172"/>
              <a:gd name="connsiteX3" fmla="*/ 633964 w 3357853"/>
              <a:gd name="connsiteY3" fmla="*/ 2744613 h 2759172"/>
              <a:gd name="connsiteX4" fmla="*/ 0 w 3357853"/>
              <a:gd name="connsiteY4" fmla="*/ 16380 h 2759172"/>
              <a:gd name="connsiteX0" fmla="*/ 3344731 w 3357853"/>
              <a:gd name="connsiteY0" fmla="*/ 16380 h 2775552"/>
              <a:gd name="connsiteX1" fmla="*/ 3357853 w 3357853"/>
              <a:gd name="connsiteY1" fmla="*/ 18120 h 2775552"/>
              <a:gd name="connsiteX2" fmla="*/ 2627008 w 3357853"/>
              <a:gd name="connsiteY2" fmla="*/ 2775552 h 2775552"/>
              <a:gd name="connsiteX3" fmla="*/ 633964 w 3357853"/>
              <a:gd name="connsiteY3" fmla="*/ 2760993 h 2775552"/>
              <a:gd name="connsiteX4" fmla="*/ 0 w 3357853"/>
              <a:gd name="connsiteY4" fmla="*/ 0 h 2775552"/>
              <a:gd name="connsiteX0" fmla="*/ 3357497 w 3370619"/>
              <a:gd name="connsiteY0" fmla="*/ 0 h 2759172"/>
              <a:gd name="connsiteX1" fmla="*/ 3370619 w 3370619"/>
              <a:gd name="connsiteY1" fmla="*/ 1740 h 2759172"/>
              <a:gd name="connsiteX2" fmla="*/ 2639774 w 3370619"/>
              <a:gd name="connsiteY2" fmla="*/ 2759172 h 2759172"/>
              <a:gd name="connsiteX3" fmla="*/ 646730 w 3370619"/>
              <a:gd name="connsiteY3" fmla="*/ 2744613 h 2759172"/>
              <a:gd name="connsiteX4" fmla="*/ 0 w 3370619"/>
              <a:gd name="connsiteY4" fmla="*/ 10920 h 2759172"/>
              <a:gd name="connsiteX0" fmla="*/ 3331965 w 3345087"/>
              <a:gd name="connsiteY0" fmla="*/ 0 h 2759172"/>
              <a:gd name="connsiteX1" fmla="*/ 3345087 w 3345087"/>
              <a:gd name="connsiteY1" fmla="*/ 1740 h 2759172"/>
              <a:gd name="connsiteX2" fmla="*/ 2614242 w 3345087"/>
              <a:gd name="connsiteY2" fmla="*/ 2759172 h 2759172"/>
              <a:gd name="connsiteX3" fmla="*/ 621198 w 3345087"/>
              <a:gd name="connsiteY3" fmla="*/ 2744613 h 2759172"/>
              <a:gd name="connsiteX4" fmla="*/ 0 w 3345087"/>
              <a:gd name="connsiteY4" fmla="*/ 10920 h 2759172"/>
              <a:gd name="connsiteX0" fmla="*/ 3331965 w 3331965"/>
              <a:gd name="connsiteY0" fmla="*/ 227581 h 2986753"/>
              <a:gd name="connsiteX1" fmla="*/ 3038699 w 3331965"/>
              <a:gd name="connsiteY1" fmla="*/ 0 h 2986753"/>
              <a:gd name="connsiteX2" fmla="*/ 2614242 w 3331965"/>
              <a:gd name="connsiteY2" fmla="*/ 2986753 h 2986753"/>
              <a:gd name="connsiteX3" fmla="*/ 621198 w 3331965"/>
              <a:gd name="connsiteY3" fmla="*/ 2972194 h 2986753"/>
              <a:gd name="connsiteX4" fmla="*/ 0 w 3331965"/>
              <a:gd name="connsiteY4" fmla="*/ 238501 h 2986753"/>
              <a:gd name="connsiteX0" fmla="*/ 3038699 w 3038699"/>
              <a:gd name="connsiteY0" fmla="*/ 0 h 2986753"/>
              <a:gd name="connsiteX1" fmla="*/ 2614242 w 3038699"/>
              <a:gd name="connsiteY1" fmla="*/ 2986753 h 2986753"/>
              <a:gd name="connsiteX2" fmla="*/ 621198 w 3038699"/>
              <a:gd name="connsiteY2" fmla="*/ 2972194 h 2986753"/>
              <a:gd name="connsiteX3" fmla="*/ 0 w 3038699"/>
              <a:gd name="connsiteY3" fmla="*/ 238501 h 2986753"/>
              <a:gd name="connsiteX0" fmla="*/ 3204659 w 3204659"/>
              <a:gd name="connsiteY0" fmla="*/ 0 h 2817493"/>
              <a:gd name="connsiteX1" fmla="*/ 2614242 w 3204659"/>
              <a:gd name="connsiteY1" fmla="*/ 2817493 h 2817493"/>
              <a:gd name="connsiteX2" fmla="*/ 621198 w 3204659"/>
              <a:gd name="connsiteY2" fmla="*/ 2802934 h 2817493"/>
              <a:gd name="connsiteX3" fmla="*/ 0 w 3204659"/>
              <a:gd name="connsiteY3" fmla="*/ 69241 h 2817493"/>
              <a:gd name="connsiteX0" fmla="*/ 3198276 w 3198276"/>
              <a:gd name="connsiteY0" fmla="*/ 0 h 2757433"/>
              <a:gd name="connsiteX1" fmla="*/ 2614242 w 3198276"/>
              <a:gd name="connsiteY1" fmla="*/ 2757433 h 2757433"/>
              <a:gd name="connsiteX2" fmla="*/ 621198 w 3198276"/>
              <a:gd name="connsiteY2" fmla="*/ 2742874 h 2757433"/>
              <a:gd name="connsiteX3" fmla="*/ 0 w 3198276"/>
              <a:gd name="connsiteY3" fmla="*/ 9181 h 2757433"/>
              <a:gd name="connsiteX0" fmla="*/ 3255724 w 3255724"/>
              <a:gd name="connsiteY0" fmla="*/ 23579 h 2748252"/>
              <a:gd name="connsiteX1" fmla="*/ 2614242 w 3255724"/>
              <a:gd name="connsiteY1" fmla="*/ 2748252 h 2748252"/>
              <a:gd name="connsiteX2" fmla="*/ 621198 w 3255724"/>
              <a:gd name="connsiteY2" fmla="*/ 2733693 h 2748252"/>
              <a:gd name="connsiteX3" fmla="*/ 0 w 3255724"/>
              <a:gd name="connsiteY3" fmla="*/ 0 h 2748252"/>
              <a:gd name="connsiteX0" fmla="*/ 3255724 w 3255724"/>
              <a:gd name="connsiteY0" fmla="*/ 7199 h 2748252"/>
              <a:gd name="connsiteX1" fmla="*/ 2614242 w 3255724"/>
              <a:gd name="connsiteY1" fmla="*/ 2748252 h 2748252"/>
              <a:gd name="connsiteX2" fmla="*/ 621198 w 3255724"/>
              <a:gd name="connsiteY2" fmla="*/ 2733693 h 2748252"/>
              <a:gd name="connsiteX3" fmla="*/ 0 w 3255724"/>
              <a:gd name="connsiteY3" fmla="*/ 0 h 2748252"/>
              <a:gd name="connsiteX0" fmla="*/ 3319555 w 3319555"/>
              <a:gd name="connsiteY0" fmla="*/ 1739 h 2748252"/>
              <a:gd name="connsiteX1" fmla="*/ 2614242 w 3319555"/>
              <a:gd name="connsiteY1" fmla="*/ 2748252 h 2748252"/>
              <a:gd name="connsiteX2" fmla="*/ 621198 w 3319555"/>
              <a:gd name="connsiteY2" fmla="*/ 2733693 h 2748252"/>
              <a:gd name="connsiteX3" fmla="*/ 0 w 3319555"/>
              <a:gd name="connsiteY3" fmla="*/ 0 h 2748252"/>
              <a:gd name="connsiteX0" fmla="*/ 3351470 w 3351470"/>
              <a:gd name="connsiteY0" fmla="*/ 1739 h 2748252"/>
              <a:gd name="connsiteX1" fmla="*/ 2646157 w 3351470"/>
              <a:gd name="connsiteY1" fmla="*/ 2748252 h 2748252"/>
              <a:gd name="connsiteX2" fmla="*/ 653113 w 3351470"/>
              <a:gd name="connsiteY2" fmla="*/ 2733693 h 2748252"/>
              <a:gd name="connsiteX3" fmla="*/ 0 w 3351470"/>
              <a:gd name="connsiteY3" fmla="*/ 0 h 2748252"/>
              <a:gd name="connsiteX0" fmla="*/ 3370619 w 3370619"/>
              <a:gd name="connsiteY0" fmla="*/ 1739 h 2748252"/>
              <a:gd name="connsiteX1" fmla="*/ 2665306 w 3370619"/>
              <a:gd name="connsiteY1" fmla="*/ 2748252 h 2748252"/>
              <a:gd name="connsiteX2" fmla="*/ 672262 w 3370619"/>
              <a:gd name="connsiteY2" fmla="*/ 2733693 h 2748252"/>
              <a:gd name="connsiteX3" fmla="*/ 0 w 3370619"/>
              <a:gd name="connsiteY3" fmla="*/ 0 h 2748252"/>
              <a:gd name="connsiteX0" fmla="*/ 3370619 w 3370619"/>
              <a:gd name="connsiteY0" fmla="*/ 1739 h 3109311"/>
              <a:gd name="connsiteX1" fmla="*/ 2665306 w 3370619"/>
              <a:gd name="connsiteY1" fmla="*/ 2748252 h 3109311"/>
              <a:gd name="connsiteX2" fmla="*/ 1795683 w 3370619"/>
              <a:gd name="connsiteY2" fmla="*/ 3109311 h 3109311"/>
              <a:gd name="connsiteX3" fmla="*/ 0 w 3370619"/>
              <a:gd name="connsiteY3" fmla="*/ 0 h 3109311"/>
              <a:gd name="connsiteX0" fmla="*/ 3370619 w 3370619"/>
              <a:gd name="connsiteY0" fmla="*/ 1739 h 3109311"/>
              <a:gd name="connsiteX1" fmla="*/ 2812117 w 3370619"/>
              <a:gd name="connsiteY1" fmla="*/ 2979402 h 3109311"/>
              <a:gd name="connsiteX2" fmla="*/ 1795683 w 3370619"/>
              <a:gd name="connsiteY2" fmla="*/ 3109311 h 3109311"/>
              <a:gd name="connsiteX3" fmla="*/ 0 w 3370619"/>
              <a:gd name="connsiteY3" fmla="*/ 0 h 3109311"/>
              <a:gd name="connsiteX0" fmla="*/ 2196133 w 2196133"/>
              <a:gd name="connsiteY0" fmla="*/ 0 h 3107572"/>
              <a:gd name="connsiteX1" fmla="*/ 1637631 w 2196133"/>
              <a:gd name="connsiteY1" fmla="*/ 2977663 h 3107572"/>
              <a:gd name="connsiteX2" fmla="*/ 621197 w 2196133"/>
              <a:gd name="connsiteY2" fmla="*/ 3107572 h 3107572"/>
              <a:gd name="connsiteX3" fmla="*/ 0 w 2196133"/>
              <a:gd name="connsiteY3" fmla="*/ 7892 h 3107572"/>
              <a:gd name="connsiteX0" fmla="*/ 2196133 w 2196133"/>
              <a:gd name="connsiteY0" fmla="*/ 0 h 3107572"/>
              <a:gd name="connsiteX1" fmla="*/ 1695078 w 2196133"/>
              <a:gd name="connsiteY1" fmla="*/ 3083606 h 3107572"/>
              <a:gd name="connsiteX2" fmla="*/ 621197 w 2196133"/>
              <a:gd name="connsiteY2" fmla="*/ 3107572 h 3107572"/>
              <a:gd name="connsiteX3" fmla="*/ 0 w 2196133"/>
              <a:gd name="connsiteY3" fmla="*/ 7892 h 3107572"/>
              <a:gd name="connsiteX0" fmla="*/ 2196133 w 2196133"/>
              <a:gd name="connsiteY0" fmla="*/ 0 h 3107572"/>
              <a:gd name="connsiteX1" fmla="*/ 1104644 w 2196133"/>
              <a:gd name="connsiteY1" fmla="*/ 3083606 h 3107572"/>
              <a:gd name="connsiteX2" fmla="*/ 621197 w 2196133"/>
              <a:gd name="connsiteY2" fmla="*/ 3107572 h 3107572"/>
              <a:gd name="connsiteX3" fmla="*/ 0 w 2196133"/>
              <a:gd name="connsiteY3" fmla="*/ 7892 h 3107572"/>
              <a:gd name="connsiteX0" fmla="*/ 2196133 w 2196133"/>
              <a:gd name="connsiteY0" fmla="*/ 0 h 3107572"/>
              <a:gd name="connsiteX1" fmla="*/ 621197 w 2196133"/>
              <a:gd name="connsiteY1" fmla="*/ 3107572 h 3107572"/>
              <a:gd name="connsiteX2" fmla="*/ 0 w 2196133"/>
              <a:gd name="connsiteY2" fmla="*/ 7892 h 3107572"/>
              <a:gd name="connsiteX0" fmla="*/ 2196133 w 2196133"/>
              <a:gd name="connsiteY0" fmla="*/ 0 h 3095533"/>
              <a:gd name="connsiteX1" fmla="*/ 1036097 w 2196133"/>
              <a:gd name="connsiteY1" fmla="*/ 3095533 h 3095533"/>
              <a:gd name="connsiteX2" fmla="*/ 0 w 2196133"/>
              <a:gd name="connsiteY2" fmla="*/ 7892 h 3095533"/>
              <a:gd name="connsiteX0" fmla="*/ 2196133 w 2196133"/>
              <a:gd name="connsiteY0" fmla="*/ 0 h 3095533"/>
              <a:gd name="connsiteX1" fmla="*/ 1036097 w 2196133"/>
              <a:gd name="connsiteY1" fmla="*/ 3095533 h 3095533"/>
              <a:gd name="connsiteX2" fmla="*/ 0 w 2196133"/>
              <a:gd name="connsiteY2" fmla="*/ 7892 h 309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6133" h="3095533">
                <a:moveTo>
                  <a:pt x="2196133" y="0"/>
                </a:moveTo>
                <a:lnTo>
                  <a:pt x="1036097" y="3095533"/>
                </a:lnTo>
                <a:cubicBezTo>
                  <a:pt x="713604" y="2190882"/>
                  <a:pt x="0" y="7892"/>
                  <a:pt x="0" y="7892"/>
                </a:cubicBezTo>
              </a:path>
            </a:pathLst>
          </a:custGeom>
          <a:solidFill>
            <a:srgbClr val="FF7F7F">
              <a:alpha val="50000"/>
            </a:srgbClr>
          </a:solidFill>
          <a:ln>
            <a:solidFill>
              <a:schemeClr val="bg1">
                <a:lumMod val="50000"/>
                <a:alpha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31C796F-32F5-9866-3316-02B69C2DF06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>
                    <a:tint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42F5AE-3441-47DB-885D-DE57DB3FB732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26" name="Graphic 5 1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 title="IguanaTex Vector Display">
            <a:extLst>
              <a:ext uri="{FF2B5EF4-FFF2-40B4-BE49-F238E27FC236}">
                <a16:creationId xmlns:a16="http://schemas.microsoft.com/office/drawing/2014/main" id="{DB0CEF30-4471-51C6-CCA2-8A67C5464D98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874068" y="6097877"/>
            <a:ext cx="289351" cy="275247"/>
          </a:xfrm>
          <a:custGeom>
            <a:avLst/>
            <a:gdLst>
              <a:gd name="connsiteX0" fmla="*/ 237236 w 289351"/>
              <a:gd name="connsiteY0" fmla="*/ 41057 h 275247"/>
              <a:gd name="connsiteX1" fmla="*/ 282330 w 289351"/>
              <a:gd name="connsiteY1" fmla="*/ 12166 h 275247"/>
              <a:gd name="connsiteX2" fmla="*/ 289428 w 289351"/>
              <a:gd name="connsiteY2" fmla="*/ 4357 h 275247"/>
              <a:gd name="connsiteX3" fmla="*/ 284000 w 289351"/>
              <a:gd name="connsiteY3" fmla="*/ 63 h 275247"/>
              <a:gd name="connsiteX4" fmla="*/ 241412 w 289351"/>
              <a:gd name="connsiteY4" fmla="*/ 1234 h 275247"/>
              <a:gd name="connsiteX5" fmla="*/ 197988 w 289351"/>
              <a:gd name="connsiteY5" fmla="*/ 63 h 275247"/>
              <a:gd name="connsiteX6" fmla="*/ 190472 w 289351"/>
              <a:gd name="connsiteY6" fmla="*/ 7871 h 275247"/>
              <a:gd name="connsiteX7" fmla="*/ 197988 w 289351"/>
              <a:gd name="connsiteY7" fmla="*/ 12166 h 275247"/>
              <a:gd name="connsiteX8" fmla="*/ 226380 w 289351"/>
              <a:gd name="connsiteY8" fmla="*/ 29344 h 275247"/>
              <a:gd name="connsiteX9" fmla="*/ 225128 w 289351"/>
              <a:gd name="connsiteY9" fmla="*/ 37543 h 275247"/>
              <a:gd name="connsiteX10" fmla="*/ 187550 w 289351"/>
              <a:gd name="connsiteY10" fmla="*/ 176924 h 275247"/>
              <a:gd name="connsiteX11" fmla="*/ 83584 w 289351"/>
              <a:gd name="connsiteY11" fmla="*/ 263207 h 275247"/>
              <a:gd name="connsiteX12" fmla="*/ 32644 w 289351"/>
              <a:gd name="connsiteY12" fmla="*/ 212452 h 275247"/>
              <a:gd name="connsiteX13" fmla="*/ 37237 w 289351"/>
              <a:gd name="connsiteY13" fmla="*/ 181999 h 275247"/>
              <a:gd name="connsiteX14" fmla="*/ 77738 w 289351"/>
              <a:gd name="connsiteY14" fmla="*/ 30125 h 275247"/>
              <a:gd name="connsiteX15" fmla="*/ 112811 w 289351"/>
              <a:gd name="connsiteY15" fmla="*/ 12166 h 275247"/>
              <a:gd name="connsiteX16" fmla="*/ 127007 w 289351"/>
              <a:gd name="connsiteY16" fmla="*/ 4357 h 275247"/>
              <a:gd name="connsiteX17" fmla="*/ 121162 w 289351"/>
              <a:gd name="connsiteY17" fmla="*/ 63 h 275247"/>
              <a:gd name="connsiteX18" fmla="*/ 67717 w 289351"/>
              <a:gd name="connsiteY18" fmla="*/ 1234 h 275247"/>
              <a:gd name="connsiteX19" fmla="*/ 13855 w 289351"/>
              <a:gd name="connsiteY19" fmla="*/ 63 h 275247"/>
              <a:gd name="connsiteX20" fmla="*/ 5922 w 289351"/>
              <a:gd name="connsiteY20" fmla="*/ 7871 h 275247"/>
              <a:gd name="connsiteX21" fmla="*/ 17613 w 289351"/>
              <a:gd name="connsiteY21" fmla="*/ 12166 h 275247"/>
              <a:gd name="connsiteX22" fmla="*/ 33479 w 289351"/>
              <a:gd name="connsiteY22" fmla="*/ 12947 h 275247"/>
              <a:gd name="connsiteX23" fmla="*/ 44753 w 289351"/>
              <a:gd name="connsiteY23" fmla="*/ 19193 h 275247"/>
              <a:gd name="connsiteX24" fmla="*/ 37655 w 289351"/>
              <a:gd name="connsiteY24" fmla="*/ 46913 h 275247"/>
              <a:gd name="connsiteX25" fmla="*/ 28469 w 289351"/>
              <a:gd name="connsiteY25" fmla="*/ 81270 h 275247"/>
              <a:gd name="connsiteX26" fmla="*/ 2999 w 289351"/>
              <a:gd name="connsiteY26" fmla="*/ 177705 h 275247"/>
              <a:gd name="connsiteX27" fmla="*/ 77 w 289351"/>
              <a:gd name="connsiteY27" fmla="*/ 200349 h 275247"/>
              <a:gd name="connsiteX28" fmla="*/ 81913 w 289351"/>
              <a:gd name="connsiteY28" fmla="*/ 275310 h 275247"/>
              <a:gd name="connsiteX29" fmla="*/ 200076 w 289351"/>
              <a:gd name="connsiteY29" fmla="*/ 179657 h 275247"/>
              <a:gd name="connsiteX30" fmla="*/ 237236 w 289351"/>
              <a:gd name="connsiteY30" fmla="*/ 41057 h 27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9351" h="275247">
                <a:moveTo>
                  <a:pt x="237236" y="41057"/>
                </a:moveTo>
                <a:cubicBezTo>
                  <a:pt x="241412" y="25050"/>
                  <a:pt x="248927" y="13337"/>
                  <a:pt x="282330" y="12166"/>
                </a:cubicBezTo>
                <a:cubicBezTo>
                  <a:pt x="284418" y="12166"/>
                  <a:pt x="289428" y="11775"/>
                  <a:pt x="289428" y="4357"/>
                </a:cubicBezTo>
                <a:cubicBezTo>
                  <a:pt x="289428" y="3967"/>
                  <a:pt x="289428" y="63"/>
                  <a:pt x="284000" y="63"/>
                </a:cubicBezTo>
                <a:cubicBezTo>
                  <a:pt x="270221" y="63"/>
                  <a:pt x="255608" y="1234"/>
                  <a:pt x="241412" y="1234"/>
                </a:cubicBezTo>
                <a:cubicBezTo>
                  <a:pt x="227215" y="1234"/>
                  <a:pt x="211767" y="63"/>
                  <a:pt x="197988" y="63"/>
                </a:cubicBezTo>
                <a:cubicBezTo>
                  <a:pt x="195483" y="63"/>
                  <a:pt x="190472" y="63"/>
                  <a:pt x="190472" y="7871"/>
                </a:cubicBezTo>
                <a:cubicBezTo>
                  <a:pt x="190472" y="12166"/>
                  <a:pt x="194648" y="12166"/>
                  <a:pt x="197988" y="12166"/>
                </a:cubicBezTo>
                <a:cubicBezTo>
                  <a:pt x="221787" y="12556"/>
                  <a:pt x="226380" y="20755"/>
                  <a:pt x="226380" y="29344"/>
                </a:cubicBezTo>
                <a:cubicBezTo>
                  <a:pt x="226380" y="30516"/>
                  <a:pt x="225545" y="36372"/>
                  <a:pt x="225128" y="37543"/>
                </a:cubicBezTo>
                <a:lnTo>
                  <a:pt x="187550" y="176924"/>
                </a:lnTo>
                <a:cubicBezTo>
                  <a:pt x="173353" y="229240"/>
                  <a:pt x="125337" y="263207"/>
                  <a:pt x="83584" y="263207"/>
                </a:cubicBezTo>
                <a:cubicBezTo>
                  <a:pt x="55191" y="263207"/>
                  <a:pt x="32644" y="246028"/>
                  <a:pt x="32644" y="212452"/>
                </a:cubicBezTo>
                <a:cubicBezTo>
                  <a:pt x="32644" y="211671"/>
                  <a:pt x="32644" y="199178"/>
                  <a:pt x="37237" y="181999"/>
                </a:cubicBezTo>
                <a:lnTo>
                  <a:pt x="77738" y="30125"/>
                </a:lnTo>
                <a:cubicBezTo>
                  <a:pt x="81496" y="16070"/>
                  <a:pt x="82331" y="12166"/>
                  <a:pt x="112811" y="12166"/>
                </a:cubicBezTo>
                <a:cubicBezTo>
                  <a:pt x="123667" y="12166"/>
                  <a:pt x="127007" y="12166"/>
                  <a:pt x="127007" y="4357"/>
                </a:cubicBezTo>
                <a:cubicBezTo>
                  <a:pt x="127007" y="63"/>
                  <a:pt x="122414" y="63"/>
                  <a:pt x="121162" y="63"/>
                </a:cubicBezTo>
                <a:cubicBezTo>
                  <a:pt x="109471" y="63"/>
                  <a:pt x="79408" y="1234"/>
                  <a:pt x="67717" y="1234"/>
                </a:cubicBezTo>
                <a:cubicBezTo>
                  <a:pt x="55609" y="1234"/>
                  <a:pt x="25964" y="63"/>
                  <a:pt x="13855" y="63"/>
                </a:cubicBezTo>
                <a:cubicBezTo>
                  <a:pt x="10515" y="63"/>
                  <a:pt x="5922" y="63"/>
                  <a:pt x="5922" y="7871"/>
                </a:cubicBezTo>
                <a:cubicBezTo>
                  <a:pt x="5922" y="12166"/>
                  <a:pt x="9680" y="12166"/>
                  <a:pt x="17613" y="12166"/>
                </a:cubicBezTo>
                <a:cubicBezTo>
                  <a:pt x="18448" y="12166"/>
                  <a:pt x="26381" y="12166"/>
                  <a:pt x="33479" y="12947"/>
                </a:cubicBezTo>
                <a:cubicBezTo>
                  <a:pt x="40995" y="13728"/>
                  <a:pt x="44753" y="14118"/>
                  <a:pt x="44753" y="19193"/>
                </a:cubicBezTo>
                <a:cubicBezTo>
                  <a:pt x="44753" y="21536"/>
                  <a:pt x="40160" y="37934"/>
                  <a:pt x="37655" y="46913"/>
                </a:cubicBezTo>
                <a:lnTo>
                  <a:pt x="28469" y="81270"/>
                </a:lnTo>
                <a:cubicBezTo>
                  <a:pt x="24711" y="96497"/>
                  <a:pt x="4670" y="170287"/>
                  <a:pt x="2999" y="177705"/>
                </a:cubicBezTo>
                <a:cubicBezTo>
                  <a:pt x="77" y="188636"/>
                  <a:pt x="77" y="194493"/>
                  <a:pt x="77" y="200349"/>
                </a:cubicBezTo>
                <a:cubicBezTo>
                  <a:pt x="77" y="247980"/>
                  <a:pt x="38072" y="275310"/>
                  <a:pt x="81913" y="275310"/>
                </a:cubicBezTo>
                <a:cubicBezTo>
                  <a:pt x="134523" y="275310"/>
                  <a:pt x="186297" y="231192"/>
                  <a:pt x="200076" y="179657"/>
                </a:cubicBezTo>
                <a:lnTo>
                  <a:pt x="237236" y="41057"/>
                </a:lnTo>
                <a:close/>
              </a:path>
            </a:pathLst>
          </a:custGeom>
          <a:solidFill>
            <a:srgbClr val="000000"/>
          </a:solidFill>
          <a:ln w="435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F392CA-293A-1ECC-EDF7-6FD4759767DD}"/>
              </a:ext>
            </a:extLst>
          </p:cNvPr>
          <p:cNvSpPr/>
          <p:nvPr/>
        </p:nvSpPr>
        <p:spPr>
          <a:xfrm>
            <a:off x="8850251" y="5952831"/>
            <a:ext cx="69911" cy="639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1912C1-9F24-D655-F689-0BA4E6FE8196}"/>
              </a:ext>
            </a:extLst>
          </p:cNvPr>
          <p:cNvSpPr/>
          <p:nvPr/>
        </p:nvSpPr>
        <p:spPr>
          <a:xfrm>
            <a:off x="9082707" y="4181229"/>
            <a:ext cx="69911" cy="639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x&quot; $&#10;&#10;\end{document}&#10;" title="IguanaTex Vector Display">
            <a:extLst>
              <a:ext uri="{FF2B5EF4-FFF2-40B4-BE49-F238E27FC236}">
                <a16:creationId xmlns:a16="http://schemas.microsoft.com/office/drawing/2014/main" id="{C49A9747-6627-775F-96E8-F1D0F10CA91A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9008235" y="5931038"/>
            <a:ext cx="504782" cy="275247"/>
            <a:chOff x="5669456" y="4728702"/>
            <a:chExt cx="504782" cy="27524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7473383-FACB-BFB5-F634-7D391DECD65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669456" y="4729093"/>
              <a:ext cx="125146" cy="116736"/>
            </a:xfrm>
            <a:custGeom>
              <a:avLst/>
              <a:gdLst>
                <a:gd name="connsiteX0" fmla="*/ 47903 w 125146"/>
                <a:gd name="connsiteY0" fmla="*/ 96107 h 116736"/>
                <a:gd name="connsiteX1" fmla="*/ 26780 w 125146"/>
                <a:gd name="connsiteY1" fmla="*/ 75414 h 116736"/>
                <a:gd name="connsiteX2" fmla="*/ 10838 w 125146"/>
                <a:gd name="connsiteY2" fmla="*/ 81661 h 116736"/>
                <a:gd name="connsiteX3" fmla="*/ 9642 w 125146"/>
                <a:gd name="connsiteY3" fmla="*/ 82832 h 116736"/>
                <a:gd name="connsiteX4" fmla="*/ 8845 w 125146"/>
                <a:gd name="connsiteY4" fmla="*/ 75805 h 116736"/>
                <a:gd name="connsiteX5" fmla="*/ 36744 w 125146"/>
                <a:gd name="connsiteY5" fmla="*/ 10995 h 116736"/>
                <a:gd name="connsiteX6" fmla="*/ 41526 w 125146"/>
                <a:gd name="connsiteY6" fmla="*/ 4357 h 116736"/>
                <a:gd name="connsiteX7" fmla="*/ 37541 w 125146"/>
                <a:gd name="connsiteY7" fmla="*/ 63 h 116736"/>
                <a:gd name="connsiteX8" fmla="*/ 77 w 125146"/>
                <a:gd name="connsiteY8" fmla="*/ 75805 h 116736"/>
                <a:gd name="connsiteX9" fmla="*/ 26780 w 125146"/>
                <a:gd name="connsiteY9" fmla="*/ 116799 h 116736"/>
                <a:gd name="connsiteX10" fmla="*/ 47903 w 125146"/>
                <a:gd name="connsiteY10" fmla="*/ 96107 h 116736"/>
                <a:gd name="connsiteX11" fmla="*/ 125223 w 125146"/>
                <a:gd name="connsiteY11" fmla="*/ 96107 h 116736"/>
                <a:gd name="connsiteX12" fmla="*/ 104100 w 125146"/>
                <a:gd name="connsiteY12" fmla="*/ 75414 h 116736"/>
                <a:gd name="connsiteX13" fmla="*/ 88157 w 125146"/>
                <a:gd name="connsiteY13" fmla="*/ 81661 h 116736"/>
                <a:gd name="connsiteX14" fmla="*/ 86962 w 125146"/>
                <a:gd name="connsiteY14" fmla="*/ 82832 h 116736"/>
                <a:gd name="connsiteX15" fmla="*/ 86165 w 125146"/>
                <a:gd name="connsiteY15" fmla="*/ 75805 h 116736"/>
                <a:gd name="connsiteX16" fmla="*/ 114064 w 125146"/>
                <a:gd name="connsiteY16" fmla="*/ 10995 h 116736"/>
                <a:gd name="connsiteX17" fmla="*/ 118846 w 125146"/>
                <a:gd name="connsiteY17" fmla="*/ 4357 h 116736"/>
                <a:gd name="connsiteX18" fmla="*/ 114861 w 125146"/>
                <a:gd name="connsiteY18" fmla="*/ 63 h 116736"/>
                <a:gd name="connsiteX19" fmla="*/ 77396 w 125146"/>
                <a:gd name="connsiteY19" fmla="*/ 75805 h 116736"/>
                <a:gd name="connsiteX20" fmla="*/ 104100 w 125146"/>
                <a:gd name="connsiteY20" fmla="*/ 116799 h 116736"/>
                <a:gd name="connsiteX21" fmla="*/ 125223 w 125146"/>
                <a:gd name="connsiteY21" fmla="*/ 96107 h 1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5146" h="116736">
                  <a:moveTo>
                    <a:pt x="47903" y="96107"/>
                  </a:moveTo>
                  <a:cubicBezTo>
                    <a:pt x="47903" y="85956"/>
                    <a:pt x="41128" y="75414"/>
                    <a:pt x="26780" y="75414"/>
                  </a:cubicBezTo>
                  <a:cubicBezTo>
                    <a:pt x="18809" y="75414"/>
                    <a:pt x="13229" y="79318"/>
                    <a:pt x="10838" y="81661"/>
                  </a:cubicBezTo>
                  <a:cubicBezTo>
                    <a:pt x="10439" y="82442"/>
                    <a:pt x="10041" y="82832"/>
                    <a:pt x="9642" y="82832"/>
                  </a:cubicBezTo>
                  <a:cubicBezTo>
                    <a:pt x="8845" y="82832"/>
                    <a:pt x="8845" y="77366"/>
                    <a:pt x="8845" y="75805"/>
                  </a:cubicBezTo>
                  <a:cubicBezTo>
                    <a:pt x="8845" y="63311"/>
                    <a:pt x="11635" y="35201"/>
                    <a:pt x="36744" y="10995"/>
                  </a:cubicBezTo>
                  <a:cubicBezTo>
                    <a:pt x="41526" y="6310"/>
                    <a:pt x="41526" y="5529"/>
                    <a:pt x="41526" y="4357"/>
                  </a:cubicBezTo>
                  <a:cubicBezTo>
                    <a:pt x="41526" y="1624"/>
                    <a:pt x="39534" y="63"/>
                    <a:pt x="37541" y="63"/>
                  </a:cubicBezTo>
                  <a:cubicBezTo>
                    <a:pt x="33157" y="63"/>
                    <a:pt x="77" y="29735"/>
                    <a:pt x="77" y="75805"/>
                  </a:cubicBezTo>
                  <a:cubicBezTo>
                    <a:pt x="77" y="99230"/>
                    <a:pt x="9642" y="116799"/>
                    <a:pt x="26780" y="116799"/>
                  </a:cubicBezTo>
                  <a:cubicBezTo>
                    <a:pt x="40729" y="116799"/>
                    <a:pt x="47903" y="106257"/>
                    <a:pt x="47903" y="96107"/>
                  </a:cubicBezTo>
                  <a:close/>
                  <a:moveTo>
                    <a:pt x="125223" y="96107"/>
                  </a:moveTo>
                  <a:cubicBezTo>
                    <a:pt x="125223" y="85956"/>
                    <a:pt x="118448" y="75414"/>
                    <a:pt x="104100" y="75414"/>
                  </a:cubicBezTo>
                  <a:cubicBezTo>
                    <a:pt x="96129" y="75414"/>
                    <a:pt x="90549" y="79318"/>
                    <a:pt x="88157" y="81661"/>
                  </a:cubicBezTo>
                  <a:cubicBezTo>
                    <a:pt x="87759" y="82442"/>
                    <a:pt x="87360" y="82832"/>
                    <a:pt x="86962" y="82832"/>
                  </a:cubicBezTo>
                  <a:cubicBezTo>
                    <a:pt x="86165" y="82832"/>
                    <a:pt x="86165" y="77366"/>
                    <a:pt x="86165" y="75805"/>
                  </a:cubicBezTo>
                  <a:cubicBezTo>
                    <a:pt x="86165" y="63311"/>
                    <a:pt x="88955" y="35201"/>
                    <a:pt x="114064" y="10995"/>
                  </a:cubicBezTo>
                  <a:cubicBezTo>
                    <a:pt x="118846" y="6310"/>
                    <a:pt x="118846" y="5529"/>
                    <a:pt x="118846" y="4357"/>
                  </a:cubicBezTo>
                  <a:cubicBezTo>
                    <a:pt x="118846" y="1624"/>
                    <a:pt x="116853" y="63"/>
                    <a:pt x="114861" y="63"/>
                  </a:cubicBezTo>
                  <a:cubicBezTo>
                    <a:pt x="110477" y="63"/>
                    <a:pt x="77396" y="29735"/>
                    <a:pt x="77396" y="75805"/>
                  </a:cubicBezTo>
                  <a:cubicBezTo>
                    <a:pt x="77396" y="99230"/>
                    <a:pt x="86962" y="116799"/>
                    <a:pt x="104100" y="116799"/>
                  </a:cubicBezTo>
                  <a:cubicBezTo>
                    <a:pt x="118049" y="116799"/>
                    <a:pt x="125223" y="106257"/>
                    <a:pt x="125223" y="96107"/>
                  </a:cubicBezTo>
                  <a:close/>
                </a:path>
              </a:pathLst>
            </a:custGeom>
            <a:solidFill>
              <a:srgbClr val="000000"/>
            </a:solidFill>
            <a:ln w="39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A9518B-CEDE-2F5F-E4DD-0E3A0B349FE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819712" y="4827088"/>
              <a:ext cx="198480" cy="176861"/>
            </a:xfrm>
            <a:custGeom>
              <a:avLst/>
              <a:gdLst>
                <a:gd name="connsiteX0" fmla="*/ 121641 w 198480"/>
                <a:gd name="connsiteY0" fmla="*/ 54722 h 176861"/>
                <a:gd name="connsiteX1" fmla="*/ 161098 w 198480"/>
                <a:gd name="connsiteY1" fmla="*/ 8652 h 176861"/>
                <a:gd name="connsiteX2" fmla="*/ 181026 w 198480"/>
                <a:gd name="connsiteY2" fmla="*/ 13728 h 176861"/>
                <a:gd name="connsiteX3" fmla="*/ 161895 w 198480"/>
                <a:gd name="connsiteY3" fmla="*/ 34810 h 176861"/>
                <a:gd name="connsiteX4" fmla="*/ 177040 w 198480"/>
                <a:gd name="connsiteY4" fmla="*/ 48475 h 176861"/>
                <a:gd name="connsiteX5" fmla="*/ 198562 w 198480"/>
                <a:gd name="connsiteY5" fmla="*/ 25831 h 176861"/>
                <a:gd name="connsiteX6" fmla="*/ 161497 w 198480"/>
                <a:gd name="connsiteY6" fmla="*/ 63 h 176861"/>
                <a:gd name="connsiteX7" fmla="*/ 119648 w 198480"/>
                <a:gd name="connsiteY7" fmla="*/ 29735 h 176861"/>
                <a:gd name="connsiteX8" fmla="*/ 76604 w 198480"/>
                <a:gd name="connsiteY8" fmla="*/ 63 h 176861"/>
                <a:gd name="connsiteX9" fmla="*/ 12437 w 198480"/>
                <a:gd name="connsiteY9" fmla="*/ 60188 h 176861"/>
                <a:gd name="connsiteX10" fmla="*/ 17220 w 198480"/>
                <a:gd name="connsiteY10" fmla="*/ 64092 h 176861"/>
                <a:gd name="connsiteX11" fmla="*/ 22401 w 198480"/>
                <a:gd name="connsiteY11" fmla="*/ 59797 h 176861"/>
                <a:gd name="connsiteX12" fmla="*/ 75807 w 198480"/>
                <a:gd name="connsiteY12" fmla="*/ 8652 h 176861"/>
                <a:gd name="connsiteX13" fmla="*/ 97329 w 198480"/>
                <a:gd name="connsiteY13" fmla="*/ 34810 h 176861"/>
                <a:gd name="connsiteX14" fmla="*/ 75807 w 198480"/>
                <a:gd name="connsiteY14" fmla="*/ 127731 h 176861"/>
                <a:gd name="connsiteX15" fmla="*/ 37944 w 198480"/>
                <a:gd name="connsiteY15" fmla="*/ 168335 h 176861"/>
                <a:gd name="connsiteX16" fmla="*/ 18017 w 198480"/>
                <a:gd name="connsiteY16" fmla="*/ 163259 h 176861"/>
                <a:gd name="connsiteX17" fmla="*/ 36749 w 198480"/>
                <a:gd name="connsiteY17" fmla="*/ 142176 h 176861"/>
                <a:gd name="connsiteX18" fmla="*/ 22002 w 198480"/>
                <a:gd name="connsiteY18" fmla="*/ 128512 h 176861"/>
                <a:gd name="connsiteX19" fmla="*/ 82 w 198480"/>
                <a:gd name="connsiteY19" fmla="*/ 151156 h 176861"/>
                <a:gd name="connsiteX20" fmla="*/ 37546 w 198480"/>
                <a:gd name="connsiteY20" fmla="*/ 176924 h 176861"/>
                <a:gd name="connsiteX21" fmla="*/ 79394 w 198480"/>
                <a:gd name="connsiteY21" fmla="*/ 147252 h 176861"/>
                <a:gd name="connsiteX22" fmla="*/ 122438 w 198480"/>
                <a:gd name="connsiteY22" fmla="*/ 176924 h 176861"/>
                <a:gd name="connsiteX23" fmla="*/ 186207 w 198480"/>
                <a:gd name="connsiteY23" fmla="*/ 116799 h 176861"/>
                <a:gd name="connsiteX24" fmla="*/ 181424 w 198480"/>
                <a:gd name="connsiteY24" fmla="*/ 112895 h 176861"/>
                <a:gd name="connsiteX25" fmla="*/ 176243 w 198480"/>
                <a:gd name="connsiteY25" fmla="*/ 117189 h 176861"/>
                <a:gd name="connsiteX26" fmla="*/ 123235 w 198480"/>
                <a:gd name="connsiteY26" fmla="*/ 168335 h 176861"/>
                <a:gd name="connsiteX27" fmla="*/ 101315 w 198480"/>
                <a:gd name="connsiteY27" fmla="*/ 142567 h 176861"/>
                <a:gd name="connsiteX28" fmla="*/ 108090 w 198480"/>
                <a:gd name="connsiteY28" fmla="*/ 108210 h 176861"/>
                <a:gd name="connsiteX29" fmla="*/ 121641 w 198480"/>
                <a:gd name="connsiteY29" fmla="*/ 54722 h 1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98480" h="176861">
                  <a:moveTo>
                    <a:pt x="121641" y="54722"/>
                  </a:moveTo>
                  <a:cubicBezTo>
                    <a:pt x="124032" y="44571"/>
                    <a:pt x="133199" y="8652"/>
                    <a:pt x="161098" y="8652"/>
                  </a:cubicBezTo>
                  <a:cubicBezTo>
                    <a:pt x="163091" y="8652"/>
                    <a:pt x="172656" y="8652"/>
                    <a:pt x="181026" y="13728"/>
                  </a:cubicBezTo>
                  <a:cubicBezTo>
                    <a:pt x="169866" y="15680"/>
                    <a:pt x="161895" y="25440"/>
                    <a:pt x="161895" y="34810"/>
                  </a:cubicBezTo>
                  <a:cubicBezTo>
                    <a:pt x="161895" y="41057"/>
                    <a:pt x="166279" y="48475"/>
                    <a:pt x="177040" y="48475"/>
                  </a:cubicBezTo>
                  <a:cubicBezTo>
                    <a:pt x="185809" y="48475"/>
                    <a:pt x="198562" y="41447"/>
                    <a:pt x="198562" y="25831"/>
                  </a:cubicBezTo>
                  <a:cubicBezTo>
                    <a:pt x="198562" y="5529"/>
                    <a:pt x="175048" y="63"/>
                    <a:pt x="161497" y="63"/>
                  </a:cubicBezTo>
                  <a:cubicBezTo>
                    <a:pt x="138380" y="63"/>
                    <a:pt x="124431" y="20755"/>
                    <a:pt x="119648" y="29735"/>
                  </a:cubicBezTo>
                  <a:cubicBezTo>
                    <a:pt x="109684" y="3967"/>
                    <a:pt x="88162" y="63"/>
                    <a:pt x="76604" y="63"/>
                  </a:cubicBezTo>
                  <a:cubicBezTo>
                    <a:pt x="35155" y="63"/>
                    <a:pt x="12437" y="50427"/>
                    <a:pt x="12437" y="60188"/>
                  </a:cubicBezTo>
                  <a:cubicBezTo>
                    <a:pt x="12437" y="64092"/>
                    <a:pt x="16422" y="64092"/>
                    <a:pt x="17220" y="64092"/>
                  </a:cubicBezTo>
                  <a:cubicBezTo>
                    <a:pt x="20408" y="64092"/>
                    <a:pt x="21604" y="63311"/>
                    <a:pt x="22401" y="59797"/>
                  </a:cubicBezTo>
                  <a:cubicBezTo>
                    <a:pt x="35952" y="18413"/>
                    <a:pt x="62256" y="8652"/>
                    <a:pt x="75807" y="8652"/>
                  </a:cubicBezTo>
                  <a:cubicBezTo>
                    <a:pt x="83380" y="8652"/>
                    <a:pt x="97329" y="12166"/>
                    <a:pt x="97329" y="34810"/>
                  </a:cubicBezTo>
                  <a:cubicBezTo>
                    <a:pt x="97329" y="46913"/>
                    <a:pt x="90554" y="73072"/>
                    <a:pt x="75807" y="127731"/>
                  </a:cubicBezTo>
                  <a:cubicBezTo>
                    <a:pt x="69430" y="151937"/>
                    <a:pt x="55481" y="168335"/>
                    <a:pt x="37944" y="168335"/>
                  </a:cubicBezTo>
                  <a:cubicBezTo>
                    <a:pt x="35553" y="168335"/>
                    <a:pt x="26386" y="168335"/>
                    <a:pt x="18017" y="163259"/>
                  </a:cubicBezTo>
                  <a:cubicBezTo>
                    <a:pt x="27981" y="161307"/>
                    <a:pt x="36749" y="153108"/>
                    <a:pt x="36749" y="142176"/>
                  </a:cubicBezTo>
                  <a:cubicBezTo>
                    <a:pt x="36749" y="131635"/>
                    <a:pt x="27981" y="128512"/>
                    <a:pt x="22002" y="128512"/>
                  </a:cubicBezTo>
                  <a:cubicBezTo>
                    <a:pt x="10046" y="128512"/>
                    <a:pt x="82" y="138662"/>
                    <a:pt x="82" y="151156"/>
                  </a:cubicBezTo>
                  <a:cubicBezTo>
                    <a:pt x="82" y="169115"/>
                    <a:pt x="20009" y="176924"/>
                    <a:pt x="37546" y="176924"/>
                  </a:cubicBezTo>
                  <a:cubicBezTo>
                    <a:pt x="63851" y="176924"/>
                    <a:pt x="78199" y="149594"/>
                    <a:pt x="79394" y="147252"/>
                  </a:cubicBezTo>
                  <a:cubicBezTo>
                    <a:pt x="84177" y="161697"/>
                    <a:pt x="98525" y="176924"/>
                    <a:pt x="122438" y="176924"/>
                  </a:cubicBezTo>
                  <a:cubicBezTo>
                    <a:pt x="163489" y="176924"/>
                    <a:pt x="186207" y="126559"/>
                    <a:pt x="186207" y="116799"/>
                  </a:cubicBezTo>
                  <a:cubicBezTo>
                    <a:pt x="186207" y="112895"/>
                    <a:pt x="182620" y="112895"/>
                    <a:pt x="181424" y="112895"/>
                  </a:cubicBezTo>
                  <a:cubicBezTo>
                    <a:pt x="177837" y="112895"/>
                    <a:pt x="177040" y="114456"/>
                    <a:pt x="176243" y="117189"/>
                  </a:cubicBezTo>
                  <a:cubicBezTo>
                    <a:pt x="163091" y="158964"/>
                    <a:pt x="135989" y="168335"/>
                    <a:pt x="123235" y="168335"/>
                  </a:cubicBezTo>
                  <a:cubicBezTo>
                    <a:pt x="107692" y="168335"/>
                    <a:pt x="101315" y="155841"/>
                    <a:pt x="101315" y="142567"/>
                  </a:cubicBezTo>
                  <a:cubicBezTo>
                    <a:pt x="101315" y="133977"/>
                    <a:pt x="103706" y="125388"/>
                    <a:pt x="108090" y="108210"/>
                  </a:cubicBezTo>
                  <a:lnTo>
                    <a:pt x="121641" y="54722"/>
                  </a:lnTo>
                  <a:close/>
                </a:path>
              </a:pathLst>
            </a:custGeom>
            <a:solidFill>
              <a:srgbClr val="000000"/>
            </a:solidFill>
            <a:ln w="39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DBC2848-B225-4E5B-334E-365993B7AA8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049092" y="4728702"/>
              <a:ext cx="125146" cy="116736"/>
            </a:xfrm>
            <a:custGeom>
              <a:avLst/>
              <a:gdLst>
                <a:gd name="connsiteX0" fmla="*/ 47914 w 125146"/>
                <a:gd name="connsiteY0" fmla="*/ 41057 h 116736"/>
                <a:gd name="connsiteX1" fmla="*/ 21211 w 125146"/>
                <a:gd name="connsiteY1" fmla="*/ 63 h 116736"/>
                <a:gd name="connsiteX2" fmla="*/ 87 w 125146"/>
                <a:gd name="connsiteY2" fmla="*/ 20755 h 116736"/>
                <a:gd name="connsiteX3" fmla="*/ 21211 w 125146"/>
                <a:gd name="connsiteY3" fmla="*/ 41447 h 116736"/>
                <a:gd name="connsiteX4" fmla="*/ 37153 w 125146"/>
                <a:gd name="connsiteY4" fmla="*/ 35201 h 116736"/>
                <a:gd name="connsiteX5" fmla="*/ 38349 w 125146"/>
                <a:gd name="connsiteY5" fmla="*/ 34029 h 116736"/>
                <a:gd name="connsiteX6" fmla="*/ 39146 w 125146"/>
                <a:gd name="connsiteY6" fmla="*/ 41057 h 116736"/>
                <a:gd name="connsiteX7" fmla="*/ 11247 w 125146"/>
                <a:gd name="connsiteY7" fmla="*/ 105867 h 116736"/>
                <a:gd name="connsiteX8" fmla="*/ 6464 w 125146"/>
                <a:gd name="connsiteY8" fmla="*/ 112504 h 116736"/>
                <a:gd name="connsiteX9" fmla="*/ 10450 w 125146"/>
                <a:gd name="connsiteY9" fmla="*/ 116799 h 116736"/>
                <a:gd name="connsiteX10" fmla="*/ 47914 w 125146"/>
                <a:gd name="connsiteY10" fmla="*/ 41057 h 116736"/>
                <a:gd name="connsiteX11" fmla="*/ 125234 w 125146"/>
                <a:gd name="connsiteY11" fmla="*/ 41057 h 116736"/>
                <a:gd name="connsiteX12" fmla="*/ 98531 w 125146"/>
                <a:gd name="connsiteY12" fmla="*/ 63 h 116736"/>
                <a:gd name="connsiteX13" fmla="*/ 77407 w 125146"/>
                <a:gd name="connsiteY13" fmla="*/ 20755 h 116736"/>
                <a:gd name="connsiteX14" fmla="*/ 98531 w 125146"/>
                <a:gd name="connsiteY14" fmla="*/ 41447 h 116736"/>
                <a:gd name="connsiteX15" fmla="*/ 114473 w 125146"/>
                <a:gd name="connsiteY15" fmla="*/ 35201 h 116736"/>
                <a:gd name="connsiteX16" fmla="*/ 115668 w 125146"/>
                <a:gd name="connsiteY16" fmla="*/ 34029 h 116736"/>
                <a:gd name="connsiteX17" fmla="*/ 116466 w 125146"/>
                <a:gd name="connsiteY17" fmla="*/ 41057 h 116736"/>
                <a:gd name="connsiteX18" fmla="*/ 88567 w 125146"/>
                <a:gd name="connsiteY18" fmla="*/ 105867 h 116736"/>
                <a:gd name="connsiteX19" fmla="*/ 83784 w 125146"/>
                <a:gd name="connsiteY19" fmla="*/ 112504 h 116736"/>
                <a:gd name="connsiteX20" fmla="*/ 87770 w 125146"/>
                <a:gd name="connsiteY20" fmla="*/ 116799 h 116736"/>
                <a:gd name="connsiteX21" fmla="*/ 125234 w 125146"/>
                <a:gd name="connsiteY21" fmla="*/ 41057 h 1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5146" h="116736">
                  <a:moveTo>
                    <a:pt x="47914" y="41057"/>
                  </a:moveTo>
                  <a:cubicBezTo>
                    <a:pt x="47914" y="17632"/>
                    <a:pt x="38349" y="63"/>
                    <a:pt x="21211" y="63"/>
                  </a:cubicBezTo>
                  <a:cubicBezTo>
                    <a:pt x="7261" y="63"/>
                    <a:pt x="87" y="10604"/>
                    <a:pt x="87" y="20755"/>
                  </a:cubicBezTo>
                  <a:cubicBezTo>
                    <a:pt x="87" y="30906"/>
                    <a:pt x="6863" y="41447"/>
                    <a:pt x="21211" y="41447"/>
                  </a:cubicBezTo>
                  <a:cubicBezTo>
                    <a:pt x="29182" y="41447"/>
                    <a:pt x="34762" y="37543"/>
                    <a:pt x="37153" y="35201"/>
                  </a:cubicBezTo>
                  <a:cubicBezTo>
                    <a:pt x="37552" y="34420"/>
                    <a:pt x="37950" y="34029"/>
                    <a:pt x="38349" y="34029"/>
                  </a:cubicBezTo>
                  <a:cubicBezTo>
                    <a:pt x="39146" y="34029"/>
                    <a:pt x="39146" y="39495"/>
                    <a:pt x="39146" y="41057"/>
                  </a:cubicBezTo>
                  <a:cubicBezTo>
                    <a:pt x="39146" y="53551"/>
                    <a:pt x="36356" y="81661"/>
                    <a:pt x="11247" y="105867"/>
                  </a:cubicBezTo>
                  <a:cubicBezTo>
                    <a:pt x="6464" y="110552"/>
                    <a:pt x="6464" y="111333"/>
                    <a:pt x="6464" y="112504"/>
                  </a:cubicBezTo>
                  <a:cubicBezTo>
                    <a:pt x="6464" y="115237"/>
                    <a:pt x="8457" y="116799"/>
                    <a:pt x="10450" y="116799"/>
                  </a:cubicBezTo>
                  <a:cubicBezTo>
                    <a:pt x="14834" y="116799"/>
                    <a:pt x="47914" y="87127"/>
                    <a:pt x="47914" y="41057"/>
                  </a:cubicBezTo>
                  <a:close/>
                  <a:moveTo>
                    <a:pt x="125234" y="41057"/>
                  </a:moveTo>
                  <a:cubicBezTo>
                    <a:pt x="125234" y="17632"/>
                    <a:pt x="115668" y="63"/>
                    <a:pt x="98531" y="63"/>
                  </a:cubicBezTo>
                  <a:cubicBezTo>
                    <a:pt x="84581" y="63"/>
                    <a:pt x="77407" y="10604"/>
                    <a:pt x="77407" y="20755"/>
                  </a:cubicBezTo>
                  <a:cubicBezTo>
                    <a:pt x="77407" y="30906"/>
                    <a:pt x="84183" y="41447"/>
                    <a:pt x="98531" y="41447"/>
                  </a:cubicBezTo>
                  <a:cubicBezTo>
                    <a:pt x="106502" y="41447"/>
                    <a:pt x="112081" y="37543"/>
                    <a:pt x="114473" y="35201"/>
                  </a:cubicBezTo>
                  <a:cubicBezTo>
                    <a:pt x="114871" y="34420"/>
                    <a:pt x="115270" y="34029"/>
                    <a:pt x="115668" y="34029"/>
                  </a:cubicBezTo>
                  <a:cubicBezTo>
                    <a:pt x="116466" y="34029"/>
                    <a:pt x="116466" y="39495"/>
                    <a:pt x="116466" y="41057"/>
                  </a:cubicBezTo>
                  <a:cubicBezTo>
                    <a:pt x="116466" y="53551"/>
                    <a:pt x="113676" y="81661"/>
                    <a:pt x="88567" y="105867"/>
                  </a:cubicBezTo>
                  <a:cubicBezTo>
                    <a:pt x="83784" y="110552"/>
                    <a:pt x="83784" y="111333"/>
                    <a:pt x="83784" y="112504"/>
                  </a:cubicBezTo>
                  <a:cubicBezTo>
                    <a:pt x="83784" y="115237"/>
                    <a:pt x="85777" y="116799"/>
                    <a:pt x="87770" y="116799"/>
                  </a:cubicBezTo>
                  <a:cubicBezTo>
                    <a:pt x="92154" y="116799"/>
                    <a:pt x="125234" y="87127"/>
                    <a:pt x="125234" y="41057"/>
                  </a:cubicBezTo>
                  <a:close/>
                </a:path>
              </a:pathLst>
            </a:custGeom>
            <a:solidFill>
              <a:srgbClr val="000000"/>
            </a:solidFill>
            <a:ln w="39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3" name="Group 5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y&quot;$&#10;&#10;\end{document}&#10;" title="IguanaTex Vector Display">
            <a:extLst>
              <a:ext uri="{FF2B5EF4-FFF2-40B4-BE49-F238E27FC236}">
                <a16:creationId xmlns:a16="http://schemas.microsoft.com/office/drawing/2014/main" id="{92F667A1-3D23-DC07-AF27-2A25B1C2AB53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8672949" y="3998158"/>
            <a:ext cx="494425" cy="363988"/>
            <a:chOff x="5719131" y="4809766"/>
            <a:chExt cx="494425" cy="36398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734B0D-18F3-8803-4BEA-3C8849DCC0B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719131" y="4810171"/>
              <a:ext cx="127132" cy="121059"/>
            </a:xfrm>
            <a:custGeom>
              <a:avLst/>
              <a:gdLst>
                <a:gd name="connsiteX0" fmla="*/ 48663 w 127132"/>
                <a:gd name="connsiteY0" fmla="*/ 99664 h 121059"/>
                <a:gd name="connsiteX1" fmla="*/ 27204 w 127132"/>
                <a:gd name="connsiteY1" fmla="*/ 78205 h 121059"/>
                <a:gd name="connsiteX2" fmla="*/ 11009 w 127132"/>
                <a:gd name="connsiteY2" fmla="*/ 84683 h 121059"/>
                <a:gd name="connsiteX3" fmla="*/ 9794 w 127132"/>
                <a:gd name="connsiteY3" fmla="*/ 85898 h 121059"/>
                <a:gd name="connsiteX4" fmla="*/ 8984 w 127132"/>
                <a:gd name="connsiteY4" fmla="*/ 78610 h 121059"/>
                <a:gd name="connsiteX5" fmla="*/ 37326 w 127132"/>
                <a:gd name="connsiteY5" fmla="*/ 11399 h 121059"/>
                <a:gd name="connsiteX6" fmla="*/ 42184 w 127132"/>
                <a:gd name="connsiteY6" fmla="*/ 4516 h 121059"/>
                <a:gd name="connsiteX7" fmla="*/ 38136 w 127132"/>
                <a:gd name="connsiteY7" fmla="*/ 63 h 121059"/>
                <a:gd name="connsiteX8" fmla="*/ 77 w 127132"/>
                <a:gd name="connsiteY8" fmla="*/ 78610 h 121059"/>
                <a:gd name="connsiteX9" fmla="*/ 27204 w 127132"/>
                <a:gd name="connsiteY9" fmla="*/ 121122 h 121059"/>
                <a:gd name="connsiteX10" fmla="*/ 48663 w 127132"/>
                <a:gd name="connsiteY10" fmla="*/ 99664 h 121059"/>
                <a:gd name="connsiteX11" fmla="*/ 127210 w 127132"/>
                <a:gd name="connsiteY11" fmla="*/ 99664 h 121059"/>
                <a:gd name="connsiteX12" fmla="*/ 105751 w 127132"/>
                <a:gd name="connsiteY12" fmla="*/ 78205 h 121059"/>
                <a:gd name="connsiteX13" fmla="*/ 89556 w 127132"/>
                <a:gd name="connsiteY13" fmla="*/ 84683 h 121059"/>
                <a:gd name="connsiteX14" fmla="*/ 88341 w 127132"/>
                <a:gd name="connsiteY14" fmla="*/ 85898 h 121059"/>
                <a:gd name="connsiteX15" fmla="*/ 87531 w 127132"/>
                <a:gd name="connsiteY15" fmla="*/ 78610 h 121059"/>
                <a:gd name="connsiteX16" fmla="*/ 115873 w 127132"/>
                <a:gd name="connsiteY16" fmla="*/ 11399 h 121059"/>
                <a:gd name="connsiteX17" fmla="*/ 120731 w 127132"/>
                <a:gd name="connsiteY17" fmla="*/ 4516 h 121059"/>
                <a:gd name="connsiteX18" fmla="*/ 116683 w 127132"/>
                <a:gd name="connsiteY18" fmla="*/ 63 h 121059"/>
                <a:gd name="connsiteX19" fmla="*/ 78624 w 127132"/>
                <a:gd name="connsiteY19" fmla="*/ 78610 h 121059"/>
                <a:gd name="connsiteX20" fmla="*/ 105751 w 127132"/>
                <a:gd name="connsiteY20" fmla="*/ 121122 h 121059"/>
                <a:gd name="connsiteX21" fmla="*/ 127210 w 127132"/>
                <a:gd name="connsiteY21" fmla="*/ 99664 h 1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7132" h="121059">
                  <a:moveTo>
                    <a:pt x="48663" y="99664"/>
                  </a:moveTo>
                  <a:cubicBezTo>
                    <a:pt x="48663" y="89137"/>
                    <a:pt x="41780" y="78205"/>
                    <a:pt x="27204" y="78205"/>
                  </a:cubicBezTo>
                  <a:cubicBezTo>
                    <a:pt x="19106" y="78205"/>
                    <a:pt x="13438" y="82254"/>
                    <a:pt x="11009" y="84683"/>
                  </a:cubicBezTo>
                  <a:cubicBezTo>
                    <a:pt x="10604" y="85493"/>
                    <a:pt x="10199" y="85898"/>
                    <a:pt x="9794" y="85898"/>
                  </a:cubicBezTo>
                  <a:cubicBezTo>
                    <a:pt x="8984" y="85898"/>
                    <a:pt x="8984" y="80229"/>
                    <a:pt x="8984" y="78610"/>
                  </a:cubicBezTo>
                  <a:cubicBezTo>
                    <a:pt x="8984" y="65654"/>
                    <a:pt x="11818" y="36502"/>
                    <a:pt x="37326" y="11399"/>
                  </a:cubicBezTo>
                  <a:cubicBezTo>
                    <a:pt x="42184" y="6541"/>
                    <a:pt x="42184" y="5731"/>
                    <a:pt x="42184" y="4516"/>
                  </a:cubicBezTo>
                  <a:cubicBezTo>
                    <a:pt x="42184" y="1682"/>
                    <a:pt x="40160" y="63"/>
                    <a:pt x="38136" y="63"/>
                  </a:cubicBezTo>
                  <a:cubicBezTo>
                    <a:pt x="33682" y="63"/>
                    <a:pt x="77" y="30834"/>
                    <a:pt x="77" y="78610"/>
                  </a:cubicBezTo>
                  <a:cubicBezTo>
                    <a:pt x="77" y="102903"/>
                    <a:pt x="9794" y="121122"/>
                    <a:pt x="27204" y="121122"/>
                  </a:cubicBezTo>
                  <a:cubicBezTo>
                    <a:pt x="41375" y="121122"/>
                    <a:pt x="48663" y="110191"/>
                    <a:pt x="48663" y="99664"/>
                  </a:cubicBezTo>
                  <a:close/>
                  <a:moveTo>
                    <a:pt x="127210" y="99664"/>
                  </a:moveTo>
                  <a:cubicBezTo>
                    <a:pt x="127210" y="89137"/>
                    <a:pt x="120327" y="78205"/>
                    <a:pt x="105751" y="78205"/>
                  </a:cubicBezTo>
                  <a:cubicBezTo>
                    <a:pt x="97653" y="78205"/>
                    <a:pt x="91985" y="82254"/>
                    <a:pt x="89556" y="84683"/>
                  </a:cubicBezTo>
                  <a:cubicBezTo>
                    <a:pt x="89151" y="85493"/>
                    <a:pt x="88746" y="85898"/>
                    <a:pt x="88341" y="85898"/>
                  </a:cubicBezTo>
                  <a:cubicBezTo>
                    <a:pt x="87531" y="85898"/>
                    <a:pt x="87531" y="80229"/>
                    <a:pt x="87531" y="78610"/>
                  </a:cubicBezTo>
                  <a:cubicBezTo>
                    <a:pt x="87531" y="65654"/>
                    <a:pt x="90365" y="36502"/>
                    <a:pt x="115873" y="11399"/>
                  </a:cubicBezTo>
                  <a:cubicBezTo>
                    <a:pt x="120731" y="6541"/>
                    <a:pt x="120731" y="5731"/>
                    <a:pt x="120731" y="4516"/>
                  </a:cubicBezTo>
                  <a:cubicBezTo>
                    <a:pt x="120731" y="1682"/>
                    <a:pt x="118707" y="63"/>
                    <a:pt x="116683" y="63"/>
                  </a:cubicBezTo>
                  <a:cubicBezTo>
                    <a:pt x="112229" y="63"/>
                    <a:pt x="78624" y="30834"/>
                    <a:pt x="78624" y="78610"/>
                  </a:cubicBezTo>
                  <a:cubicBezTo>
                    <a:pt x="78624" y="102903"/>
                    <a:pt x="88341" y="121122"/>
                    <a:pt x="105751" y="121122"/>
                  </a:cubicBezTo>
                  <a:cubicBezTo>
                    <a:pt x="119922" y="121122"/>
                    <a:pt x="127210" y="110191"/>
                    <a:pt x="127210" y="99664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0E2E3A-1C14-9562-168D-69E71268EEF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871772" y="4911796"/>
              <a:ext cx="186650" cy="261958"/>
            </a:xfrm>
            <a:custGeom>
              <a:avLst/>
              <a:gdLst>
                <a:gd name="connsiteX0" fmla="*/ 185113 w 186650"/>
                <a:gd name="connsiteY0" fmla="*/ 24761 h 261958"/>
                <a:gd name="connsiteX1" fmla="*/ 186732 w 186650"/>
                <a:gd name="connsiteY1" fmla="*/ 15448 h 261958"/>
                <a:gd name="connsiteX2" fmla="*/ 174991 w 186650"/>
                <a:gd name="connsiteY2" fmla="*/ 4516 h 261958"/>
                <a:gd name="connsiteX3" fmla="*/ 160820 w 186650"/>
                <a:gd name="connsiteY3" fmla="*/ 13019 h 261958"/>
                <a:gd name="connsiteX4" fmla="*/ 155151 w 186650"/>
                <a:gd name="connsiteY4" fmla="*/ 34883 h 261958"/>
                <a:gd name="connsiteX5" fmla="*/ 147054 w 186650"/>
                <a:gd name="connsiteY5" fmla="*/ 67273 h 261958"/>
                <a:gd name="connsiteX6" fmla="*/ 128834 w 186650"/>
                <a:gd name="connsiteY6" fmla="*/ 140152 h 261958"/>
                <a:gd name="connsiteX7" fmla="*/ 83082 w 186650"/>
                <a:gd name="connsiteY7" fmla="*/ 174567 h 261958"/>
                <a:gd name="connsiteX8" fmla="*/ 57980 w 186650"/>
                <a:gd name="connsiteY8" fmla="*/ 141771 h 261958"/>
                <a:gd name="connsiteX9" fmla="*/ 78629 w 186650"/>
                <a:gd name="connsiteY9" fmla="*/ 62415 h 261958"/>
                <a:gd name="connsiteX10" fmla="*/ 86726 w 186650"/>
                <a:gd name="connsiteY10" fmla="*/ 33263 h 261958"/>
                <a:gd name="connsiteX11" fmla="*/ 53526 w 186650"/>
                <a:gd name="connsiteY11" fmla="*/ 63 h 261958"/>
                <a:gd name="connsiteX12" fmla="*/ 82 w 186650"/>
                <a:gd name="connsiteY12" fmla="*/ 62415 h 261958"/>
                <a:gd name="connsiteX13" fmla="*/ 4940 w 186650"/>
                <a:gd name="connsiteY13" fmla="*/ 66463 h 261958"/>
                <a:gd name="connsiteX14" fmla="*/ 11418 w 186650"/>
                <a:gd name="connsiteY14" fmla="*/ 59176 h 261958"/>
                <a:gd name="connsiteX15" fmla="*/ 52311 w 186650"/>
                <a:gd name="connsiteY15" fmla="*/ 8970 h 261958"/>
                <a:gd name="connsiteX16" fmla="*/ 62433 w 186650"/>
                <a:gd name="connsiteY16" fmla="*/ 21926 h 261958"/>
                <a:gd name="connsiteX17" fmla="*/ 55550 w 186650"/>
                <a:gd name="connsiteY17" fmla="*/ 50268 h 261958"/>
                <a:gd name="connsiteX18" fmla="*/ 32067 w 186650"/>
                <a:gd name="connsiteY18" fmla="*/ 135293 h 261958"/>
                <a:gd name="connsiteX19" fmla="*/ 81463 w 186650"/>
                <a:gd name="connsiteY19" fmla="*/ 183474 h 261958"/>
                <a:gd name="connsiteX20" fmla="*/ 122356 w 186650"/>
                <a:gd name="connsiteY20" fmla="*/ 165255 h 261958"/>
                <a:gd name="connsiteX21" fmla="*/ 96039 w 186650"/>
                <a:gd name="connsiteY21" fmla="*/ 227606 h 261958"/>
                <a:gd name="connsiteX22" fmla="*/ 51502 w 186650"/>
                <a:gd name="connsiteY22" fmla="*/ 253114 h 261958"/>
                <a:gd name="connsiteX23" fmla="*/ 20731 w 186650"/>
                <a:gd name="connsiteY23" fmla="*/ 236109 h 261958"/>
                <a:gd name="connsiteX24" fmla="*/ 38141 w 186650"/>
                <a:gd name="connsiteY24" fmla="*/ 231250 h 261958"/>
                <a:gd name="connsiteX25" fmla="*/ 46238 w 186650"/>
                <a:gd name="connsiteY25" fmla="*/ 214650 h 261958"/>
                <a:gd name="connsiteX26" fmla="*/ 31258 w 186650"/>
                <a:gd name="connsiteY26" fmla="*/ 200479 h 261958"/>
                <a:gd name="connsiteX27" fmla="*/ 8584 w 186650"/>
                <a:gd name="connsiteY27" fmla="*/ 226797 h 261958"/>
                <a:gd name="connsiteX28" fmla="*/ 51502 w 186650"/>
                <a:gd name="connsiteY28" fmla="*/ 262021 h 261958"/>
                <a:gd name="connsiteX29" fmla="*/ 146244 w 186650"/>
                <a:gd name="connsiteY29" fmla="*/ 179425 h 261958"/>
                <a:gd name="connsiteX30" fmla="*/ 185113 w 186650"/>
                <a:gd name="connsiteY30" fmla="*/ 24761 h 26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6650" h="261958">
                  <a:moveTo>
                    <a:pt x="185113" y="24761"/>
                  </a:moveTo>
                  <a:cubicBezTo>
                    <a:pt x="186732" y="19092"/>
                    <a:pt x="186732" y="18282"/>
                    <a:pt x="186732" y="15448"/>
                  </a:cubicBezTo>
                  <a:cubicBezTo>
                    <a:pt x="186732" y="8160"/>
                    <a:pt x="181064" y="4516"/>
                    <a:pt x="174991" y="4516"/>
                  </a:cubicBezTo>
                  <a:cubicBezTo>
                    <a:pt x="170942" y="4516"/>
                    <a:pt x="164464" y="6946"/>
                    <a:pt x="160820" y="13019"/>
                  </a:cubicBezTo>
                  <a:cubicBezTo>
                    <a:pt x="160010" y="15043"/>
                    <a:pt x="156771" y="27595"/>
                    <a:pt x="155151" y="34883"/>
                  </a:cubicBezTo>
                  <a:cubicBezTo>
                    <a:pt x="152317" y="45410"/>
                    <a:pt x="149483" y="56341"/>
                    <a:pt x="147054" y="67273"/>
                  </a:cubicBezTo>
                  <a:lnTo>
                    <a:pt x="128834" y="140152"/>
                  </a:lnTo>
                  <a:cubicBezTo>
                    <a:pt x="127215" y="146225"/>
                    <a:pt x="109805" y="174567"/>
                    <a:pt x="83082" y="174567"/>
                  </a:cubicBezTo>
                  <a:cubicBezTo>
                    <a:pt x="62433" y="174567"/>
                    <a:pt x="57980" y="156752"/>
                    <a:pt x="57980" y="141771"/>
                  </a:cubicBezTo>
                  <a:cubicBezTo>
                    <a:pt x="57980" y="123147"/>
                    <a:pt x="64863" y="98044"/>
                    <a:pt x="78629" y="62415"/>
                  </a:cubicBezTo>
                  <a:cubicBezTo>
                    <a:pt x="85107" y="45814"/>
                    <a:pt x="86726" y="41361"/>
                    <a:pt x="86726" y="33263"/>
                  </a:cubicBezTo>
                  <a:cubicBezTo>
                    <a:pt x="86726" y="15043"/>
                    <a:pt x="73770" y="63"/>
                    <a:pt x="53526" y="63"/>
                  </a:cubicBezTo>
                  <a:cubicBezTo>
                    <a:pt x="15062" y="63"/>
                    <a:pt x="82" y="58771"/>
                    <a:pt x="82" y="62415"/>
                  </a:cubicBezTo>
                  <a:cubicBezTo>
                    <a:pt x="82" y="66463"/>
                    <a:pt x="4130" y="66463"/>
                    <a:pt x="4940" y="66463"/>
                  </a:cubicBezTo>
                  <a:cubicBezTo>
                    <a:pt x="8989" y="66463"/>
                    <a:pt x="9394" y="65654"/>
                    <a:pt x="11418" y="59176"/>
                  </a:cubicBezTo>
                  <a:cubicBezTo>
                    <a:pt x="22350" y="21117"/>
                    <a:pt x="38545" y="8970"/>
                    <a:pt x="52311" y="8970"/>
                  </a:cubicBezTo>
                  <a:cubicBezTo>
                    <a:pt x="55550" y="8970"/>
                    <a:pt x="62433" y="8970"/>
                    <a:pt x="62433" y="21926"/>
                  </a:cubicBezTo>
                  <a:cubicBezTo>
                    <a:pt x="62433" y="32048"/>
                    <a:pt x="58385" y="42575"/>
                    <a:pt x="55550" y="50268"/>
                  </a:cubicBezTo>
                  <a:cubicBezTo>
                    <a:pt x="39355" y="93186"/>
                    <a:pt x="32067" y="116264"/>
                    <a:pt x="32067" y="135293"/>
                  </a:cubicBezTo>
                  <a:cubicBezTo>
                    <a:pt x="32067" y="171328"/>
                    <a:pt x="57575" y="183474"/>
                    <a:pt x="81463" y="183474"/>
                  </a:cubicBezTo>
                  <a:cubicBezTo>
                    <a:pt x="97253" y="183474"/>
                    <a:pt x="111019" y="176591"/>
                    <a:pt x="122356" y="165255"/>
                  </a:cubicBezTo>
                  <a:cubicBezTo>
                    <a:pt x="117093" y="186308"/>
                    <a:pt x="112234" y="206148"/>
                    <a:pt x="96039" y="227606"/>
                  </a:cubicBezTo>
                  <a:cubicBezTo>
                    <a:pt x="85512" y="241372"/>
                    <a:pt x="70126" y="253114"/>
                    <a:pt x="51502" y="253114"/>
                  </a:cubicBezTo>
                  <a:cubicBezTo>
                    <a:pt x="45833" y="253114"/>
                    <a:pt x="27614" y="251899"/>
                    <a:pt x="20731" y="236109"/>
                  </a:cubicBezTo>
                  <a:cubicBezTo>
                    <a:pt x="27209" y="236109"/>
                    <a:pt x="32472" y="236109"/>
                    <a:pt x="38141" y="231250"/>
                  </a:cubicBezTo>
                  <a:cubicBezTo>
                    <a:pt x="42189" y="227606"/>
                    <a:pt x="46238" y="222343"/>
                    <a:pt x="46238" y="214650"/>
                  </a:cubicBezTo>
                  <a:cubicBezTo>
                    <a:pt x="46238" y="202099"/>
                    <a:pt x="35306" y="200479"/>
                    <a:pt x="31258" y="200479"/>
                  </a:cubicBezTo>
                  <a:cubicBezTo>
                    <a:pt x="21945" y="200479"/>
                    <a:pt x="8584" y="206957"/>
                    <a:pt x="8584" y="226797"/>
                  </a:cubicBezTo>
                  <a:cubicBezTo>
                    <a:pt x="8584" y="247041"/>
                    <a:pt x="26399" y="262021"/>
                    <a:pt x="51502" y="262021"/>
                  </a:cubicBezTo>
                  <a:cubicBezTo>
                    <a:pt x="93204" y="262021"/>
                    <a:pt x="134907" y="225177"/>
                    <a:pt x="146244" y="179425"/>
                  </a:cubicBezTo>
                  <a:lnTo>
                    <a:pt x="185113" y="24761"/>
                  </a:ln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38B0F7-583C-3C84-291C-5183DC73853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086424" y="4809766"/>
              <a:ext cx="127132" cy="121059"/>
            </a:xfrm>
            <a:custGeom>
              <a:avLst/>
              <a:gdLst>
                <a:gd name="connsiteX0" fmla="*/ 48673 w 127132"/>
                <a:gd name="connsiteY0" fmla="*/ 42575 h 121059"/>
                <a:gd name="connsiteX1" fmla="*/ 21546 w 127132"/>
                <a:gd name="connsiteY1" fmla="*/ 63 h 121059"/>
                <a:gd name="connsiteX2" fmla="*/ 87 w 127132"/>
                <a:gd name="connsiteY2" fmla="*/ 21521 h 121059"/>
                <a:gd name="connsiteX3" fmla="*/ 21546 w 127132"/>
                <a:gd name="connsiteY3" fmla="*/ 42980 h 121059"/>
                <a:gd name="connsiteX4" fmla="*/ 37741 w 127132"/>
                <a:gd name="connsiteY4" fmla="*/ 36502 h 121059"/>
                <a:gd name="connsiteX5" fmla="*/ 38956 w 127132"/>
                <a:gd name="connsiteY5" fmla="*/ 35287 h 121059"/>
                <a:gd name="connsiteX6" fmla="*/ 39765 w 127132"/>
                <a:gd name="connsiteY6" fmla="*/ 42575 h 121059"/>
                <a:gd name="connsiteX7" fmla="*/ 11424 w 127132"/>
                <a:gd name="connsiteY7" fmla="*/ 109786 h 121059"/>
                <a:gd name="connsiteX8" fmla="*/ 6565 w 127132"/>
                <a:gd name="connsiteY8" fmla="*/ 116669 h 121059"/>
                <a:gd name="connsiteX9" fmla="*/ 10614 w 127132"/>
                <a:gd name="connsiteY9" fmla="*/ 121122 h 121059"/>
                <a:gd name="connsiteX10" fmla="*/ 48673 w 127132"/>
                <a:gd name="connsiteY10" fmla="*/ 42575 h 121059"/>
                <a:gd name="connsiteX11" fmla="*/ 127220 w 127132"/>
                <a:gd name="connsiteY11" fmla="*/ 42575 h 121059"/>
                <a:gd name="connsiteX12" fmla="*/ 100093 w 127132"/>
                <a:gd name="connsiteY12" fmla="*/ 63 h 121059"/>
                <a:gd name="connsiteX13" fmla="*/ 78634 w 127132"/>
                <a:gd name="connsiteY13" fmla="*/ 21521 h 121059"/>
                <a:gd name="connsiteX14" fmla="*/ 100093 w 127132"/>
                <a:gd name="connsiteY14" fmla="*/ 42980 h 121059"/>
                <a:gd name="connsiteX15" fmla="*/ 116288 w 127132"/>
                <a:gd name="connsiteY15" fmla="*/ 36502 h 121059"/>
                <a:gd name="connsiteX16" fmla="*/ 117503 w 127132"/>
                <a:gd name="connsiteY16" fmla="*/ 35287 h 121059"/>
                <a:gd name="connsiteX17" fmla="*/ 118312 w 127132"/>
                <a:gd name="connsiteY17" fmla="*/ 42575 h 121059"/>
                <a:gd name="connsiteX18" fmla="*/ 89971 w 127132"/>
                <a:gd name="connsiteY18" fmla="*/ 109786 h 121059"/>
                <a:gd name="connsiteX19" fmla="*/ 85112 w 127132"/>
                <a:gd name="connsiteY19" fmla="*/ 116669 h 121059"/>
                <a:gd name="connsiteX20" fmla="*/ 89161 w 127132"/>
                <a:gd name="connsiteY20" fmla="*/ 121122 h 121059"/>
                <a:gd name="connsiteX21" fmla="*/ 127220 w 127132"/>
                <a:gd name="connsiteY21" fmla="*/ 42575 h 1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7132" h="121059">
                  <a:moveTo>
                    <a:pt x="48673" y="42575"/>
                  </a:moveTo>
                  <a:cubicBezTo>
                    <a:pt x="48673" y="18282"/>
                    <a:pt x="38956" y="63"/>
                    <a:pt x="21546" y="63"/>
                  </a:cubicBezTo>
                  <a:cubicBezTo>
                    <a:pt x="7375" y="63"/>
                    <a:pt x="87" y="10995"/>
                    <a:pt x="87" y="21521"/>
                  </a:cubicBezTo>
                  <a:cubicBezTo>
                    <a:pt x="87" y="32048"/>
                    <a:pt x="6970" y="42980"/>
                    <a:pt x="21546" y="42980"/>
                  </a:cubicBezTo>
                  <a:cubicBezTo>
                    <a:pt x="29643" y="42980"/>
                    <a:pt x="35312" y="38931"/>
                    <a:pt x="37741" y="36502"/>
                  </a:cubicBezTo>
                  <a:cubicBezTo>
                    <a:pt x="38146" y="35692"/>
                    <a:pt x="38551" y="35287"/>
                    <a:pt x="38956" y="35287"/>
                  </a:cubicBezTo>
                  <a:cubicBezTo>
                    <a:pt x="39765" y="35287"/>
                    <a:pt x="39765" y="40956"/>
                    <a:pt x="39765" y="42575"/>
                  </a:cubicBezTo>
                  <a:cubicBezTo>
                    <a:pt x="39765" y="55532"/>
                    <a:pt x="36931" y="84683"/>
                    <a:pt x="11424" y="109786"/>
                  </a:cubicBezTo>
                  <a:cubicBezTo>
                    <a:pt x="6565" y="114644"/>
                    <a:pt x="6565" y="115454"/>
                    <a:pt x="6565" y="116669"/>
                  </a:cubicBezTo>
                  <a:cubicBezTo>
                    <a:pt x="6565" y="119503"/>
                    <a:pt x="8589" y="121122"/>
                    <a:pt x="10614" y="121122"/>
                  </a:cubicBezTo>
                  <a:cubicBezTo>
                    <a:pt x="15068" y="121122"/>
                    <a:pt x="48673" y="90351"/>
                    <a:pt x="48673" y="42575"/>
                  </a:cubicBezTo>
                  <a:close/>
                  <a:moveTo>
                    <a:pt x="127220" y="42575"/>
                  </a:moveTo>
                  <a:cubicBezTo>
                    <a:pt x="127220" y="18282"/>
                    <a:pt x="117503" y="63"/>
                    <a:pt x="100093" y="63"/>
                  </a:cubicBezTo>
                  <a:cubicBezTo>
                    <a:pt x="85922" y="63"/>
                    <a:pt x="78634" y="10995"/>
                    <a:pt x="78634" y="21521"/>
                  </a:cubicBezTo>
                  <a:cubicBezTo>
                    <a:pt x="78634" y="32048"/>
                    <a:pt x="85517" y="42980"/>
                    <a:pt x="100093" y="42980"/>
                  </a:cubicBezTo>
                  <a:cubicBezTo>
                    <a:pt x="108190" y="42980"/>
                    <a:pt x="113859" y="38931"/>
                    <a:pt x="116288" y="36502"/>
                  </a:cubicBezTo>
                  <a:cubicBezTo>
                    <a:pt x="116693" y="35692"/>
                    <a:pt x="117098" y="35287"/>
                    <a:pt x="117503" y="35287"/>
                  </a:cubicBezTo>
                  <a:cubicBezTo>
                    <a:pt x="118312" y="35287"/>
                    <a:pt x="118312" y="40956"/>
                    <a:pt x="118312" y="42575"/>
                  </a:cubicBezTo>
                  <a:cubicBezTo>
                    <a:pt x="118312" y="55532"/>
                    <a:pt x="115478" y="84683"/>
                    <a:pt x="89971" y="109786"/>
                  </a:cubicBezTo>
                  <a:cubicBezTo>
                    <a:pt x="85112" y="114644"/>
                    <a:pt x="85112" y="115454"/>
                    <a:pt x="85112" y="116669"/>
                  </a:cubicBezTo>
                  <a:cubicBezTo>
                    <a:pt x="85112" y="119503"/>
                    <a:pt x="87137" y="121122"/>
                    <a:pt x="89161" y="121122"/>
                  </a:cubicBezTo>
                  <a:cubicBezTo>
                    <a:pt x="93615" y="121122"/>
                    <a:pt x="127220" y="90351"/>
                    <a:pt x="127220" y="42575"/>
                  </a:cubicBezTo>
                  <a:close/>
                </a:path>
              </a:pathLst>
            </a:custGeom>
            <a:solidFill>
              <a:srgbClr val="000000"/>
            </a:solidFill>
            <a:ln w="40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48" name="Group 44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 title="IguanaTex Vector Display">
            <a:extLst>
              <a:ext uri="{FF2B5EF4-FFF2-40B4-BE49-F238E27FC236}">
                <a16:creationId xmlns:a16="http://schemas.microsoft.com/office/drawing/2014/main" id="{718E7CB4-538C-7A4E-DAFB-6293C372507A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9746447" y="4873156"/>
            <a:ext cx="535042" cy="438651"/>
            <a:chOff x="11858235" y="6531412"/>
            <a:chExt cx="535042" cy="438651"/>
          </a:xfrm>
        </p:grpSpPr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09DE4C74-FE8A-591D-1721-FFA391C6EEE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6200000">
              <a:off x="11726809" y="6662838"/>
              <a:ext cx="438651" cy="175799"/>
            </a:xfrm>
            <a:custGeom>
              <a:avLst/>
              <a:gdLst>
                <a:gd name="connsiteX0" fmla="*/ 10460 w 438651"/>
                <a:gd name="connsiteY0" fmla="*/ 98489 h 175799"/>
                <a:gd name="connsiteX1" fmla="*/ 293333 w 438651"/>
                <a:gd name="connsiteY1" fmla="*/ 98489 h 175799"/>
                <a:gd name="connsiteX2" fmla="*/ 293333 w 438651"/>
                <a:gd name="connsiteY2" fmla="*/ 165335 h 175799"/>
                <a:gd name="connsiteX3" fmla="*/ 294817 w 438651"/>
                <a:gd name="connsiteY3" fmla="*/ 170599 h 175799"/>
                <a:gd name="connsiteX4" fmla="*/ 303224 w 438651"/>
                <a:gd name="connsiteY4" fmla="*/ 175862 h 175799"/>
                <a:gd name="connsiteX5" fmla="*/ 308169 w 438651"/>
                <a:gd name="connsiteY5" fmla="*/ 174283 h 175799"/>
                <a:gd name="connsiteX6" fmla="*/ 434276 w 438651"/>
                <a:gd name="connsiteY6" fmla="*/ 96910 h 175799"/>
                <a:gd name="connsiteX7" fmla="*/ 437737 w 438651"/>
                <a:gd name="connsiteY7" fmla="*/ 93226 h 175799"/>
                <a:gd name="connsiteX8" fmla="*/ 438726 w 438651"/>
                <a:gd name="connsiteY8" fmla="*/ 87962 h 175799"/>
                <a:gd name="connsiteX9" fmla="*/ 434276 w 438651"/>
                <a:gd name="connsiteY9" fmla="*/ 79014 h 175799"/>
                <a:gd name="connsiteX10" fmla="*/ 308169 w 438651"/>
                <a:gd name="connsiteY10" fmla="*/ 1641 h 175799"/>
                <a:gd name="connsiteX11" fmla="*/ 303224 w 438651"/>
                <a:gd name="connsiteY11" fmla="*/ 62 h 175799"/>
                <a:gd name="connsiteX12" fmla="*/ 293333 w 438651"/>
                <a:gd name="connsiteY12" fmla="*/ 10589 h 175799"/>
                <a:gd name="connsiteX13" fmla="*/ 293333 w 438651"/>
                <a:gd name="connsiteY13" fmla="*/ 77435 h 175799"/>
                <a:gd name="connsiteX14" fmla="*/ 10460 w 438651"/>
                <a:gd name="connsiteY14" fmla="*/ 77435 h 175799"/>
                <a:gd name="connsiteX15" fmla="*/ 75 w 438651"/>
                <a:gd name="connsiteY15" fmla="*/ 87962 h 175799"/>
                <a:gd name="connsiteX16" fmla="*/ 10460 w 438651"/>
                <a:gd name="connsiteY16" fmla="*/ 98489 h 175799"/>
                <a:gd name="connsiteX17" fmla="*/ 313115 w 438651"/>
                <a:gd name="connsiteY17" fmla="*/ 146913 h 175799"/>
                <a:gd name="connsiteX18" fmla="*/ 313115 w 438651"/>
                <a:gd name="connsiteY18" fmla="*/ 29011 h 175799"/>
                <a:gd name="connsiteX19" fmla="*/ 409054 w 438651"/>
                <a:gd name="connsiteY19" fmla="*/ 87962 h 175799"/>
                <a:gd name="connsiteX20" fmla="*/ 313115 w 438651"/>
                <a:gd name="connsiteY20" fmla="*/ 146913 h 17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8651" h="175799">
                  <a:moveTo>
                    <a:pt x="10460" y="98489"/>
                  </a:moveTo>
                  <a:lnTo>
                    <a:pt x="293333" y="98489"/>
                  </a:lnTo>
                  <a:lnTo>
                    <a:pt x="293333" y="165335"/>
                  </a:lnTo>
                  <a:cubicBezTo>
                    <a:pt x="293333" y="166914"/>
                    <a:pt x="293828" y="169020"/>
                    <a:pt x="294817" y="170599"/>
                  </a:cubicBezTo>
                  <a:cubicBezTo>
                    <a:pt x="296795" y="173757"/>
                    <a:pt x="299762" y="175862"/>
                    <a:pt x="303224" y="175862"/>
                  </a:cubicBezTo>
                  <a:cubicBezTo>
                    <a:pt x="305202" y="175862"/>
                    <a:pt x="306686" y="175336"/>
                    <a:pt x="308169" y="174283"/>
                  </a:cubicBezTo>
                  <a:lnTo>
                    <a:pt x="434276" y="96910"/>
                  </a:lnTo>
                  <a:cubicBezTo>
                    <a:pt x="435265" y="96384"/>
                    <a:pt x="436748" y="94805"/>
                    <a:pt x="437737" y="93226"/>
                  </a:cubicBezTo>
                  <a:cubicBezTo>
                    <a:pt x="438726" y="91647"/>
                    <a:pt x="438726" y="89541"/>
                    <a:pt x="438726" y="87962"/>
                  </a:cubicBezTo>
                  <a:cubicBezTo>
                    <a:pt x="438726" y="84278"/>
                    <a:pt x="437243" y="80593"/>
                    <a:pt x="434276" y="79014"/>
                  </a:cubicBezTo>
                  <a:lnTo>
                    <a:pt x="308169" y="1641"/>
                  </a:lnTo>
                  <a:cubicBezTo>
                    <a:pt x="306686" y="589"/>
                    <a:pt x="305202" y="62"/>
                    <a:pt x="303224" y="62"/>
                  </a:cubicBezTo>
                  <a:cubicBezTo>
                    <a:pt x="297784" y="62"/>
                    <a:pt x="293333" y="4800"/>
                    <a:pt x="293333" y="10589"/>
                  </a:cubicBezTo>
                  <a:lnTo>
                    <a:pt x="293333" y="77435"/>
                  </a:lnTo>
                  <a:lnTo>
                    <a:pt x="10460" y="77435"/>
                  </a:lnTo>
                  <a:cubicBezTo>
                    <a:pt x="4525" y="77435"/>
                    <a:pt x="75" y="82172"/>
                    <a:pt x="75" y="87962"/>
                  </a:cubicBezTo>
                  <a:cubicBezTo>
                    <a:pt x="75" y="93752"/>
                    <a:pt x="4525" y="98489"/>
                    <a:pt x="10460" y="98489"/>
                  </a:cubicBezTo>
                  <a:close/>
                  <a:moveTo>
                    <a:pt x="313115" y="146913"/>
                  </a:moveTo>
                  <a:lnTo>
                    <a:pt x="313115" y="29011"/>
                  </a:lnTo>
                  <a:lnTo>
                    <a:pt x="409054" y="87962"/>
                  </a:lnTo>
                  <a:lnTo>
                    <a:pt x="313115" y="146913"/>
                  </a:lnTo>
                  <a:close/>
                </a:path>
              </a:pathLst>
            </a:custGeom>
            <a:solidFill>
              <a:srgbClr val="000000"/>
            </a:solidFill>
            <a:ln w="510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66BE839D-4ED6-E885-95A9-E0399EA952E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2107684" y="6588192"/>
              <a:ext cx="285593" cy="285441"/>
            </a:xfrm>
            <a:custGeom>
              <a:avLst/>
              <a:gdLst>
                <a:gd name="connsiteX0" fmla="*/ 234162 w 285593"/>
                <a:gd name="connsiteY0" fmla="*/ 42575 h 285441"/>
                <a:gd name="connsiteX1" fmla="*/ 278670 w 285593"/>
                <a:gd name="connsiteY1" fmla="*/ 12614 h 285441"/>
                <a:gd name="connsiteX2" fmla="*/ 285676 w 285593"/>
                <a:gd name="connsiteY2" fmla="*/ 4516 h 285441"/>
                <a:gd name="connsiteX3" fmla="*/ 280319 w 285593"/>
                <a:gd name="connsiteY3" fmla="*/ 63 h 285441"/>
                <a:gd name="connsiteX4" fmla="*/ 238283 w 285593"/>
                <a:gd name="connsiteY4" fmla="*/ 1277 h 285441"/>
                <a:gd name="connsiteX5" fmla="*/ 195424 w 285593"/>
                <a:gd name="connsiteY5" fmla="*/ 63 h 285441"/>
                <a:gd name="connsiteX6" fmla="*/ 188006 w 285593"/>
                <a:gd name="connsiteY6" fmla="*/ 8160 h 285441"/>
                <a:gd name="connsiteX7" fmla="*/ 195424 w 285593"/>
                <a:gd name="connsiteY7" fmla="*/ 12614 h 285441"/>
                <a:gd name="connsiteX8" fmla="*/ 223447 w 285593"/>
                <a:gd name="connsiteY8" fmla="*/ 30429 h 285441"/>
                <a:gd name="connsiteX9" fmla="*/ 222211 w 285593"/>
                <a:gd name="connsiteY9" fmla="*/ 38931 h 285441"/>
                <a:gd name="connsiteX10" fmla="*/ 185121 w 285593"/>
                <a:gd name="connsiteY10" fmla="*/ 183474 h 285441"/>
                <a:gd name="connsiteX11" fmla="*/ 82505 w 285593"/>
                <a:gd name="connsiteY11" fmla="*/ 272953 h 285441"/>
                <a:gd name="connsiteX12" fmla="*/ 32228 w 285593"/>
                <a:gd name="connsiteY12" fmla="*/ 220318 h 285441"/>
                <a:gd name="connsiteX13" fmla="*/ 36761 w 285593"/>
                <a:gd name="connsiteY13" fmla="*/ 188738 h 285441"/>
                <a:gd name="connsiteX14" fmla="*/ 76736 w 285593"/>
                <a:gd name="connsiteY14" fmla="*/ 31239 h 285441"/>
                <a:gd name="connsiteX15" fmla="*/ 111353 w 285593"/>
                <a:gd name="connsiteY15" fmla="*/ 12614 h 285441"/>
                <a:gd name="connsiteX16" fmla="*/ 125365 w 285593"/>
                <a:gd name="connsiteY16" fmla="*/ 4516 h 285441"/>
                <a:gd name="connsiteX17" fmla="*/ 119595 w 285593"/>
                <a:gd name="connsiteY17" fmla="*/ 63 h 285441"/>
                <a:gd name="connsiteX18" fmla="*/ 66845 w 285593"/>
                <a:gd name="connsiteY18" fmla="*/ 1277 h 285441"/>
                <a:gd name="connsiteX19" fmla="*/ 13683 w 285593"/>
                <a:gd name="connsiteY19" fmla="*/ 63 h 285441"/>
                <a:gd name="connsiteX20" fmla="*/ 5852 w 285593"/>
                <a:gd name="connsiteY20" fmla="*/ 8160 h 285441"/>
                <a:gd name="connsiteX21" fmla="*/ 17392 w 285593"/>
                <a:gd name="connsiteY21" fmla="*/ 12614 h 285441"/>
                <a:gd name="connsiteX22" fmla="*/ 33052 w 285593"/>
                <a:gd name="connsiteY22" fmla="*/ 13424 h 285441"/>
                <a:gd name="connsiteX23" fmla="*/ 44179 w 285593"/>
                <a:gd name="connsiteY23" fmla="*/ 19902 h 285441"/>
                <a:gd name="connsiteX24" fmla="*/ 37173 w 285593"/>
                <a:gd name="connsiteY24" fmla="*/ 48649 h 285441"/>
                <a:gd name="connsiteX25" fmla="*/ 28106 w 285593"/>
                <a:gd name="connsiteY25" fmla="*/ 84278 h 285441"/>
                <a:gd name="connsiteX26" fmla="*/ 2968 w 285593"/>
                <a:gd name="connsiteY26" fmla="*/ 184284 h 285441"/>
                <a:gd name="connsiteX27" fmla="*/ 83 w 285593"/>
                <a:gd name="connsiteY27" fmla="*/ 207767 h 285441"/>
                <a:gd name="connsiteX28" fmla="*/ 80857 w 285593"/>
                <a:gd name="connsiteY28" fmla="*/ 285504 h 285441"/>
                <a:gd name="connsiteX29" fmla="*/ 197484 w 285593"/>
                <a:gd name="connsiteY29" fmla="*/ 186308 h 285441"/>
                <a:gd name="connsiteX30" fmla="*/ 234162 w 285593"/>
                <a:gd name="connsiteY30" fmla="*/ 42575 h 28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5593" h="285441">
                  <a:moveTo>
                    <a:pt x="234162" y="42575"/>
                  </a:moveTo>
                  <a:cubicBezTo>
                    <a:pt x="238283" y="25975"/>
                    <a:pt x="245701" y="13829"/>
                    <a:pt x="278670" y="12614"/>
                  </a:cubicBezTo>
                  <a:cubicBezTo>
                    <a:pt x="280731" y="12614"/>
                    <a:pt x="285676" y="12209"/>
                    <a:pt x="285676" y="4516"/>
                  </a:cubicBezTo>
                  <a:cubicBezTo>
                    <a:pt x="285676" y="4112"/>
                    <a:pt x="285676" y="63"/>
                    <a:pt x="280319" y="63"/>
                  </a:cubicBezTo>
                  <a:cubicBezTo>
                    <a:pt x="266719" y="63"/>
                    <a:pt x="252295" y="1277"/>
                    <a:pt x="238283" y="1277"/>
                  </a:cubicBezTo>
                  <a:cubicBezTo>
                    <a:pt x="224272" y="1277"/>
                    <a:pt x="209023" y="63"/>
                    <a:pt x="195424" y="63"/>
                  </a:cubicBezTo>
                  <a:cubicBezTo>
                    <a:pt x="192951" y="63"/>
                    <a:pt x="188006" y="63"/>
                    <a:pt x="188006" y="8160"/>
                  </a:cubicBezTo>
                  <a:cubicBezTo>
                    <a:pt x="188006" y="12614"/>
                    <a:pt x="192127" y="12614"/>
                    <a:pt x="195424" y="12614"/>
                  </a:cubicBezTo>
                  <a:cubicBezTo>
                    <a:pt x="218914" y="13019"/>
                    <a:pt x="223447" y="21521"/>
                    <a:pt x="223447" y="30429"/>
                  </a:cubicBezTo>
                  <a:cubicBezTo>
                    <a:pt x="223447" y="31644"/>
                    <a:pt x="222623" y="37717"/>
                    <a:pt x="222211" y="38931"/>
                  </a:cubicBezTo>
                  <a:lnTo>
                    <a:pt x="185121" y="183474"/>
                  </a:lnTo>
                  <a:cubicBezTo>
                    <a:pt x="171109" y="237728"/>
                    <a:pt x="123716" y="272953"/>
                    <a:pt x="82505" y="272953"/>
                  </a:cubicBezTo>
                  <a:cubicBezTo>
                    <a:pt x="54482" y="272953"/>
                    <a:pt x="32228" y="255138"/>
                    <a:pt x="32228" y="220318"/>
                  </a:cubicBezTo>
                  <a:cubicBezTo>
                    <a:pt x="32228" y="219509"/>
                    <a:pt x="32228" y="206552"/>
                    <a:pt x="36761" y="188738"/>
                  </a:cubicBezTo>
                  <a:lnTo>
                    <a:pt x="76736" y="31239"/>
                  </a:lnTo>
                  <a:cubicBezTo>
                    <a:pt x="80445" y="16663"/>
                    <a:pt x="81269" y="12614"/>
                    <a:pt x="111353" y="12614"/>
                  </a:cubicBezTo>
                  <a:cubicBezTo>
                    <a:pt x="122068" y="12614"/>
                    <a:pt x="125365" y="12614"/>
                    <a:pt x="125365" y="4516"/>
                  </a:cubicBezTo>
                  <a:cubicBezTo>
                    <a:pt x="125365" y="63"/>
                    <a:pt x="120832" y="63"/>
                    <a:pt x="119595" y="63"/>
                  </a:cubicBezTo>
                  <a:cubicBezTo>
                    <a:pt x="108056" y="63"/>
                    <a:pt x="78384" y="1277"/>
                    <a:pt x="66845" y="1277"/>
                  </a:cubicBezTo>
                  <a:cubicBezTo>
                    <a:pt x="54894" y="1277"/>
                    <a:pt x="25634" y="63"/>
                    <a:pt x="13683" y="63"/>
                  </a:cubicBezTo>
                  <a:cubicBezTo>
                    <a:pt x="10386" y="63"/>
                    <a:pt x="5852" y="63"/>
                    <a:pt x="5852" y="8160"/>
                  </a:cubicBezTo>
                  <a:cubicBezTo>
                    <a:pt x="5852" y="12614"/>
                    <a:pt x="9561" y="12614"/>
                    <a:pt x="17392" y="12614"/>
                  </a:cubicBezTo>
                  <a:cubicBezTo>
                    <a:pt x="18216" y="12614"/>
                    <a:pt x="26046" y="12614"/>
                    <a:pt x="33052" y="13424"/>
                  </a:cubicBezTo>
                  <a:cubicBezTo>
                    <a:pt x="40470" y="14234"/>
                    <a:pt x="44179" y="14639"/>
                    <a:pt x="44179" y="19902"/>
                  </a:cubicBezTo>
                  <a:cubicBezTo>
                    <a:pt x="44179" y="22331"/>
                    <a:pt x="39646" y="39336"/>
                    <a:pt x="37173" y="48649"/>
                  </a:cubicBezTo>
                  <a:lnTo>
                    <a:pt x="28106" y="84278"/>
                  </a:lnTo>
                  <a:cubicBezTo>
                    <a:pt x="24397" y="100069"/>
                    <a:pt x="4616" y="176591"/>
                    <a:pt x="2968" y="184284"/>
                  </a:cubicBezTo>
                  <a:cubicBezTo>
                    <a:pt x="83" y="195621"/>
                    <a:pt x="83" y="201694"/>
                    <a:pt x="83" y="207767"/>
                  </a:cubicBezTo>
                  <a:cubicBezTo>
                    <a:pt x="83" y="257163"/>
                    <a:pt x="37585" y="285504"/>
                    <a:pt x="80857" y="285504"/>
                  </a:cubicBezTo>
                  <a:cubicBezTo>
                    <a:pt x="132783" y="285504"/>
                    <a:pt x="183885" y="239753"/>
                    <a:pt x="197484" y="186308"/>
                  </a:cubicBezTo>
                  <a:lnTo>
                    <a:pt x="234162" y="42575"/>
                  </a:lnTo>
                  <a:close/>
                </a:path>
              </a:pathLst>
            </a:custGeom>
            <a:solidFill>
              <a:srgbClr val="000000"/>
            </a:solidFill>
            <a:ln w="40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950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/>
      <p:bldP spid="5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main result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7A009-4B78-C266-5D3A-D16822D3F39B}"/>
              </a:ext>
            </a:extLst>
          </p:cNvPr>
          <p:cNvSpPr/>
          <p:nvPr/>
        </p:nvSpPr>
        <p:spPr>
          <a:xfrm>
            <a:off x="2845864" y="2397948"/>
            <a:ext cx="5985716" cy="53269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4D6E5-777B-22AD-2F1C-974141E21193}"/>
              </a:ext>
            </a:extLst>
          </p:cNvPr>
          <p:cNvSpPr txBox="1"/>
          <p:nvPr/>
        </p:nvSpPr>
        <p:spPr>
          <a:xfrm>
            <a:off x="2845863" y="2397948"/>
            <a:ext cx="5985717" cy="20621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>
                <a:latin typeface="Courier New" panose="02070309020205020404" pitchFamily="49" charset="0"/>
                <a:cs typeface="Courier New" panose="02070309020205020404" pitchFamily="49" charset="0"/>
              </a:rPr>
              <a:t>Theorem.</a:t>
            </a:r>
          </a:p>
          <a:p>
            <a:endParaRPr lang="en-GB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 \begin{tikzcd}[column sep = 1.5cm]&#10;  \OrdTop^\bullet_{\mathrm{OC}} \arrow[r, &quot;\loc &quot;{name= X}, shift left=2] &amp; \OrdLoc^\bullet \arrow[l, &quot;\pt&quot;{name=Y}, shift left=2]&#10;  \ar[phantom,from=X, to=Y,  &quot;\vdash&quot; rotate=90]&#10; \end{tikzcd}&#10;\]&#10;\end{document}&#10;" title="IguanaTex Vector Display">
            <a:extLst>
              <a:ext uri="{FF2B5EF4-FFF2-40B4-BE49-F238E27FC236}">
                <a16:creationId xmlns:a16="http://schemas.microsoft.com/office/drawing/2014/main" id="{7EE65D4B-2291-7B6D-1185-92AE66501A8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20043" y="3109638"/>
            <a:ext cx="5804078" cy="993853"/>
            <a:chOff x="9516922" y="5792686"/>
            <a:chExt cx="5804078" cy="99385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5F7746-B1B4-4062-A367-A6404045300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516922" y="6092751"/>
              <a:ext cx="297588" cy="283789"/>
            </a:xfrm>
            <a:custGeom>
              <a:avLst/>
              <a:gdLst>
                <a:gd name="connsiteX0" fmla="*/ 297749 w 297588"/>
                <a:gd name="connsiteY0" fmla="*/ 143578 h 283789"/>
                <a:gd name="connsiteX1" fmla="*/ 149158 w 297588"/>
                <a:gd name="connsiteY1" fmla="*/ 80 h 283789"/>
                <a:gd name="connsiteX2" fmla="*/ 161 w 297588"/>
                <a:gd name="connsiteY2" fmla="*/ 143578 h 283789"/>
                <a:gd name="connsiteX3" fmla="*/ 148753 w 297588"/>
                <a:gd name="connsiteY3" fmla="*/ 283870 h 283789"/>
                <a:gd name="connsiteX4" fmla="*/ 297749 w 297588"/>
                <a:gd name="connsiteY4" fmla="*/ 143578 h 283789"/>
                <a:gd name="connsiteX5" fmla="*/ 148753 w 297588"/>
                <a:gd name="connsiteY5" fmla="*/ 267035 h 283789"/>
                <a:gd name="connsiteX6" fmla="*/ 78708 w 297588"/>
                <a:gd name="connsiteY6" fmla="*/ 225348 h 283789"/>
                <a:gd name="connsiteX7" fmla="*/ 62108 w 297588"/>
                <a:gd name="connsiteY7" fmla="*/ 137566 h 283789"/>
                <a:gd name="connsiteX8" fmla="*/ 81138 w 297588"/>
                <a:gd name="connsiteY8" fmla="*/ 50585 h 283789"/>
                <a:gd name="connsiteX9" fmla="*/ 148753 w 297588"/>
                <a:gd name="connsiteY9" fmla="*/ 16114 h 283789"/>
                <a:gd name="connsiteX10" fmla="*/ 218798 w 297588"/>
                <a:gd name="connsiteY10" fmla="*/ 53792 h 283789"/>
                <a:gd name="connsiteX11" fmla="*/ 235803 w 297588"/>
                <a:gd name="connsiteY11" fmla="*/ 137566 h 283789"/>
                <a:gd name="connsiteX12" fmla="*/ 217178 w 297588"/>
                <a:gd name="connsiteY12" fmla="*/ 228956 h 283789"/>
                <a:gd name="connsiteX13" fmla="*/ 148753 w 297588"/>
                <a:gd name="connsiteY13" fmla="*/ 267035 h 28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7588" h="283789">
                  <a:moveTo>
                    <a:pt x="297749" y="143578"/>
                  </a:moveTo>
                  <a:cubicBezTo>
                    <a:pt x="297749" y="56999"/>
                    <a:pt x="239042" y="80"/>
                    <a:pt x="149158" y="80"/>
                  </a:cubicBezTo>
                  <a:cubicBezTo>
                    <a:pt x="56440" y="80"/>
                    <a:pt x="161" y="59404"/>
                    <a:pt x="161" y="143578"/>
                  </a:cubicBezTo>
                  <a:cubicBezTo>
                    <a:pt x="161" y="226551"/>
                    <a:pt x="56845" y="283870"/>
                    <a:pt x="148753" y="283870"/>
                  </a:cubicBezTo>
                  <a:cubicBezTo>
                    <a:pt x="241876" y="283870"/>
                    <a:pt x="297749" y="225749"/>
                    <a:pt x="297749" y="143578"/>
                  </a:cubicBezTo>
                  <a:close/>
                  <a:moveTo>
                    <a:pt x="148753" y="267035"/>
                  </a:moveTo>
                  <a:cubicBezTo>
                    <a:pt x="124865" y="267035"/>
                    <a:pt x="95309" y="255812"/>
                    <a:pt x="78708" y="225348"/>
                  </a:cubicBezTo>
                  <a:cubicBezTo>
                    <a:pt x="65347" y="200497"/>
                    <a:pt x="62108" y="172038"/>
                    <a:pt x="62108" y="137566"/>
                  </a:cubicBezTo>
                  <a:cubicBezTo>
                    <a:pt x="62108" y="111913"/>
                    <a:pt x="63323" y="77842"/>
                    <a:pt x="81138" y="50585"/>
                  </a:cubicBezTo>
                  <a:cubicBezTo>
                    <a:pt x="97738" y="26134"/>
                    <a:pt x="124865" y="16114"/>
                    <a:pt x="148753" y="16114"/>
                  </a:cubicBezTo>
                  <a:cubicBezTo>
                    <a:pt x="174665" y="16114"/>
                    <a:pt x="202602" y="27337"/>
                    <a:pt x="218798" y="53792"/>
                  </a:cubicBezTo>
                  <a:cubicBezTo>
                    <a:pt x="234183" y="79445"/>
                    <a:pt x="235803" y="110309"/>
                    <a:pt x="235803" y="137566"/>
                  </a:cubicBezTo>
                  <a:cubicBezTo>
                    <a:pt x="235803" y="165624"/>
                    <a:pt x="234183" y="201298"/>
                    <a:pt x="217178" y="228956"/>
                  </a:cubicBezTo>
                  <a:cubicBezTo>
                    <a:pt x="198958" y="258217"/>
                    <a:pt x="170617" y="267035"/>
                    <a:pt x="148753" y="267035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036A29-AF74-2448-EC95-97B5722A29E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855761" y="6191757"/>
              <a:ext cx="163977" cy="180374"/>
            </a:xfrm>
            <a:custGeom>
              <a:avLst/>
              <a:gdLst>
                <a:gd name="connsiteX0" fmla="*/ 67380 w 163977"/>
                <a:gd name="connsiteY0" fmla="*/ 45374 h 180374"/>
                <a:gd name="connsiteX1" fmla="*/ 67380 w 163977"/>
                <a:gd name="connsiteY1" fmla="*/ 80 h 180374"/>
                <a:gd name="connsiteX2" fmla="*/ 170 w 163977"/>
                <a:gd name="connsiteY2" fmla="*/ 3287 h 180374"/>
                <a:gd name="connsiteX3" fmla="*/ 170 w 163977"/>
                <a:gd name="connsiteY3" fmla="*/ 22126 h 180374"/>
                <a:gd name="connsiteX4" fmla="*/ 28107 w 163977"/>
                <a:gd name="connsiteY4" fmla="*/ 37759 h 180374"/>
                <a:gd name="connsiteX5" fmla="*/ 28107 w 163977"/>
                <a:gd name="connsiteY5" fmla="*/ 161616 h 180374"/>
                <a:gd name="connsiteX6" fmla="*/ 170 w 163977"/>
                <a:gd name="connsiteY6" fmla="*/ 161616 h 180374"/>
                <a:gd name="connsiteX7" fmla="*/ 170 w 163977"/>
                <a:gd name="connsiteY7" fmla="*/ 180455 h 180374"/>
                <a:gd name="connsiteX8" fmla="*/ 51185 w 163977"/>
                <a:gd name="connsiteY8" fmla="*/ 179253 h 180374"/>
                <a:gd name="connsiteX9" fmla="*/ 107059 w 163977"/>
                <a:gd name="connsiteY9" fmla="*/ 180455 h 180374"/>
                <a:gd name="connsiteX10" fmla="*/ 107059 w 163977"/>
                <a:gd name="connsiteY10" fmla="*/ 161616 h 180374"/>
                <a:gd name="connsiteX11" fmla="*/ 71834 w 163977"/>
                <a:gd name="connsiteY11" fmla="*/ 161616 h 180374"/>
                <a:gd name="connsiteX12" fmla="*/ 71834 w 163977"/>
                <a:gd name="connsiteY12" fmla="*/ 91470 h 180374"/>
                <a:gd name="connsiteX13" fmla="*/ 122444 w 163977"/>
                <a:gd name="connsiteY13" fmla="*/ 14510 h 180374"/>
                <a:gd name="connsiteX14" fmla="*/ 114751 w 163977"/>
                <a:gd name="connsiteY14" fmla="*/ 32949 h 180374"/>
                <a:gd name="connsiteX15" fmla="*/ 139449 w 163977"/>
                <a:gd name="connsiteY15" fmla="*/ 57399 h 180374"/>
                <a:gd name="connsiteX16" fmla="*/ 164147 w 163977"/>
                <a:gd name="connsiteY16" fmla="*/ 32949 h 180374"/>
                <a:gd name="connsiteX17" fmla="*/ 121230 w 163977"/>
                <a:gd name="connsiteY17" fmla="*/ 80 h 180374"/>
                <a:gd name="connsiteX18" fmla="*/ 67380 w 163977"/>
                <a:gd name="connsiteY18" fmla="*/ 45374 h 18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977" h="180374">
                  <a:moveTo>
                    <a:pt x="67380" y="45374"/>
                  </a:moveTo>
                  <a:lnTo>
                    <a:pt x="67380" y="80"/>
                  </a:lnTo>
                  <a:lnTo>
                    <a:pt x="170" y="3287"/>
                  </a:lnTo>
                  <a:lnTo>
                    <a:pt x="170" y="22126"/>
                  </a:lnTo>
                  <a:cubicBezTo>
                    <a:pt x="25273" y="22126"/>
                    <a:pt x="28107" y="22126"/>
                    <a:pt x="28107" y="37759"/>
                  </a:cubicBezTo>
                  <a:lnTo>
                    <a:pt x="28107" y="161616"/>
                  </a:lnTo>
                  <a:lnTo>
                    <a:pt x="170" y="161616"/>
                  </a:lnTo>
                  <a:lnTo>
                    <a:pt x="170" y="180455"/>
                  </a:lnTo>
                  <a:cubicBezTo>
                    <a:pt x="14341" y="180054"/>
                    <a:pt x="32561" y="179253"/>
                    <a:pt x="51185" y="179253"/>
                  </a:cubicBezTo>
                  <a:cubicBezTo>
                    <a:pt x="66571" y="179253"/>
                    <a:pt x="92483" y="179253"/>
                    <a:pt x="107059" y="180455"/>
                  </a:cubicBezTo>
                  <a:lnTo>
                    <a:pt x="107059" y="161616"/>
                  </a:lnTo>
                  <a:lnTo>
                    <a:pt x="71834" y="161616"/>
                  </a:lnTo>
                  <a:lnTo>
                    <a:pt x="71834" y="91470"/>
                  </a:lnTo>
                  <a:cubicBezTo>
                    <a:pt x="71834" y="63412"/>
                    <a:pt x="81956" y="14510"/>
                    <a:pt x="122444" y="14510"/>
                  </a:cubicBezTo>
                  <a:cubicBezTo>
                    <a:pt x="122039" y="14911"/>
                    <a:pt x="114751" y="21324"/>
                    <a:pt x="114751" y="32949"/>
                  </a:cubicBezTo>
                  <a:cubicBezTo>
                    <a:pt x="114751" y="49383"/>
                    <a:pt x="127708" y="57399"/>
                    <a:pt x="139449" y="57399"/>
                  </a:cubicBezTo>
                  <a:cubicBezTo>
                    <a:pt x="151191" y="57399"/>
                    <a:pt x="164147" y="48982"/>
                    <a:pt x="164147" y="32949"/>
                  </a:cubicBezTo>
                  <a:cubicBezTo>
                    <a:pt x="164147" y="11704"/>
                    <a:pt x="142283" y="80"/>
                    <a:pt x="121230" y="80"/>
                  </a:cubicBezTo>
                  <a:cubicBezTo>
                    <a:pt x="92888" y="80"/>
                    <a:pt x="76693" y="20122"/>
                    <a:pt x="67380" y="45374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FB190B-F12A-B2D9-F63C-4A1E0F0DE99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047922" y="6093954"/>
              <a:ext cx="227948" cy="280583"/>
            </a:xfrm>
            <a:custGeom>
              <a:avLst/>
              <a:gdLst>
                <a:gd name="connsiteX0" fmla="*/ 154030 w 227948"/>
                <a:gd name="connsiteY0" fmla="*/ 261022 h 280583"/>
                <a:gd name="connsiteX1" fmla="*/ 154030 w 227948"/>
                <a:gd name="connsiteY1" fmla="*/ 280663 h 280583"/>
                <a:gd name="connsiteX2" fmla="*/ 228123 w 227948"/>
                <a:gd name="connsiteY2" fmla="*/ 278258 h 280583"/>
                <a:gd name="connsiteX3" fmla="*/ 228123 w 227948"/>
                <a:gd name="connsiteY3" fmla="*/ 259419 h 280583"/>
                <a:gd name="connsiteX4" fmla="*/ 200186 w 227948"/>
                <a:gd name="connsiteY4" fmla="*/ 243787 h 280583"/>
                <a:gd name="connsiteX5" fmla="*/ 200186 w 227948"/>
                <a:gd name="connsiteY5" fmla="*/ 80 h 280583"/>
                <a:gd name="connsiteX6" fmla="*/ 128522 w 227948"/>
                <a:gd name="connsiteY6" fmla="*/ 3287 h 280583"/>
                <a:gd name="connsiteX7" fmla="*/ 128522 w 227948"/>
                <a:gd name="connsiteY7" fmla="*/ 22126 h 280583"/>
                <a:gd name="connsiteX8" fmla="*/ 156459 w 227948"/>
                <a:gd name="connsiteY8" fmla="*/ 37759 h 280583"/>
                <a:gd name="connsiteX9" fmla="*/ 156459 w 227948"/>
                <a:gd name="connsiteY9" fmla="*/ 115921 h 280583"/>
                <a:gd name="connsiteX10" fmla="*/ 101800 w 227948"/>
                <a:gd name="connsiteY10" fmla="*/ 97884 h 280583"/>
                <a:gd name="connsiteX11" fmla="*/ 175 w 227948"/>
                <a:gd name="connsiteY11" fmla="*/ 189674 h 280583"/>
                <a:gd name="connsiteX12" fmla="*/ 97346 w 227948"/>
                <a:gd name="connsiteY12" fmla="*/ 280663 h 280583"/>
                <a:gd name="connsiteX13" fmla="*/ 154030 w 227948"/>
                <a:gd name="connsiteY13" fmla="*/ 261022 h 280583"/>
                <a:gd name="connsiteX14" fmla="*/ 154030 w 227948"/>
                <a:gd name="connsiteY14" fmla="*/ 136764 h 280583"/>
                <a:gd name="connsiteX15" fmla="*/ 154030 w 227948"/>
                <a:gd name="connsiteY15" fmla="*/ 236973 h 280583"/>
                <a:gd name="connsiteX16" fmla="*/ 101395 w 227948"/>
                <a:gd name="connsiteY16" fmla="*/ 266233 h 280583"/>
                <a:gd name="connsiteX17" fmla="*/ 52000 w 227948"/>
                <a:gd name="connsiteY17" fmla="*/ 189674 h 280583"/>
                <a:gd name="connsiteX18" fmla="*/ 62526 w 227948"/>
                <a:gd name="connsiteY18" fmla="*/ 133157 h 280583"/>
                <a:gd name="connsiteX19" fmla="*/ 105849 w 227948"/>
                <a:gd name="connsiteY19" fmla="*/ 112314 h 280583"/>
                <a:gd name="connsiteX20" fmla="*/ 154030 w 227948"/>
                <a:gd name="connsiteY20" fmla="*/ 136764 h 28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7948" h="280583">
                  <a:moveTo>
                    <a:pt x="154030" y="261022"/>
                  </a:moveTo>
                  <a:lnTo>
                    <a:pt x="154030" y="280663"/>
                  </a:lnTo>
                  <a:lnTo>
                    <a:pt x="228123" y="278258"/>
                  </a:lnTo>
                  <a:lnTo>
                    <a:pt x="228123" y="259419"/>
                  </a:lnTo>
                  <a:cubicBezTo>
                    <a:pt x="203020" y="259419"/>
                    <a:pt x="200186" y="259419"/>
                    <a:pt x="200186" y="243787"/>
                  </a:cubicBezTo>
                  <a:lnTo>
                    <a:pt x="200186" y="80"/>
                  </a:lnTo>
                  <a:lnTo>
                    <a:pt x="128522" y="3287"/>
                  </a:lnTo>
                  <a:lnTo>
                    <a:pt x="128522" y="22126"/>
                  </a:lnTo>
                  <a:cubicBezTo>
                    <a:pt x="153625" y="22126"/>
                    <a:pt x="156459" y="22126"/>
                    <a:pt x="156459" y="37759"/>
                  </a:cubicBezTo>
                  <a:lnTo>
                    <a:pt x="156459" y="115921"/>
                  </a:lnTo>
                  <a:cubicBezTo>
                    <a:pt x="136215" y="100289"/>
                    <a:pt x="115161" y="97884"/>
                    <a:pt x="101800" y="97884"/>
                  </a:cubicBezTo>
                  <a:cubicBezTo>
                    <a:pt x="42687" y="97884"/>
                    <a:pt x="175" y="133157"/>
                    <a:pt x="175" y="189674"/>
                  </a:cubicBezTo>
                  <a:cubicBezTo>
                    <a:pt x="175" y="242584"/>
                    <a:pt x="37424" y="280663"/>
                    <a:pt x="97346" y="280663"/>
                  </a:cubicBezTo>
                  <a:cubicBezTo>
                    <a:pt x="122044" y="280663"/>
                    <a:pt x="141478" y="271043"/>
                    <a:pt x="154030" y="261022"/>
                  </a:cubicBezTo>
                  <a:close/>
                  <a:moveTo>
                    <a:pt x="154030" y="136764"/>
                  </a:moveTo>
                  <a:lnTo>
                    <a:pt x="154030" y="236973"/>
                  </a:lnTo>
                  <a:cubicBezTo>
                    <a:pt x="148766" y="244188"/>
                    <a:pt x="132166" y="266233"/>
                    <a:pt x="101395" y="266233"/>
                  </a:cubicBezTo>
                  <a:cubicBezTo>
                    <a:pt x="52000" y="266233"/>
                    <a:pt x="52000" y="217733"/>
                    <a:pt x="52000" y="189674"/>
                  </a:cubicBezTo>
                  <a:cubicBezTo>
                    <a:pt x="52000" y="170434"/>
                    <a:pt x="52000" y="148789"/>
                    <a:pt x="62526" y="133157"/>
                  </a:cubicBezTo>
                  <a:cubicBezTo>
                    <a:pt x="74268" y="116322"/>
                    <a:pt x="93298" y="112314"/>
                    <a:pt x="105849" y="112314"/>
                  </a:cubicBezTo>
                  <a:cubicBezTo>
                    <a:pt x="128927" y="112314"/>
                    <a:pt x="145122" y="125140"/>
                    <a:pt x="154030" y="136764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C46B3E-9071-5FFA-4823-3F0FC7BDF6E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308215" y="6101570"/>
              <a:ext cx="289490" cy="270562"/>
            </a:xfrm>
            <a:custGeom>
              <a:avLst/>
              <a:gdLst>
                <a:gd name="connsiteX0" fmla="*/ 281169 w 289490"/>
                <a:gd name="connsiteY0" fmla="*/ 80 h 270562"/>
                <a:gd name="connsiteX1" fmla="*/ 8684 w 289490"/>
                <a:gd name="connsiteY1" fmla="*/ 80 h 270562"/>
                <a:gd name="connsiteX2" fmla="*/ 181 w 289490"/>
                <a:gd name="connsiteY2" fmla="*/ 96681 h 270562"/>
                <a:gd name="connsiteX3" fmla="*/ 19210 w 289490"/>
                <a:gd name="connsiteY3" fmla="*/ 96681 h 270562"/>
                <a:gd name="connsiteX4" fmla="*/ 85206 w 289490"/>
                <a:gd name="connsiteY4" fmla="*/ 18919 h 270562"/>
                <a:gd name="connsiteX5" fmla="*/ 116382 w 289490"/>
                <a:gd name="connsiteY5" fmla="*/ 18919 h 270562"/>
                <a:gd name="connsiteX6" fmla="*/ 116382 w 289490"/>
                <a:gd name="connsiteY6" fmla="*/ 251803 h 270562"/>
                <a:gd name="connsiteX7" fmla="*/ 54435 w 289490"/>
                <a:gd name="connsiteY7" fmla="*/ 251803 h 270562"/>
                <a:gd name="connsiteX8" fmla="*/ 54435 w 289490"/>
                <a:gd name="connsiteY8" fmla="*/ 270643 h 270562"/>
                <a:gd name="connsiteX9" fmla="*/ 145129 w 289490"/>
                <a:gd name="connsiteY9" fmla="*/ 269440 h 270562"/>
                <a:gd name="connsiteX10" fmla="*/ 235822 w 289490"/>
                <a:gd name="connsiteY10" fmla="*/ 270643 h 270562"/>
                <a:gd name="connsiteX11" fmla="*/ 235822 w 289490"/>
                <a:gd name="connsiteY11" fmla="*/ 251803 h 270562"/>
                <a:gd name="connsiteX12" fmla="*/ 173875 w 289490"/>
                <a:gd name="connsiteY12" fmla="*/ 251803 h 270562"/>
                <a:gd name="connsiteX13" fmla="*/ 173875 w 289490"/>
                <a:gd name="connsiteY13" fmla="*/ 18919 h 270562"/>
                <a:gd name="connsiteX14" fmla="*/ 204646 w 289490"/>
                <a:gd name="connsiteY14" fmla="*/ 18919 h 270562"/>
                <a:gd name="connsiteX15" fmla="*/ 270642 w 289490"/>
                <a:gd name="connsiteY15" fmla="*/ 96681 h 270562"/>
                <a:gd name="connsiteX16" fmla="*/ 289672 w 289490"/>
                <a:gd name="connsiteY16" fmla="*/ 96681 h 270562"/>
                <a:gd name="connsiteX17" fmla="*/ 281169 w 289490"/>
                <a:gd name="connsiteY17" fmla="*/ 80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490" h="270562">
                  <a:moveTo>
                    <a:pt x="281169" y="80"/>
                  </a:moveTo>
                  <a:lnTo>
                    <a:pt x="8684" y="80"/>
                  </a:lnTo>
                  <a:lnTo>
                    <a:pt x="181" y="96681"/>
                  </a:lnTo>
                  <a:lnTo>
                    <a:pt x="19210" y="96681"/>
                  </a:lnTo>
                  <a:cubicBezTo>
                    <a:pt x="22854" y="51387"/>
                    <a:pt x="26903" y="18919"/>
                    <a:pt x="85206" y="18919"/>
                  </a:cubicBezTo>
                  <a:lnTo>
                    <a:pt x="116382" y="18919"/>
                  </a:lnTo>
                  <a:lnTo>
                    <a:pt x="116382" y="251803"/>
                  </a:lnTo>
                  <a:lnTo>
                    <a:pt x="54435" y="251803"/>
                  </a:lnTo>
                  <a:lnTo>
                    <a:pt x="54435" y="270643"/>
                  </a:lnTo>
                  <a:cubicBezTo>
                    <a:pt x="76299" y="269440"/>
                    <a:pt x="121241" y="269440"/>
                    <a:pt x="145129" y="269440"/>
                  </a:cubicBezTo>
                  <a:cubicBezTo>
                    <a:pt x="169017" y="269440"/>
                    <a:pt x="213959" y="269440"/>
                    <a:pt x="235822" y="270643"/>
                  </a:cubicBezTo>
                  <a:lnTo>
                    <a:pt x="235822" y="251803"/>
                  </a:lnTo>
                  <a:lnTo>
                    <a:pt x="173875" y="251803"/>
                  </a:lnTo>
                  <a:lnTo>
                    <a:pt x="173875" y="18919"/>
                  </a:lnTo>
                  <a:lnTo>
                    <a:pt x="204646" y="18919"/>
                  </a:lnTo>
                  <a:cubicBezTo>
                    <a:pt x="262544" y="18919"/>
                    <a:pt x="266593" y="50986"/>
                    <a:pt x="270642" y="96681"/>
                  </a:cubicBezTo>
                  <a:lnTo>
                    <a:pt x="289672" y="96681"/>
                  </a:lnTo>
                  <a:lnTo>
                    <a:pt x="281169" y="80"/>
                  </a:ln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E675D6-5856-7CE6-7AA5-92039E1AE8C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589268" y="6190554"/>
              <a:ext cx="206489" cy="183982"/>
            </a:xfrm>
            <a:custGeom>
              <a:avLst/>
              <a:gdLst>
                <a:gd name="connsiteX0" fmla="*/ 206678 w 206489"/>
                <a:gd name="connsiteY0" fmla="*/ 94276 h 183982"/>
                <a:gd name="connsiteX1" fmla="*/ 103433 w 206489"/>
                <a:gd name="connsiteY1" fmla="*/ 80 h 183982"/>
                <a:gd name="connsiteX2" fmla="*/ 188 w 206489"/>
                <a:gd name="connsiteY2" fmla="*/ 94276 h 183982"/>
                <a:gd name="connsiteX3" fmla="*/ 103433 w 206489"/>
                <a:gd name="connsiteY3" fmla="*/ 184063 h 183982"/>
                <a:gd name="connsiteX4" fmla="*/ 206678 w 206489"/>
                <a:gd name="connsiteY4" fmla="*/ 94276 h 183982"/>
                <a:gd name="connsiteX5" fmla="*/ 103433 w 206489"/>
                <a:gd name="connsiteY5" fmla="*/ 168029 h 183982"/>
                <a:gd name="connsiteX6" fmla="*/ 52013 w 206489"/>
                <a:gd name="connsiteY6" fmla="*/ 89867 h 183982"/>
                <a:gd name="connsiteX7" fmla="*/ 58896 w 206489"/>
                <a:gd name="connsiteY7" fmla="*/ 37759 h 183982"/>
                <a:gd name="connsiteX8" fmla="*/ 103433 w 206489"/>
                <a:gd name="connsiteY8" fmla="*/ 14510 h 183982"/>
                <a:gd name="connsiteX9" fmla="*/ 146350 w 206489"/>
                <a:gd name="connsiteY9" fmla="*/ 34953 h 183982"/>
                <a:gd name="connsiteX10" fmla="*/ 154853 w 206489"/>
                <a:gd name="connsiteY10" fmla="*/ 89867 h 183982"/>
                <a:gd name="connsiteX11" fmla="*/ 103433 w 206489"/>
                <a:gd name="connsiteY11" fmla="*/ 168029 h 18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489" h="183982">
                  <a:moveTo>
                    <a:pt x="206678" y="94276"/>
                  </a:moveTo>
                  <a:cubicBezTo>
                    <a:pt x="206678" y="40564"/>
                    <a:pt x="169429" y="80"/>
                    <a:pt x="103433" y="80"/>
                  </a:cubicBezTo>
                  <a:cubicBezTo>
                    <a:pt x="37032" y="80"/>
                    <a:pt x="188" y="40965"/>
                    <a:pt x="188" y="94276"/>
                  </a:cubicBezTo>
                  <a:cubicBezTo>
                    <a:pt x="188" y="143979"/>
                    <a:pt x="35818" y="184063"/>
                    <a:pt x="103433" y="184063"/>
                  </a:cubicBezTo>
                  <a:cubicBezTo>
                    <a:pt x="171453" y="184063"/>
                    <a:pt x="206678" y="143578"/>
                    <a:pt x="206678" y="94276"/>
                  </a:cubicBezTo>
                  <a:close/>
                  <a:moveTo>
                    <a:pt x="103433" y="168029"/>
                  </a:moveTo>
                  <a:cubicBezTo>
                    <a:pt x="52013" y="168029"/>
                    <a:pt x="52013" y="124739"/>
                    <a:pt x="52013" y="89867"/>
                  </a:cubicBezTo>
                  <a:cubicBezTo>
                    <a:pt x="52013" y="71829"/>
                    <a:pt x="52013" y="51387"/>
                    <a:pt x="58896" y="37759"/>
                  </a:cubicBezTo>
                  <a:cubicBezTo>
                    <a:pt x="66589" y="22928"/>
                    <a:pt x="83594" y="14510"/>
                    <a:pt x="103433" y="14510"/>
                  </a:cubicBezTo>
                  <a:cubicBezTo>
                    <a:pt x="120438" y="14510"/>
                    <a:pt x="137443" y="20924"/>
                    <a:pt x="146350" y="34953"/>
                  </a:cubicBezTo>
                  <a:cubicBezTo>
                    <a:pt x="154853" y="48581"/>
                    <a:pt x="154853" y="70627"/>
                    <a:pt x="154853" y="89867"/>
                  </a:cubicBezTo>
                  <a:cubicBezTo>
                    <a:pt x="154853" y="124739"/>
                    <a:pt x="154853" y="168029"/>
                    <a:pt x="103433" y="168029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43BDD7-22B4-16CD-7270-02531565D6F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824098" y="6191757"/>
              <a:ext cx="227948" cy="258136"/>
            </a:xfrm>
            <a:custGeom>
              <a:avLst/>
              <a:gdLst>
                <a:gd name="connsiteX0" fmla="*/ 74287 w 227948"/>
                <a:gd name="connsiteY0" fmla="*/ 48581 h 258136"/>
                <a:gd name="connsiteX1" fmla="*/ 80360 w 227948"/>
                <a:gd name="connsiteY1" fmla="*/ 34953 h 258136"/>
                <a:gd name="connsiteX2" fmla="*/ 126517 w 227948"/>
                <a:gd name="connsiteY2" fmla="*/ 16114 h 258136"/>
                <a:gd name="connsiteX3" fmla="*/ 176317 w 227948"/>
                <a:gd name="connsiteY3" fmla="*/ 91069 h 258136"/>
                <a:gd name="connsiteX4" fmla="*/ 121658 w 227948"/>
                <a:gd name="connsiteY4" fmla="*/ 168430 h 258136"/>
                <a:gd name="connsiteX5" fmla="*/ 78741 w 227948"/>
                <a:gd name="connsiteY5" fmla="*/ 146785 h 258136"/>
                <a:gd name="connsiteX6" fmla="*/ 74287 w 227948"/>
                <a:gd name="connsiteY6" fmla="*/ 133558 h 258136"/>
                <a:gd name="connsiteX7" fmla="*/ 74287 w 227948"/>
                <a:gd name="connsiteY7" fmla="*/ 48581 h 258136"/>
                <a:gd name="connsiteX8" fmla="*/ 74287 w 227948"/>
                <a:gd name="connsiteY8" fmla="*/ 164823 h 258136"/>
                <a:gd name="connsiteX9" fmla="*/ 126112 w 227948"/>
                <a:gd name="connsiteY9" fmla="*/ 182860 h 258136"/>
                <a:gd name="connsiteX10" fmla="*/ 228142 w 227948"/>
                <a:gd name="connsiteY10" fmla="*/ 91069 h 258136"/>
                <a:gd name="connsiteX11" fmla="*/ 132995 w 227948"/>
                <a:gd name="connsiteY11" fmla="*/ 80 h 258136"/>
                <a:gd name="connsiteX12" fmla="*/ 71858 w 227948"/>
                <a:gd name="connsiteY12" fmla="*/ 19721 h 258136"/>
                <a:gd name="connsiteX13" fmla="*/ 71858 w 227948"/>
                <a:gd name="connsiteY13" fmla="*/ 80 h 258136"/>
                <a:gd name="connsiteX14" fmla="*/ 194 w 227948"/>
                <a:gd name="connsiteY14" fmla="*/ 3287 h 258136"/>
                <a:gd name="connsiteX15" fmla="*/ 194 w 227948"/>
                <a:gd name="connsiteY15" fmla="*/ 22126 h 258136"/>
                <a:gd name="connsiteX16" fmla="*/ 28131 w 227948"/>
                <a:gd name="connsiteY16" fmla="*/ 37358 h 258136"/>
                <a:gd name="connsiteX17" fmla="*/ 28131 w 227948"/>
                <a:gd name="connsiteY17" fmla="*/ 239378 h 258136"/>
                <a:gd name="connsiteX18" fmla="*/ 194 w 227948"/>
                <a:gd name="connsiteY18" fmla="*/ 239378 h 258136"/>
                <a:gd name="connsiteX19" fmla="*/ 194 w 227948"/>
                <a:gd name="connsiteY19" fmla="*/ 258217 h 258136"/>
                <a:gd name="connsiteX20" fmla="*/ 51209 w 227948"/>
                <a:gd name="connsiteY20" fmla="*/ 257014 h 258136"/>
                <a:gd name="connsiteX21" fmla="*/ 102224 w 227948"/>
                <a:gd name="connsiteY21" fmla="*/ 258217 h 258136"/>
                <a:gd name="connsiteX22" fmla="*/ 102224 w 227948"/>
                <a:gd name="connsiteY22" fmla="*/ 239378 h 258136"/>
                <a:gd name="connsiteX23" fmla="*/ 74287 w 227948"/>
                <a:gd name="connsiteY23" fmla="*/ 239378 h 258136"/>
                <a:gd name="connsiteX24" fmla="*/ 74287 w 227948"/>
                <a:gd name="connsiteY24" fmla="*/ 164823 h 25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948" h="258136">
                  <a:moveTo>
                    <a:pt x="74287" y="48581"/>
                  </a:moveTo>
                  <a:cubicBezTo>
                    <a:pt x="74287" y="40965"/>
                    <a:pt x="74692" y="40564"/>
                    <a:pt x="80360" y="34953"/>
                  </a:cubicBezTo>
                  <a:cubicBezTo>
                    <a:pt x="96556" y="18519"/>
                    <a:pt x="117609" y="16114"/>
                    <a:pt x="126517" y="16114"/>
                  </a:cubicBezTo>
                  <a:cubicBezTo>
                    <a:pt x="153644" y="16114"/>
                    <a:pt x="176317" y="40564"/>
                    <a:pt x="176317" y="91069"/>
                  </a:cubicBezTo>
                  <a:cubicBezTo>
                    <a:pt x="176317" y="147587"/>
                    <a:pt x="147976" y="168430"/>
                    <a:pt x="121658" y="168430"/>
                  </a:cubicBezTo>
                  <a:cubicBezTo>
                    <a:pt x="115990" y="168430"/>
                    <a:pt x="96961" y="168430"/>
                    <a:pt x="78741" y="146785"/>
                  </a:cubicBezTo>
                  <a:cubicBezTo>
                    <a:pt x="74287" y="141574"/>
                    <a:pt x="74287" y="141173"/>
                    <a:pt x="74287" y="133558"/>
                  </a:cubicBezTo>
                  <a:lnTo>
                    <a:pt x="74287" y="48581"/>
                  </a:lnTo>
                  <a:close/>
                  <a:moveTo>
                    <a:pt x="74287" y="164823"/>
                  </a:moveTo>
                  <a:cubicBezTo>
                    <a:pt x="91697" y="178852"/>
                    <a:pt x="109512" y="182860"/>
                    <a:pt x="126112" y="182860"/>
                  </a:cubicBezTo>
                  <a:cubicBezTo>
                    <a:pt x="186844" y="182860"/>
                    <a:pt x="228142" y="146785"/>
                    <a:pt x="228142" y="91069"/>
                  </a:cubicBezTo>
                  <a:cubicBezTo>
                    <a:pt x="228142" y="37759"/>
                    <a:pt x="191298" y="80"/>
                    <a:pt x="132995" y="80"/>
                  </a:cubicBezTo>
                  <a:cubicBezTo>
                    <a:pt x="102629" y="80"/>
                    <a:pt x="81170" y="12506"/>
                    <a:pt x="71858" y="19721"/>
                  </a:cubicBezTo>
                  <a:lnTo>
                    <a:pt x="71858" y="80"/>
                  </a:lnTo>
                  <a:lnTo>
                    <a:pt x="194" y="3287"/>
                  </a:lnTo>
                  <a:lnTo>
                    <a:pt x="194" y="22126"/>
                  </a:lnTo>
                  <a:cubicBezTo>
                    <a:pt x="25296" y="22126"/>
                    <a:pt x="28131" y="22126"/>
                    <a:pt x="28131" y="37358"/>
                  </a:cubicBezTo>
                  <a:lnTo>
                    <a:pt x="28131" y="239378"/>
                  </a:lnTo>
                  <a:lnTo>
                    <a:pt x="194" y="239378"/>
                  </a:lnTo>
                  <a:lnTo>
                    <a:pt x="194" y="258217"/>
                  </a:lnTo>
                  <a:cubicBezTo>
                    <a:pt x="11530" y="257816"/>
                    <a:pt x="35823" y="257014"/>
                    <a:pt x="51209" y="257014"/>
                  </a:cubicBezTo>
                  <a:cubicBezTo>
                    <a:pt x="66999" y="257014"/>
                    <a:pt x="90887" y="257816"/>
                    <a:pt x="102224" y="258217"/>
                  </a:cubicBezTo>
                  <a:lnTo>
                    <a:pt x="102224" y="239378"/>
                  </a:lnTo>
                  <a:lnTo>
                    <a:pt x="74287" y="239378"/>
                  </a:lnTo>
                  <a:lnTo>
                    <a:pt x="74287" y="164823"/>
                  </a:ln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629441-AB9D-1549-D71E-437D54935A9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089614" y="6062398"/>
              <a:ext cx="121869" cy="120370"/>
            </a:xfrm>
            <a:custGeom>
              <a:avLst/>
              <a:gdLst>
                <a:gd name="connsiteX0" fmla="*/ 122070 w 121869"/>
                <a:gd name="connsiteY0" fmla="*/ 60401 h 120370"/>
                <a:gd name="connsiteX1" fmla="*/ 61135 w 121869"/>
                <a:gd name="connsiteY1" fmla="*/ 76 h 120370"/>
                <a:gd name="connsiteX2" fmla="*/ 200 w 121869"/>
                <a:gd name="connsiteY2" fmla="*/ 60121 h 120370"/>
                <a:gd name="connsiteX3" fmla="*/ 61135 w 121869"/>
                <a:gd name="connsiteY3" fmla="*/ 120446 h 120370"/>
                <a:gd name="connsiteX4" fmla="*/ 122070 w 121869"/>
                <a:gd name="connsiteY4" fmla="*/ 60401 h 12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69" h="120370">
                  <a:moveTo>
                    <a:pt x="122070" y="60401"/>
                  </a:moveTo>
                  <a:cubicBezTo>
                    <a:pt x="122070" y="26451"/>
                    <a:pt x="94578" y="76"/>
                    <a:pt x="61135" y="76"/>
                  </a:cubicBezTo>
                  <a:cubicBezTo>
                    <a:pt x="27125" y="76"/>
                    <a:pt x="200" y="27292"/>
                    <a:pt x="200" y="60121"/>
                  </a:cubicBezTo>
                  <a:cubicBezTo>
                    <a:pt x="200" y="94071"/>
                    <a:pt x="27692" y="120446"/>
                    <a:pt x="61135" y="120446"/>
                  </a:cubicBezTo>
                  <a:cubicBezTo>
                    <a:pt x="95145" y="120446"/>
                    <a:pt x="122070" y="93229"/>
                    <a:pt x="122070" y="60401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F0F574-4E76-E631-C4C7-FBF781F3CD2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1087630" y="6273975"/>
              <a:ext cx="208595" cy="202861"/>
            </a:xfrm>
            <a:custGeom>
              <a:avLst/>
              <a:gdLst>
                <a:gd name="connsiteX0" fmla="*/ 208795 w 208595"/>
                <a:gd name="connsiteY0" fmla="*/ 102496 h 202861"/>
                <a:gd name="connsiteX1" fmla="*/ 104498 w 208595"/>
                <a:gd name="connsiteY1" fmla="*/ 83 h 202861"/>
                <a:gd name="connsiteX2" fmla="*/ 200 w 208595"/>
                <a:gd name="connsiteY2" fmla="*/ 102496 h 202861"/>
                <a:gd name="connsiteX3" fmla="*/ 104498 w 208595"/>
                <a:gd name="connsiteY3" fmla="*/ 202944 h 202861"/>
                <a:gd name="connsiteX4" fmla="*/ 208795 w 208595"/>
                <a:gd name="connsiteY4" fmla="*/ 102496 h 202861"/>
                <a:gd name="connsiteX5" fmla="*/ 104498 w 208595"/>
                <a:gd name="connsiteY5" fmla="*/ 193685 h 202861"/>
                <a:gd name="connsiteX6" fmla="*/ 30526 w 208595"/>
                <a:gd name="connsiteY6" fmla="*/ 98006 h 202861"/>
                <a:gd name="connsiteX7" fmla="*/ 104498 w 208595"/>
                <a:gd name="connsiteY7" fmla="*/ 9061 h 202861"/>
                <a:gd name="connsiteX8" fmla="*/ 178470 w 208595"/>
                <a:gd name="connsiteY8" fmla="*/ 98006 h 202861"/>
                <a:gd name="connsiteX9" fmla="*/ 104498 w 208595"/>
                <a:gd name="connsiteY9" fmla="*/ 193685 h 20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595" h="202861">
                  <a:moveTo>
                    <a:pt x="208795" y="102496"/>
                  </a:moveTo>
                  <a:cubicBezTo>
                    <a:pt x="208795" y="46379"/>
                    <a:pt x="162315" y="83"/>
                    <a:pt x="104498" y="83"/>
                  </a:cubicBezTo>
                  <a:cubicBezTo>
                    <a:pt x="46397" y="83"/>
                    <a:pt x="200" y="46379"/>
                    <a:pt x="200" y="102496"/>
                  </a:cubicBezTo>
                  <a:cubicBezTo>
                    <a:pt x="200" y="157490"/>
                    <a:pt x="46397" y="202944"/>
                    <a:pt x="104498" y="202944"/>
                  </a:cubicBezTo>
                  <a:cubicBezTo>
                    <a:pt x="162598" y="202944"/>
                    <a:pt x="208795" y="157490"/>
                    <a:pt x="208795" y="102496"/>
                  </a:cubicBezTo>
                  <a:close/>
                  <a:moveTo>
                    <a:pt x="104498" y="193685"/>
                  </a:moveTo>
                  <a:cubicBezTo>
                    <a:pt x="71338" y="193685"/>
                    <a:pt x="30526" y="167030"/>
                    <a:pt x="30526" y="98006"/>
                  </a:cubicBezTo>
                  <a:cubicBezTo>
                    <a:pt x="30526" y="32911"/>
                    <a:pt x="72188" y="9061"/>
                    <a:pt x="104498" y="9061"/>
                  </a:cubicBezTo>
                  <a:cubicBezTo>
                    <a:pt x="136807" y="9061"/>
                    <a:pt x="178470" y="32911"/>
                    <a:pt x="178470" y="98006"/>
                  </a:cubicBezTo>
                  <a:cubicBezTo>
                    <a:pt x="178470" y="167030"/>
                    <a:pt x="137658" y="193685"/>
                    <a:pt x="104498" y="193685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C8928E-7B41-27B0-0860-3761F1A26AA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1336184" y="6273975"/>
              <a:ext cx="191023" cy="202861"/>
            </a:xfrm>
            <a:custGeom>
              <a:avLst/>
              <a:gdLst>
                <a:gd name="connsiteX0" fmla="*/ 191229 w 191023"/>
                <a:gd name="connsiteY0" fmla="*/ 7378 h 202861"/>
                <a:gd name="connsiteX1" fmla="*/ 187262 w 191023"/>
                <a:gd name="connsiteY1" fmla="*/ 83 h 202861"/>
                <a:gd name="connsiteX2" fmla="*/ 182444 w 191023"/>
                <a:gd name="connsiteY2" fmla="*/ 3450 h 202861"/>
                <a:gd name="connsiteX3" fmla="*/ 167422 w 191023"/>
                <a:gd name="connsiteY3" fmla="*/ 24774 h 202861"/>
                <a:gd name="connsiteX4" fmla="*/ 108755 w 191023"/>
                <a:gd name="connsiteY4" fmla="*/ 83 h 202861"/>
                <a:gd name="connsiteX5" fmla="*/ 206 w 191023"/>
                <a:gd name="connsiteY5" fmla="*/ 101373 h 202861"/>
                <a:gd name="connsiteX6" fmla="*/ 108755 w 191023"/>
                <a:gd name="connsiteY6" fmla="*/ 202944 h 202861"/>
                <a:gd name="connsiteX7" fmla="*/ 191229 w 191023"/>
                <a:gd name="connsiteY7" fmla="*/ 131676 h 202861"/>
                <a:gd name="connsiteX8" fmla="*/ 186411 w 191023"/>
                <a:gd name="connsiteY8" fmla="*/ 126345 h 202861"/>
                <a:gd name="connsiteX9" fmla="*/ 181593 w 191023"/>
                <a:gd name="connsiteY9" fmla="*/ 129993 h 202861"/>
                <a:gd name="connsiteX10" fmla="*/ 112723 w 191023"/>
                <a:gd name="connsiteY10" fmla="*/ 192843 h 202861"/>
                <a:gd name="connsiteX11" fmla="*/ 30532 w 191023"/>
                <a:gd name="connsiteY11" fmla="*/ 101654 h 202861"/>
                <a:gd name="connsiteX12" fmla="*/ 112156 w 191023"/>
                <a:gd name="connsiteY12" fmla="*/ 10184 h 202861"/>
                <a:gd name="connsiteX13" fmla="*/ 181026 w 191023"/>
                <a:gd name="connsiteY13" fmla="*/ 76963 h 202861"/>
                <a:gd name="connsiteX14" fmla="*/ 186128 w 191023"/>
                <a:gd name="connsiteY14" fmla="*/ 80330 h 202861"/>
                <a:gd name="connsiteX15" fmla="*/ 191229 w 191023"/>
                <a:gd name="connsiteY15" fmla="*/ 73034 h 202861"/>
                <a:gd name="connsiteX16" fmla="*/ 191229 w 191023"/>
                <a:gd name="connsiteY16" fmla="*/ 7378 h 20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1023" h="202861">
                  <a:moveTo>
                    <a:pt x="191229" y="7378"/>
                  </a:moveTo>
                  <a:cubicBezTo>
                    <a:pt x="191229" y="2608"/>
                    <a:pt x="191229" y="83"/>
                    <a:pt x="187262" y="83"/>
                  </a:cubicBezTo>
                  <a:cubicBezTo>
                    <a:pt x="186128" y="83"/>
                    <a:pt x="184711" y="83"/>
                    <a:pt x="182444" y="3450"/>
                  </a:cubicBezTo>
                  <a:lnTo>
                    <a:pt x="167422" y="24774"/>
                  </a:lnTo>
                  <a:cubicBezTo>
                    <a:pt x="155519" y="12990"/>
                    <a:pt x="135963" y="83"/>
                    <a:pt x="108755" y="83"/>
                  </a:cubicBezTo>
                  <a:cubicBezTo>
                    <a:pt x="49237" y="83"/>
                    <a:pt x="206" y="45537"/>
                    <a:pt x="206" y="101373"/>
                  </a:cubicBezTo>
                  <a:cubicBezTo>
                    <a:pt x="206" y="158332"/>
                    <a:pt x="50088" y="202944"/>
                    <a:pt x="108755" y="202944"/>
                  </a:cubicBezTo>
                  <a:cubicBezTo>
                    <a:pt x="158920" y="202944"/>
                    <a:pt x="191229" y="165907"/>
                    <a:pt x="191229" y="131676"/>
                  </a:cubicBezTo>
                  <a:cubicBezTo>
                    <a:pt x="191229" y="128590"/>
                    <a:pt x="190946" y="126345"/>
                    <a:pt x="186411" y="126345"/>
                  </a:cubicBezTo>
                  <a:cubicBezTo>
                    <a:pt x="184711" y="126345"/>
                    <a:pt x="181877" y="126345"/>
                    <a:pt x="181593" y="129993"/>
                  </a:cubicBezTo>
                  <a:cubicBezTo>
                    <a:pt x="179326" y="175167"/>
                    <a:pt x="140781" y="192843"/>
                    <a:pt x="112723" y="192843"/>
                  </a:cubicBezTo>
                  <a:cubicBezTo>
                    <a:pt x="82397" y="192843"/>
                    <a:pt x="30532" y="174605"/>
                    <a:pt x="30532" y="101654"/>
                  </a:cubicBezTo>
                  <a:cubicBezTo>
                    <a:pt x="30532" y="25616"/>
                    <a:pt x="85515" y="10184"/>
                    <a:pt x="112156" y="10184"/>
                  </a:cubicBezTo>
                  <a:cubicBezTo>
                    <a:pt x="140214" y="10184"/>
                    <a:pt x="173658" y="28702"/>
                    <a:pt x="181026" y="76963"/>
                  </a:cubicBezTo>
                  <a:cubicBezTo>
                    <a:pt x="181593" y="80330"/>
                    <a:pt x="184144" y="80330"/>
                    <a:pt x="186128" y="80330"/>
                  </a:cubicBezTo>
                  <a:cubicBezTo>
                    <a:pt x="191229" y="80330"/>
                    <a:pt x="191229" y="78646"/>
                    <a:pt x="191229" y="73034"/>
                  </a:cubicBezTo>
                  <a:lnTo>
                    <a:pt x="191229" y="7378"/>
                  </a:ln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41D4C4-948A-FD20-4007-BFAE90909AC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3670301" y="6092751"/>
              <a:ext cx="297588" cy="283789"/>
            </a:xfrm>
            <a:custGeom>
              <a:avLst/>
              <a:gdLst>
                <a:gd name="connsiteX0" fmla="*/ 297852 w 297588"/>
                <a:gd name="connsiteY0" fmla="*/ 143578 h 283789"/>
                <a:gd name="connsiteX1" fmla="*/ 149260 w 297588"/>
                <a:gd name="connsiteY1" fmla="*/ 80 h 283789"/>
                <a:gd name="connsiteX2" fmla="*/ 264 w 297588"/>
                <a:gd name="connsiteY2" fmla="*/ 143578 h 283789"/>
                <a:gd name="connsiteX3" fmla="*/ 148855 w 297588"/>
                <a:gd name="connsiteY3" fmla="*/ 283870 h 283789"/>
                <a:gd name="connsiteX4" fmla="*/ 297852 w 297588"/>
                <a:gd name="connsiteY4" fmla="*/ 143578 h 283789"/>
                <a:gd name="connsiteX5" fmla="*/ 148855 w 297588"/>
                <a:gd name="connsiteY5" fmla="*/ 267035 h 283789"/>
                <a:gd name="connsiteX6" fmla="*/ 78811 w 297588"/>
                <a:gd name="connsiteY6" fmla="*/ 225348 h 283789"/>
                <a:gd name="connsiteX7" fmla="*/ 62210 w 297588"/>
                <a:gd name="connsiteY7" fmla="*/ 137566 h 283789"/>
                <a:gd name="connsiteX8" fmla="*/ 81240 w 297588"/>
                <a:gd name="connsiteY8" fmla="*/ 50585 h 283789"/>
                <a:gd name="connsiteX9" fmla="*/ 148855 w 297588"/>
                <a:gd name="connsiteY9" fmla="*/ 16114 h 283789"/>
                <a:gd name="connsiteX10" fmla="*/ 218900 w 297588"/>
                <a:gd name="connsiteY10" fmla="*/ 53792 h 283789"/>
                <a:gd name="connsiteX11" fmla="*/ 235905 w 297588"/>
                <a:gd name="connsiteY11" fmla="*/ 137566 h 283789"/>
                <a:gd name="connsiteX12" fmla="*/ 217280 w 297588"/>
                <a:gd name="connsiteY12" fmla="*/ 228956 h 283789"/>
                <a:gd name="connsiteX13" fmla="*/ 148855 w 297588"/>
                <a:gd name="connsiteY13" fmla="*/ 267035 h 28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7588" h="283789">
                  <a:moveTo>
                    <a:pt x="297852" y="143578"/>
                  </a:moveTo>
                  <a:cubicBezTo>
                    <a:pt x="297852" y="56999"/>
                    <a:pt x="239144" y="80"/>
                    <a:pt x="149260" y="80"/>
                  </a:cubicBezTo>
                  <a:cubicBezTo>
                    <a:pt x="56542" y="80"/>
                    <a:pt x="264" y="59404"/>
                    <a:pt x="264" y="143578"/>
                  </a:cubicBezTo>
                  <a:cubicBezTo>
                    <a:pt x="264" y="226551"/>
                    <a:pt x="56947" y="283870"/>
                    <a:pt x="148855" y="283870"/>
                  </a:cubicBezTo>
                  <a:cubicBezTo>
                    <a:pt x="241978" y="283870"/>
                    <a:pt x="297852" y="225749"/>
                    <a:pt x="297852" y="143578"/>
                  </a:cubicBezTo>
                  <a:close/>
                  <a:moveTo>
                    <a:pt x="148855" y="267035"/>
                  </a:moveTo>
                  <a:cubicBezTo>
                    <a:pt x="124967" y="267035"/>
                    <a:pt x="95411" y="255812"/>
                    <a:pt x="78811" y="225348"/>
                  </a:cubicBezTo>
                  <a:cubicBezTo>
                    <a:pt x="65450" y="200497"/>
                    <a:pt x="62210" y="172038"/>
                    <a:pt x="62210" y="137566"/>
                  </a:cubicBezTo>
                  <a:cubicBezTo>
                    <a:pt x="62210" y="111913"/>
                    <a:pt x="63425" y="77842"/>
                    <a:pt x="81240" y="50585"/>
                  </a:cubicBezTo>
                  <a:cubicBezTo>
                    <a:pt x="97840" y="26134"/>
                    <a:pt x="124967" y="16114"/>
                    <a:pt x="148855" y="16114"/>
                  </a:cubicBezTo>
                  <a:cubicBezTo>
                    <a:pt x="174768" y="16114"/>
                    <a:pt x="202704" y="27337"/>
                    <a:pt x="218900" y="53792"/>
                  </a:cubicBezTo>
                  <a:cubicBezTo>
                    <a:pt x="234285" y="79445"/>
                    <a:pt x="235905" y="110309"/>
                    <a:pt x="235905" y="137566"/>
                  </a:cubicBezTo>
                  <a:cubicBezTo>
                    <a:pt x="235905" y="165624"/>
                    <a:pt x="234285" y="201298"/>
                    <a:pt x="217280" y="228956"/>
                  </a:cubicBezTo>
                  <a:cubicBezTo>
                    <a:pt x="199060" y="258217"/>
                    <a:pt x="170719" y="267035"/>
                    <a:pt x="148855" y="267035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073724-CFB1-2841-4ED5-F7BFFB508D0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4009140" y="6191757"/>
              <a:ext cx="163977" cy="180374"/>
            </a:xfrm>
            <a:custGeom>
              <a:avLst/>
              <a:gdLst>
                <a:gd name="connsiteX0" fmla="*/ 67483 w 163977"/>
                <a:gd name="connsiteY0" fmla="*/ 45374 h 180374"/>
                <a:gd name="connsiteX1" fmla="*/ 67483 w 163977"/>
                <a:gd name="connsiteY1" fmla="*/ 80 h 180374"/>
                <a:gd name="connsiteX2" fmla="*/ 272 w 163977"/>
                <a:gd name="connsiteY2" fmla="*/ 3287 h 180374"/>
                <a:gd name="connsiteX3" fmla="*/ 272 w 163977"/>
                <a:gd name="connsiteY3" fmla="*/ 22126 h 180374"/>
                <a:gd name="connsiteX4" fmla="*/ 28209 w 163977"/>
                <a:gd name="connsiteY4" fmla="*/ 37759 h 180374"/>
                <a:gd name="connsiteX5" fmla="*/ 28209 w 163977"/>
                <a:gd name="connsiteY5" fmla="*/ 161616 h 180374"/>
                <a:gd name="connsiteX6" fmla="*/ 272 w 163977"/>
                <a:gd name="connsiteY6" fmla="*/ 161616 h 180374"/>
                <a:gd name="connsiteX7" fmla="*/ 272 w 163977"/>
                <a:gd name="connsiteY7" fmla="*/ 180455 h 180374"/>
                <a:gd name="connsiteX8" fmla="*/ 51287 w 163977"/>
                <a:gd name="connsiteY8" fmla="*/ 179253 h 180374"/>
                <a:gd name="connsiteX9" fmla="*/ 107161 w 163977"/>
                <a:gd name="connsiteY9" fmla="*/ 180455 h 180374"/>
                <a:gd name="connsiteX10" fmla="*/ 107161 w 163977"/>
                <a:gd name="connsiteY10" fmla="*/ 161616 h 180374"/>
                <a:gd name="connsiteX11" fmla="*/ 71936 w 163977"/>
                <a:gd name="connsiteY11" fmla="*/ 161616 h 180374"/>
                <a:gd name="connsiteX12" fmla="*/ 71936 w 163977"/>
                <a:gd name="connsiteY12" fmla="*/ 91470 h 180374"/>
                <a:gd name="connsiteX13" fmla="*/ 122546 w 163977"/>
                <a:gd name="connsiteY13" fmla="*/ 14510 h 180374"/>
                <a:gd name="connsiteX14" fmla="*/ 114854 w 163977"/>
                <a:gd name="connsiteY14" fmla="*/ 32949 h 180374"/>
                <a:gd name="connsiteX15" fmla="*/ 139551 w 163977"/>
                <a:gd name="connsiteY15" fmla="*/ 57399 h 180374"/>
                <a:gd name="connsiteX16" fmla="*/ 164249 w 163977"/>
                <a:gd name="connsiteY16" fmla="*/ 32949 h 180374"/>
                <a:gd name="connsiteX17" fmla="*/ 121332 w 163977"/>
                <a:gd name="connsiteY17" fmla="*/ 80 h 180374"/>
                <a:gd name="connsiteX18" fmla="*/ 67483 w 163977"/>
                <a:gd name="connsiteY18" fmla="*/ 45374 h 18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977" h="180374">
                  <a:moveTo>
                    <a:pt x="67483" y="45374"/>
                  </a:moveTo>
                  <a:lnTo>
                    <a:pt x="67483" y="80"/>
                  </a:lnTo>
                  <a:lnTo>
                    <a:pt x="272" y="3287"/>
                  </a:lnTo>
                  <a:lnTo>
                    <a:pt x="272" y="22126"/>
                  </a:lnTo>
                  <a:cubicBezTo>
                    <a:pt x="25375" y="22126"/>
                    <a:pt x="28209" y="22126"/>
                    <a:pt x="28209" y="37759"/>
                  </a:cubicBezTo>
                  <a:lnTo>
                    <a:pt x="28209" y="161616"/>
                  </a:lnTo>
                  <a:lnTo>
                    <a:pt x="272" y="161616"/>
                  </a:lnTo>
                  <a:lnTo>
                    <a:pt x="272" y="180455"/>
                  </a:lnTo>
                  <a:cubicBezTo>
                    <a:pt x="14443" y="180054"/>
                    <a:pt x="32663" y="179253"/>
                    <a:pt x="51287" y="179253"/>
                  </a:cubicBezTo>
                  <a:cubicBezTo>
                    <a:pt x="66673" y="179253"/>
                    <a:pt x="92585" y="179253"/>
                    <a:pt x="107161" y="180455"/>
                  </a:cubicBezTo>
                  <a:lnTo>
                    <a:pt x="107161" y="161616"/>
                  </a:lnTo>
                  <a:lnTo>
                    <a:pt x="71936" y="161616"/>
                  </a:lnTo>
                  <a:lnTo>
                    <a:pt x="71936" y="91470"/>
                  </a:lnTo>
                  <a:cubicBezTo>
                    <a:pt x="71936" y="63412"/>
                    <a:pt x="82058" y="14510"/>
                    <a:pt x="122546" y="14510"/>
                  </a:cubicBezTo>
                  <a:cubicBezTo>
                    <a:pt x="122142" y="14911"/>
                    <a:pt x="114854" y="21324"/>
                    <a:pt x="114854" y="32949"/>
                  </a:cubicBezTo>
                  <a:cubicBezTo>
                    <a:pt x="114854" y="49383"/>
                    <a:pt x="127810" y="57399"/>
                    <a:pt x="139551" y="57399"/>
                  </a:cubicBezTo>
                  <a:cubicBezTo>
                    <a:pt x="151293" y="57399"/>
                    <a:pt x="164249" y="48982"/>
                    <a:pt x="164249" y="32949"/>
                  </a:cubicBezTo>
                  <a:cubicBezTo>
                    <a:pt x="164249" y="11704"/>
                    <a:pt x="142386" y="80"/>
                    <a:pt x="121332" y="80"/>
                  </a:cubicBezTo>
                  <a:cubicBezTo>
                    <a:pt x="92990" y="80"/>
                    <a:pt x="76795" y="20122"/>
                    <a:pt x="67483" y="45374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A82B85-8B57-E2D7-08F3-3A6D40A5892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4201301" y="6093954"/>
              <a:ext cx="227948" cy="280583"/>
            </a:xfrm>
            <a:custGeom>
              <a:avLst/>
              <a:gdLst>
                <a:gd name="connsiteX0" fmla="*/ 154132 w 227948"/>
                <a:gd name="connsiteY0" fmla="*/ 261022 h 280583"/>
                <a:gd name="connsiteX1" fmla="*/ 154132 w 227948"/>
                <a:gd name="connsiteY1" fmla="*/ 280663 h 280583"/>
                <a:gd name="connsiteX2" fmla="*/ 228225 w 227948"/>
                <a:gd name="connsiteY2" fmla="*/ 278258 h 280583"/>
                <a:gd name="connsiteX3" fmla="*/ 228225 w 227948"/>
                <a:gd name="connsiteY3" fmla="*/ 259419 h 280583"/>
                <a:gd name="connsiteX4" fmla="*/ 200288 w 227948"/>
                <a:gd name="connsiteY4" fmla="*/ 243787 h 280583"/>
                <a:gd name="connsiteX5" fmla="*/ 200288 w 227948"/>
                <a:gd name="connsiteY5" fmla="*/ 80 h 280583"/>
                <a:gd name="connsiteX6" fmla="*/ 128624 w 227948"/>
                <a:gd name="connsiteY6" fmla="*/ 3287 h 280583"/>
                <a:gd name="connsiteX7" fmla="*/ 128624 w 227948"/>
                <a:gd name="connsiteY7" fmla="*/ 22126 h 280583"/>
                <a:gd name="connsiteX8" fmla="*/ 156561 w 227948"/>
                <a:gd name="connsiteY8" fmla="*/ 37759 h 280583"/>
                <a:gd name="connsiteX9" fmla="*/ 156561 w 227948"/>
                <a:gd name="connsiteY9" fmla="*/ 115921 h 280583"/>
                <a:gd name="connsiteX10" fmla="*/ 101902 w 227948"/>
                <a:gd name="connsiteY10" fmla="*/ 97884 h 280583"/>
                <a:gd name="connsiteX11" fmla="*/ 277 w 227948"/>
                <a:gd name="connsiteY11" fmla="*/ 189674 h 280583"/>
                <a:gd name="connsiteX12" fmla="*/ 97449 w 227948"/>
                <a:gd name="connsiteY12" fmla="*/ 280663 h 280583"/>
                <a:gd name="connsiteX13" fmla="*/ 154132 w 227948"/>
                <a:gd name="connsiteY13" fmla="*/ 261022 h 280583"/>
                <a:gd name="connsiteX14" fmla="*/ 154132 w 227948"/>
                <a:gd name="connsiteY14" fmla="*/ 136764 h 280583"/>
                <a:gd name="connsiteX15" fmla="*/ 154132 w 227948"/>
                <a:gd name="connsiteY15" fmla="*/ 236973 h 280583"/>
                <a:gd name="connsiteX16" fmla="*/ 101497 w 227948"/>
                <a:gd name="connsiteY16" fmla="*/ 266233 h 280583"/>
                <a:gd name="connsiteX17" fmla="*/ 52102 w 227948"/>
                <a:gd name="connsiteY17" fmla="*/ 189674 h 280583"/>
                <a:gd name="connsiteX18" fmla="*/ 62629 w 227948"/>
                <a:gd name="connsiteY18" fmla="*/ 133157 h 280583"/>
                <a:gd name="connsiteX19" fmla="*/ 105951 w 227948"/>
                <a:gd name="connsiteY19" fmla="*/ 112314 h 280583"/>
                <a:gd name="connsiteX20" fmla="*/ 154132 w 227948"/>
                <a:gd name="connsiteY20" fmla="*/ 136764 h 28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7948" h="280583">
                  <a:moveTo>
                    <a:pt x="154132" y="261022"/>
                  </a:moveTo>
                  <a:lnTo>
                    <a:pt x="154132" y="280663"/>
                  </a:lnTo>
                  <a:lnTo>
                    <a:pt x="228225" y="278258"/>
                  </a:lnTo>
                  <a:lnTo>
                    <a:pt x="228225" y="259419"/>
                  </a:lnTo>
                  <a:cubicBezTo>
                    <a:pt x="203123" y="259419"/>
                    <a:pt x="200288" y="259419"/>
                    <a:pt x="200288" y="243787"/>
                  </a:cubicBezTo>
                  <a:lnTo>
                    <a:pt x="200288" y="80"/>
                  </a:lnTo>
                  <a:lnTo>
                    <a:pt x="128624" y="3287"/>
                  </a:lnTo>
                  <a:lnTo>
                    <a:pt x="128624" y="22126"/>
                  </a:lnTo>
                  <a:cubicBezTo>
                    <a:pt x="153727" y="22126"/>
                    <a:pt x="156561" y="22126"/>
                    <a:pt x="156561" y="37759"/>
                  </a:cubicBezTo>
                  <a:lnTo>
                    <a:pt x="156561" y="115921"/>
                  </a:lnTo>
                  <a:cubicBezTo>
                    <a:pt x="136317" y="100289"/>
                    <a:pt x="115263" y="97884"/>
                    <a:pt x="101902" y="97884"/>
                  </a:cubicBezTo>
                  <a:cubicBezTo>
                    <a:pt x="42790" y="97884"/>
                    <a:pt x="277" y="133157"/>
                    <a:pt x="277" y="189674"/>
                  </a:cubicBezTo>
                  <a:cubicBezTo>
                    <a:pt x="277" y="242584"/>
                    <a:pt x="37526" y="280663"/>
                    <a:pt x="97449" y="280663"/>
                  </a:cubicBezTo>
                  <a:cubicBezTo>
                    <a:pt x="122146" y="280663"/>
                    <a:pt x="141581" y="271043"/>
                    <a:pt x="154132" y="261022"/>
                  </a:cubicBezTo>
                  <a:close/>
                  <a:moveTo>
                    <a:pt x="154132" y="136764"/>
                  </a:moveTo>
                  <a:lnTo>
                    <a:pt x="154132" y="236973"/>
                  </a:lnTo>
                  <a:cubicBezTo>
                    <a:pt x="148868" y="244188"/>
                    <a:pt x="132268" y="266233"/>
                    <a:pt x="101497" y="266233"/>
                  </a:cubicBezTo>
                  <a:cubicBezTo>
                    <a:pt x="52102" y="266233"/>
                    <a:pt x="52102" y="217733"/>
                    <a:pt x="52102" y="189674"/>
                  </a:cubicBezTo>
                  <a:cubicBezTo>
                    <a:pt x="52102" y="170434"/>
                    <a:pt x="52102" y="148789"/>
                    <a:pt x="62629" y="133157"/>
                  </a:cubicBezTo>
                  <a:cubicBezTo>
                    <a:pt x="74370" y="116322"/>
                    <a:pt x="93400" y="112314"/>
                    <a:pt x="105951" y="112314"/>
                  </a:cubicBezTo>
                  <a:cubicBezTo>
                    <a:pt x="129029" y="112314"/>
                    <a:pt x="145225" y="125140"/>
                    <a:pt x="154132" y="136764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C3882E-2EE2-1F29-5EB8-9752C5021B3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4460379" y="6097160"/>
              <a:ext cx="244548" cy="274971"/>
            </a:xfrm>
            <a:custGeom>
              <a:avLst/>
              <a:gdLst>
                <a:gd name="connsiteX0" fmla="*/ 244832 w 244548"/>
                <a:gd name="connsiteY0" fmla="*/ 165223 h 274971"/>
                <a:gd name="connsiteX1" fmla="*/ 225802 w 244548"/>
                <a:gd name="connsiteY1" fmla="*/ 165223 h 274971"/>
                <a:gd name="connsiteX2" fmla="*/ 143207 w 244548"/>
                <a:gd name="connsiteY2" fmla="*/ 256213 h 274971"/>
                <a:gd name="connsiteX3" fmla="*/ 101504 w 244548"/>
                <a:gd name="connsiteY3" fmla="*/ 256213 h 274971"/>
                <a:gd name="connsiteX4" fmla="*/ 101504 w 244548"/>
                <a:gd name="connsiteY4" fmla="*/ 18919 h 274971"/>
                <a:gd name="connsiteX5" fmla="*/ 156163 w 244548"/>
                <a:gd name="connsiteY5" fmla="*/ 18919 h 274971"/>
                <a:gd name="connsiteX6" fmla="*/ 156163 w 244548"/>
                <a:gd name="connsiteY6" fmla="*/ 80 h 274971"/>
                <a:gd name="connsiteX7" fmla="*/ 74377 w 244548"/>
                <a:gd name="connsiteY7" fmla="*/ 1283 h 274971"/>
                <a:gd name="connsiteX8" fmla="*/ 283 w 244548"/>
                <a:gd name="connsiteY8" fmla="*/ 80 h 274971"/>
                <a:gd name="connsiteX9" fmla="*/ 283 w 244548"/>
                <a:gd name="connsiteY9" fmla="*/ 18919 h 274971"/>
                <a:gd name="connsiteX10" fmla="*/ 44010 w 244548"/>
                <a:gd name="connsiteY10" fmla="*/ 18919 h 274971"/>
                <a:gd name="connsiteX11" fmla="*/ 44010 w 244548"/>
                <a:gd name="connsiteY11" fmla="*/ 256213 h 274971"/>
                <a:gd name="connsiteX12" fmla="*/ 283 w 244548"/>
                <a:gd name="connsiteY12" fmla="*/ 256213 h 274971"/>
                <a:gd name="connsiteX13" fmla="*/ 283 w 244548"/>
                <a:gd name="connsiteY13" fmla="*/ 275052 h 274971"/>
                <a:gd name="connsiteX14" fmla="*/ 232280 w 244548"/>
                <a:gd name="connsiteY14" fmla="*/ 275052 h 274971"/>
                <a:gd name="connsiteX15" fmla="*/ 244832 w 244548"/>
                <a:gd name="connsiteY15" fmla="*/ 165223 h 27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548" h="274971">
                  <a:moveTo>
                    <a:pt x="244832" y="165223"/>
                  </a:moveTo>
                  <a:lnTo>
                    <a:pt x="225802" y="165223"/>
                  </a:lnTo>
                  <a:cubicBezTo>
                    <a:pt x="222563" y="192881"/>
                    <a:pt x="215680" y="256213"/>
                    <a:pt x="143207" y="256213"/>
                  </a:cubicBezTo>
                  <a:lnTo>
                    <a:pt x="101504" y="256213"/>
                  </a:lnTo>
                  <a:lnTo>
                    <a:pt x="101504" y="18919"/>
                  </a:lnTo>
                  <a:lnTo>
                    <a:pt x="156163" y="18919"/>
                  </a:lnTo>
                  <a:lnTo>
                    <a:pt x="156163" y="80"/>
                  </a:lnTo>
                  <a:cubicBezTo>
                    <a:pt x="138348" y="1283"/>
                    <a:pt x="94216" y="1283"/>
                    <a:pt x="74377" y="1283"/>
                  </a:cubicBezTo>
                  <a:cubicBezTo>
                    <a:pt x="56562" y="1283"/>
                    <a:pt x="15669" y="1283"/>
                    <a:pt x="283" y="80"/>
                  </a:cubicBezTo>
                  <a:lnTo>
                    <a:pt x="283" y="18919"/>
                  </a:lnTo>
                  <a:lnTo>
                    <a:pt x="44010" y="18919"/>
                  </a:lnTo>
                  <a:lnTo>
                    <a:pt x="44010" y="256213"/>
                  </a:lnTo>
                  <a:lnTo>
                    <a:pt x="283" y="256213"/>
                  </a:lnTo>
                  <a:lnTo>
                    <a:pt x="283" y="275052"/>
                  </a:lnTo>
                  <a:lnTo>
                    <a:pt x="232280" y="275052"/>
                  </a:lnTo>
                  <a:lnTo>
                    <a:pt x="244832" y="165223"/>
                  </a:ln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472047-AD80-6751-7D9D-54E3A56B649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4737586" y="6190554"/>
              <a:ext cx="206489" cy="183982"/>
            </a:xfrm>
            <a:custGeom>
              <a:avLst/>
              <a:gdLst>
                <a:gd name="connsiteX0" fmla="*/ 206780 w 206489"/>
                <a:gd name="connsiteY0" fmla="*/ 94276 h 183982"/>
                <a:gd name="connsiteX1" fmla="*/ 103535 w 206489"/>
                <a:gd name="connsiteY1" fmla="*/ 80 h 183982"/>
                <a:gd name="connsiteX2" fmla="*/ 290 w 206489"/>
                <a:gd name="connsiteY2" fmla="*/ 94276 h 183982"/>
                <a:gd name="connsiteX3" fmla="*/ 103535 w 206489"/>
                <a:gd name="connsiteY3" fmla="*/ 184063 h 183982"/>
                <a:gd name="connsiteX4" fmla="*/ 206780 w 206489"/>
                <a:gd name="connsiteY4" fmla="*/ 94276 h 183982"/>
                <a:gd name="connsiteX5" fmla="*/ 103535 w 206489"/>
                <a:gd name="connsiteY5" fmla="*/ 168029 h 183982"/>
                <a:gd name="connsiteX6" fmla="*/ 52115 w 206489"/>
                <a:gd name="connsiteY6" fmla="*/ 89867 h 183982"/>
                <a:gd name="connsiteX7" fmla="*/ 58998 w 206489"/>
                <a:gd name="connsiteY7" fmla="*/ 37759 h 183982"/>
                <a:gd name="connsiteX8" fmla="*/ 103535 w 206489"/>
                <a:gd name="connsiteY8" fmla="*/ 14510 h 183982"/>
                <a:gd name="connsiteX9" fmla="*/ 146452 w 206489"/>
                <a:gd name="connsiteY9" fmla="*/ 34953 h 183982"/>
                <a:gd name="connsiteX10" fmla="*/ 154955 w 206489"/>
                <a:gd name="connsiteY10" fmla="*/ 89867 h 183982"/>
                <a:gd name="connsiteX11" fmla="*/ 103535 w 206489"/>
                <a:gd name="connsiteY11" fmla="*/ 168029 h 18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489" h="183982">
                  <a:moveTo>
                    <a:pt x="206780" y="94276"/>
                  </a:moveTo>
                  <a:cubicBezTo>
                    <a:pt x="206780" y="40564"/>
                    <a:pt x="169531" y="80"/>
                    <a:pt x="103535" y="80"/>
                  </a:cubicBezTo>
                  <a:cubicBezTo>
                    <a:pt x="37134" y="80"/>
                    <a:pt x="290" y="40965"/>
                    <a:pt x="290" y="94276"/>
                  </a:cubicBezTo>
                  <a:cubicBezTo>
                    <a:pt x="290" y="143979"/>
                    <a:pt x="35920" y="184063"/>
                    <a:pt x="103535" y="184063"/>
                  </a:cubicBezTo>
                  <a:cubicBezTo>
                    <a:pt x="171555" y="184063"/>
                    <a:pt x="206780" y="143578"/>
                    <a:pt x="206780" y="94276"/>
                  </a:cubicBezTo>
                  <a:close/>
                  <a:moveTo>
                    <a:pt x="103535" y="168029"/>
                  </a:moveTo>
                  <a:cubicBezTo>
                    <a:pt x="52115" y="168029"/>
                    <a:pt x="52115" y="124739"/>
                    <a:pt x="52115" y="89867"/>
                  </a:cubicBezTo>
                  <a:cubicBezTo>
                    <a:pt x="52115" y="71829"/>
                    <a:pt x="52115" y="51387"/>
                    <a:pt x="58998" y="37759"/>
                  </a:cubicBezTo>
                  <a:cubicBezTo>
                    <a:pt x="66691" y="22928"/>
                    <a:pt x="83696" y="14510"/>
                    <a:pt x="103535" y="14510"/>
                  </a:cubicBezTo>
                  <a:cubicBezTo>
                    <a:pt x="120540" y="14510"/>
                    <a:pt x="137545" y="20924"/>
                    <a:pt x="146452" y="34953"/>
                  </a:cubicBezTo>
                  <a:cubicBezTo>
                    <a:pt x="154955" y="48581"/>
                    <a:pt x="154955" y="70627"/>
                    <a:pt x="154955" y="89867"/>
                  </a:cubicBezTo>
                  <a:cubicBezTo>
                    <a:pt x="154955" y="124739"/>
                    <a:pt x="154955" y="168029"/>
                    <a:pt x="103535" y="168029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5F15C8-2342-6825-B447-7FE1F6E2D30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4985755" y="6190554"/>
              <a:ext cx="178147" cy="183982"/>
            </a:xfrm>
            <a:custGeom>
              <a:avLst/>
              <a:gdLst>
                <a:gd name="connsiteX0" fmla="*/ 130668 w 178147"/>
                <a:gd name="connsiteY0" fmla="*/ 18519 h 183982"/>
                <a:gd name="connsiteX1" fmla="*/ 122571 w 178147"/>
                <a:gd name="connsiteY1" fmla="*/ 36957 h 183982"/>
                <a:gd name="connsiteX2" fmla="*/ 147673 w 178147"/>
                <a:gd name="connsiteY2" fmla="*/ 62209 h 183982"/>
                <a:gd name="connsiteX3" fmla="*/ 173181 w 178147"/>
                <a:gd name="connsiteY3" fmla="*/ 36957 h 183982"/>
                <a:gd name="connsiteX4" fmla="*/ 102731 w 178147"/>
                <a:gd name="connsiteY4" fmla="*/ 80 h 183982"/>
                <a:gd name="connsiteX5" fmla="*/ 296 w 178147"/>
                <a:gd name="connsiteY5" fmla="*/ 92673 h 183982"/>
                <a:gd name="connsiteX6" fmla="*/ 100707 w 178147"/>
                <a:gd name="connsiteY6" fmla="*/ 184063 h 183982"/>
                <a:gd name="connsiteX7" fmla="*/ 178444 w 178147"/>
                <a:gd name="connsiteY7" fmla="*/ 134760 h 183982"/>
                <a:gd name="connsiteX8" fmla="*/ 168727 w 178147"/>
                <a:gd name="connsiteY8" fmla="*/ 129148 h 183982"/>
                <a:gd name="connsiteX9" fmla="*/ 159010 w 178147"/>
                <a:gd name="connsiteY9" fmla="*/ 135161 h 183982"/>
                <a:gd name="connsiteX10" fmla="*/ 108400 w 178147"/>
                <a:gd name="connsiteY10" fmla="*/ 168029 h 183982"/>
                <a:gd name="connsiteX11" fmla="*/ 52121 w 178147"/>
                <a:gd name="connsiteY11" fmla="*/ 90669 h 183982"/>
                <a:gd name="connsiteX12" fmla="*/ 104351 w 178147"/>
                <a:gd name="connsiteY12" fmla="*/ 16114 h 183982"/>
                <a:gd name="connsiteX13" fmla="*/ 130668 w 178147"/>
                <a:gd name="connsiteY13" fmla="*/ 18519 h 18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147" h="183982">
                  <a:moveTo>
                    <a:pt x="130668" y="18519"/>
                  </a:moveTo>
                  <a:cubicBezTo>
                    <a:pt x="123380" y="24932"/>
                    <a:pt x="122571" y="33349"/>
                    <a:pt x="122571" y="36957"/>
                  </a:cubicBezTo>
                  <a:cubicBezTo>
                    <a:pt x="122571" y="54594"/>
                    <a:pt x="136741" y="62209"/>
                    <a:pt x="147673" y="62209"/>
                  </a:cubicBezTo>
                  <a:cubicBezTo>
                    <a:pt x="160224" y="62209"/>
                    <a:pt x="173181" y="53792"/>
                    <a:pt x="173181" y="36957"/>
                  </a:cubicBezTo>
                  <a:cubicBezTo>
                    <a:pt x="173181" y="2485"/>
                    <a:pt x="126214" y="80"/>
                    <a:pt x="102731" y="80"/>
                  </a:cubicBezTo>
                  <a:cubicBezTo>
                    <a:pt x="30257" y="80"/>
                    <a:pt x="296" y="46176"/>
                    <a:pt x="296" y="92673"/>
                  </a:cubicBezTo>
                  <a:cubicBezTo>
                    <a:pt x="296" y="145983"/>
                    <a:pt x="38355" y="184063"/>
                    <a:pt x="100707" y="184063"/>
                  </a:cubicBezTo>
                  <a:cubicBezTo>
                    <a:pt x="166298" y="184063"/>
                    <a:pt x="178444" y="137566"/>
                    <a:pt x="178444" y="134760"/>
                  </a:cubicBezTo>
                  <a:cubicBezTo>
                    <a:pt x="178444" y="129148"/>
                    <a:pt x="172776" y="129148"/>
                    <a:pt x="168727" y="129148"/>
                  </a:cubicBezTo>
                  <a:cubicBezTo>
                    <a:pt x="161439" y="129148"/>
                    <a:pt x="161034" y="129950"/>
                    <a:pt x="159010" y="135161"/>
                  </a:cubicBezTo>
                  <a:cubicBezTo>
                    <a:pt x="148483" y="160413"/>
                    <a:pt x="129049" y="168029"/>
                    <a:pt x="108400" y="168029"/>
                  </a:cubicBezTo>
                  <a:cubicBezTo>
                    <a:pt x="52121" y="168029"/>
                    <a:pt x="52121" y="109107"/>
                    <a:pt x="52121" y="90669"/>
                  </a:cubicBezTo>
                  <a:cubicBezTo>
                    <a:pt x="52121" y="68222"/>
                    <a:pt x="52121" y="16114"/>
                    <a:pt x="104351" y="16114"/>
                  </a:cubicBezTo>
                  <a:cubicBezTo>
                    <a:pt x="118522" y="16114"/>
                    <a:pt x="125405" y="17316"/>
                    <a:pt x="130668" y="18519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5CF6BB0-4792-4A2F-BE06-DAD6D13E6F4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5199131" y="6062398"/>
              <a:ext cx="121869" cy="120370"/>
            </a:xfrm>
            <a:custGeom>
              <a:avLst/>
              <a:gdLst>
                <a:gd name="connsiteX0" fmla="*/ 122171 w 121869"/>
                <a:gd name="connsiteY0" fmla="*/ 60401 h 120370"/>
                <a:gd name="connsiteX1" fmla="*/ 61236 w 121869"/>
                <a:gd name="connsiteY1" fmla="*/ 76 h 120370"/>
                <a:gd name="connsiteX2" fmla="*/ 301 w 121869"/>
                <a:gd name="connsiteY2" fmla="*/ 60121 h 120370"/>
                <a:gd name="connsiteX3" fmla="*/ 61236 w 121869"/>
                <a:gd name="connsiteY3" fmla="*/ 120446 h 120370"/>
                <a:gd name="connsiteX4" fmla="*/ 122171 w 121869"/>
                <a:gd name="connsiteY4" fmla="*/ 60401 h 12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69" h="120370">
                  <a:moveTo>
                    <a:pt x="122171" y="60401"/>
                  </a:moveTo>
                  <a:cubicBezTo>
                    <a:pt x="122171" y="26451"/>
                    <a:pt x="94679" y="76"/>
                    <a:pt x="61236" y="76"/>
                  </a:cubicBezTo>
                  <a:cubicBezTo>
                    <a:pt x="27226" y="76"/>
                    <a:pt x="301" y="27292"/>
                    <a:pt x="301" y="60121"/>
                  </a:cubicBezTo>
                  <a:cubicBezTo>
                    <a:pt x="301" y="94071"/>
                    <a:pt x="27793" y="120446"/>
                    <a:pt x="61236" y="120446"/>
                  </a:cubicBezTo>
                  <a:cubicBezTo>
                    <a:pt x="95246" y="120446"/>
                    <a:pt x="122171" y="93229"/>
                    <a:pt x="122171" y="60401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776E2A-1E57-B9BF-4099-F4D9790D127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1750252" y="6078658"/>
              <a:ext cx="1695606" cy="40233"/>
            </a:xfrm>
            <a:custGeom>
              <a:avLst/>
              <a:gdLst>
                <a:gd name="connsiteX0" fmla="*/ 0 w 1695606"/>
                <a:gd name="connsiteY0" fmla="*/ 0 h 40233"/>
                <a:gd name="connsiteX1" fmla="*/ 1695606 w 1695606"/>
                <a:gd name="connsiteY1" fmla="*/ 0 h 4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95606" h="40233">
                  <a:moveTo>
                    <a:pt x="0" y="0"/>
                  </a:moveTo>
                  <a:lnTo>
                    <a:pt x="1695606" y="0"/>
                  </a:lnTo>
                </a:path>
              </a:pathLst>
            </a:custGeom>
            <a:noFill/>
            <a:ln w="1618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FE71FC-D52C-9CB4-9E46-1251E268B75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3369665" y="5982474"/>
              <a:ext cx="84295" cy="192366"/>
            </a:xfrm>
            <a:custGeom>
              <a:avLst/>
              <a:gdLst>
                <a:gd name="connsiteX0" fmla="*/ 0 w 84295"/>
                <a:gd name="connsiteY0" fmla="*/ 0 h 192366"/>
                <a:gd name="connsiteX1" fmla="*/ 84295 w 84295"/>
                <a:gd name="connsiteY1" fmla="*/ 96183 h 192366"/>
                <a:gd name="connsiteX2" fmla="*/ 0 w 84295"/>
                <a:gd name="connsiteY2" fmla="*/ 192367 h 19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295" h="192366">
                  <a:moveTo>
                    <a:pt x="0" y="0"/>
                  </a:moveTo>
                  <a:cubicBezTo>
                    <a:pt x="15398" y="57679"/>
                    <a:pt x="49688" y="84868"/>
                    <a:pt x="84295" y="96183"/>
                  </a:cubicBezTo>
                  <a:cubicBezTo>
                    <a:pt x="49688" y="107342"/>
                    <a:pt x="15398" y="134688"/>
                    <a:pt x="0" y="192367"/>
                  </a:cubicBezTo>
                </a:path>
              </a:pathLst>
            </a:custGeom>
            <a:noFill/>
            <a:ln w="16184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AC6956-E13F-709A-47B1-BDE52A4D56B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2364832" y="5792686"/>
              <a:ext cx="168633" cy="191638"/>
            </a:xfrm>
            <a:custGeom>
              <a:avLst/>
              <a:gdLst>
                <a:gd name="connsiteX0" fmla="*/ 168865 w 168633"/>
                <a:gd name="connsiteY0" fmla="*/ 117916 h 191638"/>
                <a:gd name="connsiteX1" fmla="*/ 159229 w 168633"/>
                <a:gd name="connsiteY1" fmla="*/ 117916 h 191638"/>
                <a:gd name="connsiteX2" fmla="*/ 98294 w 168633"/>
                <a:gd name="connsiteY2" fmla="*/ 181608 h 191638"/>
                <a:gd name="connsiteX3" fmla="*/ 69952 w 168633"/>
                <a:gd name="connsiteY3" fmla="*/ 181608 h 191638"/>
                <a:gd name="connsiteX4" fmla="*/ 56348 w 168633"/>
                <a:gd name="connsiteY4" fmla="*/ 170665 h 191638"/>
                <a:gd name="connsiteX5" fmla="*/ 56348 w 168633"/>
                <a:gd name="connsiteY5" fmla="*/ 23078 h 191638"/>
                <a:gd name="connsiteX6" fmla="*/ 82990 w 168633"/>
                <a:gd name="connsiteY6" fmla="*/ 10172 h 191638"/>
                <a:gd name="connsiteX7" fmla="*/ 92909 w 168633"/>
                <a:gd name="connsiteY7" fmla="*/ 10172 h 191638"/>
                <a:gd name="connsiteX8" fmla="*/ 92909 w 168633"/>
                <a:gd name="connsiteY8" fmla="*/ 71 h 191638"/>
                <a:gd name="connsiteX9" fmla="*/ 43311 w 168633"/>
                <a:gd name="connsiteY9" fmla="*/ 1193 h 191638"/>
                <a:gd name="connsiteX10" fmla="*/ 232 w 168633"/>
                <a:gd name="connsiteY10" fmla="*/ 71 h 191638"/>
                <a:gd name="connsiteX11" fmla="*/ 232 w 168633"/>
                <a:gd name="connsiteY11" fmla="*/ 10172 h 191638"/>
                <a:gd name="connsiteX12" fmla="*/ 7034 w 168633"/>
                <a:gd name="connsiteY12" fmla="*/ 10172 h 191638"/>
                <a:gd name="connsiteX13" fmla="*/ 29424 w 168633"/>
                <a:gd name="connsiteY13" fmla="*/ 22798 h 191638"/>
                <a:gd name="connsiteX14" fmla="*/ 29424 w 168633"/>
                <a:gd name="connsiteY14" fmla="*/ 168982 h 191638"/>
                <a:gd name="connsiteX15" fmla="*/ 7034 w 168633"/>
                <a:gd name="connsiteY15" fmla="*/ 181608 h 191638"/>
                <a:gd name="connsiteX16" fmla="*/ 232 w 168633"/>
                <a:gd name="connsiteY16" fmla="*/ 181608 h 191638"/>
                <a:gd name="connsiteX17" fmla="*/ 232 w 168633"/>
                <a:gd name="connsiteY17" fmla="*/ 191709 h 191638"/>
                <a:gd name="connsiteX18" fmla="*/ 160362 w 168633"/>
                <a:gd name="connsiteY18" fmla="*/ 191709 h 191638"/>
                <a:gd name="connsiteX19" fmla="*/ 168865 w 168633"/>
                <a:gd name="connsiteY19" fmla="*/ 117916 h 19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8633" h="191638">
                  <a:moveTo>
                    <a:pt x="168865" y="117916"/>
                  </a:moveTo>
                  <a:lnTo>
                    <a:pt x="159229" y="117916"/>
                  </a:lnTo>
                  <a:cubicBezTo>
                    <a:pt x="156111" y="145413"/>
                    <a:pt x="151860" y="181608"/>
                    <a:pt x="98294" y="181608"/>
                  </a:cubicBezTo>
                  <a:lnTo>
                    <a:pt x="69952" y="181608"/>
                  </a:lnTo>
                  <a:cubicBezTo>
                    <a:pt x="56632" y="181608"/>
                    <a:pt x="56348" y="179363"/>
                    <a:pt x="56348" y="170665"/>
                  </a:cubicBezTo>
                  <a:lnTo>
                    <a:pt x="56348" y="23078"/>
                  </a:lnTo>
                  <a:cubicBezTo>
                    <a:pt x="56348" y="13819"/>
                    <a:pt x="56348" y="10172"/>
                    <a:pt x="82990" y="10172"/>
                  </a:cubicBezTo>
                  <a:lnTo>
                    <a:pt x="92909" y="10172"/>
                  </a:lnTo>
                  <a:lnTo>
                    <a:pt x="92909" y="71"/>
                  </a:lnTo>
                  <a:cubicBezTo>
                    <a:pt x="86957" y="351"/>
                    <a:pt x="50680" y="1193"/>
                    <a:pt x="43311" y="1193"/>
                  </a:cubicBezTo>
                  <a:cubicBezTo>
                    <a:pt x="32541" y="1193"/>
                    <a:pt x="515" y="71"/>
                    <a:pt x="232" y="71"/>
                  </a:cubicBezTo>
                  <a:lnTo>
                    <a:pt x="232" y="10172"/>
                  </a:lnTo>
                  <a:lnTo>
                    <a:pt x="7034" y="10172"/>
                  </a:lnTo>
                  <a:cubicBezTo>
                    <a:pt x="28857" y="10172"/>
                    <a:pt x="29424" y="12977"/>
                    <a:pt x="29424" y="22798"/>
                  </a:cubicBezTo>
                  <a:lnTo>
                    <a:pt x="29424" y="168982"/>
                  </a:lnTo>
                  <a:cubicBezTo>
                    <a:pt x="29424" y="178521"/>
                    <a:pt x="28857" y="181608"/>
                    <a:pt x="7034" y="181608"/>
                  </a:cubicBezTo>
                  <a:lnTo>
                    <a:pt x="232" y="181608"/>
                  </a:lnTo>
                  <a:lnTo>
                    <a:pt x="232" y="191709"/>
                  </a:lnTo>
                  <a:lnTo>
                    <a:pt x="160362" y="191709"/>
                  </a:lnTo>
                  <a:lnTo>
                    <a:pt x="168865" y="117916"/>
                  </a:ln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710BB4-F48E-FF0A-56C7-9246D54EA58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2560207" y="5859184"/>
              <a:ext cx="138874" cy="127945"/>
            </a:xfrm>
            <a:custGeom>
              <a:avLst/>
              <a:gdLst>
                <a:gd name="connsiteX0" fmla="*/ 139111 w 138874"/>
                <a:gd name="connsiteY0" fmla="*/ 65446 h 127945"/>
                <a:gd name="connsiteX1" fmla="*/ 69674 w 138874"/>
                <a:gd name="connsiteY1" fmla="*/ 71 h 127945"/>
                <a:gd name="connsiteX2" fmla="*/ 237 w 138874"/>
                <a:gd name="connsiteY2" fmla="*/ 65446 h 127945"/>
                <a:gd name="connsiteX3" fmla="*/ 69674 w 138874"/>
                <a:gd name="connsiteY3" fmla="*/ 128017 h 127945"/>
                <a:gd name="connsiteX4" fmla="*/ 139111 w 138874"/>
                <a:gd name="connsiteY4" fmla="*/ 65446 h 127945"/>
                <a:gd name="connsiteX5" fmla="*/ 69674 w 138874"/>
                <a:gd name="connsiteY5" fmla="*/ 119038 h 127945"/>
                <a:gd name="connsiteX6" fmla="*/ 34530 w 138874"/>
                <a:gd name="connsiteY6" fmla="*/ 101922 h 127945"/>
                <a:gd name="connsiteX7" fmla="*/ 26028 w 138874"/>
                <a:gd name="connsiteY7" fmla="*/ 62921 h 127945"/>
                <a:gd name="connsiteX8" fmla="*/ 36231 w 138874"/>
                <a:gd name="connsiteY8" fmla="*/ 22237 h 127945"/>
                <a:gd name="connsiteX9" fmla="*/ 69674 w 138874"/>
                <a:gd name="connsiteY9" fmla="*/ 7927 h 127945"/>
                <a:gd name="connsiteX10" fmla="*/ 104534 w 138874"/>
                <a:gd name="connsiteY10" fmla="*/ 24481 h 127945"/>
                <a:gd name="connsiteX11" fmla="*/ 113320 w 138874"/>
                <a:gd name="connsiteY11" fmla="*/ 62921 h 127945"/>
                <a:gd name="connsiteX12" fmla="*/ 104251 w 138874"/>
                <a:gd name="connsiteY12" fmla="*/ 102764 h 127945"/>
                <a:gd name="connsiteX13" fmla="*/ 69674 w 138874"/>
                <a:gd name="connsiteY13" fmla="*/ 119038 h 12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874" h="127945">
                  <a:moveTo>
                    <a:pt x="139111" y="65446"/>
                  </a:moveTo>
                  <a:cubicBezTo>
                    <a:pt x="139111" y="30374"/>
                    <a:pt x="108785" y="71"/>
                    <a:pt x="69674" y="71"/>
                  </a:cubicBezTo>
                  <a:cubicBezTo>
                    <a:pt x="30562" y="71"/>
                    <a:pt x="237" y="30374"/>
                    <a:pt x="237" y="65446"/>
                  </a:cubicBezTo>
                  <a:cubicBezTo>
                    <a:pt x="237" y="100239"/>
                    <a:pt x="31413" y="128017"/>
                    <a:pt x="69674" y="128017"/>
                  </a:cubicBezTo>
                  <a:cubicBezTo>
                    <a:pt x="107935" y="128017"/>
                    <a:pt x="139111" y="100239"/>
                    <a:pt x="139111" y="65446"/>
                  </a:cubicBezTo>
                  <a:close/>
                  <a:moveTo>
                    <a:pt x="69674" y="119038"/>
                  </a:moveTo>
                  <a:cubicBezTo>
                    <a:pt x="59187" y="119038"/>
                    <a:pt x="43883" y="115671"/>
                    <a:pt x="34530" y="101922"/>
                  </a:cubicBezTo>
                  <a:cubicBezTo>
                    <a:pt x="26878" y="90418"/>
                    <a:pt x="26028" y="75828"/>
                    <a:pt x="26028" y="62921"/>
                  </a:cubicBezTo>
                  <a:cubicBezTo>
                    <a:pt x="26028" y="50856"/>
                    <a:pt x="26311" y="34302"/>
                    <a:pt x="36231" y="22237"/>
                  </a:cubicBezTo>
                  <a:cubicBezTo>
                    <a:pt x="43316" y="14100"/>
                    <a:pt x="55220" y="7927"/>
                    <a:pt x="69674" y="7927"/>
                  </a:cubicBezTo>
                  <a:cubicBezTo>
                    <a:pt x="86395" y="7927"/>
                    <a:pt x="98299" y="15783"/>
                    <a:pt x="104534" y="24481"/>
                  </a:cubicBezTo>
                  <a:cubicBezTo>
                    <a:pt x="112470" y="35424"/>
                    <a:pt x="113320" y="49453"/>
                    <a:pt x="113320" y="62921"/>
                  </a:cubicBezTo>
                  <a:cubicBezTo>
                    <a:pt x="113320" y="76389"/>
                    <a:pt x="112470" y="91260"/>
                    <a:pt x="104251" y="102764"/>
                  </a:cubicBezTo>
                  <a:cubicBezTo>
                    <a:pt x="96598" y="113426"/>
                    <a:pt x="83561" y="119038"/>
                    <a:pt x="69674" y="119038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1A6F328-56BF-A411-F4E2-6E0845D3FFE6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2732298" y="5859184"/>
              <a:ext cx="119602" cy="127945"/>
            </a:xfrm>
            <a:custGeom>
              <a:avLst/>
              <a:gdLst>
                <a:gd name="connsiteX0" fmla="*/ 97453 w 119602"/>
                <a:gd name="connsiteY0" fmla="*/ 13258 h 127945"/>
                <a:gd name="connsiteX1" fmla="*/ 89517 w 119602"/>
                <a:gd name="connsiteY1" fmla="*/ 25604 h 127945"/>
                <a:gd name="connsiteX2" fmla="*/ 102838 w 119602"/>
                <a:gd name="connsiteY2" fmla="*/ 38791 h 127945"/>
                <a:gd name="connsiteX3" fmla="*/ 116442 w 119602"/>
                <a:gd name="connsiteY3" fmla="*/ 25043 h 127945"/>
                <a:gd name="connsiteX4" fmla="*/ 69111 w 119602"/>
                <a:gd name="connsiteY4" fmla="*/ 71 h 127945"/>
                <a:gd name="connsiteX5" fmla="*/ 241 w 119602"/>
                <a:gd name="connsiteY5" fmla="*/ 64605 h 127945"/>
                <a:gd name="connsiteX6" fmla="*/ 67694 w 119602"/>
                <a:gd name="connsiteY6" fmla="*/ 128017 h 127945"/>
                <a:gd name="connsiteX7" fmla="*/ 119843 w 119602"/>
                <a:gd name="connsiteY7" fmla="*/ 91541 h 127945"/>
                <a:gd name="connsiteX8" fmla="*/ 115025 w 119602"/>
                <a:gd name="connsiteY8" fmla="*/ 88174 h 127945"/>
                <a:gd name="connsiteX9" fmla="*/ 109640 w 119602"/>
                <a:gd name="connsiteY9" fmla="*/ 92944 h 127945"/>
                <a:gd name="connsiteX10" fmla="*/ 71095 w 119602"/>
                <a:gd name="connsiteY10" fmla="*/ 119038 h 127945"/>
                <a:gd name="connsiteX11" fmla="*/ 26032 w 119602"/>
                <a:gd name="connsiteY11" fmla="*/ 64324 h 127945"/>
                <a:gd name="connsiteX12" fmla="*/ 69961 w 119602"/>
                <a:gd name="connsiteY12" fmla="*/ 9049 h 127945"/>
                <a:gd name="connsiteX13" fmla="*/ 97453 w 119602"/>
                <a:gd name="connsiteY13" fmla="*/ 13258 h 12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602" h="127945">
                  <a:moveTo>
                    <a:pt x="97453" y="13258"/>
                  </a:moveTo>
                  <a:cubicBezTo>
                    <a:pt x="92351" y="15503"/>
                    <a:pt x="89517" y="19992"/>
                    <a:pt x="89517" y="25604"/>
                  </a:cubicBezTo>
                  <a:cubicBezTo>
                    <a:pt x="89517" y="33179"/>
                    <a:pt x="94902" y="38791"/>
                    <a:pt x="102838" y="38791"/>
                  </a:cubicBezTo>
                  <a:cubicBezTo>
                    <a:pt x="110490" y="38791"/>
                    <a:pt x="116442" y="34021"/>
                    <a:pt x="116442" y="25043"/>
                  </a:cubicBezTo>
                  <a:cubicBezTo>
                    <a:pt x="116442" y="71"/>
                    <a:pt x="77047" y="71"/>
                    <a:pt x="69111" y="71"/>
                  </a:cubicBezTo>
                  <a:cubicBezTo>
                    <a:pt x="26599" y="71"/>
                    <a:pt x="241" y="32338"/>
                    <a:pt x="241" y="64605"/>
                  </a:cubicBezTo>
                  <a:cubicBezTo>
                    <a:pt x="241" y="99958"/>
                    <a:pt x="30566" y="128017"/>
                    <a:pt x="67694" y="128017"/>
                  </a:cubicBezTo>
                  <a:cubicBezTo>
                    <a:pt x="109923" y="128017"/>
                    <a:pt x="119843" y="94908"/>
                    <a:pt x="119843" y="91541"/>
                  </a:cubicBezTo>
                  <a:cubicBezTo>
                    <a:pt x="119843" y="88174"/>
                    <a:pt x="116158" y="88174"/>
                    <a:pt x="115025" y="88174"/>
                  </a:cubicBezTo>
                  <a:cubicBezTo>
                    <a:pt x="111340" y="88174"/>
                    <a:pt x="111057" y="89015"/>
                    <a:pt x="109640" y="92944"/>
                  </a:cubicBezTo>
                  <a:cubicBezTo>
                    <a:pt x="103405" y="110340"/>
                    <a:pt x="88384" y="119038"/>
                    <a:pt x="71095" y="119038"/>
                  </a:cubicBezTo>
                  <a:cubicBezTo>
                    <a:pt x="51539" y="119038"/>
                    <a:pt x="26032" y="104728"/>
                    <a:pt x="26032" y="64324"/>
                  </a:cubicBezTo>
                  <a:cubicBezTo>
                    <a:pt x="26032" y="28690"/>
                    <a:pt x="43604" y="9049"/>
                    <a:pt x="69961" y="9049"/>
                  </a:cubicBezTo>
                  <a:cubicBezTo>
                    <a:pt x="73646" y="9049"/>
                    <a:pt x="87250" y="9049"/>
                    <a:pt x="97453" y="13258"/>
                  </a:cubicBez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69D7725-2FF9-A05D-3B16-7ECB24ABEAF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1766443" y="6465278"/>
              <a:ext cx="1695606" cy="40233"/>
            </a:xfrm>
            <a:custGeom>
              <a:avLst/>
              <a:gdLst>
                <a:gd name="connsiteX0" fmla="*/ 1695607 w 1695606"/>
                <a:gd name="connsiteY0" fmla="*/ 0 h 40233"/>
                <a:gd name="connsiteX1" fmla="*/ 0 w 1695606"/>
                <a:gd name="connsiteY1" fmla="*/ 0 h 4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95606" h="40233">
                  <a:moveTo>
                    <a:pt x="1695607" y="0"/>
                  </a:moveTo>
                  <a:lnTo>
                    <a:pt x="0" y="0"/>
                  </a:lnTo>
                </a:path>
              </a:pathLst>
            </a:custGeom>
            <a:noFill/>
            <a:ln w="1618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1D1C6B-5540-9EFB-A5D8-0686ED31B1A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1758361" y="6369096"/>
              <a:ext cx="84138" cy="192366"/>
            </a:xfrm>
            <a:custGeom>
              <a:avLst/>
              <a:gdLst>
                <a:gd name="connsiteX0" fmla="*/ 84138 w 84138"/>
                <a:gd name="connsiteY0" fmla="*/ 192367 h 192366"/>
                <a:gd name="connsiteX1" fmla="*/ 0 w 84138"/>
                <a:gd name="connsiteY1" fmla="*/ 96183 h 192366"/>
                <a:gd name="connsiteX2" fmla="*/ 84138 w 84138"/>
                <a:gd name="connsiteY2" fmla="*/ 0 h 19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38" h="192366">
                  <a:moveTo>
                    <a:pt x="84138" y="192367"/>
                  </a:moveTo>
                  <a:cubicBezTo>
                    <a:pt x="68739" y="134531"/>
                    <a:pt x="34449" y="107342"/>
                    <a:pt x="0" y="96183"/>
                  </a:cubicBezTo>
                  <a:cubicBezTo>
                    <a:pt x="34449" y="84868"/>
                    <a:pt x="68739" y="57679"/>
                    <a:pt x="84138" y="0"/>
                  </a:cubicBezTo>
                </a:path>
              </a:pathLst>
            </a:custGeom>
            <a:noFill/>
            <a:ln w="16184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5CDDDA-A377-56DD-A5FD-021CD3D9A66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2467293" y="6608369"/>
              <a:ext cx="151628" cy="178170"/>
            </a:xfrm>
            <a:custGeom>
              <a:avLst/>
              <a:gdLst>
                <a:gd name="connsiteX0" fmla="*/ 65137 w 151628"/>
                <a:gd name="connsiteY0" fmla="*/ 168158 h 178170"/>
                <a:gd name="connsiteX1" fmla="*/ 43880 w 151628"/>
                <a:gd name="connsiteY1" fmla="*/ 156093 h 178170"/>
                <a:gd name="connsiteX2" fmla="*/ 43880 w 151628"/>
                <a:gd name="connsiteY2" fmla="*/ 110358 h 178170"/>
                <a:gd name="connsiteX3" fmla="*/ 82425 w 151628"/>
                <a:gd name="connsiteY3" fmla="*/ 126632 h 178170"/>
                <a:gd name="connsiteX4" fmla="*/ 151862 w 151628"/>
                <a:gd name="connsiteY4" fmla="*/ 63220 h 178170"/>
                <a:gd name="connsiteX5" fmla="*/ 86960 w 151628"/>
                <a:gd name="connsiteY5" fmla="*/ 89 h 178170"/>
                <a:gd name="connsiteX6" fmla="*/ 42747 w 151628"/>
                <a:gd name="connsiteY6" fmla="*/ 17205 h 178170"/>
                <a:gd name="connsiteX7" fmla="*/ 42747 w 151628"/>
                <a:gd name="connsiteY7" fmla="*/ 89 h 178170"/>
                <a:gd name="connsiteX8" fmla="*/ 234 w 151628"/>
                <a:gd name="connsiteY8" fmla="*/ 3176 h 178170"/>
                <a:gd name="connsiteX9" fmla="*/ 234 w 151628"/>
                <a:gd name="connsiteY9" fmla="*/ 13277 h 178170"/>
                <a:gd name="connsiteX10" fmla="*/ 21491 w 151628"/>
                <a:gd name="connsiteY10" fmla="*/ 26464 h 178170"/>
                <a:gd name="connsiteX11" fmla="*/ 21491 w 151628"/>
                <a:gd name="connsiteY11" fmla="*/ 156093 h 178170"/>
                <a:gd name="connsiteX12" fmla="*/ 234 w 151628"/>
                <a:gd name="connsiteY12" fmla="*/ 168158 h 178170"/>
                <a:gd name="connsiteX13" fmla="*/ 234 w 151628"/>
                <a:gd name="connsiteY13" fmla="*/ 178260 h 178170"/>
                <a:gd name="connsiteX14" fmla="*/ 32544 w 151628"/>
                <a:gd name="connsiteY14" fmla="*/ 177137 h 178170"/>
                <a:gd name="connsiteX15" fmla="*/ 65137 w 151628"/>
                <a:gd name="connsiteY15" fmla="*/ 178260 h 178170"/>
                <a:gd name="connsiteX16" fmla="*/ 65137 w 151628"/>
                <a:gd name="connsiteY16" fmla="*/ 168158 h 178170"/>
                <a:gd name="connsiteX17" fmla="*/ 43880 w 151628"/>
                <a:gd name="connsiteY17" fmla="*/ 30392 h 178170"/>
                <a:gd name="connsiteX18" fmla="*/ 83842 w 151628"/>
                <a:gd name="connsiteY18" fmla="*/ 9068 h 178170"/>
                <a:gd name="connsiteX19" fmla="*/ 126071 w 151628"/>
                <a:gd name="connsiteY19" fmla="*/ 63220 h 178170"/>
                <a:gd name="connsiteX20" fmla="*/ 80725 w 151628"/>
                <a:gd name="connsiteY20" fmla="*/ 118776 h 178170"/>
                <a:gd name="connsiteX21" fmla="*/ 43880 w 151628"/>
                <a:gd name="connsiteY21" fmla="*/ 95487 h 178170"/>
                <a:gd name="connsiteX22" fmla="*/ 43880 w 151628"/>
                <a:gd name="connsiteY22" fmla="*/ 30392 h 17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1628" h="178170">
                  <a:moveTo>
                    <a:pt x="65137" y="168158"/>
                  </a:moveTo>
                  <a:cubicBezTo>
                    <a:pt x="46715" y="168158"/>
                    <a:pt x="43880" y="168158"/>
                    <a:pt x="43880" y="156093"/>
                  </a:cubicBezTo>
                  <a:lnTo>
                    <a:pt x="43880" y="110358"/>
                  </a:lnTo>
                  <a:cubicBezTo>
                    <a:pt x="45298" y="111761"/>
                    <a:pt x="58618" y="126632"/>
                    <a:pt x="82425" y="126632"/>
                  </a:cubicBezTo>
                  <a:cubicBezTo>
                    <a:pt x="119836" y="126632"/>
                    <a:pt x="151862" y="98855"/>
                    <a:pt x="151862" y="63220"/>
                  </a:cubicBezTo>
                  <a:cubicBezTo>
                    <a:pt x="151862" y="28709"/>
                    <a:pt x="122954" y="89"/>
                    <a:pt x="86960" y="89"/>
                  </a:cubicBezTo>
                  <a:cubicBezTo>
                    <a:pt x="70805" y="89"/>
                    <a:pt x="54367" y="5982"/>
                    <a:pt x="42747" y="17205"/>
                  </a:cubicBezTo>
                  <a:lnTo>
                    <a:pt x="42747" y="89"/>
                  </a:lnTo>
                  <a:lnTo>
                    <a:pt x="234" y="3176"/>
                  </a:lnTo>
                  <a:lnTo>
                    <a:pt x="234" y="13277"/>
                  </a:lnTo>
                  <a:cubicBezTo>
                    <a:pt x="20073" y="13277"/>
                    <a:pt x="21491" y="14680"/>
                    <a:pt x="21491" y="26464"/>
                  </a:cubicBezTo>
                  <a:lnTo>
                    <a:pt x="21491" y="156093"/>
                  </a:lnTo>
                  <a:cubicBezTo>
                    <a:pt x="21491" y="168158"/>
                    <a:pt x="18656" y="168158"/>
                    <a:pt x="234" y="168158"/>
                  </a:cubicBezTo>
                  <a:lnTo>
                    <a:pt x="234" y="178260"/>
                  </a:lnTo>
                  <a:cubicBezTo>
                    <a:pt x="801" y="178260"/>
                    <a:pt x="20640" y="177137"/>
                    <a:pt x="32544" y="177137"/>
                  </a:cubicBezTo>
                  <a:cubicBezTo>
                    <a:pt x="43030" y="177137"/>
                    <a:pt x="62586" y="177979"/>
                    <a:pt x="65137" y="178260"/>
                  </a:cubicBezTo>
                  <a:lnTo>
                    <a:pt x="65137" y="168158"/>
                  </a:lnTo>
                  <a:close/>
                  <a:moveTo>
                    <a:pt x="43880" y="30392"/>
                  </a:moveTo>
                  <a:cubicBezTo>
                    <a:pt x="52383" y="16363"/>
                    <a:pt x="68821" y="9068"/>
                    <a:pt x="83842" y="9068"/>
                  </a:cubicBezTo>
                  <a:cubicBezTo>
                    <a:pt x="107649" y="9068"/>
                    <a:pt x="126071" y="33759"/>
                    <a:pt x="126071" y="63220"/>
                  </a:cubicBezTo>
                  <a:cubicBezTo>
                    <a:pt x="126071" y="95207"/>
                    <a:pt x="104815" y="118776"/>
                    <a:pt x="80725" y="118776"/>
                  </a:cubicBezTo>
                  <a:cubicBezTo>
                    <a:pt x="55784" y="118776"/>
                    <a:pt x="44731" y="97171"/>
                    <a:pt x="43880" y="95487"/>
                  </a:cubicBezTo>
                  <a:lnTo>
                    <a:pt x="43880" y="30392"/>
                  </a:ln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1FF38C5-4DB3-2B3C-6C46-08C809DB603A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2640449" y="6559547"/>
              <a:ext cx="98062" cy="175364"/>
            </a:xfrm>
            <a:custGeom>
              <a:avLst/>
              <a:gdLst>
                <a:gd name="connsiteX0" fmla="*/ 48986 w 98062"/>
                <a:gd name="connsiteY0" fmla="*/ 61818 h 175364"/>
                <a:gd name="connsiteX1" fmla="*/ 93200 w 98062"/>
                <a:gd name="connsiteY1" fmla="*/ 61818 h 175364"/>
                <a:gd name="connsiteX2" fmla="*/ 93200 w 98062"/>
                <a:gd name="connsiteY2" fmla="*/ 51717 h 175364"/>
                <a:gd name="connsiteX3" fmla="*/ 48986 w 98062"/>
                <a:gd name="connsiteY3" fmla="*/ 51717 h 175364"/>
                <a:gd name="connsiteX4" fmla="*/ 48986 w 98062"/>
                <a:gd name="connsiteY4" fmla="*/ 89 h 175364"/>
                <a:gd name="connsiteX5" fmla="*/ 39350 w 98062"/>
                <a:gd name="connsiteY5" fmla="*/ 89 h 175364"/>
                <a:gd name="connsiteX6" fmla="*/ 239 w 98062"/>
                <a:gd name="connsiteY6" fmla="*/ 53961 h 175364"/>
                <a:gd name="connsiteX7" fmla="*/ 239 w 98062"/>
                <a:gd name="connsiteY7" fmla="*/ 61818 h 175364"/>
                <a:gd name="connsiteX8" fmla="*/ 26596 w 98062"/>
                <a:gd name="connsiteY8" fmla="*/ 61818 h 175364"/>
                <a:gd name="connsiteX9" fmla="*/ 26596 w 98062"/>
                <a:gd name="connsiteY9" fmla="*/ 137575 h 175364"/>
                <a:gd name="connsiteX10" fmla="*/ 66275 w 98062"/>
                <a:gd name="connsiteY10" fmla="*/ 175454 h 175364"/>
                <a:gd name="connsiteX11" fmla="*/ 98301 w 98062"/>
                <a:gd name="connsiteY11" fmla="*/ 137294 h 175364"/>
                <a:gd name="connsiteX12" fmla="*/ 98301 w 98062"/>
                <a:gd name="connsiteY12" fmla="*/ 121862 h 175364"/>
                <a:gd name="connsiteX13" fmla="*/ 88665 w 98062"/>
                <a:gd name="connsiteY13" fmla="*/ 121862 h 175364"/>
                <a:gd name="connsiteX14" fmla="*/ 88665 w 98062"/>
                <a:gd name="connsiteY14" fmla="*/ 137014 h 175364"/>
                <a:gd name="connsiteX15" fmla="*/ 68542 w 98062"/>
                <a:gd name="connsiteY15" fmla="*/ 166475 h 175364"/>
                <a:gd name="connsiteX16" fmla="*/ 48986 w 98062"/>
                <a:gd name="connsiteY16" fmla="*/ 137856 h 175364"/>
                <a:gd name="connsiteX17" fmla="*/ 48986 w 98062"/>
                <a:gd name="connsiteY17" fmla="*/ 61818 h 17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8062" h="175364">
                  <a:moveTo>
                    <a:pt x="48986" y="61818"/>
                  </a:moveTo>
                  <a:lnTo>
                    <a:pt x="93200" y="61818"/>
                  </a:lnTo>
                  <a:lnTo>
                    <a:pt x="93200" y="51717"/>
                  </a:lnTo>
                  <a:lnTo>
                    <a:pt x="48986" y="51717"/>
                  </a:lnTo>
                  <a:lnTo>
                    <a:pt x="48986" y="89"/>
                  </a:lnTo>
                  <a:lnTo>
                    <a:pt x="39350" y="89"/>
                  </a:lnTo>
                  <a:cubicBezTo>
                    <a:pt x="39067" y="25342"/>
                    <a:pt x="27447" y="53119"/>
                    <a:pt x="239" y="53961"/>
                  </a:cubicBezTo>
                  <a:lnTo>
                    <a:pt x="239" y="61818"/>
                  </a:lnTo>
                  <a:lnTo>
                    <a:pt x="26596" y="61818"/>
                  </a:lnTo>
                  <a:lnTo>
                    <a:pt x="26596" y="137575"/>
                  </a:lnTo>
                  <a:cubicBezTo>
                    <a:pt x="26596" y="169000"/>
                    <a:pt x="50404" y="175454"/>
                    <a:pt x="66275" y="175454"/>
                  </a:cubicBezTo>
                  <a:cubicBezTo>
                    <a:pt x="85264" y="175454"/>
                    <a:pt x="98301" y="159460"/>
                    <a:pt x="98301" y="137294"/>
                  </a:cubicBezTo>
                  <a:lnTo>
                    <a:pt x="98301" y="121862"/>
                  </a:lnTo>
                  <a:lnTo>
                    <a:pt x="88665" y="121862"/>
                  </a:lnTo>
                  <a:lnTo>
                    <a:pt x="88665" y="137014"/>
                  </a:lnTo>
                  <a:cubicBezTo>
                    <a:pt x="88665" y="156093"/>
                    <a:pt x="79595" y="166475"/>
                    <a:pt x="68542" y="166475"/>
                  </a:cubicBezTo>
                  <a:cubicBezTo>
                    <a:pt x="48986" y="166475"/>
                    <a:pt x="48986" y="142906"/>
                    <a:pt x="48986" y="137856"/>
                  </a:cubicBezTo>
                  <a:lnTo>
                    <a:pt x="48986" y="61818"/>
                  </a:ln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6CE430-ADFF-5AEC-325A-FEE6072960B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6200000">
              <a:off x="12504993" y="6133063"/>
              <a:ext cx="202440" cy="278178"/>
            </a:xfrm>
            <a:custGeom>
              <a:avLst/>
              <a:gdLst>
                <a:gd name="connsiteX0" fmla="*/ 188505 w 202440"/>
                <a:gd name="connsiteY0" fmla="*/ 147187 h 278178"/>
                <a:gd name="connsiteX1" fmla="*/ 202676 w 202440"/>
                <a:gd name="connsiteY1" fmla="*/ 139170 h 278178"/>
                <a:gd name="connsiteX2" fmla="*/ 188505 w 202440"/>
                <a:gd name="connsiteY2" fmla="*/ 131154 h 278178"/>
                <a:gd name="connsiteX3" fmla="*/ 16430 w 202440"/>
                <a:gd name="connsiteY3" fmla="*/ 131154 h 278178"/>
                <a:gd name="connsiteX4" fmla="*/ 16430 w 202440"/>
                <a:gd name="connsiteY4" fmla="*/ 14511 h 278178"/>
                <a:gd name="connsiteX5" fmla="*/ 8333 w 202440"/>
                <a:gd name="connsiteY5" fmla="*/ 81 h 278178"/>
                <a:gd name="connsiteX6" fmla="*/ 235 w 202440"/>
                <a:gd name="connsiteY6" fmla="*/ 14511 h 278178"/>
                <a:gd name="connsiteX7" fmla="*/ 235 w 202440"/>
                <a:gd name="connsiteY7" fmla="*/ 263829 h 278178"/>
                <a:gd name="connsiteX8" fmla="*/ 8333 w 202440"/>
                <a:gd name="connsiteY8" fmla="*/ 278259 h 278178"/>
                <a:gd name="connsiteX9" fmla="*/ 16430 w 202440"/>
                <a:gd name="connsiteY9" fmla="*/ 263829 h 278178"/>
                <a:gd name="connsiteX10" fmla="*/ 16430 w 202440"/>
                <a:gd name="connsiteY10" fmla="*/ 147187 h 278178"/>
                <a:gd name="connsiteX11" fmla="*/ 188505 w 202440"/>
                <a:gd name="connsiteY11" fmla="*/ 147187 h 27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440" h="278178">
                  <a:moveTo>
                    <a:pt x="188505" y="147187"/>
                  </a:moveTo>
                  <a:cubicBezTo>
                    <a:pt x="195388" y="147187"/>
                    <a:pt x="202676" y="147187"/>
                    <a:pt x="202676" y="139170"/>
                  </a:cubicBezTo>
                  <a:cubicBezTo>
                    <a:pt x="202676" y="131154"/>
                    <a:pt x="195388" y="131154"/>
                    <a:pt x="188505" y="131154"/>
                  </a:cubicBezTo>
                  <a:lnTo>
                    <a:pt x="16430" y="131154"/>
                  </a:lnTo>
                  <a:lnTo>
                    <a:pt x="16430" y="14511"/>
                  </a:lnTo>
                  <a:cubicBezTo>
                    <a:pt x="16430" y="7296"/>
                    <a:pt x="16430" y="81"/>
                    <a:pt x="8333" y="81"/>
                  </a:cubicBezTo>
                  <a:cubicBezTo>
                    <a:pt x="235" y="81"/>
                    <a:pt x="235" y="8499"/>
                    <a:pt x="235" y="14511"/>
                  </a:cubicBezTo>
                  <a:lnTo>
                    <a:pt x="235" y="263829"/>
                  </a:lnTo>
                  <a:cubicBezTo>
                    <a:pt x="235" y="269842"/>
                    <a:pt x="235" y="278259"/>
                    <a:pt x="8333" y="278259"/>
                  </a:cubicBezTo>
                  <a:cubicBezTo>
                    <a:pt x="16430" y="278259"/>
                    <a:pt x="16430" y="271044"/>
                    <a:pt x="16430" y="263829"/>
                  </a:cubicBezTo>
                  <a:lnTo>
                    <a:pt x="16430" y="147187"/>
                  </a:lnTo>
                  <a:lnTo>
                    <a:pt x="188505" y="147187"/>
                  </a:lnTo>
                  <a:close/>
                </a:path>
              </a:pathLst>
            </a:custGeom>
            <a:solidFill>
              <a:srgbClr val="000000"/>
            </a:solidFill>
            <a:ln w="40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B2981A-6B56-6319-63CE-848F11DA47E7}"/>
              </a:ext>
            </a:extLst>
          </p:cNvPr>
          <p:cNvGrpSpPr/>
          <p:nvPr/>
        </p:nvGrpSpPr>
        <p:grpSpPr>
          <a:xfrm rot="334684">
            <a:off x="9329046" y="3621599"/>
            <a:ext cx="2135993" cy="830997"/>
            <a:chOff x="8029983" y="5377167"/>
            <a:chExt cx="2135993" cy="830997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063FC7E2-FA2C-42BE-BF08-A8E8CAB17130}"/>
                </a:ext>
              </a:extLst>
            </p:cNvPr>
            <p:cNvSpPr txBox="1"/>
            <p:nvPr/>
          </p:nvSpPr>
          <p:spPr>
            <a:xfrm>
              <a:off x="8029983" y="5377167"/>
              <a:ext cx="2135993" cy="83099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/>
                <a:t>Ordered locales satisfying</a:t>
              </a:r>
            </a:p>
          </p:txBody>
        </p:sp>
        <p:grpSp>
          <p:nvGrpSpPr>
            <p:cNvPr id="47" name="Group 4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 (P)&#10;&#10;\end{document}&#10;" title="IguanaTex Vector Display">
              <a:extLst>
                <a:ext uri="{FF2B5EF4-FFF2-40B4-BE49-F238E27FC236}">
                  <a16:creationId xmlns:a16="http://schemas.microsoft.com/office/drawing/2014/main" id="{4662B694-6D64-B814-8A5B-51118D2B6605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9471959" y="5792665"/>
              <a:ext cx="434253" cy="353870"/>
              <a:chOff x="5539787" y="4730915"/>
              <a:chExt cx="484430" cy="394759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49F5147-AA18-DA0E-3FA1-F50671798B4F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539787" y="4730915"/>
                <a:ext cx="89235" cy="394759"/>
              </a:xfrm>
              <a:custGeom>
                <a:avLst/>
                <a:gdLst>
                  <a:gd name="connsiteX0" fmla="*/ 89313 w 89235"/>
                  <a:gd name="connsiteY0" fmla="*/ 390875 h 394759"/>
                  <a:gd name="connsiteX1" fmla="*/ 82774 w 89235"/>
                  <a:gd name="connsiteY1" fmla="*/ 382190 h 394759"/>
                  <a:gd name="connsiteX2" fmla="*/ 22386 w 89235"/>
                  <a:gd name="connsiteY2" fmla="*/ 197443 h 394759"/>
                  <a:gd name="connsiteX3" fmla="*/ 84312 w 89235"/>
                  <a:gd name="connsiteY3" fmla="*/ 10721 h 394759"/>
                  <a:gd name="connsiteX4" fmla="*/ 89313 w 89235"/>
                  <a:gd name="connsiteY4" fmla="*/ 4010 h 394759"/>
                  <a:gd name="connsiteX5" fmla="*/ 85466 w 89235"/>
                  <a:gd name="connsiteY5" fmla="*/ 63 h 394759"/>
                  <a:gd name="connsiteX6" fmla="*/ 24309 w 89235"/>
                  <a:gd name="connsiteY6" fmla="*/ 77041 h 394759"/>
                  <a:gd name="connsiteX7" fmla="*/ 77 w 89235"/>
                  <a:gd name="connsiteY7" fmla="*/ 197443 h 394759"/>
                  <a:gd name="connsiteX8" fmla="*/ 25463 w 89235"/>
                  <a:gd name="connsiteY8" fmla="*/ 320608 h 394759"/>
                  <a:gd name="connsiteX9" fmla="*/ 85466 w 89235"/>
                  <a:gd name="connsiteY9" fmla="*/ 394822 h 394759"/>
                  <a:gd name="connsiteX10" fmla="*/ 89313 w 8923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235" h="394759">
                    <a:moveTo>
                      <a:pt x="89313" y="390875"/>
                    </a:moveTo>
                    <a:cubicBezTo>
                      <a:pt x="89313" y="389691"/>
                      <a:pt x="89313" y="388901"/>
                      <a:pt x="82774" y="382190"/>
                    </a:cubicBezTo>
                    <a:cubicBezTo>
                      <a:pt x="34694" y="332450"/>
                      <a:pt x="22386" y="257841"/>
                      <a:pt x="22386" y="197443"/>
                    </a:cubicBezTo>
                    <a:cubicBezTo>
                      <a:pt x="22386" y="128754"/>
                      <a:pt x="37002" y="60066"/>
                      <a:pt x="84312" y="10721"/>
                    </a:cubicBezTo>
                    <a:cubicBezTo>
                      <a:pt x="89313" y="5984"/>
                      <a:pt x="89313" y="5195"/>
                      <a:pt x="89313" y="4010"/>
                    </a:cubicBezTo>
                    <a:cubicBezTo>
                      <a:pt x="89313" y="1247"/>
                      <a:pt x="87774" y="63"/>
                      <a:pt x="85466" y="63"/>
                    </a:cubicBezTo>
                    <a:cubicBezTo>
                      <a:pt x="81620" y="63"/>
                      <a:pt x="47002" y="26906"/>
                      <a:pt x="24309" y="77041"/>
                    </a:cubicBezTo>
                    <a:cubicBezTo>
                      <a:pt x="4692" y="120464"/>
                      <a:pt x="77" y="164283"/>
                      <a:pt x="77" y="197443"/>
                    </a:cubicBezTo>
                    <a:cubicBezTo>
                      <a:pt x="77" y="228234"/>
                      <a:pt x="4308" y="276000"/>
                      <a:pt x="25463" y="320608"/>
                    </a:cubicBezTo>
                    <a:cubicBezTo>
                      <a:pt x="48541" y="369163"/>
                      <a:pt x="81620" y="394822"/>
                      <a:pt x="85466" y="394822"/>
                    </a:cubicBezTo>
                    <a:cubicBezTo>
                      <a:pt x="87774" y="394822"/>
                      <a:pt x="89313" y="393638"/>
                      <a:pt x="89313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7506986-E2BA-1D57-8BA4-5B8D93753EC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664752" y="4757363"/>
                <a:ext cx="226551" cy="269620"/>
              </a:xfrm>
              <a:custGeom>
                <a:avLst/>
                <a:gdLst>
                  <a:gd name="connsiteX0" fmla="*/ 73931 w 226551"/>
                  <a:gd name="connsiteY0" fmla="*/ 144940 h 269620"/>
                  <a:gd name="connsiteX1" fmla="*/ 138935 w 226551"/>
                  <a:gd name="connsiteY1" fmla="*/ 144940 h 269620"/>
                  <a:gd name="connsiteX2" fmla="*/ 226632 w 226551"/>
                  <a:gd name="connsiteY2" fmla="*/ 73488 h 269620"/>
                  <a:gd name="connsiteX3" fmla="*/ 135858 w 226551"/>
                  <a:gd name="connsiteY3" fmla="*/ 63 h 269620"/>
                  <a:gd name="connsiteX4" fmla="*/ 81 w 226551"/>
                  <a:gd name="connsiteY4" fmla="*/ 63 h 269620"/>
                  <a:gd name="connsiteX5" fmla="*/ 81 w 226551"/>
                  <a:gd name="connsiteY5" fmla="*/ 12300 h 269620"/>
                  <a:gd name="connsiteX6" fmla="*/ 9312 w 226551"/>
                  <a:gd name="connsiteY6" fmla="*/ 12300 h 269620"/>
                  <a:gd name="connsiteX7" fmla="*/ 39698 w 226551"/>
                  <a:gd name="connsiteY7" fmla="*/ 30854 h 269620"/>
                  <a:gd name="connsiteX8" fmla="*/ 39698 w 226551"/>
                  <a:gd name="connsiteY8" fmla="*/ 238892 h 269620"/>
                  <a:gd name="connsiteX9" fmla="*/ 9312 w 226551"/>
                  <a:gd name="connsiteY9" fmla="*/ 257446 h 269620"/>
                  <a:gd name="connsiteX10" fmla="*/ 81 w 226551"/>
                  <a:gd name="connsiteY10" fmla="*/ 257446 h 269620"/>
                  <a:gd name="connsiteX11" fmla="*/ 81 w 226551"/>
                  <a:gd name="connsiteY11" fmla="*/ 269684 h 269620"/>
                  <a:gd name="connsiteX12" fmla="*/ 56622 w 226551"/>
                  <a:gd name="connsiteY12" fmla="*/ 268499 h 269620"/>
                  <a:gd name="connsiteX13" fmla="*/ 113549 w 226551"/>
                  <a:gd name="connsiteY13" fmla="*/ 269684 h 269620"/>
                  <a:gd name="connsiteX14" fmla="*/ 113549 w 226551"/>
                  <a:gd name="connsiteY14" fmla="*/ 257446 h 269620"/>
                  <a:gd name="connsiteX15" fmla="*/ 104317 w 226551"/>
                  <a:gd name="connsiteY15" fmla="*/ 257446 h 269620"/>
                  <a:gd name="connsiteX16" fmla="*/ 73931 w 226551"/>
                  <a:gd name="connsiteY16" fmla="*/ 238892 h 269620"/>
                  <a:gd name="connsiteX17" fmla="*/ 73931 w 226551"/>
                  <a:gd name="connsiteY17" fmla="*/ 144940 h 269620"/>
                  <a:gd name="connsiteX18" fmla="*/ 72777 w 226551"/>
                  <a:gd name="connsiteY18" fmla="*/ 134676 h 269620"/>
                  <a:gd name="connsiteX19" fmla="*/ 72777 w 226551"/>
                  <a:gd name="connsiteY19" fmla="*/ 28091 h 269620"/>
                  <a:gd name="connsiteX20" fmla="*/ 91624 w 226551"/>
                  <a:gd name="connsiteY20" fmla="*/ 12300 h 269620"/>
                  <a:gd name="connsiteX21" fmla="*/ 125857 w 226551"/>
                  <a:gd name="connsiteY21" fmla="*/ 12300 h 269620"/>
                  <a:gd name="connsiteX22" fmla="*/ 187014 w 226551"/>
                  <a:gd name="connsiteY22" fmla="*/ 73488 h 269620"/>
                  <a:gd name="connsiteX23" fmla="*/ 125857 w 226551"/>
                  <a:gd name="connsiteY23" fmla="*/ 134676 h 269620"/>
                  <a:gd name="connsiteX24" fmla="*/ 72777 w 226551"/>
                  <a:gd name="connsiteY24" fmla="*/ 134676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6551" h="269620">
                    <a:moveTo>
                      <a:pt x="73931" y="144940"/>
                    </a:moveTo>
                    <a:lnTo>
                      <a:pt x="138935" y="144940"/>
                    </a:lnTo>
                    <a:cubicBezTo>
                      <a:pt x="185091" y="144940"/>
                      <a:pt x="226632" y="112964"/>
                      <a:pt x="226632" y="73488"/>
                    </a:cubicBezTo>
                    <a:cubicBezTo>
                      <a:pt x="226632" y="34802"/>
                      <a:pt x="188553" y="63"/>
                      <a:pt x="135858" y="63"/>
                    </a:cubicBezTo>
                    <a:lnTo>
                      <a:pt x="81" y="63"/>
                    </a:lnTo>
                    <a:lnTo>
                      <a:pt x="81" y="12300"/>
                    </a:lnTo>
                    <a:lnTo>
                      <a:pt x="9312" y="12300"/>
                    </a:lnTo>
                    <a:cubicBezTo>
                      <a:pt x="38929" y="12300"/>
                      <a:pt x="39698" y="16643"/>
                      <a:pt x="39698" y="30854"/>
                    </a:cubicBezTo>
                    <a:lnTo>
                      <a:pt x="39698" y="238892"/>
                    </a:lnTo>
                    <a:cubicBezTo>
                      <a:pt x="39698" y="253104"/>
                      <a:pt x="38929" y="257446"/>
                      <a:pt x="9312" y="257446"/>
                    </a:cubicBezTo>
                    <a:lnTo>
                      <a:pt x="81" y="257446"/>
                    </a:lnTo>
                    <a:lnTo>
                      <a:pt x="81" y="269684"/>
                    </a:lnTo>
                    <a:cubicBezTo>
                      <a:pt x="13543" y="268499"/>
                      <a:pt x="42006" y="268499"/>
                      <a:pt x="56622" y="268499"/>
                    </a:cubicBezTo>
                    <a:cubicBezTo>
                      <a:pt x="71239" y="268499"/>
                      <a:pt x="100086" y="268499"/>
                      <a:pt x="113549" y="269684"/>
                    </a:cubicBezTo>
                    <a:lnTo>
                      <a:pt x="113549" y="257446"/>
                    </a:lnTo>
                    <a:lnTo>
                      <a:pt x="104317" y="257446"/>
                    </a:lnTo>
                    <a:cubicBezTo>
                      <a:pt x="74700" y="257446"/>
                      <a:pt x="73931" y="253104"/>
                      <a:pt x="73931" y="238892"/>
                    </a:cubicBezTo>
                    <a:lnTo>
                      <a:pt x="73931" y="144940"/>
                    </a:lnTo>
                    <a:close/>
                    <a:moveTo>
                      <a:pt x="72777" y="134676"/>
                    </a:moveTo>
                    <a:lnTo>
                      <a:pt x="72777" y="28091"/>
                    </a:lnTo>
                    <a:cubicBezTo>
                      <a:pt x="72777" y="15064"/>
                      <a:pt x="73546" y="12300"/>
                      <a:pt x="91624" y="12300"/>
                    </a:cubicBezTo>
                    <a:lnTo>
                      <a:pt x="125857" y="12300"/>
                    </a:lnTo>
                    <a:cubicBezTo>
                      <a:pt x="187014" y="12300"/>
                      <a:pt x="187014" y="54145"/>
                      <a:pt x="187014" y="73488"/>
                    </a:cubicBezTo>
                    <a:cubicBezTo>
                      <a:pt x="187014" y="92042"/>
                      <a:pt x="187014" y="134676"/>
                      <a:pt x="125857" y="134676"/>
                    </a:cubicBezTo>
                    <a:lnTo>
                      <a:pt x="72777" y="13467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1771FA4-E44D-A118-02EE-B349E5AD8C17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34982" y="4730915"/>
                <a:ext cx="89235" cy="394759"/>
              </a:xfrm>
              <a:custGeom>
                <a:avLst/>
                <a:gdLst>
                  <a:gd name="connsiteX0" fmla="*/ 89323 w 89235"/>
                  <a:gd name="connsiteY0" fmla="*/ 197443 h 394759"/>
                  <a:gd name="connsiteX1" fmla="*/ 63937 w 89235"/>
                  <a:gd name="connsiteY1" fmla="*/ 74278 h 394759"/>
                  <a:gd name="connsiteX2" fmla="*/ 3934 w 89235"/>
                  <a:gd name="connsiteY2" fmla="*/ 63 h 394759"/>
                  <a:gd name="connsiteX3" fmla="*/ 87 w 89235"/>
                  <a:gd name="connsiteY3" fmla="*/ 4010 h 394759"/>
                  <a:gd name="connsiteX4" fmla="*/ 7396 w 89235"/>
                  <a:gd name="connsiteY4" fmla="*/ 13090 h 394759"/>
                  <a:gd name="connsiteX5" fmla="*/ 67014 w 89235"/>
                  <a:gd name="connsiteY5" fmla="*/ 197443 h 394759"/>
                  <a:gd name="connsiteX6" fmla="*/ 5088 w 89235"/>
                  <a:gd name="connsiteY6" fmla="*/ 384164 h 394759"/>
                  <a:gd name="connsiteX7" fmla="*/ 87 w 89235"/>
                  <a:gd name="connsiteY7" fmla="*/ 390875 h 394759"/>
                  <a:gd name="connsiteX8" fmla="*/ 3934 w 89235"/>
                  <a:gd name="connsiteY8" fmla="*/ 394822 h 394759"/>
                  <a:gd name="connsiteX9" fmla="*/ 65091 w 89235"/>
                  <a:gd name="connsiteY9" fmla="*/ 317844 h 394759"/>
                  <a:gd name="connsiteX10" fmla="*/ 89323 w 8923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235" h="394759">
                    <a:moveTo>
                      <a:pt x="89323" y="197443"/>
                    </a:moveTo>
                    <a:cubicBezTo>
                      <a:pt x="89323" y="166651"/>
                      <a:pt x="85092" y="118885"/>
                      <a:pt x="63937" y="74278"/>
                    </a:cubicBezTo>
                    <a:cubicBezTo>
                      <a:pt x="40859" y="25722"/>
                      <a:pt x="7780" y="63"/>
                      <a:pt x="3934" y="63"/>
                    </a:cubicBezTo>
                    <a:cubicBezTo>
                      <a:pt x="1626" y="63"/>
                      <a:pt x="87" y="1642"/>
                      <a:pt x="87" y="4010"/>
                    </a:cubicBezTo>
                    <a:cubicBezTo>
                      <a:pt x="87" y="5195"/>
                      <a:pt x="87" y="5984"/>
                      <a:pt x="7396" y="13090"/>
                    </a:cubicBezTo>
                    <a:cubicBezTo>
                      <a:pt x="45090" y="52171"/>
                      <a:pt x="67014" y="114938"/>
                      <a:pt x="67014" y="197443"/>
                    </a:cubicBezTo>
                    <a:cubicBezTo>
                      <a:pt x="67014" y="264946"/>
                      <a:pt x="52783" y="334424"/>
                      <a:pt x="5088" y="384164"/>
                    </a:cubicBezTo>
                    <a:cubicBezTo>
                      <a:pt x="87" y="388901"/>
                      <a:pt x="87" y="389691"/>
                      <a:pt x="87" y="390875"/>
                    </a:cubicBezTo>
                    <a:cubicBezTo>
                      <a:pt x="87" y="393243"/>
                      <a:pt x="1626" y="394822"/>
                      <a:pt x="3934" y="394822"/>
                    </a:cubicBezTo>
                    <a:cubicBezTo>
                      <a:pt x="7780" y="394822"/>
                      <a:pt x="42398" y="367979"/>
                      <a:pt x="65091" y="317844"/>
                    </a:cubicBezTo>
                    <a:cubicBezTo>
                      <a:pt x="84708" y="274421"/>
                      <a:pt x="89323" y="230602"/>
                      <a:pt x="89323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A626ADA-A22E-44D6-94D6-C3709A8EA45E}"/>
                  </a:ext>
                </a:extLst>
              </p14:cNvPr>
              <p14:cNvContentPartPr/>
              <p14:nvPr/>
            </p14:nvContentPartPr>
            <p14:xfrm>
              <a:off x="8872831" y="3012732"/>
              <a:ext cx="1267920" cy="507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A626ADA-A22E-44D6-94D6-C3709A8EA45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54831" y="2994732"/>
                <a:ext cx="1303560" cy="54288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C387A6B8-48E7-6A4F-EC5A-B548247716B2}"/>
              </a:ext>
            </a:extLst>
          </p:cNvPr>
          <p:cNvSpPr txBox="1"/>
          <p:nvPr/>
        </p:nvSpPr>
        <p:spPr>
          <a:xfrm rot="20996591">
            <a:off x="299047" y="3768058"/>
            <a:ext cx="2135993" cy="1200329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/>
              <a:t>Ordered spaces with OC and </a:t>
            </a:r>
            <a:r>
              <a:rPr lang="en-GB" sz="2400" i="1"/>
              <a:t>enough points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8BB5AC3-C0C3-3B0A-5572-1E4D81A82BE0}"/>
                  </a:ext>
                </a:extLst>
              </p14:cNvPr>
              <p14:cNvContentPartPr/>
              <p14:nvPr/>
            </p14:nvContentPartPr>
            <p14:xfrm rot="21252515">
              <a:off x="1174496" y="3009392"/>
              <a:ext cx="1613719" cy="615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8BB5AC3-C0C3-3B0A-5572-1E4D81A82BE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 rot="21252515">
                <a:off x="1156490" y="2991392"/>
                <a:ext cx="1649371" cy="6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37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the goal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E2FF0604-7A3F-EE7C-38B4-DFF2E585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FA8E5-D565-8051-17BB-95C6976C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6851D-07FA-8491-9D33-82671BA508BD}"/>
              </a:ext>
            </a:extLst>
          </p:cNvPr>
          <p:cNvSpPr txBox="1"/>
          <p:nvPr/>
        </p:nvSpPr>
        <p:spPr>
          <a:xfrm>
            <a:off x="4682094" y="1821393"/>
            <a:ext cx="2841224" cy="1446550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b="1"/>
              <a:t>Spaces via </a:t>
            </a:r>
            <a:r>
              <a:rPr lang="en-GB" sz="4400" b="1" i="1"/>
              <a:t>regions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5CCC2-A238-B0B9-6D60-C1B6EBC70DCA}"/>
              </a:ext>
            </a:extLst>
          </p:cNvPr>
          <p:cNvSpPr txBox="1"/>
          <p:nvPr/>
        </p:nvSpPr>
        <p:spPr>
          <a:xfrm rot="714716">
            <a:off x="7550162" y="1108161"/>
            <a:ext cx="1895708" cy="52322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(not </a:t>
            </a:r>
            <a:r>
              <a:rPr lang="en-GB" sz="2800" i="1"/>
              <a:t>points</a:t>
            </a:r>
            <a:r>
              <a:rPr lang="en-GB" sz="280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433921F-1DA2-9D67-C8B0-FA29047158D6}"/>
                  </a:ext>
                </a:extLst>
              </p14:cNvPr>
              <p14:cNvContentPartPr/>
              <p14:nvPr/>
            </p14:nvContentPartPr>
            <p14:xfrm>
              <a:off x="6801615" y="1146343"/>
              <a:ext cx="714960" cy="61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433921F-1DA2-9D67-C8B0-FA29047158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783615" y="1128343"/>
                <a:ext cx="750600" cy="65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F68CBA17-4D3A-A1D1-04D6-26364DCC6F04}"/>
              </a:ext>
            </a:extLst>
          </p:cNvPr>
          <p:cNvGrpSpPr/>
          <p:nvPr/>
        </p:nvGrpSpPr>
        <p:grpSpPr>
          <a:xfrm>
            <a:off x="217872" y="4073439"/>
            <a:ext cx="4163547" cy="2062103"/>
            <a:chOff x="473664" y="4076089"/>
            <a:chExt cx="4163547" cy="206210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2D4543-0311-8393-9453-9B1A6FC0AEB7}"/>
                </a:ext>
              </a:extLst>
            </p:cNvPr>
            <p:cNvSpPr/>
            <p:nvPr/>
          </p:nvSpPr>
          <p:spPr>
            <a:xfrm>
              <a:off x="473664" y="4076089"/>
              <a:ext cx="4163547" cy="53269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EAB1DE-B15A-C78B-23E1-F44C1A69EF62}"/>
                </a:ext>
              </a:extLst>
            </p:cNvPr>
            <p:cNvSpPr txBox="1"/>
            <p:nvPr/>
          </p:nvSpPr>
          <p:spPr>
            <a:xfrm>
              <a:off x="473664" y="4076089"/>
              <a:ext cx="4163547" cy="206210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latin typeface="Courier New" panose="02070309020205020404" pitchFamily="49" charset="0"/>
                  <a:cs typeface="Courier New" panose="02070309020205020404" pitchFamily="49" charset="0"/>
                </a:rPr>
                <a:t>Stone duality.</a:t>
              </a:r>
            </a:p>
            <a:p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 descr="\documentclass{article}&#10;\usepackage{amsmath}&#10;\usepackage[mathcal]{euscript}&#10;\usepackage{tikz-cd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\[&#10; \begin{tikzcd}[column sep = 1.5cm]&#10;  \Top \arrow[r, &quot;\loc &quot;{name= X}, shift left=2] &amp; \Loc \arrow[l, &quot;\pt&quot;{name=Y}, shift left=2]&#10;  \ar[phantom,from=X, to=Y,  &quot;\vdash&quot; rotate=90]&#10; \end{tikzcd}&#10;\]&#10;&#10;\end{document}&#10;" title="IguanaTex Vector Display">
              <a:extLst>
                <a:ext uri="{FF2B5EF4-FFF2-40B4-BE49-F238E27FC236}">
                  <a16:creationId xmlns:a16="http://schemas.microsoft.com/office/drawing/2014/main" id="{42E10156-C280-0E32-2144-0ABEF933ACEA}"/>
                </a:ext>
              </a:extLst>
            </p:cNvPr>
            <p:cNvGrpSpPr>
              <a:grpSpLocks noChangeAspect="1"/>
            </p:cNvGrpSpPr>
            <p:nvPr>
              <p:custDataLst>
                <p:tags r:id="rId45"/>
              </p:custDataLst>
            </p:nvPr>
          </p:nvGrpSpPr>
          <p:grpSpPr>
            <a:xfrm>
              <a:off x="783883" y="4876564"/>
              <a:ext cx="3575754" cy="993849"/>
              <a:chOff x="10302333" y="5191709"/>
              <a:chExt cx="3575754" cy="993849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36F248F-F56A-D7C7-0929-98B8DB61D6E3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10302333" y="5500593"/>
                <a:ext cx="291135" cy="270562"/>
              </a:xfrm>
              <a:custGeom>
                <a:avLst/>
                <a:gdLst>
                  <a:gd name="connsiteX0" fmla="*/ 282774 w 291135"/>
                  <a:gd name="connsiteY0" fmla="*/ 80 h 270562"/>
                  <a:gd name="connsiteX1" fmla="*/ 8740 w 291135"/>
                  <a:gd name="connsiteY1" fmla="*/ 80 h 270562"/>
                  <a:gd name="connsiteX2" fmla="*/ 190 w 291135"/>
                  <a:gd name="connsiteY2" fmla="*/ 96681 h 270562"/>
                  <a:gd name="connsiteX3" fmla="*/ 19327 w 291135"/>
                  <a:gd name="connsiteY3" fmla="*/ 96681 h 270562"/>
                  <a:gd name="connsiteX4" fmla="*/ 85698 w 291135"/>
                  <a:gd name="connsiteY4" fmla="*/ 18919 h 270562"/>
                  <a:gd name="connsiteX5" fmla="*/ 117051 w 291135"/>
                  <a:gd name="connsiteY5" fmla="*/ 18919 h 270562"/>
                  <a:gd name="connsiteX6" fmla="*/ 117051 w 291135"/>
                  <a:gd name="connsiteY6" fmla="*/ 251803 h 270562"/>
                  <a:gd name="connsiteX7" fmla="*/ 54752 w 291135"/>
                  <a:gd name="connsiteY7" fmla="*/ 251803 h 270562"/>
                  <a:gd name="connsiteX8" fmla="*/ 54752 w 291135"/>
                  <a:gd name="connsiteY8" fmla="*/ 270643 h 270562"/>
                  <a:gd name="connsiteX9" fmla="*/ 145961 w 291135"/>
                  <a:gd name="connsiteY9" fmla="*/ 269440 h 270562"/>
                  <a:gd name="connsiteX10" fmla="*/ 237170 w 291135"/>
                  <a:gd name="connsiteY10" fmla="*/ 270643 h 270562"/>
                  <a:gd name="connsiteX11" fmla="*/ 237170 w 291135"/>
                  <a:gd name="connsiteY11" fmla="*/ 251803 h 270562"/>
                  <a:gd name="connsiteX12" fmla="*/ 174871 w 291135"/>
                  <a:gd name="connsiteY12" fmla="*/ 251803 h 270562"/>
                  <a:gd name="connsiteX13" fmla="*/ 174871 w 291135"/>
                  <a:gd name="connsiteY13" fmla="*/ 18919 h 270562"/>
                  <a:gd name="connsiteX14" fmla="*/ 205816 w 291135"/>
                  <a:gd name="connsiteY14" fmla="*/ 18919 h 270562"/>
                  <a:gd name="connsiteX15" fmla="*/ 272187 w 291135"/>
                  <a:gd name="connsiteY15" fmla="*/ 96681 h 270562"/>
                  <a:gd name="connsiteX16" fmla="*/ 291325 w 291135"/>
                  <a:gd name="connsiteY16" fmla="*/ 96681 h 270562"/>
                  <a:gd name="connsiteX17" fmla="*/ 282774 w 291135"/>
                  <a:gd name="connsiteY17" fmla="*/ 80 h 27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1135" h="270562">
                    <a:moveTo>
                      <a:pt x="282774" y="80"/>
                    </a:moveTo>
                    <a:lnTo>
                      <a:pt x="8740" y="80"/>
                    </a:lnTo>
                    <a:lnTo>
                      <a:pt x="190" y="96681"/>
                    </a:lnTo>
                    <a:lnTo>
                      <a:pt x="19327" y="96681"/>
                    </a:lnTo>
                    <a:cubicBezTo>
                      <a:pt x="22992" y="51387"/>
                      <a:pt x="27064" y="18919"/>
                      <a:pt x="85698" y="18919"/>
                    </a:cubicBezTo>
                    <a:lnTo>
                      <a:pt x="117051" y="18919"/>
                    </a:lnTo>
                    <a:lnTo>
                      <a:pt x="117051" y="251803"/>
                    </a:lnTo>
                    <a:lnTo>
                      <a:pt x="54752" y="251803"/>
                    </a:lnTo>
                    <a:lnTo>
                      <a:pt x="54752" y="270643"/>
                    </a:lnTo>
                    <a:cubicBezTo>
                      <a:pt x="76740" y="269440"/>
                      <a:pt x="121937" y="269440"/>
                      <a:pt x="145961" y="269440"/>
                    </a:cubicBezTo>
                    <a:cubicBezTo>
                      <a:pt x="169984" y="269440"/>
                      <a:pt x="215182" y="269440"/>
                      <a:pt x="237170" y="270643"/>
                    </a:cubicBezTo>
                    <a:lnTo>
                      <a:pt x="237170" y="251803"/>
                    </a:lnTo>
                    <a:lnTo>
                      <a:pt x="174871" y="251803"/>
                    </a:lnTo>
                    <a:lnTo>
                      <a:pt x="174871" y="18919"/>
                    </a:lnTo>
                    <a:lnTo>
                      <a:pt x="205816" y="18919"/>
                    </a:lnTo>
                    <a:cubicBezTo>
                      <a:pt x="264044" y="18919"/>
                      <a:pt x="268115" y="50986"/>
                      <a:pt x="272187" y="96681"/>
                    </a:cubicBezTo>
                    <a:lnTo>
                      <a:pt x="291325" y="96681"/>
                    </a:lnTo>
                    <a:lnTo>
                      <a:pt x="282774" y="80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E033E1B-7F22-D05D-91F5-17F1202A5926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10584984" y="5589578"/>
                <a:ext cx="207662" cy="183982"/>
              </a:xfrm>
              <a:custGeom>
                <a:avLst/>
                <a:gdLst>
                  <a:gd name="connsiteX0" fmla="*/ 207859 w 207662"/>
                  <a:gd name="connsiteY0" fmla="*/ 94276 h 183982"/>
                  <a:gd name="connsiteX1" fmla="*/ 104028 w 207662"/>
                  <a:gd name="connsiteY1" fmla="*/ 80 h 183982"/>
                  <a:gd name="connsiteX2" fmla="*/ 197 w 207662"/>
                  <a:gd name="connsiteY2" fmla="*/ 94276 h 183982"/>
                  <a:gd name="connsiteX3" fmla="*/ 104028 w 207662"/>
                  <a:gd name="connsiteY3" fmla="*/ 184063 h 183982"/>
                  <a:gd name="connsiteX4" fmla="*/ 207859 w 207662"/>
                  <a:gd name="connsiteY4" fmla="*/ 94276 h 183982"/>
                  <a:gd name="connsiteX5" fmla="*/ 104028 w 207662"/>
                  <a:gd name="connsiteY5" fmla="*/ 168029 h 183982"/>
                  <a:gd name="connsiteX6" fmla="*/ 52316 w 207662"/>
                  <a:gd name="connsiteY6" fmla="*/ 89867 h 183982"/>
                  <a:gd name="connsiteX7" fmla="*/ 59238 w 207662"/>
                  <a:gd name="connsiteY7" fmla="*/ 37759 h 183982"/>
                  <a:gd name="connsiteX8" fmla="*/ 104028 w 207662"/>
                  <a:gd name="connsiteY8" fmla="*/ 14510 h 183982"/>
                  <a:gd name="connsiteX9" fmla="*/ 147189 w 207662"/>
                  <a:gd name="connsiteY9" fmla="*/ 34953 h 183982"/>
                  <a:gd name="connsiteX10" fmla="*/ 155740 w 207662"/>
                  <a:gd name="connsiteY10" fmla="*/ 89867 h 183982"/>
                  <a:gd name="connsiteX11" fmla="*/ 104028 w 207662"/>
                  <a:gd name="connsiteY11" fmla="*/ 168029 h 18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7662" h="183982">
                    <a:moveTo>
                      <a:pt x="207859" y="94276"/>
                    </a:moveTo>
                    <a:cubicBezTo>
                      <a:pt x="207859" y="40564"/>
                      <a:pt x="170399" y="80"/>
                      <a:pt x="104028" y="80"/>
                    </a:cubicBezTo>
                    <a:cubicBezTo>
                      <a:pt x="37250" y="80"/>
                      <a:pt x="197" y="40965"/>
                      <a:pt x="197" y="94276"/>
                    </a:cubicBezTo>
                    <a:cubicBezTo>
                      <a:pt x="197" y="143979"/>
                      <a:pt x="36029" y="184063"/>
                      <a:pt x="104028" y="184063"/>
                    </a:cubicBezTo>
                    <a:cubicBezTo>
                      <a:pt x="172435" y="184063"/>
                      <a:pt x="207859" y="143578"/>
                      <a:pt x="207859" y="94276"/>
                    </a:cubicBezTo>
                    <a:close/>
                    <a:moveTo>
                      <a:pt x="104028" y="168029"/>
                    </a:moveTo>
                    <a:cubicBezTo>
                      <a:pt x="52316" y="168029"/>
                      <a:pt x="52316" y="124739"/>
                      <a:pt x="52316" y="89867"/>
                    </a:cubicBezTo>
                    <a:cubicBezTo>
                      <a:pt x="52316" y="71829"/>
                      <a:pt x="52316" y="51387"/>
                      <a:pt x="59238" y="37759"/>
                    </a:cubicBezTo>
                    <a:cubicBezTo>
                      <a:pt x="66974" y="22928"/>
                      <a:pt x="84076" y="14510"/>
                      <a:pt x="104028" y="14510"/>
                    </a:cubicBezTo>
                    <a:cubicBezTo>
                      <a:pt x="121130" y="14510"/>
                      <a:pt x="138231" y="20924"/>
                      <a:pt x="147189" y="34953"/>
                    </a:cubicBezTo>
                    <a:cubicBezTo>
                      <a:pt x="155740" y="48581"/>
                      <a:pt x="155740" y="70627"/>
                      <a:pt x="155740" y="89867"/>
                    </a:cubicBezTo>
                    <a:cubicBezTo>
                      <a:pt x="155740" y="124739"/>
                      <a:pt x="155740" y="168029"/>
                      <a:pt x="104028" y="1680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1EF9D65-93FF-A24B-2FB2-5584856F6EBD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10821148" y="5590780"/>
                <a:ext cx="229243" cy="258136"/>
              </a:xfrm>
              <a:custGeom>
                <a:avLst/>
                <a:gdLst>
                  <a:gd name="connsiteX0" fmla="*/ 74717 w 229243"/>
                  <a:gd name="connsiteY0" fmla="*/ 48581 h 258136"/>
                  <a:gd name="connsiteX1" fmla="*/ 80824 w 229243"/>
                  <a:gd name="connsiteY1" fmla="*/ 34953 h 258136"/>
                  <a:gd name="connsiteX2" fmla="*/ 127243 w 229243"/>
                  <a:gd name="connsiteY2" fmla="*/ 16114 h 258136"/>
                  <a:gd name="connsiteX3" fmla="*/ 177326 w 229243"/>
                  <a:gd name="connsiteY3" fmla="*/ 91069 h 258136"/>
                  <a:gd name="connsiteX4" fmla="*/ 122357 w 229243"/>
                  <a:gd name="connsiteY4" fmla="*/ 168430 h 258136"/>
                  <a:gd name="connsiteX5" fmla="*/ 79196 w 229243"/>
                  <a:gd name="connsiteY5" fmla="*/ 146785 h 258136"/>
                  <a:gd name="connsiteX6" fmla="*/ 74717 w 229243"/>
                  <a:gd name="connsiteY6" fmla="*/ 133558 h 258136"/>
                  <a:gd name="connsiteX7" fmla="*/ 74717 w 229243"/>
                  <a:gd name="connsiteY7" fmla="*/ 48581 h 258136"/>
                  <a:gd name="connsiteX8" fmla="*/ 74717 w 229243"/>
                  <a:gd name="connsiteY8" fmla="*/ 164823 h 258136"/>
                  <a:gd name="connsiteX9" fmla="*/ 126836 w 229243"/>
                  <a:gd name="connsiteY9" fmla="*/ 182860 h 258136"/>
                  <a:gd name="connsiteX10" fmla="*/ 229446 w 229243"/>
                  <a:gd name="connsiteY10" fmla="*/ 91069 h 258136"/>
                  <a:gd name="connsiteX11" fmla="*/ 133758 w 229243"/>
                  <a:gd name="connsiteY11" fmla="*/ 80 h 258136"/>
                  <a:gd name="connsiteX12" fmla="*/ 72273 w 229243"/>
                  <a:gd name="connsiteY12" fmla="*/ 19721 h 258136"/>
                  <a:gd name="connsiteX13" fmla="*/ 72273 w 229243"/>
                  <a:gd name="connsiteY13" fmla="*/ 80 h 258136"/>
                  <a:gd name="connsiteX14" fmla="*/ 202 w 229243"/>
                  <a:gd name="connsiteY14" fmla="*/ 3287 h 258136"/>
                  <a:gd name="connsiteX15" fmla="*/ 202 w 229243"/>
                  <a:gd name="connsiteY15" fmla="*/ 22126 h 258136"/>
                  <a:gd name="connsiteX16" fmla="*/ 28298 w 229243"/>
                  <a:gd name="connsiteY16" fmla="*/ 37358 h 258136"/>
                  <a:gd name="connsiteX17" fmla="*/ 28298 w 229243"/>
                  <a:gd name="connsiteY17" fmla="*/ 239378 h 258136"/>
                  <a:gd name="connsiteX18" fmla="*/ 202 w 229243"/>
                  <a:gd name="connsiteY18" fmla="*/ 239378 h 258136"/>
                  <a:gd name="connsiteX19" fmla="*/ 202 w 229243"/>
                  <a:gd name="connsiteY19" fmla="*/ 258217 h 258136"/>
                  <a:gd name="connsiteX20" fmla="*/ 51507 w 229243"/>
                  <a:gd name="connsiteY20" fmla="*/ 257014 h 258136"/>
                  <a:gd name="connsiteX21" fmla="*/ 102812 w 229243"/>
                  <a:gd name="connsiteY21" fmla="*/ 258217 h 258136"/>
                  <a:gd name="connsiteX22" fmla="*/ 102812 w 229243"/>
                  <a:gd name="connsiteY22" fmla="*/ 239378 h 258136"/>
                  <a:gd name="connsiteX23" fmla="*/ 74717 w 229243"/>
                  <a:gd name="connsiteY23" fmla="*/ 239378 h 258136"/>
                  <a:gd name="connsiteX24" fmla="*/ 74717 w 229243"/>
                  <a:gd name="connsiteY24" fmla="*/ 164823 h 25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9243" h="258136">
                    <a:moveTo>
                      <a:pt x="74717" y="48581"/>
                    </a:moveTo>
                    <a:cubicBezTo>
                      <a:pt x="74717" y="40965"/>
                      <a:pt x="75124" y="40564"/>
                      <a:pt x="80824" y="34953"/>
                    </a:cubicBezTo>
                    <a:cubicBezTo>
                      <a:pt x="97112" y="18519"/>
                      <a:pt x="118285" y="16114"/>
                      <a:pt x="127243" y="16114"/>
                    </a:cubicBezTo>
                    <a:cubicBezTo>
                      <a:pt x="154524" y="16114"/>
                      <a:pt x="177326" y="40564"/>
                      <a:pt x="177326" y="91069"/>
                    </a:cubicBezTo>
                    <a:cubicBezTo>
                      <a:pt x="177326" y="147587"/>
                      <a:pt x="148824" y="168430"/>
                      <a:pt x="122357" y="168430"/>
                    </a:cubicBezTo>
                    <a:cubicBezTo>
                      <a:pt x="116656" y="168430"/>
                      <a:pt x="97519" y="168430"/>
                      <a:pt x="79196" y="146785"/>
                    </a:cubicBezTo>
                    <a:cubicBezTo>
                      <a:pt x="74717" y="141574"/>
                      <a:pt x="74717" y="141173"/>
                      <a:pt x="74717" y="133558"/>
                    </a:cubicBezTo>
                    <a:lnTo>
                      <a:pt x="74717" y="48581"/>
                    </a:lnTo>
                    <a:close/>
                    <a:moveTo>
                      <a:pt x="74717" y="164823"/>
                    </a:moveTo>
                    <a:cubicBezTo>
                      <a:pt x="92225" y="178852"/>
                      <a:pt x="110141" y="182860"/>
                      <a:pt x="126836" y="182860"/>
                    </a:cubicBezTo>
                    <a:cubicBezTo>
                      <a:pt x="187913" y="182860"/>
                      <a:pt x="229446" y="146785"/>
                      <a:pt x="229446" y="91069"/>
                    </a:cubicBezTo>
                    <a:cubicBezTo>
                      <a:pt x="229446" y="37759"/>
                      <a:pt x="192392" y="80"/>
                      <a:pt x="133758" y="80"/>
                    </a:cubicBezTo>
                    <a:cubicBezTo>
                      <a:pt x="103219" y="80"/>
                      <a:pt x="81639" y="12506"/>
                      <a:pt x="72273" y="19721"/>
                    </a:cubicBezTo>
                    <a:lnTo>
                      <a:pt x="72273" y="80"/>
                    </a:lnTo>
                    <a:lnTo>
                      <a:pt x="202" y="3287"/>
                    </a:lnTo>
                    <a:lnTo>
                      <a:pt x="202" y="22126"/>
                    </a:lnTo>
                    <a:cubicBezTo>
                      <a:pt x="25448" y="22126"/>
                      <a:pt x="28298" y="22126"/>
                      <a:pt x="28298" y="37358"/>
                    </a:cubicBezTo>
                    <a:lnTo>
                      <a:pt x="28298" y="239378"/>
                    </a:lnTo>
                    <a:lnTo>
                      <a:pt x="202" y="239378"/>
                    </a:lnTo>
                    <a:lnTo>
                      <a:pt x="202" y="258217"/>
                    </a:lnTo>
                    <a:cubicBezTo>
                      <a:pt x="11603" y="257816"/>
                      <a:pt x="36034" y="257014"/>
                      <a:pt x="51507" y="257014"/>
                    </a:cubicBezTo>
                    <a:cubicBezTo>
                      <a:pt x="67387" y="257014"/>
                      <a:pt x="91411" y="257816"/>
                      <a:pt x="102812" y="258217"/>
                    </a:cubicBezTo>
                    <a:lnTo>
                      <a:pt x="102812" y="239378"/>
                    </a:lnTo>
                    <a:lnTo>
                      <a:pt x="74717" y="239378"/>
                    </a:lnTo>
                    <a:lnTo>
                      <a:pt x="74717" y="164823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1E3C502-7411-6CD2-FD75-F176BE2295AD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13170565" y="5496184"/>
                <a:ext cx="245938" cy="274971"/>
              </a:xfrm>
              <a:custGeom>
                <a:avLst/>
                <a:gdLst>
                  <a:gd name="connsiteX0" fmla="*/ 246198 w 245938"/>
                  <a:gd name="connsiteY0" fmla="*/ 165223 h 274971"/>
                  <a:gd name="connsiteX1" fmla="*/ 227060 w 245938"/>
                  <a:gd name="connsiteY1" fmla="*/ 165223 h 274971"/>
                  <a:gd name="connsiteX2" fmla="*/ 143995 w 245938"/>
                  <a:gd name="connsiteY2" fmla="*/ 256213 h 274971"/>
                  <a:gd name="connsiteX3" fmla="*/ 102055 w 245938"/>
                  <a:gd name="connsiteY3" fmla="*/ 256213 h 274971"/>
                  <a:gd name="connsiteX4" fmla="*/ 102055 w 245938"/>
                  <a:gd name="connsiteY4" fmla="*/ 18919 h 274971"/>
                  <a:gd name="connsiteX5" fmla="*/ 157025 w 245938"/>
                  <a:gd name="connsiteY5" fmla="*/ 18919 h 274971"/>
                  <a:gd name="connsiteX6" fmla="*/ 157025 w 245938"/>
                  <a:gd name="connsiteY6" fmla="*/ 80 h 274971"/>
                  <a:gd name="connsiteX7" fmla="*/ 74774 w 245938"/>
                  <a:gd name="connsiteY7" fmla="*/ 1283 h 274971"/>
                  <a:gd name="connsiteX8" fmla="*/ 260 w 245938"/>
                  <a:gd name="connsiteY8" fmla="*/ 80 h 274971"/>
                  <a:gd name="connsiteX9" fmla="*/ 260 w 245938"/>
                  <a:gd name="connsiteY9" fmla="*/ 18919 h 274971"/>
                  <a:gd name="connsiteX10" fmla="*/ 44235 w 245938"/>
                  <a:gd name="connsiteY10" fmla="*/ 18919 h 274971"/>
                  <a:gd name="connsiteX11" fmla="*/ 44235 w 245938"/>
                  <a:gd name="connsiteY11" fmla="*/ 256213 h 274971"/>
                  <a:gd name="connsiteX12" fmla="*/ 260 w 245938"/>
                  <a:gd name="connsiteY12" fmla="*/ 256213 h 274971"/>
                  <a:gd name="connsiteX13" fmla="*/ 260 w 245938"/>
                  <a:gd name="connsiteY13" fmla="*/ 275052 h 274971"/>
                  <a:gd name="connsiteX14" fmla="*/ 233575 w 245938"/>
                  <a:gd name="connsiteY14" fmla="*/ 275052 h 274971"/>
                  <a:gd name="connsiteX15" fmla="*/ 246198 w 245938"/>
                  <a:gd name="connsiteY15" fmla="*/ 165223 h 274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5938" h="274971">
                    <a:moveTo>
                      <a:pt x="246198" y="165223"/>
                    </a:moveTo>
                    <a:lnTo>
                      <a:pt x="227060" y="165223"/>
                    </a:lnTo>
                    <a:cubicBezTo>
                      <a:pt x="223803" y="192881"/>
                      <a:pt x="216881" y="256213"/>
                      <a:pt x="143995" y="256213"/>
                    </a:cubicBezTo>
                    <a:lnTo>
                      <a:pt x="102055" y="256213"/>
                    </a:lnTo>
                    <a:lnTo>
                      <a:pt x="102055" y="18919"/>
                    </a:lnTo>
                    <a:lnTo>
                      <a:pt x="157025" y="18919"/>
                    </a:lnTo>
                    <a:lnTo>
                      <a:pt x="157025" y="80"/>
                    </a:lnTo>
                    <a:cubicBezTo>
                      <a:pt x="139109" y="1283"/>
                      <a:pt x="94726" y="1283"/>
                      <a:pt x="74774" y="1283"/>
                    </a:cubicBezTo>
                    <a:cubicBezTo>
                      <a:pt x="56858" y="1283"/>
                      <a:pt x="15733" y="1283"/>
                      <a:pt x="260" y="80"/>
                    </a:cubicBezTo>
                    <a:lnTo>
                      <a:pt x="260" y="18919"/>
                    </a:lnTo>
                    <a:lnTo>
                      <a:pt x="44235" y="18919"/>
                    </a:lnTo>
                    <a:lnTo>
                      <a:pt x="44235" y="256213"/>
                    </a:lnTo>
                    <a:lnTo>
                      <a:pt x="260" y="256213"/>
                    </a:lnTo>
                    <a:lnTo>
                      <a:pt x="260" y="275052"/>
                    </a:lnTo>
                    <a:lnTo>
                      <a:pt x="233575" y="275052"/>
                    </a:lnTo>
                    <a:lnTo>
                      <a:pt x="246198" y="165223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213ABA3-93FB-5B8A-AE1A-429FF1AC763B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13449348" y="5589578"/>
                <a:ext cx="207662" cy="183982"/>
              </a:xfrm>
              <a:custGeom>
                <a:avLst/>
                <a:gdLst>
                  <a:gd name="connsiteX0" fmla="*/ 207930 w 207662"/>
                  <a:gd name="connsiteY0" fmla="*/ 94276 h 183982"/>
                  <a:gd name="connsiteX1" fmla="*/ 104098 w 207662"/>
                  <a:gd name="connsiteY1" fmla="*/ 80 h 183982"/>
                  <a:gd name="connsiteX2" fmla="*/ 267 w 207662"/>
                  <a:gd name="connsiteY2" fmla="*/ 94276 h 183982"/>
                  <a:gd name="connsiteX3" fmla="*/ 104098 w 207662"/>
                  <a:gd name="connsiteY3" fmla="*/ 184063 h 183982"/>
                  <a:gd name="connsiteX4" fmla="*/ 207930 w 207662"/>
                  <a:gd name="connsiteY4" fmla="*/ 94276 h 183982"/>
                  <a:gd name="connsiteX5" fmla="*/ 104098 w 207662"/>
                  <a:gd name="connsiteY5" fmla="*/ 168029 h 183982"/>
                  <a:gd name="connsiteX6" fmla="*/ 52386 w 207662"/>
                  <a:gd name="connsiteY6" fmla="*/ 89867 h 183982"/>
                  <a:gd name="connsiteX7" fmla="*/ 59308 w 207662"/>
                  <a:gd name="connsiteY7" fmla="*/ 37759 h 183982"/>
                  <a:gd name="connsiteX8" fmla="*/ 104098 w 207662"/>
                  <a:gd name="connsiteY8" fmla="*/ 14510 h 183982"/>
                  <a:gd name="connsiteX9" fmla="*/ 147259 w 207662"/>
                  <a:gd name="connsiteY9" fmla="*/ 34953 h 183982"/>
                  <a:gd name="connsiteX10" fmla="*/ 155810 w 207662"/>
                  <a:gd name="connsiteY10" fmla="*/ 89867 h 183982"/>
                  <a:gd name="connsiteX11" fmla="*/ 104098 w 207662"/>
                  <a:gd name="connsiteY11" fmla="*/ 168029 h 18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7662" h="183982">
                    <a:moveTo>
                      <a:pt x="207930" y="94276"/>
                    </a:moveTo>
                    <a:cubicBezTo>
                      <a:pt x="207930" y="40564"/>
                      <a:pt x="170469" y="80"/>
                      <a:pt x="104098" y="80"/>
                    </a:cubicBezTo>
                    <a:cubicBezTo>
                      <a:pt x="37320" y="80"/>
                      <a:pt x="267" y="40965"/>
                      <a:pt x="267" y="94276"/>
                    </a:cubicBezTo>
                    <a:cubicBezTo>
                      <a:pt x="267" y="143979"/>
                      <a:pt x="36099" y="184063"/>
                      <a:pt x="104098" y="184063"/>
                    </a:cubicBezTo>
                    <a:cubicBezTo>
                      <a:pt x="172505" y="184063"/>
                      <a:pt x="207930" y="143578"/>
                      <a:pt x="207930" y="94276"/>
                    </a:cubicBezTo>
                    <a:close/>
                    <a:moveTo>
                      <a:pt x="104098" y="168029"/>
                    </a:moveTo>
                    <a:cubicBezTo>
                      <a:pt x="52386" y="168029"/>
                      <a:pt x="52386" y="124739"/>
                      <a:pt x="52386" y="89867"/>
                    </a:cubicBezTo>
                    <a:cubicBezTo>
                      <a:pt x="52386" y="71829"/>
                      <a:pt x="52386" y="51387"/>
                      <a:pt x="59308" y="37759"/>
                    </a:cubicBezTo>
                    <a:cubicBezTo>
                      <a:pt x="67044" y="22928"/>
                      <a:pt x="84146" y="14510"/>
                      <a:pt x="104098" y="14510"/>
                    </a:cubicBezTo>
                    <a:cubicBezTo>
                      <a:pt x="121200" y="14510"/>
                      <a:pt x="138301" y="20924"/>
                      <a:pt x="147259" y="34953"/>
                    </a:cubicBezTo>
                    <a:cubicBezTo>
                      <a:pt x="155810" y="48581"/>
                      <a:pt x="155810" y="70627"/>
                      <a:pt x="155810" y="89867"/>
                    </a:cubicBezTo>
                    <a:cubicBezTo>
                      <a:pt x="155810" y="124739"/>
                      <a:pt x="155810" y="168029"/>
                      <a:pt x="104098" y="1680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01C3DD2-5611-5928-3FE3-32025A5BA84B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13698927" y="5589578"/>
                <a:ext cx="179160" cy="183982"/>
              </a:xfrm>
              <a:custGeom>
                <a:avLst/>
                <a:gdLst>
                  <a:gd name="connsiteX0" fmla="*/ 131385 w 179160"/>
                  <a:gd name="connsiteY0" fmla="*/ 18519 h 183982"/>
                  <a:gd name="connsiteX1" fmla="*/ 123242 w 179160"/>
                  <a:gd name="connsiteY1" fmla="*/ 36957 h 183982"/>
                  <a:gd name="connsiteX2" fmla="*/ 148487 w 179160"/>
                  <a:gd name="connsiteY2" fmla="*/ 62209 h 183982"/>
                  <a:gd name="connsiteX3" fmla="*/ 174139 w 179160"/>
                  <a:gd name="connsiteY3" fmla="*/ 36957 h 183982"/>
                  <a:gd name="connsiteX4" fmla="*/ 103290 w 179160"/>
                  <a:gd name="connsiteY4" fmla="*/ 80 h 183982"/>
                  <a:gd name="connsiteX5" fmla="*/ 273 w 179160"/>
                  <a:gd name="connsiteY5" fmla="*/ 92673 h 183982"/>
                  <a:gd name="connsiteX6" fmla="*/ 101254 w 179160"/>
                  <a:gd name="connsiteY6" fmla="*/ 184063 h 183982"/>
                  <a:gd name="connsiteX7" fmla="*/ 179433 w 179160"/>
                  <a:gd name="connsiteY7" fmla="*/ 134760 h 183982"/>
                  <a:gd name="connsiteX8" fmla="*/ 169660 w 179160"/>
                  <a:gd name="connsiteY8" fmla="*/ 129148 h 183982"/>
                  <a:gd name="connsiteX9" fmla="*/ 159888 w 179160"/>
                  <a:gd name="connsiteY9" fmla="*/ 135161 h 183982"/>
                  <a:gd name="connsiteX10" fmla="*/ 108990 w 179160"/>
                  <a:gd name="connsiteY10" fmla="*/ 168029 h 183982"/>
                  <a:gd name="connsiteX11" fmla="*/ 52392 w 179160"/>
                  <a:gd name="connsiteY11" fmla="*/ 90669 h 183982"/>
                  <a:gd name="connsiteX12" fmla="*/ 104918 w 179160"/>
                  <a:gd name="connsiteY12" fmla="*/ 16114 h 183982"/>
                  <a:gd name="connsiteX13" fmla="*/ 131385 w 179160"/>
                  <a:gd name="connsiteY13" fmla="*/ 18519 h 18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9160" h="183982">
                    <a:moveTo>
                      <a:pt x="131385" y="18519"/>
                    </a:moveTo>
                    <a:cubicBezTo>
                      <a:pt x="124056" y="24932"/>
                      <a:pt x="123242" y="33349"/>
                      <a:pt x="123242" y="36957"/>
                    </a:cubicBezTo>
                    <a:cubicBezTo>
                      <a:pt x="123242" y="54594"/>
                      <a:pt x="137493" y="62209"/>
                      <a:pt x="148487" y="62209"/>
                    </a:cubicBezTo>
                    <a:cubicBezTo>
                      <a:pt x="161110" y="62209"/>
                      <a:pt x="174139" y="53792"/>
                      <a:pt x="174139" y="36957"/>
                    </a:cubicBezTo>
                    <a:cubicBezTo>
                      <a:pt x="174139" y="2485"/>
                      <a:pt x="126906" y="80"/>
                      <a:pt x="103290" y="80"/>
                    </a:cubicBezTo>
                    <a:cubicBezTo>
                      <a:pt x="30404" y="80"/>
                      <a:pt x="273" y="46176"/>
                      <a:pt x="273" y="92673"/>
                    </a:cubicBezTo>
                    <a:cubicBezTo>
                      <a:pt x="273" y="145983"/>
                      <a:pt x="38548" y="184063"/>
                      <a:pt x="101254" y="184063"/>
                    </a:cubicBezTo>
                    <a:cubicBezTo>
                      <a:pt x="167217" y="184063"/>
                      <a:pt x="179433" y="137566"/>
                      <a:pt x="179433" y="134760"/>
                    </a:cubicBezTo>
                    <a:cubicBezTo>
                      <a:pt x="179433" y="129148"/>
                      <a:pt x="173732" y="129148"/>
                      <a:pt x="169660" y="129148"/>
                    </a:cubicBezTo>
                    <a:cubicBezTo>
                      <a:pt x="162331" y="129148"/>
                      <a:pt x="161924" y="129950"/>
                      <a:pt x="159888" y="135161"/>
                    </a:cubicBezTo>
                    <a:cubicBezTo>
                      <a:pt x="149301" y="160413"/>
                      <a:pt x="129757" y="168029"/>
                      <a:pt x="108990" y="168029"/>
                    </a:cubicBezTo>
                    <a:cubicBezTo>
                      <a:pt x="52392" y="168029"/>
                      <a:pt x="52392" y="109107"/>
                      <a:pt x="52392" y="90669"/>
                    </a:cubicBezTo>
                    <a:cubicBezTo>
                      <a:pt x="52392" y="68222"/>
                      <a:pt x="52392" y="16114"/>
                      <a:pt x="104918" y="16114"/>
                    </a:cubicBezTo>
                    <a:cubicBezTo>
                      <a:pt x="119170" y="16114"/>
                      <a:pt x="126092" y="17316"/>
                      <a:pt x="131385" y="185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DB35EFE-73BA-A9AC-A718-7175EAA273AF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11249655" y="5477680"/>
                <a:ext cx="1705241" cy="40233"/>
              </a:xfrm>
              <a:custGeom>
                <a:avLst/>
                <a:gdLst>
                  <a:gd name="connsiteX0" fmla="*/ 0 w 1705241"/>
                  <a:gd name="connsiteY0" fmla="*/ 0 h 40233"/>
                  <a:gd name="connsiteX1" fmla="*/ 1705241 w 1705241"/>
                  <a:gd name="connsiteY1" fmla="*/ 0 h 40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241" h="40233">
                    <a:moveTo>
                      <a:pt x="0" y="0"/>
                    </a:moveTo>
                    <a:lnTo>
                      <a:pt x="1705241" y="0"/>
                    </a:lnTo>
                  </a:path>
                </a:pathLst>
              </a:custGeom>
              <a:noFill/>
              <a:ln w="1626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5139D06-14A9-19A9-A1CA-D3FA8FE765E8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12878413" y="5381497"/>
                <a:ext cx="84614" cy="192366"/>
              </a:xfrm>
              <a:custGeom>
                <a:avLst/>
                <a:gdLst>
                  <a:gd name="connsiteX0" fmla="*/ 0 w 84614"/>
                  <a:gd name="connsiteY0" fmla="*/ 0 h 192366"/>
                  <a:gd name="connsiteX1" fmla="*/ 84615 w 84614"/>
                  <a:gd name="connsiteY1" fmla="*/ 96183 h 192366"/>
                  <a:gd name="connsiteX2" fmla="*/ 0 w 84614"/>
                  <a:gd name="connsiteY2" fmla="*/ 192367 h 19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614" h="192366">
                    <a:moveTo>
                      <a:pt x="0" y="0"/>
                    </a:moveTo>
                    <a:cubicBezTo>
                      <a:pt x="15486" y="57678"/>
                      <a:pt x="49970" y="84867"/>
                      <a:pt x="84615" y="96183"/>
                    </a:cubicBezTo>
                    <a:cubicBezTo>
                      <a:pt x="49970" y="107342"/>
                      <a:pt x="15486" y="134688"/>
                      <a:pt x="0" y="192367"/>
                    </a:cubicBezTo>
                  </a:path>
                </a:pathLst>
              </a:custGeom>
              <a:noFill/>
              <a:ln w="1626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5AFEDC8-EFDE-6366-8545-432440505EA9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11867863" y="5191709"/>
                <a:ext cx="169591" cy="191638"/>
              </a:xfrm>
              <a:custGeom>
                <a:avLst/>
                <a:gdLst>
                  <a:gd name="connsiteX0" fmla="*/ 169819 w 169591"/>
                  <a:gd name="connsiteY0" fmla="*/ 117916 h 191638"/>
                  <a:gd name="connsiteX1" fmla="*/ 160128 w 169591"/>
                  <a:gd name="connsiteY1" fmla="*/ 117916 h 191638"/>
                  <a:gd name="connsiteX2" fmla="*/ 98847 w 169591"/>
                  <a:gd name="connsiteY2" fmla="*/ 181608 h 191638"/>
                  <a:gd name="connsiteX3" fmla="*/ 70345 w 169591"/>
                  <a:gd name="connsiteY3" fmla="*/ 181608 h 191638"/>
                  <a:gd name="connsiteX4" fmla="*/ 56663 w 169591"/>
                  <a:gd name="connsiteY4" fmla="*/ 170665 h 191638"/>
                  <a:gd name="connsiteX5" fmla="*/ 56663 w 169591"/>
                  <a:gd name="connsiteY5" fmla="*/ 23078 h 191638"/>
                  <a:gd name="connsiteX6" fmla="*/ 83456 w 169591"/>
                  <a:gd name="connsiteY6" fmla="*/ 10172 h 191638"/>
                  <a:gd name="connsiteX7" fmla="*/ 93432 w 169591"/>
                  <a:gd name="connsiteY7" fmla="*/ 10172 h 191638"/>
                  <a:gd name="connsiteX8" fmla="*/ 93432 w 169591"/>
                  <a:gd name="connsiteY8" fmla="*/ 71 h 191638"/>
                  <a:gd name="connsiteX9" fmla="*/ 43552 w 169591"/>
                  <a:gd name="connsiteY9" fmla="*/ 1193 h 191638"/>
                  <a:gd name="connsiteX10" fmla="*/ 228 w 169591"/>
                  <a:gd name="connsiteY10" fmla="*/ 71 h 191638"/>
                  <a:gd name="connsiteX11" fmla="*/ 228 w 169591"/>
                  <a:gd name="connsiteY11" fmla="*/ 10172 h 191638"/>
                  <a:gd name="connsiteX12" fmla="*/ 7069 w 169591"/>
                  <a:gd name="connsiteY12" fmla="*/ 10172 h 191638"/>
                  <a:gd name="connsiteX13" fmla="*/ 29586 w 169591"/>
                  <a:gd name="connsiteY13" fmla="*/ 22798 h 191638"/>
                  <a:gd name="connsiteX14" fmla="*/ 29586 w 169591"/>
                  <a:gd name="connsiteY14" fmla="*/ 168982 h 191638"/>
                  <a:gd name="connsiteX15" fmla="*/ 7069 w 169591"/>
                  <a:gd name="connsiteY15" fmla="*/ 181608 h 191638"/>
                  <a:gd name="connsiteX16" fmla="*/ 228 w 169591"/>
                  <a:gd name="connsiteY16" fmla="*/ 181608 h 191638"/>
                  <a:gd name="connsiteX17" fmla="*/ 228 w 169591"/>
                  <a:gd name="connsiteY17" fmla="*/ 191709 h 191638"/>
                  <a:gd name="connsiteX18" fmla="*/ 161268 w 169591"/>
                  <a:gd name="connsiteY18" fmla="*/ 191709 h 191638"/>
                  <a:gd name="connsiteX19" fmla="*/ 169819 w 169591"/>
                  <a:gd name="connsiteY19" fmla="*/ 117916 h 19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9591" h="191638">
                    <a:moveTo>
                      <a:pt x="169819" y="117916"/>
                    </a:moveTo>
                    <a:lnTo>
                      <a:pt x="160128" y="117916"/>
                    </a:lnTo>
                    <a:cubicBezTo>
                      <a:pt x="156993" y="145413"/>
                      <a:pt x="152718" y="181608"/>
                      <a:pt x="98847" y="181608"/>
                    </a:cubicBezTo>
                    <a:lnTo>
                      <a:pt x="70345" y="181608"/>
                    </a:lnTo>
                    <a:cubicBezTo>
                      <a:pt x="56948" y="181608"/>
                      <a:pt x="56663" y="179363"/>
                      <a:pt x="56663" y="170665"/>
                    </a:cubicBezTo>
                    <a:lnTo>
                      <a:pt x="56663" y="23078"/>
                    </a:lnTo>
                    <a:cubicBezTo>
                      <a:pt x="56663" y="13819"/>
                      <a:pt x="56663" y="10172"/>
                      <a:pt x="83456" y="10172"/>
                    </a:cubicBezTo>
                    <a:lnTo>
                      <a:pt x="93432" y="10172"/>
                    </a:lnTo>
                    <a:lnTo>
                      <a:pt x="93432" y="71"/>
                    </a:lnTo>
                    <a:cubicBezTo>
                      <a:pt x="87446" y="351"/>
                      <a:pt x="50963" y="1193"/>
                      <a:pt x="43552" y="1193"/>
                    </a:cubicBezTo>
                    <a:cubicBezTo>
                      <a:pt x="32721" y="1193"/>
                      <a:pt x="513" y="71"/>
                      <a:pt x="228" y="71"/>
                    </a:cubicBezTo>
                    <a:lnTo>
                      <a:pt x="228" y="10172"/>
                    </a:lnTo>
                    <a:lnTo>
                      <a:pt x="7069" y="10172"/>
                    </a:lnTo>
                    <a:cubicBezTo>
                      <a:pt x="29016" y="10172"/>
                      <a:pt x="29586" y="12977"/>
                      <a:pt x="29586" y="22798"/>
                    </a:cubicBezTo>
                    <a:lnTo>
                      <a:pt x="29586" y="168982"/>
                    </a:lnTo>
                    <a:cubicBezTo>
                      <a:pt x="29586" y="178521"/>
                      <a:pt x="29016" y="181608"/>
                      <a:pt x="7069" y="181608"/>
                    </a:cubicBezTo>
                    <a:lnTo>
                      <a:pt x="228" y="181608"/>
                    </a:lnTo>
                    <a:lnTo>
                      <a:pt x="228" y="191709"/>
                    </a:lnTo>
                    <a:lnTo>
                      <a:pt x="161268" y="191709"/>
                    </a:lnTo>
                    <a:lnTo>
                      <a:pt x="169819" y="117916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945D4C-EBF7-6B79-43D6-7C05CD66B98E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12064347" y="5258207"/>
                <a:ext cx="139663" cy="127945"/>
              </a:xfrm>
              <a:custGeom>
                <a:avLst/>
                <a:gdLst>
                  <a:gd name="connsiteX0" fmla="*/ 139896 w 139663"/>
                  <a:gd name="connsiteY0" fmla="*/ 65446 h 127945"/>
                  <a:gd name="connsiteX1" fmla="*/ 70065 w 139663"/>
                  <a:gd name="connsiteY1" fmla="*/ 71 h 127945"/>
                  <a:gd name="connsiteX2" fmla="*/ 233 w 139663"/>
                  <a:gd name="connsiteY2" fmla="*/ 65446 h 127945"/>
                  <a:gd name="connsiteX3" fmla="*/ 70065 w 139663"/>
                  <a:gd name="connsiteY3" fmla="*/ 128017 h 127945"/>
                  <a:gd name="connsiteX4" fmla="*/ 139896 w 139663"/>
                  <a:gd name="connsiteY4" fmla="*/ 65446 h 127945"/>
                  <a:gd name="connsiteX5" fmla="*/ 70065 w 139663"/>
                  <a:gd name="connsiteY5" fmla="*/ 119038 h 127945"/>
                  <a:gd name="connsiteX6" fmla="*/ 34721 w 139663"/>
                  <a:gd name="connsiteY6" fmla="*/ 101922 h 127945"/>
                  <a:gd name="connsiteX7" fmla="*/ 26170 w 139663"/>
                  <a:gd name="connsiteY7" fmla="*/ 62921 h 127945"/>
                  <a:gd name="connsiteX8" fmla="*/ 36431 w 139663"/>
                  <a:gd name="connsiteY8" fmla="*/ 22237 h 127945"/>
                  <a:gd name="connsiteX9" fmla="*/ 70065 w 139663"/>
                  <a:gd name="connsiteY9" fmla="*/ 7927 h 127945"/>
                  <a:gd name="connsiteX10" fmla="*/ 105123 w 139663"/>
                  <a:gd name="connsiteY10" fmla="*/ 24481 h 127945"/>
                  <a:gd name="connsiteX11" fmla="*/ 113959 w 139663"/>
                  <a:gd name="connsiteY11" fmla="*/ 62921 h 127945"/>
                  <a:gd name="connsiteX12" fmla="*/ 104838 w 139663"/>
                  <a:gd name="connsiteY12" fmla="*/ 102764 h 127945"/>
                  <a:gd name="connsiteX13" fmla="*/ 70065 w 139663"/>
                  <a:gd name="connsiteY13" fmla="*/ 119038 h 12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9663" h="127945">
                    <a:moveTo>
                      <a:pt x="139896" y="65446"/>
                    </a:moveTo>
                    <a:cubicBezTo>
                      <a:pt x="139896" y="30374"/>
                      <a:pt x="109398" y="71"/>
                      <a:pt x="70065" y="71"/>
                    </a:cubicBezTo>
                    <a:cubicBezTo>
                      <a:pt x="30731" y="71"/>
                      <a:pt x="233" y="30374"/>
                      <a:pt x="233" y="65446"/>
                    </a:cubicBezTo>
                    <a:cubicBezTo>
                      <a:pt x="233" y="100239"/>
                      <a:pt x="31586" y="128017"/>
                      <a:pt x="70065" y="128017"/>
                    </a:cubicBezTo>
                    <a:cubicBezTo>
                      <a:pt x="108543" y="128017"/>
                      <a:pt x="139896" y="100239"/>
                      <a:pt x="139896" y="65446"/>
                    </a:cubicBezTo>
                    <a:close/>
                    <a:moveTo>
                      <a:pt x="70065" y="119038"/>
                    </a:moveTo>
                    <a:cubicBezTo>
                      <a:pt x="59518" y="119038"/>
                      <a:pt x="44127" y="115671"/>
                      <a:pt x="34721" y="101922"/>
                    </a:cubicBezTo>
                    <a:cubicBezTo>
                      <a:pt x="27025" y="90418"/>
                      <a:pt x="26170" y="75828"/>
                      <a:pt x="26170" y="62921"/>
                    </a:cubicBezTo>
                    <a:cubicBezTo>
                      <a:pt x="26170" y="50856"/>
                      <a:pt x="26455" y="34302"/>
                      <a:pt x="36431" y="22237"/>
                    </a:cubicBezTo>
                    <a:cubicBezTo>
                      <a:pt x="43557" y="14100"/>
                      <a:pt x="55528" y="7927"/>
                      <a:pt x="70065" y="7927"/>
                    </a:cubicBezTo>
                    <a:cubicBezTo>
                      <a:pt x="86881" y="7927"/>
                      <a:pt x="98852" y="15783"/>
                      <a:pt x="105123" y="24481"/>
                    </a:cubicBezTo>
                    <a:cubicBezTo>
                      <a:pt x="113104" y="35424"/>
                      <a:pt x="113959" y="49453"/>
                      <a:pt x="113959" y="62921"/>
                    </a:cubicBezTo>
                    <a:cubicBezTo>
                      <a:pt x="113959" y="76389"/>
                      <a:pt x="113104" y="91260"/>
                      <a:pt x="104838" y="102764"/>
                    </a:cubicBezTo>
                    <a:cubicBezTo>
                      <a:pt x="97142" y="113426"/>
                      <a:pt x="84031" y="119038"/>
                      <a:pt x="70065" y="1190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47C6C84-5A11-6309-0E6E-A1F0420DD1FA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12237416" y="5258207"/>
                <a:ext cx="120281" cy="127945"/>
              </a:xfrm>
              <a:custGeom>
                <a:avLst/>
                <a:gdLst>
                  <a:gd name="connsiteX0" fmla="*/ 98001 w 120281"/>
                  <a:gd name="connsiteY0" fmla="*/ 13258 h 127945"/>
                  <a:gd name="connsiteX1" fmla="*/ 90021 w 120281"/>
                  <a:gd name="connsiteY1" fmla="*/ 25604 h 127945"/>
                  <a:gd name="connsiteX2" fmla="*/ 103417 w 120281"/>
                  <a:gd name="connsiteY2" fmla="*/ 38791 h 127945"/>
                  <a:gd name="connsiteX3" fmla="*/ 117098 w 120281"/>
                  <a:gd name="connsiteY3" fmla="*/ 25043 h 127945"/>
                  <a:gd name="connsiteX4" fmla="*/ 69499 w 120281"/>
                  <a:gd name="connsiteY4" fmla="*/ 71 h 127945"/>
                  <a:gd name="connsiteX5" fmla="*/ 237 w 120281"/>
                  <a:gd name="connsiteY5" fmla="*/ 64605 h 127945"/>
                  <a:gd name="connsiteX6" fmla="*/ 68074 w 120281"/>
                  <a:gd name="connsiteY6" fmla="*/ 128017 h 127945"/>
                  <a:gd name="connsiteX7" fmla="*/ 120519 w 120281"/>
                  <a:gd name="connsiteY7" fmla="*/ 91541 h 127945"/>
                  <a:gd name="connsiteX8" fmla="*/ 115673 w 120281"/>
                  <a:gd name="connsiteY8" fmla="*/ 88174 h 127945"/>
                  <a:gd name="connsiteX9" fmla="*/ 110258 w 120281"/>
                  <a:gd name="connsiteY9" fmla="*/ 92944 h 127945"/>
                  <a:gd name="connsiteX10" fmla="*/ 71494 w 120281"/>
                  <a:gd name="connsiteY10" fmla="*/ 119038 h 127945"/>
                  <a:gd name="connsiteX11" fmla="*/ 26174 w 120281"/>
                  <a:gd name="connsiteY11" fmla="*/ 64324 h 127945"/>
                  <a:gd name="connsiteX12" fmla="*/ 70354 w 120281"/>
                  <a:gd name="connsiteY12" fmla="*/ 9049 h 127945"/>
                  <a:gd name="connsiteX13" fmla="*/ 98001 w 120281"/>
                  <a:gd name="connsiteY13" fmla="*/ 13258 h 12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281" h="127945">
                    <a:moveTo>
                      <a:pt x="98001" y="13258"/>
                    </a:moveTo>
                    <a:cubicBezTo>
                      <a:pt x="92871" y="15503"/>
                      <a:pt x="90021" y="19992"/>
                      <a:pt x="90021" y="25604"/>
                    </a:cubicBezTo>
                    <a:cubicBezTo>
                      <a:pt x="90021" y="33179"/>
                      <a:pt x="95436" y="38791"/>
                      <a:pt x="103417" y="38791"/>
                    </a:cubicBezTo>
                    <a:cubicBezTo>
                      <a:pt x="111113" y="38791"/>
                      <a:pt x="117098" y="34021"/>
                      <a:pt x="117098" y="25043"/>
                    </a:cubicBezTo>
                    <a:cubicBezTo>
                      <a:pt x="117098" y="71"/>
                      <a:pt x="77479" y="71"/>
                      <a:pt x="69499" y="71"/>
                    </a:cubicBezTo>
                    <a:cubicBezTo>
                      <a:pt x="26745" y="71"/>
                      <a:pt x="237" y="32338"/>
                      <a:pt x="237" y="64605"/>
                    </a:cubicBezTo>
                    <a:cubicBezTo>
                      <a:pt x="237" y="99958"/>
                      <a:pt x="30735" y="128017"/>
                      <a:pt x="68074" y="128017"/>
                    </a:cubicBezTo>
                    <a:cubicBezTo>
                      <a:pt x="110543" y="128017"/>
                      <a:pt x="120519" y="94908"/>
                      <a:pt x="120519" y="91541"/>
                    </a:cubicBezTo>
                    <a:cubicBezTo>
                      <a:pt x="120519" y="88174"/>
                      <a:pt x="116813" y="88174"/>
                      <a:pt x="115673" y="88174"/>
                    </a:cubicBezTo>
                    <a:cubicBezTo>
                      <a:pt x="111968" y="88174"/>
                      <a:pt x="111683" y="89015"/>
                      <a:pt x="110258" y="92944"/>
                    </a:cubicBezTo>
                    <a:cubicBezTo>
                      <a:pt x="103987" y="110340"/>
                      <a:pt x="88881" y="119038"/>
                      <a:pt x="71494" y="119038"/>
                    </a:cubicBezTo>
                    <a:cubicBezTo>
                      <a:pt x="51827" y="119038"/>
                      <a:pt x="26174" y="104728"/>
                      <a:pt x="26174" y="64324"/>
                    </a:cubicBezTo>
                    <a:cubicBezTo>
                      <a:pt x="26174" y="28690"/>
                      <a:pt x="43846" y="9049"/>
                      <a:pt x="70354" y="9049"/>
                    </a:cubicBezTo>
                    <a:cubicBezTo>
                      <a:pt x="74059" y="9049"/>
                      <a:pt x="87740" y="9049"/>
                      <a:pt x="98001" y="132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92576F3-7946-6F51-88ED-1F67AE8D9DDC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11265939" y="5864300"/>
                <a:ext cx="1705244" cy="40233"/>
              </a:xfrm>
              <a:custGeom>
                <a:avLst/>
                <a:gdLst>
                  <a:gd name="connsiteX0" fmla="*/ 1705245 w 1705244"/>
                  <a:gd name="connsiteY0" fmla="*/ 0 h 40233"/>
                  <a:gd name="connsiteX1" fmla="*/ 0 w 1705244"/>
                  <a:gd name="connsiteY1" fmla="*/ 0 h 40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244" h="40233">
                    <a:moveTo>
                      <a:pt x="1705245" y="0"/>
                    </a:moveTo>
                    <a:lnTo>
                      <a:pt x="0" y="0"/>
                    </a:lnTo>
                  </a:path>
                </a:pathLst>
              </a:custGeom>
              <a:noFill/>
              <a:ln w="1626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A6D483B-2CEC-2C0A-7F0B-383E58BBFB4E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11257794" y="5768116"/>
                <a:ext cx="84775" cy="192366"/>
              </a:xfrm>
              <a:custGeom>
                <a:avLst/>
                <a:gdLst>
                  <a:gd name="connsiteX0" fmla="*/ 84775 w 84775"/>
                  <a:gd name="connsiteY0" fmla="*/ 192367 h 192366"/>
                  <a:gd name="connsiteX1" fmla="*/ 0 w 84775"/>
                  <a:gd name="connsiteY1" fmla="*/ 96183 h 192366"/>
                  <a:gd name="connsiteX2" fmla="*/ 84775 w 84775"/>
                  <a:gd name="connsiteY2" fmla="*/ 0 h 19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775" h="192366">
                    <a:moveTo>
                      <a:pt x="84775" y="192367"/>
                    </a:moveTo>
                    <a:cubicBezTo>
                      <a:pt x="69289" y="134531"/>
                      <a:pt x="34804" y="107342"/>
                      <a:pt x="0" y="96183"/>
                    </a:cubicBezTo>
                    <a:cubicBezTo>
                      <a:pt x="34804" y="84868"/>
                      <a:pt x="69289" y="57679"/>
                      <a:pt x="84775" y="0"/>
                    </a:cubicBezTo>
                  </a:path>
                </a:pathLst>
              </a:custGeom>
              <a:noFill/>
              <a:ln w="1626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5BEB830-7487-C1E6-9EAB-80E39A3E156A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11970906" y="6007388"/>
                <a:ext cx="152489" cy="178170"/>
              </a:xfrm>
              <a:custGeom>
                <a:avLst/>
                <a:gdLst>
                  <a:gd name="connsiteX0" fmla="*/ 65502 w 152489"/>
                  <a:gd name="connsiteY0" fmla="*/ 168158 h 178170"/>
                  <a:gd name="connsiteX1" fmla="*/ 44125 w 152489"/>
                  <a:gd name="connsiteY1" fmla="*/ 156093 h 178170"/>
                  <a:gd name="connsiteX2" fmla="*/ 44125 w 152489"/>
                  <a:gd name="connsiteY2" fmla="*/ 110358 h 178170"/>
                  <a:gd name="connsiteX3" fmla="*/ 82888 w 152489"/>
                  <a:gd name="connsiteY3" fmla="*/ 126632 h 178170"/>
                  <a:gd name="connsiteX4" fmla="*/ 152720 w 152489"/>
                  <a:gd name="connsiteY4" fmla="*/ 63220 h 178170"/>
                  <a:gd name="connsiteX5" fmla="*/ 87449 w 152489"/>
                  <a:gd name="connsiteY5" fmla="*/ 89 h 178170"/>
                  <a:gd name="connsiteX6" fmla="*/ 42985 w 152489"/>
                  <a:gd name="connsiteY6" fmla="*/ 17205 h 178170"/>
                  <a:gd name="connsiteX7" fmla="*/ 42985 w 152489"/>
                  <a:gd name="connsiteY7" fmla="*/ 89 h 178170"/>
                  <a:gd name="connsiteX8" fmla="*/ 230 w 152489"/>
                  <a:gd name="connsiteY8" fmla="*/ 3176 h 178170"/>
                  <a:gd name="connsiteX9" fmla="*/ 230 w 152489"/>
                  <a:gd name="connsiteY9" fmla="*/ 13277 h 178170"/>
                  <a:gd name="connsiteX10" fmla="*/ 21607 w 152489"/>
                  <a:gd name="connsiteY10" fmla="*/ 26464 h 178170"/>
                  <a:gd name="connsiteX11" fmla="*/ 21607 w 152489"/>
                  <a:gd name="connsiteY11" fmla="*/ 156093 h 178170"/>
                  <a:gd name="connsiteX12" fmla="*/ 230 w 152489"/>
                  <a:gd name="connsiteY12" fmla="*/ 168158 h 178170"/>
                  <a:gd name="connsiteX13" fmla="*/ 230 w 152489"/>
                  <a:gd name="connsiteY13" fmla="*/ 178260 h 178170"/>
                  <a:gd name="connsiteX14" fmla="*/ 32724 w 152489"/>
                  <a:gd name="connsiteY14" fmla="*/ 177137 h 178170"/>
                  <a:gd name="connsiteX15" fmla="*/ 65502 w 152489"/>
                  <a:gd name="connsiteY15" fmla="*/ 178260 h 178170"/>
                  <a:gd name="connsiteX16" fmla="*/ 65502 w 152489"/>
                  <a:gd name="connsiteY16" fmla="*/ 168158 h 178170"/>
                  <a:gd name="connsiteX17" fmla="*/ 44125 w 152489"/>
                  <a:gd name="connsiteY17" fmla="*/ 30392 h 178170"/>
                  <a:gd name="connsiteX18" fmla="*/ 84314 w 152489"/>
                  <a:gd name="connsiteY18" fmla="*/ 9068 h 178170"/>
                  <a:gd name="connsiteX19" fmla="*/ 126783 w 152489"/>
                  <a:gd name="connsiteY19" fmla="*/ 63220 h 178170"/>
                  <a:gd name="connsiteX20" fmla="*/ 81178 w 152489"/>
                  <a:gd name="connsiteY20" fmla="*/ 118776 h 178170"/>
                  <a:gd name="connsiteX21" fmla="*/ 44125 w 152489"/>
                  <a:gd name="connsiteY21" fmla="*/ 95487 h 178170"/>
                  <a:gd name="connsiteX22" fmla="*/ 44125 w 152489"/>
                  <a:gd name="connsiteY22" fmla="*/ 30392 h 17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2489" h="178170">
                    <a:moveTo>
                      <a:pt x="65502" y="168158"/>
                    </a:moveTo>
                    <a:cubicBezTo>
                      <a:pt x="46975" y="168158"/>
                      <a:pt x="44125" y="168158"/>
                      <a:pt x="44125" y="156093"/>
                    </a:cubicBezTo>
                    <a:lnTo>
                      <a:pt x="44125" y="110358"/>
                    </a:lnTo>
                    <a:cubicBezTo>
                      <a:pt x="45550" y="111761"/>
                      <a:pt x="58946" y="126632"/>
                      <a:pt x="82888" y="126632"/>
                    </a:cubicBezTo>
                    <a:cubicBezTo>
                      <a:pt x="120512" y="126632"/>
                      <a:pt x="152720" y="98855"/>
                      <a:pt x="152720" y="63220"/>
                    </a:cubicBezTo>
                    <a:cubicBezTo>
                      <a:pt x="152720" y="28709"/>
                      <a:pt x="123647" y="89"/>
                      <a:pt x="87449" y="89"/>
                    </a:cubicBezTo>
                    <a:cubicBezTo>
                      <a:pt x="71202" y="89"/>
                      <a:pt x="54671" y="5982"/>
                      <a:pt x="42985" y="17205"/>
                    </a:cubicBezTo>
                    <a:lnTo>
                      <a:pt x="42985" y="89"/>
                    </a:lnTo>
                    <a:lnTo>
                      <a:pt x="230" y="3176"/>
                    </a:lnTo>
                    <a:lnTo>
                      <a:pt x="230" y="13277"/>
                    </a:lnTo>
                    <a:cubicBezTo>
                      <a:pt x="20182" y="13277"/>
                      <a:pt x="21607" y="14680"/>
                      <a:pt x="21607" y="26464"/>
                    </a:cubicBezTo>
                    <a:lnTo>
                      <a:pt x="21607" y="156093"/>
                    </a:lnTo>
                    <a:cubicBezTo>
                      <a:pt x="21607" y="168158"/>
                      <a:pt x="18757" y="168158"/>
                      <a:pt x="230" y="168158"/>
                    </a:cubicBezTo>
                    <a:lnTo>
                      <a:pt x="230" y="178260"/>
                    </a:lnTo>
                    <a:cubicBezTo>
                      <a:pt x="800" y="178260"/>
                      <a:pt x="20752" y="177137"/>
                      <a:pt x="32724" y="177137"/>
                    </a:cubicBezTo>
                    <a:cubicBezTo>
                      <a:pt x="43270" y="177137"/>
                      <a:pt x="62936" y="177979"/>
                      <a:pt x="65502" y="178260"/>
                    </a:cubicBezTo>
                    <a:lnTo>
                      <a:pt x="65502" y="168158"/>
                    </a:lnTo>
                    <a:close/>
                    <a:moveTo>
                      <a:pt x="44125" y="30392"/>
                    </a:moveTo>
                    <a:cubicBezTo>
                      <a:pt x="52675" y="16363"/>
                      <a:pt x="69207" y="9068"/>
                      <a:pt x="84314" y="9068"/>
                    </a:cubicBezTo>
                    <a:cubicBezTo>
                      <a:pt x="108256" y="9068"/>
                      <a:pt x="126783" y="33759"/>
                      <a:pt x="126783" y="63220"/>
                    </a:cubicBezTo>
                    <a:cubicBezTo>
                      <a:pt x="126783" y="95207"/>
                      <a:pt x="105406" y="118776"/>
                      <a:pt x="81178" y="118776"/>
                    </a:cubicBezTo>
                    <a:cubicBezTo>
                      <a:pt x="56096" y="118776"/>
                      <a:pt x="44980" y="97171"/>
                      <a:pt x="44125" y="95487"/>
                    </a:cubicBezTo>
                    <a:lnTo>
                      <a:pt x="44125" y="30392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ABD9965-7D15-F8A0-85A2-C8D07B2B16B3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12145045" y="5958566"/>
                <a:ext cx="98619" cy="175364"/>
              </a:xfrm>
              <a:custGeom>
                <a:avLst/>
                <a:gdLst>
                  <a:gd name="connsiteX0" fmla="*/ 49260 w 98619"/>
                  <a:gd name="connsiteY0" fmla="*/ 61818 h 175364"/>
                  <a:gd name="connsiteX1" fmla="*/ 93724 w 98619"/>
                  <a:gd name="connsiteY1" fmla="*/ 61818 h 175364"/>
                  <a:gd name="connsiteX2" fmla="*/ 93724 w 98619"/>
                  <a:gd name="connsiteY2" fmla="*/ 51717 h 175364"/>
                  <a:gd name="connsiteX3" fmla="*/ 49260 w 98619"/>
                  <a:gd name="connsiteY3" fmla="*/ 51717 h 175364"/>
                  <a:gd name="connsiteX4" fmla="*/ 49260 w 98619"/>
                  <a:gd name="connsiteY4" fmla="*/ 89 h 175364"/>
                  <a:gd name="connsiteX5" fmla="*/ 39569 w 98619"/>
                  <a:gd name="connsiteY5" fmla="*/ 89 h 175364"/>
                  <a:gd name="connsiteX6" fmla="*/ 235 w 98619"/>
                  <a:gd name="connsiteY6" fmla="*/ 53961 h 175364"/>
                  <a:gd name="connsiteX7" fmla="*/ 235 w 98619"/>
                  <a:gd name="connsiteY7" fmla="*/ 61818 h 175364"/>
                  <a:gd name="connsiteX8" fmla="*/ 26742 w 98619"/>
                  <a:gd name="connsiteY8" fmla="*/ 61818 h 175364"/>
                  <a:gd name="connsiteX9" fmla="*/ 26742 w 98619"/>
                  <a:gd name="connsiteY9" fmla="*/ 137575 h 175364"/>
                  <a:gd name="connsiteX10" fmla="*/ 66646 w 98619"/>
                  <a:gd name="connsiteY10" fmla="*/ 175454 h 175364"/>
                  <a:gd name="connsiteX11" fmla="*/ 98854 w 98619"/>
                  <a:gd name="connsiteY11" fmla="*/ 137294 h 175364"/>
                  <a:gd name="connsiteX12" fmla="*/ 98854 w 98619"/>
                  <a:gd name="connsiteY12" fmla="*/ 121862 h 175364"/>
                  <a:gd name="connsiteX13" fmla="*/ 89163 w 98619"/>
                  <a:gd name="connsiteY13" fmla="*/ 121862 h 175364"/>
                  <a:gd name="connsiteX14" fmla="*/ 89163 w 98619"/>
                  <a:gd name="connsiteY14" fmla="*/ 137014 h 175364"/>
                  <a:gd name="connsiteX15" fmla="*/ 68926 w 98619"/>
                  <a:gd name="connsiteY15" fmla="*/ 166475 h 175364"/>
                  <a:gd name="connsiteX16" fmla="*/ 49260 w 98619"/>
                  <a:gd name="connsiteY16" fmla="*/ 137856 h 175364"/>
                  <a:gd name="connsiteX17" fmla="*/ 49260 w 98619"/>
                  <a:gd name="connsiteY17" fmla="*/ 61818 h 17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19" h="175364">
                    <a:moveTo>
                      <a:pt x="49260" y="61818"/>
                    </a:moveTo>
                    <a:lnTo>
                      <a:pt x="93724" y="61818"/>
                    </a:lnTo>
                    <a:lnTo>
                      <a:pt x="93724" y="51717"/>
                    </a:lnTo>
                    <a:lnTo>
                      <a:pt x="49260" y="51717"/>
                    </a:lnTo>
                    <a:lnTo>
                      <a:pt x="49260" y="89"/>
                    </a:lnTo>
                    <a:lnTo>
                      <a:pt x="39569" y="89"/>
                    </a:lnTo>
                    <a:cubicBezTo>
                      <a:pt x="39284" y="25342"/>
                      <a:pt x="27597" y="53119"/>
                      <a:pt x="235" y="53961"/>
                    </a:cubicBezTo>
                    <a:lnTo>
                      <a:pt x="235" y="61818"/>
                    </a:lnTo>
                    <a:lnTo>
                      <a:pt x="26742" y="61818"/>
                    </a:lnTo>
                    <a:lnTo>
                      <a:pt x="26742" y="137575"/>
                    </a:lnTo>
                    <a:cubicBezTo>
                      <a:pt x="26742" y="169000"/>
                      <a:pt x="50685" y="175454"/>
                      <a:pt x="66646" y="175454"/>
                    </a:cubicBezTo>
                    <a:cubicBezTo>
                      <a:pt x="85743" y="175454"/>
                      <a:pt x="98854" y="159460"/>
                      <a:pt x="98854" y="137294"/>
                    </a:cubicBezTo>
                    <a:lnTo>
                      <a:pt x="98854" y="121862"/>
                    </a:lnTo>
                    <a:lnTo>
                      <a:pt x="89163" y="121862"/>
                    </a:lnTo>
                    <a:lnTo>
                      <a:pt x="89163" y="137014"/>
                    </a:lnTo>
                    <a:cubicBezTo>
                      <a:pt x="89163" y="156093"/>
                      <a:pt x="80042" y="166475"/>
                      <a:pt x="68926" y="166475"/>
                    </a:cubicBezTo>
                    <a:cubicBezTo>
                      <a:pt x="49260" y="166475"/>
                      <a:pt x="49260" y="142906"/>
                      <a:pt x="49260" y="137856"/>
                    </a:cubicBezTo>
                    <a:lnTo>
                      <a:pt x="49260" y="61818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5130F9C-1D67-256D-ADEC-A5FC15D7954E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 rot="16200000">
                <a:off x="12008780" y="5532085"/>
                <a:ext cx="203591" cy="278178"/>
              </a:xfrm>
              <a:custGeom>
                <a:avLst/>
                <a:gdLst>
                  <a:gd name="connsiteX0" fmla="*/ 189571 w 203591"/>
                  <a:gd name="connsiteY0" fmla="*/ 147187 h 278178"/>
                  <a:gd name="connsiteX1" fmla="*/ 203822 w 203591"/>
                  <a:gd name="connsiteY1" fmla="*/ 139170 h 278178"/>
                  <a:gd name="connsiteX2" fmla="*/ 189571 w 203591"/>
                  <a:gd name="connsiteY2" fmla="*/ 131154 h 278178"/>
                  <a:gd name="connsiteX3" fmla="*/ 16518 w 203591"/>
                  <a:gd name="connsiteY3" fmla="*/ 131154 h 278178"/>
                  <a:gd name="connsiteX4" fmla="*/ 16518 w 203591"/>
                  <a:gd name="connsiteY4" fmla="*/ 14511 h 278178"/>
                  <a:gd name="connsiteX5" fmla="*/ 8375 w 203591"/>
                  <a:gd name="connsiteY5" fmla="*/ 81 h 278178"/>
                  <a:gd name="connsiteX6" fmla="*/ 231 w 203591"/>
                  <a:gd name="connsiteY6" fmla="*/ 14511 h 278178"/>
                  <a:gd name="connsiteX7" fmla="*/ 231 w 203591"/>
                  <a:gd name="connsiteY7" fmla="*/ 263829 h 278178"/>
                  <a:gd name="connsiteX8" fmla="*/ 8375 w 203591"/>
                  <a:gd name="connsiteY8" fmla="*/ 278259 h 278178"/>
                  <a:gd name="connsiteX9" fmla="*/ 16518 w 203591"/>
                  <a:gd name="connsiteY9" fmla="*/ 263829 h 278178"/>
                  <a:gd name="connsiteX10" fmla="*/ 16518 w 203591"/>
                  <a:gd name="connsiteY10" fmla="*/ 147187 h 278178"/>
                  <a:gd name="connsiteX11" fmla="*/ 189571 w 203591"/>
                  <a:gd name="connsiteY11" fmla="*/ 147187 h 27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3591" h="278178">
                    <a:moveTo>
                      <a:pt x="189571" y="147187"/>
                    </a:moveTo>
                    <a:cubicBezTo>
                      <a:pt x="196493" y="147187"/>
                      <a:pt x="203822" y="147187"/>
                      <a:pt x="203822" y="139170"/>
                    </a:cubicBezTo>
                    <a:cubicBezTo>
                      <a:pt x="203822" y="131154"/>
                      <a:pt x="196493" y="131154"/>
                      <a:pt x="189571" y="131154"/>
                    </a:cubicBezTo>
                    <a:lnTo>
                      <a:pt x="16518" y="131154"/>
                    </a:lnTo>
                    <a:lnTo>
                      <a:pt x="16518" y="14511"/>
                    </a:lnTo>
                    <a:cubicBezTo>
                      <a:pt x="16518" y="7296"/>
                      <a:pt x="16518" y="81"/>
                      <a:pt x="8375" y="81"/>
                    </a:cubicBezTo>
                    <a:cubicBezTo>
                      <a:pt x="231" y="81"/>
                      <a:pt x="231" y="8499"/>
                      <a:pt x="231" y="14511"/>
                    </a:cubicBezTo>
                    <a:lnTo>
                      <a:pt x="231" y="263829"/>
                    </a:lnTo>
                    <a:cubicBezTo>
                      <a:pt x="231" y="269842"/>
                      <a:pt x="231" y="278259"/>
                      <a:pt x="8375" y="278259"/>
                    </a:cubicBezTo>
                    <a:cubicBezTo>
                      <a:pt x="16518" y="278259"/>
                      <a:pt x="16518" y="271044"/>
                      <a:pt x="16518" y="263829"/>
                    </a:cubicBezTo>
                    <a:lnTo>
                      <a:pt x="16518" y="147187"/>
                    </a:lnTo>
                    <a:lnTo>
                      <a:pt x="189571" y="147187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1C61CBB-6E0C-B1C8-BDB9-F669F310AC1E}"/>
              </a:ext>
            </a:extLst>
          </p:cNvPr>
          <p:cNvGrpSpPr/>
          <p:nvPr/>
        </p:nvGrpSpPr>
        <p:grpSpPr>
          <a:xfrm>
            <a:off x="6534351" y="4606135"/>
            <a:ext cx="4737452" cy="1279444"/>
            <a:chOff x="6790143" y="4608785"/>
            <a:chExt cx="4737452" cy="1279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A77F55-FFFC-FF58-54D0-6626BFBCC2F6}"/>
                </a:ext>
              </a:extLst>
            </p:cNvPr>
            <p:cNvSpPr/>
            <p:nvPr/>
          </p:nvSpPr>
          <p:spPr>
            <a:xfrm>
              <a:off x="6790143" y="4608785"/>
              <a:ext cx="4737452" cy="1279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0" name="Group 79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\[&#10; \begin{tikzcd}[column sep = 1.5cm]&#10;  \OrdTop \arrow[r, &quot;\loc &quot;{name= X}, shift left=2] &amp; \textbf{???}\arrow[l, &quot;\pt&quot;{name=Y}, shift left=2]&#10;  \ar[phantom,from=X, to=Y,  &quot;\vdash&quot; rotate=90]&#10; \end{tikzcd}&#10;\]&#10;&#10;\end{document}&#10;" title="IguanaTex Vector Display">
              <a:extLst>
                <a:ext uri="{FF2B5EF4-FFF2-40B4-BE49-F238E27FC236}">
                  <a16:creationId xmlns:a16="http://schemas.microsoft.com/office/drawing/2014/main" id="{DC049530-2495-C6D5-3CFB-8ADF5AD44051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6924105" y="4757308"/>
              <a:ext cx="4280890" cy="993849"/>
              <a:chOff x="9938554" y="5191709"/>
              <a:chExt cx="4280890" cy="993849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816B531-470B-E67D-D5C7-CBFBCB78A11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9938554" y="5491774"/>
                <a:ext cx="298991" cy="283789"/>
              </a:xfrm>
              <a:custGeom>
                <a:avLst/>
                <a:gdLst>
                  <a:gd name="connsiteX0" fmla="*/ 299172 w 298991"/>
                  <a:gd name="connsiteY0" fmla="*/ 143578 h 283789"/>
                  <a:gd name="connsiteX1" fmla="*/ 149880 w 298991"/>
                  <a:gd name="connsiteY1" fmla="*/ 80 h 283789"/>
                  <a:gd name="connsiteX2" fmla="*/ 181 w 298991"/>
                  <a:gd name="connsiteY2" fmla="*/ 143578 h 283789"/>
                  <a:gd name="connsiteX3" fmla="*/ 149473 w 298991"/>
                  <a:gd name="connsiteY3" fmla="*/ 283870 h 283789"/>
                  <a:gd name="connsiteX4" fmla="*/ 299172 w 298991"/>
                  <a:gd name="connsiteY4" fmla="*/ 143578 h 283789"/>
                  <a:gd name="connsiteX5" fmla="*/ 149473 w 298991"/>
                  <a:gd name="connsiteY5" fmla="*/ 267035 h 283789"/>
                  <a:gd name="connsiteX6" fmla="*/ 79098 w 298991"/>
                  <a:gd name="connsiteY6" fmla="*/ 225348 h 283789"/>
                  <a:gd name="connsiteX7" fmla="*/ 62420 w 298991"/>
                  <a:gd name="connsiteY7" fmla="*/ 137566 h 283789"/>
                  <a:gd name="connsiteX8" fmla="*/ 81539 w 298991"/>
                  <a:gd name="connsiteY8" fmla="*/ 50585 h 283789"/>
                  <a:gd name="connsiteX9" fmla="*/ 149473 w 298991"/>
                  <a:gd name="connsiteY9" fmla="*/ 16114 h 283789"/>
                  <a:gd name="connsiteX10" fmla="*/ 219848 w 298991"/>
                  <a:gd name="connsiteY10" fmla="*/ 53792 h 283789"/>
                  <a:gd name="connsiteX11" fmla="*/ 236933 w 298991"/>
                  <a:gd name="connsiteY11" fmla="*/ 137566 h 283789"/>
                  <a:gd name="connsiteX12" fmla="*/ 218221 w 298991"/>
                  <a:gd name="connsiteY12" fmla="*/ 228956 h 283789"/>
                  <a:gd name="connsiteX13" fmla="*/ 149473 w 298991"/>
                  <a:gd name="connsiteY13" fmla="*/ 267035 h 28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8991" h="283789">
                    <a:moveTo>
                      <a:pt x="299172" y="143578"/>
                    </a:moveTo>
                    <a:cubicBezTo>
                      <a:pt x="299172" y="56999"/>
                      <a:pt x="240188" y="80"/>
                      <a:pt x="149880" y="80"/>
                    </a:cubicBezTo>
                    <a:cubicBezTo>
                      <a:pt x="56725" y="80"/>
                      <a:pt x="181" y="59404"/>
                      <a:pt x="181" y="143578"/>
                    </a:cubicBezTo>
                    <a:cubicBezTo>
                      <a:pt x="181" y="226551"/>
                      <a:pt x="57131" y="283870"/>
                      <a:pt x="149473" y="283870"/>
                    </a:cubicBezTo>
                    <a:cubicBezTo>
                      <a:pt x="243035" y="283870"/>
                      <a:pt x="299172" y="225749"/>
                      <a:pt x="299172" y="143578"/>
                    </a:cubicBezTo>
                    <a:close/>
                    <a:moveTo>
                      <a:pt x="149473" y="267035"/>
                    </a:moveTo>
                    <a:cubicBezTo>
                      <a:pt x="125472" y="267035"/>
                      <a:pt x="95777" y="255812"/>
                      <a:pt x="79098" y="225348"/>
                    </a:cubicBezTo>
                    <a:cubicBezTo>
                      <a:pt x="65674" y="200497"/>
                      <a:pt x="62420" y="172038"/>
                      <a:pt x="62420" y="137566"/>
                    </a:cubicBezTo>
                    <a:cubicBezTo>
                      <a:pt x="62420" y="111913"/>
                      <a:pt x="63640" y="77842"/>
                      <a:pt x="81539" y="50585"/>
                    </a:cubicBezTo>
                    <a:cubicBezTo>
                      <a:pt x="98217" y="26134"/>
                      <a:pt x="125472" y="16114"/>
                      <a:pt x="149473" y="16114"/>
                    </a:cubicBezTo>
                    <a:cubicBezTo>
                      <a:pt x="175508" y="16114"/>
                      <a:pt x="203576" y="27337"/>
                      <a:pt x="219848" y="53792"/>
                    </a:cubicBezTo>
                    <a:cubicBezTo>
                      <a:pt x="235306" y="79445"/>
                      <a:pt x="236933" y="110309"/>
                      <a:pt x="236933" y="137566"/>
                    </a:cubicBezTo>
                    <a:cubicBezTo>
                      <a:pt x="236933" y="165624"/>
                      <a:pt x="235306" y="201298"/>
                      <a:pt x="218221" y="228956"/>
                    </a:cubicBezTo>
                    <a:cubicBezTo>
                      <a:pt x="199915" y="258217"/>
                      <a:pt x="171440" y="267035"/>
                      <a:pt x="149473" y="2670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9AC0A3B-66B9-D74A-8CD0-7DA5F41868E9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10278992" y="5590780"/>
                <a:ext cx="164750" cy="180374"/>
              </a:xfrm>
              <a:custGeom>
                <a:avLst/>
                <a:gdLst>
                  <a:gd name="connsiteX0" fmla="*/ 67717 w 164750"/>
                  <a:gd name="connsiteY0" fmla="*/ 45374 h 180374"/>
                  <a:gd name="connsiteX1" fmla="*/ 67717 w 164750"/>
                  <a:gd name="connsiteY1" fmla="*/ 80 h 180374"/>
                  <a:gd name="connsiteX2" fmla="*/ 189 w 164750"/>
                  <a:gd name="connsiteY2" fmla="*/ 3287 h 180374"/>
                  <a:gd name="connsiteX3" fmla="*/ 189 w 164750"/>
                  <a:gd name="connsiteY3" fmla="*/ 22126 h 180374"/>
                  <a:gd name="connsiteX4" fmla="*/ 28258 w 164750"/>
                  <a:gd name="connsiteY4" fmla="*/ 37759 h 180374"/>
                  <a:gd name="connsiteX5" fmla="*/ 28258 w 164750"/>
                  <a:gd name="connsiteY5" fmla="*/ 161616 h 180374"/>
                  <a:gd name="connsiteX6" fmla="*/ 189 w 164750"/>
                  <a:gd name="connsiteY6" fmla="*/ 161616 h 180374"/>
                  <a:gd name="connsiteX7" fmla="*/ 189 w 164750"/>
                  <a:gd name="connsiteY7" fmla="*/ 180455 h 180374"/>
                  <a:gd name="connsiteX8" fmla="*/ 51445 w 164750"/>
                  <a:gd name="connsiteY8" fmla="*/ 179253 h 180374"/>
                  <a:gd name="connsiteX9" fmla="*/ 107582 w 164750"/>
                  <a:gd name="connsiteY9" fmla="*/ 180455 h 180374"/>
                  <a:gd name="connsiteX10" fmla="*/ 107582 w 164750"/>
                  <a:gd name="connsiteY10" fmla="*/ 161616 h 180374"/>
                  <a:gd name="connsiteX11" fmla="*/ 72191 w 164750"/>
                  <a:gd name="connsiteY11" fmla="*/ 161616 h 180374"/>
                  <a:gd name="connsiteX12" fmla="*/ 72191 w 164750"/>
                  <a:gd name="connsiteY12" fmla="*/ 91470 h 180374"/>
                  <a:gd name="connsiteX13" fmla="*/ 123040 w 164750"/>
                  <a:gd name="connsiteY13" fmla="*/ 14510 h 180374"/>
                  <a:gd name="connsiteX14" fmla="*/ 115311 w 164750"/>
                  <a:gd name="connsiteY14" fmla="*/ 32949 h 180374"/>
                  <a:gd name="connsiteX15" fmla="*/ 140125 w 164750"/>
                  <a:gd name="connsiteY15" fmla="*/ 57399 h 180374"/>
                  <a:gd name="connsiteX16" fmla="*/ 164940 w 164750"/>
                  <a:gd name="connsiteY16" fmla="*/ 32949 h 180374"/>
                  <a:gd name="connsiteX17" fmla="*/ 121820 w 164750"/>
                  <a:gd name="connsiteY17" fmla="*/ 80 h 180374"/>
                  <a:gd name="connsiteX18" fmla="*/ 67717 w 164750"/>
                  <a:gd name="connsiteY18" fmla="*/ 45374 h 18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4750" h="180374">
                    <a:moveTo>
                      <a:pt x="67717" y="45374"/>
                    </a:moveTo>
                    <a:lnTo>
                      <a:pt x="67717" y="80"/>
                    </a:lnTo>
                    <a:lnTo>
                      <a:pt x="189" y="3287"/>
                    </a:lnTo>
                    <a:lnTo>
                      <a:pt x="189" y="22126"/>
                    </a:lnTo>
                    <a:cubicBezTo>
                      <a:pt x="25410" y="22126"/>
                      <a:pt x="28258" y="22126"/>
                      <a:pt x="28258" y="37759"/>
                    </a:cubicBezTo>
                    <a:lnTo>
                      <a:pt x="28258" y="161616"/>
                    </a:lnTo>
                    <a:lnTo>
                      <a:pt x="189" y="161616"/>
                    </a:lnTo>
                    <a:lnTo>
                      <a:pt x="189" y="180455"/>
                    </a:lnTo>
                    <a:cubicBezTo>
                      <a:pt x="14427" y="180054"/>
                      <a:pt x="32732" y="179253"/>
                      <a:pt x="51445" y="179253"/>
                    </a:cubicBezTo>
                    <a:cubicBezTo>
                      <a:pt x="66903" y="179253"/>
                      <a:pt x="92938" y="179253"/>
                      <a:pt x="107582" y="180455"/>
                    </a:cubicBezTo>
                    <a:lnTo>
                      <a:pt x="107582" y="161616"/>
                    </a:lnTo>
                    <a:lnTo>
                      <a:pt x="72191" y="161616"/>
                    </a:lnTo>
                    <a:lnTo>
                      <a:pt x="72191" y="91470"/>
                    </a:lnTo>
                    <a:cubicBezTo>
                      <a:pt x="72191" y="63412"/>
                      <a:pt x="82361" y="14510"/>
                      <a:pt x="123040" y="14510"/>
                    </a:cubicBezTo>
                    <a:cubicBezTo>
                      <a:pt x="122633" y="14911"/>
                      <a:pt x="115311" y="21324"/>
                      <a:pt x="115311" y="32949"/>
                    </a:cubicBezTo>
                    <a:cubicBezTo>
                      <a:pt x="115311" y="49383"/>
                      <a:pt x="128328" y="57399"/>
                      <a:pt x="140125" y="57399"/>
                    </a:cubicBezTo>
                    <a:cubicBezTo>
                      <a:pt x="151922" y="57399"/>
                      <a:pt x="164940" y="48982"/>
                      <a:pt x="164940" y="32949"/>
                    </a:cubicBezTo>
                    <a:cubicBezTo>
                      <a:pt x="164940" y="11704"/>
                      <a:pt x="142973" y="80"/>
                      <a:pt x="121820" y="80"/>
                    </a:cubicBezTo>
                    <a:cubicBezTo>
                      <a:pt x="93344" y="80"/>
                      <a:pt x="77073" y="20122"/>
                      <a:pt x="67717" y="45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EE42E89-4737-C14A-A29A-66D8654F1448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10472059" y="5492977"/>
                <a:ext cx="229023" cy="280583"/>
              </a:xfrm>
              <a:custGeom>
                <a:avLst/>
                <a:gdLst>
                  <a:gd name="connsiteX0" fmla="*/ 154775 w 229023"/>
                  <a:gd name="connsiteY0" fmla="*/ 261022 h 280583"/>
                  <a:gd name="connsiteX1" fmla="*/ 154775 w 229023"/>
                  <a:gd name="connsiteY1" fmla="*/ 280663 h 280583"/>
                  <a:gd name="connsiteX2" fmla="*/ 229218 w 229023"/>
                  <a:gd name="connsiteY2" fmla="*/ 278258 h 280583"/>
                  <a:gd name="connsiteX3" fmla="*/ 229218 w 229023"/>
                  <a:gd name="connsiteY3" fmla="*/ 259419 h 280583"/>
                  <a:gd name="connsiteX4" fmla="*/ 201149 w 229023"/>
                  <a:gd name="connsiteY4" fmla="*/ 243787 h 280583"/>
                  <a:gd name="connsiteX5" fmla="*/ 201149 w 229023"/>
                  <a:gd name="connsiteY5" fmla="*/ 80 h 280583"/>
                  <a:gd name="connsiteX6" fmla="*/ 129147 w 229023"/>
                  <a:gd name="connsiteY6" fmla="*/ 3287 h 280583"/>
                  <a:gd name="connsiteX7" fmla="*/ 129147 w 229023"/>
                  <a:gd name="connsiteY7" fmla="*/ 22126 h 280583"/>
                  <a:gd name="connsiteX8" fmla="*/ 157215 w 229023"/>
                  <a:gd name="connsiteY8" fmla="*/ 37759 h 280583"/>
                  <a:gd name="connsiteX9" fmla="*/ 157215 w 229023"/>
                  <a:gd name="connsiteY9" fmla="*/ 115921 h 280583"/>
                  <a:gd name="connsiteX10" fmla="*/ 102299 w 229023"/>
                  <a:gd name="connsiteY10" fmla="*/ 97884 h 280583"/>
                  <a:gd name="connsiteX11" fmla="*/ 194 w 229023"/>
                  <a:gd name="connsiteY11" fmla="*/ 189674 h 280583"/>
                  <a:gd name="connsiteX12" fmla="*/ 97824 w 229023"/>
                  <a:gd name="connsiteY12" fmla="*/ 280663 h 280583"/>
                  <a:gd name="connsiteX13" fmla="*/ 154775 w 229023"/>
                  <a:gd name="connsiteY13" fmla="*/ 261022 h 280583"/>
                  <a:gd name="connsiteX14" fmla="*/ 154775 w 229023"/>
                  <a:gd name="connsiteY14" fmla="*/ 136764 h 280583"/>
                  <a:gd name="connsiteX15" fmla="*/ 154775 w 229023"/>
                  <a:gd name="connsiteY15" fmla="*/ 236973 h 280583"/>
                  <a:gd name="connsiteX16" fmla="*/ 101892 w 229023"/>
                  <a:gd name="connsiteY16" fmla="*/ 266233 h 280583"/>
                  <a:gd name="connsiteX17" fmla="*/ 52263 w 229023"/>
                  <a:gd name="connsiteY17" fmla="*/ 189674 h 280583"/>
                  <a:gd name="connsiteX18" fmla="*/ 62840 w 229023"/>
                  <a:gd name="connsiteY18" fmla="*/ 133157 h 280583"/>
                  <a:gd name="connsiteX19" fmla="*/ 106366 w 229023"/>
                  <a:gd name="connsiteY19" fmla="*/ 112314 h 280583"/>
                  <a:gd name="connsiteX20" fmla="*/ 154775 w 229023"/>
                  <a:gd name="connsiteY20" fmla="*/ 136764 h 28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9023" h="280583">
                    <a:moveTo>
                      <a:pt x="154775" y="261022"/>
                    </a:moveTo>
                    <a:lnTo>
                      <a:pt x="154775" y="280663"/>
                    </a:lnTo>
                    <a:lnTo>
                      <a:pt x="229218" y="278258"/>
                    </a:lnTo>
                    <a:lnTo>
                      <a:pt x="229218" y="259419"/>
                    </a:lnTo>
                    <a:cubicBezTo>
                      <a:pt x="203996" y="259419"/>
                      <a:pt x="201149" y="259419"/>
                      <a:pt x="201149" y="243787"/>
                    </a:cubicBezTo>
                    <a:lnTo>
                      <a:pt x="201149" y="80"/>
                    </a:lnTo>
                    <a:lnTo>
                      <a:pt x="129147" y="3287"/>
                    </a:lnTo>
                    <a:lnTo>
                      <a:pt x="129147" y="22126"/>
                    </a:lnTo>
                    <a:cubicBezTo>
                      <a:pt x="154368" y="22126"/>
                      <a:pt x="157215" y="22126"/>
                      <a:pt x="157215" y="37759"/>
                    </a:cubicBezTo>
                    <a:lnTo>
                      <a:pt x="157215" y="115921"/>
                    </a:lnTo>
                    <a:cubicBezTo>
                      <a:pt x="136876" y="100289"/>
                      <a:pt x="115723" y="97884"/>
                      <a:pt x="102299" y="97884"/>
                    </a:cubicBezTo>
                    <a:cubicBezTo>
                      <a:pt x="42907" y="97884"/>
                      <a:pt x="194" y="133157"/>
                      <a:pt x="194" y="189674"/>
                    </a:cubicBezTo>
                    <a:cubicBezTo>
                      <a:pt x="194" y="242584"/>
                      <a:pt x="37619" y="280663"/>
                      <a:pt x="97824" y="280663"/>
                    </a:cubicBezTo>
                    <a:cubicBezTo>
                      <a:pt x="122638" y="280663"/>
                      <a:pt x="142164" y="271043"/>
                      <a:pt x="154775" y="261022"/>
                    </a:cubicBezTo>
                    <a:close/>
                    <a:moveTo>
                      <a:pt x="154775" y="136764"/>
                    </a:moveTo>
                    <a:lnTo>
                      <a:pt x="154775" y="236973"/>
                    </a:lnTo>
                    <a:cubicBezTo>
                      <a:pt x="149486" y="244188"/>
                      <a:pt x="132808" y="266233"/>
                      <a:pt x="101892" y="266233"/>
                    </a:cubicBezTo>
                    <a:cubicBezTo>
                      <a:pt x="52263" y="266233"/>
                      <a:pt x="52263" y="217733"/>
                      <a:pt x="52263" y="189674"/>
                    </a:cubicBezTo>
                    <a:cubicBezTo>
                      <a:pt x="52263" y="170434"/>
                      <a:pt x="52263" y="148789"/>
                      <a:pt x="62840" y="133157"/>
                    </a:cubicBezTo>
                    <a:cubicBezTo>
                      <a:pt x="74637" y="116322"/>
                      <a:pt x="93756" y="112314"/>
                      <a:pt x="106366" y="112314"/>
                    </a:cubicBezTo>
                    <a:cubicBezTo>
                      <a:pt x="129554" y="112314"/>
                      <a:pt x="145825" y="125140"/>
                      <a:pt x="154775" y="1367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63E0936-DD48-C1B8-2999-C27784BDB456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10733579" y="5500593"/>
                <a:ext cx="290855" cy="270562"/>
              </a:xfrm>
              <a:custGeom>
                <a:avLst/>
                <a:gdLst>
                  <a:gd name="connsiteX0" fmla="*/ 282514 w 290855"/>
                  <a:gd name="connsiteY0" fmla="*/ 80 h 270562"/>
                  <a:gd name="connsiteX1" fmla="*/ 8743 w 290855"/>
                  <a:gd name="connsiteY1" fmla="*/ 80 h 270562"/>
                  <a:gd name="connsiteX2" fmla="*/ 200 w 290855"/>
                  <a:gd name="connsiteY2" fmla="*/ 96681 h 270562"/>
                  <a:gd name="connsiteX3" fmla="*/ 19319 w 290855"/>
                  <a:gd name="connsiteY3" fmla="*/ 96681 h 270562"/>
                  <a:gd name="connsiteX4" fmla="*/ 85626 w 290855"/>
                  <a:gd name="connsiteY4" fmla="*/ 18919 h 270562"/>
                  <a:gd name="connsiteX5" fmla="*/ 116949 w 290855"/>
                  <a:gd name="connsiteY5" fmla="*/ 18919 h 270562"/>
                  <a:gd name="connsiteX6" fmla="*/ 116949 w 290855"/>
                  <a:gd name="connsiteY6" fmla="*/ 251803 h 270562"/>
                  <a:gd name="connsiteX7" fmla="*/ 54710 w 290855"/>
                  <a:gd name="connsiteY7" fmla="*/ 251803 h 270562"/>
                  <a:gd name="connsiteX8" fmla="*/ 54710 w 290855"/>
                  <a:gd name="connsiteY8" fmla="*/ 270643 h 270562"/>
                  <a:gd name="connsiteX9" fmla="*/ 145832 w 290855"/>
                  <a:gd name="connsiteY9" fmla="*/ 269440 h 270562"/>
                  <a:gd name="connsiteX10" fmla="*/ 236953 w 290855"/>
                  <a:gd name="connsiteY10" fmla="*/ 270643 h 270562"/>
                  <a:gd name="connsiteX11" fmla="*/ 236953 w 290855"/>
                  <a:gd name="connsiteY11" fmla="*/ 251803 h 270562"/>
                  <a:gd name="connsiteX12" fmla="*/ 174714 w 290855"/>
                  <a:gd name="connsiteY12" fmla="*/ 251803 h 270562"/>
                  <a:gd name="connsiteX13" fmla="*/ 174714 w 290855"/>
                  <a:gd name="connsiteY13" fmla="*/ 18919 h 270562"/>
                  <a:gd name="connsiteX14" fmla="*/ 205630 w 290855"/>
                  <a:gd name="connsiteY14" fmla="*/ 18919 h 270562"/>
                  <a:gd name="connsiteX15" fmla="*/ 271937 w 290855"/>
                  <a:gd name="connsiteY15" fmla="*/ 96681 h 270562"/>
                  <a:gd name="connsiteX16" fmla="*/ 291056 w 290855"/>
                  <a:gd name="connsiteY16" fmla="*/ 96681 h 270562"/>
                  <a:gd name="connsiteX17" fmla="*/ 282514 w 290855"/>
                  <a:gd name="connsiteY17" fmla="*/ 80 h 27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0855" h="270562">
                    <a:moveTo>
                      <a:pt x="282514" y="80"/>
                    </a:moveTo>
                    <a:lnTo>
                      <a:pt x="8743" y="80"/>
                    </a:lnTo>
                    <a:lnTo>
                      <a:pt x="200" y="96681"/>
                    </a:lnTo>
                    <a:lnTo>
                      <a:pt x="19319" y="96681"/>
                    </a:lnTo>
                    <a:cubicBezTo>
                      <a:pt x="22981" y="51387"/>
                      <a:pt x="27048" y="18919"/>
                      <a:pt x="85626" y="18919"/>
                    </a:cubicBezTo>
                    <a:lnTo>
                      <a:pt x="116949" y="18919"/>
                    </a:lnTo>
                    <a:lnTo>
                      <a:pt x="116949" y="251803"/>
                    </a:lnTo>
                    <a:lnTo>
                      <a:pt x="54710" y="251803"/>
                    </a:lnTo>
                    <a:lnTo>
                      <a:pt x="54710" y="270643"/>
                    </a:lnTo>
                    <a:cubicBezTo>
                      <a:pt x="76677" y="269440"/>
                      <a:pt x="121831" y="269440"/>
                      <a:pt x="145832" y="269440"/>
                    </a:cubicBezTo>
                    <a:cubicBezTo>
                      <a:pt x="169832" y="269440"/>
                      <a:pt x="214986" y="269440"/>
                      <a:pt x="236953" y="270643"/>
                    </a:cubicBezTo>
                    <a:lnTo>
                      <a:pt x="236953" y="251803"/>
                    </a:lnTo>
                    <a:lnTo>
                      <a:pt x="174714" y="251803"/>
                    </a:lnTo>
                    <a:lnTo>
                      <a:pt x="174714" y="18919"/>
                    </a:lnTo>
                    <a:lnTo>
                      <a:pt x="205630" y="18919"/>
                    </a:lnTo>
                    <a:cubicBezTo>
                      <a:pt x="263801" y="18919"/>
                      <a:pt x="267869" y="50986"/>
                      <a:pt x="271937" y="96681"/>
                    </a:cubicBezTo>
                    <a:lnTo>
                      <a:pt x="291056" y="96681"/>
                    </a:lnTo>
                    <a:lnTo>
                      <a:pt x="282514" y="80"/>
                    </a:ln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47E5A0C-A0D0-81FC-E874-C1B0162D22E1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11015959" y="5589578"/>
                <a:ext cx="207463" cy="183982"/>
              </a:xfrm>
              <a:custGeom>
                <a:avLst/>
                <a:gdLst>
                  <a:gd name="connsiteX0" fmla="*/ 207671 w 207463"/>
                  <a:gd name="connsiteY0" fmla="*/ 94276 h 183982"/>
                  <a:gd name="connsiteX1" fmla="*/ 103939 w 207463"/>
                  <a:gd name="connsiteY1" fmla="*/ 80 h 183982"/>
                  <a:gd name="connsiteX2" fmla="*/ 207 w 207463"/>
                  <a:gd name="connsiteY2" fmla="*/ 94276 h 183982"/>
                  <a:gd name="connsiteX3" fmla="*/ 103939 w 207463"/>
                  <a:gd name="connsiteY3" fmla="*/ 184063 h 183982"/>
                  <a:gd name="connsiteX4" fmla="*/ 207671 w 207463"/>
                  <a:gd name="connsiteY4" fmla="*/ 94276 h 183982"/>
                  <a:gd name="connsiteX5" fmla="*/ 103939 w 207463"/>
                  <a:gd name="connsiteY5" fmla="*/ 168029 h 183982"/>
                  <a:gd name="connsiteX6" fmla="*/ 52277 w 207463"/>
                  <a:gd name="connsiteY6" fmla="*/ 89867 h 183982"/>
                  <a:gd name="connsiteX7" fmla="*/ 59192 w 207463"/>
                  <a:gd name="connsiteY7" fmla="*/ 37759 h 183982"/>
                  <a:gd name="connsiteX8" fmla="*/ 103939 w 207463"/>
                  <a:gd name="connsiteY8" fmla="*/ 14510 h 183982"/>
                  <a:gd name="connsiteX9" fmla="*/ 147059 w 207463"/>
                  <a:gd name="connsiteY9" fmla="*/ 34953 h 183982"/>
                  <a:gd name="connsiteX10" fmla="*/ 155602 w 207463"/>
                  <a:gd name="connsiteY10" fmla="*/ 89867 h 183982"/>
                  <a:gd name="connsiteX11" fmla="*/ 103939 w 207463"/>
                  <a:gd name="connsiteY11" fmla="*/ 168029 h 18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7463" h="183982">
                    <a:moveTo>
                      <a:pt x="207671" y="94276"/>
                    </a:moveTo>
                    <a:cubicBezTo>
                      <a:pt x="207671" y="40564"/>
                      <a:pt x="170246" y="80"/>
                      <a:pt x="103939" y="80"/>
                    </a:cubicBezTo>
                    <a:cubicBezTo>
                      <a:pt x="37225" y="80"/>
                      <a:pt x="207" y="40965"/>
                      <a:pt x="207" y="94276"/>
                    </a:cubicBezTo>
                    <a:cubicBezTo>
                      <a:pt x="207" y="143979"/>
                      <a:pt x="36005" y="184063"/>
                      <a:pt x="103939" y="184063"/>
                    </a:cubicBezTo>
                    <a:cubicBezTo>
                      <a:pt x="172280" y="184063"/>
                      <a:pt x="207671" y="143578"/>
                      <a:pt x="207671" y="94276"/>
                    </a:cubicBezTo>
                    <a:close/>
                    <a:moveTo>
                      <a:pt x="103939" y="168029"/>
                    </a:moveTo>
                    <a:cubicBezTo>
                      <a:pt x="52277" y="168029"/>
                      <a:pt x="52277" y="124739"/>
                      <a:pt x="52277" y="89867"/>
                    </a:cubicBezTo>
                    <a:cubicBezTo>
                      <a:pt x="52277" y="71829"/>
                      <a:pt x="52277" y="51387"/>
                      <a:pt x="59192" y="37759"/>
                    </a:cubicBezTo>
                    <a:cubicBezTo>
                      <a:pt x="66921" y="22928"/>
                      <a:pt x="84006" y="14510"/>
                      <a:pt x="103939" y="14510"/>
                    </a:cubicBezTo>
                    <a:cubicBezTo>
                      <a:pt x="121024" y="14510"/>
                      <a:pt x="138110" y="20924"/>
                      <a:pt x="147059" y="34953"/>
                    </a:cubicBezTo>
                    <a:cubicBezTo>
                      <a:pt x="155602" y="48581"/>
                      <a:pt x="155602" y="70627"/>
                      <a:pt x="155602" y="89867"/>
                    </a:cubicBezTo>
                    <a:cubicBezTo>
                      <a:pt x="155602" y="124739"/>
                      <a:pt x="155602" y="168029"/>
                      <a:pt x="103939" y="1680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B16B9B3-70E2-9B3D-0C25-C8A14DBF03DF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11251896" y="5590780"/>
                <a:ext cx="229023" cy="258136"/>
              </a:xfrm>
              <a:custGeom>
                <a:avLst/>
                <a:gdLst>
                  <a:gd name="connsiteX0" fmla="*/ 74656 w 229023"/>
                  <a:gd name="connsiteY0" fmla="*/ 48581 h 258136"/>
                  <a:gd name="connsiteX1" fmla="*/ 80758 w 229023"/>
                  <a:gd name="connsiteY1" fmla="*/ 34953 h 258136"/>
                  <a:gd name="connsiteX2" fmla="*/ 127132 w 229023"/>
                  <a:gd name="connsiteY2" fmla="*/ 16114 h 258136"/>
                  <a:gd name="connsiteX3" fmla="*/ 177167 w 229023"/>
                  <a:gd name="connsiteY3" fmla="*/ 91069 h 258136"/>
                  <a:gd name="connsiteX4" fmla="*/ 122250 w 229023"/>
                  <a:gd name="connsiteY4" fmla="*/ 168430 h 258136"/>
                  <a:gd name="connsiteX5" fmla="*/ 79131 w 229023"/>
                  <a:gd name="connsiteY5" fmla="*/ 146785 h 258136"/>
                  <a:gd name="connsiteX6" fmla="*/ 74656 w 229023"/>
                  <a:gd name="connsiteY6" fmla="*/ 133558 h 258136"/>
                  <a:gd name="connsiteX7" fmla="*/ 74656 w 229023"/>
                  <a:gd name="connsiteY7" fmla="*/ 48581 h 258136"/>
                  <a:gd name="connsiteX8" fmla="*/ 74656 w 229023"/>
                  <a:gd name="connsiteY8" fmla="*/ 164823 h 258136"/>
                  <a:gd name="connsiteX9" fmla="*/ 126725 w 229023"/>
                  <a:gd name="connsiteY9" fmla="*/ 182860 h 258136"/>
                  <a:gd name="connsiteX10" fmla="*/ 229237 w 229023"/>
                  <a:gd name="connsiteY10" fmla="*/ 91069 h 258136"/>
                  <a:gd name="connsiteX11" fmla="*/ 133641 w 229023"/>
                  <a:gd name="connsiteY11" fmla="*/ 80 h 258136"/>
                  <a:gd name="connsiteX12" fmla="*/ 72215 w 229023"/>
                  <a:gd name="connsiteY12" fmla="*/ 19721 h 258136"/>
                  <a:gd name="connsiteX13" fmla="*/ 72215 w 229023"/>
                  <a:gd name="connsiteY13" fmla="*/ 80 h 258136"/>
                  <a:gd name="connsiteX14" fmla="*/ 213 w 229023"/>
                  <a:gd name="connsiteY14" fmla="*/ 3287 h 258136"/>
                  <a:gd name="connsiteX15" fmla="*/ 213 w 229023"/>
                  <a:gd name="connsiteY15" fmla="*/ 22126 h 258136"/>
                  <a:gd name="connsiteX16" fmla="*/ 28282 w 229023"/>
                  <a:gd name="connsiteY16" fmla="*/ 37358 h 258136"/>
                  <a:gd name="connsiteX17" fmla="*/ 28282 w 229023"/>
                  <a:gd name="connsiteY17" fmla="*/ 239378 h 258136"/>
                  <a:gd name="connsiteX18" fmla="*/ 213 w 229023"/>
                  <a:gd name="connsiteY18" fmla="*/ 239378 h 258136"/>
                  <a:gd name="connsiteX19" fmla="*/ 213 w 229023"/>
                  <a:gd name="connsiteY19" fmla="*/ 258217 h 258136"/>
                  <a:gd name="connsiteX20" fmla="*/ 51469 w 229023"/>
                  <a:gd name="connsiteY20" fmla="*/ 257014 h 258136"/>
                  <a:gd name="connsiteX21" fmla="*/ 102724 w 229023"/>
                  <a:gd name="connsiteY21" fmla="*/ 258217 h 258136"/>
                  <a:gd name="connsiteX22" fmla="*/ 102724 w 229023"/>
                  <a:gd name="connsiteY22" fmla="*/ 239378 h 258136"/>
                  <a:gd name="connsiteX23" fmla="*/ 74656 w 229023"/>
                  <a:gd name="connsiteY23" fmla="*/ 239378 h 258136"/>
                  <a:gd name="connsiteX24" fmla="*/ 74656 w 229023"/>
                  <a:gd name="connsiteY24" fmla="*/ 164823 h 25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9023" h="258136">
                    <a:moveTo>
                      <a:pt x="74656" y="48581"/>
                    </a:moveTo>
                    <a:cubicBezTo>
                      <a:pt x="74656" y="40965"/>
                      <a:pt x="75063" y="40564"/>
                      <a:pt x="80758" y="34953"/>
                    </a:cubicBezTo>
                    <a:cubicBezTo>
                      <a:pt x="97029" y="18519"/>
                      <a:pt x="118183" y="16114"/>
                      <a:pt x="127132" y="16114"/>
                    </a:cubicBezTo>
                    <a:cubicBezTo>
                      <a:pt x="154387" y="16114"/>
                      <a:pt x="177167" y="40564"/>
                      <a:pt x="177167" y="91069"/>
                    </a:cubicBezTo>
                    <a:cubicBezTo>
                      <a:pt x="177167" y="147587"/>
                      <a:pt x="148692" y="168430"/>
                      <a:pt x="122250" y="168430"/>
                    </a:cubicBezTo>
                    <a:cubicBezTo>
                      <a:pt x="116555" y="168430"/>
                      <a:pt x="97436" y="168430"/>
                      <a:pt x="79131" y="146785"/>
                    </a:cubicBezTo>
                    <a:cubicBezTo>
                      <a:pt x="74656" y="141574"/>
                      <a:pt x="74656" y="141173"/>
                      <a:pt x="74656" y="133558"/>
                    </a:cubicBezTo>
                    <a:lnTo>
                      <a:pt x="74656" y="48581"/>
                    </a:lnTo>
                    <a:close/>
                    <a:moveTo>
                      <a:pt x="74656" y="164823"/>
                    </a:moveTo>
                    <a:cubicBezTo>
                      <a:pt x="92148" y="178852"/>
                      <a:pt x="110047" y="182860"/>
                      <a:pt x="126725" y="182860"/>
                    </a:cubicBezTo>
                    <a:cubicBezTo>
                      <a:pt x="187744" y="182860"/>
                      <a:pt x="229237" y="146785"/>
                      <a:pt x="229237" y="91069"/>
                    </a:cubicBezTo>
                    <a:cubicBezTo>
                      <a:pt x="229237" y="37759"/>
                      <a:pt x="192219" y="80"/>
                      <a:pt x="133641" y="80"/>
                    </a:cubicBezTo>
                    <a:cubicBezTo>
                      <a:pt x="103131" y="80"/>
                      <a:pt x="81571" y="12506"/>
                      <a:pt x="72215" y="19721"/>
                    </a:cubicBezTo>
                    <a:lnTo>
                      <a:pt x="72215" y="80"/>
                    </a:lnTo>
                    <a:lnTo>
                      <a:pt x="213" y="3287"/>
                    </a:lnTo>
                    <a:lnTo>
                      <a:pt x="213" y="22126"/>
                    </a:lnTo>
                    <a:cubicBezTo>
                      <a:pt x="25434" y="22126"/>
                      <a:pt x="28282" y="22126"/>
                      <a:pt x="28282" y="37358"/>
                    </a:cubicBezTo>
                    <a:lnTo>
                      <a:pt x="28282" y="239378"/>
                    </a:lnTo>
                    <a:lnTo>
                      <a:pt x="213" y="239378"/>
                    </a:lnTo>
                    <a:lnTo>
                      <a:pt x="213" y="258217"/>
                    </a:lnTo>
                    <a:cubicBezTo>
                      <a:pt x="11603" y="257816"/>
                      <a:pt x="36011" y="257014"/>
                      <a:pt x="51469" y="257014"/>
                    </a:cubicBezTo>
                    <a:cubicBezTo>
                      <a:pt x="67334" y="257014"/>
                      <a:pt x="91334" y="257816"/>
                      <a:pt x="102724" y="258217"/>
                    </a:cubicBezTo>
                    <a:lnTo>
                      <a:pt x="102724" y="239378"/>
                    </a:lnTo>
                    <a:lnTo>
                      <a:pt x="74656" y="239378"/>
                    </a:lnTo>
                    <a:lnTo>
                      <a:pt x="74656" y="164823"/>
                    </a:ln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E24A3D3-4C58-D21C-5BBC-628081D761F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3609214" y="5490572"/>
                <a:ext cx="168411" cy="280583"/>
              </a:xfrm>
              <a:custGeom>
                <a:avLst/>
                <a:gdLst>
                  <a:gd name="connsiteX0" fmla="*/ 87731 w 168411"/>
                  <a:gd name="connsiteY0" fmla="*/ 167228 h 280583"/>
                  <a:gd name="connsiteX1" fmla="*/ 141020 w 168411"/>
                  <a:gd name="connsiteY1" fmla="*/ 92673 h 280583"/>
                  <a:gd name="connsiteX2" fmla="*/ 168682 w 168411"/>
                  <a:gd name="connsiteY2" fmla="*/ 51788 h 280583"/>
                  <a:gd name="connsiteX3" fmla="*/ 81222 w 168411"/>
                  <a:gd name="connsiteY3" fmla="*/ 80 h 280583"/>
                  <a:gd name="connsiteX4" fmla="*/ 270 w 168411"/>
                  <a:gd name="connsiteY4" fmla="*/ 50986 h 280583"/>
                  <a:gd name="connsiteX5" fmla="*/ 25492 w 168411"/>
                  <a:gd name="connsiteY5" fmla="*/ 76639 h 280583"/>
                  <a:gd name="connsiteX6" fmla="*/ 51119 w 168411"/>
                  <a:gd name="connsiteY6" fmla="*/ 51387 h 280583"/>
                  <a:gd name="connsiteX7" fmla="*/ 32814 w 168411"/>
                  <a:gd name="connsiteY7" fmla="*/ 26936 h 280583"/>
                  <a:gd name="connsiteX8" fmla="*/ 78781 w 168411"/>
                  <a:gd name="connsiteY8" fmla="*/ 14510 h 280583"/>
                  <a:gd name="connsiteX9" fmla="*/ 116613 w 168411"/>
                  <a:gd name="connsiteY9" fmla="*/ 48982 h 280583"/>
                  <a:gd name="connsiteX10" fmla="*/ 105223 w 168411"/>
                  <a:gd name="connsiteY10" fmla="*/ 81049 h 280583"/>
                  <a:gd name="connsiteX11" fmla="*/ 68611 w 168411"/>
                  <a:gd name="connsiteY11" fmla="*/ 164021 h 280583"/>
                  <a:gd name="connsiteX12" fmla="*/ 68611 w 168411"/>
                  <a:gd name="connsiteY12" fmla="*/ 179253 h 280583"/>
                  <a:gd name="connsiteX13" fmla="*/ 77968 w 168411"/>
                  <a:gd name="connsiteY13" fmla="*/ 190075 h 280583"/>
                  <a:gd name="connsiteX14" fmla="*/ 87731 w 168411"/>
                  <a:gd name="connsiteY14" fmla="*/ 178050 h 280583"/>
                  <a:gd name="connsiteX15" fmla="*/ 87731 w 168411"/>
                  <a:gd name="connsiteY15" fmla="*/ 167228 h 280583"/>
                  <a:gd name="connsiteX16" fmla="*/ 109697 w 168411"/>
                  <a:gd name="connsiteY16" fmla="*/ 249398 h 280583"/>
                  <a:gd name="connsiteX17" fmla="*/ 77968 w 168411"/>
                  <a:gd name="connsiteY17" fmla="*/ 218133 h 280583"/>
                  <a:gd name="connsiteX18" fmla="*/ 46238 w 168411"/>
                  <a:gd name="connsiteY18" fmla="*/ 249398 h 280583"/>
                  <a:gd name="connsiteX19" fmla="*/ 77968 w 168411"/>
                  <a:gd name="connsiteY19" fmla="*/ 280663 h 280583"/>
                  <a:gd name="connsiteX20" fmla="*/ 109697 w 168411"/>
                  <a:gd name="connsiteY20" fmla="*/ 249398 h 28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8411" h="280583">
                    <a:moveTo>
                      <a:pt x="87731" y="167228"/>
                    </a:moveTo>
                    <a:cubicBezTo>
                      <a:pt x="87731" y="125942"/>
                      <a:pt x="125562" y="101491"/>
                      <a:pt x="141020" y="92673"/>
                    </a:cubicBezTo>
                    <a:cubicBezTo>
                      <a:pt x="149156" y="87863"/>
                      <a:pt x="168682" y="77040"/>
                      <a:pt x="168682" y="51788"/>
                    </a:cubicBezTo>
                    <a:cubicBezTo>
                      <a:pt x="168682" y="80"/>
                      <a:pt x="96273" y="80"/>
                      <a:pt x="81222" y="80"/>
                    </a:cubicBezTo>
                    <a:cubicBezTo>
                      <a:pt x="24678" y="80"/>
                      <a:pt x="270" y="25333"/>
                      <a:pt x="270" y="50986"/>
                    </a:cubicBezTo>
                    <a:cubicBezTo>
                      <a:pt x="270" y="70226"/>
                      <a:pt x="15322" y="76639"/>
                      <a:pt x="25492" y="76639"/>
                    </a:cubicBezTo>
                    <a:cubicBezTo>
                      <a:pt x="38509" y="76639"/>
                      <a:pt x="51119" y="67821"/>
                      <a:pt x="51119" y="51387"/>
                    </a:cubicBezTo>
                    <a:cubicBezTo>
                      <a:pt x="51119" y="32548"/>
                      <a:pt x="33627" y="27337"/>
                      <a:pt x="32814" y="26936"/>
                    </a:cubicBezTo>
                    <a:cubicBezTo>
                      <a:pt x="43390" y="19320"/>
                      <a:pt x="60069" y="14510"/>
                      <a:pt x="78781" y="14510"/>
                    </a:cubicBezTo>
                    <a:cubicBezTo>
                      <a:pt x="116206" y="14510"/>
                      <a:pt x="116613" y="30143"/>
                      <a:pt x="116613" y="48982"/>
                    </a:cubicBezTo>
                    <a:cubicBezTo>
                      <a:pt x="116613" y="66619"/>
                      <a:pt x="113359" y="73032"/>
                      <a:pt x="105223" y="81049"/>
                    </a:cubicBezTo>
                    <a:cubicBezTo>
                      <a:pt x="80002" y="107103"/>
                      <a:pt x="68611" y="137967"/>
                      <a:pt x="68611" y="164021"/>
                    </a:cubicBezTo>
                    <a:lnTo>
                      <a:pt x="68611" y="179253"/>
                    </a:lnTo>
                    <a:cubicBezTo>
                      <a:pt x="68611" y="188071"/>
                      <a:pt x="68611" y="190075"/>
                      <a:pt x="77968" y="190075"/>
                    </a:cubicBezTo>
                    <a:cubicBezTo>
                      <a:pt x="87731" y="190075"/>
                      <a:pt x="87731" y="187670"/>
                      <a:pt x="87731" y="178050"/>
                    </a:cubicBezTo>
                    <a:lnTo>
                      <a:pt x="87731" y="167228"/>
                    </a:lnTo>
                    <a:close/>
                    <a:moveTo>
                      <a:pt x="109697" y="249398"/>
                    </a:moveTo>
                    <a:cubicBezTo>
                      <a:pt x="109697" y="232163"/>
                      <a:pt x="95460" y="218133"/>
                      <a:pt x="77968" y="218133"/>
                    </a:cubicBezTo>
                    <a:cubicBezTo>
                      <a:pt x="60476" y="218133"/>
                      <a:pt x="46238" y="232163"/>
                      <a:pt x="46238" y="249398"/>
                    </a:cubicBezTo>
                    <a:cubicBezTo>
                      <a:pt x="46238" y="266634"/>
                      <a:pt x="60476" y="280663"/>
                      <a:pt x="77968" y="280663"/>
                    </a:cubicBezTo>
                    <a:cubicBezTo>
                      <a:pt x="95460" y="280663"/>
                      <a:pt x="109697" y="266634"/>
                      <a:pt x="109697" y="2493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8EED02-F09C-4D6A-1AFC-0FAF6A4BDA6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3830123" y="5490572"/>
                <a:ext cx="168411" cy="280583"/>
              </a:xfrm>
              <a:custGeom>
                <a:avLst/>
                <a:gdLst>
                  <a:gd name="connsiteX0" fmla="*/ 87736 w 168411"/>
                  <a:gd name="connsiteY0" fmla="*/ 167228 h 280583"/>
                  <a:gd name="connsiteX1" fmla="*/ 141026 w 168411"/>
                  <a:gd name="connsiteY1" fmla="*/ 92673 h 280583"/>
                  <a:gd name="connsiteX2" fmla="*/ 168688 w 168411"/>
                  <a:gd name="connsiteY2" fmla="*/ 51788 h 280583"/>
                  <a:gd name="connsiteX3" fmla="*/ 81227 w 168411"/>
                  <a:gd name="connsiteY3" fmla="*/ 80 h 280583"/>
                  <a:gd name="connsiteX4" fmla="*/ 276 w 168411"/>
                  <a:gd name="connsiteY4" fmla="*/ 50986 h 280583"/>
                  <a:gd name="connsiteX5" fmla="*/ 25497 w 168411"/>
                  <a:gd name="connsiteY5" fmla="*/ 76639 h 280583"/>
                  <a:gd name="connsiteX6" fmla="*/ 51125 w 168411"/>
                  <a:gd name="connsiteY6" fmla="*/ 51387 h 280583"/>
                  <a:gd name="connsiteX7" fmla="*/ 32819 w 168411"/>
                  <a:gd name="connsiteY7" fmla="*/ 26936 h 280583"/>
                  <a:gd name="connsiteX8" fmla="*/ 78787 w 168411"/>
                  <a:gd name="connsiteY8" fmla="*/ 14510 h 280583"/>
                  <a:gd name="connsiteX9" fmla="*/ 116618 w 168411"/>
                  <a:gd name="connsiteY9" fmla="*/ 48982 h 280583"/>
                  <a:gd name="connsiteX10" fmla="*/ 105228 w 168411"/>
                  <a:gd name="connsiteY10" fmla="*/ 81049 h 280583"/>
                  <a:gd name="connsiteX11" fmla="*/ 68617 w 168411"/>
                  <a:gd name="connsiteY11" fmla="*/ 164021 h 280583"/>
                  <a:gd name="connsiteX12" fmla="*/ 68617 w 168411"/>
                  <a:gd name="connsiteY12" fmla="*/ 179253 h 280583"/>
                  <a:gd name="connsiteX13" fmla="*/ 77973 w 168411"/>
                  <a:gd name="connsiteY13" fmla="*/ 190075 h 280583"/>
                  <a:gd name="connsiteX14" fmla="*/ 87736 w 168411"/>
                  <a:gd name="connsiteY14" fmla="*/ 178050 h 280583"/>
                  <a:gd name="connsiteX15" fmla="*/ 87736 w 168411"/>
                  <a:gd name="connsiteY15" fmla="*/ 167228 h 280583"/>
                  <a:gd name="connsiteX16" fmla="*/ 109703 w 168411"/>
                  <a:gd name="connsiteY16" fmla="*/ 249398 h 280583"/>
                  <a:gd name="connsiteX17" fmla="*/ 77973 w 168411"/>
                  <a:gd name="connsiteY17" fmla="*/ 218133 h 280583"/>
                  <a:gd name="connsiteX18" fmla="*/ 46243 w 168411"/>
                  <a:gd name="connsiteY18" fmla="*/ 249398 h 280583"/>
                  <a:gd name="connsiteX19" fmla="*/ 77973 w 168411"/>
                  <a:gd name="connsiteY19" fmla="*/ 280663 h 280583"/>
                  <a:gd name="connsiteX20" fmla="*/ 109703 w 168411"/>
                  <a:gd name="connsiteY20" fmla="*/ 249398 h 28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8411" h="280583">
                    <a:moveTo>
                      <a:pt x="87736" y="167228"/>
                    </a:moveTo>
                    <a:cubicBezTo>
                      <a:pt x="87736" y="125942"/>
                      <a:pt x="125568" y="101491"/>
                      <a:pt x="141026" y="92673"/>
                    </a:cubicBezTo>
                    <a:cubicBezTo>
                      <a:pt x="149162" y="87863"/>
                      <a:pt x="168688" y="77040"/>
                      <a:pt x="168688" y="51788"/>
                    </a:cubicBezTo>
                    <a:cubicBezTo>
                      <a:pt x="168688" y="80"/>
                      <a:pt x="96279" y="80"/>
                      <a:pt x="81227" y="80"/>
                    </a:cubicBezTo>
                    <a:cubicBezTo>
                      <a:pt x="24683" y="80"/>
                      <a:pt x="276" y="25333"/>
                      <a:pt x="276" y="50986"/>
                    </a:cubicBezTo>
                    <a:cubicBezTo>
                      <a:pt x="276" y="70226"/>
                      <a:pt x="15327" y="76639"/>
                      <a:pt x="25497" y="76639"/>
                    </a:cubicBezTo>
                    <a:cubicBezTo>
                      <a:pt x="38514" y="76639"/>
                      <a:pt x="51125" y="67821"/>
                      <a:pt x="51125" y="51387"/>
                    </a:cubicBezTo>
                    <a:cubicBezTo>
                      <a:pt x="51125" y="32548"/>
                      <a:pt x="33633" y="27337"/>
                      <a:pt x="32819" y="26936"/>
                    </a:cubicBezTo>
                    <a:cubicBezTo>
                      <a:pt x="43396" y="19320"/>
                      <a:pt x="60074" y="14510"/>
                      <a:pt x="78787" y="14510"/>
                    </a:cubicBezTo>
                    <a:cubicBezTo>
                      <a:pt x="116211" y="14510"/>
                      <a:pt x="116618" y="30143"/>
                      <a:pt x="116618" y="48982"/>
                    </a:cubicBezTo>
                    <a:cubicBezTo>
                      <a:pt x="116618" y="66619"/>
                      <a:pt x="113364" y="73032"/>
                      <a:pt x="105228" y="81049"/>
                    </a:cubicBezTo>
                    <a:cubicBezTo>
                      <a:pt x="80007" y="107103"/>
                      <a:pt x="68617" y="137967"/>
                      <a:pt x="68617" y="164021"/>
                    </a:cubicBezTo>
                    <a:lnTo>
                      <a:pt x="68617" y="179253"/>
                    </a:lnTo>
                    <a:cubicBezTo>
                      <a:pt x="68617" y="188071"/>
                      <a:pt x="68617" y="190075"/>
                      <a:pt x="77973" y="190075"/>
                    </a:cubicBezTo>
                    <a:cubicBezTo>
                      <a:pt x="87736" y="190075"/>
                      <a:pt x="87736" y="187670"/>
                      <a:pt x="87736" y="178050"/>
                    </a:cubicBezTo>
                    <a:lnTo>
                      <a:pt x="87736" y="167228"/>
                    </a:lnTo>
                    <a:close/>
                    <a:moveTo>
                      <a:pt x="109703" y="249398"/>
                    </a:moveTo>
                    <a:cubicBezTo>
                      <a:pt x="109703" y="232163"/>
                      <a:pt x="95465" y="218133"/>
                      <a:pt x="77973" y="218133"/>
                    </a:cubicBezTo>
                    <a:cubicBezTo>
                      <a:pt x="60481" y="218133"/>
                      <a:pt x="46243" y="232163"/>
                      <a:pt x="46243" y="249398"/>
                    </a:cubicBezTo>
                    <a:cubicBezTo>
                      <a:pt x="46243" y="266634"/>
                      <a:pt x="60481" y="280663"/>
                      <a:pt x="77973" y="280663"/>
                    </a:cubicBezTo>
                    <a:cubicBezTo>
                      <a:pt x="95465" y="280663"/>
                      <a:pt x="109703" y="266634"/>
                      <a:pt x="109703" y="2493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B22CD70-A474-02D1-3D47-94DF06127EC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4051033" y="5490572"/>
                <a:ext cx="168411" cy="280583"/>
              </a:xfrm>
              <a:custGeom>
                <a:avLst/>
                <a:gdLst>
                  <a:gd name="connsiteX0" fmla="*/ 87741 w 168411"/>
                  <a:gd name="connsiteY0" fmla="*/ 167228 h 280583"/>
                  <a:gd name="connsiteX1" fmla="*/ 141031 w 168411"/>
                  <a:gd name="connsiteY1" fmla="*/ 92673 h 280583"/>
                  <a:gd name="connsiteX2" fmla="*/ 168693 w 168411"/>
                  <a:gd name="connsiteY2" fmla="*/ 51788 h 280583"/>
                  <a:gd name="connsiteX3" fmla="*/ 81233 w 168411"/>
                  <a:gd name="connsiteY3" fmla="*/ 80 h 280583"/>
                  <a:gd name="connsiteX4" fmla="*/ 281 w 168411"/>
                  <a:gd name="connsiteY4" fmla="*/ 50986 h 280583"/>
                  <a:gd name="connsiteX5" fmla="*/ 25502 w 168411"/>
                  <a:gd name="connsiteY5" fmla="*/ 76639 h 280583"/>
                  <a:gd name="connsiteX6" fmla="*/ 51130 w 168411"/>
                  <a:gd name="connsiteY6" fmla="*/ 51387 h 280583"/>
                  <a:gd name="connsiteX7" fmla="*/ 32825 w 168411"/>
                  <a:gd name="connsiteY7" fmla="*/ 26936 h 280583"/>
                  <a:gd name="connsiteX8" fmla="*/ 78792 w 168411"/>
                  <a:gd name="connsiteY8" fmla="*/ 14510 h 280583"/>
                  <a:gd name="connsiteX9" fmla="*/ 116624 w 168411"/>
                  <a:gd name="connsiteY9" fmla="*/ 48982 h 280583"/>
                  <a:gd name="connsiteX10" fmla="*/ 105233 w 168411"/>
                  <a:gd name="connsiteY10" fmla="*/ 81049 h 280583"/>
                  <a:gd name="connsiteX11" fmla="*/ 68622 w 168411"/>
                  <a:gd name="connsiteY11" fmla="*/ 164021 h 280583"/>
                  <a:gd name="connsiteX12" fmla="*/ 68622 w 168411"/>
                  <a:gd name="connsiteY12" fmla="*/ 179253 h 280583"/>
                  <a:gd name="connsiteX13" fmla="*/ 77978 w 168411"/>
                  <a:gd name="connsiteY13" fmla="*/ 190075 h 280583"/>
                  <a:gd name="connsiteX14" fmla="*/ 87741 w 168411"/>
                  <a:gd name="connsiteY14" fmla="*/ 178050 h 280583"/>
                  <a:gd name="connsiteX15" fmla="*/ 87741 w 168411"/>
                  <a:gd name="connsiteY15" fmla="*/ 167228 h 280583"/>
                  <a:gd name="connsiteX16" fmla="*/ 109708 w 168411"/>
                  <a:gd name="connsiteY16" fmla="*/ 249398 h 280583"/>
                  <a:gd name="connsiteX17" fmla="*/ 77978 w 168411"/>
                  <a:gd name="connsiteY17" fmla="*/ 218133 h 280583"/>
                  <a:gd name="connsiteX18" fmla="*/ 46249 w 168411"/>
                  <a:gd name="connsiteY18" fmla="*/ 249398 h 280583"/>
                  <a:gd name="connsiteX19" fmla="*/ 77978 w 168411"/>
                  <a:gd name="connsiteY19" fmla="*/ 280663 h 280583"/>
                  <a:gd name="connsiteX20" fmla="*/ 109708 w 168411"/>
                  <a:gd name="connsiteY20" fmla="*/ 249398 h 28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8411" h="280583">
                    <a:moveTo>
                      <a:pt x="87741" y="167228"/>
                    </a:moveTo>
                    <a:cubicBezTo>
                      <a:pt x="87741" y="125942"/>
                      <a:pt x="125573" y="101491"/>
                      <a:pt x="141031" y="92673"/>
                    </a:cubicBezTo>
                    <a:cubicBezTo>
                      <a:pt x="149167" y="87863"/>
                      <a:pt x="168693" y="77040"/>
                      <a:pt x="168693" y="51788"/>
                    </a:cubicBezTo>
                    <a:cubicBezTo>
                      <a:pt x="168693" y="80"/>
                      <a:pt x="96284" y="80"/>
                      <a:pt x="81233" y="80"/>
                    </a:cubicBezTo>
                    <a:cubicBezTo>
                      <a:pt x="24689" y="80"/>
                      <a:pt x="281" y="25333"/>
                      <a:pt x="281" y="50986"/>
                    </a:cubicBezTo>
                    <a:cubicBezTo>
                      <a:pt x="281" y="70226"/>
                      <a:pt x="15333" y="76639"/>
                      <a:pt x="25502" y="76639"/>
                    </a:cubicBezTo>
                    <a:cubicBezTo>
                      <a:pt x="38520" y="76639"/>
                      <a:pt x="51130" y="67821"/>
                      <a:pt x="51130" y="51387"/>
                    </a:cubicBezTo>
                    <a:cubicBezTo>
                      <a:pt x="51130" y="32548"/>
                      <a:pt x="33638" y="27337"/>
                      <a:pt x="32825" y="26936"/>
                    </a:cubicBezTo>
                    <a:cubicBezTo>
                      <a:pt x="43401" y="19320"/>
                      <a:pt x="60080" y="14510"/>
                      <a:pt x="78792" y="14510"/>
                    </a:cubicBezTo>
                    <a:cubicBezTo>
                      <a:pt x="116217" y="14510"/>
                      <a:pt x="116624" y="30143"/>
                      <a:pt x="116624" y="48982"/>
                    </a:cubicBezTo>
                    <a:cubicBezTo>
                      <a:pt x="116624" y="66619"/>
                      <a:pt x="113369" y="73032"/>
                      <a:pt x="105233" y="81049"/>
                    </a:cubicBezTo>
                    <a:cubicBezTo>
                      <a:pt x="80012" y="107103"/>
                      <a:pt x="68622" y="137967"/>
                      <a:pt x="68622" y="164021"/>
                    </a:cubicBezTo>
                    <a:lnTo>
                      <a:pt x="68622" y="179253"/>
                    </a:lnTo>
                    <a:cubicBezTo>
                      <a:pt x="68622" y="188071"/>
                      <a:pt x="68622" y="190075"/>
                      <a:pt x="77978" y="190075"/>
                    </a:cubicBezTo>
                    <a:cubicBezTo>
                      <a:pt x="87741" y="190075"/>
                      <a:pt x="87741" y="187670"/>
                      <a:pt x="87741" y="178050"/>
                    </a:cubicBezTo>
                    <a:lnTo>
                      <a:pt x="87741" y="167228"/>
                    </a:lnTo>
                    <a:close/>
                    <a:moveTo>
                      <a:pt x="109708" y="249398"/>
                    </a:moveTo>
                    <a:cubicBezTo>
                      <a:pt x="109708" y="232163"/>
                      <a:pt x="95471" y="218133"/>
                      <a:pt x="77978" y="218133"/>
                    </a:cubicBezTo>
                    <a:cubicBezTo>
                      <a:pt x="60486" y="218133"/>
                      <a:pt x="46249" y="232163"/>
                      <a:pt x="46249" y="249398"/>
                    </a:cubicBezTo>
                    <a:cubicBezTo>
                      <a:pt x="46249" y="266634"/>
                      <a:pt x="60486" y="280663"/>
                      <a:pt x="77978" y="280663"/>
                    </a:cubicBezTo>
                    <a:cubicBezTo>
                      <a:pt x="95470" y="280663"/>
                      <a:pt x="109708" y="266634"/>
                      <a:pt x="109708" y="2493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4E52DDB-66F8-53C1-A43F-CC0D77E6C1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11680079" y="5477680"/>
                <a:ext cx="1703606" cy="40233"/>
              </a:xfrm>
              <a:custGeom>
                <a:avLst/>
                <a:gdLst>
                  <a:gd name="connsiteX0" fmla="*/ 0 w 1703606"/>
                  <a:gd name="connsiteY0" fmla="*/ 0 h 40233"/>
                  <a:gd name="connsiteX1" fmla="*/ 1703607 w 1703606"/>
                  <a:gd name="connsiteY1" fmla="*/ 0 h 40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3606" h="40233">
                    <a:moveTo>
                      <a:pt x="0" y="0"/>
                    </a:moveTo>
                    <a:lnTo>
                      <a:pt x="1703607" y="0"/>
                    </a:lnTo>
                  </a:path>
                </a:pathLst>
              </a:custGeom>
              <a:noFill/>
              <a:ln w="1625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CF9E753-3B47-D2D2-2411-3841B5D83C9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13307294" y="5381497"/>
                <a:ext cx="84534" cy="192366"/>
              </a:xfrm>
              <a:custGeom>
                <a:avLst/>
                <a:gdLst>
                  <a:gd name="connsiteX0" fmla="*/ 0 w 84534"/>
                  <a:gd name="connsiteY0" fmla="*/ 0 h 192366"/>
                  <a:gd name="connsiteX1" fmla="*/ 84534 w 84534"/>
                  <a:gd name="connsiteY1" fmla="*/ 96183 h 192366"/>
                  <a:gd name="connsiteX2" fmla="*/ 0 w 84534"/>
                  <a:gd name="connsiteY2" fmla="*/ 192367 h 19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534" h="192366">
                    <a:moveTo>
                      <a:pt x="0" y="0"/>
                    </a:moveTo>
                    <a:cubicBezTo>
                      <a:pt x="15471" y="57679"/>
                      <a:pt x="49764" y="84868"/>
                      <a:pt x="84534" y="96183"/>
                    </a:cubicBezTo>
                    <a:cubicBezTo>
                      <a:pt x="49764" y="107342"/>
                      <a:pt x="15471" y="134688"/>
                      <a:pt x="0" y="192367"/>
                    </a:cubicBezTo>
                  </a:path>
                </a:pathLst>
              </a:custGeom>
              <a:noFill/>
              <a:ln w="16256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4C27576-0262-785C-C4BE-9CE3DE0F54E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12297609" y="5191709"/>
                <a:ext cx="169428" cy="191638"/>
              </a:xfrm>
              <a:custGeom>
                <a:avLst/>
                <a:gdLst>
                  <a:gd name="connsiteX0" fmla="*/ 169667 w 169428"/>
                  <a:gd name="connsiteY0" fmla="*/ 117916 h 191638"/>
                  <a:gd name="connsiteX1" fmla="*/ 159986 w 169428"/>
                  <a:gd name="connsiteY1" fmla="*/ 117916 h 191638"/>
                  <a:gd name="connsiteX2" fmla="*/ 98764 w 169428"/>
                  <a:gd name="connsiteY2" fmla="*/ 181608 h 191638"/>
                  <a:gd name="connsiteX3" fmla="*/ 70288 w 169428"/>
                  <a:gd name="connsiteY3" fmla="*/ 181608 h 191638"/>
                  <a:gd name="connsiteX4" fmla="*/ 56620 w 169428"/>
                  <a:gd name="connsiteY4" fmla="*/ 170665 h 191638"/>
                  <a:gd name="connsiteX5" fmla="*/ 56620 w 169428"/>
                  <a:gd name="connsiteY5" fmla="*/ 23078 h 191638"/>
                  <a:gd name="connsiteX6" fmla="*/ 83387 w 169428"/>
                  <a:gd name="connsiteY6" fmla="*/ 10172 h 191638"/>
                  <a:gd name="connsiteX7" fmla="*/ 93353 w 169428"/>
                  <a:gd name="connsiteY7" fmla="*/ 10172 h 191638"/>
                  <a:gd name="connsiteX8" fmla="*/ 93353 w 169428"/>
                  <a:gd name="connsiteY8" fmla="*/ 71 h 191638"/>
                  <a:gd name="connsiteX9" fmla="*/ 43521 w 169428"/>
                  <a:gd name="connsiteY9" fmla="*/ 1193 h 191638"/>
                  <a:gd name="connsiteX10" fmla="*/ 239 w 169428"/>
                  <a:gd name="connsiteY10" fmla="*/ 71 h 191638"/>
                  <a:gd name="connsiteX11" fmla="*/ 239 w 169428"/>
                  <a:gd name="connsiteY11" fmla="*/ 10172 h 191638"/>
                  <a:gd name="connsiteX12" fmla="*/ 7073 w 169428"/>
                  <a:gd name="connsiteY12" fmla="*/ 10172 h 191638"/>
                  <a:gd name="connsiteX13" fmla="*/ 29568 w 169428"/>
                  <a:gd name="connsiteY13" fmla="*/ 22798 h 191638"/>
                  <a:gd name="connsiteX14" fmla="*/ 29568 w 169428"/>
                  <a:gd name="connsiteY14" fmla="*/ 168982 h 191638"/>
                  <a:gd name="connsiteX15" fmla="*/ 7073 w 169428"/>
                  <a:gd name="connsiteY15" fmla="*/ 181608 h 191638"/>
                  <a:gd name="connsiteX16" fmla="*/ 239 w 169428"/>
                  <a:gd name="connsiteY16" fmla="*/ 181608 h 191638"/>
                  <a:gd name="connsiteX17" fmla="*/ 239 w 169428"/>
                  <a:gd name="connsiteY17" fmla="*/ 191709 h 191638"/>
                  <a:gd name="connsiteX18" fmla="*/ 161125 w 169428"/>
                  <a:gd name="connsiteY18" fmla="*/ 191709 h 191638"/>
                  <a:gd name="connsiteX19" fmla="*/ 169667 w 169428"/>
                  <a:gd name="connsiteY19" fmla="*/ 117916 h 19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9428" h="191638">
                    <a:moveTo>
                      <a:pt x="169667" y="117916"/>
                    </a:moveTo>
                    <a:lnTo>
                      <a:pt x="159986" y="117916"/>
                    </a:lnTo>
                    <a:cubicBezTo>
                      <a:pt x="156853" y="145413"/>
                      <a:pt x="152582" y="181608"/>
                      <a:pt x="98764" y="181608"/>
                    </a:cubicBezTo>
                    <a:lnTo>
                      <a:pt x="70288" y="181608"/>
                    </a:lnTo>
                    <a:cubicBezTo>
                      <a:pt x="56905" y="181608"/>
                      <a:pt x="56620" y="179363"/>
                      <a:pt x="56620" y="170665"/>
                    </a:cubicBezTo>
                    <a:lnTo>
                      <a:pt x="56620" y="23078"/>
                    </a:lnTo>
                    <a:cubicBezTo>
                      <a:pt x="56620" y="13819"/>
                      <a:pt x="56620" y="10172"/>
                      <a:pt x="83387" y="10172"/>
                    </a:cubicBezTo>
                    <a:lnTo>
                      <a:pt x="93353" y="10172"/>
                    </a:lnTo>
                    <a:lnTo>
                      <a:pt x="93353" y="71"/>
                    </a:lnTo>
                    <a:cubicBezTo>
                      <a:pt x="87373" y="351"/>
                      <a:pt x="50925" y="1193"/>
                      <a:pt x="43521" y="1193"/>
                    </a:cubicBezTo>
                    <a:cubicBezTo>
                      <a:pt x="32701" y="1193"/>
                      <a:pt x="523" y="71"/>
                      <a:pt x="239" y="71"/>
                    </a:cubicBezTo>
                    <a:lnTo>
                      <a:pt x="239" y="10172"/>
                    </a:lnTo>
                    <a:lnTo>
                      <a:pt x="7073" y="10172"/>
                    </a:lnTo>
                    <a:cubicBezTo>
                      <a:pt x="28999" y="10172"/>
                      <a:pt x="29568" y="12977"/>
                      <a:pt x="29568" y="22798"/>
                    </a:cubicBezTo>
                    <a:lnTo>
                      <a:pt x="29568" y="168982"/>
                    </a:lnTo>
                    <a:cubicBezTo>
                      <a:pt x="29568" y="178521"/>
                      <a:pt x="28999" y="181608"/>
                      <a:pt x="7073" y="181608"/>
                    </a:cubicBezTo>
                    <a:lnTo>
                      <a:pt x="239" y="181608"/>
                    </a:lnTo>
                    <a:lnTo>
                      <a:pt x="239" y="191709"/>
                    </a:lnTo>
                    <a:lnTo>
                      <a:pt x="161125" y="191709"/>
                    </a:lnTo>
                    <a:lnTo>
                      <a:pt x="169667" y="117916"/>
                    </a:ln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C1B231C-D47D-5246-C6FD-1FCB2894238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12493906" y="5258207"/>
                <a:ext cx="139529" cy="127945"/>
              </a:xfrm>
              <a:custGeom>
                <a:avLst/>
                <a:gdLst>
                  <a:gd name="connsiteX0" fmla="*/ 139773 w 139529"/>
                  <a:gd name="connsiteY0" fmla="*/ 65446 h 127945"/>
                  <a:gd name="connsiteX1" fmla="*/ 70008 w 139529"/>
                  <a:gd name="connsiteY1" fmla="*/ 71 h 127945"/>
                  <a:gd name="connsiteX2" fmla="*/ 244 w 139529"/>
                  <a:gd name="connsiteY2" fmla="*/ 65446 h 127945"/>
                  <a:gd name="connsiteX3" fmla="*/ 70008 w 139529"/>
                  <a:gd name="connsiteY3" fmla="*/ 128017 h 127945"/>
                  <a:gd name="connsiteX4" fmla="*/ 139773 w 139529"/>
                  <a:gd name="connsiteY4" fmla="*/ 65446 h 127945"/>
                  <a:gd name="connsiteX5" fmla="*/ 70008 w 139529"/>
                  <a:gd name="connsiteY5" fmla="*/ 119038 h 127945"/>
                  <a:gd name="connsiteX6" fmla="*/ 34699 w 139529"/>
                  <a:gd name="connsiteY6" fmla="*/ 101922 h 127945"/>
                  <a:gd name="connsiteX7" fmla="*/ 26156 w 139529"/>
                  <a:gd name="connsiteY7" fmla="*/ 62921 h 127945"/>
                  <a:gd name="connsiteX8" fmla="*/ 36407 w 139529"/>
                  <a:gd name="connsiteY8" fmla="*/ 22237 h 127945"/>
                  <a:gd name="connsiteX9" fmla="*/ 70008 w 139529"/>
                  <a:gd name="connsiteY9" fmla="*/ 7927 h 127945"/>
                  <a:gd name="connsiteX10" fmla="*/ 105033 w 139529"/>
                  <a:gd name="connsiteY10" fmla="*/ 24481 h 127945"/>
                  <a:gd name="connsiteX11" fmla="*/ 113860 w 139529"/>
                  <a:gd name="connsiteY11" fmla="*/ 62921 h 127945"/>
                  <a:gd name="connsiteX12" fmla="*/ 104748 w 139529"/>
                  <a:gd name="connsiteY12" fmla="*/ 102764 h 127945"/>
                  <a:gd name="connsiteX13" fmla="*/ 70008 w 139529"/>
                  <a:gd name="connsiteY13" fmla="*/ 119038 h 12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9529" h="127945">
                    <a:moveTo>
                      <a:pt x="139773" y="65446"/>
                    </a:moveTo>
                    <a:cubicBezTo>
                      <a:pt x="139773" y="30374"/>
                      <a:pt x="109304" y="71"/>
                      <a:pt x="70008" y="71"/>
                    </a:cubicBezTo>
                    <a:cubicBezTo>
                      <a:pt x="30712" y="71"/>
                      <a:pt x="244" y="30374"/>
                      <a:pt x="244" y="65446"/>
                    </a:cubicBezTo>
                    <a:cubicBezTo>
                      <a:pt x="244" y="100239"/>
                      <a:pt x="31566" y="128017"/>
                      <a:pt x="70008" y="128017"/>
                    </a:cubicBezTo>
                    <a:cubicBezTo>
                      <a:pt x="108450" y="128017"/>
                      <a:pt x="139773" y="100239"/>
                      <a:pt x="139773" y="65446"/>
                    </a:cubicBezTo>
                    <a:close/>
                    <a:moveTo>
                      <a:pt x="70008" y="119038"/>
                    </a:moveTo>
                    <a:cubicBezTo>
                      <a:pt x="59472" y="119038"/>
                      <a:pt x="44096" y="115671"/>
                      <a:pt x="34699" y="101922"/>
                    </a:cubicBezTo>
                    <a:cubicBezTo>
                      <a:pt x="27010" y="90418"/>
                      <a:pt x="26156" y="75828"/>
                      <a:pt x="26156" y="62921"/>
                    </a:cubicBezTo>
                    <a:cubicBezTo>
                      <a:pt x="26156" y="50856"/>
                      <a:pt x="26441" y="34302"/>
                      <a:pt x="36407" y="22237"/>
                    </a:cubicBezTo>
                    <a:cubicBezTo>
                      <a:pt x="43526" y="14100"/>
                      <a:pt x="55486" y="7927"/>
                      <a:pt x="70008" y="7927"/>
                    </a:cubicBezTo>
                    <a:cubicBezTo>
                      <a:pt x="86809" y="7927"/>
                      <a:pt x="98768" y="15783"/>
                      <a:pt x="105033" y="24481"/>
                    </a:cubicBezTo>
                    <a:cubicBezTo>
                      <a:pt x="113006" y="35424"/>
                      <a:pt x="113860" y="49453"/>
                      <a:pt x="113860" y="62921"/>
                    </a:cubicBezTo>
                    <a:cubicBezTo>
                      <a:pt x="113860" y="76389"/>
                      <a:pt x="113006" y="91260"/>
                      <a:pt x="104748" y="102764"/>
                    </a:cubicBezTo>
                    <a:cubicBezTo>
                      <a:pt x="97060" y="113426"/>
                      <a:pt x="83961" y="119038"/>
                      <a:pt x="70008" y="1190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D1D930F-1514-1B75-C183-C1C2BD097D80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12666808" y="5258207"/>
                <a:ext cx="120166" cy="127945"/>
              </a:xfrm>
              <a:custGeom>
                <a:avLst/>
                <a:gdLst>
                  <a:gd name="connsiteX0" fmla="*/ 97918 w 120166"/>
                  <a:gd name="connsiteY0" fmla="*/ 13258 h 127945"/>
                  <a:gd name="connsiteX1" fmla="*/ 89945 w 120166"/>
                  <a:gd name="connsiteY1" fmla="*/ 25604 h 127945"/>
                  <a:gd name="connsiteX2" fmla="*/ 103329 w 120166"/>
                  <a:gd name="connsiteY2" fmla="*/ 38791 h 127945"/>
                  <a:gd name="connsiteX3" fmla="*/ 116997 w 120166"/>
                  <a:gd name="connsiteY3" fmla="*/ 25043 h 127945"/>
                  <a:gd name="connsiteX4" fmla="*/ 69443 w 120166"/>
                  <a:gd name="connsiteY4" fmla="*/ 71 h 127945"/>
                  <a:gd name="connsiteX5" fmla="*/ 248 w 120166"/>
                  <a:gd name="connsiteY5" fmla="*/ 64605 h 127945"/>
                  <a:gd name="connsiteX6" fmla="*/ 68019 w 120166"/>
                  <a:gd name="connsiteY6" fmla="*/ 128017 h 127945"/>
                  <a:gd name="connsiteX7" fmla="*/ 120414 w 120166"/>
                  <a:gd name="connsiteY7" fmla="*/ 91541 h 127945"/>
                  <a:gd name="connsiteX8" fmla="*/ 115573 w 120166"/>
                  <a:gd name="connsiteY8" fmla="*/ 88174 h 127945"/>
                  <a:gd name="connsiteX9" fmla="*/ 110163 w 120166"/>
                  <a:gd name="connsiteY9" fmla="*/ 92944 h 127945"/>
                  <a:gd name="connsiteX10" fmla="*/ 71436 w 120166"/>
                  <a:gd name="connsiteY10" fmla="*/ 119038 h 127945"/>
                  <a:gd name="connsiteX11" fmla="*/ 26160 w 120166"/>
                  <a:gd name="connsiteY11" fmla="*/ 64324 h 127945"/>
                  <a:gd name="connsiteX12" fmla="*/ 70297 w 120166"/>
                  <a:gd name="connsiteY12" fmla="*/ 9049 h 127945"/>
                  <a:gd name="connsiteX13" fmla="*/ 97918 w 120166"/>
                  <a:gd name="connsiteY13" fmla="*/ 13258 h 12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166" h="127945">
                    <a:moveTo>
                      <a:pt x="97918" y="13258"/>
                    </a:moveTo>
                    <a:cubicBezTo>
                      <a:pt x="92793" y="15503"/>
                      <a:pt x="89945" y="19992"/>
                      <a:pt x="89945" y="25604"/>
                    </a:cubicBezTo>
                    <a:cubicBezTo>
                      <a:pt x="89945" y="33179"/>
                      <a:pt x="95356" y="38791"/>
                      <a:pt x="103329" y="38791"/>
                    </a:cubicBezTo>
                    <a:cubicBezTo>
                      <a:pt x="111017" y="38791"/>
                      <a:pt x="116997" y="34021"/>
                      <a:pt x="116997" y="25043"/>
                    </a:cubicBezTo>
                    <a:cubicBezTo>
                      <a:pt x="116997" y="71"/>
                      <a:pt x="77416" y="71"/>
                      <a:pt x="69443" y="71"/>
                    </a:cubicBezTo>
                    <a:cubicBezTo>
                      <a:pt x="26730" y="71"/>
                      <a:pt x="248" y="32338"/>
                      <a:pt x="248" y="64605"/>
                    </a:cubicBezTo>
                    <a:cubicBezTo>
                      <a:pt x="248" y="99958"/>
                      <a:pt x="30716" y="128017"/>
                      <a:pt x="68019" y="128017"/>
                    </a:cubicBezTo>
                    <a:cubicBezTo>
                      <a:pt x="110448" y="128017"/>
                      <a:pt x="120414" y="94908"/>
                      <a:pt x="120414" y="91541"/>
                    </a:cubicBezTo>
                    <a:cubicBezTo>
                      <a:pt x="120414" y="88174"/>
                      <a:pt x="116712" y="88174"/>
                      <a:pt x="115573" y="88174"/>
                    </a:cubicBezTo>
                    <a:cubicBezTo>
                      <a:pt x="111871" y="88174"/>
                      <a:pt x="111587" y="89015"/>
                      <a:pt x="110163" y="92944"/>
                    </a:cubicBezTo>
                    <a:cubicBezTo>
                      <a:pt x="103898" y="110340"/>
                      <a:pt x="88806" y="119038"/>
                      <a:pt x="71436" y="119038"/>
                    </a:cubicBezTo>
                    <a:cubicBezTo>
                      <a:pt x="51788" y="119038"/>
                      <a:pt x="26160" y="104728"/>
                      <a:pt x="26160" y="64324"/>
                    </a:cubicBezTo>
                    <a:cubicBezTo>
                      <a:pt x="26160" y="28690"/>
                      <a:pt x="43815" y="9049"/>
                      <a:pt x="70297" y="9049"/>
                    </a:cubicBezTo>
                    <a:cubicBezTo>
                      <a:pt x="73999" y="9049"/>
                      <a:pt x="87667" y="9049"/>
                      <a:pt x="97918" y="132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D2A4D8A-E678-EB49-1500-A3E08A7E938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11696348" y="5864300"/>
                <a:ext cx="1703609" cy="40233"/>
              </a:xfrm>
              <a:custGeom>
                <a:avLst/>
                <a:gdLst>
                  <a:gd name="connsiteX0" fmla="*/ 1703609 w 1703609"/>
                  <a:gd name="connsiteY0" fmla="*/ 0 h 40233"/>
                  <a:gd name="connsiteX1" fmla="*/ 0 w 1703609"/>
                  <a:gd name="connsiteY1" fmla="*/ 0 h 40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3609" h="40233">
                    <a:moveTo>
                      <a:pt x="1703609" y="0"/>
                    </a:moveTo>
                    <a:lnTo>
                      <a:pt x="0" y="0"/>
                    </a:lnTo>
                  </a:path>
                </a:pathLst>
              </a:custGeom>
              <a:noFill/>
              <a:ln w="1625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A875335-D7B9-4FF7-2DD1-7F97CFB32CF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11688232" y="5768116"/>
                <a:ext cx="84534" cy="192366"/>
              </a:xfrm>
              <a:custGeom>
                <a:avLst/>
                <a:gdLst>
                  <a:gd name="connsiteX0" fmla="*/ 84534 w 84534"/>
                  <a:gd name="connsiteY0" fmla="*/ 192367 h 192366"/>
                  <a:gd name="connsiteX1" fmla="*/ 0 w 84534"/>
                  <a:gd name="connsiteY1" fmla="*/ 96183 h 192366"/>
                  <a:gd name="connsiteX2" fmla="*/ 84534 w 84534"/>
                  <a:gd name="connsiteY2" fmla="*/ 0 h 19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534" h="192366">
                    <a:moveTo>
                      <a:pt x="84534" y="192367"/>
                    </a:moveTo>
                    <a:cubicBezTo>
                      <a:pt x="69063" y="134531"/>
                      <a:pt x="34771" y="107342"/>
                      <a:pt x="0" y="96183"/>
                    </a:cubicBezTo>
                    <a:cubicBezTo>
                      <a:pt x="34771" y="84868"/>
                      <a:pt x="69063" y="57679"/>
                      <a:pt x="84534" y="0"/>
                    </a:cubicBezTo>
                  </a:path>
                </a:pathLst>
              </a:custGeom>
              <a:noFill/>
              <a:ln w="16256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8CD0480-483A-E882-DFD1-AF64C6CD5BB7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12400554" y="6007388"/>
                <a:ext cx="152343" cy="178170"/>
              </a:xfrm>
              <a:custGeom>
                <a:avLst/>
                <a:gdLst>
                  <a:gd name="connsiteX0" fmla="*/ 65450 w 152343"/>
                  <a:gd name="connsiteY0" fmla="*/ 168158 h 178170"/>
                  <a:gd name="connsiteX1" fmla="*/ 44093 w 152343"/>
                  <a:gd name="connsiteY1" fmla="*/ 156093 h 178170"/>
                  <a:gd name="connsiteX2" fmla="*/ 44093 w 152343"/>
                  <a:gd name="connsiteY2" fmla="*/ 110358 h 178170"/>
                  <a:gd name="connsiteX3" fmla="*/ 82820 w 152343"/>
                  <a:gd name="connsiteY3" fmla="*/ 126632 h 178170"/>
                  <a:gd name="connsiteX4" fmla="*/ 152585 w 152343"/>
                  <a:gd name="connsiteY4" fmla="*/ 63220 h 178170"/>
                  <a:gd name="connsiteX5" fmla="*/ 87376 w 152343"/>
                  <a:gd name="connsiteY5" fmla="*/ 89 h 178170"/>
                  <a:gd name="connsiteX6" fmla="*/ 42954 w 152343"/>
                  <a:gd name="connsiteY6" fmla="*/ 17205 h 178170"/>
                  <a:gd name="connsiteX7" fmla="*/ 42954 w 152343"/>
                  <a:gd name="connsiteY7" fmla="*/ 89 h 178170"/>
                  <a:gd name="connsiteX8" fmla="*/ 241 w 152343"/>
                  <a:gd name="connsiteY8" fmla="*/ 3176 h 178170"/>
                  <a:gd name="connsiteX9" fmla="*/ 241 w 152343"/>
                  <a:gd name="connsiteY9" fmla="*/ 13277 h 178170"/>
                  <a:gd name="connsiteX10" fmla="*/ 21598 w 152343"/>
                  <a:gd name="connsiteY10" fmla="*/ 26464 h 178170"/>
                  <a:gd name="connsiteX11" fmla="*/ 21598 w 152343"/>
                  <a:gd name="connsiteY11" fmla="*/ 156093 h 178170"/>
                  <a:gd name="connsiteX12" fmla="*/ 241 w 152343"/>
                  <a:gd name="connsiteY12" fmla="*/ 168158 h 178170"/>
                  <a:gd name="connsiteX13" fmla="*/ 241 w 152343"/>
                  <a:gd name="connsiteY13" fmla="*/ 178260 h 178170"/>
                  <a:gd name="connsiteX14" fmla="*/ 32703 w 152343"/>
                  <a:gd name="connsiteY14" fmla="*/ 177137 h 178170"/>
                  <a:gd name="connsiteX15" fmla="*/ 65450 w 152343"/>
                  <a:gd name="connsiteY15" fmla="*/ 178260 h 178170"/>
                  <a:gd name="connsiteX16" fmla="*/ 65450 w 152343"/>
                  <a:gd name="connsiteY16" fmla="*/ 168158 h 178170"/>
                  <a:gd name="connsiteX17" fmla="*/ 44093 w 152343"/>
                  <a:gd name="connsiteY17" fmla="*/ 30392 h 178170"/>
                  <a:gd name="connsiteX18" fmla="*/ 84244 w 152343"/>
                  <a:gd name="connsiteY18" fmla="*/ 9068 h 178170"/>
                  <a:gd name="connsiteX19" fmla="*/ 126672 w 152343"/>
                  <a:gd name="connsiteY19" fmla="*/ 63220 h 178170"/>
                  <a:gd name="connsiteX20" fmla="*/ 81111 w 152343"/>
                  <a:gd name="connsiteY20" fmla="*/ 118776 h 178170"/>
                  <a:gd name="connsiteX21" fmla="*/ 44093 w 152343"/>
                  <a:gd name="connsiteY21" fmla="*/ 95487 h 178170"/>
                  <a:gd name="connsiteX22" fmla="*/ 44093 w 152343"/>
                  <a:gd name="connsiteY22" fmla="*/ 30392 h 17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2343" h="178170">
                    <a:moveTo>
                      <a:pt x="65450" y="168158"/>
                    </a:moveTo>
                    <a:cubicBezTo>
                      <a:pt x="46941" y="168158"/>
                      <a:pt x="44093" y="168158"/>
                      <a:pt x="44093" y="156093"/>
                    </a:cubicBezTo>
                    <a:lnTo>
                      <a:pt x="44093" y="110358"/>
                    </a:lnTo>
                    <a:cubicBezTo>
                      <a:pt x="45517" y="111761"/>
                      <a:pt x="58900" y="126632"/>
                      <a:pt x="82820" y="126632"/>
                    </a:cubicBezTo>
                    <a:cubicBezTo>
                      <a:pt x="120407" y="126632"/>
                      <a:pt x="152585" y="98855"/>
                      <a:pt x="152585" y="63220"/>
                    </a:cubicBezTo>
                    <a:cubicBezTo>
                      <a:pt x="152585" y="28709"/>
                      <a:pt x="123540" y="89"/>
                      <a:pt x="87376" y="89"/>
                    </a:cubicBezTo>
                    <a:cubicBezTo>
                      <a:pt x="71145" y="89"/>
                      <a:pt x="54629" y="5982"/>
                      <a:pt x="42954" y="17205"/>
                    </a:cubicBezTo>
                    <a:lnTo>
                      <a:pt x="42954" y="89"/>
                    </a:lnTo>
                    <a:lnTo>
                      <a:pt x="241" y="3176"/>
                    </a:lnTo>
                    <a:lnTo>
                      <a:pt x="241" y="13277"/>
                    </a:lnTo>
                    <a:cubicBezTo>
                      <a:pt x="20174" y="13277"/>
                      <a:pt x="21598" y="14680"/>
                      <a:pt x="21598" y="26464"/>
                    </a:cubicBezTo>
                    <a:lnTo>
                      <a:pt x="21598" y="156093"/>
                    </a:lnTo>
                    <a:cubicBezTo>
                      <a:pt x="21598" y="168158"/>
                      <a:pt x="18750" y="168158"/>
                      <a:pt x="241" y="168158"/>
                    </a:cubicBezTo>
                    <a:lnTo>
                      <a:pt x="241" y="178260"/>
                    </a:lnTo>
                    <a:cubicBezTo>
                      <a:pt x="811" y="178260"/>
                      <a:pt x="20743" y="177137"/>
                      <a:pt x="32703" y="177137"/>
                    </a:cubicBezTo>
                    <a:cubicBezTo>
                      <a:pt x="43239" y="177137"/>
                      <a:pt x="62887" y="177979"/>
                      <a:pt x="65450" y="178260"/>
                    </a:cubicBezTo>
                    <a:lnTo>
                      <a:pt x="65450" y="168158"/>
                    </a:lnTo>
                    <a:close/>
                    <a:moveTo>
                      <a:pt x="44093" y="30392"/>
                    </a:moveTo>
                    <a:cubicBezTo>
                      <a:pt x="52636" y="16363"/>
                      <a:pt x="69152" y="9068"/>
                      <a:pt x="84244" y="9068"/>
                    </a:cubicBezTo>
                    <a:cubicBezTo>
                      <a:pt x="108163" y="9068"/>
                      <a:pt x="126672" y="33759"/>
                      <a:pt x="126672" y="63220"/>
                    </a:cubicBezTo>
                    <a:cubicBezTo>
                      <a:pt x="126672" y="95207"/>
                      <a:pt x="105315" y="118776"/>
                      <a:pt x="81111" y="118776"/>
                    </a:cubicBezTo>
                    <a:cubicBezTo>
                      <a:pt x="56053" y="118776"/>
                      <a:pt x="44948" y="97171"/>
                      <a:pt x="44093" y="95487"/>
                    </a:cubicBezTo>
                    <a:lnTo>
                      <a:pt x="44093" y="30392"/>
                    </a:ln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B45B1B1-094A-6901-B5AB-1825E51E6403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12574526" y="5958566"/>
                <a:ext cx="98524" cy="175364"/>
              </a:xfrm>
              <a:custGeom>
                <a:avLst/>
                <a:gdLst>
                  <a:gd name="connsiteX0" fmla="*/ 49223 w 98524"/>
                  <a:gd name="connsiteY0" fmla="*/ 61818 h 175364"/>
                  <a:gd name="connsiteX1" fmla="*/ 93645 w 98524"/>
                  <a:gd name="connsiteY1" fmla="*/ 61818 h 175364"/>
                  <a:gd name="connsiteX2" fmla="*/ 93645 w 98524"/>
                  <a:gd name="connsiteY2" fmla="*/ 51717 h 175364"/>
                  <a:gd name="connsiteX3" fmla="*/ 49223 w 98524"/>
                  <a:gd name="connsiteY3" fmla="*/ 51717 h 175364"/>
                  <a:gd name="connsiteX4" fmla="*/ 49223 w 98524"/>
                  <a:gd name="connsiteY4" fmla="*/ 89 h 175364"/>
                  <a:gd name="connsiteX5" fmla="*/ 39542 w 98524"/>
                  <a:gd name="connsiteY5" fmla="*/ 89 h 175364"/>
                  <a:gd name="connsiteX6" fmla="*/ 246 w 98524"/>
                  <a:gd name="connsiteY6" fmla="*/ 53961 h 175364"/>
                  <a:gd name="connsiteX7" fmla="*/ 246 w 98524"/>
                  <a:gd name="connsiteY7" fmla="*/ 61818 h 175364"/>
                  <a:gd name="connsiteX8" fmla="*/ 26728 w 98524"/>
                  <a:gd name="connsiteY8" fmla="*/ 61818 h 175364"/>
                  <a:gd name="connsiteX9" fmla="*/ 26728 w 98524"/>
                  <a:gd name="connsiteY9" fmla="*/ 137575 h 175364"/>
                  <a:gd name="connsiteX10" fmla="*/ 66593 w 98524"/>
                  <a:gd name="connsiteY10" fmla="*/ 175454 h 175364"/>
                  <a:gd name="connsiteX11" fmla="*/ 98770 w 98524"/>
                  <a:gd name="connsiteY11" fmla="*/ 137294 h 175364"/>
                  <a:gd name="connsiteX12" fmla="*/ 98770 w 98524"/>
                  <a:gd name="connsiteY12" fmla="*/ 121862 h 175364"/>
                  <a:gd name="connsiteX13" fmla="*/ 89089 w 98524"/>
                  <a:gd name="connsiteY13" fmla="*/ 121862 h 175364"/>
                  <a:gd name="connsiteX14" fmla="*/ 89089 w 98524"/>
                  <a:gd name="connsiteY14" fmla="*/ 137014 h 175364"/>
                  <a:gd name="connsiteX15" fmla="*/ 68871 w 98524"/>
                  <a:gd name="connsiteY15" fmla="*/ 166475 h 175364"/>
                  <a:gd name="connsiteX16" fmla="*/ 49223 w 98524"/>
                  <a:gd name="connsiteY16" fmla="*/ 137856 h 175364"/>
                  <a:gd name="connsiteX17" fmla="*/ 49223 w 98524"/>
                  <a:gd name="connsiteY17" fmla="*/ 61818 h 17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524" h="175364">
                    <a:moveTo>
                      <a:pt x="49223" y="61818"/>
                    </a:moveTo>
                    <a:lnTo>
                      <a:pt x="93645" y="61818"/>
                    </a:lnTo>
                    <a:lnTo>
                      <a:pt x="93645" y="51717"/>
                    </a:lnTo>
                    <a:lnTo>
                      <a:pt x="49223" y="51717"/>
                    </a:lnTo>
                    <a:lnTo>
                      <a:pt x="49223" y="89"/>
                    </a:lnTo>
                    <a:lnTo>
                      <a:pt x="39542" y="89"/>
                    </a:lnTo>
                    <a:cubicBezTo>
                      <a:pt x="39257" y="25342"/>
                      <a:pt x="27582" y="53119"/>
                      <a:pt x="246" y="53961"/>
                    </a:cubicBezTo>
                    <a:lnTo>
                      <a:pt x="246" y="61818"/>
                    </a:lnTo>
                    <a:lnTo>
                      <a:pt x="26728" y="61818"/>
                    </a:lnTo>
                    <a:lnTo>
                      <a:pt x="26728" y="137575"/>
                    </a:lnTo>
                    <a:cubicBezTo>
                      <a:pt x="26728" y="169000"/>
                      <a:pt x="50647" y="175454"/>
                      <a:pt x="66593" y="175454"/>
                    </a:cubicBezTo>
                    <a:cubicBezTo>
                      <a:pt x="85672" y="175454"/>
                      <a:pt x="98770" y="159460"/>
                      <a:pt x="98770" y="137294"/>
                    </a:cubicBezTo>
                    <a:lnTo>
                      <a:pt x="98770" y="121862"/>
                    </a:lnTo>
                    <a:lnTo>
                      <a:pt x="89089" y="121862"/>
                    </a:lnTo>
                    <a:lnTo>
                      <a:pt x="89089" y="137014"/>
                    </a:lnTo>
                    <a:cubicBezTo>
                      <a:pt x="89089" y="156093"/>
                      <a:pt x="79977" y="166475"/>
                      <a:pt x="68871" y="166475"/>
                    </a:cubicBezTo>
                    <a:cubicBezTo>
                      <a:pt x="49223" y="166475"/>
                      <a:pt x="49223" y="142906"/>
                      <a:pt x="49223" y="137856"/>
                    </a:cubicBezTo>
                    <a:lnTo>
                      <a:pt x="49223" y="61818"/>
                    </a:ln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0B6DDBE-0F6D-C0CC-458E-9ADBBEB6DC0F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16200000">
                <a:off x="12438391" y="5532085"/>
                <a:ext cx="203395" cy="278178"/>
              </a:xfrm>
              <a:custGeom>
                <a:avLst/>
                <a:gdLst>
                  <a:gd name="connsiteX0" fmla="*/ 189400 w 203395"/>
                  <a:gd name="connsiteY0" fmla="*/ 147187 h 278178"/>
                  <a:gd name="connsiteX1" fmla="*/ 203638 w 203395"/>
                  <a:gd name="connsiteY1" fmla="*/ 139170 h 278178"/>
                  <a:gd name="connsiteX2" fmla="*/ 189400 w 203395"/>
                  <a:gd name="connsiteY2" fmla="*/ 131154 h 278178"/>
                  <a:gd name="connsiteX3" fmla="*/ 16514 w 203395"/>
                  <a:gd name="connsiteY3" fmla="*/ 131154 h 278178"/>
                  <a:gd name="connsiteX4" fmla="*/ 16514 w 203395"/>
                  <a:gd name="connsiteY4" fmla="*/ 14511 h 278178"/>
                  <a:gd name="connsiteX5" fmla="*/ 8378 w 203395"/>
                  <a:gd name="connsiteY5" fmla="*/ 81 h 278178"/>
                  <a:gd name="connsiteX6" fmla="*/ 242 w 203395"/>
                  <a:gd name="connsiteY6" fmla="*/ 14511 h 278178"/>
                  <a:gd name="connsiteX7" fmla="*/ 242 w 203395"/>
                  <a:gd name="connsiteY7" fmla="*/ 263829 h 278178"/>
                  <a:gd name="connsiteX8" fmla="*/ 8378 w 203395"/>
                  <a:gd name="connsiteY8" fmla="*/ 278259 h 278178"/>
                  <a:gd name="connsiteX9" fmla="*/ 16514 w 203395"/>
                  <a:gd name="connsiteY9" fmla="*/ 263829 h 278178"/>
                  <a:gd name="connsiteX10" fmla="*/ 16514 w 203395"/>
                  <a:gd name="connsiteY10" fmla="*/ 147187 h 278178"/>
                  <a:gd name="connsiteX11" fmla="*/ 189400 w 203395"/>
                  <a:gd name="connsiteY11" fmla="*/ 147187 h 27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3395" h="278178">
                    <a:moveTo>
                      <a:pt x="189400" y="147187"/>
                    </a:moveTo>
                    <a:cubicBezTo>
                      <a:pt x="196315" y="147187"/>
                      <a:pt x="203638" y="147187"/>
                      <a:pt x="203638" y="139170"/>
                    </a:cubicBezTo>
                    <a:cubicBezTo>
                      <a:pt x="203638" y="131154"/>
                      <a:pt x="196315" y="131154"/>
                      <a:pt x="189400" y="131154"/>
                    </a:cubicBezTo>
                    <a:lnTo>
                      <a:pt x="16514" y="131154"/>
                    </a:lnTo>
                    <a:lnTo>
                      <a:pt x="16514" y="14511"/>
                    </a:lnTo>
                    <a:cubicBezTo>
                      <a:pt x="16514" y="7296"/>
                      <a:pt x="16514" y="81"/>
                      <a:pt x="8378" y="81"/>
                    </a:cubicBezTo>
                    <a:cubicBezTo>
                      <a:pt x="242" y="81"/>
                      <a:pt x="242" y="8499"/>
                      <a:pt x="242" y="14511"/>
                    </a:cubicBezTo>
                    <a:lnTo>
                      <a:pt x="242" y="263829"/>
                    </a:lnTo>
                    <a:cubicBezTo>
                      <a:pt x="242" y="269842"/>
                      <a:pt x="242" y="278259"/>
                      <a:pt x="8378" y="278259"/>
                    </a:cubicBezTo>
                    <a:cubicBezTo>
                      <a:pt x="16514" y="278259"/>
                      <a:pt x="16514" y="271044"/>
                      <a:pt x="16514" y="263829"/>
                    </a:cubicBezTo>
                    <a:lnTo>
                      <a:pt x="16514" y="147187"/>
                    </a:lnTo>
                    <a:lnTo>
                      <a:pt x="189400" y="147187"/>
                    </a:lnTo>
                    <a:close/>
                  </a:path>
                </a:pathLst>
              </a:custGeom>
              <a:solidFill>
                <a:srgbClr val="000000"/>
              </a:solidFill>
              <a:ln w="407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03A09C1-EA8A-9385-3033-2FA61B810D5F}"/>
              </a:ext>
            </a:extLst>
          </p:cNvPr>
          <p:cNvSpPr txBox="1"/>
          <p:nvPr/>
        </p:nvSpPr>
        <p:spPr>
          <a:xfrm rot="800072">
            <a:off x="11460166" y="4804438"/>
            <a:ext cx="519965" cy="584775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/>
              <a:t>!?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60A7027-2721-769A-9025-BE3F2BB8B6B7}"/>
              </a:ext>
            </a:extLst>
          </p:cNvPr>
          <p:cNvGrpSpPr/>
          <p:nvPr/>
        </p:nvGrpSpPr>
        <p:grpSpPr>
          <a:xfrm>
            <a:off x="4381419" y="4266039"/>
            <a:ext cx="2159425" cy="1619540"/>
            <a:chOff x="4637211" y="4268689"/>
            <a:chExt cx="2159425" cy="1619540"/>
          </a:xfrm>
        </p:grpSpPr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BC42E274-5678-B47C-59A5-2206CCF07560}"/>
                </a:ext>
              </a:extLst>
            </p:cNvPr>
            <p:cNvSpPr/>
            <p:nvPr/>
          </p:nvSpPr>
          <p:spPr>
            <a:xfrm>
              <a:off x="4637211" y="4268689"/>
              <a:ext cx="2159425" cy="1619540"/>
            </a:xfrm>
            <a:custGeom>
              <a:avLst/>
              <a:gdLst>
                <a:gd name="connsiteX0" fmla="*/ 0 w 2159425"/>
                <a:gd name="connsiteY0" fmla="*/ 404885 h 1619540"/>
                <a:gd name="connsiteX1" fmla="*/ 1349655 w 2159425"/>
                <a:gd name="connsiteY1" fmla="*/ 404885 h 1619540"/>
                <a:gd name="connsiteX2" fmla="*/ 1349655 w 2159425"/>
                <a:gd name="connsiteY2" fmla="*/ 0 h 1619540"/>
                <a:gd name="connsiteX3" fmla="*/ 2159425 w 2159425"/>
                <a:gd name="connsiteY3" fmla="*/ 809770 h 1619540"/>
                <a:gd name="connsiteX4" fmla="*/ 1349655 w 2159425"/>
                <a:gd name="connsiteY4" fmla="*/ 1619540 h 1619540"/>
                <a:gd name="connsiteX5" fmla="*/ 1349655 w 2159425"/>
                <a:gd name="connsiteY5" fmla="*/ 1214655 h 1619540"/>
                <a:gd name="connsiteX6" fmla="*/ 0 w 2159425"/>
                <a:gd name="connsiteY6" fmla="*/ 1214655 h 1619540"/>
                <a:gd name="connsiteX7" fmla="*/ 0 w 2159425"/>
                <a:gd name="connsiteY7" fmla="*/ 404885 h 1619540"/>
                <a:gd name="connsiteX0" fmla="*/ 0 w 2159425"/>
                <a:gd name="connsiteY0" fmla="*/ 404885 h 1619540"/>
                <a:gd name="connsiteX1" fmla="*/ 1349655 w 2159425"/>
                <a:gd name="connsiteY1" fmla="*/ 404885 h 1619540"/>
                <a:gd name="connsiteX2" fmla="*/ 1349655 w 2159425"/>
                <a:gd name="connsiteY2" fmla="*/ 0 h 1619540"/>
                <a:gd name="connsiteX3" fmla="*/ 2159425 w 2159425"/>
                <a:gd name="connsiteY3" fmla="*/ 809770 h 1619540"/>
                <a:gd name="connsiteX4" fmla="*/ 1349655 w 2159425"/>
                <a:gd name="connsiteY4" fmla="*/ 1619540 h 1619540"/>
                <a:gd name="connsiteX5" fmla="*/ 1349655 w 2159425"/>
                <a:gd name="connsiteY5" fmla="*/ 1214655 h 1619540"/>
                <a:gd name="connsiteX6" fmla="*/ 0 w 2159425"/>
                <a:gd name="connsiteY6" fmla="*/ 1214655 h 1619540"/>
                <a:gd name="connsiteX7" fmla="*/ 91440 w 2159425"/>
                <a:gd name="connsiteY7" fmla="*/ 496325 h 1619540"/>
                <a:gd name="connsiteX0" fmla="*/ 45720 w 2205145"/>
                <a:gd name="connsiteY0" fmla="*/ 404885 h 1619540"/>
                <a:gd name="connsiteX1" fmla="*/ 1395375 w 2205145"/>
                <a:gd name="connsiteY1" fmla="*/ 404885 h 1619540"/>
                <a:gd name="connsiteX2" fmla="*/ 1395375 w 2205145"/>
                <a:gd name="connsiteY2" fmla="*/ 0 h 1619540"/>
                <a:gd name="connsiteX3" fmla="*/ 2205145 w 2205145"/>
                <a:gd name="connsiteY3" fmla="*/ 809770 h 1619540"/>
                <a:gd name="connsiteX4" fmla="*/ 1395375 w 2205145"/>
                <a:gd name="connsiteY4" fmla="*/ 1619540 h 1619540"/>
                <a:gd name="connsiteX5" fmla="*/ 1395375 w 2205145"/>
                <a:gd name="connsiteY5" fmla="*/ 1214655 h 1619540"/>
                <a:gd name="connsiteX6" fmla="*/ 45720 w 2205145"/>
                <a:gd name="connsiteY6" fmla="*/ 1214655 h 1619540"/>
                <a:gd name="connsiteX7" fmla="*/ 0 w 2205145"/>
                <a:gd name="connsiteY7" fmla="*/ 907805 h 1619540"/>
                <a:gd name="connsiteX0" fmla="*/ 45720 w 2205145"/>
                <a:gd name="connsiteY0" fmla="*/ 404885 h 1619540"/>
                <a:gd name="connsiteX1" fmla="*/ 1395375 w 2205145"/>
                <a:gd name="connsiteY1" fmla="*/ 404885 h 1619540"/>
                <a:gd name="connsiteX2" fmla="*/ 1395375 w 2205145"/>
                <a:gd name="connsiteY2" fmla="*/ 0 h 1619540"/>
                <a:gd name="connsiteX3" fmla="*/ 2205145 w 2205145"/>
                <a:gd name="connsiteY3" fmla="*/ 809770 h 1619540"/>
                <a:gd name="connsiteX4" fmla="*/ 1395375 w 2205145"/>
                <a:gd name="connsiteY4" fmla="*/ 1619540 h 1619540"/>
                <a:gd name="connsiteX5" fmla="*/ 1395375 w 2205145"/>
                <a:gd name="connsiteY5" fmla="*/ 1214655 h 1619540"/>
                <a:gd name="connsiteX6" fmla="*/ 0 w 2205145"/>
                <a:gd name="connsiteY6" fmla="*/ 907805 h 1619540"/>
                <a:gd name="connsiteX0" fmla="*/ 7620 w 2167045"/>
                <a:gd name="connsiteY0" fmla="*/ 404885 h 1619540"/>
                <a:gd name="connsiteX1" fmla="*/ 1357275 w 2167045"/>
                <a:gd name="connsiteY1" fmla="*/ 404885 h 1619540"/>
                <a:gd name="connsiteX2" fmla="*/ 1357275 w 2167045"/>
                <a:gd name="connsiteY2" fmla="*/ 0 h 1619540"/>
                <a:gd name="connsiteX3" fmla="*/ 2167045 w 2167045"/>
                <a:gd name="connsiteY3" fmla="*/ 809770 h 1619540"/>
                <a:gd name="connsiteX4" fmla="*/ 1357275 w 2167045"/>
                <a:gd name="connsiteY4" fmla="*/ 1619540 h 1619540"/>
                <a:gd name="connsiteX5" fmla="*/ 1357275 w 2167045"/>
                <a:gd name="connsiteY5" fmla="*/ 1214655 h 1619540"/>
                <a:gd name="connsiteX6" fmla="*/ 0 w 2167045"/>
                <a:gd name="connsiteY6" fmla="*/ 1227845 h 1619540"/>
                <a:gd name="connsiteX0" fmla="*/ 0 w 2159425"/>
                <a:gd name="connsiteY0" fmla="*/ 404885 h 1619540"/>
                <a:gd name="connsiteX1" fmla="*/ 1349655 w 2159425"/>
                <a:gd name="connsiteY1" fmla="*/ 404885 h 1619540"/>
                <a:gd name="connsiteX2" fmla="*/ 1349655 w 2159425"/>
                <a:gd name="connsiteY2" fmla="*/ 0 h 1619540"/>
                <a:gd name="connsiteX3" fmla="*/ 2159425 w 2159425"/>
                <a:gd name="connsiteY3" fmla="*/ 809770 h 1619540"/>
                <a:gd name="connsiteX4" fmla="*/ 1349655 w 2159425"/>
                <a:gd name="connsiteY4" fmla="*/ 1619540 h 1619540"/>
                <a:gd name="connsiteX5" fmla="*/ 1349655 w 2159425"/>
                <a:gd name="connsiteY5" fmla="*/ 1214655 h 1619540"/>
                <a:gd name="connsiteX6" fmla="*/ 8255 w 2159425"/>
                <a:gd name="connsiteY6" fmla="*/ 1231020 h 1619540"/>
                <a:gd name="connsiteX0" fmla="*/ 7620 w 2167045"/>
                <a:gd name="connsiteY0" fmla="*/ 404885 h 1619540"/>
                <a:gd name="connsiteX1" fmla="*/ 1357275 w 2167045"/>
                <a:gd name="connsiteY1" fmla="*/ 404885 h 1619540"/>
                <a:gd name="connsiteX2" fmla="*/ 1357275 w 2167045"/>
                <a:gd name="connsiteY2" fmla="*/ 0 h 1619540"/>
                <a:gd name="connsiteX3" fmla="*/ 2167045 w 2167045"/>
                <a:gd name="connsiteY3" fmla="*/ 809770 h 1619540"/>
                <a:gd name="connsiteX4" fmla="*/ 1357275 w 2167045"/>
                <a:gd name="connsiteY4" fmla="*/ 1619540 h 1619540"/>
                <a:gd name="connsiteX5" fmla="*/ 1357275 w 2167045"/>
                <a:gd name="connsiteY5" fmla="*/ 1214655 h 1619540"/>
                <a:gd name="connsiteX6" fmla="*/ 0 w 2167045"/>
                <a:gd name="connsiteY6" fmla="*/ 1234195 h 1619540"/>
                <a:gd name="connsiteX0" fmla="*/ 0 w 2159425"/>
                <a:gd name="connsiteY0" fmla="*/ 404885 h 1619540"/>
                <a:gd name="connsiteX1" fmla="*/ 1349655 w 2159425"/>
                <a:gd name="connsiteY1" fmla="*/ 404885 h 1619540"/>
                <a:gd name="connsiteX2" fmla="*/ 1349655 w 2159425"/>
                <a:gd name="connsiteY2" fmla="*/ 0 h 1619540"/>
                <a:gd name="connsiteX3" fmla="*/ 2159425 w 2159425"/>
                <a:gd name="connsiteY3" fmla="*/ 809770 h 1619540"/>
                <a:gd name="connsiteX4" fmla="*/ 1349655 w 2159425"/>
                <a:gd name="connsiteY4" fmla="*/ 1619540 h 1619540"/>
                <a:gd name="connsiteX5" fmla="*/ 1349655 w 2159425"/>
                <a:gd name="connsiteY5" fmla="*/ 1214655 h 1619540"/>
                <a:gd name="connsiteX6" fmla="*/ 1905 w 2159425"/>
                <a:gd name="connsiteY6" fmla="*/ 1234195 h 161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9425" h="1619540">
                  <a:moveTo>
                    <a:pt x="0" y="404885"/>
                  </a:moveTo>
                  <a:lnTo>
                    <a:pt x="1349655" y="404885"/>
                  </a:lnTo>
                  <a:lnTo>
                    <a:pt x="1349655" y="0"/>
                  </a:lnTo>
                  <a:lnTo>
                    <a:pt x="2159425" y="809770"/>
                  </a:lnTo>
                  <a:lnTo>
                    <a:pt x="1349655" y="1619540"/>
                  </a:lnTo>
                  <a:lnTo>
                    <a:pt x="1349655" y="1214655"/>
                  </a:lnTo>
                  <a:lnTo>
                    <a:pt x="1905" y="1234195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22E06F-C71C-D9C3-EE63-32B2E13AB830}"/>
                </a:ext>
              </a:extLst>
            </p:cNvPr>
            <p:cNvSpPr txBox="1"/>
            <p:nvPr/>
          </p:nvSpPr>
          <p:spPr>
            <a:xfrm>
              <a:off x="4844524" y="4601405"/>
              <a:ext cx="12039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/>
                <a:t>causal order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7C11E1F-1E88-1592-EF0A-E8C03D1F70C7}"/>
              </a:ext>
            </a:extLst>
          </p:cNvPr>
          <p:cNvSpPr txBox="1"/>
          <p:nvPr/>
        </p:nvSpPr>
        <p:spPr>
          <a:xfrm>
            <a:off x="4180477" y="1818988"/>
            <a:ext cx="3846596" cy="1446550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b="1" i="1" u="sng"/>
              <a:t>Ordered</a:t>
            </a:r>
            <a:r>
              <a:rPr lang="en-GB" sz="4400" b="1"/>
              <a:t> spaces via </a:t>
            </a:r>
            <a:r>
              <a:rPr lang="en-GB" sz="4400" b="1" i="1"/>
              <a:t>regions?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97DF6C9-5FAB-4AA0-3F79-0E96F5A197E5}"/>
              </a:ext>
            </a:extLst>
          </p:cNvPr>
          <p:cNvGrpSpPr/>
          <p:nvPr/>
        </p:nvGrpSpPr>
        <p:grpSpPr>
          <a:xfrm>
            <a:off x="6540845" y="4606136"/>
            <a:ext cx="5310240" cy="1279444"/>
            <a:chOff x="6444226" y="3279154"/>
            <a:chExt cx="5310240" cy="127944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D208851-DBBB-FFC6-1909-D5A132033E41}"/>
                </a:ext>
              </a:extLst>
            </p:cNvPr>
            <p:cNvSpPr/>
            <p:nvPr/>
          </p:nvSpPr>
          <p:spPr>
            <a:xfrm>
              <a:off x="6444226" y="3279154"/>
              <a:ext cx="5310240" cy="1279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8" name="Group 11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 \begin{tikzcd}[column sep = 1.5cm]&#10;  \OrdTop \arrow[r, &quot;\loc &quot;{name= X}, shift left=2] &amp; \OrdLoc \arrow[l, &quot;\pt&quot;{name=Y}, shift left=2]&#10;  \ar[phantom,from=X, to=Y,  &quot;\vdash&quot; rotate=90]&#10; \end{tikzcd}&#10;\]&#10;&#10;\end{document}&#10;" title="IguanaTex Vector Display">
              <a:extLst>
                <a:ext uri="{FF2B5EF4-FFF2-40B4-BE49-F238E27FC236}">
                  <a16:creationId xmlns:a16="http://schemas.microsoft.com/office/drawing/2014/main" id="{1A82E57A-BB10-FE34-2491-0062357F8827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6566864" y="3437646"/>
              <a:ext cx="5126897" cy="993849"/>
              <a:chOff x="9440124" y="5191709"/>
              <a:chExt cx="5126897" cy="993849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1A36146-FB90-C0DB-7A2D-A020AC216C12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440124" y="5491774"/>
                <a:ext cx="296425" cy="283789"/>
              </a:xfrm>
              <a:custGeom>
                <a:avLst/>
                <a:gdLst>
                  <a:gd name="connsiteX0" fmla="*/ 296595 w 296425"/>
                  <a:gd name="connsiteY0" fmla="*/ 143578 h 283789"/>
                  <a:gd name="connsiteX1" fmla="*/ 148584 w 296425"/>
                  <a:gd name="connsiteY1" fmla="*/ 80 h 283789"/>
                  <a:gd name="connsiteX2" fmla="*/ 170 w 296425"/>
                  <a:gd name="connsiteY2" fmla="*/ 143578 h 283789"/>
                  <a:gd name="connsiteX3" fmla="*/ 148181 w 296425"/>
                  <a:gd name="connsiteY3" fmla="*/ 283870 h 283789"/>
                  <a:gd name="connsiteX4" fmla="*/ 296595 w 296425"/>
                  <a:gd name="connsiteY4" fmla="*/ 143578 h 283789"/>
                  <a:gd name="connsiteX5" fmla="*/ 148181 w 296425"/>
                  <a:gd name="connsiteY5" fmla="*/ 267035 h 283789"/>
                  <a:gd name="connsiteX6" fmla="*/ 78410 w 296425"/>
                  <a:gd name="connsiteY6" fmla="*/ 225348 h 283789"/>
                  <a:gd name="connsiteX7" fmla="*/ 61875 w 296425"/>
                  <a:gd name="connsiteY7" fmla="*/ 137566 h 283789"/>
                  <a:gd name="connsiteX8" fmla="*/ 80830 w 296425"/>
                  <a:gd name="connsiteY8" fmla="*/ 50585 h 283789"/>
                  <a:gd name="connsiteX9" fmla="*/ 148181 w 296425"/>
                  <a:gd name="connsiteY9" fmla="*/ 16114 h 283789"/>
                  <a:gd name="connsiteX10" fmla="*/ 217952 w 296425"/>
                  <a:gd name="connsiteY10" fmla="*/ 53792 h 283789"/>
                  <a:gd name="connsiteX11" fmla="*/ 234891 w 296425"/>
                  <a:gd name="connsiteY11" fmla="*/ 137566 h 283789"/>
                  <a:gd name="connsiteX12" fmla="*/ 216339 w 296425"/>
                  <a:gd name="connsiteY12" fmla="*/ 228956 h 283789"/>
                  <a:gd name="connsiteX13" fmla="*/ 148181 w 296425"/>
                  <a:gd name="connsiteY13" fmla="*/ 267035 h 28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6425" h="283789">
                    <a:moveTo>
                      <a:pt x="296595" y="143578"/>
                    </a:moveTo>
                    <a:cubicBezTo>
                      <a:pt x="296595" y="56999"/>
                      <a:pt x="238117" y="80"/>
                      <a:pt x="148584" y="80"/>
                    </a:cubicBezTo>
                    <a:cubicBezTo>
                      <a:pt x="56229" y="80"/>
                      <a:pt x="170" y="59404"/>
                      <a:pt x="170" y="143578"/>
                    </a:cubicBezTo>
                    <a:cubicBezTo>
                      <a:pt x="170" y="226551"/>
                      <a:pt x="56632" y="283870"/>
                      <a:pt x="148181" y="283870"/>
                    </a:cubicBezTo>
                    <a:cubicBezTo>
                      <a:pt x="240940" y="283870"/>
                      <a:pt x="296595" y="225749"/>
                      <a:pt x="296595" y="143578"/>
                    </a:cubicBezTo>
                    <a:close/>
                    <a:moveTo>
                      <a:pt x="148181" y="267035"/>
                    </a:moveTo>
                    <a:cubicBezTo>
                      <a:pt x="124386" y="267035"/>
                      <a:pt x="94945" y="255812"/>
                      <a:pt x="78410" y="225348"/>
                    </a:cubicBezTo>
                    <a:cubicBezTo>
                      <a:pt x="65101" y="200497"/>
                      <a:pt x="61875" y="172038"/>
                      <a:pt x="61875" y="137566"/>
                    </a:cubicBezTo>
                    <a:cubicBezTo>
                      <a:pt x="61875" y="111913"/>
                      <a:pt x="63085" y="77842"/>
                      <a:pt x="80830" y="50585"/>
                    </a:cubicBezTo>
                    <a:cubicBezTo>
                      <a:pt x="97365" y="26134"/>
                      <a:pt x="124386" y="16114"/>
                      <a:pt x="148181" y="16114"/>
                    </a:cubicBezTo>
                    <a:cubicBezTo>
                      <a:pt x="173992" y="16114"/>
                      <a:pt x="201820" y="27337"/>
                      <a:pt x="217952" y="53792"/>
                    </a:cubicBezTo>
                    <a:cubicBezTo>
                      <a:pt x="233277" y="79445"/>
                      <a:pt x="234891" y="110309"/>
                      <a:pt x="234891" y="137566"/>
                    </a:cubicBezTo>
                    <a:cubicBezTo>
                      <a:pt x="234891" y="165624"/>
                      <a:pt x="233277" y="201298"/>
                      <a:pt x="216339" y="228956"/>
                    </a:cubicBezTo>
                    <a:cubicBezTo>
                      <a:pt x="198190" y="258217"/>
                      <a:pt x="169959" y="267035"/>
                      <a:pt x="148181" y="2670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F130625-EE12-86CF-29B2-8503D8D216C6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9777639" y="5590780"/>
                <a:ext cx="163336" cy="180374"/>
              </a:xfrm>
              <a:custGeom>
                <a:avLst/>
                <a:gdLst>
                  <a:gd name="connsiteX0" fmla="*/ 67126 w 163336"/>
                  <a:gd name="connsiteY0" fmla="*/ 45374 h 180374"/>
                  <a:gd name="connsiteX1" fmla="*/ 67126 w 163336"/>
                  <a:gd name="connsiteY1" fmla="*/ 80 h 180374"/>
                  <a:gd name="connsiteX2" fmla="*/ 178 w 163336"/>
                  <a:gd name="connsiteY2" fmla="*/ 3287 h 180374"/>
                  <a:gd name="connsiteX3" fmla="*/ 178 w 163336"/>
                  <a:gd name="connsiteY3" fmla="*/ 22126 h 180374"/>
                  <a:gd name="connsiteX4" fmla="*/ 28006 w 163336"/>
                  <a:gd name="connsiteY4" fmla="*/ 37759 h 180374"/>
                  <a:gd name="connsiteX5" fmla="*/ 28006 w 163336"/>
                  <a:gd name="connsiteY5" fmla="*/ 161616 h 180374"/>
                  <a:gd name="connsiteX6" fmla="*/ 178 w 163336"/>
                  <a:gd name="connsiteY6" fmla="*/ 161616 h 180374"/>
                  <a:gd name="connsiteX7" fmla="*/ 178 w 163336"/>
                  <a:gd name="connsiteY7" fmla="*/ 180455 h 180374"/>
                  <a:gd name="connsiteX8" fmla="*/ 50994 w 163336"/>
                  <a:gd name="connsiteY8" fmla="*/ 179253 h 180374"/>
                  <a:gd name="connsiteX9" fmla="*/ 106650 w 163336"/>
                  <a:gd name="connsiteY9" fmla="*/ 180455 h 180374"/>
                  <a:gd name="connsiteX10" fmla="*/ 106650 w 163336"/>
                  <a:gd name="connsiteY10" fmla="*/ 161616 h 180374"/>
                  <a:gd name="connsiteX11" fmla="*/ 71563 w 163336"/>
                  <a:gd name="connsiteY11" fmla="*/ 161616 h 180374"/>
                  <a:gd name="connsiteX12" fmla="*/ 71563 w 163336"/>
                  <a:gd name="connsiteY12" fmla="*/ 91470 h 180374"/>
                  <a:gd name="connsiteX13" fmla="*/ 121975 w 163336"/>
                  <a:gd name="connsiteY13" fmla="*/ 14510 h 180374"/>
                  <a:gd name="connsiteX14" fmla="*/ 114312 w 163336"/>
                  <a:gd name="connsiteY14" fmla="*/ 32949 h 180374"/>
                  <a:gd name="connsiteX15" fmla="*/ 138914 w 163336"/>
                  <a:gd name="connsiteY15" fmla="*/ 57399 h 180374"/>
                  <a:gd name="connsiteX16" fmla="*/ 163515 w 163336"/>
                  <a:gd name="connsiteY16" fmla="*/ 32949 h 180374"/>
                  <a:gd name="connsiteX17" fmla="*/ 120765 w 163336"/>
                  <a:gd name="connsiteY17" fmla="*/ 80 h 180374"/>
                  <a:gd name="connsiteX18" fmla="*/ 67126 w 163336"/>
                  <a:gd name="connsiteY18" fmla="*/ 45374 h 18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3336" h="180374">
                    <a:moveTo>
                      <a:pt x="67126" y="45374"/>
                    </a:moveTo>
                    <a:lnTo>
                      <a:pt x="67126" y="80"/>
                    </a:lnTo>
                    <a:lnTo>
                      <a:pt x="178" y="3287"/>
                    </a:lnTo>
                    <a:lnTo>
                      <a:pt x="178" y="22126"/>
                    </a:lnTo>
                    <a:cubicBezTo>
                      <a:pt x="25183" y="22126"/>
                      <a:pt x="28006" y="22126"/>
                      <a:pt x="28006" y="37759"/>
                    </a:cubicBezTo>
                    <a:lnTo>
                      <a:pt x="28006" y="161616"/>
                    </a:lnTo>
                    <a:lnTo>
                      <a:pt x="178" y="161616"/>
                    </a:lnTo>
                    <a:lnTo>
                      <a:pt x="178" y="180455"/>
                    </a:lnTo>
                    <a:cubicBezTo>
                      <a:pt x="14294" y="180054"/>
                      <a:pt x="32442" y="179253"/>
                      <a:pt x="50994" y="179253"/>
                    </a:cubicBezTo>
                    <a:cubicBezTo>
                      <a:pt x="66320" y="179253"/>
                      <a:pt x="92131" y="179253"/>
                      <a:pt x="106650" y="180455"/>
                    </a:cubicBezTo>
                    <a:lnTo>
                      <a:pt x="106650" y="161616"/>
                    </a:lnTo>
                    <a:lnTo>
                      <a:pt x="71563" y="161616"/>
                    </a:lnTo>
                    <a:lnTo>
                      <a:pt x="71563" y="91470"/>
                    </a:lnTo>
                    <a:cubicBezTo>
                      <a:pt x="71563" y="63412"/>
                      <a:pt x="81645" y="14510"/>
                      <a:pt x="121975" y="14510"/>
                    </a:cubicBezTo>
                    <a:cubicBezTo>
                      <a:pt x="121572" y="14911"/>
                      <a:pt x="114312" y="21324"/>
                      <a:pt x="114312" y="32949"/>
                    </a:cubicBezTo>
                    <a:cubicBezTo>
                      <a:pt x="114312" y="49383"/>
                      <a:pt x="127218" y="57399"/>
                      <a:pt x="138914" y="57399"/>
                    </a:cubicBezTo>
                    <a:cubicBezTo>
                      <a:pt x="150609" y="57399"/>
                      <a:pt x="163515" y="48982"/>
                      <a:pt x="163515" y="32949"/>
                    </a:cubicBezTo>
                    <a:cubicBezTo>
                      <a:pt x="163515" y="11704"/>
                      <a:pt x="141737" y="80"/>
                      <a:pt x="120765" y="80"/>
                    </a:cubicBezTo>
                    <a:cubicBezTo>
                      <a:pt x="92534" y="80"/>
                      <a:pt x="76402" y="20122"/>
                      <a:pt x="67126" y="45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9172881-D3B6-0779-2319-A42F30ECDDD5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9969049" y="5492977"/>
                <a:ext cx="227057" cy="280583"/>
              </a:xfrm>
              <a:custGeom>
                <a:avLst/>
                <a:gdLst>
                  <a:gd name="connsiteX0" fmla="*/ 153437 w 227057"/>
                  <a:gd name="connsiteY0" fmla="*/ 261022 h 280583"/>
                  <a:gd name="connsiteX1" fmla="*/ 153437 w 227057"/>
                  <a:gd name="connsiteY1" fmla="*/ 280663 h 280583"/>
                  <a:gd name="connsiteX2" fmla="*/ 227241 w 227057"/>
                  <a:gd name="connsiteY2" fmla="*/ 278258 h 280583"/>
                  <a:gd name="connsiteX3" fmla="*/ 227241 w 227057"/>
                  <a:gd name="connsiteY3" fmla="*/ 259419 h 280583"/>
                  <a:gd name="connsiteX4" fmla="*/ 199413 w 227057"/>
                  <a:gd name="connsiteY4" fmla="*/ 243787 h 280583"/>
                  <a:gd name="connsiteX5" fmla="*/ 199413 w 227057"/>
                  <a:gd name="connsiteY5" fmla="*/ 80 h 280583"/>
                  <a:gd name="connsiteX6" fmla="*/ 128029 w 227057"/>
                  <a:gd name="connsiteY6" fmla="*/ 3287 h 280583"/>
                  <a:gd name="connsiteX7" fmla="*/ 128029 w 227057"/>
                  <a:gd name="connsiteY7" fmla="*/ 22126 h 280583"/>
                  <a:gd name="connsiteX8" fmla="*/ 155857 w 227057"/>
                  <a:gd name="connsiteY8" fmla="*/ 37759 h 280583"/>
                  <a:gd name="connsiteX9" fmla="*/ 155857 w 227057"/>
                  <a:gd name="connsiteY9" fmla="*/ 115921 h 280583"/>
                  <a:gd name="connsiteX10" fmla="*/ 101411 w 227057"/>
                  <a:gd name="connsiteY10" fmla="*/ 97884 h 280583"/>
                  <a:gd name="connsiteX11" fmla="*/ 183 w 227057"/>
                  <a:gd name="connsiteY11" fmla="*/ 189674 h 280583"/>
                  <a:gd name="connsiteX12" fmla="*/ 96975 w 227057"/>
                  <a:gd name="connsiteY12" fmla="*/ 280663 h 280583"/>
                  <a:gd name="connsiteX13" fmla="*/ 153437 w 227057"/>
                  <a:gd name="connsiteY13" fmla="*/ 261022 h 280583"/>
                  <a:gd name="connsiteX14" fmla="*/ 153437 w 227057"/>
                  <a:gd name="connsiteY14" fmla="*/ 136764 h 280583"/>
                  <a:gd name="connsiteX15" fmla="*/ 153437 w 227057"/>
                  <a:gd name="connsiteY15" fmla="*/ 236973 h 280583"/>
                  <a:gd name="connsiteX16" fmla="*/ 101008 w 227057"/>
                  <a:gd name="connsiteY16" fmla="*/ 266233 h 280583"/>
                  <a:gd name="connsiteX17" fmla="*/ 51806 w 227057"/>
                  <a:gd name="connsiteY17" fmla="*/ 189674 h 280583"/>
                  <a:gd name="connsiteX18" fmla="*/ 62291 w 227057"/>
                  <a:gd name="connsiteY18" fmla="*/ 133157 h 280583"/>
                  <a:gd name="connsiteX19" fmla="*/ 105444 w 227057"/>
                  <a:gd name="connsiteY19" fmla="*/ 112314 h 280583"/>
                  <a:gd name="connsiteX20" fmla="*/ 153437 w 227057"/>
                  <a:gd name="connsiteY20" fmla="*/ 136764 h 28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7057" h="280583">
                    <a:moveTo>
                      <a:pt x="153437" y="261022"/>
                    </a:moveTo>
                    <a:lnTo>
                      <a:pt x="153437" y="280663"/>
                    </a:lnTo>
                    <a:lnTo>
                      <a:pt x="227241" y="278258"/>
                    </a:lnTo>
                    <a:lnTo>
                      <a:pt x="227241" y="259419"/>
                    </a:lnTo>
                    <a:cubicBezTo>
                      <a:pt x="202237" y="259419"/>
                      <a:pt x="199413" y="259419"/>
                      <a:pt x="199413" y="243787"/>
                    </a:cubicBezTo>
                    <a:lnTo>
                      <a:pt x="199413" y="80"/>
                    </a:lnTo>
                    <a:lnTo>
                      <a:pt x="128029" y="3287"/>
                    </a:lnTo>
                    <a:lnTo>
                      <a:pt x="128029" y="22126"/>
                    </a:lnTo>
                    <a:cubicBezTo>
                      <a:pt x="153034" y="22126"/>
                      <a:pt x="155857" y="22126"/>
                      <a:pt x="155857" y="37759"/>
                    </a:cubicBezTo>
                    <a:lnTo>
                      <a:pt x="155857" y="115921"/>
                    </a:lnTo>
                    <a:cubicBezTo>
                      <a:pt x="135692" y="100289"/>
                      <a:pt x="114720" y="97884"/>
                      <a:pt x="101411" y="97884"/>
                    </a:cubicBezTo>
                    <a:cubicBezTo>
                      <a:pt x="42530" y="97884"/>
                      <a:pt x="183" y="133157"/>
                      <a:pt x="183" y="189674"/>
                    </a:cubicBezTo>
                    <a:cubicBezTo>
                      <a:pt x="183" y="242584"/>
                      <a:pt x="37287" y="280663"/>
                      <a:pt x="96975" y="280663"/>
                    </a:cubicBezTo>
                    <a:cubicBezTo>
                      <a:pt x="121576" y="280663"/>
                      <a:pt x="140935" y="271043"/>
                      <a:pt x="153437" y="261022"/>
                    </a:cubicBezTo>
                    <a:close/>
                    <a:moveTo>
                      <a:pt x="153437" y="136764"/>
                    </a:moveTo>
                    <a:lnTo>
                      <a:pt x="153437" y="236973"/>
                    </a:lnTo>
                    <a:cubicBezTo>
                      <a:pt x="148194" y="244188"/>
                      <a:pt x="131659" y="266233"/>
                      <a:pt x="101008" y="266233"/>
                    </a:cubicBezTo>
                    <a:cubicBezTo>
                      <a:pt x="51806" y="266233"/>
                      <a:pt x="51806" y="217733"/>
                      <a:pt x="51806" y="189674"/>
                    </a:cubicBezTo>
                    <a:cubicBezTo>
                      <a:pt x="51806" y="170434"/>
                      <a:pt x="51806" y="148789"/>
                      <a:pt x="62291" y="133157"/>
                    </a:cubicBezTo>
                    <a:cubicBezTo>
                      <a:pt x="73987" y="116322"/>
                      <a:pt x="92942" y="112314"/>
                      <a:pt x="105444" y="112314"/>
                    </a:cubicBezTo>
                    <a:cubicBezTo>
                      <a:pt x="128433" y="112314"/>
                      <a:pt x="144565" y="125140"/>
                      <a:pt x="153437" y="1367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AABC1B9-2EB1-59B0-5096-82D18171017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0228325" y="5500593"/>
                <a:ext cx="288359" cy="270562"/>
              </a:xfrm>
              <a:custGeom>
                <a:avLst/>
                <a:gdLst>
                  <a:gd name="connsiteX0" fmla="*/ 280080 w 288359"/>
                  <a:gd name="connsiteY0" fmla="*/ 80 h 270562"/>
                  <a:gd name="connsiteX1" fmla="*/ 8659 w 288359"/>
                  <a:gd name="connsiteY1" fmla="*/ 80 h 270562"/>
                  <a:gd name="connsiteX2" fmla="*/ 190 w 288359"/>
                  <a:gd name="connsiteY2" fmla="*/ 96681 h 270562"/>
                  <a:gd name="connsiteX3" fmla="*/ 19145 w 288359"/>
                  <a:gd name="connsiteY3" fmla="*/ 96681 h 270562"/>
                  <a:gd name="connsiteX4" fmla="*/ 84883 w 288359"/>
                  <a:gd name="connsiteY4" fmla="*/ 18919 h 270562"/>
                  <a:gd name="connsiteX5" fmla="*/ 115937 w 288359"/>
                  <a:gd name="connsiteY5" fmla="*/ 18919 h 270562"/>
                  <a:gd name="connsiteX6" fmla="*/ 115937 w 288359"/>
                  <a:gd name="connsiteY6" fmla="*/ 251803 h 270562"/>
                  <a:gd name="connsiteX7" fmla="*/ 54232 w 288359"/>
                  <a:gd name="connsiteY7" fmla="*/ 251803 h 270562"/>
                  <a:gd name="connsiteX8" fmla="*/ 54232 w 288359"/>
                  <a:gd name="connsiteY8" fmla="*/ 270643 h 270562"/>
                  <a:gd name="connsiteX9" fmla="*/ 144571 w 288359"/>
                  <a:gd name="connsiteY9" fmla="*/ 269440 h 270562"/>
                  <a:gd name="connsiteX10" fmla="*/ 234910 w 288359"/>
                  <a:gd name="connsiteY10" fmla="*/ 270643 h 270562"/>
                  <a:gd name="connsiteX11" fmla="*/ 234910 w 288359"/>
                  <a:gd name="connsiteY11" fmla="*/ 251803 h 270562"/>
                  <a:gd name="connsiteX12" fmla="*/ 173205 w 288359"/>
                  <a:gd name="connsiteY12" fmla="*/ 251803 h 270562"/>
                  <a:gd name="connsiteX13" fmla="*/ 173205 w 288359"/>
                  <a:gd name="connsiteY13" fmla="*/ 18919 h 270562"/>
                  <a:gd name="connsiteX14" fmla="*/ 203856 w 288359"/>
                  <a:gd name="connsiteY14" fmla="*/ 18919 h 270562"/>
                  <a:gd name="connsiteX15" fmla="*/ 269594 w 288359"/>
                  <a:gd name="connsiteY15" fmla="*/ 96681 h 270562"/>
                  <a:gd name="connsiteX16" fmla="*/ 288549 w 288359"/>
                  <a:gd name="connsiteY16" fmla="*/ 96681 h 270562"/>
                  <a:gd name="connsiteX17" fmla="*/ 280080 w 288359"/>
                  <a:gd name="connsiteY17" fmla="*/ 80 h 27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59" h="270562">
                    <a:moveTo>
                      <a:pt x="280080" y="80"/>
                    </a:moveTo>
                    <a:lnTo>
                      <a:pt x="8659" y="80"/>
                    </a:lnTo>
                    <a:lnTo>
                      <a:pt x="190" y="96681"/>
                    </a:lnTo>
                    <a:lnTo>
                      <a:pt x="19145" y="96681"/>
                    </a:lnTo>
                    <a:cubicBezTo>
                      <a:pt x="22774" y="51387"/>
                      <a:pt x="26807" y="18919"/>
                      <a:pt x="84883" y="18919"/>
                    </a:cubicBezTo>
                    <a:lnTo>
                      <a:pt x="115937" y="18919"/>
                    </a:lnTo>
                    <a:lnTo>
                      <a:pt x="115937" y="251803"/>
                    </a:lnTo>
                    <a:lnTo>
                      <a:pt x="54232" y="251803"/>
                    </a:lnTo>
                    <a:lnTo>
                      <a:pt x="54232" y="270643"/>
                    </a:lnTo>
                    <a:cubicBezTo>
                      <a:pt x="76010" y="269440"/>
                      <a:pt x="120776" y="269440"/>
                      <a:pt x="144571" y="269440"/>
                    </a:cubicBezTo>
                    <a:cubicBezTo>
                      <a:pt x="168366" y="269440"/>
                      <a:pt x="213132" y="269440"/>
                      <a:pt x="234910" y="270643"/>
                    </a:cubicBezTo>
                    <a:lnTo>
                      <a:pt x="234910" y="251803"/>
                    </a:lnTo>
                    <a:lnTo>
                      <a:pt x="173205" y="251803"/>
                    </a:lnTo>
                    <a:lnTo>
                      <a:pt x="173205" y="18919"/>
                    </a:lnTo>
                    <a:lnTo>
                      <a:pt x="203856" y="18919"/>
                    </a:lnTo>
                    <a:cubicBezTo>
                      <a:pt x="261528" y="18919"/>
                      <a:pt x="265561" y="50986"/>
                      <a:pt x="269594" y="96681"/>
                    </a:cubicBezTo>
                    <a:lnTo>
                      <a:pt x="288549" y="96681"/>
                    </a:lnTo>
                    <a:lnTo>
                      <a:pt x="28008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D5F38F4-E5E6-36EF-7E03-ECBAEF0AC4F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0508281" y="5589578"/>
                <a:ext cx="205683" cy="183982"/>
              </a:xfrm>
              <a:custGeom>
                <a:avLst/>
                <a:gdLst>
                  <a:gd name="connsiteX0" fmla="*/ 205880 w 205683"/>
                  <a:gd name="connsiteY0" fmla="*/ 94276 h 183982"/>
                  <a:gd name="connsiteX1" fmla="*/ 103038 w 205683"/>
                  <a:gd name="connsiteY1" fmla="*/ 80 h 183982"/>
                  <a:gd name="connsiteX2" fmla="*/ 197 w 205683"/>
                  <a:gd name="connsiteY2" fmla="*/ 94276 h 183982"/>
                  <a:gd name="connsiteX3" fmla="*/ 103038 w 205683"/>
                  <a:gd name="connsiteY3" fmla="*/ 184063 h 183982"/>
                  <a:gd name="connsiteX4" fmla="*/ 205880 w 205683"/>
                  <a:gd name="connsiteY4" fmla="*/ 94276 h 183982"/>
                  <a:gd name="connsiteX5" fmla="*/ 103038 w 205683"/>
                  <a:gd name="connsiteY5" fmla="*/ 168029 h 183982"/>
                  <a:gd name="connsiteX6" fmla="*/ 51819 w 205683"/>
                  <a:gd name="connsiteY6" fmla="*/ 89867 h 183982"/>
                  <a:gd name="connsiteX7" fmla="*/ 58675 w 205683"/>
                  <a:gd name="connsiteY7" fmla="*/ 37759 h 183982"/>
                  <a:gd name="connsiteX8" fmla="*/ 103038 w 205683"/>
                  <a:gd name="connsiteY8" fmla="*/ 14510 h 183982"/>
                  <a:gd name="connsiteX9" fmla="*/ 145788 w 205683"/>
                  <a:gd name="connsiteY9" fmla="*/ 34953 h 183982"/>
                  <a:gd name="connsiteX10" fmla="*/ 154257 w 205683"/>
                  <a:gd name="connsiteY10" fmla="*/ 89867 h 183982"/>
                  <a:gd name="connsiteX11" fmla="*/ 103038 w 205683"/>
                  <a:gd name="connsiteY11" fmla="*/ 168029 h 18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683" h="183982">
                    <a:moveTo>
                      <a:pt x="205880" y="94276"/>
                    </a:moveTo>
                    <a:cubicBezTo>
                      <a:pt x="205880" y="40564"/>
                      <a:pt x="168776" y="80"/>
                      <a:pt x="103038" y="80"/>
                    </a:cubicBezTo>
                    <a:cubicBezTo>
                      <a:pt x="36897" y="80"/>
                      <a:pt x="197" y="40965"/>
                      <a:pt x="197" y="94276"/>
                    </a:cubicBezTo>
                    <a:cubicBezTo>
                      <a:pt x="197" y="143979"/>
                      <a:pt x="35687" y="184063"/>
                      <a:pt x="103038" y="184063"/>
                    </a:cubicBezTo>
                    <a:cubicBezTo>
                      <a:pt x="170792" y="184063"/>
                      <a:pt x="205880" y="143578"/>
                      <a:pt x="205880" y="94276"/>
                    </a:cubicBezTo>
                    <a:close/>
                    <a:moveTo>
                      <a:pt x="103038" y="168029"/>
                    </a:moveTo>
                    <a:cubicBezTo>
                      <a:pt x="51819" y="168029"/>
                      <a:pt x="51819" y="124739"/>
                      <a:pt x="51819" y="89867"/>
                    </a:cubicBezTo>
                    <a:cubicBezTo>
                      <a:pt x="51819" y="71829"/>
                      <a:pt x="51819" y="51387"/>
                      <a:pt x="58675" y="37759"/>
                    </a:cubicBezTo>
                    <a:cubicBezTo>
                      <a:pt x="66338" y="22928"/>
                      <a:pt x="83276" y="14510"/>
                      <a:pt x="103038" y="14510"/>
                    </a:cubicBezTo>
                    <a:cubicBezTo>
                      <a:pt x="119977" y="14510"/>
                      <a:pt x="136915" y="20924"/>
                      <a:pt x="145788" y="34953"/>
                    </a:cubicBezTo>
                    <a:cubicBezTo>
                      <a:pt x="154257" y="48581"/>
                      <a:pt x="154257" y="70627"/>
                      <a:pt x="154257" y="89867"/>
                    </a:cubicBezTo>
                    <a:cubicBezTo>
                      <a:pt x="154257" y="124739"/>
                      <a:pt x="154257" y="168029"/>
                      <a:pt x="103038" y="1680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2DE7779-207D-09B7-6F55-B65B03EDC83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0742194" y="5590780"/>
                <a:ext cx="227057" cy="258136"/>
              </a:xfrm>
              <a:custGeom>
                <a:avLst/>
                <a:gdLst>
                  <a:gd name="connsiteX0" fmla="*/ 74006 w 227057"/>
                  <a:gd name="connsiteY0" fmla="*/ 48581 h 258136"/>
                  <a:gd name="connsiteX1" fmla="*/ 80056 w 227057"/>
                  <a:gd name="connsiteY1" fmla="*/ 34953 h 258136"/>
                  <a:gd name="connsiteX2" fmla="*/ 126032 w 227057"/>
                  <a:gd name="connsiteY2" fmla="*/ 16114 h 258136"/>
                  <a:gd name="connsiteX3" fmla="*/ 175638 w 227057"/>
                  <a:gd name="connsiteY3" fmla="*/ 91069 h 258136"/>
                  <a:gd name="connsiteX4" fmla="*/ 121192 w 227057"/>
                  <a:gd name="connsiteY4" fmla="*/ 168430 h 258136"/>
                  <a:gd name="connsiteX5" fmla="*/ 78442 w 227057"/>
                  <a:gd name="connsiteY5" fmla="*/ 146785 h 258136"/>
                  <a:gd name="connsiteX6" fmla="*/ 74006 w 227057"/>
                  <a:gd name="connsiteY6" fmla="*/ 133558 h 258136"/>
                  <a:gd name="connsiteX7" fmla="*/ 74006 w 227057"/>
                  <a:gd name="connsiteY7" fmla="*/ 48581 h 258136"/>
                  <a:gd name="connsiteX8" fmla="*/ 74006 w 227057"/>
                  <a:gd name="connsiteY8" fmla="*/ 164823 h 258136"/>
                  <a:gd name="connsiteX9" fmla="*/ 125629 w 227057"/>
                  <a:gd name="connsiteY9" fmla="*/ 182860 h 258136"/>
                  <a:gd name="connsiteX10" fmla="*/ 227260 w 227057"/>
                  <a:gd name="connsiteY10" fmla="*/ 91069 h 258136"/>
                  <a:gd name="connsiteX11" fmla="*/ 132485 w 227057"/>
                  <a:gd name="connsiteY11" fmla="*/ 80 h 258136"/>
                  <a:gd name="connsiteX12" fmla="*/ 71586 w 227057"/>
                  <a:gd name="connsiteY12" fmla="*/ 19721 h 258136"/>
                  <a:gd name="connsiteX13" fmla="*/ 71586 w 227057"/>
                  <a:gd name="connsiteY13" fmla="*/ 80 h 258136"/>
                  <a:gd name="connsiteX14" fmla="*/ 202 w 227057"/>
                  <a:gd name="connsiteY14" fmla="*/ 3287 h 258136"/>
                  <a:gd name="connsiteX15" fmla="*/ 202 w 227057"/>
                  <a:gd name="connsiteY15" fmla="*/ 22126 h 258136"/>
                  <a:gd name="connsiteX16" fmla="*/ 28030 w 227057"/>
                  <a:gd name="connsiteY16" fmla="*/ 37358 h 258136"/>
                  <a:gd name="connsiteX17" fmla="*/ 28030 w 227057"/>
                  <a:gd name="connsiteY17" fmla="*/ 239378 h 258136"/>
                  <a:gd name="connsiteX18" fmla="*/ 202 w 227057"/>
                  <a:gd name="connsiteY18" fmla="*/ 239378 h 258136"/>
                  <a:gd name="connsiteX19" fmla="*/ 202 w 227057"/>
                  <a:gd name="connsiteY19" fmla="*/ 258217 h 258136"/>
                  <a:gd name="connsiteX20" fmla="*/ 51018 w 227057"/>
                  <a:gd name="connsiteY20" fmla="*/ 257014 h 258136"/>
                  <a:gd name="connsiteX21" fmla="*/ 101834 w 227057"/>
                  <a:gd name="connsiteY21" fmla="*/ 258217 h 258136"/>
                  <a:gd name="connsiteX22" fmla="*/ 101834 w 227057"/>
                  <a:gd name="connsiteY22" fmla="*/ 239378 h 258136"/>
                  <a:gd name="connsiteX23" fmla="*/ 74006 w 227057"/>
                  <a:gd name="connsiteY23" fmla="*/ 239378 h 258136"/>
                  <a:gd name="connsiteX24" fmla="*/ 74006 w 227057"/>
                  <a:gd name="connsiteY24" fmla="*/ 164823 h 25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7057" h="258136">
                    <a:moveTo>
                      <a:pt x="74006" y="48581"/>
                    </a:moveTo>
                    <a:cubicBezTo>
                      <a:pt x="74006" y="40965"/>
                      <a:pt x="74409" y="40564"/>
                      <a:pt x="80056" y="34953"/>
                    </a:cubicBezTo>
                    <a:cubicBezTo>
                      <a:pt x="96188" y="18519"/>
                      <a:pt x="117159" y="16114"/>
                      <a:pt x="126032" y="16114"/>
                    </a:cubicBezTo>
                    <a:cubicBezTo>
                      <a:pt x="153053" y="16114"/>
                      <a:pt x="175638" y="40564"/>
                      <a:pt x="175638" y="91069"/>
                    </a:cubicBezTo>
                    <a:cubicBezTo>
                      <a:pt x="175638" y="147587"/>
                      <a:pt x="147407" y="168430"/>
                      <a:pt x="121192" y="168430"/>
                    </a:cubicBezTo>
                    <a:cubicBezTo>
                      <a:pt x="115546" y="168430"/>
                      <a:pt x="96591" y="168430"/>
                      <a:pt x="78442" y="146785"/>
                    </a:cubicBezTo>
                    <a:cubicBezTo>
                      <a:pt x="74006" y="141574"/>
                      <a:pt x="74006" y="141173"/>
                      <a:pt x="74006" y="133558"/>
                    </a:cubicBezTo>
                    <a:lnTo>
                      <a:pt x="74006" y="48581"/>
                    </a:lnTo>
                    <a:close/>
                    <a:moveTo>
                      <a:pt x="74006" y="164823"/>
                    </a:moveTo>
                    <a:cubicBezTo>
                      <a:pt x="91348" y="178852"/>
                      <a:pt x="109093" y="182860"/>
                      <a:pt x="125629" y="182860"/>
                    </a:cubicBezTo>
                    <a:cubicBezTo>
                      <a:pt x="186124" y="182860"/>
                      <a:pt x="227260" y="146785"/>
                      <a:pt x="227260" y="91069"/>
                    </a:cubicBezTo>
                    <a:cubicBezTo>
                      <a:pt x="227260" y="37759"/>
                      <a:pt x="190560" y="80"/>
                      <a:pt x="132485" y="80"/>
                    </a:cubicBezTo>
                    <a:cubicBezTo>
                      <a:pt x="102237" y="80"/>
                      <a:pt x="80862" y="12506"/>
                      <a:pt x="71586" y="19721"/>
                    </a:cubicBezTo>
                    <a:lnTo>
                      <a:pt x="71586" y="80"/>
                    </a:lnTo>
                    <a:lnTo>
                      <a:pt x="202" y="3287"/>
                    </a:lnTo>
                    <a:lnTo>
                      <a:pt x="202" y="22126"/>
                    </a:lnTo>
                    <a:cubicBezTo>
                      <a:pt x="25207" y="22126"/>
                      <a:pt x="28030" y="22126"/>
                      <a:pt x="28030" y="37358"/>
                    </a:cubicBezTo>
                    <a:lnTo>
                      <a:pt x="28030" y="239378"/>
                    </a:lnTo>
                    <a:lnTo>
                      <a:pt x="202" y="239378"/>
                    </a:lnTo>
                    <a:lnTo>
                      <a:pt x="202" y="258217"/>
                    </a:lnTo>
                    <a:cubicBezTo>
                      <a:pt x="11495" y="257816"/>
                      <a:pt x="35693" y="257014"/>
                      <a:pt x="51018" y="257014"/>
                    </a:cubicBezTo>
                    <a:cubicBezTo>
                      <a:pt x="66747" y="257014"/>
                      <a:pt x="90541" y="257816"/>
                      <a:pt x="101834" y="258217"/>
                    </a:cubicBezTo>
                    <a:lnTo>
                      <a:pt x="101834" y="239378"/>
                    </a:lnTo>
                    <a:lnTo>
                      <a:pt x="74006" y="239378"/>
                    </a:lnTo>
                    <a:lnTo>
                      <a:pt x="74006" y="164823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6A7C243-B815-D0AE-1102-F60FD8DC800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3079254" y="5491774"/>
                <a:ext cx="296425" cy="283789"/>
              </a:xfrm>
              <a:custGeom>
                <a:avLst/>
                <a:gdLst>
                  <a:gd name="connsiteX0" fmla="*/ 296685 w 296425"/>
                  <a:gd name="connsiteY0" fmla="*/ 143578 h 283789"/>
                  <a:gd name="connsiteX1" fmla="*/ 148674 w 296425"/>
                  <a:gd name="connsiteY1" fmla="*/ 80 h 283789"/>
                  <a:gd name="connsiteX2" fmla="*/ 260 w 296425"/>
                  <a:gd name="connsiteY2" fmla="*/ 143578 h 283789"/>
                  <a:gd name="connsiteX3" fmla="*/ 148271 w 296425"/>
                  <a:gd name="connsiteY3" fmla="*/ 283870 h 283789"/>
                  <a:gd name="connsiteX4" fmla="*/ 296685 w 296425"/>
                  <a:gd name="connsiteY4" fmla="*/ 143578 h 283789"/>
                  <a:gd name="connsiteX5" fmla="*/ 148271 w 296425"/>
                  <a:gd name="connsiteY5" fmla="*/ 267035 h 283789"/>
                  <a:gd name="connsiteX6" fmla="*/ 78500 w 296425"/>
                  <a:gd name="connsiteY6" fmla="*/ 225348 h 283789"/>
                  <a:gd name="connsiteX7" fmla="*/ 61965 w 296425"/>
                  <a:gd name="connsiteY7" fmla="*/ 137566 h 283789"/>
                  <a:gd name="connsiteX8" fmla="*/ 80920 w 296425"/>
                  <a:gd name="connsiteY8" fmla="*/ 50585 h 283789"/>
                  <a:gd name="connsiteX9" fmla="*/ 148271 w 296425"/>
                  <a:gd name="connsiteY9" fmla="*/ 16114 h 283789"/>
                  <a:gd name="connsiteX10" fmla="*/ 218042 w 296425"/>
                  <a:gd name="connsiteY10" fmla="*/ 53792 h 283789"/>
                  <a:gd name="connsiteX11" fmla="*/ 234980 w 296425"/>
                  <a:gd name="connsiteY11" fmla="*/ 137566 h 283789"/>
                  <a:gd name="connsiteX12" fmla="*/ 216429 w 296425"/>
                  <a:gd name="connsiteY12" fmla="*/ 228956 h 283789"/>
                  <a:gd name="connsiteX13" fmla="*/ 148271 w 296425"/>
                  <a:gd name="connsiteY13" fmla="*/ 267035 h 28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6425" h="283789">
                    <a:moveTo>
                      <a:pt x="296685" y="143578"/>
                    </a:moveTo>
                    <a:cubicBezTo>
                      <a:pt x="296685" y="56999"/>
                      <a:pt x="238207" y="80"/>
                      <a:pt x="148674" y="80"/>
                    </a:cubicBezTo>
                    <a:cubicBezTo>
                      <a:pt x="56318" y="80"/>
                      <a:pt x="260" y="59404"/>
                      <a:pt x="260" y="143578"/>
                    </a:cubicBezTo>
                    <a:cubicBezTo>
                      <a:pt x="260" y="226551"/>
                      <a:pt x="56722" y="283870"/>
                      <a:pt x="148271" y="283870"/>
                    </a:cubicBezTo>
                    <a:cubicBezTo>
                      <a:pt x="241030" y="283870"/>
                      <a:pt x="296685" y="225749"/>
                      <a:pt x="296685" y="143578"/>
                    </a:cubicBezTo>
                    <a:close/>
                    <a:moveTo>
                      <a:pt x="148271" y="267035"/>
                    </a:moveTo>
                    <a:cubicBezTo>
                      <a:pt x="124476" y="267035"/>
                      <a:pt x="95035" y="255812"/>
                      <a:pt x="78500" y="225348"/>
                    </a:cubicBezTo>
                    <a:cubicBezTo>
                      <a:pt x="65191" y="200497"/>
                      <a:pt x="61965" y="172038"/>
                      <a:pt x="61965" y="137566"/>
                    </a:cubicBezTo>
                    <a:cubicBezTo>
                      <a:pt x="61965" y="111913"/>
                      <a:pt x="63175" y="77842"/>
                      <a:pt x="80920" y="50585"/>
                    </a:cubicBezTo>
                    <a:cubicBezTo>
                      <a:pt x="97455" y="26134"/>
                      <a:pt x="124476" y="16114"/>
                      <a:pt x="148271" y="16114"/>
                    </a:cubicBezTo>
                    <a:cubicBezTo>
                      <a:pt x="174082" y="16114"/>
                      <a:pt x="201910" y="27337"/>
                      <a:pt x="218042" y="53792"/>
                    </a:cubicBezTo>
                    <a:cubicBezTo>
                      <a:pt x="233367" y="79445"/>
                      <a:pt x="234980" y="110309"/>
                      <a:pt x="234980" y="137566"/>
                    </a:cubicBezTo>
                    <a:cubicBezTo>
                      <a:pt x="234980" y="165624"/>
                      <a:pt x="233367" y="201298"/>
                      <a:pt x="216429" y="228956"/>
                    </a:cubicBezTo>
                    <a:cubicBezTo>
                      <a:pt x="198280" y="258217"/>
                      <a:pt x="170049" y="267035"/>
                      <a:pt x="148271" y="2670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B002BCA-FD38-4D54-48D1-751BF95A6CC6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3416769" y="5590780"/>
                <a:ext cx="163336" cy="180374"/>
              </a:xfrm>
              <a:custGeom>
                <a:avLst/>
                <a:gdLst>
                  <a:gd name="connsiteX0" fmla="*/ 67216 w 163336"/>
                  <a:gd name="connsiteY0" fmla="*/ 45374 h 180374"/>
                  <a:gd name="connsiteX1" fmla="*/ 67216 w 163336"/>
                  <a:gd name="connsiteY1" fmla="*/ 80 h 180374"/>
                  <a:gd name="connsiteX2" fmla="*/ 268 w 163336"/>
                  <a:gd name="connsiteY2" fmla="*/ 3287 h 180374"/>
                  <a:gd name="connsiteX3" fmla="*/ 268 w 163336"/>
                  <a:gd name="connsiteY3" fmla="*/ 22126 h 180374"/>
                  <a:gd name="connsiteX4" fmla="*/ 28096 w 163336"/>
                  <a:gd name="connsiteY4" fmla="*/ 37759 h 180374"/>
                  <a:gd name="connsiteX5" fmla="*/ 28096 w 163336"/>
                  <a:gd name="connsiteY5" fmla="*/ 161616 h 180374"/>
                  <a:gd name="connsiteX6" fmla="*/ 268 w 163336"/>
                  <a:gd name="connsiteY6" fmla="*/ 161616 h 180374"/>
                  <a:gd name="connsiteX7" fmla="*/ 268 w 163336"/>
                  <a:gd name="connsiteY7" fmla="*/ 180455 h 180374"/>
                  <a:gd name="connsiteX8" fmla="*/ 51084 w 163336"/>
                  <a:gd name="connsiteY8" fmla="*/ 179253 h 180374"/>
                  <a:gd name="connsiteX9" fmla="*/ 106740 w 163336"/>
                  <a:gd name="connsiteY9" fmla="*/ 180455 h 180374"/>
                  <a:gd name="connsiteX10" fmla="*/ 106740 w 163336"/>
                  <a:gd name="connsiteY10" fmla="*/ 161616 h 180374"/>
                  <a:gd name="connsiteX11" fmla="*/ 71652 w 163336"/>
                  <a:gd name="connsiteY11" fmla="*/ 161616 h 180374"/>
                  <a:gd name="connsiteX12" fmla="*/ 71652 w 163336"/>
                  <a:gd name="connsiteY12" fmla="*/ 91470 h 180374"/>
                  <a:gd name="connsiteX13" fmla="*/ 122065 w 163336"/>
                  <a:gd name="connsiteY13" fmla="*/ 14510 h 180374"/>
                  <a:gd name="connsiteX14" fmla="*/ 114402 w 163336"/>
                  <a:gd name="connsiteY14" fmla="*/ 32949 h 180374"/>
                  <a:gd name="connsiteX15" fmla="*/ 139004 w 163336"/>
                  <a:gd name="connsiteY15" fmla="*/ 57399 h 180374"/>
                  <a:gd name="connsiteX16" fmla="*/ 163605 w 163336"/>
                  <a:gd name="connsiteY16" fmla="*/ 32949 h 180374"/>
                  <a:gd name="connsiteX17" fmla="*/ 120855 w 163336"/>
                  <a:gd name="connsiteY17" fmla="*/ 80 h 180374"/>
                  <a:gd name="connsiteX18" fmla="*/ 67216 w 163336"/>
                  <a:gd name="connsiteY18" fmla="*/ 45374 h 18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3336" h="180374">
                    <a:moveTo>
                      <a:pt x="67216" y="45374"/>
                    </a:moveTo>
                    <a:lnTo>
                      <a:pt x="67216" y="80"/>
                    </a:lnTo>
                    <a:lnTo>
                      <a:pt x="268" y="3287"/>
                    </a:lnTo>
                    <a:lnTo>
                      <a:pt x="268" y="22126"/>
                    </a:lnTo>
                    <a:cubicBezTo>
                      <a:pt x="25273" y="22126"/>
                      <a:pt x="28096" y="22126"/>
                      <a:pt x="28096" y="37759"/>
                    </a:cubicBezTo>
                    <a:lnTo>
                      <a:pt x="28096" y="161616"/>
                    </a:lnTo>
                    <a:lnTo>
                      <a:pt x="268" y="161616"/>
                    </a:lnTo>
                    <a:lnTo>
                      <a:pt x="268" y="180455"/>
                    </a:lnTo>
                    <a:cubicBezTo>
                      <a:pt x="14384" y="180054"/>
                      <a:pt x="32532" y="179253"/>
                      <a:pt x="51084" y="179253"/>
                    </a:cubicBezTo>
                    <a:cubicBezTo>
                      <a:pt x="66410" y="179253"/>
                      <a:pt x="92221" y="179253"/>
                      <a:pt x="106740" y="180455"/>
                    </a:cubicBezTo>
                    <a:lnTo>
                      <a:pt x="106740" y="161616"/>
                    </a:lnTo>
                    <a:lnTo>
                      <a:pt x="71652" y="161616"/>
                    </a:lnTo>
                    <a:lnTo>
                      <a:pt x="71652" y="91470"/>
                    </a:lnTo>
                    <a:cubicBezTo>
                      <a:pt x="71652" y="63412"/>
                      <a:pt x="81735" y="14510"/>
                      <a:pt x="122065" y="14510"/>
                    </a:cubicBezTo>
                    <a:cubicBezTo>
                      <a:pt x="121662" y="14911"/>
                      <a:pt x="114402" y="21324"/>
                      <a:pt x="114402" y="32949"/>
                    </a:cubicBezTo>
                    <a:cubicBezTo>
                      <a:pt x="114402" y="49383"/>
                      <a:pt x="127308" y="57399"/>
                      <a:pt x="139004" y="57399"/>
                    </a:cubicBezTo>
                    <a:cubicBezTo>
                      <a:pt x="150699" y="57399"/>
                      <a:pt x="163605" y="48982"/>
                      <a:pt x="163605" y="32949"/>
                    </a:cubicBezTo>
                    <a:cubicBezTo>
                      <a:pt x="163605" y="11704"/>
                      <a:pt x="141827" y="80"/>
                      <a:pt x="120855" y="80"/>
                    </a:cubicBezTo>
                    <a:cubicBezTo>
                      <a:pt x="92624" y="80"/>
                      <a:pt x="76492" y="20122"/>
                      <a:pt x="67216" y="45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12DA8C6-6A27-943B-BB94-7A57003359D2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3608180" y="5492977"/>
                <a:ext cx="227057" cy="280583"/>
              </a:xfrm>
              <a:custGeom>
                <a:avLst/>
                <a:gdLst>
                  <a:gd name="connsiteX0" fmla="*/ 153527 w 227057"/>
                  <a:gd name="connsiteY0" fmla="*/ 261022 h 280583"/>
                  <a:gd name="connsiteX1" fmla="*/ 153527 w 227057"/>
                  <a:gd name="connsiteY1" fmla="*/ 280663 h 280583"/>
                  <a:gd name="connsiteX2" fmla="*/ 227331 w 227057"/>
                  <a:gd name="connsiteY2" fmla="*/ 278258 h 280583"/>
                  <a:gd name="connsiteX3" fmla="*/ 227331 w 227057"/>
                  <a:gd name="connsiteY3" fmla="*/ 259419 h 280583"/>
                  <a:gd name="connsiteX4" fmla="*/ 199503 w 227057"/>
                  <a:gd name="connsiteY4" fmla="*/ 243787 h 280583"/>
                  <a:gd name="connsiteX5" fmla="*/ 199503 w 227057"/>
                  <a:gd name="connsiteY5" fmla="*/ 80 h 280583"/>
                  <a:gd name="connsiteX6" fmla="*/ 128119 w 227057"/>
                  <a:gd name="connsiteY6" fmla="*/ 3287 h 280583"/>
                  <a:gd name="connsiteX7" fmla="*/ 128119 w 227057"/>
                  <a:gd name="connsiteY7" fmla="*/ 22126 h 280583"/>
                  <a:gd name="connsiteX8" fmla="*/ 155947 w 227057"/>
                  <a:gd name="connsiteY8" fmla="*/ 37759 h 280583"/>
                  <a:gd name="connsiteX9" fmla="*/ 155947 w 227057"/>
                  <a:gd name="connsiteY9" fmla="*/ 115921 h 280583"/>
                  <a:gd name="connsiteX10" fmla="*/ 101501 w 227057"/>
                  <a:gd name="connsiteY10" fmla="*/ 97884 h 280583"/>
                  <a:gd name="connsiteX11" fmla="*/ 273 w 227057"/>
                  <a:gd name="connsiteY11" fmla="*/ 189674 h 280583"/>
                  <a:gd name="connsiteX12" fmla="*/ 97065 w 227057"/>
                  <a:gd name="connsiteY12" fmla="*/ 280663 h 280583"/>
                  <a:gd name="connsiteX13" fmla="*/ 153527 w 227057"/>
                  <a:gd name="connsiteY13" fmla="*/ 261022 h 280583"/>
                  <a:gd name="connsiteX14" fmla="*/ 153527 w 227057"/>
                  <a:gd name="connsiteY14" fmla="*/ 136764 h 280583"/>
                  <a:gd name="connsiteX15" fmla="*/ 153527 w 227057"/>
                  <a:gd name="connsiteY15" fmla="*/ 236973 h 280583"/>
                  <a:gd name="connsiteX16" fmla="*/ 101098 w 227057"/>
                  <a:gd name="connsiteY16" fmla="*/ 266233 h 280583"/>
                  <a:gd name="connsiteX17" fmla="*/ 51895 w 227057"/>
                  <a:gd name="connsiteY17" fmla="*/ 189674 h 280583"/>
                  <a:gd name="connsiteX18" fmla="*/ 62381 w 227057"/>
                  <a:gd name="connsiteY18" fmla="*/ 133157 h 280583"/>
                  <a:gd name="connsiteX19" fmla="*/ 105534 w 227057"/>
                  <a:gd name="connsiteY19" fmla="*/ 112314 h 280583"/>
                  <a:gd name="connsiteX20" fmla="*/ 153527 w 227057"/>
                  <a:gd name="connsiteY20" fmla="*/ 136764 h 28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7057" h="280583">
                    <a:moveTo>
                      <a:pt x="153527" y="261022"/>
                    </a:moveTo>
                    <a:lnTo>
                      <a:pt x="153527" y="280663"/>
                    </a:lnTo>
                    <a:lnTo>
                      <a:pt x="227331" y="278258"/>
                    </a:lnTo>
                    <a:lnTo>
                      <a:pt x="227331" y="259419"/>
                    </a:lnTo>
                    <a:cubicBezTo>
                      <a:pt x="202326" y="259419"/>
                      <a:pt x="199503" y="259419"/>
                      <a:pt x="199503" y="243787"/>
                    </a:cubicBezTo>
                    <a:lnTo>
                      <a:pt x="199503" y="80"/>
                    </a:lnTo>
                    <a:lnTo>
                      <a:pt x="128119" y="3287"/>
                    </a:lnTo>
                    <a:lnTo>
                      <a:pt x="128119" y="22126"/>
                    </a:lnTo>
                    <a:cubicBezTo>
                      <a:pt x="153124" y="22126"/>
                      <a:pt x="155947" y="22126"/>
                      <a:pt x="155947" y="37759"/>
                    </a:cubicBezTo>
                    <a:lnTo>
                      <a:pt x="155947" y="115921"/>
                    </a:lnTo>
                    <a:cubicBezTo>
                      <a:pt x="135782" y="100289"/>
                      <a:pt x="114810" y="97884"/>
                      <a:pt x="101501" y="97884"/>
                    </a:cubicBezTo>
                    <a:cubicBezTo>
                      <a:pt x="42620" y="97884"/>
                      <a:pt x="273" y="133157"/>
                      <a:pt x="273" y="189674"/>
                    </a:cubicBezTo>
                    <a:cubicBezTo>
                      <a:pt x="273" y="242584"/>
                      <a:pt x="37377" y="280663"/>
                      <a:pt x="97065" y="280663"/>
                    </a:cubicBezTo>
                    <a:cubicBezTo>
                      <a:pt x="121666" y="280663"/>
                      <a:pt x="141025" y="271043"/>
                      <a:pt x="153527" y="261022"/>
                    </a:cubicBezTo>
                    <a:close/>
                    <a:moveTo>
                      <a:pt x="153527" y="136764"/>
                    </a:moveTo>
                    <a:lnTo>
                      <a:pt x="153527" y="236973"/>
                    </a:lnTo>
                    <a:cubicBezTo>
                      <a:pt x="148284" y="244188"/>
                      <a:pt x="131749" y="266233"/>
                      <a:pt x="101098" y="266233"/>
                    </a:cubicBezTo>
                    <a:cubicBezTo>
                      <a:pt x="51895" y="266233"/>
                      <a:pt x="51895" y="217733"/>
                      <a:pt x="51895" y="189674"/>
                    </a:cubicBezTo>
                    <a:cubicBezTo>
                      <a:pt x="51895" y="170434"/>
                      <a:pt x="51895" y="148789"/>
                      <a:pt x="62381" y="133157"/>
                    </a:cubicBezTo>
                    <a:cubicBezTo>
                      <a:pt x="74077" y="116322"/>
                      <a:pt x="93032" y="112314"/>
                      <a:pt x="105534" y="112314"/>
                    </a:cubicBezTo>
                    <a:cubicBezTo>
                      <a:pt x="128522" y="112314"/>
                      <a:pt x="144654" y="125140"/>
                      <a:pt x="153527" y="1367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8537E0F-A927-B0F2-6FAA-47B5938F20B1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3866246" y="5496184"/>
                <a:ext cx="243593" cy="274971"/>
              </a:xfrm>
              <a:custGeom>
                <a:avLst/>
                <a:gdLst>
                  <a:gd name="connsiteX0" fmla="*/ 243873 w 243593"/>
                  <a:gd name="connsiteY0" fmla="*/ 165223 h 274971"/>
                  <a:gd name="connsiteX1" fmla="*/ 224918 w 243593"/>
                  <a:gd name="connsiteY1" fmla="*/ 165223 h 274971"/>
                  <a:gd name="connsiteX2" fmla="*/ 142644 w 243593"/>
                  <a:gd name="connsiteY2" fmla="*/ 256213 h 274971"/>
                  <a:gd name="connsiteX3" fmla="*/ 101104 w 243593"/>
                  <a:gd name="connsiteY3" fmla="*/ 256213 h 274971"/>
                  <a:gd name="connsiteX4" fmla="*/ 101104 w 243593"/>
                  <a:gd name="connsiteY4" fmla="*/ 18919 h 274971"/>
                  <a:gd name="connsiteX5" fmla="*/ 155550 w 243593"/>
                  <a:gd name="connsiteY5" fmla="*/ 18919 h 274971"/>
                  <a:gd name="connsiteX6" fmla="*/ 155550 w 243593"/>
                  <a:gd name="connsiteY6" fmla="*/ 80 h 274971"/>
                  <a:gd name="connsiteX7" fmla="*/ 74083 w 243593"/>
                  <a:gd name="connsiteY7" fmla="*/ 1283 h 274971"/>
                  <a:gd name="connsiteX8" fmla="*/ 279 w 243593"/>
                  <a:gd name="connsiteY8" fmla="*/ 80 h 274971"/>
                  <a:gd name="connsiteX9" fmla="*/ 279 w 243593"/>
                  <a:gd name="connsiteY9" fmla="*/ 18919 h 274971"/>
                  <a:gd name="connsiteX10" fmla="*/ 43836 w 243593"/>
                  <a:gd name="connsiteY10" fmla="*/ 18919 h 274971"/>
                  <a:gd name="connsiteX11" fmla="*/ 43836 w 243593"/>
                  <a:gd name="connsiteY11" fmla="*/ 256213 h 274971"/>
                  <a:gd name="connsiteX12" fmla="*/ 279 w 243593"/>
                  <a:gd name="connsiteY12" fmla="*/ 256213 h 274971"/>
                  <a:gd name="connsiteX13" fmla="*/ 279 w 243593"/>
                  <a:gd name="connsiteY13" fmla="*/ 275052 h 274971"/>
                  <a:gd name="connsiteX14" fmla="*/ 231370 w 243593"/>
                  <a:gd name="connsiteY14" fmla="*/ 275052 h 274971"/>
                  <a:gd name="connsiteX15" fmla="*/ 243873 w 243593"/>
                  <a:gd name="connsiteY15" fmla="*/ 165223 h 274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3593" h="274971">
                    <a:moveTo>
                      <a:pt x="243873" y="165223"/>
                    </a:moveTo>
                    <a:lnTo>
                      <a:pt x="224918" y="165223"/>
                    </a:lnTo>
                    <a:cubicBezTo>
                      <a:pt x="221691" y="192881"/>
                      <a:pt x="214835" y="256213"/>
                      <a:pt x="142644" y="256213"/>
                    </a:cubicBezTo>
                    <a:lnTo>
                      <a:pt x="101104" y="256213"/>
                    </a:lnTo>
                    <a:lnTo>
                      <a:pt x="101104" y="18919"/>
                    </a:lnTo>
                    <a:lnTo>
                      <a:pt x="155550" y="18919"/>
                    </a:lnTo>
                    <a:lnTo>
                      <a:pt x="155550" y="80"/>
                    </a:lnTo>
                    <a:cubicBezTo>
                      <a:pt x="137805" y="1283"/>
                      <a:pt x="93845" y="1283"/>
                      <a:pt x="74083" y="1283"/>
                    </a:cubicBezTo>
                    <a:cubicBezTo>
                      <a:pt x="56338" y="1283"/>
                      <a:pt x="15605" y="1283"/>
                      <a:pt x="279" y="80"/>
                    </a:cubicBezTo>
                    <a:lnTo>
                      <a:pt x="279" y="18919"/>
                    </a:lnTo>
                    <a:lnTo>
                      <a:pt x="43836" y="18919"/>
                    </a:lnTo>
                    <a:lnTo>
                      <a:pt x="43836" y="256213"/>
                    </a:lnTo>
                    <a:lnTo>
                      <a:pt x="279" y="256213"/>
                    </a:lnTo>
                    <a:lnTo>
                      <a:pt x="279" y="275052"/>
                    </a:lnTo>
                    <a:lnTo>
                      <a:pt x="231370" y="275052"/>
                    </a:lnTo>
                    <a:lnTo>
                      <a:pt x="243873" y="165223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309888C0-0E80-4891-10F6-0FB30AC3E7B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14142370" y="5589578"/>
                <a:ext cx="205683" cy="183982"/>
              </a:xfrm>
              <a:custGeom>
                <a:avLst/>
                <a:gdLst>
                  <a:gd name="connsiteX0" fmla="*/ 205969 w 205683"/>
                  <a:gd name="connsiteY0" fmla="*/ 94276 h 183982"/>
                  <a:gd name="connsiteX1" fmla="*/ 103128 w 205683"/>
                  <a:gd name="connsiteY1" fmla="*/ 80 h 183982"/>
                  <a:gd name="connsiteX2" fmla="*/ 286 w 205683"/>
                  <a:gd name="connsiteY2" fmla="*/ 94276 h 183982"/>
                  <a:gd name="connsiteX3" fmla="*/ 103128 w 205683"/>
                  <a:gd name="connsiteY3" fmla="*/ 184063 h 183982"/>
                  <a:gd name="connsiteX4" fmla="*/ 205969 w 205683"/>
                  <a:gd name="connsiteY4" fmla="*/ 94276 h 183982"/>
                  <a:gd name="connsiteX5" fmla="*/ 103128 w 205683"/>
                  <a:gd name="connsiteY5" fmla="*/ 168029 h 183982"/>
                  <a:gd name="connsiteX6" fmla="*/ 51909 w 205683"/>
                  <a:gd name="connsiteY6" fmla="*/ 89867 h 183982"/>
                  <a:gd name="connsiteX7" fmla="*/ 58765 w 205683"/>
                  <a:gd name="connsiteY7" fmla="*/ 37759 h 183982"/>
                  <a:gd name="connsiteX8" fmla="*/ 103128 w 205683"/>
                  <a:gd name="connsiteY8" fmla="*/ 14510 h 183982"/>
                  <a:gd name="connsiteX9" fmla="*/ 145878 w 205683"/>
                  <a:gd name="connsiteY9" fmla="*/ 34953 h 183982"/>
                  <a:gd name="connsiteX10" fmla="*/ 154347 w 205683"/>
                  <a:gd name="connsiteY10" fmla="*/ 89867 h 183982"/>
                  <a:gd name="connsiteX11" fmla="*/ 103128 w 205683"/>
                  <a:gd name="connsiteY11" fmla="*/ 168029 h 18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683" h="183982">
                    <a:moveTo>
                      <a:pt x="205969" y="94276"/>
                    </a:moveTo>
                    <a:cubicBezTo>
                      <a:pt x="205969" y="40564"/>
                      <a:pt x="168866" y="80"/>
                      <a:pt x="103128" y="80"/>
                    </a:cubicBezTo>
                    <a:cubicBezTo>
                      <a:pt x="36987" y="80"/>
                      <a:pt x="286" y="40965"/>
                      <a:pt x="286" y="94276"/>
                    </a:cubicBezTo>
                    <a:cubicBezTo>
                      <a:pt x="286" y="143979"/>
                      <a:pt x="35777" y="184063"/>
                      <a:pt x="103128" y="184063"/>
                    </a:cubicBezTo>
                    <a:cubicBezTo>
                      <a:pt x="170882" y="184063"/>
                      <a:pt x="205969" y="143578"/>
                      <a:pt x="205969" y="94276"/>
                    </a:cubicBezTo>
                    <a:close/>
                    <a:moveTo>
                      <a:pt x="103128" y="168029"/>
                    </a:moveTo>
                    <a:cubicBezTo>
                      <a:pt x="51909" y="168029"/>
                      <a:pt x="51909" y="124739"/>
                      <a:pt x="51909" y="89867"/>
                    </a:cubicBezTo>
                    <a:cubicBezTo>
                      <a:pt x="51909" y="71829"/>
                      <a:pt x="51909" y="51387"/>
                      <a:pt x="58765" y="37759"/>
                    </a:cubicBezTo>
                    <a:cubicBezTo>
                      <a:pt x="66428" y="22928"/>
                      <a:pt x="83366" y="14510"/>
                      <a:pt x="103128" y="14510"/>
                    </a:cubicBezTo>
                    <a:cubicBezTo>
                      <a:pt x="120066" y="14510"/>
                      <a:pt x="137005" y="20924"/>
                      <a:pt x="145878" y="34953"/>
                    </a:cubicBezTo>
                    <a:cubicBezTo>
                      <a:pt x="154347" y="48581"/>
                      <a:pt x="154347" y="70627"/>
                      <a:pt x="154347" y="89867"/>
                    </a:cubicBezTo>
                    <a:cubicBezTo>
                      <a:pt x="154347" y="124739"/>
                      <a:pt x="154347" y="168029"/>
                      <a:pt x="103128" y="1680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C1271B3-7389-C269-047B-A88BA070A2EA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14389569" y="5589578"/>
                <a:ext cx="177452" cy="183982"/>
              </a:xfrm>
              <a:custGeom>
                <a:avLst/>
                <a:gdLst>
                  <a:gd name="connsiteX0" fmla="*/ 130155 w 177452"/>
                  <a:gd name="connsiteY0" fmla="*/ 18519 h 183982"/>
                  <a:gd name="connsiteX1" fmla="*/ 122089 w 177452"/>
                  <a:gd name="connsiteY1" fmla="*/ 36957 h 183982"/>
                  <a:gd name="connsiteX2" fmla="*/ 147094 w 177452"/>
                  <a:gd name="connsiteY2" fmla="*/ 62209 h 183982"/>
                  <a:gd name="connsiteX3" fmla="*/ 172502 w 177452"/>
                  <a:gd name="connsiteY3" fmla="*/ 36957 h 183982"/>
                  <a:gd name="connsiteX4" fmla="*/ 102327 w 177452"/>
                  <a:gd name="connsiteY4" fmla="*/ 80 h 183982"/>
                  <a:gd name="connsiteX5" fmla="*/ 292 w 177452"/>
                  <a:gd name="connsiteY5" fmla="*/ 92673 h 183982"/>
                  <a:gd name="connsiteX6" fmla="*/ 100311 w 177452"/>
                  <a:gd name="connsiteY6" fmla="*/ 184063 h 183982"/>
                  <a:gd name="connsiteX7" fmla="*/ 177744 w 177452"/>
                  <a:gd name="connsiteY7" fmla="*/ 134760 h 183982"/>
                  <a:gd name="connsiteX8" fmla="*/ 168065 w 177452"/>
                  <a:gd name="connsiteY8" fmla="*/ 129148 h 183982"/>
                  <a:gd name="connsiteX9" fmla="*/ 158386 w 177452"/>
                  <a:gd name="connsiteY9" fmla="*/ 135161 h 183982"/>
                  <a:gd name="connsiteX10" fmla="*/ 107973 w 177452"/>
                  <a:gd name="connsiteY10" fmla="*/ 168029 h 183982"/>
                  <a:gd name="connsiteX11" fmla="*/ 51915 w 177452"/>
                  <a:gd name="connsiteY11" fmla="*/ 90669 h 183982"/>
                  <a:gd name="connsiteX12" fmla="*/ 103940 w 177452"/>
                  <a:gd name="connsiteY12" fmla="*/ 16114 h 183982"/>
                  <a:gd name="connsiteX13" fmla="*/ 130155 w 177452"/>
                  <a:gd name="connsiteY13" fmla="*/ 18519 h 18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7452" h="183982">
                    <a:moveTo>
                      <a:pt x="130155" y="18519"/>
                    </a:moveTo>
                    <a:cubicBezTo>
                      <a:pt x="122896" y="24932"/>
                      <a:pt x="122089" y="33349"/>
                      <a:pt x="122089" y="36957"/>
                    </a:cubicBezTo>
                    <a:cubicBezTo>
                      <a:pt x="122089" y="54594"/>
                      <a:pt x="136205" y="62209"/>
                      <a:pt x="147094" y="62209"/>
                    </a:cubicBezTo>
                    <a:cubicBezTo>
                      <a:pt x="159596" y="62209"/>
                      <a:pt x="172502" y="53792"/>
                      <a:pt x="172502" y="36957"/>
                    </a:cubicBezTo>
                    <a:cubicBezTo>
                      <a:pt x="172502" y="2485"/>
                      <a:pt x="125719" y="80"/>
                      <a:pt x="102327" y="80"/>
                    </a:cubicBezTo>
                    <a:cubicBezTo>
                      <a:pt x="30137" y="80"/>
                      <a:pt x="292" y="46176"/>
                      <a:pt x="292" y="92673"/>
                    </a:cubicBezTo>
                    <a:cubicBezTo>
                      <a:pt x="292" y="145983"/>
                      <a:pt x="38203" y="184063"/>
                      <a:pt x="100311" y="184063"/>
                    </a:cubicBezTo>
                    <a:cubicBezTo>
                      <a:pt x="165645" y="184063"/>
                      <a:pt x="177744" y="137566"/>
                      <a:pt x="177744" y="134760"/>
                    </a:cubicBezTo>
                    <a:cubicBezTo>
                      <a:pt x="177744" y="129148"/>
                      <a:pt x="172098" y="129148"/>
                      <a:pt x="168065" y="129148"/>
                    </a:cubicBezTo>
                    <a:cubicBezTo>
                      <a:pt x="160806" y="129148"/>
                      <a:pt x="160402" y="129950"/>
                      <a:pt x="158386" y="135161"/>
                    </a:cubicBezTo>
                    <a:cubicBezTo>
                      <a:pt x="147900" y="160413"/>
                      <a:pt x="128542" y="168029"/>
                      <a:pt x="107973" y="168029"/>
                    </a:cubicBezTo>
                    <a:cubicBezTo>
                      <a:pt x="51915" y="168029"/>
                      <a:pt x="51915" y="109107"/>
                      <a:pt x="51915" y="90669"/>
                    </a:cubicBezTo>
                    <a:cubicBezTo>
                      <a:pt x="51915" y="68222"/>
                      <a:pt x="51915" y="16114"/>
                      <a:pt x="103940" y="16114"/>
                    </a:cubicBezTo>
                    <a:cubicBezTo>
                      <a:pt x="118056" y="16114"/>
                      <a:pt x="124912" y="17316"/>
                      <a:pt x="130155" y="185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E799B3B9-B77B-0733-8BF8-531795FBA680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11166618" y="5477680"/>
                <a:ext cx="1688983" cy="40233"/>
              </a:xfrm>
              <a:custGeom>
                <a:avLst/>
                <a:gdLst>
                  <a:gd name="connsiteX0" fmla="*/ 0 w 1688983"/>
                  <a:gd name="connsiteY0" fmla="*/ 0 h 40233"/>
                  <a:gd name="connsiteX1" fmla="*/ 1688983 w 1688983"/>
                  <a:gd name="connsiteY1" fmla="*/ 0 h 40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8983" h="40233">
                    <a:moveTo>
                      <a:pt x="0" y="0"/>
                    </a:moveTo>
                    <a:lnTo>
                      <a:pt x="1688983" y="0"/>
                    </a:lnTo>
                  </a:path>
                </a:pathLst>
              </a:custGeom>
              <a:noFill/>
              <a:ln w="1613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22988BD-2000-B0A9-2344-E88CE0480711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2779848" y="5381497"/>
                <a:ext cx="83808" cy="192366"/>
              </a:xfrm>
              <a:custGeom>
                <a:avLst/>
                <a:gdLst>
                  <a:gd name="connsiteX0" fmla="*/ 0 w 83808"/>
                  <a:gd name="connsiteY0" fmla="*/ 0 h 192366"/>
                  <a:gd name="connsiteX1" fmla="*/ 83808 w 83808"/>
                  <a:gd name="connsiteY1" fmla="*/ 96183 h 192366"/>
                  <a:gd name="connsiteX2" fmla="*/ 0 w 83808"/>
                  <a:gd name="connsiteY2" fmla="*/ 192367 h 19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08" h="192366">
                    <a:moveTo>
                      <a:pt x="0" y="0"/>
                    </a:moveTo>
                    <a:cubicBezTo>
                      <a:pt x="15338" y="57679"/>
                      <a:pt x="49494" y="84868"/>
                      <a:pt x="83808" y="96183"/>
                    </a:cubicBezTo>
                    <a:cubicBezTo>
                      <a:pt x="49494" y="107342"/>
                      <a:pt x="15338" y="134688"/>
                      <a:pt x="0" y="192367"/>
                    </a:cubicBezTo>
                  </a:path>
                </a:pathLst>
              </a:custGeom>
              <a:noFill/>
              <a:ln w="1613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F5C335F-CED7-4CF7-C04D-A93E0A0B35E6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11778932" y="5191709"/>
                <a:ext cx="167974" cy="191638"/>
              </a:xfrm>
              <a:custGeom>
                <a:avLst/>
                <a:gdLst>
                  <a:gd name="connsiteX0" fmla="*/ 168202 w 167974"/>
                  <a:gd name="connsiteY0" fmla="*/ 117916 h 191638"/>
                  <a:gd name="connsiteX1" fmla="*/ 158604 w 167974"/>
                  <a:gd name="connsiteY1" fmla="*/ 117916 h 191638"/>
                  <a:gd name="connsiteX2" fmla="*/ 97907 w 167974"/>
                  <a:gd name="connsiteY2" fmla="*/ 181608 h 191638"/>
                  <a:gd name="connsiteX3" fmla="*/ 69676 w 167974"/>
                  <a:gd name="connsiteY3" fmla="*/ 181608 h 191638"/>
                  <a:gd name="connsiteX4" fmla="*/ 56125 w 167974"/>
                  <a:gd name="connsiteY4" fmla="*/ 170665 h 191638"/>
                  <a:gd name="connsiteX5" fmla="*/ 56125 w 167974"/>
                  <a:gd name="connsiteY5" fmla="*/ 23078 h 191638"/>
                  <a:gd name="connsiteX6" fmla="*/ 82662 w 167974"/>
                  <a:gd name="connsiteY6" fmla="*/ 10172 h 191638"/>
                  <a:gd name="connsiteX7" fmla="*/ 92543 w 167974"/>
                  <a:gd name="connsiteY7" fmla="*/ 10172 h 191638"/>
                  <a:gd name="connsiteX8" fmla="*/ 92543 w 167974"/>
                  <a:gd name="connsiteY8" fmla="*/ 71 h 191638"/>
                  <a:gd name="connsiteX9" fmla="*/ 43139 w 167974"/>
                  <a:gd name="connsiteY9" fmla="*/ 1193 h 191638"/>
                  <a:gd name="connsiteX10" fmla="*/ 228 w 167974"/>
                  <a:gd name="connsiteY10" fmla="*/ 71 h 191638"/>
                  <a:gd name="connsiteX11" fmla="*/ 228 w 167974"/>
                  <a:gd name="connsiteY11" fmla="*/ 10172 h 191638"/>
                  <a:gd name="connsiteX12" fmla="*/ 7003 w 167974"/>
                  <a:gd name="connsiteY12" fmla="*/ 10172 h 191638"/>
                  <a:gd name="connsiteX13" fmla="*/ 29306 w 167974"/>
                  <a:gd name="connsiteY13" fmla="*/ 22798 h 191638"/>
                  <a:gd name="connsiteX14" fmla="*/ 29306 w 167974"/>
                  <a:gd name="connsiteY14" fmla="*/ 168982 h 191638"/>
                  <a:gd name="connsiteX15" fmla="*/ 7003 w 167974"/>
                  <a:gd name="connsiteY15" fmla="*/ 181608 h 191638"/>
                  <a:gd name="connsiteX16" fmla="*/ 228 w 167974"/>
                  <a:gd name="connsiteY16" fmla="*/ 181608 h 191638"/>
                  <a:gd name="connsiteX17" fmla="*/ 228 w 167974"/>
                  <a:gd name="connsiteY17" fmla="*/ 191709 h 191638"/>
                  <a:gd name="connsiteX18" fmla="*/ 159733 w 167974"/>
                  <a:gd name="connsiteY18" fmla="*/ 191709 h 191638"/>
                  <a:gd name="connsiteX19" fmla="*/ 168202 w 167974"/>
                  <a:gd name="connsiteY19" fmla="*/ 117916 h 19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7974" h="191638">
                    <a:moveTo>
                      <a:pt x="168202" y="117916"/>
                    </a:moveTo>
                    <a:lnTo>
                      <a:pt x="158604" y="117916"/>
                    </a:lnTo>
                    <a:cubicBezTo>
                      <a:pt x="155498" y="145413"/>
                      <a:pt x="151264" y="181608"/>
                      <a:pt x="97907" y="181608"/>
                    </a:cubicBezTo>
                    <a:lnTo>
                      <a:pt x="69676" y="181608"/>
                    </a:lnTo>
                    <a:cubicBezTo>
                      <a:pt x="56408" y="181608"/>
                      <a:pt x="56125" y="179363"/>
                      <a:pt x="56125" y="170665"/>
                    </a:cubicBezTo>
                    <a:lnTo>
                      <a:pt x="56125" y="23078"/>
                    </a:lnTo>
                    <a:cubicBezTo>
                      <a:pt x="56125" y="13819"/>
                      <a:pt x="56125" y="10172"/>
                      <a:pt x="82662" y="10172"/>
                    </a:cubicBezTo>
                    <a:lnTo>
                      <a:pt x="92543" y="10172"/>
                    </a:lnTo>
                    <a:lnTo>
                      <a:pt x="92543" y="71"/>
                    </a:lnTo>
                    <a:cubicBezTo>
                      <a:pt x="86615" y="351"/>
                      <a:pt x="50479" y="1193"/>
                      <a:pt x="43139" y="1193"/>
                    </a:cubicBezTo>
                    <a:cubicBezTo>
                      <a:pt x="32411" y="1193"/>
                      <a:pt x="510" y="71"/>
                      <a:pt x="228" y="71"/>
                    </a:cubicBezTo>
                    <a:lnTo>
                      <a:pt x="228" y="10172"/>
                    </a:lnTo>
                    <a:lnTo>
                      <a:pt x="7003" y="10172"/>
                    </a:lnTo>
                    <a:cubicBezTo>
                      <a:pt x="28741" y="10172"/>
                      <a:pt x="29306" y="12977"/>
                      <a:pt x="29306" y="22798"/>
                    </a:cubicBezTo>
                    <a:lnTo>
                      <a:pt x="29306" y="168982"/>
                    </a:lnTo>
                    <a:cubicBezTo>
                      <a:pt x="29306" y="178521"/>
                      <a:pt x="28741" y="181608"/>
                      <a:pt x="7003" y="181608"/>
                    </a:cubicBezTo>
                    <a:lnTo>
                      <a:pt x="228" y="181608"/>
                    </a:lnTo>
                    <a:lnTo>
                      <a:pt x="228" y="191709"/>
                    </a:lnTo>
                    <a:lnTo>
                      <a:pt x="159733" y="191709"/>
                    </a:lnTo>
                    <a:lnTo>
                      <a:pt x="168202" y="117916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03388E8-4B37-C59D-9AF7-9762B68CA14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1973543" y="5258207"/>
                <a:ext cx="138331" cy="127945"/>
              </a:xfrm>
              <a:custGeom>
                <a:avLst/>
                <a:gdLst>
                  <a:gd name="connsiteX0" fmla="*/ 138565 w 138331"/>
                  <a:gd name="connsiteY0" fmla="*/ 65446 h 127945"/>
                  <a:gd name="connsiteX1" fmla="*/ 69399 w 138331"/>
                  <a:gd name="connsiteY1" fmla="*/ 71 h 127945"/>
                  <a:gd name="connsiteX2" fmla="*/ 233 w 138331"/>
                  <a:gd name="connsiteY2" fmla="*/ 65446 h 127945"/>
                  <a:gd name="connsiteX3" fmla="*/ 69399 w 138331"/>
                  <a:gd name="connsiteY3" fmla="*/ 128017 h 127945"/>
                  <a:gd name="connsiteX4" fmla="*/ 138565 w 138331"/>
                  <a:gd name="connsiteY4" fmla="*/ 65446 h 127945"/>
                  <a:gd name="connsiteX5" fmla="*/ 69399 w 138331"/>
                  <a:gd name="connsiteY5" fmla="*/ 119038 h 127945"/>
                  <a:gd name="connsiteX6" fmla="*/ 34392 w 138331"/>
                  <a:gd name="connsiteY6" fmla="*/ 101922 h 127945"/>
                  <a:gd name="connsiteX7" fmla="*/ 25923 w 138331"/>
                  <a:gd name="connsiteY7" fmla="*/ 62921 h 127945"/>
                  <a:gd name="connsiteX8" fmla="*/ 36086 w 138331"/>
                  <a:gd name="connsiteY8" fmla="*/ 22237 h 127945"/>
                  <a:gd name="connsiteX9" fmla="*/ 69399 w 138331"/>
                  <a:gd name="connsiteY9" fmla="*/ 7927 h 127945"/>
                  <a:gd name="connsiteX10" fmla="*/ 104123 w 138331"/>
                  <a:gd name="connsiteY10" fmla="*/ 24481 h 127945"/>
                  <a:gd name="connsiteX11" fmla="*/ 112874 w 138331"/>
                  <a:gd name="connsiteY11" fmla="*/ 62921 h 127945"/>
                  <a:gd name="connsiteX12" fmla="*/ 103841 w 138331"/>
                  <a:gd name="connsiteY12" fmla="*/ 102764 h 127945"/>
                  <a:gd name="connsiteX13" fmla="*/ 69399 w 138331"/>
                  <a:gd name="connsiteY13" fmla="*/ 119038 h 12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8331" h="127945">
                    <a:moveTo>
                      <a:pt x="138565" y="65446"/>
                    </a:moveTo>
                    <a:cubicBezTo>
                      <a:pt x="138565" y="30374"/>
                      <a:pt x="108358" y="71"/>
                      <a:pt x="69399" y="71"/>
                    </a:cubicBezTo>
                    <a:cubicBezTo>
                      <a:pt x="30440" y="71"/>
                      <a:pt x="233" y="30374"/>
                      <a:pt x="233" y="65446"/>
                    </a:cubicBezTo>
                    <a:cubicBezTo>
                      <a:pt x="233" y="100239"/>
                      <a:pt x="31287" y="128017"/>
                      <a:pt x="69399" y="128017"/>
                    </a:cubicBezTo>
                    <a:cubicBezTo>
                      <a:pt x="107511" y="128017"/>
                      <a:pt x="138565" y="100239"/>
                      <a:pt x="138565" y="65446"/>
                    </a:cubicBezTo>
                    <a:close/>
                    <a:moveTo>
                      <a:pt x="69399" y="119038"/>
                    </a:moveTo>
                    <a:cubicBezTo>
                      <a:pt x="58953" y="119038"/>
                      <a:pt x="43709" y="115671"/>
                      <a:pt x="34392" y="101922"/>
                    </a:cubicBezTo>
                    <a:cubicBezTo>
                      <a:pt x="26770" y="90418"/>
                      <a:pt x="25923" y="75828"/>
                      <a:pt x="25923" y="62921"/>
                    </a:cubicBezTo>
                    <a:cubicBezTo>
                      <a:pt x="25923" y="50856"/>
                      <a:pt x="26205" y="34302"/>
                      <a:pt x="36086" y="22237"/>
                    </a:cubicBezTo>
                    <a:cubicBezTo>
                      <a:pt x="43144" y="14100"/>
                      <a:pt x="55001" y="7927"/>
                      <a:pt x="69399" y="7927"/>
                    </a:cubicBezTo>
                    <a:cubicBezTo>
                      <a:pt x="86055" y="7927"/>
                      <a:pt x="97912" y="15783"/>
                      <a:pt x="104123" y="24481"/>
                    </a:cubicBezTo>
                    <a:cubicBezTo>
                      <a:pt x="112028" y="35424"/>
                      <a:pt x="112874" y="49453"/>
                      <a:pt x="112874" y="62921"/>
                    </a:cubicBezTo>
                    <a:cubicBezTo>
                      <a:pt x="112874" y="76389"/>
                      <a:pt x="112028" y="91260"/>
                      <a:pt x="103841" y="102764"/>
                    </a:cubicBezTo>
                    <a:cubicBezTo>
                      <a:pt x="96218" y="113426"/>
                      <a:pt x="83232" y="119038"/>
                      <a:pt x="69399" y="1190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BEA674A-E420-28FA-518E-4B54F51582E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12144962" y="5258207"/>
                <a:ext cx="119134" cy="127945"/>
              </a:xfrm>
              <a:custGeom>
                <a:avLst/>
                <a:gdLst>
                  <a:gd name="connsiteX0" fmla="*/ 97069 w 119134"/>
                  <a:gd name="connsiteY0" fmla="*/ 13258 h 127945"/>
                  <a:gd name="connsiteX1" fmla="*/ 89165 w 119134"/>
                  <a:gd name="connsiteY1" fmla="*/ 25604 h 127945"/>
                  <a:gd name="connsiteX2" fmla="*/ 102433 w 119134"/>
                  <a:gd name="connsiteY2" fmla="*/ 38791 h 127945"/>
                  <a:gd name="connsiteX3" fmla="*/ 115984 w 119134"/>
                  <a:gd name="connsiteY3" fmla="*/ 25043 h 127945"/>
                  <a:gd name="connsiteX4" fmla="*/ 68838 w 119134"/>
                  <a:gd name="connsiteY4" fmla="*/ 71 h 127945"/>
                  <a:gd name="connsiteX5" fmla="*/ 237 w 119134"/>
                  <a:gd name="connsiteY5" fmla="*/ 64605 h 127945"/>
                  <a:gd name="connsiteX6" fmla="*/ 67427 w 119134"/>
                  <a:gd name="connsiteY6" fmla="*/ 128017 h 127945"/>
                  <a:gd name="connsiteX7" fmla="*/ 119372 w 119134"/>
                  <a:gd name="connsiteY7" fmla="*/ 91541 h 127945"/>
                  <a:gd name="connsiteX8" fmla="*/ 114573 w 119134"/>
                  <a:gd name="connsiteY8" fmla="*/ 88174 h 127945"/>
                  <a:gd name="connsiteX9" fmla="*/ 109209 w 119134"/>
                  <a:gd name="connsiteY9" fmla="*/ 92944 h 127945"/>
                  <a:gd name="connsiteX10" fmla="*/ 70814 w 119134"/>
                  <a:gd name="connsiteY10" fmla="*/ 119038 h 127945"/>
                  <a:gd name="connsiteX11" fmla="*/ 25927 w 119134"/>
                  <a:gd name="connsiteY11" fmla="*/ 64324 h 127945"/>
                  <a:gd name="connsiteX12" fmla="*/ 69685 w 119134"/>
                  <a:gd name="connsiteY12" fmla="*/ 9049 h 127945"/>
                  <a:gd name="connsiteX13" fmla="*/ 97069 w 119134"/>
                  <a:gd name="connsiteY13" fmla="*/ 13258 h 12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9134" h="127945">
                    <a:moveTo>
                      <a:pt x="97069" y="13258"/>
                    </a:moveTo>
                    <a:cubicBezTo>
                      <a:pt x="91988" y="15503"/>
                      <a:pt x="89165" y="19992"/>
                      <a:pt x="89165" y="25604"/>
                    </a:cubicBezTo>
                    <a:cubicBezTo>
                      <a:pt x="89165" y="33179"/>
                      <a:pt x="94529" y="38791"/>
                      <a:pt x="102433" y="38791"/>
                    </a:cubicBezTo>
                    <a:cubicBezTo>
                      <a:pt x="110056" y="38791"/>
                      <a:pt x="115984" y="34021"/>
                      <a:pt x="115984" y="25043"/>
                    </a:cubicBezTo>
                    <a:cubicBezTo>
                      <a:pt x="115984" y="71"/>
                      <a:pt x="76743" y="71"/>
                      <a:pt x="68838" y="71"/>
                    </a:cubicBezTo>
                    <a:cubicBezTo>
                      <a:pt x="26492" y="71"/>
                      <a:pt x="237" y="32338"/>
                      <a:pt x="237" y="64605"/>
                    </a:cubicBezTo>
                    <a:cubicBezTo>
                      <a:pt x="237" y="99958"/>
                      <a:pt x="30444" y="128017"/>
                      <a:pt x="67427" y="128017"/>
                    </a:cubicBezTo>
                    <a:cubicBezTo>
                      <a:pt x="109491" y="128017"/>
                      <a:pt x="119372" y="94908"/>
                      <a:pt x="119372" y="91541"/>
                    </a:cubicBezTo>
                    <a:cubicBezTo>
                      <a:pt x="119372" y="88174"/>
                      <a:pt x="115702" y="88174"/>
                      <a:pt x="114573" y="88174"/>
                    </a:cubicBezTo>
                    <a:cubicBezTo>
                      <a:pt x="110902" y="88174"/>
                      <a:pt x="110620" y="89015"/>
                      <a:pt x="109209" y="92944"/>
                    </a:cubicBezTo>
                    <a:cubicBezTo>
                      <a:pt x="102998" y="110340"/>
                      <a:pt x="88035" y="119038"/>
                      <a:pt x="70814" y="119038"/>
                    </a:cubicBezTo>
                    <a:cubicBezTo>
                      <a:pt x="51335" y="119038"/>
                      <a:pt x="25927" y="104728"/>
                      <a:pt x="25927" y="64324"/>
                    </a:cubicBezTo>
                    <a:cubicBezTo>
                      <a:pt x="25927" y="28690"/>
                      <a:pt x="43430" y="9049"/>
                      <a:pt x="69685" y="9049"/>
                    </a:cubicBezTo>
                    <a:cubicBezTo>
                      <a:pt x="73355" y="9049"/>
                      <a:pt x="86906" y="9049"/>
                      <a:pt x="97069" y="132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8B12333-09A1-B840-51A1-C6640C40C3BE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1182746" y="5864300"/>
                <a:ext cx="1688987" cy="40233"/>
              </a:xfrm>
              <a:custGeom>
                <a:avLst/>
                <a:gdLst>
                  <a:gd name="connsiteX0" fmla="*/ 1688987 w 1688987"/>
                  <a:gd name="connsiteY0" fmla="*/ 0 h 40233"/>
                  <a:gd name="connsiteX1" fmla="*/ 0 w 1688987"/>
                  <a:gd name="connsiteY1" fmla="*/ 0 h 40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8987" h="40233">
                    <a:moveTo>
                      <a:pt x="1688987" y="0"/>
                    </a:moveTo>
                    <a:lnTo>
                      <a:pt x="0" y="0"/>
                    </a:lnTo>
                  </a:path>
                </a:pathLst>
              </a:custGeom>
              <a:noFill/>
              <a:ln w="1613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2D0F259-EE31-25AC-F70E-4D58D190DF15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11174680" y="5768116"/>
                <a:ext cx="83966" cy="192366"/>
              </a:xfrm>
              <a:custGeom>
                <a:avLst/>
                <a:gdLst>
                  <a:gd name="connsiteX0" fmla="*/ 83967 w 83966"/>
                  <a:gd name="connsiteY0" fmla="*/ 192367 h 192366"/>
                  <a:gd name="connsiteX1" fmla="*/ 0 w 83966"/>
                  <a:gd name="connsiteY1" fmla="*/ 96183 h 192366"/>
                  <a:gd name="connsiteX2" fmla="*/ 83967 w 83966"/>
                  <a:gd name="connsiteY2" fmla="*/ 0 h 19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966" h="192366">
                    <a:moveTo>
                      <a:pt x="83967" y="192367"/>
                    </a:moveTo>
                    <a:cubicBezTo>
                      <a:pt x="68628" y="134531"/>
                      <a:pt x="34472" y="107342"/>
                      <a:pt x="0" y="96183"/>
                    </a:cubicBezTo>
                    <a:cubicBezTo>
                      <a:pt x="34472" y="84868"/>
                      <a:pt x="68628" y="57679"/>
                      <a:pt x="83967" y="0"/>
                    </a:cubicBezTo>
                  </a:path>
                </a:pathLst>
              </a:custGeom>
              <a:noFill/>
              <a:ln w="1613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1887701-F7E9-D738-6273-1F38819BA7E4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1880992" y="6007388"/>
                <a:ext cx="151035" cy="178170"/>
              </a:xfrm>
              <a:custGeom>
                <a:avLst/>
                <a:gdLst>
                  <a:gd name="connsiteX0" fmla="*/ 64879 w 151035"/>
                  <a:gd name="connsiteY0" fmla="*/ 168158 h 178170"/>
                  <a:gd name="connsiteX1" fmla="*/ 43706 w 151035"/>
                  <a:gd name="connsiteY1" fmla="*/ 156093 h 178170"/>
                  <a:gd name="connsiteX2" fmla="*/ 43706 w 151035"/>
                  <a:gd name="connsiteY2" fmla="*/ 110358 h 178170"/>
                  <a:gd name="connsiteX3" fmla="*/ 82100 w 151035"/>
                  <a:gd name="connsiteY3" fmla="*/ 126632 h 178170"/>
                  <a:gd name="connsiteX4" fmla="*/ 151266 w 151035"/>
                  <a:gd name="connsiteY4" fmla="*/ 63220 h 178170"/>
                  <a:gd name="connsiteX5" fmla="*/ 86617 w 151035"/>
                  <a:gd name="connsiteY5" fmla="*/ 89 h 178170"/>
                  <a:gd name="connsiteX6" fmla="*/ 42577 w 151035"/>
                  <a:gd name="connsiteY6" fmla="*/ 17205 h 178170"/>
                  <a:gd name="connsiteX7" fmla="*/ 42577 w 151035"/>
                  <a:gd name="connsiteY7" fmla="*/ 89 h 178170"/>
                  <a:gd name="connsiteX8" fmla="*/ 230 w 151035"/>
                  <a:gd name="connsiteY8" fmla="*/ 3176 h 178170"/>
                  <a:gd name="connsiteX9" fmla="*/ 230 w 151035"/>
                  <a:gd name="connsiteY9" fmla="*/ 13277 h 178170"/>
                  <a:gd name="connsiteX10" fmla="*/ 21404 w 151035"/>
                  <a:gd name="connsiteY10" fmla="*/ 26464 h 178170"/>
                  <a:gd name="connsiteX11" fmla="*/ 21404 w 151035"/>
                  <a:gd name="connsiteY11" fmla="*/ 156093 h 178170"/>
                  <a:gd name="connsiteX12" fmla="*/ 230 w 151035"/>
                  <a:gd name="connsiteY12" fmla="*/ 168158 h 178170"/>
                  <a:gd name="connsiteX13" fmla="*/ 230 w 151035"/>
                  <a:gd name="connsiteY13" fmla="*/ 178260 h 178170"/>
                  <a:gd name="connsiteX14" fmla="*/ 32414 w 151035"/>
                  <a:gd name="connsiteY14" fmla="*/ 177137 h 178170"/>
                  <a:gd name="connsiteX15" fmla="*/ 64879 w 151035"/>
                  <a:gd name="connsiteY15" fmla="*/ 178260 h 178170"/>
                  <a:gd name="connsiteX16" fmla="*/ 64879 w 151035"/>
                  <a:gd name="connsiteY16" fmla="*/ 168158 h 178170"/>
                  <a:gd name="connsiteX17" fmla="*/ 43706 w 151035"/>
                  <a:gd name="connsiteY17" fmla="*/ 30392 h 178170"/>
                  <a:gd name="connsiteX18" fmla="*/ 83512 w 151035"/>
                  <a:gd name="connsiteY18" fmla="*/ 9068 h 178170"/>
                  <a:gd name="connsiteX19" fmla="*/ 125576 w 151035"/>
                  <a:gd name="connsiteY19" fmla="*/ 63220 h 178170"/>
                  <a:gd name="connsiteX20" fmla="*/ 80406 w 151035"/>
                  <a:gd name="connsiteY20" fmla="*/ 118776 h 178170"/>
                  <a:gd name="connsiteX21" fmla="*/ 43706 w 151035"/>
                  <a:gd name="connsiteY21" fmla="*/ 95487 h 178170"/>
                  <a:gd name="connsiteX22" fmla="*/ 43706 w 151035"/>
                  <a:gd name="connsiteY22" fmla="*/ 30392 h 17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1035" h="178170">
                    <a:moveTo>
                      <a:pt x="64879" y="168158"/>
                    </a:moveTo>
                    <a:cubicBezTo>
                      <a:pt x="46529" y="168158"/>
                      <a:pt x="43706" y="168158"/>
                      <a:pt x="43706" y="156093"/>
                    </a:cubicBezTo>
                    <a:lnTo>
                      <a:pt x="43706" y="110358"/>
                    </a:lnTo>
                    <a:cubicBezTo>
                      <a:pt x="45118" y="111761"/>
                      <a:pt x="58386" y="126632"/>
                      <a:pt x="82100" y="126632"/>
                    </a:cubicBezTo>
                    <a:cubicBezTo>
                      <a:pt x="119365" y="126632"/>
                      <a:pt x="151266" y="98855"/>
                      <a:pt x="151266" y="63220"/>
                    </a:cubicBezTo>
                    <a:cubicBezTo>
                      <a:pt x="151266" y="28709"/>
                      <a:pt x="122471" y="89"/>
                      <a:pt x="86617" y="89"/>
                    </a:cubicBezTo>
                    <a:cubicBezTo>
                      <a:pt x="70526" y="89"/>
                      <a:pt x="54152" y="5982"/>
                      <a:pt x="42577" y="17205"/>
                    </a:cubicBezTo>
                    <a:lnTo>
                      <a:pt x="42577" y="89"/>
                    </a:lnTo>
                    <a:lnTo>
                      <a:pt x="230" y="3176"/>
                    </a:lnTo>
                    <a:lnTo>
                      <a:pt x="230" y="13277"/>
                    </a:lnTo>
                    <a:cubicBezTo>
                      <a:pt x="19992" y="13277"/>
                      <a:pt x="21404" y="14680"/>
                      <a:pt x="21404" y="26464"/>
                    </a:cubicBezTo>
                    <a:lnTo>
                      <a:pt x="21404" y="156093"/>
                    </a:lnTo>
                    <a:cubicBezTo>
                      <a:pt x="21404" y="168158"/>
                      <a:pt x="18581" y="168158"/>
                      <a:pt x="230" y="168158"/>
                    </a:cubicBezTo>
                    <a:lnTo>
                      <a:pt x="230" y="178260"/>
                    </a:lnTo>
                    <a:cubicBezTo>
                      <a:pt x="795" y="178260"/>
                      <a:pt x="20557" y="177137"/>
                      <a:pt x="32414" y="177137"/>
                    </a:cubicBezTo>
                    <a:cubicBezTo>
                      <a:pt x="42859" y="177137"/>
                      <a:pt x="62339" y="177979"/>
                      <a:pt x="64879" y="178260"/>
                    </a:cubicBezTo>
                    <a:lnTo>
                      <a:pt x="64879" y="168158"/>
                    </a:lnTo>
                    <a:close/>
                    <a:moveTo>
                      <a:pt x="43706" y="30392"/>
                    </a:moveTo>
                    <a:cubicBezTo>
                      <a:pt x="52175" y="16363"/>
                      <a:pt x="68549" y="9068"/>
                      <a:pt x="83512" y="9068"/>
                    </a:cubicBezTo>
                    <a:cubicBezTo>
                      <a:pt x="107226" y="9068"/>
                      <a:pt x="125576" y="33759"/>
                      <a:pt x="125576" y="63220"/>
                    </a:cubicBezTo>
                    <a:cubicBezTo>
                      <a:pt x="125576" y="95207"/>
                      <a:pt x="104403" y="118776"/>
                      <a:pt x="80406" y="118776"/>
                    </a:cubicBezTo>
                    <a:cubicBezTo>
                      <a:pt x="55563" y="118776"/>
                      <a:pt x="44553" y="97171"/>
                      <a:pt x="43706" y="95487"/>
                    </a:cubicBezTo>
                    <a:lnTo>
                      <a:pt x="43706" y="30392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8C5DFAF-C323-9F95-A329-14EDFDF78826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12053471" y="5958566"/>
                <a:ext cx="97679" cy="175364"/>
              </a:xfrm>
              <a:custGeom>
                <a:avLst/>
                <a:gdLst>
                  <a:gd name="connsiteX0" fmla="*/ 48792 w 97679"/>
                  <a:gd name="connsiteY0" fmla="*/ 61818 h 175364"/>
                  <a:gd name="connsiteX1" fmla="*/ 92833 w 97679"/>
                  <a:gd name="connsiteY1" fmla="*/ 61818 h 175364"/>
                  <a:gd name="connsiteX2" fmla="*/ 92833 w 97679"/>
                  <a:gd name="connsiteY2" fmla="*/ 51717 h 175364"/>
                  <a:gd name="connsiteX3" fmla="*/ 48792 w 97679"/>
                  <a:gd name="connsiteY3" fmla="*/ 51717 h 175364"/>
                  <a:gd name="connsiteX4" fmla="*/ 48792 w 97679"/>
                  <a:gd name="connsiteY4" fmla="*/ 89 h 175364"/>
                  <a:gd name="connsiteX5" fmla="*/ 39194 w 97679"/>
                  <a:gd name="connsiteY5" fmla="*/ 89 h 175364"/>
                  <a:gd name="connsiteX6" fmla="*/ 235 w 97679"/>
                  <a:gd name="connsiteY6" fmla="*/ 53961 h 175364"/>
                  <a:gd name="connsiteX7" fmla="*/ 235 w 97679"/>
                  <a:gd name="connsiteY7" fmla="*/ 61818 h 175364"/>
                  <a:gd name="connsiteX8" fmla="*/ 26490 w 97679"/>
                  <a:gd name="connsiteY8" fmla="*/ 61818 h 175364"/>
                  <a:gd name="connsiteX9" fmla="*/ 26490 w 97679"/>
                  <a:gd name="connsiteY9" fmla="*/ 137575 h 175364"/>
                  <a:gd name="connsiteX10" fmla="*/ 66013 w 97679"/>
                  <a:gd name="connsiteY10" fmla="*/ 175454 h 175364"/>
                  <a:gd name="connsiteX11" fmla="*/ 97914 w 97679"/>
                  <a:gd name="connsiteY11" fmla="*/ 137294 h 175364"/>
                  <a:gd name="connsiteX12" fmla="*/ 97914 w 97679"/>
                  <a:gd name="connsiteY12" fmla="*/ 121862 h 175364"/>
                  <a:gd name="connsiteX13" fmla="*/ 88316 w 97679"/>
                  <a:gd name="connsiteY13" fmla="*/ 121862 h 175364"/>
                  <a:gd name="connsiteX14" fmla="*/ 88316 w 97679"/>
                  <a:gd name="connsiteY14" fmla="*/ 137014 h 175364"/>
                  <a:gd name="connsiteX15" fmla="*/ 68272 w 97679"/>
                  <a:gd name="connsiteY15" fmla="*/ 166475 h 175364"/>
                  <a:gd name="connsiteX16" fmla="*/ 48792 w 97679"/>
                  <a:gd name="connsiteY16" fmla="*/ 137856 h 175364"/>
                  <a:gd name="connsiteX17" fmla="*/ 48792 w 97679"/>
                  <a:gd name="connsiteY17" fmla="*/ 61818 h 17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679" h="175364">
                    <a:moveTo>
                      <a:pt x="48792" y="61818"/>
                    </a:moveTo>
                    <a:lnTo>
                      <a:pt x="92833" y="61818"/>
                    </a:lnTo>
                    <a:lnTo>
                      <a:pt x="92833" y="51717"/>
                    </a:lnTo>
                    <a:lnTo>
                      <a:pt x="48792" y="51717"/>
                    </a:lnTo>
                    <a:lnTo>
                      <a:pt x="48792" y="89"/>
                    </a:lnTo>
                    <a:lnTo>
                      <a:pt x="39194" y="89"/>
                    </a:lnTo>
                    <a:cubicBezTo>
                      <a:pt x="38911" y="25342"/>
                      <a:pt x="27337" y="53119"/>
                      <a:pt x="235" y="53961"/>
                    </a:cubicBezTo>
                    <a:lnTo>
                      <a:pt x="235" y="61818"/>
                    </a:lnTo>
                    <a:lnTo>
                      <a:pt x="26490" y="61818"/>
                    </a:lnTo>
                    <a:lnTo>
                      <a:pt x="26490" y="137575"/>
                    </a:lnTo>
                    <a:cubicBezTo>
                      <a:pt x="26490" y="169000"/>
                      <a:pt x="50204" y="175454"/>
                      <a:pt x="66013" y="175454"/>
                    </a:cubicBezTo>
                    <a:cubicBezTo>
                      <a:pt x="84928" y="175454"/>
                      <a:pt x="97914" y="159460"/>
                      <a:pt x="97914" y="137294"/>
                    </a:cubicBezTo>
                    <a:lnTo>
                      <a:pt x="97914" y="121862"/>
                    </a:lnTo>
                    <a:lnTo>
                      <a:pt x="88316" y="121862"/>
                    </a:lnTo>
                    <a:lnTo>
                      <a:pt x="88316" y="137014"/>
                    </a:lnTo>
                    <a:cubicBezTo>
                      <a:pt x="88316" y="156093"/>
                      <a:pt x="79282" y="166475"/>
                      <a:pt x="68272" y="166475"/>
                    </a:cubicBezTo>
                    <a:cubicBezTo>
                      <a:pt x="48792" y="166475"/>
                      <a:pt x="48792" y="142906"/>
                      <a:pt x="48792" y="137856"/>
                    </a:cubicBezTo>
                    <a:lnTo>
                      <a:pt x="48792" y="61818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8CB1DAD-0821-3510-916C-517A93FADDFE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6200000">
                <a:off x="11918505" y="5532085"/>
                <a:ext cx="201650" cy="278178"/>
              </a:xfrm>
              <a:custGeom>
                <a:avLst/>
                <a:gdLst>
                  <a:gd name="connsiteX0" fmla="*/ 187766 w 201650"/>
                  <a:gd name="connsiteY0" fmla="*/ 147187 h 278178"/>
                  <a:gd name="connsiteX1" fmla="*/ 201881 w 201650"/>
                  <a:gd name="connsiteY1" fmla="*/ 139170 h 278178"/>
                  <a:gd name="connsiteX2" fmla="*/ 187766 w 201650"/>
                  <a:gd name="connsiteY2" fmla="*/ 131154 h 278178"/>
                  <a:gd name="connsiteX3" fmla="*/ 16363 w 201650"/>
                  <a:gd name="connsiteY3" fmla="*/ 131154 h 278178"/>
                  <a:gd name="connsiteX4" fmla="*/ 16363 w 201650"/>
                  <a:gd name="connsiteY4" fmla="*/ 14511 h 278178"/>
                  <a:gd name="connsiteX5" fmla="*/ 8297 w 201650"/>
                  <a:gd name="connsiteY5" fmla="*/ 81 h 278178"/>
                  <a:gd name="connsiteX6" fmla="*/ 231 w 201650"/>
                  <a:gd name="connsiteY6" fmla="*/ 14511 h 278178"/>
                  <a:gd name="connsiteX7" fmla="*/ 231 w 201650"/>
                  <a:gd name="connsiteY7" fmla="*/ 263829 h 278178"/>
                  <a:gd name="connsiteX8" fmla="*/ 8297 w 201650"/>
                  <a:gd name="connsiteY8" fmla="*/ 278259 h 278178"/>
                  <a:gd name="connsiteX9" fmla="*/ 16363 w 201650"/>
                  <a:gd name="connsiteY9" fmla="*/ 263829 h 278178"/>
                  <a:gd name="connsiteX10" fmla="*/ 16363 w 201650"/>
                  <a:gd name="connsiteY10" fmla="*/ 147187 h 278178"/>
                  <a:gd name="connsiteX11" fmla="*/ 187766 w 201650"/>
                  <a:gd name="connsiteY11" fmla="*/ 147187 h 27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650" h="278178">
                    <a:moveTo>
                      <a:pt x="187766" y="147187"/>
                    </a:moveTo>
                    <a:cubicBezTo>
                      <a:pt x="194622" y="147187"/>
                      <a:pt x="201881" y="147187"/>
                      <a:pt x="201881" y="139170"/>
                    </a:cubicBezTo>
                    <a:cubicBezTo>
                      <a:pt x="201881" y="131154"/>
                      <a:pt x="194622" y="131154"/>
                      <a:pt x="187766" y="131154"/>
                    </a:cubicBezTo>
                    <a:lnTo>
                      <a:pt x="16363" y="131154"/>
                    </a:lnTo>
                    <a:lnTo>
                      <a:pt x="16363" y="14511"/>
                    </a:lnTo>
                    <a:cubicBezTo>
                      <a:pt x="16363" y="7296"/>
                      <a:pt x="16363" y="81"/>
                      <a:pt x="8297" y="81"/>
                    </a:cubicBezTo>
                    <a:cubicBezTo>
                      <a:pt x="231" y="81"/>
                      <a:pt x="231" y="8499"/>
                      <a:pt x="231" y="14511"/>
                    </a:cubicBezTo>
                    <a:lnTo>
                      <a:pt x="231" y="263829"/>
                    </a:lnTo>
                    <a:cubicBezTo>
                      <a:pt x="231" y="269842"/>
                      <a:pt x="231" y="278259"/>
                      <a:pt x="8297" y="278259"/>
                    </a:cubicBezTo>
                    <a:cubicBezTo>
                      <a:pt x="16363" y="278259"/>
                      <a:pt x="16363" y="271044"/>
                      <a:pt x="16363" y="263829"/>
                    </a:cubicBezTo>
                    <a:lnTo>
                      <a:pt x="16363" y="147187"/>
                    </a:lnTo>
                    <a:lnTo>
                      <a:pt x="187766" y="147187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4033E6F6-DAC5-1A6E-548C-9CFD77F6E3D3}"/>
              </a:ext>
            </a:extLst>
          </p:cNvPr>
          <p:cNvSpPr txBox="1"/>
          <p:nvPr/>
        </p:nvSpPr>
        <p:spPr>
          <a:xfrm rot="700584">
            <a:off x="10982250" y="4203293"/>
            <a:ext cx="1156590" cy="584775"/>
          </a:xfrm>
          <a:prstGeom prst="rect">
            <a:avLst/>
          </a:prstGeom>
          <a:solidFill>
            <a:schemeClr val="accent6"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GB"/>
              <a:t>YES!*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54B86B-3A9B-BD0E-0EEE-FE182157370B}"/>
              </a:ext>
            </a:extLst>
          </p:cNvPr>
          <p:cNvSpPr txBox="1"/>
          <p:nvPr/>
        </p:nvSpPr>
        <p:spPr>
          <a:xfrm>
            <a:off x="8882244" y="6110569"/>
            <a:ext cx="1729980" cy="4001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*some caveats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460A0-0D17-0D74-879A-5637E4395EDF}"/>
              </a:ext>
            </a:extLst>
          </p:cNvPr>
          <p:cNvSpPr txBox="1"/>
          <p:nvPr/>
        </p:nvSpPr>
        <p:spPr>
          <a:xfrm>
            <a:off x="905243" y="6171684"/>
            <a:ext cx="3476176" cy="36933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see e.g. [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MacLane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-Moerdijk, 1994]</a:t>
            </a:r>
          </a:p>
        </p:txBody>
      </p:sp>
    </p:spTree>
    <p:extLst>
      <p:ext uri="{BB962C8B-B14F-4D97-AF65-F5344CB8AC3E}">
        <p14:creationId xmlns:p14="http://schemas.microsoft.com/office/powerpoint/2010/main" val="389773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1" grpId="0" animBg="1"/>
      <p:bldP spid="82" grpId="0" animBg="1"/>
      <p:bldP spid="82" grpId="1" animBg="1"/>
      <p:bldP spid="87" grpId="0" animBg="1"/>
      <p:bldP spid="123" grpId="0" animBg="1"/>
      <p:bldP spid="124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fixed points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20</a:t>
            </a:fld>
            <a:endParaRPr lang="en-GB"/>
          </a:p>
        </p:txBody>
      </p:sp>
      <p:grpSp>
        <p:nvGrpSpPr>
          <p:cNvPr id="421" name="Group 420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\begin{tikzcd}&#10;\OrdLoc^\bullet \arrow[&quot;\loc\circ\pt&quot;', loop, distance=2em, in=305, out=235]&#10;\end{tikzcd}&#10;\]&#10;&#10;\end{document}&#10;" title="IguanaTex Vector Display">
            <a:extLst>
              <a:ext uri="{FF2B5EF4-FFF2-40B4-BE49-F238E27FC236}">
                <a16:creationId xmlns:a16="http://schemas.microsoft.com/office/drawing/2014/main" id="{FDF192F0-DD45-F6D4-0589-4B344C79051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34682" y="1703294"/>
            <a:ext cx="1650698" cy="1320785"/>
            <a:chOff x="11200820" y="5285030"/>
            <a:chExt cx="1650698" cy="1320785"/>
          </a:xfrm>
        </p:grpSpPr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3C6D29A9-F71A-C279-577B-A0E4ED6E0D81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11200820" y="5315929"/>
              <a:ext cx="297588" cy="288895"/>
            </a:xfrm>
            <a:custGeom>
              <a:avLst/>
              <a:gdLst>
                <a:gd name="connsiteX0" fmla="*/ 297801 w 297588"/>
                <a:gd name="connsiteY0" fmla="*/ 146155 h 288895"/>
                <a:gd name="connsiteX1" fmla="*/ 149209 w 297588"/>
                <a:gd name="connsiteY1" fmla="*/ 75 h 288895"/>
                <a:gd name="connsiteX2" fmla="*/ 212 w 297588"/>
                <a:gd name="connsiteY2" fmla="*/ 146155 h 288895"/>
                <a:gd name="connsiteX3" fmla="*/ 148804 w 297588"/>
                <a:gd name="connsiteY3" fmla="*/ 288970 h 288895"/>
                <a:gd name="connsiteX4" fmla="*/ 297801 w 297588"/>
                <a:gd name="connsiteY4" fmla="*/ 146155 h 288895"/>
                <a:gd name="connsiteX5" fmla="*/ 148804 w 297588"/>
                <a:gd name="connsiteY5" fmla="*/ 271833 h 288895"/>
                <a:gd name="connsiteX6" fmla="*/ 78760 w 297588"/>
                <a:gd name="connsiteY6" fmla="*/ 229396 h 288895"/>
                <a:gd name="connsiteX7" fmla="*/ 62159 w 297588"/>
                <a:gd name="connsiteY7" fmla="*/ 140034 h 288895"/>
                <a:gd name="connsiteX8" fmla="*/ 81189 w 297588"/>
                <a:gd name="connsiteY8" fmla="*/ 51488 h 288895"/>
                <a:gd name="connsiteX9" fmla="*/ 148804 w 297588"/>
                <a:gd name="connsiteY9" fmla="*/ 16396 h 288895"/>
                <a:gd name="connsiteX10" fmla="*/ 218849 w 297588"/>
                <a:gd name="connsiteY10" fmla="*/ 54753 h 288895"/>
                <a:gd name="connsiteX11" fmla="*/ 235854 w 297588"/>
                <a:gd name="connsiteY11" fmla="*/ 140034 h 288895"/>
                <a:gd name="connsiteX12" fmla="*/ 217229 w 297588"/>
                <a:gd name="connsiteY12" fmla="*/ 233068 h 288895"/>
                <a:gd name="connsiteX13" fmla="*/ 148804 w 297588"/>
                <a:gd name="connsiteY13" fmla="*/ 271833 h 28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7588" h="288895">
                  <a:moveTo>
                    <a:pt x="297801" y="146155"/>
                  </a:moveTo>
                  <a:cubicBezTo>
                    <a:pt x="297801" y="58017"/>
                    <a:pt x="239093" y="75"/>
                    <a:pt x="149209" y="75"/>
                  </a:cubicBezTo>
                  <a:cubicBezTo>
                    <a:pt x="56491" y="75"/>
                    <a:pt x="212" y="60465"/>
                    <a:pt x="212" y="146155"/>
                  </a:cubicBezTo>
                  <a:cubicBezTo>
                    <a:pt x="212" y="230620"/>
                    <a:pt x="56896" y="288970"/>
                    <a:pt x="148804" y="288970"/>
                  </a:cubicBezTo>
                  <a:cubicBezTo>
                    <a:pt x="241927" y="288970"/>
                    <a:pt x="297801" y="229804"/>
                    <a:pt x="297801" y="146155"/>
                  </a:cubicBezTo>
                  <a:close/>
                  <a:moveTo>
                    <a:pt x="148804" y="271833"/>
                  </a:moveTo>
                  <a:cubicBezTo>
                    <a:pt x="124916" y="271833"/>
                    <a:pt x="95360" y="260407"/>
                    <a:pt x="78760" y="229396"/>
                  </a:cubicBezTo>
                  <a:cubicBezTo>
                    <a:pt x="65398" y="204097"/>
                    <a:pt x="62159" y="175126"/>
                    <a:pt x="62159" y="140034"/>
                  </a:cubicBezTo>
                  <a:cubicBezTo>
                    <a:pt x="62159" y="113919"/>
                    <a:pt x="63374" y="79235"/>
                    <a:pt x="81189" y="51488"/>
                  </a:cubicBezTo>
                  <a:cubicBezTo>
                    <a:pt x="97789" y="26598"/>
                    <a:pt x="124916" y="16396"/>
                    <a:pt x="148804" y="16396"/>
                  </a:cubicBezTo>
                  <a:cubicBezTo>
                    <a:pt x="174716" y="16396"/>
                    <a:pt x="202653" y="27822"/>
                    <a:pt x="218849" y="54753"/>
                  </a:cubicBezTo>
                  <a:cubicBezTo>
                    <a:pt x="234234" y="80868"/>
                    <a:pt x="235854" y="112287"/>
                    <a:pt x="235854" y="140034"/>
                  </a:cubicBezTo>
                  <a:cubicBezTo>
                    <a:pt x="235854" y="168597"/>
                    <a:pt x="234234" y="204913"/>
                    <a:pt x="217229" y="233068"/>
                  </a:cubicBezTo>
                  <a:cubicBezTo>
                    <a:pt x="199009" y="262856"/>
                    <a:pt x="170668" y="271833"/>
                    <a:pt x="148804" y="271833"/>
                  </a:cubicBez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ECA7E9A5-518E-4436-9622-2C1762769B38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11539659" y="5416716"/>
              <a:ext cx="163977" cy="183620"/>
            </a:xfrm>
            <a:custGeom>
              <a:avLst/>
              <a:gdLst>
                <a:gd name="connsiteX0" fmla="*/ 67431 w 163977"/>
                <a:gd name="connsiteY0" fmla="*/ 46184 h 183620"/>
                <a:gd name="connsiteX1" fmla="*/ 67431 w 163977"/>
                <a:gd name="connsiteY1" fmla="*/ 75 h 183620"/>
                <a:gd name="connsiteX2" fmla="*/ 221 w 163977"/>
                <a:gd name="connsiteY2" fmla="*/ 3339 h 183620"/>
                <a:gd name="connsiteX3" fmla="*/ 221 w 163977"/>
                <a:gd name="connsiteY3" fmla="*/ 22517 h 183620"/>
                <a:gd name="connsiteX4" fmla="*/ 28158 w 163977"/>
                <a:gd name="connsiteY4" fmla="*/ 38431 h 183620"/>
                <a:gd name="connsiteX5" fmla="*/ 28158 w 163977"/>
                <a:gd name="connsiteY5" fmla="*/ 164517 h 183620"/>
                <a:gd name="connsiteX6" fmla="*/ 221 w 163977"/>
                <a:gd name="connsiteY6" fmla="*/ 164517 h 183620"/>
                <a:gd name="connsiteX7" fmla="*/ 221 w 163977"/>
                <a:gd name="connsiteY7" fmla="*/ 183695 h 183620"/>
                <a:gd name="connsiteX8" fmla="*/ 51236 w 163977"/>
                <a:gd name="connsiteY8" fmla="*/ 182471 h 183620"/>
                <a:gd name="connsiteX9" fmla="*/ 107110 w 163977"/>
                <a:gd name="connsiteY9" fmla="*/ 183695 h 183620"/>
                <a:gd name="connsiteX10" fmla="*/ 107110 w 163977"/>
                <a:gd name="connsiteY10" fmla="*/ 164517 h 183620"/>
                <a:gd name="connsiteX11" fmla="*/ 71885 w 163977"/>
                <a:gd name="connsiteY11" fmla="*/ 164517 h 183620"/>
                <a:gd name="connsiteX12" fmla="*/ 71885 w 163977"/>
                <a:gd name="connsiteY12" fmla="*/ 93109 h 183620"/>
                <a:gd name="connsiteX13" fmla="*/ 122495 w 163977"/>
                <a:gd name="connsiteY13" fmla="*/ 14764 h 183620"/>
                <a:gd name="connsiteX14" fmla="*/ 114803 w 163977"/>
                <a:gd name="connsiteY14" fmla="*/ 33534 h 183620"/>
                <a:gd name="connsiteX15" fmla="*/ 139500 w 163977"/>
                <a:gd name="connsiteY15" fmla="*/ 58425 h 183620"/>
                <a:gd name="connsiteX16" fmla="*/ 164198 w 163977"/>
                <a:gd name="connsiteY16" fmla="*/ 33534 h 183620"/>
                <a:gd name="connsiteX17" fmla="*/ 121281 w 163977"/>
                <a:gd name="connsiteY17" fmla="*/ 75 h 183620"/>
                <a:gd name="connsiteX18" fmla="*/ 67431 w 163977"/>
                <a:gd name="connsiteY18" fmla="*/ 46184 h 18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977" h="183620">
                  <a:moveTo>
                    <a:pt x="67431" y="46184"/>
                  </a:moveTo>
                  <a:lnTo>
                    <a:pt x="67431" y="75"/>
                  </a:lnTo>
                  <a:lnTo>
                    <a:pt x="221" y="3339"/>
                  </a:lnTo>
                  <a:lnTo>
                    <a:pt x="221" y="22517"/>
                  </a:lnTo>
                  <a:cubicBezTo>
                    <a:pt x="25324" y="22517"/>
                    <a:pt x="28158" y="22517"/>
                    <a:pt x="28158" y="38431"/>
                  </a:cubicBezTo>
                  <a:lnTo>
                    <a:pt x="28158" y="164517"/>
                  </a:lnTo>
                  <a:lnTo>
                    <a:pt x="221" y="164517"/>
                  </a:lnTo>
                  <a:lnTo>
                    <a:pt x="221" y="183695"/>
                  </a:lnTo>
                  <a:cubicBezTo>
                    <a:pt x="14392" y="183287"/>
                    <a:pt x="32612" y="182471"/>
                    <a:pt x="51236" y="182471"/>
                  </a:cubicBezTo>
                  <a:cubicBezTo>
                    <a:pt x="66622" y="182471"/>
                    <a:pt x="92534" y="182471"/>
                    <a:pt x="107110" y="183695"/>
                  </a:cubicBezTo>
                  <a:lnTo>
                    <a:pt x="107110" y="164517"/>
                  </a:lnTo>
                  <a:lnTo>
                    <a:pt x="71885" y="164517"/>
                  </a:lnTo>
                  <a:lnTo>
                    <a:pt x="71885" y="93109"/>
                  </a:lnTo>
                  <a:cubicBezTo>
                    <a:pt x="71885" y="64546"/>
                    <a:pt x="82007" y="14764"/>
                    <a:pt x="122495" y="14764"/>
                  </a:cubicBezTo>
                  <a:cubicBezTo>
                    <a:pt x="122090" y="15172"/>
                    <a:pt x="114803" y="21701"/>
                    <a:pt x="114803" y="33534"/>
                  </a:cubicBezTo>
                  <a:cubicBezTo>
                    <a:pt x="114803" y="50264"/>
                    <a:pt x="127759" y="58425"/>
                    <a:pt x="139500" y="58425"/>
                  </a:cubicBezTo>
                  <a:cubicBezTo>
                    <a:pt x="151242" y="58425"/>
                    <a:pt x="164198" y="49856"/>
                    <a:pt x="164198" y="33534"/>
                  </a:cubicBezTo>
                  <a:cubicBezTo>
                    <a:pt x="164198" y="11908"/>
                    <a:pt x="142335" y="75"/>
                    <a:pt x="121281" y="75"/>
                  </a:cubicBezTo>
                  <a:cubicBezTo>
                    <a:pt x="92939" y="75"/>
                    <a:pt x="76744" y="20477"/>
                    <a:pt x="67431" y="46184"/>
                  </a:cubicBez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B6529C1-D706-EE90-18DA-575010568A9E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11731819" y="5317153"/>
              <a:ext cx="227948" cy="285631"/>
            </a:xfrm>
            <a:custGeom>
              <a:avLst/>
              <a:gdLst>
                <a:gd name="connsiteX0" fmla="*/ 154081 w 227948"/>
                <a:gd name="connsiteY0" fmla="*/ 265712 h 285631"/>
                <a:gd name="connsiteX1" fmla="*/ 154081 w 227948"/>
                <a:gd name="connsiteY1" fmla="*/ 285706 h 285631"/>
                <a:gd name="connsiteX2" fmla="*/ 228174 w 227948"/>
                <a:gd name="connsiteY2" fmla="*/ 283258 h 285631"/>
                <a:gd name="connsiteX3" fmla="*/ 228174 w 227948"/>
                <a:gd name="connsiteY3" fmla="*/ 264080 h 285631"/>
                <a:gd name="connsiteX4" fmla="*/ 200237 w 227948"/>
                <a:gd name="connsiteY4" fmla="*/ 248166 h 285631"/>
                <a:gd name="connsiteX5" fmla="*/ 200237 w 227948"/>
                <a:gd name="connsiteY5" fmla="*/ 75 h 285631"/>
                <a:gd name="connsiteX6" fmla="*/ 128573 w 227948"/>
                <a:gd name="connsiteY6" fmla="*/ 3339 h 285631"/>
                <a:gd name="connsiteX7" fmla="*/ 128573 w 227948"/>
                <a:gd name="connsiteY7" fmla="*/ 22517 h 285631"/>
                <a:gd name="connsiteX8" fmla="*/ 156510 w 227948"/>
                <a:gd name="connsiteY8" fmla="*/ 38431 h 285631"/>
                <a:gd name="connsiteX9" fmla="*/ 156510 w 227948"/>
                <a:gd name="connsiteY9" fmla="*/ 118000 h 285631"/>
                <a:gd name="connsiteX10" fmla="*/ 101851 w 227948"/>
                <a:gd name="connsiteY10" fmla="*/ 99638 h 285631"/>
                <a:gd name="connsiteX11" fmla="*/ 226 w 227948"/>
                <a:gd name="connsiteY11" fmla="*/ 193080 h 285631"/>
                <a:gd name="connsiteX12" fmla="*/ 97397 w 227948"/>
                <a:gd name="connsiteY12" fmla="*/ 285706 h 285631"/>
                <a:gd name="connsiteX13" fmla="*/ 154081 w 227948"/>
                <a:gd name="connsiteY13" fmla="*/ 265712 h 285631"/>
                <a:gd name="connsiteX14" fmla="*/ 154081 w 227948"/>
                <a:gd name="connsiteY14" fmla="*/ 139218 h 285631"/>
                <a:gd name="connsiteX15" fmla="*/ 154081 w 227948"/>
                <a:gd name="connsiteY15" fmla="*/ 241229 h 285631"/>
                <a:gd name="connsiteX16" fmla="*/ 101446 w 227948"/>
                <a:gd name="connsiteY16" fmla="*/ 271017 h 285631"/>
                <a:gd name="connsiteX17" fmla="*/ 52051 w 227948"/>
                <a:gd name="connsiteY17" fmla="*/ 193080 h 285631"/>
                <a:gd name="connsiteX18" fmla="*/ 62578 w 227948"/>
                <a:gd name="connsiteY18" fmla="*/ 135546 h 285631"/>
                <a:gd name="connsiteX19" fmla="*/ 105900 w 227948"/>
                <a:gd name="connsiteY19" fmla="*/ 114327 h 285631"/>
                <a:gd name="connsiteX20" fmla="*/ 154081 w 227948"/>
                <a:gd name="connsiteY20" fmla="*/ 139218 h 28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7948" h="285631">
                  <a:moveTo>
                    <a:pt x="154081" y="265712"/>
                  </a:moveTo>
                  <a:lnTo>
                    <a:pt x="154081" y="285706"/>
                  </a:lnTo>
                  <a:lnTo>
                    <a:pt x="228174" y="283258"/>
                  </a:lnTo>
                  <a:lnTo>
                    <a:pt x="228174" y="264080"/>
                  </a:lnTo>
                  <a:cubicBezTo>
                    <a:pt x="203072" y="264080"/>
                    <a:pt x="200237" y="264080"/>
                    <a:pt x="200237" y="248166"/>
                  </a:cubicBezTo>
                  <a:lnTo>
                    <a:pt x="200237" y="75"/>
                  </a:lnTo>
                  <a:lnTo>
                    <a:pt x="128573" y="3339"/>
                  </a:lnTo>
                  <a:lnTo>
                    <a:pt x="128573" y="22517"/>
                  </a:lnTo>
                  <a:cubicBezTo>
                    <a:pt x="153676" y="22517"/>
                    <a:pt x="156510" y="22517"/>
                    <a:pt x="156510" y="38431"/>
                  </a:cubicBezTo>
                  <a:lnTo>
                    <a:pt x="156510" y="118000"/>
                  </a:lnTo>
                  <a:cubicBezTo>
                    <a:pt x="136266" y="102086"/>
                    <a:pt x="115212" y="99638"/>
                    <a:pt x="101851" y="99638"/>
                  </a:cubicBezTo>
                  <a:cubicBezTo>
                    <a:pt x="42738" y="99638"/>
                    <a:pt x="226" y="135546"/>
                    <a:pt x="226" y="193080"/>
                  </a:cubicBezTo>
                  <a:cubicBezTo>
                    <a:pt x="226" y="246942"/>
                    <a:pt x="37475" y="285706"/>
                    <a:pt x="97397" y="285706"/>
                  </a:cubicBezTo>
                  <a:cubicBezTo>
                    <a:pt x="122095" y="285706"/>
                    <a:pt x="141530" y="275913"/>
                    <a:pt x="154081" y="265712"/>
                  </a:cubicBezTo>
                  <a:close/>
                  <a:moveTo>
                    <a:pt x="154081" y="139218"/>
                  </a:moveTo>
                  <a:lnTo>
                    <a:pt x="154081" y="241229"/>
                  </a:lnTo>
                  <a:cubicBezTo>
                    <a:pt x="148817" y="248574"/>
                    <a:pt x="132217" y="271017"/>
                    <a:pt x="101446" y="271017"/>
                  </a:cubicBezTo>
                  <a:cubicBezTo>
                    <a:pt x="52051" y="271017"/>
                    <a:pt x="52051" y="221643"/>
                    <a:pt x="52051" y="193080"/>
                  </a:cubicBezTo>
                  <a:cubicBezTo>
                    <a:pt x="52051" y="173494"/>
                    <a:pt x="52051" y="151459"/>
                    <a:pt x="62578" y="135546"/>
                  </a:cubicBezTo>
                  <a:cubicBezTo>
                    <a:pt x="74319" y="118408"/>
                    <a:pt x="93349" y="114327"/>
                    <a:pt x="105900" y="114327"/>
                  </a:cubicBezTo>
                  <a:cubicBezTo>
                    <a:pt x="128978" y="114327"/>
                    <a:pt x="145173" y="127385"/>
                    <a:pt x="154081" y="139218"/>
                  </a:cubicBez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E12476D-5DDF-FC55-9699-45374C3496D0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11990897" y="5320418"/>
              <a:ext cx="244548" cy="279918"/>
            </a:xfrm>
            <a:custGeom>
              <a:avLst/>
              <a:gdLst>
                <a:gd name="connsiteX0" fmla="*/ 244781 w 244548"/>
                <a:gd name="connsiteY0" fmla="*/ 168189 h 279918"/>
                <a:gd name="connsiteX1" fmla="*/ 225751 w 244548"/>
                <a:gd name="connsiteY1" fmla="*/ 168189 h 279918"/>
                <a:gd name="connsiteX2" fmla="*/ 143155 w 244548"/>
                <a:gd name="connsiteY2" fmla="*/ 260815 h 279918"/>
                <a:gd name="connsiteX3" fmla="*/ 101453 w 244548"/>
                <a:gd name="connsiteY3" fmla="*/ 260815 h 279918"/>
                <a:gd name="connsiteX4" fmla="*/ 101453 w 244548"/>
                <a:gd name="connsiteY4" fmla="*/ 19253 h 279918"/>
                <a:gd name="connsiteX5" fmla="*/ 156112 w 244548"/>
                <a:gd name="connsiteY5" fmla="*/ 19253 h 279918"/>
                <a:gd name="connsiteX6" fmla="*/ 156112 w 244548"/>
                <a:gd name="connsiteY6" fmla="*/ 75 h 279918"/>
                <a:gd name="connsiteX7" fmla="*/ 74326 w 244548"/>
                <a:gd name="connsiteY7" fmla="*/ 1299 h 279918"/>
                <a:gd name="connsiteX8" fmla="*/ 232 w 244548"/>
                <a:gd name="connsiteY8" fmla="*/ 75 h 279918"/>
                <a:gd name="connsiteX9" fmla="*/ 232 w 244548"/>
                <a:gd name="connsiteY9" fmla="*/ 19253 h 279918"/>
                <a:gd name="connsiteX10" fmla="*/ 43959 w 244548"/>
                <a:gd name="connsiteY10" fmla="*/ 19253 h 279918"/>
                <a:gd name="connsiteX11" fmla="*/ 43959 w 244548"/>
                <a:gd name="connsiteY11" fmla="*/ 260815 h 279918"/>
                <a:gd name="connsiteX12" fmla="*/ 232 w 244548"/>
                <a:gd name="connsiteY12" fmla="*/ 260815 h 279918"/>
                <a:gd name="connsiteX13" fmla="*/ 232 w 244548"/>
                <a:gd name="connsiteY13" fmla="*/ 279993 h 279918"/>
                <a:gd name="connsiteX14" fmla="*/ 232229 w 244548"/>
                <a:gd name="connsiteY14" fmla="*/ 279993 h 279918"/>
                <a:gd name="connsiteX15" fmla="*/ 244781 w 244548"/>
                <a:gd name="connsiteY15" fmla="*/ 168189 h 27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548" h="279918">
                  <a:moveTo>
                    <a:pt x="244781" y="168189"/>
                  </a:moveTo>
                  <a:lnTo>
                    <a:pt x="225751" y="168189"/>
                  </a:lnTo>
                  <a:cubicBezTo>
                    <a:pt x="222512" y="196344"/>
                    <a:pt x="215629" y="260815"/>
                    <a:pt x="143155" y="260815"/>
                  </a:cubicBezTo>
                  <a:lnTo>
                    <a:pt x="101453" y="260815"/>
                  </a:lnTo>
                  <a:lnTo>
                    <a:pt x="101453" y="19253"/>
                  </a:lnTo>
                  <a:lnTo>
                    <a:pt x="156112" y="19253"/>
                  </a:lnTo>
                  <a:lnTo>
                    <a:pt x="156112" y="75"/>
                  </a:lnTo>
                  <a:cubicBezTo>
                    <a:pt x="138297" y="1299"/>
                    <a:pt x="94165" y="1299"/>
                    <a:pt x="74326" y="1299"/>
                  </a:cubicBezTo>
                  <a:cubicBezTo>
                    <a:pt x="56511" y="1299"/>
                    <a:pt x="15618" y="1299"/>
                    <a:pt x="232" y="75"/>
                  </a:cubicBezTo>
                  <a:lnTo>
                    <a:pt x="232" y="19253"/>
                  </a:lnTo>
                  <a:lnTo>
                    <a:pt x="43959" y="19253"/>
                  </a:lnTo>
                  <a:lnTo>
                    <a:pt x="43959" y="260815"/>
                  </a:lnTo>
                  <a:lnTo>
                    <a:pt x="232" y="260815"/>
                  </a:lnTo>
                  <a:lnTo>
                    <a:pt x="232" y="279993"/>
                  </a:lnTo>
                  <a:lnTo>
                    <a:pt x="232229" y="279993"/>
                  </a:lnTo>
                  <a:lnTo>
                    <a:pt x="244781" y="168189"/>
                  </a:ln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614EB37B-335A-013F-3520-F116A5416172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12268105" y="5415492"/>
              <a:ext cx="206489" cy="187292"/>
            </a:xfrm>
            <a:custGeom>
              <a:avLst/>
              <a:gdLst>
                <a:gd name="connsiteX0" fmla="*/ 206729 w 206489"/>
                <a:gd name="connsiteY0" fmla="*/ 95965 h 187292"/>
                <a:gd name="connsiteX1" fmla="*/ 103484 w 206489"/>
                <a:gd name="connsiteY1" fmla="*/ 75 h 187292"/>
                <a:gd name="connsiteX2" fmla="*/ 239 w 206489"/>
                <a:gd name="connsiteY2" fmla="*/ 95965 h 187292"/>
                <a:gd name="connsiteX3" fmla="*/ 103484 w 206489"/>
                <a:gd name="connsiteY3" fmla="*/ 187367 h 187292"/>
                <a:gd name="connsiteX4" fmla="*/ 206729 w 206489"/>
                <a:gd name="connsiteY4" fmla="*/ 95965 h 187292"/>
                <a:gd name="connsiteX5" fmla="*/ 103484 w 206489"/>
                <a:gd name="connsiteY5" fmla="*/ 171045 h 187292"/>
                <a:gd name="connsiteX6" fmla="*/ 52064 w 206489"/>
                <a:gd name="connsiteY6" fmla="*/ 91477 h 187292"/>
                <a:gd name="connsiteX7" fmla="*/ 58947 w 206489"/>
                <a:gd name="connsiteY7" fmla="*/ 38431 h 187292"/>
                <a:gd name="connsiteX8" fmla="*/ 103484 w 206489"/>
                <a:gd name="connsiteY8" fmla="*/ 14764 h 187292"/>
                <a:gd name="connsiteX9" fmla="*/ 146401 w 206489"/>
                <a:gd name="connsiteY9" fmla="*/ 35575 h 187292"/>
                <a:gd name="connsiteX10" fmla="*/ 154904 w 206489"/>
                <a:gd name="connsiteY10" fmla="*/ 91477 h 187292"/>
                <a:gd name="connsiteX11" fmla="*/ 103484 w 206489"/>
                <a:gd name="connsiteY11" fmla="*/ 171045 h 18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489" h="187292">
                  <a:moveTo>
                    <a:pt x="206729" y="95965"/>
                  </a:moveTo>
                  <a:cubicBezTo>
                    <a:pt x="206729" y="41287"/>
                    <a:pt x="169480" y="75"/>
                    <a:pt x="103484" y="75"/>
                  </a:cubicBezTo>
                  <a:cubicBezTo>
                    <a:pt x="37083" y="75"/>
                    <a:pt x="239" y="41695"/>
                    <a:pt x="239" y="95965"/>
                  </a:cubicBezTo>
                  <a:cubicBezTo>
                    <a:pt x="239" y="146563"/>
                    <a:pt x="35869" y="187367"/>
                    <a:pt x="103484" y="187367"/>
                  </a:cubicBezTo>
                  <a:cubicBezTo>
                    <a:pt x="171504" y="187367"/>
                    <a:pt x="206729" y="146155"/>
                    <a:pt x="206729" y="95965"/>
                  </a:cubicBezTo>
                  <a:close/>
                  <a:moveTo>
                    <a:pt x="103484" y="171045"/>
                  </a:moveTo>
                  <a:cubicBezTo>
                    <a:pt x="52064" y="171045"/>
                    <a:pt x="52064" y="126977"/>
                    <a:pt x="52064" y="91477"/>
                  </a:cubicBezTo>
                  <a:cubicBezTo>
                    <a:pt x="52064" y="73115"/>
                    <a:pt x="52064" y="52304"/>
                    <a:pt x="58947" y="38431"/>
                  </a:cubicBezTo>
                  <a:cubicBezTo>
                    <a:pt x="66640" y="23333"/>
                    <a:pt x="83645" y="14764"/>
                    <a:pt x="103484" y="14764"/>
                  </a:cubicBezTo>
                  <a:cubicBezTo>
                    <a:pt x="120489" y="14764"/>
                    <a:pt x="137494" y="21293"/>
                    <a:pt x="146401" y="35575"/>
                  </a:cubicBezTo>
                  <a:cubicBezTo>
                    <a:pt x="154904" y="49448"/>
                    <a:pt x="154904" y="71891"/>
                    <a:pt x="154904" y="91477"/>
                  </a:cubicBezTo>
                  <a:cubicBezTo>
                    <a:pt x="154904" y="126977"/>
                    <a:pt x="154904" y="171045"/>
                    <a:pt x="103484" y="171045"/>
                  </a:cubicBez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5D482872-4ABE-8CEC-8CE9-6E872EDAC362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12516273" y="5415492"/>
              <a:ext cx="178147" cy="187292"/>
            </a:xfrm>
            <a:custGeom>
              <a:avLst/>
              <a:gdLst>
                <a:gd name="connsiteX0" fmla="*/ 130617 w 178147"/>
                <a:gd name="connsiteY0" fmla="*/ 18845 h 187292"/>
                <a:gd name="connsiteX1" fmla="*/ 122519 w 178147"/>
                <a:gd name="connsiteY1" fmla="*/ 37615 h 187292"/>
                <a:gd name="connsiteX2" fmla="*/ 147622 w 178147"/>
                <a:gd name="connsiteY2" fmla="*/ 63322 h 187292"/>
                <a:gd name="connsiteX3" fmla="*/ 173130 w 178147"/>
                <a:gd name="connsiteY3" fmla="*/ 37615 h 187292"/>
                <a:gd name="connsiteX4" fmla="*/ 102680 w 178147"/>
                <a:gd name="connsiteY4" fmla="*/ 75 h 187292"/>
                <a:gd name="connsiteX5" fmla="*/ 245 w 178147"/>
                <a:gd name="connsiteY5" fmla="*/ 94333 h 187292"/>
                <a:gd name="connsiteX6" fmla="*/ 100656 w 178147"/>
                <a:gd name="connsiteY6" fmla="*/ 187367 h 187292"/>
                <a:gd name="connsiteX7" fmla="*/ 178393 w 178147"/>
                <a:gd name="connsiteY7" fmla="*/ 137178 h 187292"/>
                <a:gd name="connsiteX8" fmla="*/ 168676 w 178147"/>
                <a:gd name="connsiteY8" fmla="*/ 131465 h 187292"/>
                <a:gd name="connsiteX9" fmla="*/ 158959 w 178147"/>
                <a:gd name="connsiteY9" fmla="*/ 137586 h 187292"/>
                <a:gd name="connsiteX10" fmla="*/ 108349 w 178147"/>
                <a:gd name="connsiteY10" fmla="*/ 171045 h 187292"/>
                <a:gd name="connsiteX11" fmla="*/ 52070 w 178147"/>
                <a:gd name="connsiteY11" fmla="*/ 92293 h 187292"/>
                <a:gd name="connsiteX12" fmla="*/ 104300 w 178147"/>
                <a:gd name="connsiteY12" fmla="*/ 16397 h 187292"/>
                <a:gd name="connsiteX13" fmla="*/ 130617 w 178147"/>
                <a:gd name="connsiteY13" fmla="*/ 18845 h 18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147" h="187292">
                  <a:moveTo>
                    <a:pt x="130617" y="18845"/>
                  </a:moveTo>
                  <a:cubicBezTo>
                    <a:pt x="123329" y="25374"/>
                    <a:pt x="122519" y="33942"/>
                    <a:pt x="122519" y="37615"/>
                  </a:cubicBezTo>
                  <a:cubicBezTo>
                    <a:pt x="122519" y="55569"/>
                    <a:pt x="136690" y="63322"/>
                    <a:pt x="147622" y="63322"/>
                  </a:cubicBezTo>
                  <a:cubicBezTo>
                    <a:pt x="160173" y="63322"/>
                    <a:pt x="173130" y="54753"/>
                    <a:pt x="173130" y="37615"/>
                  </a:cubicBezTo>
                  <a:cubicBezTo>
                    <a:pt x="173130" y="2523"/>
                    <a:pt x="126163" y="75"/>
                    <a:pt x="102680" y="75"/>
                  </a:cubicBezTo>
                  <a:cubicBezTo>
                    <a:pt x="30206" y="75"/>
                    <a:pt x="245" y="47000"/>
                    <a:pt x="245" y="94333"/>
                  </a:cubicBezTo>
                  <a:cubicBezTo>
                    <a:pt x="245" y="148603"/>
                    <a:pt x="38304" y="187367"/>
                    <a:pt x="100656" y="187367"/>
                  </a:cubicBezTo>
                  <a:cubicBezTo>
                    <a:pt x="166247" y="187367"/>
                    <a:pt x="178393" y="140034"/>
                    <a:pt x="178393" y="137178"/>
                  </a:cubicBezTo>
                  <a:cubicBezTo>
                    <a:pt x="178393" y="131465"/>
                    <a:pt x="172725" y="131465"/>
                    <a:pt x="168676" y="131465"/>
                  </a:cubicBezTo>
                  <a:cubicBezTo>
                    <a:pt x="161388" y="131465"/>
                    <a:pt x="160983" y="132281"/>
                    <a:pt x="158959" y="137586"/>
                  </a:cubicBezTo>
                  <a:cubicBezTo>
                    <a:pt x="148432" y="163293"/>
                    <a:pt x="128998" y="171045"/>
                    <a:pt x="108349" y="171045"/>
                  </a:cubicBezTo>
                  <a:cubicBezTo>
                    <a:pt x="52070" y="171045"/>
                    <a:pt x="52070" y="111063"/>
                    <a:pt x="52070" y="92293"/>
                  </a:cubicBezTo>
                  <a:cubicBezTo>
                    <a:pt x="52070" y="69442"/>
                    <a:pt x="52070" y="16397"/>
                    <a:pt x="104300" y="16397"/>
                  </a:cubicBezTo>
                  <a:cubicBezTo>
                    <a:pt x="118471" y="16397"/>
                    <a:pt x="125354" y="17621"/>
                    <a:pt x="130617" y="18845"/>
                  </a:cubicBez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0A40415-D961-7F0F-E70A-0995FBB67334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12729649" y="5285030"/>
              <a:ext cx="121869" cy="122535"/>
            </a:xfrm>
            <a:custGeom>
              <a:avLst/>
              <a:gdLst>
                <a:gd name="connsiteX0" fmla="*/ 122120 w 121869"/>
                <a:gd name="connsiteY0" fmla="*/ 61481 h 122535"/>
                <a:gd name="connsiteX1" fmla="*/ 61185 w 121869"/>
                <a:gd name="connsiteY1" fmla="*/ 70 h 122535"/>
                <a:gd name="connsiteX2" fmla="*/ 250 w 121869"/>
                <a:gd name="connsiteY2" fmla="*/ 61195 h 122535"/>
                <a:gd name="connsiteX3" fmla="*/ 61185 w 121869"/>
                <a:gd name="connsiteY3" fmla="*/ 122606 h 122535"/>
                <a:gd name="connsiteX4" fmla="*/ 122120 w 121869"/>
                <a:gd name="connsiteY4" fmla="*/ 61481 h 12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69" h="122535">
                  <a:moveTo>
                    <a:pt x="122120" y="61481"/>
                  </a:moveTo>
                  <a:cubicBezTo>
                    <a:pt x="122120" y="26920"/>
                    <a:pt x="94628" y="70"/>
                    <a:pt x="61185" y="70"/>
                  </a:cubicBezTo>
                  <a:cubicBezTo>
                    <a:pt x="27175" y="70"/>
                    <a:pt x="250" y="27777"/>
                    <a:pt x="250" y="61195"/>
                  </a:cubicBezTo>
                  <a:cubicBezTo>
                    <a:pt x="250" y="95757"/>
                    <a:pt x="27742" y="122606"/>
                    <a:pt x="61185" y="122606"/>
                  </a:cubicBezTo>
                  <a:cubicBezTo>
                    <a:pt x="95195" y="122606"/>
                    <a:pt x="122120" y="94900"/>
                    <a:pt x="122120" y="61481"/>
                  </a:cubicBez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0DE16735-D4CC-27B2-8C89-7D5B7EC1BC06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11751565" y="5757882"/>
              <a:ext cx="571424" cy="503001"/>
            </a:xfrm>
            <a:custGeom>
              <a:avLst/>
              <a:gdLst>
                <a:gd name="connsiteX0" fmla="*/ 102615 w 571424"/>
                <a:gd name="connsiteY0" fmla="*/ 0 h 503001"/>
                <a:gd name="connsiteX1" fmla="*/ 472502 w 571424"/>
                <a:gd name="connsiteY1" fmla="*/ 13280 h 50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424" h="503001">
                  <a:moveTo>
                    <a:pt x="102615" y="0"/>
                  </a:moveTo>
                  <a:cubicBezTo>
                    <a:pt x="-361888" y="668439"/>
                    <a:pt x="927639" y="668439"/>
                    <a:pt x="472502" y="13280"/>
                  </a:cubicBezTo>
                </a:path>
              </a:pathLst>
            </a:custGeom>
            <a:noFill/>
            <a:ln w="16176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3DC59AFD-2258-D7DC-BFD8-8DE3F8DADEAD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12188036" y="5764440"/>
              <a:ext cx="159226" cy="125752"/>
            </a:xfrm>
            <a:custGeom>
              <a:avLst/>
              <a:gdLst>
                <a:gd name="connsiteX0" fmla="*/ 0 w 159226"/>
                <a:gd name="connsiteY0" fmla="*/ 125752 h 125752"/>
                <a:gd name="connsiteX1" fmla="*/ 31433 w 159226"/>
                <a:gd name="connsiteY1" fmla="*/ 0 h 125752"/>
                <a:gd name="connsiteX2" fmla="*/ 159226 w 159226"/>
                <a:gd name="connsiteY2" fmla="*/ 13439 h 12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226" h="125752">
                  <a:moveTo>
                    <a:pt x="0" y="125752"/>
                  </a:moveTo>
                  <a:cubicBezTo>
                    <a:pt x="39053" y="79355"/>
                    <a:pt x="41910" y="35198"/>
                    <a:pt x="31433" y="0"/>
                  </a:cubicBezTo>
                  <a:cubicBezTo>
                    <a:pt x="60484" y="22078"/>
                    <a:pt x="102712" y="34398"/>
                    <a:pt x="159226" y="13439"/>
                  </a:cubicBezTo>
                </a:path>
              </a:pathLst>
            </a:custGeom>
            <a:noFill/>
            <a:ln w="161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45E62512-2E2E-078D-A986-0AAC8F2A9509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11557587" y="6355317"/>
              <a:ext cx="168633" cy="195086"/>
            </a:xfrm>
            <a:custGeom>
              <a:avLst/>
              <a:gdLst>
                <a:gd name="connsiteX0" fmla="*/ 168855 w 168633"/>
                <a:gd name="connsiteY0" fmla="*/ 120063 h 195086"/>
                <a:gd name="connsiteX1" fmla="*/ 159219 w 168633"/>
                <a:gd name="connsiteY1" fmla="*/ 120063 h 195086"/>
                <a:gd name="connsiteX2" fmla="*/ 98284 w 168633"/>
                <a:gd name="connsiteY2" fmla="*/ 184901 h 195086"/>
                <a:gd name="connsiteX3" fmla="*/ 69942 w 168633"/>
                <a:gd name="connsiteY3" fmla="*/ 184901 h 195086"/>
                <a:gd name="connsiteX4" fmla="*/ 56338 w 168633"/>
                <a:gd name="connsiteY4" fmla="*/ 173762 h 195086"/>
                <a:gd name="connsiteX5" fmla="*/ 56338 w 168633"/>
                <a:gd name="connsiteY5" fmla="*/ 23520 h 195086"/>
                <a:gd name="connsiteX6" fmla="*/ 82979 w 168633"/>
                <a:gd name="connsiteY6" fmla="*/ 10381 h 195086"/>
                <a:gd name="connsiteX7" fmla="*/ 92899 w 168633"/>
                <a:gd name="connsiteY7" fmla="*/ 10381 h 195086"/>
                <a:gd name="connsiteX8" fmla="*/ 92899 w 168633"/>
                <a:gd name="connsiteY8" fmla="*/ 98 h 195086"/>
                <a:gd name="connsiteX9" fmla="*/ 43301 w 168633"/>
                <a:gd name="connsiteY9" fmla="*/ 1240 h 195086"/>
                <a:gd name="connsiteX10" fmla="*/ 221 w 168633"/>
                <a:gd name="connsiteY10" fmla="*/ 98 h 195086"/>
                <a:gd name="connsiteX11" fmla="*/ 221 w 168633"/>
                <a:gd name="connsiteY11" fmla="*/ 10381 h 195086"/>
                <a:gd name="connsiteX12" fmla="*/ 7024 w 168633"/>
                <a:gd name="connsiteY12" fmla="*/ 10381 h 195086"/>
                <a:gd name="connsiteX13" fmla="*/ 29413 w 168633"/>
                <a:gd name="connsiteY13" fmla="*/ 23234 h 195086"/>
                <a:gd name="connsiteX14" fmla="*/ 29413 w 168633"/>
                <a:gd name="connsiteY14" fmla="*/ 172048 h 195086"/>
                <a:gd name="connsiteX15" fmla="*/ 7024 w 168633"/>
                <a:gd name="connsiteY15" fmla="*/ 184901 h 195086"/>
                <a:gd name="connsiteX16" fmla="*/ 221 w 168633"/>
                <a:gd name="connsiteY16" fmla="*/ 184901 h 195086"/>
                <a:gd name="connsiteX17" fmla="*/ 221 w 168633"/>
                <a:gd name="connsiteY17" fmla="*/ 195184 h 195086"/>
                <a:gd name="connsiteX18" fmla="*/ 160352 w 168633"/>
                <a:gd name="connsiteY18" fmla="*/ 195184 h 195086"/>
                <a:gd name="connsiteX19" fmla="*/ 168855 w 168633"/>
                <a:gd name="connsiteY19" fmla="*/ 120063 h 1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8633" h="195086">
                  <a:moveTo>
                    <a:pt x="168855" y="120063"/>
                  </a:moveTo>
                  <a:lnTo>
                    <a:pt x="159219" y="120063"/>
                  </a:lnTo>
                  <a:cubicBezTo>
                    <a:pt x="156101" y="148055"/>
                    <a:pt x="151850" y="184901"/>
                    <a:pt x="98284" y="184901"/>
                  </a:cubicBezTo>
                  <a:lnTo>
                    <a:pt x="69942" y="184901"/>
                  </a:lnTo>
                  <a:cubicBezTo>
                    <a:pt x="56622" y="184901"/>
                    <a:pt x="56338" y="182616"/>
                    <a:pt x="56338" y="173762"/>
                  </a:cubicBezTo>
                  <a:lnTo>
                    <a:pt x="56338" y="23520"/>
                  </a:lnTo>
                  <a:cubicBezTo>
                    <a:pt x="56338" y="14094"/>
                    <a:pt x="56338" y="10381"/>
                    <a:pt x="82979" y="10381"/>
                  </a:cubicBezTo>
                  <a:lnTo>
                    <a:pt x="92899" y="10381"/>
                  </a:lnTo>
                  <a:lnTo>
                    <a:pt x="92899" y="98"/>
                  </a:lnTo>
                  <a:cubicBezTo>
                    <a:pt x="86947" y="384"/>
                    <a:pt x="50670" y="1240"/>
                    <a:pt x="43301" y="1240"/>
                  </a:cubicBezTo>
                  <a:cubicBezTo>
                    <a:pt x="32531" y="1240"/>
                    <a:pt x="505" y="98"/>
                    <a:pt x="221" y="98"/>
                  </a:cubicBezTo>
                  <a:lnTo>
                    <a:pt x="221" y="10381"/>
                  </a:lnTo>
                  <a:lnTo>
                    <a:pt x="7024" y="10381"/>
                  </a:lnTo>
                  <a:cubicBezTo>
                    <a:pt x="28847" y="10381"/>
                    <a:pt x="29413" y="13237"/>
                    <a:pt x="29413" y="23234"/>
                  </a:cubicBezTo>
                  <a:lnTo>
                    <a:pt x="29413" y="172048"/>
                  </a:lnTo>
                  <a:cubicBezTo>
                    <a:pt x="29413" y="181759"/>
                    <a:pt x="28847" y="184901"/>
                    <a:pt x="7024" y="184901"/>
                  </a:cubicBezTo>
                  <a:lnTo>
                    <a:pt x="221" y="184901"/>
                  </a:lnTo>
                  <a:lnTo>
                    <a:pt x="221" y="195184"/>
                  </a:lnTo>
                  <a:lnTo>
                    <a:pt x="160352" y="195184"/>
                  </a:lnTo>
                  <a:lnTo>
                    <a:pt x="168855" y="120063"/>
                  </a:ln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FEAA1064-01DB-14B4-3DD5-74B976D33AAF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11752961" y="6423012"/>
              <a:ext cx="138874" cy="130247"/>
            </a:xfrm>
            <a:custGeom>
              <a:avLst/>
              <a:gdLst>
                <a:gd name="connsiteX0" fmla="*/ 139101 w 138874"/>
                <a:gd name="connsiteY0" fmla="*/ 66650 h 130247"/>
                <a:gd name="connsiteX1" fmla="*/ 69664 w 138874"/>
                <a:gd name="connsiteY1" fmla="*/ 98 h 130247"/>
                <a:gd name="connsiteX2" fmla="*/ 226 w 138874"/>
                <a:gd name="connsiteY2" fmla="*/ 66650 h 130247"/>
                <a:gd name="connsiteX3" fmla="*/ 69664 w 138874"/>
                <a:gd name="connsiteY3" fmla="*/ 130346 h 130247"/>
                <a:gd name="connsiteX4" fmla="*/ 139101 w 138874"/>
                <a:gd name="connsiteY4" fmla="*/ 66650 h 130247"/>
                <a:gd name="connsiteX5" fmla="*/ 69664 w 138874"/>
                <a:gd name="connsiteY5" fmla="*/ 121206 h 130247"/>
                <a:gd name="connsiteX6" fmla="*/ 34520 w 138874"/>
                <a:gd name="connsiteY6" fmla="*/ 103782 h 130247"/>
                <a:gd name="connsiteX7" fmla="*/ 26017 w 138874"/>
                <a:gd name="connsiteY7" fmla="*/ 64079 h 130247"/>
                <a:gd name="connsiteX8" fmla="*/ 36220 w 138874"/>
                <a:gd name="connsiteY8" fmla="*/ 22663 h 130247"/>
                <a:gd name="connsiteX9" fmla="*/ 69664 w 138874"/>
                <a:gd name="connsiteY9" fmla="*/ 8096 h 130247"/>
                <a:gd name="connsiteX10" fmla="*/ 104524 w 138874"/>
                <a:gd name="connsiteY10" fmla="*/ 24948 h 130247"/>
                <a:gd name="connsiteX11" fmla="*/ 113310 w 138874"/>
                <a:gd name="connsiteY11" fmla="*/ 64079 h 130247"/>
                <a:gd name="connsiteX12" fmla="*/ 104241 w 138874"/>
                <a:gd name="connsiteY12" fmla="*/ 104639 h 130247"/>
                <a:gd name="connsiteX13" fmla="*/ 69664 w 138874"/>
                <a:gd name="connsiteY13" fmla="*/ 121206 h 13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874" h="130247">
                  <a:moveTo>
                    <a:pt x="139101" y="66650"/>
                  </a:moveTo>
                  <a:cubicBezTo>
                    <a:pt x="139101" y="30946"/>
                    <a:pt x="108775" y="98"/>
                    <a:pt x="69664" y="98"/>
                  </a:cubicBezTo>
                  <a:cubicBezTo>
                    <a:pt x="30552" y="98"/>
                    <a:pt x="226" y="30946"/>
                    <a:pt x="226" y="66650"/>
                  </a:cubicBezTo>
                  <a:cubicBezTo>
                    <a:pt x="226" y="102068"/>
                    <a:pt x="31402" y="130346"/>
                    <a:pt x="69664" y="130346"/>
                  </a:cubicBezTo>
                  <a:cubicBezTo>
                    <a:pt x="107925" y="130346"/>
                    <a:pt x="139101" y="102068"/>
                    <a:pt x="139101" y="66650"/>
                  </a:cubicBezTo>
                  <a:close/>
                  <a:moveTo>
                    <a:pt x="69664" y="121206"/>
                  </a:moveTo>
                  <a:cubicBezTo>
                    <a:pt x="59177" y="121206"/>
                    <a:pt x="43873" y="117778"/>
                    <a:pt x="34520" y="103782"/>
                  </a:cubicBezTo>
                  <a:cubicBezTo>
                    <a:pt x="26868" y="92071"/>
                    <a:pt x="26017" y="77218"/>
                    <a:pt x="26017" y="64079"/>
                  </a:cubicBezTo>
                  <a:cubicBezTo>
                    <a:pt x="26017" y="51797"/>
                    <a:pt x="26301" y="34945"/>
                    <a:pt x="36220" y="22663"/>
                  </a:cubicBezTo>
                  <a:cubicBezTo>
                    <a:pt x="43306" y="14379"/>
                    <a:pt x="55209" y="8096"/>
                    <a:pt x="69664" y="8096"/>
                  </a:cubicBezTo>
                  <a:cubicBezTo>
                    <a:pt x="86385" y="8096"/>
                    <a:pt x="98289" y="16093"/>
                    <a:pt x="104524" y="24948"/>
                  </a:cubicBezTo>
                  <a:cubicBezTo>
                    <a:pt x="112460" y="36087"/>
                    <a:pt x="113310" y="50369"/>
                    <a:pt x="113310" y="64079"/>
                  </a:cubicBezTo>
                  <a:cubicBezTo>
                    <a:pt x="113310" y="77790"/>
                    <a:pt x="112460" y="92928"/>
                    <a:pt x="104241" y="104639"/>
                  </a:cubicBezTo>
                  <a:cubicBezTo>
                    <a:pt x="96588" y="115493"/>
                    <a:pt x="83551" y="121206"/>
                    <a:pt x="69664" y="121206"/>
                  </a:cubicBez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874B482-A454-F470-2834-BC74F54C939E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11925052" y="6423012"/>
              <a:ext cx="119602" cy="130247"/>
            </a:xfrm>
            <a:custGeom>
              <a:avLst/>
              <a:gdLst>
                <a:gd name="connsiteX0" fmla="*/ 97443 w 119602"/>
                <a:gd name="connsiteY0" fmla="*/ 13523 h 130247"/>
                <a:gd name="connsiteX1" fmla="*/ 89507 w 119602"/>
                <a:gd name="connsiteY1" fmla="*/ 26090 h 130247"/>
                <a:gd name="connsiteX2" fmla="*/ 102828 w 119602"/>
                <a:gd name="connsiteY2" fmla="*/ 39515 h 130247"/>
                <a:gd name="connsiteX3" fmla="*/ 116432 w 119602"/>
                <a:gd name="connsiteY3" fmla="*/ 25519 h 130247"/>
                <a:gd name="connsiteX4" fmla="*/ 69101 w 119602"/>
                <a:gd name="connsiteY4" fmla="*/ 98 h 130247"/>
                <a:gd name="connsiteX5" fmla="*/ 231 w 119602"/>
                <a:gd name="connsiteY5" fmla="*/ 65793 h 130247"/>
                <a:gd name="connsiteX6" fmla="*/ 67684 w 119602"/>
                <a:gd name="connsiteY6" fmla="*/ 130346 h 130247"/>
                <a:gd name="connsiteX7" fmla="*/ 119833 w 119602"/>
                <a:gd name="connsiteY7" fmla="*/ 93214 h 130247"/>
                <a:gd name="connsiteX8" fmla="*/ 115015 w 119602"/>
                <a:gd name="connsiteY8" fmla="*/ 89786 h 130247"/>
                <a:gd name="connsiteX9" fmla="*/ 109630 w 119602"/>
                <a:gd name="connsiteY9" fmla="*/ 94642 h 130247"/>
                <a:gd name="connsiteX10" fmla="*/ 71085 w 119602"/>
                <a:gd name="connsiteY10" fmla="*/ 121206 h 130247"/>
                <a:gd name="connsiteX11" fmla="*/ 26022 w 119602"/>
                <a:gd name="connsiteY11" fmla="*/ 65507 h 130247"/>
                <a:gd name="connsiteX12" fmla="*/ 69951 w 119602"/>
                <a:gd name="connsiteY12" fmla="*/ 9238 h 130247"/>
                <a:gd name="connsiteX13" fmla="*/ 97443 w 119602"/>
                <a:gd name="connsiteY13" fmla="*/ 13523 h 13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602" h="130247">
                  <a:moveTo>
                    <a:pt x="97443" y="13523"/>
                  </a:moveTo>
                  <a:cubicBezTo>
                    <a:pt x="92341" y="15808"/>
                    <a:pt x="89507" y="20378"/>
                    <a:pt x="89507" y="26090"/>
                  </a:cubicBezTo>
                  <a:cubicBezTo>
                    <a:pt x="89507" y="33802"/>
                    <a:pt x="94892" y="39515"/>
                    <a:pt x="102828" y="39515"/>
                  </a:cubicBezTo>
                  <a:cubicBezTo>
                    <a:pt x="110480" y="39515"/>
                    <a:pt x="116432" y="34659"/>
                    <a:pt x="116432" y="25519"/>
                  </a:cubicBezTo>
                  <a:cubicBezTo>
                    <a:pt x="116432" y="98"/>
                    <a:pt x="77037" y="98"/>
                    <a:pt x="69101" y="98"/>
                  </a:cubicBezTo>
                  <a:cubicBezTo>
                    <a:pt x="26588" y="98"/>
                    <a:pt x="231" y="32946"/>
                    <a:pt x="231" y="65793"/>
                  </a:cubicBezTo>
                  <a:cubicBezTo>
                    <a:pt x="231" y="101783"/>
                    <a:pt x="30556" y="130346"/>
                    <a:pt x="67684" y="130346"/>
                  </a:cubicBezTo>
                  <a:cubicBezTo>
                    <a:pt x="109913" y="130346"/>
                    <a:pt x="119833" y="96641"/>
                    <a:pt x="119833" y="93214"/>
                  </a:cubicBezTo>
                  <a:cubicBezTo>
                    <a:pt x="119833" y="89786"/>
                    <a:pt x="116148" y="89786"/>
                    <a:pt x="115015" y="89786"/>
                  </a:cubicBezTo>
                  <a:cubicBezTo>
                    <a:pt x="111330" y="89786"/>
                    <a:pt x="111047" y="90643"/>
                    <a:pt x="109630" y="94642"/>
                  </a:cubicBezTo>
                  <a:cubicBezTo>
                    <a:pt x="103394" y="112351"/>
                    <a:pt x="88373" y="121206"/>
                    <a:pt x="71085" y="121206"/>
                  </a:cubicBezTo>
                  <a:cubicBezTo>
                    <a:pt x="51529" y="121206"/>
                    <a:pt x="26022" y="106638"/>
                    <a:pt x="26022" y="65507"/>
                  </a:cubicBezTo>
                  <a:cubicBezTo>
                    <a:pt x="26022" y="29232"/>
                    <a:pt x="43593" y="9238"/>
                    <a:pt x="69951" y="9238"/>
                  </a:cubicBezTo>
                  <a:cubicBezTo>
                    <a:pt x="73636" y="9238"/>
                    <a:pt x="87240" y="9238"/>
                    <a:pt x="97443" y="13523"/>
                  </a:cubicBez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4C58AFAC-89C1-1230-BD5B-EA85021B9192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12077796" y="6417585"/>
              <a:ext cx="121869" cy="122535"/>
            </a:xfrm>
            <a:custGeom>
              <a:avLst/>
              <a:gdLst>
                <a:gd name="connsiteX0" fmla="*/ 122104 w 121869"/>
                <a:gd name="connsiteY0" fmla="*/ 61509 h 122535"/>
                <a:gd name="connsiteX1" fmla="*/ 61169 w 121869"/>
                <a:gd name="connsiteY1" fmla="*/ 98 h 122535"/>
                <a:gd name="connsiteX2" fmla="*/ 234 w 121869"/>
                <a:gd name="connsiteY2" fmla="*/ 61223 h 122535"/>
                <a:gd name="connsiteX3" fmla="*/ 61169 w 121869"/>
                <a:gd name="connsiteY3" fmla="*/ 122634 h 122535"/>
                <a:gd name="connsiteX4" fmla="*/ 122104 w 121869"/>
                <a:gd name="connsiteY4" fmla="*/ 61509 h 122535"/>
                <a:gd name="connsiteX5" fmla="*/ 61169 w 121869"/>
                <a:gd name="connsiteY5" fmla="*/ 108638 h 122535"/>
                <a:gd name="connsiteX6" fmla="*/ 14122 w 121869"/>
                <a:gd name="connsiteY6" fmla="*/ 61509 h 122535"/>
                <a:gd name="connsiteX7" fmla="*/ 61169 w 121869"/>
                <a:gd name="connsiteY7" fmla="*/ 14094 h 122535"/>
                <a:gd name="connsiteX8" fmla="*/ 108216 w 121869"/>
                <a:gd name="connsiteY8" fmla="*/ 61223 h 122535"/>
                <a:gd name="connsiteX9" fmla="*/ 61169 w 121869"/>
                <a:gd name="connsiteY9" fmla="*/ 108638 h 12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869" h="122535">
                  <a:moveTo>
                    <a:pt x="122104" y="61509"/>
                  </a:moveTo>
                  <a:cubicBezTo>
                    <a:pt x="122104" y="26947"/>
                    <a:pt x="94612" y="98"/>
                    <a:pt x="61169" y="98"/>
                  </a:cubicBezTo>
                  <a:cubicBezTo>
                    <a:pt x="27159" y="98"/>
                    <a:pt x="234" y="27804"/>
                    <a:pt x="234" y="61223"/>
                  </a:cubicBezTo>
                  <a:cubicBezTo>
                    <a:pt x="234" y="95784"/>
                    <a:pt x="27726" y="122634"/>
                    <a:pt x="61169" y="122634"/>
                  </a:cubicBezTo>
                  <a:cubicBezTo>
                    <a:pt x="95179" y="122634"/>
                    <a:pt x="122104" y="94928"/>
                    <a:pt x="122104" y="61509"/>
                  </a:cubicBezTo>
                  <a:close/>
                  <a:moveTo>
                    <a:pt x="61169" y="108638"/>
                  </a:moveTo>
                  <a:cubicBezTo>
                    <a:pt x="34528" y="108638"/>
                    <a:pt x="14122" y="86930"/>
                    <a:pt x="14122" y="61509"/>
                  </a:cubicBezTo>
                  <a:cubicBezTo>
                    <a:pt x="14122" y="34945"/>
                    <a:pt x="35094" y="14094"/>
                    <a:pt x="61169" y="14094"/>
                  </a:cubicBezTo>
                  <a:cubicBezTo>
                    <a:pt x="87810" y="14094"/>
                    <a:pt x="108216" y="35802"/>
                    <a:pt x="108216" y="61223"/>
                  </a:cubicBezTo>
                  <a:cubicBezTo>
                    <a:pt x="108216" y="87787"/>
                    <a:pt x="87243" y="108638"/>
                    <a:pt x="61169" y="108638"/>
                  </a:cubicBez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AAD5CC7E-A3DE-F1E6-6DF8-7660A889237A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12235750" y="6424440"/>
              <a:ext cx="151628" cy="181375"/>
            </a:xfrm>
            <a:custGeom>
              <a:avLst/>
              <a:gdLst>
                <a:gd name="connsiteX0" fmla="*/ 65141 w 151628"/>
                <a:gd name="connsiteY0" fmla="*/ 171191 h 181375"/>
                <a:gd name="connsiteX1" fmla="*/ 43884 w 151628"/>
                <a:gd name="connsiteY1" fmla="*/ 158909 h 181375"/>
                <a:gd name="connsiteX2" fmla="*/ 43884 w 151628"/>
                <a:gd name="connsiteY2" fmla="*/ 112351 h 181375"/>
                <a:gd name="connsiteX3" fmla="*/ 82429 w 151628"/>
                <a:gd name="connsiteY3" fmla="*/ 128918 h 181375"/>
                <a:gd name="connsiteX4" fmla="*/ 151866 w 151628"/>
                <a:gd name="connsiteY4" fmla="*/ 64365 h 181375"/>
                <a:gd name="connsiteX5" fmla="*/ 86964 w 151628"/>
                <a:gd name="connsiteY5" fmla="*/ 98 h 181375"/>
                <a:gd name="connsiteX6" fmla="*/ 42751 w 151628"/>
                <a:gd name="connsiteY6" fmla="*/ 17521 h 181375"/>
                <a:gd name="connsiteX7" fmla="*/ 42751 w 151628"/>
                <a:gd name="connsiteY7" fmla="*/ 98 h 181375"/>
                <a:gd name="connsiteX8" fmla="*/ 238 w 151628"/>
                <a:gd name="connsiteY8" fmla="*/ 3240 h 181375"/>
                <a:gd name="connsiteX9" fmla="*/ 238 w 151628"/>
                <a:gd name="connsiteY9" fmla="*/ 13523 h 181375"/>
                <a:gd name="connsiteX10" fmla="*/ 21495 w 151628"/>
                <a:gd name="connsiteY10" fmla="*/ 26947 h 181375"/>
                <a:gd name="connsiteX11" fmla="*/ 21495 w 151628"/>
                <a:gd name="connsiteY11" fmla="*/ 158909 h 181375"/>
                <a:gd name="connsiteX12" fmla="*/ 238 w 151628"/>
                <a:gd name="connsiteY12" fmla="*/ 171191 h 181375"/>
                <a:gd name="connsiteX13" fmla="*/ 238 w 151628"/>
                <a:gd name="connsiteY13" fmla="*/ 181474 h 181375"/>
                <a:gd name="connsiteX14" fmla="*/ 32548 w 151628"/>
                <a:gd name="connsiteY14" fmla="*/ 180331 h 181375"/>
                <a:gd name="connsiteX15" fmla="*/ 65141 w 151628"/>
                <a:gd name="connsiteY15" fmla="*/ 181474 h 181375"/>
                <a:gd name="connsiteX16" fmla="*/ 65141 w 151628"/>
                <a:gd name="connsiteY16" fmla="*/ 171191 h 181375"/>
                <a:gd name="connsiteX17" fmla="*/ 43884 w 151628"/>
                <a:gd name="connsiteY17" fmla="*/ 30946 h 181375"/>
                <a:gd name="connsiteX18" fmla="*/ 83846 w 151628"/>
                <a:gd name="connsiteY18" fmla="*/ 9238 h 181375"/>
                <a:gd name="connsiteX19" fmla="*/ 126075 w 151628"/>
                <a:gd name="connsiteY19" fmla="*/ 64365 h 181375"/>
                <a:gd name="connsiteX20" fmla="*/ 80729 w 151628"/>
                <a:gd name="connsiteY20" fmla="*/ 120920 h 181375"/>
                <a:gd name="connsiteX21" fmla="*/ 43884 w 151628"/>
                <a:gd name="connsiteY21" fmla="*/ 97213 h 181375"/>
                <a:gd name="connsiteX22" fmla="*/ 43884 w 151628"/>
                <a:gd name="connsiteY22" fmla="*/ 30946 h 18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1628" h="181375">
                  <a:moveTo>
                    <a:pt x="65141" y="171191"/>
                  </a:moveTo>
                  <a:cubicBezTo>
                    <a:pt x="46719" y="171191"/>
                    <a:pt x="43884" y="171191"/>
                    <a:pt x="43884" y="158909"/>
                  </a:cubicBezTo>
                  <a:lnTo>
                    <a:pt x="43884" y="112351"/>
                  </a:lnTo>
                  <a:cubicBezTo>
                    <a:pt x="45302" y="113779"/>
                    <a:pt x="58622" y="128918"/>
                    <a:pt x="82429" y="128918"/>
                  </a:cubicBezTo>
                  <a:cubicBezTo>
                    <a:pt x="119840" y="128918"/>
                    <a:pt x="151866" y="100640"/>
                    <a:pt x="151866" y="64365"/>
                  </a:cubicBezTo>
                  <a:cubicBezTo>
                    <a:pt x="151866" y="29232"/>
                    <a:pt x="122958" y="98"/>
                    <a:pt x="86964" y="98"/>
                  </a:cubicBezTo>
                  <a:cubicBezTo>
                    <a:pt x="70809" y="98"/>
                    <a:pt x="54371" y="6096"/>
                    <a:pt x="42751" y="17521"/>
                  </a:cubicBezTo>
                  <a:lnTo>
                    <a:pt x="42751" y="98"/>
                  </a:lnTo>
                  <a:lnTo>
                    <a:pt x="238" y="3240"/>
                  </a:lnTo>
                  <a:lnTo>
                    <a:pt x="238" y="13523"/>
                  </a:lnTo>
                  <a:cubicBezTo>
                    <a:pt x="20077" y="13523"/>
                    <a:pt x="21495" y="14951"/>
                    <a:pt x="21495" y="26947"/>
                  </a:cubicBezTo>
                  <a:lnTo>
                    <a:pt x="21495" y="158909"/>
                  </a:lnTo>
                  <a:cubicBezTo>
                    <a:pt x="21495" y="171191"/>
                    <a:pt x="18660" y="171191"/>
                    <a:pt x="238" y="171191"/>
                  </a:cubicBezTo>
                  <a:lnTo>
                    <a:pt x="238" y="181474"/>
                  </a:lnTo>
                  <a:cubicBezTo>
                    <a:pt x="805" y="181474"/>
                    <a:pt x="20644" y="180331"/>
                    <a:pt x="32548" y="180331"/>
                  </a:cubicBezTo>
                  <a:cubicBezTo>
                    <a:pt x="43034" y="180331"/>
                    <a:pt x="62590" y="181188"/>
                    <a:pt x="65141" y="181474"/>
                  </a:cubicBezTo>
                  <a:lnTo>
                    <a:pt x="65141" y="171191"/>
                  </a:lnTo>
                  <a:close/>
                  <a:moveTo>
                    <a:pt x="43884" y="30946"/>
                  </a:moveTo>
                  <a:cubicBezTo>
                    <a:pt x="52387" y="16665"/>
                    <a:pt x="68825" y="9238"/>
                    <a:pt x="83846" y="9238"/>
                  </a:cubicBezTo>
                  <a:cubicBezTo>
                    <a:pt x="107653" y="9238"/>
                    <a:pt x="126075" y="34374"/>
                    <a:pt x="126075" y="64365"/>
                  </a:cubicBezTo>
                  <a:cubicBezTo>
                    <a:pt x="126075" y="96927"/>
                    <a:pt x="104819" y="120920"/>
                    <a:pt x="80729" y="120920"/>
                  </a:cubicBezTo>
                  <a:cubicBezTo>
                    <a:pt x="55788" y="120920"/>
                    <a:pt x="44735" y="98926"/>
                    <a:pt x="43884" y="97213"/>
                  </a:cubicBezTo>
                  <a:lnTo>
                    <a:pt x="43884" y="30946"/>
                  </a:ln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C5C20BE7-3795-751B-5C35-A62082D02460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12408906" y="6374740"/>
              <a:ext cx="98062" cy="178519"/>
            </a:xfrm>
            <a:custGeom>
              <a:avLst/>
              <a:gdLst>
                <a:gd name="connsiteX0" fmla="*/ 48990 w 98062"/>
                <a:gd name="connsiteY0" fmla="*/ 62937 h 178519"/>
                <a:gd name="connsiteX1" fmla="*/ 93203 w 98062"/>
                <a:gd name="connsiteY1" fmla="*/ 62937 h 178519"/>
                <a:gd name="connsiteX2" fmla="*/ 93203 w 98062"/>
                <a:gd name="connsiteY2" fmla="*/ 52654 h 178519"/>
                <a:gd name="connsiteX3" fmla="*/ 48990 w 98062"/>
                <a:gd name="connsiteY3" fmla="*/ 52654 h 178519"/>
                <a:gd name="connsiteX4" fmla="*/ 48990 w 98062"/>
                <a:gd name="connsiteY4" fmla="*/ 98 h 178519"/>
                <a:gd name="connsiteX5" fmla="*/ 39354 w 98062"/>
                <a:gd name="connsiteY5" fmla="*/ 98 h 178519"/>
                <a:gd name="connsiteX6" fmla="*/ 243 w 98062"/>
                <a:gd name="connsiteY6" fmla="*/ 54939 h 178519"/>
                <a:gd name="connsiteX7" fmla="*/ 243 w 98062"/>
                <a:gd name="connsiteY7" fmla="*/ 62937 h 178519"/>
                <a:gd name="connsiteX8" fmla="*/ 26600 w 98062"/>
                <a:gd name="connsiteY8" fmla="*/ 62937 h 178519"/>
                <a:gd name="connsiteX9" fmla="*/ 26600 w 98062"/>
                <a:gd name="connsiteY9" fmla="*/ 140057 h 178519"/>
                <a:gd name="connsiteX10" fmla="*/ 66279 w 98062"/>
                <a:gd name="connsiteY10" fmla="*/ 178618 h 178519"/>
                <a:gd name="connsiteX11" fmla="*/ 98305 w 98062"/>
                <a:gd name="connsiteY11" fmla="*/ 139772 h 178519"/>
                <a:gd name="connsiteX12" fmla="*/ 98305 w 98062"/>
                <a:gd name="connsiteY12" fmla="*/ 124062 h 178519"/>
                <a:gd name="connsiteX13" fmla="*/ 88669 w 98062"/>
                <a:gd name="connsiteY13" fmla="*/ 124062 h 178519"/>
                <a:gd name="connsiteX14" fmla="*/ 88669 w 98062"/>
                <a:gd name="connsiteY14" fmla="*/ 139486 h 178519"/>
                <a:gd name="connsiteX15" fmla="*/ 68546 w 98062"/>
                <a:gd name="connsiteY15" fmla="*/ 169477 h 178519"/>
                <a:gd name="connsiteX16" fmla="*/ 48990 w 98062"/>
                <a:gd name="connsiteY16" fmla="*/ 140343 h 178519"/>
                <a:gd name="connsiteX17" fmla="*/ 48990 w 98062"/>
                <a:gd name="connsiteY17" fmla="*/ 62937 h 17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8062" h="178519">
                  <a:moveTo>
                    <a:pt x="48990" y="62937"/>
                  </a:moveTo>
                  <a:lnTo>
                    <a:pt x="93203" y="62937"/>
                  </a:lnTo>
                  <a:lnTo>
                    <a:pt x="93203" y="52654"/>
                  </a:lnTo>
                  <a:lnTo>
                    <a:pt x="48990" y="52654"/>
                  </a:lnTo>
                  <a:lnTo>
                    <a:pt x="48990" y="98"/>
                  </a:lnTo>
                  <a:lnTo>
                    <a:pt x="39354" y="98"/>
                  </a:lnTo>
                  <a:cubicBezTo>
                    <a:pt x="39071" y="25805"/>
                    <a:pt x="27451" y="54082"/>
                    <a:pt x="243" y="54939"/>
                  </a:cubicBezTo>
                  <a:lnTo>
                    <a:pt x="243" y="62937"/>
                  </a:lnTo>
                  <a:lnTo>
                    <a:pt x="26600" y="62937"/>
                  </a:lnTo>
                  <a:lnTo>
                    <a:pt x="26600" y="140057"/>
                  </a:lnTo>
                  <a:cubicBezTo>
                    <a:pt x="26600" y="172048"/>
                    <a:pt x="50407" y="178618"/>
                    <a:pt x="66279" y="178618"/>
                  </a:cubicBezTo>
                  <a:cubicBezTo>
                    <a:pt x="85268" y="178618"/>
                    <a:pt x="98305" y="162337"/>
                    <a:pt x="98305" y="139772"/>
                  </a:cubicBezTo>
                  <a:lnTo>
                    <a:pt x="98305" y="124062"/>
                  </a:lnTo>
                  <a:lnTo>
                    <a:pt x="88669" y="124062"/>
                  </a:lnTo>
                  <a:lnTo>
                    <a:pt x="88669" y="139486"/>
                  </a:lnTo>
                  <a:cubicBezTo>
                    <a:pt x="88669" y="158909"/>
                    <a:pt x="79599" y="169477"/>
                    <a:pt x="68546" y="169477"/>
                  </a:cubicBezTo>
                  <a:cubicBezTo>
                    <a:pt x="48990" y="169477"/>
                    <a:pt x="48990" y="145484"/>
                    <a:pt x="48990" y="140343"/>
                  </a:cubicBezTo>
                  <a:lnTo>
                    <a:pt x="48990" y="62937"/>
                  </a:lnTo>
                  <a:close/>
                </a:path>
              </a:pathLst>
            </a:custGeom>
            <a:solidFill>
              <a:srgbClr val="000000"/>
            </a:solidFill>
            <a:ln w="40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7B09E89C-D19D-D82F-A23C-30713D80D6A7}"/>
              </a:ext>
            </a:extLst>
          </p:cNvPr>
          <p:cNvGrpSpPr/>
          <p:nvPr/>
        </p:nvGrpSpPr>
        <p:grpSpPr>
          <a:xfrm>
            <a:off x="2410712" y="1712765"/>
            <a:ext cx="6121788" cy="1089824"/>
            <a:chOff x="2565012" y="1690688"/>
            <a:chExt cx="6121788" cy="1089824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6C41EA69-5F31-7FD8-5DA9-30E3599437A4}"/>
                </a:ext>
              </a:extLst>
            </p:cNvPr>
            <p:cNvSpPr/>
            <p:nvPr/>
          </p:nvSpPr>
          <p:spPr>
            <a:xfrm>
              <a:off x="2565012" y="1690688"/>
              <a:ext cx="6121788" cy="51185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5B119B-6649-742F-CF45-666A42CACC01}"/>
                </a:ext>
              </a:extLst>
            </p:cNvPr>
            <p:cNvSpPr txBox="1"/>
            <p:nvPr/>
          </p:nvSpPr>
          <p:spPr>
            <a:xfrm>
              <a:off x="2565012" y="1703294"/>
              <a:ext cx="6121788" cy="107721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latin typeface="Courier New" panose="02070309020205020404" pitchFamily="49" charset="0"/>
                  <a:cs typeface="Courier New" panose="02070309020205020404" pitchFamily="49" charset="0"/>
                </a:rPr>
                <a:t>Proposition.</a:t>
              </a:r>
            </a:p>
            <a:p>
              <a:r>
                <a:rPr lang="en-GB" sz="3200" b="1">
                  <a:cs typeface="Courier New" panose="02070309020205020404" pitchFamily="49" charset="0"/>
                </a:rPr>
                <a:t>                                   </a:t>
              </a:r>
              <a:r>
                <a:rPr lang="en-GB" sz="3200" b="1" err="1">
                  <a:cs typeface="Courier New" panose="02070309020205020404" pitchFamily="49" charset="0"/>
                </a:rPr>
                <a:t>iff</a:t>
              </a:r>
              <a:r>
                <a:rPr lang="en-GB" sz="3200" b="1">
                  <a:cs typeface="Courier New" panose="02070309020205020404" pitchFamily="49" charset="0"/>
                </a:rPr>
                <a:t>         is spatial</a:t>
              </a:r>
            </a:p>
          </p:txBody>
        </p:sp>
        <p:grpSp>
          <p:nvGrpSpPr>
            <p:cNvPr id="455" name="Group 454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cong\loc(\pt(X)) $&#10;&#10;\end{document}&#10;" title="IguanaTex Vector Display">
              <a:extLst>
                <a:ext uri="{FF2B5EF4-FFF2-40B4-BE49-F238E27FC236}">
                  <a16:creationId xmlns:a16="http://schemas.microsoft.com/office/drawing/2014/main" id="{4E418E06-CF15-9B8D-6386-A2DCB7BB6BC8}"/>
                </a:ext>
              </a:extLst>
            </p:cNvPr>
            <p:cNvGrpSpPr>
              <a:grpSpLocks noChangeAspect="1"/>
            </p:cNvGrpSpPr>
            <p:nvPr>
              <p:custDataLst>
                <p:tags r:id="rId109"/>
              </p:custDataLst>
            </p:nvPr>
          </p:nvGrpSpPr>
          <p:grpSpPr>
            <a:xfrm>
              <a:off x="2676829" y="2309687"/>
              <a:ext cx="2881767" cy="394759"/>
              <a:chOff x="5805349" y="4441087"/>
              <a:chExt cx="2881767" cy="394759"/>
            </a:xfrm>
          </p:grpSpPr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713B69AE-9F4B-5439-C59C-F3B3CBF55221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>
                <a:off x="5805349" y="4467535"/>
                <a:ext cx="333622" cy="269620"/>
              </a:xfrm>
              <a:custGeom>
                <a:avLst/>
                <a:gdLst>
                  <a:gd name="connsiteX0" fmla="*/ 185513 w 333622"/>
                  <a:gd name="connsiteY0" fmla="*/ 107437 h 269620"/>
                  <a:gd name="connsiteX1" fmla="*/ 151502 w 333622"/>
                  <a:gd name="connsiteY1" fmla="*/ 28880 h 269620"/>
                  <a:gd name="connsiteX2" fmla="*/ 149478 w 333622"/>
                  <a:gd name="connsiteY2" fmla="*/ 23748 h 269620"/>
                  <a:gd name="connsiteX3" fmla="*/ 173366 w 333622"/>
                  <a:gd name="connsiteY3" fmla="*/ 12300 h 269620"/>
                  <a:gd name="connsiteX4" fmla="*/ 181464 w 333622"/>
                  <a:gd name="connsiteY4" fmla="*/ 4800 h 269620"/>
                  <a:gd name="connsiteX5" fmla="*/ 175390 w 333622"/>
                  <a:gd name="connsiteY5" fmla="*/ 63 h 269620"/>
                  <a:gd name="connsiteX6" fmla="*/ 124375 w 333622"/>
                  <a:gd name="connsiteY6" fmla="*/ 1247 h 269620"/>
                  <a:gd name="connsiteX7" fmla="*/ 79029 w 333622"/>
                  <a:gd name="connsiteY7" fmla="*/ 63 h 269620"/>
                  <a:gd name="connsiteX8" fmla="*/ 71741 w 333622"/>
                  <a:gd name="connsiteY8" fmla="*/ 7958 h 269620"/>
                  <a:gd name="connsiteX9" fmla="*/ 81053 w 333622"/>
                  <a:gd name="connsiteY9" fmla="*/ 12300 h 269620"/>
                  <a:gd name="connsiteX10" fmla="*/ 111419 w 333622"/>
                  <a:gd name="connsiteY10" fmla="*/ 24933 h 269620"/>
                  <a:gd name="connsiteX11" fmla="*/ 159195 w 333622"/>
                  <a:gd name="connsiteY11" fmla="*/ 135071 h 269620"/>
                  <a:gd name="connsiteX12" fmla="*/ 73765 w 333622"/>
                  <a:gd name="connsiteY12" fmla="*/ 224681 h 269620"/>
                  <a:gd name="connsiteX13" fmla="*/ 68502 w 333622"/>
                  <a:gd name="connsiteY13" fmla="*/ 229023 h 269620"/>
                  <a:gd name="connsiteX14" fmla="*/ 8984 w 333622"/>
                  <a:gd name="connsiteY14" fmla="*/ 257446 h 269620"/>
                  <a:gd name="connsiteX15" fmla="*/ 77 w 333622"/>
                  <a:gd name="connsiteY15" fmla="*/ 265341 h 269620"/>
                  <a:gd name="connsiteX16" fmla="*/ 5340 w 333622"/>
                  <a:gd name="connsiteY16" fmla="*/ 269684 h 269620"/>
                  <a:gd name="connsiteX17" fmla="*/ 43399 w 333622"/>
                  <a:gd name="connsiteY17" fmla="*/ 268499 h 269620"/>
                  <a:gd name="connsiteX18" fmla="*/ 88746 w 333622"/>
                  <a:gd name="connsiteY18" fmla="*/ 269684 h 269620"/>
                  <a:gd name="connsiteX19" fmla="*/ 96034 w 333622"/>
                  <a:gd name="connsiteY19" fmla="*/ 261788 h 269620"/>
                  <a:gd name="connsiteX20" fmla="*/ 91175 w 333622"/>
                  <a:gd name="connsiteY20" fmla="*/ 257446 h 269620"/>
                  <a:gd name="connsiteX21" fmla="*/ 74980 w 333622"/>
                  <a:gd name="connsiteY21" fmla="*/ 245208 h 269620"/>
                  <a:gd name="connsiteX22" fmla="*/ 85912 w 333622"/>
                  <a:gd name="connsiteY22" fmla="*/ 227444 h 269620"/>
                  <a:gd name="connsiteX23" fmla="*/ 127210 w 333622"/>
                  <a:gd name="connsiteY23" fmla="*/ 184810 h 269620"/>
                  <a:gd name="connsiteX24" fmla="*/ 163649 w 333622"/>
                  <a:gd name="connsiteY24" fmla="*/ 146124 h 269620"/>
                  <a:gd name="connsiteX25" fmla="*/ 204542 w 333622"/>
                  <a:gd name="connsiteY25" fmla="*/ 240471 h 269620"/>
                  <a:gd name="connsiteX26" fmla="*/ 206566 w 333622"/>
                  <a:gd name="connsiteY26" fmla="*/ 245998 h 269620"/>
                  <a:gd name="connsiteX27" fmla="*/ 183083 w 333622"/>
                  <a:gd name="connsiteY27" fmla="*/ 257446 h 269620"/>
                  <a:gd name="connsiteX28" fmla="*/ 174986 w 333622"/>
                  <a:gd name="connsiteY28" fmla="*/ 264946 h 269620"/>
                  <a:gd name="connsiteX29" fmla="*/ 181059 w 333622"/>
                  <a:gd name="connsiteY29" fmla="*/ 269684 h 269620"/>
                  <a:gd name="connsiteX30" fmla="*/ 232074 w 333622"/>
                  <a:gd name="connsiteY30" fmla="*/ 268499 h 269620"/>
                  <a:gd name="connsiteX31" fmla="*/ 277016 w 333622"/>
                  <a:gd name="connsiteY31" fmla="*/ 269684 h 269620"/>
                  <a:gd name="connsiteX32" fmla="*/ 284709 w 333622"/>
                  <a:gd name="connsiteY32" fmla="*/ 262183 h 269620"/>
                  <a:gd name="connsiteX33" fmla="*/ 277421 w 333622"/>
                  <a:gd name="connsiteY33" fmla="*/ 257446 h 269620"/>
                  <a:gd name="connsiteX34" fmla="*/ 242601 w 333622"/>
                  <a:gd name="connsiteY34" fmla="*/ 240077 h 269620"/>
                  <a:gd name="connsiteX35" fmla="*/ 190371 w 333622"/>
                  <a:gd name="connsiteY35" fmla="*/ 118096 h 269620"/>
                  <a:gd name="connsiteX36" fmla="*/ 273372 w 333622"/>
                  <a:gd name="connsiteY36" fmla="*/ 32433 h 269620"/>
                  <a:gd name="connsiteX37" fmla="*/ 324792 w 333622"/>
                  <a:gd name="connsiteY37" fmla="*/ 12300 h 269620"/>
                  <a:gd name="connsiteX38" fmla="*/ 333699 w 333622"/>
                  <a:gd name="connsiteY38" fmla="*/ 4405 h 269620"/>
                  <a:gd name="connsiteX39" fmla="*/ 328436 w 333622"/>
                  <a:gd name="connsiteY39" fmla="*/ 63 h 269620"/>
                  <a:gd name="connsiteX40" fmla="*/ 290377 w 333622"/>
                  <a:gd name="connsiteY40" fmla="*/ 1247 h 269620"/>
                  <a:gd name="connsiteX41" fmla="*/ 245435 w 333622"/>
                  <a:gd name="connsiteY41" fmla="*/ 63 h 269620"/>
                  <a:gd name="connsiteX42" fmla="*/ 237742 w 333622"/>
                  <a:gd name="connsiteY42" fmla="*/ 7958 h 269620"/>
                  <a:gd name="connsiteX43" fmla="*/ 242601 w 333622"/>
                  <a:gd name="connsiteY43" fmla="*/ 12300 h 269620"/>
                  <a:gd name="connsiteX44" fmla="*/ 258796 w 333622"/>
                  <a:gd name="connsiteY44" fmla="*/ 24538 h 269620"/>
                  <a:gd name="connsiteX45" fmla="*/ 251103 w 333622"/>
                  <a:gd name="connsiteY45" fmla="*/ 38749 h 269620"/>
                  <a:gd name="connsiteX46" fmla="*/ 185513 w 333622"/>
                  <a:gd name="connsiteY46" fmla="*/ 107437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3622" h="269620">
                    <a:moveTo>
                      <a:pt x="185513" y="107437"/>
                    </a:moveTo>
                    <a:lnTo>
                      <a:pt x="151502" y="28880"/>
                    </a:lnTo>
                    <a:cubicBezTo>
                      <a:pt x="150288" y="25722"/>
                      <a:pt x="149478" y="24143"/>
                      <a:pt x="149478" y="23748"/>
                    </a:cubicBezTo>
                    <a:cubicBezTo>
                      <a:pt x="149478" y="21380"/>
                      <a:pt x="156361" y="13879"/>
                      <a:pt x="173366" y="12300"/>
                    </a:cubicBezTo>
                    <a:cubicBezTo>
                      <a:pt x="177415" y="11906"/>
                      <a:pt x="181464" y="11511"/>
                      <a:pt x="181464" y="4800"/>
                    </a:cubicBezTo>
                    <a:cubicBezTo>
                      <a:pt x="181464" y="63"/>
                      <a:pt x="176605" y="63"/>
                      <a:pt x="175390" y="63"/>
                    </a:cubicBezTo>
                    <a:cubicBezTo>
                      <a:pt x="158790" y="63"/>
                      <a:pt x="141380" y="1247"/>
                      <a:pt x="124375" y="1247"/>
                    </a:cubicBezTo>
                    <a:cubicBezTo>
                      <a:pt x="114253" y="1247"/>
                      <a:pt x="89151" y="63"/>
                      <a:pt x="79029" y="63"/>
                    </a:cubicBezTo>
                    <a:cubicBezTo>
                      <a:pt x="76599" y="63"/>
                      <a:pt x="71741" y="63"/>
                      <a:pt x="71741" y="7958"/>
                    </a:cubicBezTo>
                    <a:cubicBezTo>
                      <a:pt x="71741" y="12300"/>
                      <a:pt x="75790" y="12300"/>
                      <a:pt x="81053" y="12300"/>
                    </a:cubicBezTo>
                    <a:cubicBezTo>
                      <a:pt x="105346" y="12300"/>
                      <a:pt x="107775" y="16248"/>
                      <a:pt x="111419" y="24933"/>
                    </a:cubicBezTo>
                    <a:lnTo>
                      <a:pt x="159195" y="135071"/>
                    </a:lnTo>
                    <a:lnTo>
                      <a:pt x="73765" y="224681"/>
                    </a:lnTo>
                    <a:lnTo>
                      <a:pt x="68502" y="229023"/>
                    </a:lnTo>
                    <a:cubicBezTo>
                      <a:pt x="48663" y="249946"/>
                      <a:pt x="29633" y="256262"/>
                      <a:pt x="8984" y="257446"/>
                    </a:cubicBezTo>
                    <a:cubicBezTo>
                      <a:pt x="3721" y="257841"/>
                      <a:pt x="77" y="257841"/>
                      <a:pt x="77" y="265341"/>
                    </a:cubicBezTo>
                    <a:cubicBezTo>
                      <a:pt x="77" y="265736"/>
                      <a:pt x="77" y="269684"/>
                      <a:pt x="5340" y="269684"/>
                    </a:cubicBezTo>
                    <a:cubicBezTo>
                      <a:pt x="17487" y="269684"/>
                      <a:pt x="30848" y="268499"/>
                      <a:pt x="43399" y="268499"/>
                    </a:cubicBezTo>
                    <a:cubicBezTo>
                      <a:pt x="58380" y="268499"/>
                      <a:pt x="74170" y="269684"/>
                      <a:pt x="88746" y="269684"/>
                    </a:cubicBezTo>
                    <a:cubicBezTo>
                      <a:pt x="91175" y="269684"/>
                      <a:pt x="96034" y="269684"/>
                      <a:pt x="96034" y="261788"/>
                    </a:cubicBezTo>
                    <a:cubicBezTo>
                      <a:pt x="96034" y="257841"/>
                      <a:pt x="91985" y="257446"/>
                      <a:pt x="91175" y="257446"/>
                    </a:cubicBezTo>
                    <a:cubicBezTo>
                      <a:pt x="87531" y="257051"/>
                      <a:pt x="74980" y="256262"/>
                      <a:pt x="74980" y="245208"/>
                    </a:cubicBezTo>
                    <a:cubicBezTo>
                      <a:pt x="74980" y="238892"/>
                      <a:pt x="81053" y="232576"/>
                      <a:pt x="85912" y="227444"/>
                    </a:cubicBezTo>
                    <a:lnTo>
                      <a:pt x="127210" y="184810"/>
                    </a:lnTo>
                    <a:lnTo>
                      <a:pt x="163649" y="146124"/>
                    </a:lnTo>
                    <a:lnTo>
                      <a:pt x="204542" y="240471"/>
                    </a:lnTo>
                    <a:cubicBezTo>
                      <a:pt x="206162" y="244814"/>
                      <a:pt x="206566" y="245208"/>
                      <a:pt x="206566" y="245998"/>
                    </a:cubicBezTo>
                    <a:cubicBezTo>
                      <a:pt x="206566" y="249156"/>
                      <a:pt x="198874" y="255867"/>
                      <a:pt x="183083" y="257446"/>
                    </a:cubicBezTo>
                    <a:cubicBezTo>
                      <a:pt x="178630" y="257841"/>
                      <a:pt x="174986" y="258236"/>
                      <a:pt x="174986" y="264946"/>
                    </a:cubicBezTo>
                    <a:cubicBezTo>
                      <a:pt x="174986" y="269684"/>
                      <a:pt x="179439" y="269684"/>
                      <a:pt x="181059" y="269684"/>
                    </a:cubicBezTo>
                    <a:cubicBezTo>
                      <a:pt x="192396" y="269684"/>
                      <a:pt x="220737" y="268499"/>
                      <a:pt x="232074" y="268499"/>
                    </a:cubicBezTo>
                    <a:cubicBezTo>
                      <a:pt x="242196" y="268499"/>
                      <a:pt x="266894" y="269684"/>
                      <a:pt x="277016" y="269684"/>
                    </a:cubicBezTo>
                    <a:cubicBezTo>
                      <a:pt x="279850" y="269684"/>
                      <a:pt x="284709" y="269684"/>
                      <a:pt x="284709" y="262183"/>
                    </a:cubicBezTo>
                    <a:cubicBezTo>
                      <a:pt x="284709" y="257446"/>
                      <a:pt x="280660" y="257446"/>
                      <a:pt x="277421" y="257446"/>
                    </a:cubicBezTo>
                    <a:cubicBezTo>
                      <a:pt x="250294" y="257051"/>
                      <a:pt x="249484" y="255867"/>
                      <a:pt x="242601" y="240077"/>
                    </a:cubicBezTo>
                    <a:cubicBezTo>
                      <a:pt x="226810" y="203364"/>
                      <a:pt x="199683" y="141781"/>
                      <a:pt x="190371" y="118096"/>
                    </a:cubicBezTo>
                    <a:cubicBezTo>
                      <a:pt x="217903" y="90463"/>
                      <a:pt x="260416" y="43486"/>
                      <a:pt x="273372" y="32433"/>
                    </a:cubicBezTo>
                    <a:cubicBezTo>
                      <a:pt x="285113" y="22959"/>
                      <a:pt x="300499" y="13485"/>
                      <a:pt x="324792" y="12300"/>
                    </a:cubicBezTo>
                    <a:cubicBezTo>
                      <a:pt x="330055" y="11906"/>
                      <a:pt x="333699" y="11906"/>
                      <a:pt x="333699" y="4405"/>
                    </a:cubicBezTo>
                    <a:cubicBezTo>
                      <a:pt x="333699" y="4010"/>
                      <a:pt x="333699" y="63"/>
                      <a:pt x="328436" y="63"/>
                    </a:cubicBezTo>
                    <a:cubicBezTo>
                      <a:pt x="316289" y="63"/>
                      <a:pt x="302928" y="1247"/>
                      <a:pt x="290377" y="1247"/>
                    </a:cubicBezTo>
                    <a:cubicBezTo>
                      <a:pt x="275396" y="1247"/>
                      <a:pt x="260011" y="63"/>
                      <a:pt x="245435" y="63"/>
                    </a:cubicBezTo>
                    <a:cubicBezTo>
                      <a:pt x="243006" y="63"/>
                      <a:pt x="237742" y="63"/>
                      <a:pt x="237742" y="7958"/>
                    </a:cubicBezTo>
                    <a:cubicBezTo>
                      <a:pt x="237742" y="10721"/>
                      <a:pt x="239767" y="11906"/>
                      <a:pt x="242601" y="12300"/>
                    </a:cubicBezTo>
                    <a:cubicBezTo>
                      <a:pt x="246245" y="12695"/>
                      <a:pt x="258796" y="13485"/>
                      <a:pt x="258796" y="24538"/>
                    </a:cubicBezTo>
                    <a:cubicBezTo>
                      <a:pt x="258796" y="30064"/>
                      <a:pt x="254342" y="35196"/>
                      <a:pt x="251103" y="38749"/>
                    </a:cubicBezTo>
                    <a:lnTo>
                      <a:pt x="185513" y="107437"/>
                    </a:ln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780EDB84-CAFA-8C07-BC5F-1FDCDC810389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>
                <a:off x="6296355" y="4486928"/>
                <a:ext cx="270056" cy="92373"/>
              </a:xfrm>
              <a:custGeom>
                <a:avLst/>
                <a:gdLst>
                  <a:gd name="connsiteX0" fmla="*/ 270145 w 270056"/>
                  <a:gd name="connsiteY0" fmla="*/ 13087 h 92373"/>
                  <a:gd name="connsiteX1" fmla="*/ 264476 w 270056"/>
                  <a:gd name="connsiteY1" fmla="*/ 455 h 92373"/>
                  <a:gd name="connsiteX2" fmla="*/ 258808 w 270056"/>
                  <a:gd name="connsiteY2" fmla="*/ 10719 h 92373"/>
                  <a:gd name="connsiteX3" fmla="*/ 202125 w 270056"/>
                  <a:gd name="connsiteY3" fmla="*/ 70327 h 92373"/>
                  <a:gd name="connsiteX4" fmla="*/ 137343 w 270056"/>
                  <a:gd name="connsiteY4" fmla="*/ 36378 h 92373"/>
                  <a:gd name="connsiteX5" fmla="*/ 68109 w 270056"/>
                  <a:gd name="connsiteY5" fmla="*/ 60 h 92373"/>
                  <a:gd name="connsiteX6" fmla="*/ 89 w 270056"/>
                  <a:gd name="connsiteY6" fmla="*/ 79407 h 92373"/>
                  <a:gd name="connsiteX7" fmla="*/ 5757 w 270056"/>
                  <a:gd name="connsiteY7" fmla="*/ 92039 h 92373"/>
                  <a:gd name="connsiteX8" fmla="*/ 11425 w 270056"/>
                  <a:gd name="connsiteY8" fmla="*/ 82960 h 92373"/>
                  <a:gd name="connsiteX9" fmla="*/ 68109 w 270056"/>
                  <a:gd name="connsiteY9" fmla="*/ 22167 h 92373"/>
                  <a:gd name="connsiteX10" fmla="*/ 132890 w 270056"/>
                  <a:gd name="connsiteY10" fmla="*/ 56116 h 92373"/>
                  <a:gd name="connsiteX11" fmla="*/ 202125 w 270056"/>
                  <a:gd name="connsiteY11" fmla="*/ 92434 h 92373"/>
                  <a:gd name="connsiteX12" fmla="*/ 270145 w 270056"/>
                  <a:gd name="connsiteY12" fmla="*/ 1308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0056" h="92373">
                    <a:moveTo>
                      <a:pt x="270145" y="13087"/>
                    </a:moveTo>
                    <a:cubicBezTo>
                      <a:pt x="270145" y="4402"/>
                      <a:pt x="267715" y="455"/>
                      <a:pt x="264476" y="455"/>
                    </a:cubicBezTo>
                    <a:cubicBezTo>
                      <a:pt x="262452" y="455"/>
                      <a:pt x="259213" y="3218"/>
                      <a:pt x="258808" y="10719"/>
                    </a:cubicBezTo>
                    <a:cubicBezTo>
                      <a:pt x="257188" y="48616"/>
                      <a:pt x="230466" y="70327"/>
                      <a:pt x="202125" y="70327"/>
                    </a:cubicBezTo>
                    <a:cubicBezTo>
                      <a:pt x="176617" y="70327"/>
                      <a:pt x="157183" y="53353"/>
                      <a:pt x="137343" y="36378"/>
                    </a:cubicBezTo>
                    <a:cubicBezTo>
                      <a:pt x="116694" y="18219"/>
                      <a:pt x="95641" y="60"/>
                      <a:pt x="68109" y="60"/>
                    </a:cubicBezTo>
                    <a:cubicBezTo>
                      <a:pt x="23977" y="60"/>
                      <a:pt x="89" y="43484"/>
                      <a:pt x="89" y="79407"/>
                    </a:cubicBezTo>
                    <a:cubicBezTo>
                      <a:pt x="89" y="92039"/>
                      <a:pt x="5352" y="92039"/>
                      <a:pt x="5757" y="92039"/>
                    </a:cubicBezTo>
                    <a:cubicBezTo>
                      <a:pt x="10211" y="92039"/>
                      <a:pt x="11425" y="84144"/>
                      <a:pt x="11425" y="82960"/>
                    </a:cubicBezTo>
                    <a:cubicBezTo>
                      <a:pt x="13045" y="39536"/>
                      <a:pt x="43411" y="22167"/>
                      <a:pt x="68109" y="22167"/>
                    </a:cubicBezTo>
                    <a:cubicBezTo>
                      <a:pt x="93616" y="22167"/>
                      <a:pt x="113051" y="39141"/>
                      <a:pt x="132890" y="56116"/>
                    </a:cubicBezTo>
                    <a:cubicBezTo>
                      <a:pt x="153539" y="74275"/>
                      <a:pt x="174593" y="92434"/>
                      <a:pt x="202125" y="92434"/>
                    </a:cubicBezTo>
                    <a:cubicBezTo>
                      <a:pt x="246257" y="92434"/>
                      <a:pt x="270145" y="49010"/>
                      <a:pt x="270145" y="130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F4FDC23A-D472-2ABD-1E46-A6F4E8F9F02F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>
                <a:off x="6296760" y="4612018"/>
                <a:ext cx="269246" cy="92373"/>
              </a:xfrm>
              <a:custGeom>
                <a:avLst/>
                <a:gdLst>
                  <a:gd name="connsiteX0" fmla="*/ 255569 w 269246"/>
                  <a:gd name="connsiteY0" fmla="*/ 15854 h 92373"/>
                  <a:gd name="connsiteX1" fmla="*/ 269335 w 269246"/>
                  <a:gd name="connsiteY1" fmla="*/ 7958 h 92373"/>
                  <a:gd name="connsiteX2" fmla="*/ 255974 w 269246"/>
                  <a:gd name="connsiteY2" fmla="*/ 63 h 92373"/>
                  <a:gd name="connsiteX3" fmla="*/ 13450 w 269246"/>
                  <a:gd name="connsiteY3" fmla="*/ 63 h 92373"/>
                  <a:gd name="connsiteX4" fmla="*/ 89 w 269246"/>
                  <a:gd name="connsiteY4" fmla="*/ 7958 h 92373"/>
                  <a:gd name="connsiteX5" fmla="*/ 13855 w 269246"/>
                  <a:gd name="connsiteY5" fmla="*/ 15854 h 92373"/>
                  <a:gd name="connsiteX6" fmla="*/ 255569 w 269246"/>
                  <a:gd name="connsiteY6" fmla="*/ 15854 h 92373"/>
                  <a:gd name="connsiteX7" fmla="*/ 255974 w 269246"/>
                  <a:gd name="connsiteY7" fmla="*/ 92437 h 92373"/>
                  <a:gd name="connsiteX8" fmla="*/ 269335 w 269246"/>
                  <a:gd name="connsiteY8" fmla="*/ 84542 h 92373"/>
                  <a:gd name="connsiteX9" fmla="*/ 255569 w 269246"/>
                  <a:gd name="connsiteY9" fmla="*/ 76647 h 92373"/>
                  <a:gd name="connsiteX10" fmla="*/ 13855 w 269246"/>
                  <a:gd name="connsiteY10" fmla="*/ 76647 h 92373"/>
                  <a:gd name="connsiteX11" fmla="*/ 89 w 269246"/>
                  <a:gd name="connsiteY11" fmla="*/ 84542 h 92373"/>
                  <a:gd name="connsiteX12" fmla="*/ 13450 w 269246"/>
                  <a:gd name="connsiteY12" fmla="*/ 92437 h 92373"/>
                  <a:gd name="connsiteX13" fmla="*/ 255974 w 269246"/>
                  <a:gd name="connsiteY13" fmla="*/ 9243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246" h="92373">
                    <a:moveTo>
                      <a:pt x="255569" y="15854"/>
                    </a:moveTo>
                    <a:cubicBezTo>
                      <a:pt x="261642" y="15854"/>
                      <a:pt x="269335" y="15854"/>
                      <a:pt x="269335" y="7958"/>
                    </a:cubicBezTo>
                    <a:cubicBezTo>
                      <a:pt x="269335" y="63"/>
                      <a:pt x="261642" y="63"/>
                      <a:pt x="255974" y="63"/>
                    </a:cubicBezTo>
                    <a:lnTo>
                      <a:pt x="13450" y="63"/>
                    </a:lnTo>
                    <a:cubicBezTo>
                      <a:pt x="7781" y="63"/>
                      <a:pt x="89" y="63"/>
                      <a:pt x="89" y="7958"/>
                    </a:cubicBezTo>
                    <a:cubicBezTo>
                      <a:pt x="89" y="15854"/>
                      <a:pt x="7781" y="15854"/>
                      <a:pt x="13855" y="15854"/>
                    </a:cubicBezTo>
                    <a:lnTo>
                      <a:pt x="255569" y="15854"/>
                    </a:lnTo>
                    <a:close/>
                    <a:moveTo>
                      <a:pt x="255974" y="92437"/>
                    </a:moveTo>
                    <a:cubicBezTo>
                      <a:pt x="261642" y="92437"/>
                      <a:pt x="269335" y="92437"/>
                      <a:pt x="269335" y="84542"/>
                    </a:cubicBezTo>
                    <a:cubicBezTo>
                      <a:pt x="269335" y="76647"/>
                      <a:pt x="261642" y="76647"/>
                      <a:pt x="255569" y="76647"/>
                    </a:cubicBezTo>
                    <a:lnTo>
                      <a:pt x="13855" y="76647"/>
                    </a:lnTo>
                    <a:cubicBezTo>
                      <a:pt x="7781" y="76647"/>
                      <a:pt x="89" y="76647"/>
                      <a:pt x="89" y="84542"/>
                    </a:cubicBezTo>
                    <a:cubicBezTo>
                      <a:pt x="89" y="92437"/>
                      <a:pt x="7781" y="92437"/>
                      <a:pt x="13450" y="92437"/>
                    </a:cubicBezTo>
                    <a:lnTo>
                      <a:pt x="255974" y="92437"/>
                    </a:ln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22A08740-7798-E0C2-5BC2-C0245CE7628E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>
                <a:off x="6714821" y="4467535"/>
                <a:ext cx="222280" cy="269620"/>
              </a:xfrm>
              <a:custGeom>
                <a:avLst/>
                <a:gdLst>
                  <a:gd name="connsiteX0" fmla="*/ 222379 w 222280"/>
                  <a:gd name="connsiteY0" fmla="*/ 167836 h 269620"/>
                  <a:gd name="connsiteX1" fmla="*/ 212257 w 222280"/>
                  <a:gd name="connsiteY1" fmla="*/ 167836 h 269620"/>
                  <a:gd name="connsiteX2" fmla="*/ 130876 w 222280"/>
                  <a:gd name="connsiteY2" fmla="*/ 257446 h 269620"/>
                  <a:gd name="connsiteX3" fmla="*/ 97676 w 222280"/>
                  <a:gd name="connsiteY3" fmla="*/ 257446 h 269620"/>
                  <a:gd name="connsiteX4" fmla="*/ 77836 w 222280"/>
                  <a:gd name="connsiteY4" fmla="*/ 241656 h 269620"/>
                  <a:gd name="connsiteX5" fmla="*/ 77836 w 222280"/>
                  <a:gd name="connsiteY5" fmla="*/ 31249 h 269620"/>
                  <a:gd name="connsiteX6" fmla="*/ 116300 w 222280"/>
                  <a:gd name="connsiteY6" fmla="*/ 12300 h 269620"/>
                  <a:gd name="connsiteX7" fmla="*/ 129661 w 222280"/>
                  <a:gd name="connsiteY7" fmla="*/ 12300 h 269620"/>
                  <a:gd name="connsiteX8" fmla="*/ 129661 w 222280"/>
                  <a:gd name="connsiteY8" fmla="*/ 63 h 269620"/>
                  <a:gd name="connsiteX9" fmla="*/ 61641 w 222280"/>
                  <a:gd name="connsiteY9" fmla="*/ 1247 h 269620"/>
                  <a:gd name="connsiteX10" fmla="*/ 99 w 222280"/>
                  <a:gd name="connsiteY10" fmla="*/ 63 h 269620"/>
                  <a:gd name="connsiteX11" fmla="*/ 99 w 222280"/>
                  <a:gd name="connsiteY11" fmla="*/ 12300 h 269620"/>
                  <a:gd name="connsiteX12" fmla="*/ 9816 w 222280"/>
                  <a:gd name="connsiteY12" fmla="*/ 12300 h 269620"/>
                  <a:gd name="connsiteX13" fmla="*/ 41802 w 222280"/>
                  <a:gd name="connsiteY13" fmla="*/ 30854 h 269620"/>
                  <a:gd name="connsiteX14" fmla="*/ 41802 w 222280"/>
                  <a:gd name="connsiteY14" fmla="*/ 238892 h 269620"/>
                  <a:gd name="connsiteX15" fmla="*/ 9816 w 222280"/>
                  <a:gd name="connsiteY15" fmla="*/ 257446 h 269620"/>
                  <a:gd name="connsiteX16" fmla="*/ 99 w 222280"/>
                  <a:gd name="connsiteY16" fmla="*/ 257446 h 269620"/>
                  <a:gd name="connsiteX17" fmla="*/ 99 w 222280"/>
                  <a:gd name="connsiteY17" fmla="*/ 269684 h 269620"/>
                  <a:gd name="connsiteX18" fmla="*/ 211042 w 222280"/>
                  <a:gd name="connsiteY18" fmla="*/ 269684 h 269620"/>
                  <a:gd name="connsiteX19" fmla="*/ 222379 w 222280"/>
                  <a:gd name="connsiteY19" fmla="*/ 167836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280" h="269620">
                    <a:moveTo>
                      <a:pt x="222379" y="167836"/>
                    </a:moveTo>
                    <a:lnTo>
                      <a:pt x="212257" y="167836"/>
                    </a:lnTo>
                    <a:cubicBezTo>
                      <a:pt x="207803" y="208101"/>
                      <a:pt x="202135" y="257446"/>
                      <a:pt x="130876" y="257446"/>
                    </a:cubicBezTo>
                    <a:lnTo>
                      <a:pt x="97676" y="257446"/>
                    </a:lnTo>
                    <a:cubicBezTo>
                      <a:pt x="78646" y="257446"/>
                      <a:pt x="77836" y="254683"/>
                      <a:pt x="77836" y="241656"/>
                    </a:cubicBezTo>
                    <a:lnTo>
                      <a:pt x="77836" y="31249"/>
                    </a:lnTo>
                    <a:cubicBezTo>
                      <a:pt x="77836" y="17827"/>
                      <a:pt x="77836" y="12300"/>
                      <a:pt x="116300" y="12300"/>
                    </a:cubicBezTo>
                    <a:lnTo>
                      <a:pt x="129661" y="12300"/>
                    </a:lnTo>
                    <a:lnTo>
                      <a:pt x="129661" y="63"/>
                    </a:lnTo>
                    <a:cubicBezTo>
                      <a:pt x="115085" y="1247"/>
                      <a:pt x="78241" y="1247"/>
                      <a:pt x="61641" y="1247"/>
                    </a:cubicBezTo>
                    <a:cubicBezTo>
                      <a:pt x="45851" y="1247"/>
                      <a:pt x="14270" y="1247"/>
                      <a:pt x="99" y="63"/>
                    </a:cubicBezTo>
                    <a:lnTo>
                      <a:pt x="99" y="12300"/>
                    </a:lnTo>
                    <a:lnTo>
                      <a:pt x="9816" y="12300"/>
                    </a:lnTo>
                    <a:cubicBezTo>
                      <a:pt x="40992" y="12300"/>
                      <a:pt x="41802" y="16643"/>
                      <a:pt x="41802" y="30854"/>
                    </a:cubicBezTo>
                    <a:lnTo>
                      <a:pt x="41802" y="238892"/>
                    </a:lnTo>
                    <a:cubicBezTo>
                      <a:pt x="41802" y="253104"/>
                      <a:pt x="40992" y="257446"/>
                      <a:pt x="9816" y="257446"/>
                    </a:cubicBezTo>
                    <a:lnTo>
                      <a:pt x="99" y="257446"/>
                    </a:lnTo>
                    <a:lnTo>
                      <a:pt x="99" y="269684"/>
                    </a:lnTo>
                    <a:lnTo>
                      <a:pt x="211042" y="269684"/>
                    </a:lnTo>
                    <a:lnTo>
                      <a:pt x="222379" y="167836"/>
                    </a:ln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43E06BCA-4CB2-5749-7C11-C15804C52AD8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>
                <a:off x="6965849" y="4560304"/>
                <a:ext cx="179362" cy="181194"/>
              </a:xfrm>
              <a:custGeom>
                <a:avLst/>
                <a:gdLst>
                  <a:gd name="connsiteX0" fmla="*/ 179468 w 179362"/>
                  <a:gd name="connsiteY0" fmla="*/ 92437 h 181194"/>
                  <a:gd name="connsiteX1" fmla="*/ 89989 w 179362"/>
                  <a:gd name="connsiteY1" fmla="*/ 63 h 181194"/>
                  <a:gd name="connsiteX2" fmla="*/ 105 w 179362"/>
                  <a:gd name="connsiteY2" fmla="*/ 92437 h 181194"/>
                  <a:gd name="connsiteX3" fmla="*/ 89584 w 179362"/>
                  <a:gd name="connsiteY3" fmla="*/ 181257 h 181194"/>
                  <a:gd name="connsiteX4" fmla="*/ 179468 w 179362"/>
                  <a:gd name="connsiteY4" fmla="*/ 92437 h 181194"/>
                  <a:gd name="connsiteX5" fmla="*/ 89989 w 179362"/>
                  <a:gd name="connsiteY5" fmla="*/ 171388 h 181194"/>
                  <a:gd name="connsiteX6" fmla="*/ 43832 w 179362"/>
                  <a:gd name="connsiteY6" fmla="*/ 144940 h 181194"/>
                  <a:gd name="connsiteX7" fmla="*/ 33710 w 179362"/>
                  <a:gd name="connsiteY7" fmla="*/ 89278 h 181194"/>
                  <a:gd name="connsiteX8" fmla="*/ 43428 w 179362"/>
                  <a:gd name="connsiteY8" fmla="*/ 35196 h 181194"/>
                  <a:gd name="connsiteX9" fmla="*/ 89584 w 179362"/>
                  <a:gd name="connsiteY9" fmla="*/ 8747 h 181194"/>
                  <a:gd name="connsiteX10" fmla="*/ 135336 w 179362"/>
                  <a:gd name="connsiteY10" fmla="*/ 34407 h 181194"/>
                  <a:gd name="connsiteX11" fmla="*/ 145863 w 179362"/>
                  <a:gd name="connsiteY11" fmla="*/ 89278 h 181194"/>
                  <a:gd name="connsiteX12" fmla="*/ 136955 w 179362"/>
                  <a:gd name="connsiteY12" fmla="*/ 142176 h 181194"/>
                  <a:gd name="connsiteX13" fmla="*/ 89989 w 179362"/>
                  <a:gd name="connsiteY13" fmla="*/ 171388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9362" h="181194">
                    <a:moveTo>
                      <a:pt x="179468" y="92437"/>
                    </a:moveTo>
                    <a:cubicBezTo>
                      <a:pt x="179468" y="41907"/>
                      <a:pt x="138980" y="63"/>
                      <a:pt x="89989" y="63"/>
                    </a:cubicBezTo>
                    <a:cubicBezTo>
                      <a:pt x="39379" y="63"/>
                      <a:pt x="105" y="43092"/>
                      <a:pt x="105" y="92437"/>
                    </a:cubicBezTo>
                    <a:cubicBezTo>
                      <a:pt x="105" y="143361"/>
                      <a:pt x="42213" y="181257"/>
                      <a:pt x="89584" y="181257"/>
                    </a:cubicBezTo>
                    <a:cubicBezTo>
                      <a:pt x="138575" y="181257"/>
                      <a:pt x="179468" y="142571"/>
                      <a:pt x="179468" y="92437"/>
                    </a:cubicBezTo>
                    <a:close/>
                    <a:moveTo>
                      <a:pt x="89989" y="171388"/>
                    </a:moveTo>
                    <a:cubicBezTo>
                      <a:pt x="72579" y="171388"/>
                      <a:pt x="54764" y="163099"/>
                      <a:pt x="43832" y="144940"/>
                    </a:cubicBezTo>
                    <a:cubicBezTo>
                      <a:pt x="33710" y="127570"/>
                      <a:pt x="33710" y="103490"/>
                      <a:pt x="33710" y="89278"/>
                    </a:cubicBezTo>
                    <a:cubicBezTo>
                      <a:pt x="33710" y="73883"/>
                      <a:pt x="33710" y="52566"/>
                      <a:pt x="43428" y="35196"/>
                    </a:cubicBezTo>
                    <a:cubicBezTo>
                      <a:pt x="54359" y="17037"/>
                      <a:pt x="73389" y="8747"/>
                      <a:pt x="89584" y="8747"/>
                    </a:cubicBezTo>
                    <a:cubicBezTo>
                      <a:pt x="107399" y="8747"/>
                      <a:pt x="124809" y="17432"/>
                      <a:pt x="135336" y="34407"/>
                    </a:cubicBezTo>
                    <a:cubicBezTo>
                      <a:pt x="145863" y="51382"/>
                      <a:pt x="145863" y="74278"/>
                      <a:pt x="145863" y="89278"/>
                    </a:cubicBezTo>
                    <a:cubicBezTo>
                      <a:pt x="145863" y="103490"/>
                      <a:pt x="145863" y="124807"/>
                      <a:pt x="136955" y="142176"/>
                    </a:cubicBezTo>
                    <a:cubicBezTo>
                      <a:pt x="128048" y="159940"/>
                      <a:pt x="110233" y="171388"/>
                      <a:pt x="89989" y="171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E33C78DB-22DF-5057-FF56-34E6B4D49687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>
                <a:off x="7181967" y="4560304"/>
                <a:ext cx="154259" cy="181194"/>
              </a:xfrm>
              <a:custGeom>
                <a:avLst/>
                <a:gdLst>
                  <a:gd name="connsiteX0" fmla="*/ 33716 w 154259"/>
                  <a:gd name="connsiteY0" fmla="*/ 90857 h 181194"/>
                  <a:gd name="connsiteX1" fmla="*/ 88375 w 154259"/>
                  <a:gd name="connsiteY1" fmla="*/ 9932 h 181194"/>
                  <a:gd name="connsiteX2" fmla="*/ 131697 w 154259"/>
                  <a:gd name="connsiteY2" fmla="*/ 24538 h 181194"/>
                  <a:gd name="connsiteX3" fmla="*/ 112668 w 154259"/>
                  <a:gd name="connsiteY3" fmla="*/ 42697 h 181194"/>
                  <a:gd name="connsiteX4" fmla="*/ 131292 w 154259"/>
                  <a:gd name="connsiteY4" fmla="*/ 60856 h 181194"/>
                  <a:gd name="connsiteX5" fmla="*/ 149917 w 154259"/>
                  <a:gd name="connsiteY5" fmla="*/ 42302 h 181194"/>
                  <a:gd name="connsiteX6" fmla="*/ 87970 w 154259"/>
                  <a:gd name="connsiteY6" fmla="*/ 63 h 181194"/>
                  <a:gd name="connsiteX7" fmla="*/ 111 w 154259"/>
                  <a:gd name="connsiteY7" fmla="*/ 91647 h 181194"/>
                  <a:gd name="connsiteX8" fmla="*/ 87160 w 154259"/>
                  <a:gd name="connsiteY8" fmla="*/ 181257 h 181194"/>
                  <a:gd name="connsiteX9" fmla="*/ 154370 w 154259"/>
                  <a:gd name="connsiteY9" fmla="*/ 129939 h 181194"/>
                  <a:gd name="connsiteX10" fmla="*/ 149107 w 154259"/>
                  <a:gd name="connsiteY10" fmla="*/ 125991 h 181194"/>
                  <a:gd name="connsiteX11" fmla="*/ 143844 w 154259"/>
                  <a:gd name="connsiteY11" fmla="*/ 129939 h 181194"/>
                  <a:gd name="connsiteX12" fmla="*/ 90804 w 154259"/>
                  <a:gd name="connsiteY12" fmla="*/ 171388 h 181194"/>
                  <a:gd name="connsiteX13" fmla="*/ 33716 w 154259"/>
                  <a:gd name="connsiteY13" fmla="*/ 90857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4259" h="181194">
                    <a:moveTo>
                      <a:pt x="33716" y="90857"/>
                    </a:moveTo>
                    <a:cubicBezTo>
                      <a:pt x="33716" y="26512"/>
                      <a:pt x="66916" y="9932"/>
                      <a:pt x="88375" y="9932"/>
                    </a:cubicBezTo>
                    <a:cubicBezTo>
                      <a:pt x="92019" y="9932"/>
                      <a:pt x="117526" y="10327"/>
                      <a:pt x="131697" y="24538"/>
                    </a:cubicBezTo>
                    <a:cubicBezTo>
                      <a:pt x="115097" y="25722"/>
                      <a:pt x="112668" y="37565"/>
                      <a:pt x="112668" y="42697"/>
                    </a:cubicBezTo>
                    <a:cubicBezTo>
                      <a:pt x="112668" y="52961"/>
                      <a:pt x="119955" y="60856"/>
                      <a:pt x="131292" y="60856"/>
                    </a:cubicBezTo>
                    <a:cubicBezTo>
                      <a:pt x="141819" y="60856"/>
                      <a:pt x="149917" y="54145"/>
                      <a:pt x="149917" y="42302"/>
                    </a:cubicBezTo>
                    <a:cubicBezTo>
                      <a:pt x="149917" y="15458"/>
                      <a:pt x="119146" y="63"/>
                      <a:pt x="87970" y="63"/>
                    </a:cubicBezTo>
                    <a:cubicBezTo>
                      <a:pt x="37360" y="63"/>
                      <a:pt x="111" y="42697"/>
                      <a:pt x="111" y="91647"/>
                    </a:cubicBezTo>
                    <a:cubicBezTo>
                      <a:pt x="111" y="142176"/>
                      <a:pt x="40194" y="181257"/>
                      <a:pt x="87160" y="181257"/>
                    </a:cubicBezTo>
                    <a:cubicBezTo>
                      <a:pt x="141414" y="181257"/>
                      <a:pt x="154370" y="133886"/>
                      <a:pt x="154370" y="129939"/>
                    </a:cubicBezTo>
                    <a:cubicBezTo>
                      <a:pt x="154370" y="125991"/>
                      <a:pt x="150322" y="125991"/>
                      <a:pt x="149107" y="125991"/>
                    </a:cubicBezTo>
                    <a:cubicBezTo>
                      <a:pt x="145463" y="125991"/>
                      <a:pt x="144653" y="127570"/>
                      <a:pt x="143844" y="129939"/>
                    </a:cubicBezTo>
                    <a:cubicBezTo>
                      <a:pt x="132102" y="166651"/>
                      <a:pt x="105785" y="171388"/>
                      <a:pt x="90804" y="171388"/>
                    </a:cubicBezTo>
                    <a:cubicBezTo>
                      <a:pt x="69345" y="171388"/>
                      <a:pt x="33716" y="154414"/>
                      <a:pt x="33716" y="908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EA8F1D79-87EB-10BD-ED0C-530FAB2A1E78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>
                <a:off x="7388231" y="4441087"/>
                <a:ext cx="93932" cy="394759"/>
              </a:xfrm>
              <a:custGeom>
                <a:avLst/>
                <a:gdLst>
                  <a:gd name="connsiteX0" fmla="*/ 94048 w 93932"/>
                  <a:gd name="connsiteY0" fmla="*/ 390875 h 394759"/>
                  <a:gd name="connsiteX1" fmla="*/ 87165 w 93932"/>
                  <a:gd name="connsiteY1" fmla="*/ 382190 h 394759"/>
                  <a:gd name="connsiteX2" fmla="*/ 23598 w 93932"/>
                  <a:gd name="connsiteY2" fmla="*/ 197443 h 394759"/>
                  <a:gd name="connsiteX3" fmla="*/ 88784 w 93932"/>
                  <a:gd name="connsiteY3" fmla="*/ 10721 h 394759"/>
                  <a:gd name="connsiteX4" fmla="*/ 94048 w 93932"/>
                  <a:gd name="connsiteY4" fmla="*/ 4010 h 394759"/>
                  <a:gd name="connsiteX5" fmla="*/ 89999 w 93932"/>
                  <a:gd name="connsiteY5" fmla="*/ 63 h 394759"/>
                  <a:gd name="connsiteX6" fmla="*/ 25623 w 93932"/>
                  <a:gd name="connsiteY6" fmla="*/ 77041 h 394759"/>
                  <a:gd name="connsiteX7" fmla="*/ 115 w 93932"/>
                  <a:gd name="connsiteY7" fmla="*/ 197443 h 394759"/>
                  <a:gd name="connsiteX8" fmla="*/ 26837 w 93932"/>
                  <a:gd name="connsiteY8" fmla="*/ 320608 h 394759"/>
                  <a:gd name="connsiteX9" fmla="*/ 89999 w 93932"/>
                  <a:gd name="connsiteY9" fmla="*/ 394822 h 394759"/>
                  <a:gd name="connsiteX10" fmla="*/ 94048 w 93932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48" y="390875"/>
                    </a:moveTo>
                    <a:cubicBezTo>
                      <a:pt x="94048" y="389691"/>
                      <a:pt x="94048" y="388901"/>
                      <a:pt x="87165" y="382190"/>
                    </a:cubicBezTo>
                    <a:cubicBezTo>
                      <a:pt x="36554" y="332450"/>
                      <a:pt x="23598" y="257841"/>
                      <a:pt x="23598" y="197443"/>
                    </a:cubicBezTo>
                    <a:cubicBezTo>
                      <a:pt x="23598" y="128754"/>
                      <a:pt x="38984" y="60066"/>
                      <a:pt x="88784" y="10721"/>
                    </a:cubicBezTo>
                    <a:cubicBezTo>
                      <a:pt x="94048" y="5984"/>
                      <a:pt x="94048" y="5195"/>
                      <a:pt x="94048" y="4010"/>
                    </a:cubicBezTo>
                    <a:cubicBezTo>
                      <a:pt x="94048" y="1247"/>
                      <a:pt x="92428" y="63"/>
                      <a:pt x="89999" y="63"/>
                    </a:cubicBezTo>
                    <a:cubicBezTo>
                      <a:pt x="85950" y="63"/>
                      <a:pt x="49511" y="26906"/>
                      <a:pt x="25623" y="77041"/>
                    </a:cubicBezTo>
                    <a:cubicBezTo>
                      <a:pt x="4974" y="120464"/>
                      <a:pt x="115" y="164283"/>
                      <a:pt x="115" y="197443"/>
                    </a:cubicBezTo>
                    <a:cubicBezTo>
                      <a:pt x="115" y="228234"/>
                      <a:pt x="4569" y="276000"/>
                      <a:pt x="26837" y="320608"/>
                    </a:cubicBezTo>
                    <a:cubicBezTo>
                      <a:pt x="51130" y="369163"/>
                      <a:pt x="85950" y="394822"/>
                      <a:pt x="89999" y="394822"/>
                    </a:cubicBezTo>
                    <a:cubicBezTo>
                      <a:pt x="92428" y="394822"/>
                      <a:pt x="94048" y="393638"/>
                      <a:pt x="94048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B71AC0C1-5170-0F41-19AF-9F011C7BA947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>
                <a:off x="7516939" y="4562673"/>
                <a:ext cx="199606" cy="251067"/>
              </a:xfrm>
              <a:custGeom>
                <a:avLst/>
                <a:gdLst>
                  <a:gd name="connsiteX0" fmla="*/ 58422 w 199606"/>
                  <a:gd name="connsiteY0" fmla="*/ 26117 h 251067"/>
                  <a:gd name="connsiteX1" fmla="*/ 58422 w 199606"/>
                  <a:gd name="connsiteY1" fmla="*/ 63 h 251067"/>
                  <a:gd name="connsiteX2" fmla="*/ 119 w 199606"/>
                  <a:gd name="connsiteY2" fmla="*/ 4405 h 251067"/>
                  <a:gd name="connsiteX3" fmla="*/ 119 w 199606"/>
                  <a:gd name="connsiteY3" fmla="*/ 16643 h 251067"/>
                  <a:gd name="connsiteX4" fmla="*/ 31700 w 199606"/>
                  <a:gd name="connsiteY4" fmla="*/ 36381 h 251067"/>
                  <a:gd name="connsiteX5" fmla="*/ 31700 w 199606"/>
                  <a:gd name="connsiteY5" fmla="*/ 221128 h 251067"/>
                  <a:gd name="connsiteX6" fmla="*/ 119 w 199606"/>
                  <a:gd name="connsiteY6" fmla="*/ 238892 h 251067"/>
                  <a:gd name="connsiteX7" fmla="*/ 119 w 199606"/>
                  <a:gd name="connsiteY7" fmla="*/ 251130 h 251067"/>
                  <a:gd name="connsiteX8" fmla="*/ 45466 w 199606"/>
                  <a:gd name="connsiteY8" fmla="*/ 249946 h 251067"/>
                  <a:gd name="connsiteX9" fmla="*/ 91217 w 199606"/>
                  <a:gd name="connsiteY9" fmla="*/ 251130 h 251067"/>
                  <a:gd name="connsiteX10" fmla="*/ 91217 w 199606"/>
                  <a:gd name="connsiteY10" fmla="*/ 238892 h 251067"/>
                  <a:gd name="connsiteX11" fmla="*/ 59636 w 199606"/>
                  <a:gd name="connsiteY11" fmla="*/ 221128 h 251067"/>
                  <a:gd name="connsiteX12" fmla="*/ 59636 w 199606"/>
                  <a:gd name="connsiteY12" fmla="*/ 154809 h 251067"/>
                  <a:gd name="connsiteX13" fmla="*/ 59636 w 199606"/>
                  <a:gd name="connsiteY13" fmla="*/ 151256 h 251067"/>
                  <a:gd name="connsiteX14" fmla="*/ 109437 w 199606"/>
                  <a:gd name="connsiteY14" fmla="*/ 178889 h 251067"/>
                  <a:gd name="connsiteX15" fmla="*/ 199725 w 199606"/>
                  <a:gd name="connsiteY15" fmla="*/ 89278 h 251067"/>
                  <a:gd name="connsiteX16" fmla="*/ 115105 w 199606"/>
                  <a:gd name="connsiteY16" fmla="*/ 63 h 251067"/>
                  <a:gd name="connsiteX17" fmla="*/ 58422 w 199606"/>
                  <a:gd name="connsiteY17" fmla="*/ 26117 h 251067"/>
                  <a:gd name="connsiteX18" fmla="*/ 59636 w 199606"/>
                  <a:gd name="connsiteY18" fmla="*/ 129544 h 251067"/>
                  <a:gd name="connsiteX19" fmla="*/ 59636 w 199606"/>
                  <a:gd name="connsiteY19" fmla="*/ 41513 h 251067"/>
                  <a:gd name="connsiteX20" fmla="*/ 111866 w 199606"/>
                  <a:gd name="connsiteY20" fmla="*/ 9932 h 251067"/>
                  <a:gd name="connsiteX21" fmla="*/ 166120 w 199606"/>
                  <a:gd name="connsiteY21" fmla="*/ 89278 h 251067"/>
                  <a:gd name="connsiteX22" fmla="*/ 107817 w 199606"/>
                  <a:gd name="connsiteY22" fmla="*/ 170204 h 251067"/>
                  <a:gd name="connsiteX23" fmla="*/ 65305 w 199606"/>
                  <a:gd name="connsiteY23" fmla="*/ 146124 h 251067"/>
                  <a:gd name="connsiteX24" fmla="*/ 59636 w 199606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9606" h="251067">
                    <a:moveTo>
                      <a:pt x="58422" y="26117"/>
                    </a:moveTo>
                    <a:lnTo>
                      <a:pt x="58422" y="63"/>
                    </a:lnTo>
                    <a:lnTo>
                      <a:pt x="119" y="4405"/>
                    </a:lnTo>
                    <a:lnTo>
                      <a:pt x="119" y="16643"/>
                    </a:lnTo>
                    <a:cubicBezTo>
                      <a:pt x="28865" y="16643"/>
                      <a:pt x="31700" y="19011"/>
                      <a:pt x="31700" y="36381"/>
                    </a:cubicBezTo>
                    <a:lnTo>
                      <a:pt x="31700" y="221128"/>
                    </a:lnTo>
                    <a:cubicBezTo>
                      <a:pt x="31700" y="238892"/>
                      <a:pt x="27246" y="238892"/>
                      <a:pt x="119" y="238892"/>
                    </a:cubicBezTo>
                    <a:lnTo>
                      <a:pt x="119" y="251130"/>
                    </a:lnTo>
                    <a:cubicBezTo>
                      <a:pt x="13885" y="250735"/>
                      <a:pt x="34939" y="249946"/>
                      <a:pt x="45466" y="249946"/>
                    </a:cubicBezTo>
                    <a:cubicBezTo>
                      <a:pt x="56397" y="249946"/>
                      <a:pt x="77046" y="250735"/>
                      <a:pt x="91217" y="251130"/>
                    </a:cubicBezTo>
                    <a:lnTo>
                      <a:pt x="91217" y="238892"/>
                    </a:lnTo>
                    <a:cubicBezTo>
                      <a:pt x="64090" y="238892"/>
                      <a:pt x="59636" y="238892"/>
                      <a:pt x="59636" y="221128"/>
                    </a:cubicBezTo>
                    <a:lnTo>
                      <a:pt x="59636" y="154809"/>
                    </a:lnTo>
                    <a:lnTo>
                      <a:pt x="59636" y="151256"/>
                    </a:lnTo>
                    <a:cubicBezTo>
                      <a:pt x="61661" y="157572"/>
                      <a:pt x="78666" y="178889"/>
                      <a:pt x="109437" y="178889"/>
                    </a:cubicBezTo>
                    <a:cubicBezTo>
                      <a:pt x="157618" y="178889"/>
                      <a:pt x="199725" y="140202"/>
                      <a:pt x="199725" y="89278"/>
                    </a:cubicBezTo>
                    <a:cubicBezTo>
                      <a:pt x="199725" y="39144"/>
                      <a:pt x="160452" y="63"/>
                      <a:pt x="115105" y="63"/>
                    </a:cubicBezTo>
                    <a:cubicBezTo>
                      <a:pt x="83524" y="63"/>
                      <a:pt x="66519" y="17432"/>
                      <a:pt x="58422" y="26117"/>
                    </a:cubicBezTo>
                    <a:close/>
                    <a:moveTo>
                      <a:pt x="59636" y="129544"/>
                    </a:moveTo>
                    <a:lnTo>
                      <a:pt x="59636" y="41513"/>
                    </a:lnTo>
                    <a:cubicBezTo>
                      <a:pt x="71378" y="21380"/>
                      <a:pt x="91217" y="9932"/>
                      <a:pt x="111866" y="9932"/>
                    </a:cubicBezTo>
                    <a:cubicBezTo>
                      <a:pt x="141423" y="9932"/>
                      <a:pt x="166120" y="44671"/>
                      <a:pt x="166120" y="89278"/>
                    </a:cubicBezTo>
                    <a:cubicBezTo>
                      <a:pt x="166120" y="137044"/>
                      <a:pt x="137779" y="170204"/>
                      <a:pt x="107817" y="170204"/>
                    </a:cubicBezTo>
                    <a:cubicBezTo>
                      <a:pt x="91622" y="170204"/>
                      <a:pt x="76237" y="162309"/>
                      <a:pt x="65305" y="146124"/>
                    </a:cubicBezTo>
                    <a:cubicBezTo>
                      <a:pt x="59636" y="137834"/>
                      <a:pt x="59636" y="137439"/>
                      <a:pt x="59636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5121E5FC-CFF1-0D90-069D-D345F75BC205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>
                <a:off x="7738230" y="4494379"/>
                <a:ext cx="126727" cy="247119"/>
              </a:xfrm>
              <a:custGeom>
                <a:avLst/>
                <a:gdLst>
                  <a:gd name="connsiteX0" fmla="*/ 62476 w 126727"/>
                  <a:gd name="connsiteY0" fmla="*/ 84936 h 247119"/>
                  <a:gd name="connsiteX1" fmla="*/ 120374 w 126727"/>
                  <a:gd name="connsiteY1" fmla="*/ 84936 h 247119"/>
                  <a:gd name="connsiteX2" fmla="*/ 120374 w 126727"/>
                  <a:gd name="connsiteY2" fmla="*/ 72699 h 247119"/>
                  <a:gd name="connsiteX3" fmla="*/ 62476 w 126727"/>
                  <a:gd name="connsiteY3" fmla="*/ 72699 h 247119"/>
                  <a:gd name="connsiteX4" fmla="*/ 62476 w 126727"/>
                  <a:gd name="connsiteY4" fmla="*/ 63 h 247119"/>
                  <a:gd name="connsiteX5" fmla="*/ 52354 w 126727"/>
                  <a:gd name="connsiteY5" fmla="*/ 63 h 247119"/>
                  <a:gd name="connsiteX6" fmla="*/ 124 w 126727"/>
                  <a:gd name="connsiteY6" fmla="*/ 76251 h 247119"/>
                  <a:gd name="connsiteX7" fmla="*/ 124 w 126727"/>
                  <a:gd name="connsiteY7" fmla="*/ 84936 h 247119"/>
                  <a:gd name="connsiteX8" fmla="*/ 34539 w 126727"/>
                  <a:gd name="connsiteY8" fmla="*/ 84936 h 247119"/>
                  <a:gd name="connsiteX9" fmla="*/ 34539 w 126727"/>
                  <a:gd name="connsiteY9" fmla="*/ 193890 h 247119"/>
                  <a:gd name="connsiteX10" fmla="*/ 86769 w 126727"/>
                  <a:gd name="connsiteY10" fmla="*/ 247182 h 247119"/>
                  <a:gd name="connsiteX11" fmla="*/ 126852 w 126727"/>
                  <a:gd name="connsiteY11" fmla="*/ 193890 h 247119"/>
                  <a:gd name="connsiteX12" fmla="*/ 126852 w 126727"/>
                  <a:gd name="connsiteY12" fmla="*/ 171388 h 247119"/>
                  <a:gd name="connsiteX13" fmla="*/ 116730 w 126727"/>
                  <a:gd name="connsiteY13" fmla="*/ 171388 h 247119"/>
                  <a:gd name="connsiteX14" fmla="*/ 116730 w 126727"/>
                  <a:gd name="connsiteY14" fmla="*/ 193100 h 247119"/>
                  <a:gd name="connsiteX15" fmla="*/ 89603 w 126727"/>
                  <a:gd name="connsiteY15" fmla="*/ 237313 h 247119"/>
                  <a:gd name="connsiteX16" fmla="*/ 62476 w 126727"/>
                  <a:gd name="connsiteY16" fmla="*/ 194679 h 247119"/>
                  <a:gd name="connsiteX17" fmla="*/ 62476 w 126727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727" h="247119">
                    <a:moveTo>
                      <a:pt x="62476" y="84936"/>
                    </a:moveTo>
                    <a:lnTo>
                      <a:pt x="120374" y="84936"/>
                    </a:lnTo>
                    <a:lnTo>
                      <a:pt x="120374" y="72699"/>
                    </a:lnTo>
                    <a:lnTo>
                      <a:pt x="62476" y="72699"/>
                    </a:lnTo>
                    <a:lnTo>
                      <a:pt x="62476" y="63"/>
                    </a:lnTo>
                    <a:lnTo>
                      <a:pt x="52354" y="63"/>
                    </a:lnTo>
                    <a:cubicBezTo>
                      <a:pt x="51949" y="32433"/>
                      <a:pt x="39803" y="74672"/>
                      <a:pt x="124" y="76251"/>
                    </a:cubicBezTo>
                    <a:lnTo>
                      <a:pt x="124" y="84936"/>
                    </a:lnTo>
                    <a:lnTo>
                      <a:pt x="34539" y="84936"/>
                    </a:lnTo>
                    <a:lnTo>
                      <a:pt x="34539" y="193890"/>
                    </a:lnTo>
                    <a:cubicBezTo>
                      <a:pt x="34539" y="242445"/>
                      <a:pt x="72193" y="247182"/>
                      <a:pt x="86769" y="247182"/>
                    </a:cubicBezTo>
                    <a:cubicBezTo>
                      <a:pt x="115516" y="247182"/>
                      <a:pt x="126852" y="219154"/>
                      <a:pt x="126852" y="193890"/>
                    </a:cubicBezTo>
                    <a:lnTo>
                      <a:pt x="126852" y="171388"/>
                    </a:lnTo>
                    <a:lnTo>
                      <a:pt x="116730" y="171388"/>
                    </a:lnTo>
                    <a:lnTo>
                      <a:pt x="116730" y="193100"/>
                    </a:lnTo>
                    <a:cubicBezTo>
                      <a:pt x="116730" y="222312"/>
                      <a:pt x="104584" y="237313"/>
                      <a:pt x="89603" y="237313"/>
                    </a:cubicBezTo>
                    <a:cubicBezTo>
                      <a:pt x="62476" y="237313"/>
                      <a:pt x="62476" y="201390"/>
                      <a:pt x="62476" y="194679"/>
                    </a:cubicBezTo>
                    <a:lnTo>
                      <a:pt x="62476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5C0CD76-069D-F64E-4F3E-A3E58CCE4213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>
                <a:off x="7928075" y="4441087"/>
                <a:ext cx="93932" cy="394759"/>
              </a:xfrm>
              <a:custGeom>
                <a:avLst/>
                <a:gdLst>
                  <a:gd name="connsiteX0" fmla="*/ 94061 w 93932"/>
                  <a:gd name="connsiteY0" fmla="*/ 390875 h 394759"/>
                  <a:gd name="connsiteX1" fmla="*/ 87178 w 93932"/>
                  <a:gd name="connsiteY1" fmla="*/ 382190 h 394759"/>
                  <a:gd name="connsiteX2" fmla="*/ 23611 w 93932"/>
                  <a:gd name="connsiteY2" fmla="*/ 197443 h 394759"/>
                  <a:gd name="connsiteX3" fmla="*/ 88797 w 93932"/>
                  <a:gd name="connsiteY3" fmla="*/ 10721 h 394759"/>
                  <a:gd name="connsiteX4" fmla="*/ 94061 w 93932"/>
                  <a:gd name="connsiteY4" fmla="*/ 4010 h 394759"/>
                  <a:gd name="connsiteX5" fmla="*/ 90012 w 93932"/>
                  <a:gd name="connsiteY5" fmla="*/ 63 h 394759"/>
                  <a:gd name="connsiteX6" fmla="*/ 25636 w 93932"/>
                  <a:gd name="connsiteY6" fmla="*/ 77041 h 394759"/>
                  <a:gd name="connsiteX7" fmla="*/ 128 w 93932"/>
                  <a:gd name="connsiteY7" fmla="*/ 197443 h 394759"/>
                  <a:gd name="connsiteX8" fmla="*/ 26850 w 93932"/>
                  <a:gd name="connsiteY8" fmla="*/ 320608 h 394759"/>
                  <a:gd name="connsiteX9" fmla="*/ 90012 w 93932"/>
                  <a:gd name="connsiteY9" fmla="*/ 394822 h 394759"/>
                  <a:gd name="connsiteX10" fmla="*/ 94061 w 93932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61" y="390875"/>
                    </a:moveTo>
                    <a:cubicBezTo>
                      <a:pt x="94061" y="389691"/>
                      <a:pt x="94061" y="388901"/>
                      <a:pt x="87178" y="382190"/>
                    </a:cubicBezTo>
                    <a:cubicBezTo>
                      <a:pt x="36568" y="332450"/>
                      <a:pt x="23611" y="257841"/>
                      <a:pt x="23611" y="197443"/>
                    </a:cubicBezTo>
                    <a:cubicBezTo>
                      <a:pt x="23611" y="128754"/>
                      <a:pt x="38997" y="60066"/>
                      <a:pt x="88797" y="10721"/>
                    </a:cubicBezTo>
                    <a:cubicBezTo>
                      <a:pt x="94061" y="5984"/>
                      <a:pt x="94061" y="5195"/>
                      <a:pt x="94061" y="4010"/>
                    </a:cubicBezTo>
                    <a:cubicBezTo>
                      <a:pt x="94061" y="1247"/>
                      <a:pt x="92441" y="63"/>
                      <a:pt x="90012" y="63"/>
                    </a:cubicBezTo>
                    <a:cubicBezTo>
                      <a:pt x="85963" y="63"/>
                      <a:pt x="49524" y="26906"/>
                      <a:pt x="25636" y="77041"/>
                    </a:cubicBezTo>
                    <a:cubicBezTo>
                      <a:pt x="4987" y="120464"/>
                      <a:pt x="128" y="164283"/>
                      <a:pt x="128" y="197443"/>
                    </a:cubicBezTo>
                    <a:cubicBezTo>
                      <a:pt x="128" y="228234"/>
                      <a:pt x="4582" y="276000"/>
                      <a:pt x="26850" y="320608"/>
                    </a:cubicBezTo>
                    <a:cubicBezTo>
                      <a:pt x="51143" y="369163"/>
                      <a:pt x="85963" y="394822"/>
                      <a:pt x="90012" y="394822"/>
                    </a:cubicBezTo>
                    <a:cubicBezTo>
                      <a:pt x="92441" y="394822"/>
                      <a:pt x="94061" y="393638"/>
                      <a:pt x="94061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43AC9D81-CDF3-2C06-741B-9B23570DE9D2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>
                <a:off x="8056378" y="4467535"/>
                <a:ext cx="333622" cy="269620"/>
              </a:xfrm>
              <a:custGeom>
                <a:avLst/>
                <a:gdLst>
                  <a:gd name="connsiteX0" fmla="*/ 185568 w 333622"/>
                  <a:gd name="connsiteY0" fmla="*/ 107437 h 269620"/>
                  <a:gd name="connsiteX1" fmla="*/ 151558 w 333622"/>
                  <a:gd name="connsiteY1" fmla="*/ 28880 h 269620"/>
                  <a:gd name="connsiteX2" fmla="*/ 149533 w 333622"/>
                  <a:gd name="connsiteY2" fmla="*/ 23748 h 269620"/>
                  <a:gd name="connsiteX3" fmla="*/ 173421 w 333622"/>
                  <a:gd name="connsiteY3" fmla="*/ 12300 h 269620"/>
                  <a:gd name="connsiteX4" fmla="*/ 181519 w 333622"/>
                  <a:gd name="connsiteY4" fmla="*/ 4800 h 269620"/>
                  <a:gd name="connsiteX5" fmla="*/ 175446 w 333622"/>
                  <a:gd name="connsiteY5" fmla="*/ 63 h 269620"/>
                  <a:gd name="connsiteX6" fmla="*/ 124431 w 333622"/>
                  <a:gd name="connsiteY6" fmla="*/ 1247 h 269620"/>
                  <a:gd name="connsiteX7" fmla="*/ 79084 w 333622"/>
                  <a:gd name="connsiteY7" fmla="*/ 63 h 269620"/>
                  <a:gd name="connsiteX8" fmla="*/ 71796 w 333622"/>
                  <a:gd name="connsiteY8" fmla="*/ 7958 h 269620"/>
                  <a:gd name="connsiteX9" fmla="*/ 81108 w 333622"/>
                  <a:gd name="connsiteY9" fmla="*/ 12300 h 269620"/>
                  <a:gd name="connsiteX10" fmla="*/ 111475 w 333622"/>
                  <a:gd name="connsiteY10" fmla="*/ 24933 h 269620"/>
                  <a:gd name="connsiteX11" fmla="*/ 159251 w 333622"/>
                  <a:gd name="connsiteY11" fmla="*/ 135071 h 269620"/>
                  <a:gd name="connsiteX12" fmla="*/ 73821 w 333622"/>
                  <a:gd name="connsiteY12" fmla="*/ 224681 h 269620"/>
                  <a:gd name="connsiteX13" fmla="*/ 68557 w 333622"/>
                  <a:gd name="connsiteY13" fmla="*/ 229023 h 269620"/>
                  <a:gd name="connsiteX14" fmla="*/ 9039 w 333622"/>
                  <a:gd name="connsiteY14" fmla="*/ 257446 h 269620"/>
                  <a:gd name="connsiteX15" fmla="*/ 132 w 333622"/>
                  <a:gd name="connsiteY15" fmla="*/ 265341 h 269620"/>
                  <a:gd name="connsiteX16" fmla="*/ 5396 w 333622"/>
                  <a:gd name="connsiteY16" fmla="*/ 269684 h 269620"/>
                  <a:gd name="connsiteX17" fmla="*/ 43454 w 333622"/>
                  <a:gd name="connsiteY17" fmla="*/ 268499 h 269620"/>
                  <a:gd name="connsiteX18" fmla="*/ 88801 w 333622"/>
                  <a:gd name="connsiteY18" fmla="*/ 269684 h 269620"/>
                  <a:gd name="connsiteX19" fmla="*/ 96089 w 333622"/>
                  <a:gd name="connsiteY19" fmla="*/ 261788 h 269620"/>
                  <a:gd name="connsiteX20" fmla="*/ 91230 w 333622"/>
                  <a:gd name="connsiteY20" fmla="*/ 257446 h 269620"/>
                  <a:gd name="connsiteX21" fmla="*/ 75035 w 333622"/>
                  <a:gd name="connsiteY21" fmla="*/ 245208 h 269620"/>
                  <a:gd name="connsiteX22" fmla="*/ 85967 w 333622"/>
                  <a:gd name="connsiteY22" fmla="*/ 227444 h 269620"/>
                  <a:gd name="connsiteX23" fmla="*/ 127265 w 333622"/>
                  <a:gd name="connsiteY23" fmla="*/ 184810 h 269620"/>
                  <a:gd name="connsiteX24" fmla="*/ 163704 w 333622"/>
                  <a:gd name="connsiteY24" fmla="*/ 146124 h 269620"/>
                  <a:gd name="connsiteX25" fmla="*/ 204597 w 333622"/>
                  <a:gd name="connsiteY25" fmla="*/ 240471 h 269620"/>
                  <a:gd name="connsiteX26" fmla="*/ 206622 w 333622"/>
                  <a:gd name="connsiteY26" fmla="*/ 245998 h 269620"/>
                  <a:gd name="connsiteX27" fmla="*/ 183139 w 333622"/>
                  <a:gd name="connsiteY27" fmla="*/ 257446 h 269620"/>
                  <a:gd name="connsiteX28" fmla="*/ 175041 w 333622"/>
                  <a:gd name="connsiteY28" fmla="*/ 264946 h 269620"/>
                  <a:gd name="connsiteX29" fmla="*/ 181114 w 333622"/>
                  <a:gd name="connsiteY29" fmla="*/ 269684 h 269620"/>
                  <a:gd name="connsiteX30" fmla="*/ 232129 w 333622"/>
                  <a:gd name="connsiteY30" fmla="*/ 268499 h 269620"/>
                  <a:gd name="connsiteX31" fmla="*/ 277071 w 333622"/>
                  <a:gd name="connsiteY31" fmla="*/ 269684 h 269620"/>
                  <a:gd name="connsiteX32" fmla="*/ 284764 w 333622"/>
                  <a:gd name="connsiteY32" fmla="*/ 262183 h 269620"/>
                  <a:gd name="connsiteX33" fmla="*/ 277476 w 333622"/>
                  <a:gd name="connsiteY33" fmla="*/ 257446 h 269620"/>
                  <a:gd name="connsiteX34" fmla="*/ 242656 w 333622"/>
                  <a:gd name="connsiteY34" fmla="*/ 240077 h 269620"/>
                  <a:gd name="connsiteX35" fmla="*/ 190427 w 333622"/>
                  <a:gd name="connsiteY35" fmla="*/ 118096 h 269620"/>
                  <a:gd name="connsiteX36" fmla="*/ 273427 w 333622"/>
                  <a:gd name="connsiteY36" fmla="*/ 32433 h 269620"/>
                  <a:gd name="connsiteX37" fmla="*/ 324847 w 333622"/>
                  <a:gd name="connsiteY37" fmla="*/ 12300 h 269620"/>
                  <a:gd name="connsiteX38" fmla="*/ 333755 w 333622"/>
                  <a:gd name="connsiteY38" fmla="*/ 4405 h 269620"/>
                  <a:gd name="connsiteX39" fmla="*/ 328491 w 333622"/>
                  <a:gd name="connsiteY39" fmla="*/ 63 h 269620"/>
                  <a:gd name="connsiteX40" fmla="*/ 290432 w 333622"/>
                  <a:gd name="connsiteY40" fmla="*/ 1247 h 269620"/>
                  <a:gd name="connsiteX41" fmla="*/ 245490 w 333622"/>
                  <a:gd name="connsiteY41" fmla="*/ 63 h 269620"/>
                  <a:gd name="connsiteX42" fmla="*/ 237798 w 333622"/>
                  <a:gd name="connsiteY42" fmla="*/ 7958 h 269620"/>
                  <a:gd name="connsiteX43" fmla="*/ 242656 w 333622"/>
                  <a:gd name="connsiteY43" fmla="*/ 12300 h 269620"/>
                  <a:gd name="connsiteX44" fmla="*/ 258852 w 333622"/>
                  <a:gd name="connsiteY44" fmla="*/ 24538 h 269620"/>
                  <a:gd name="connsiteX45" fmla="*/ 251159 w 333622"/>
                  <a:gd name="connsiteY45" fmla="*/ 38749 h 269620"/>
                  <a:gd name="connsiteX46" fmla="*/ 185568 w 333622"/>
                  <a:gd name="connsiteY46" fmla="*/ 107437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3622" h="269620">
                    <a:moveTo>
                      <a:pt x="185568" y="107437"/>
                    </a:moveTo>
                    <a:lnTo>
                      <a:pt x="151558" y="28880"/>
                    </a:lnTo>
                    <a:cubicBezTo>
                      <a:pt x="150343" y="25722"/>
                      <a:pt x="149533" y="24143"/>
                      <a:pt x="149533" y="23748"/>
                    </a:cubicBezTo>
                    <a:cubicBezTo>
                      <a:pt x="149533" y="21380"/>
                      <a:pt x="156416" y="13879"/>
                      <a:pt x="173421" y="12300"/>
                    </a:cubicBezTo>
                    <a:cubicBezTo>
                      <a:pt x="177470" y="11906"/>
                      <a:pt x="181519" y="11511"/>
                      <a:pt x="181519" y="4800"/>
                    </a:cubicBezTo>
                    <a:cubicBezTo>
                      <a:pt x="181519" y="63"/>
                      <a:pt x="176661" y="63"/>
                      <a:pt x="175446" y="63"/>
                    </a:cubicBezTo>
                    <a:cubicBezTo>
                      <a:pt x="158846" y="63"/>
                      <a:pt x="141436" y="1247"/>
                      <a:pt x="124431" y="1247"/>
                    </a:cubicBezTo>
                    <a:cubicBezTo>
                      <a:pt x="114309" y="1247"/>
                      <a:pt x="89206" y="63"/>
                      <a:pt x="79084" y="63"/>
                    </a:cubicBezTo>
                    <a:cubicBezTo>
                      <a:pt x="76655" y="63"/>
                      <a:pt x="71796" y="63"/>
                      <a:pt x="71796" y="7958"/>
                    </a:cubicBezTo>
                    <a:cubicBezTo>
                      <a:pt x="71796" y="12300"/>
                      <a:pt x="75845" y="12300"/>
                      <a:pt x="81108" y="12300"/>
                    </a:cubicBezTo>
                    <a:cubicBezTo>
                      <a:pt x="105401" y="12300"/>
                      <a:pt x="107831" y="16248"/>
                      <a:pt x="111475" y="24933"/>
                    </a:cubicBezTo>
                    <a:lnTo>
                      <a:pt x="159251" y="135071"/>
                    </a:lnTo>
                    <a:lnTo>
                      <a:pt x="73821" y="224681"/>
                    </a:lnTo>
                    <a:lnTo>
                      <a:pt x="68557" y="229023"/>
                    </a:lnTo>
                    <a:cubicBezTo>
                      <a:pt x="48718" y="249946"/>
                      <a:pt x="29688" y="256262"/>
                      <a:pt x="9039" y="257446"/>
                    </a:cubicBezTo>
                    <a:cubicBezTo>
                      <a:pt x="3776" y="257841"/>
                      <a:pt x="132" y="257841"/>
                      <a:pt x="132" y="265341"/>
                    </a:cubicBezTo>
                    <a:cubicBezTo>
                      <a:pt x="132" y="265736"/>
                      <a:pt x="132" y="269684"/>
                      <a:pt x="5396" y="269684"/>
                    </a:cubicBezTo>
                    <a:cubicBezTo>
                      <a:pt x="17542" y="269684"/>
                      <a:pt x="30903" y="268499"/>
                      <a:pt x="43454" y="268499"/>
                    </a:cubicBezTo>
                    <a:cubicBezTo>
                      <a:pt x="58435" y="268499"/>
                      <a:pt x="74225" y="269684"/>
                      <a:pt x="88801" y="269684"/>
                    </a:cubicBezTo>
                    <a:cubicBezTo>
                      <a:pt x="91230" y="269684"/>
                      <a:pt x="96089" y="269684"/>
                      <a:pt x="96089" y="261788"/>
                    </a:cubicBezTo>
                    <a:cubicBezTo>
                      <a:pt x="96089" y="257841"/>
                      <a:pt x="92040" y="257446"/>
                      <a:pt x="91230" y="257446"/>
                    </a:cubicBezTo>
                    <a:cubicBezTo>
                      <a:pt x="87587" y="257051"/>
                      <a:pt x="75035" y="256262"/>
                      <a:pt x="75035" y="245208"/>
                    </a:cubicBezTo>
                    <a:cubicBezTo>
                      <a:pt x="75035" y="238892"/>
                      <a:pt x="81108" y="232576"/>
                      <a:pt x="85967" y="227444"/>
                    </a:cubicBezTo>
                    <a:lnTo>
                      <a:pt x="127265" y="184810"/>
                    </a:lnTo>
                    <a:lnTo>
                      <a:pt x="163704" y="146124"/>
                    </a:lnTo>
                    <a:lnTo>
                      <a:pt x="204597" y="240471"/>
                    </a:lnTo>
                    <a:cubicBezTo>
                      <a:pt x="206217" y="244814"/>
                      <a:pt x="206622" y="245208"/>
                      <a:pt x="206622" y="245998"/>
                    </a:cubicBezTo>
                    <a:cubicBezTo>
                      <a:pt x="206622" y="249156"/>
                      <a:pt x="198929" y="255867"/>
                      <a:pt x="183139" y="257446"/>
                    </a:cubicBezTo>
                    <a:cubicBezTo>
                      <a:pt x="178685" y="257841"/>
                      <a:pt x="175041" y="258236"/>
                      <a:pt x="175041" y="264946"/>
                    </a:cubicBezTo>
                    <a:cubicBezTo>
                      <a:pt x="175041" y="269684"/>
                      <a:pt x="179495" y="269684"/>
                      <a:pt x="181114" y="269684"/>
                    </a:cubicBezTo>
                    <a:cubicBezTo>
                      <a:pt x="192451" y="269684"/>
                      <a:pt x="220793" y="268499"/>
                      <a:pt x="232129" y="268499"/>
                    </a:cubicBezTo>
                    <a:cubicBezTo>
                      <a:pt x="242251" y="268499"/>
                      <a:pt x="266949" y="269684"/>
                      <a:pt x="277071" y="269684"/>
                    </a:cubicBezTo>
                    <a:cubicBezTo>
                      <a:pt x="279905" y="269684"/>
                      <a:pt x="284764" y="269684"/>
                      <a:pt x="284764" y="262183"/>
                    </a:cubicBezTo>
                    <a:cubicBezTo>
                      <a:pt x="284764" y="257446"/>
                      <a:pt x="280715" y="257446"/>
                      <a:pt x="277476" y="257446"/>
                    </a:cubicBezTo>
                    <a:cubicBezTo>
                      <a:pt x="250349" y="257051"/>
                      <a:pt x="249539" y="255867"/>
                      <a:pt x="242656" y="240077"/>
                    </a:cubicBezTo>
                    <a:cubicBezTo>
                      <a:pt x="226866" y="203364"/>
                      <a:pt x="199739" y="141781"/>
                      <a:pt x="190427" y="118096"/>
                    </a:cubicBezTo>
                    <a:cubicBezTo>
                      <a:pt x="217958" y="90463"/>
                      <a:pt x="260471" y="43486"/>
                      <a:pt x="273427" y="32433"/>
                    </a:cubicBezTo>
                    <a:cubicBezTo>
                      <a:pt x="285169" y="22959"/>
                      <a:pt x="300554" y="13485"/>
                      <a:pt x="324847" y="12300"/>
                    </a:cubicBezTo>
                    <a:cubicBezTo>
                      <a:pt x="330111" y="11906"/>
                      <a:pt x="333755" y="11906"/>
                      <a:pt x="333755" y="4405"/>
                    </a:cubicBezTo>
                    <a:cubicBezTo>
                      <a:pt x="333755" y="4010"/>
                      <a:pt x="333755" y="63"/>
                      <a:pt x="328491" y="63"/>
                    </a:cubicBezTo>
                    <a:cubicBezTo>
                      <a:pt x="316345" y="63"/>
                      <a:pt x="302984" y="1247"/>
                      <a:pt x="290432" y="1247"/>
                    </a:cubicBezTo>
                    <a:cubicBezTo>
                      <a:pt x="275452" y="1247"/>
                      <a:pt x="260066" y="63"/>
                      <a:pt x="245490" y="63"/>
                    </a:cubicBezTo>
                    <a:cubicBezTo>
                      <a:pt x="243061" y="63"/>
                      <a:pt x="237798" y="63"/>
                      <a:pt x="237798" y="7958"/>
                    </a:cubicBezTo>
                    <a:cubicBezTo>
                      <a:pt x="237798" y="10721"/>
                      <a:pt x="239822" y="11906"/>
                      <a:pt x="242656" y="12300"/>
                    </a:cubicBezTo>
                    <a:cubicBezTo>
                      <a:pt x="246300" y="12695"/>
                      <a:pt x="258852" y="13485"/>
                      <a:pt x="258852" y="24538"/>
                    </a:cubicBezTo>
                    <a:cubicBezTo>
                      <a:pt x="258852" y="30064"/>
                      <a:pt x="254398" y="35196"/>
                      <a:pt x="251159" y="38749"/>
                    </a:cubicBezTo>
                    <a:lnTo>
                      <a:pt x="185568" y="107437"/>
                    </a:ln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B0AD107C-BF68-99E0-2676-BD2CCFD2D4CF}"/>
                  </a:ext>
                </a:extLst>
              </p:cNvPr>
              <p:cNvSpPr/>
              <p:nvPr>
                <p:custDataLst>
                  <p:tags r:id="rId122"/>
                </p:custDataLst>
              </p:nvPr>
            </p:nvSpPr>
            <p:spPr>
              <a:xfrm>
                <a:off x="8435730" y="4441087"/>
                <a:ext cx="93932" cy="394759"/>
              </a:xfrm>
              <a:custGeom>
                <a:avLst/>
                <a:gdLst>
                  <a:gd name="connsiteX0" fmla="*/ 94074 w 93932"/>
                  <a:gd name="connsiteY0" fmla="*/ 197443 h 394759"/>
                  <a:gd name="connsiteX1" fmla="*/ 67352 w 93932"/>
                  <a:gd name="connsiteY1" fmla="*/ 74278 h 394759"/>
                  <a:gd name="connsiteX2" fmla="*/ 4190 w 93932"/>
                  <a:gd name="connsiteY2" fmla="*/ 63 h 394759"/>
                  <a:gd name="connsiteX3" fmla="*/ 141 w 93932"/>
                  <a:gd name="connsiteY3" fmla="*/ 4010 h 394759"/>
                  <a:gd name="connsiteX4" fmla="*/ 7834 w 93932"/>
                  <a:gd name="connsiteY4" fmla="*/ 13090 h 394759"/>
                  <a:gd name="connsiteX5" fmla="*/ 70591 w 93932"/>
                  <a:gd name="connsiteY5" fmla="*/ 197443 h 394759"/>
                  <a:gd name="connsiteX6" fmla="*/ 5405 w 93932"/>
                  <a:gd name="connsiteY6" fmla="*/ 384164 h 394759"/>
                  <a:gd name="connsiteX7" fmla="*/ 141 w 93932"/>
                  <a:gd name="connsiteY7" fmla="*/ 390875 h 394759"/>
                  <a:gd name="connsiteX8" fmla="*/ 4190 w 93932"/>
                  <a:gd name="connsiteY8" fmla="*/ 394822 h 394759"/>
                  <a:gd name="connsiteX9" fmla="*/ 68566 w 93932"/>
                  <a:gd name="connsiteY9" fmla="*/ 317844 h 394759"/>
                  <a:gd name="connsiteX10" fmla="*/ 94074 w 93932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74" y="197443"/>
                    </a:moveTo>
                    <a:cubicBezTo>
                      <a:pt x="94074" y="166651"/>
                      <a:pt x="89620" y="118885"/>
                      <a:pt x="67352" y="74278"/>
                    </a:cubicBezTo>
                    <a:cubicBezTo>
                      <a:pt x="43059" y="25722"/>
                      <a:pt x="8239" y="63"/>
                      <a:pt x="4190" y="63"/>
                    </a:cubicBezTo>
                    <a:cubicBezTo>
                      <a:pt x="1761" y="63"/>
                      <a:pt x="141" y="1642"/>
                      <a:pt x="141" y="4010"/>
                    </a:cubicBezTo>
                    <a:cubicBezTo>
                      <a:pt x="141" y="5195"/>
                      <a:pt x="141" y="5984"/>
                      <a:pt x="7834" y="13090"/>
                    </a:cubicBezTo>
                    <a:cubicBezTo>
                      <a:pt x="47512" y="52171"/>
                      <a:pt x="70591" y="114938"/>
                      <a:pt x="70591" y="197443"/>
                    </a:cubicBezTo>
                    <a:cubicBezTo>
                      <a:pt x="70591" y="264946"/>
                      <a:pt x="55610" y="334424"/>
                      <a:pt x="5405" y="384164"/>
                    </a:cubicBezTo>
                    <a:cubicBezTo>
                      <a:pt x="141" y="388901"/>
                      <a:pt x="141" y="389691"/>
                      <a:pt x="141" y="390875"/>
                    </a:cubicBezTo>
                    <a:cubicBezTo>
                      <a:pt x="141" y="393243"/>
                      <a:pt x="1761" y="394822"/>
                      <a:pt x="4190" y="394822"/>
                    </a:cubicBezTo>
                    <a:cubicBezTo>
                      <a:pt x="8239" y="394822"/>
                      <a:pt x="44678" y="367979"/>
                      <a:pt x="68566" y="317844"/>
                    </a:cubicBezTo>
                    <a:cubicBezTo>
                      <a:pt x="89215" y="274421"/>
                      <a:pt x="94074" y="230602"/>
                      <a:pt x="94074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C42C95C5-E8C8-0797-0C4C-BD1F7C8D9361}"/>
                  </a:ext>
                </a:extLst>
              </p:cNvPr>
              <p:cNvSpPr/>
              <p:nvPr>
                <p:custDataLst>
                  <p:tags r:id="rId123"/>
                </p:custDataLst>
              </p:nvPr>
            </p:nvSpPr>
            <p:spPr>
              <a:xfrm>
                <a:off x="8593184" y="4441087"/>
                <a:ext cx="93932" cy="394759"/>
              </a:xfrm>
              <a:custGeom>
                <a:avLst/>
                <a:gdLst>
                  <a:gd name="connsiteX0" fmla="*/ 94078 w 93932"/>
                  <a:gd name="connsiteY0" fmla="*/ 197443 h 394759"/>
                  <a:gd name="connsiteX1" fmla="*/ 67355 w 93932"/>
                  <a:gd name="connsiteY1" fmla="*/ 74278 h 394759"/>
                  <a:gd name="connsiteX2" fmla="*/ 4194 w 93932"/>
                  <a:gd name="connsiteY2" fmla="*/ 63 h 394759"/>
                  <a:gd name="connsiteX3" fmla="*/ 145 w 93932"/>
                  <a:gd name="connsiteY3" fmla="*/ 4010 h 394759"/>
                  <a:gd name="connsiteX4" fmla="*/ 7838 w 93932"/>
                  <a:gd name="connsiteY4" fmla="*/ 13090 h 394759"/>
                  <a:gd name="connsiteX5" fmla="*/ 70594 w 93932"/>
                  <a:gd name="connsiteY5" fmla="*/ 197443 h 394759"/>
                  <a:gd name="connsiteX6" fmla="*/ 5409 w 93932"/>
                  <a:gd name="connsiteY6" fmla="*/ 384164 h 394759"/>
                  <a:gd name="connsiteX7" fmla="*/ 145 w 93932"/>
                  <a:gd name="connsiteY7" fmla="*/ 390875 h 394759"/>
                  <a:gd name="connsiteX8" fmla="*/ 4194 w 93932"/>
                  <a:gd name="connsiteY8" fmla="*/ 394822 h 394759"/>
                  <a:gd name="connsiteX9" fmla="*/ 68570 w 93932"/>
                  <a:gd name="connsiteY9" fmla="*/ 317844 h 394759"/>
                  <a:gd name="connsiteX10" fmla="*/ 94078 w 93932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78" y="197443"/>
                    </a:moveTo>
                    <a:cubicBezTo>
                      <a:pt x="94078" y="166651"/>
                      <a:pt x="89624" y="118885"/>
                      <a:pt x="67355" y="74278"/>
                    </a:cubicBezTo>
                    <a:cubicBezTo>
                      <a:pt x="43062" y="25722"/>
                      <a:pt x="8243" y="63"/>
                      <a:pt x="4194" y="63"/>
                    </a:cubicBezTo>
                    <a:cubicBezTo>
                      <a:pt x="1765" y="63"/>
                      <a:pt x="145" y="1642"/>
                      <a:pt x="145" y="4010"/>
                    </a:cubicBezTo>
                    <a:cubicBezTo>
                      <a:pt x="145" y="5195"/>
                      <a:pt x="145" y="5984"/>
                      <a:pt x="7838" y="13090"/>
                    </a:cubicBezTo>
                    <a:cubicBezTo>
                      <a:pt x="47516" y="52171"/>
                      <a:pt x="70594" y="114938"/>
                      <a:pt x="70594" y="197443"/>
                    </a:cubicBezTo>
                    <a:cubicBezTo>
                      <a:pt x="70594" y="264946"/>
                      <a:pt x="55614" y="334424"/>
                      <a:pt x="5409" y="384164"/>
                    </a:cubicBezTo>
                    <a:cubicBezTo>
                      <a:pt x="145" y="388901"/>
                      <a:pt x="145" y="389691"/>
                      <a:pt x="145" y="390875"/>
                    </a:cubicBezTo>
                    <a:cubicBezTo>
                      <a:pt x="145" y="393243"/>
                      <a:pt x="1765" y="394822"/>
                      <a:pt x="4194" y="394822"/>
                    </a:cubicBezTo>
                    <a:cubicBezTo>
                      <a:pt x="8243" y="394822"/>
                      <a:pt x="44682" y="367979"/>
                      <a:pt x="68570" y="317844"/>
                    </a:cubicBezTo>
                    <a:cubicBezTo>
                      <a:pt x="89219" y="274421"/>
                      <a:pt x="94078" y="230602"/>
                      <a:pt x="94078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7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sp>
          <p:nvSpPr>
            <p:cNvPr id="472" name="Graphic 470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 $&#10;&#10;\end{document}&#10;" title="IguanaTex Vector Display">
              <a:extLst>
                <a:ext uri="{FF2B5EF4-FFF2-40B4-BE49-F238E27FC236}">
                  <a16:creationId xmlns:a16="http://schemas.microsoft.com/office/drawing/2014/main" id="{4E1E8CEA-A65D-629D-7FB5-AB080A2C87AA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6618399" y="2360873"/>
              <a:ext cx="333622" cy="266657"/>
            </a:xfrm>
            <a:custGeom>
              <a:avLst/>
              <a:gdLst>
                <a:gd name="connsiteX0" fmla="*/ 185513 w 333622"/>
                <a:gd name="connsiteY0" fmla="*/ 106257 h 266657"/>
                <a:gd name="connsiteX1" fmla="*/ 151502 w 333622"/>
                <a:gd name="connsiteY1" fmla="*/ 28564 h 266657"/>
                <a:gd name="connsiteX2" fmla="*/ 149478 w 333622"/>
                <a:gd name="connsiteY2" fmla="*/ 23488 h 266657"/>
                <a:gd name="connsiteX3" fmla="*/ 173366 w 333622"/>
                <a:gd name="connsiteY3" fmla="*/ 12166 h 266657"/>
                <a:gd name="connsiteX4" fmla="*/ 181464 w 333622"/>
                <a:gd name="connsiteY4" fmla="*/ 4748 h 266657"/>
                <a:gd name="connsiteX5" fmla="*/ 175390 w 333622"/>
                <a:gd name="connsiteY5" fmla="*/ 63 h 266657"/>
                <a:gd name="connsiteX6" fmla="*/ 124375 w 333622"/>
                <a:gd name="connsiteY6" fmla="*/ 1234 h 266657"/>
                <a:gd name="connsiteX7" fmla="*/ 79029 w 333622"/>
                <a:gd name="connsiteY7" fmla="*/ 63 h 266657"/>
                <a:gd name="connsiteX8" fmla="*/ 71741 w 333622"/>
                <a:gd name="connsiteY8" fmla="*/ 7871 h 266657"/>
                <a:gd name="connsiteX9" fmla="*/ 81053 w 333622"/>
                <a:gd name="connsiteY9" fmla="*/ 12166 h 266657"/>
                <a:gd name="connsiteX10" fmla="*/ 111419 w 333622"/>
                <a:gd name="connsiteY10" fmla="*/ 24659 h 266657"/>
                <a:gd name="connsiteX11" fmla="*/ 159195 w 333622"/>
                <a:gd name="connsiteY11" fmla="*/ 133587 h 266657"/>
                <a:gd name="connsiteX12" fmla="*/ 73765 w 333622"/>
                <a:gd name="connsiteY12" fmla="*/ 222213 h 266657"/>
                <a:gd name="connsiteX13" fmla="*/ 68502 w 333622"/>
                <a:gd name="connsiteY13" fmla="*/ 226507 h 266657"/>
                <a:gd name="connsiteX14" fmla="*/ 8984 w 333622"/>
                <a:gd name="connsiteY14" fmla="*/ 254618 h 266657"/>
                <a:gd name="connsiteX15" fmla="*/ 77 w 333622"/>
                <a:gd name="connsiteY15" fmla="*/ 262426 h 266657"/>
                <a:gd name="connsiteX16" fmla="*/ 5340 w 333622"/>
                <a:gd name="connsiteY16" fmla="*/ 266721 h 266657"/>
                <a:gd name="connsiteX17" fmla="*/ 43399 w 333622"/>
                <a:gd name="connsiteY17" fmla="*/ 265549 h 266657"/>
                <a:gd name="connsiteX18" fmla="*/ 88746 w 333622"/>
                <a:gd name="connsiteY18" fmla="*/ 266721 h 266657"/>
                <a:gd name="connsiteX19" fmla="*/ 96034 w 333622"/>
                <a:gd name="connsiteY19" fmla="*/ 258912 h 266657"/>
                <a:gd name="connsiteX20" fmla="*/ 91175 w 333622"/>
                <a:gd name="connsiteY20" fmla="*/ 254618 h 266657"/>
                <a:gd name="connsiteX21" fmla="*/ 74980 w 333622"/>
                <a:gd name="connsiteY21" fmla="*/ 242515 h 266657"/>
                <a:gd name="connsiteX22" fmla="*/ 85912 w 333622"/>
                <a:gd name="connsiteY22" fmla="*/ 224946 h 266657"/>
                <a:gd name="connsiteX23" fmla="*/ 127210 w 333622"/>
                <a:gd name="connsiteY23" fmla="*/ 182780 h 266657"/>
                <a:gd name="connsiteX24" fmla="*/ 163649 w 333622"/>
                <a:gd name="connsiteY24" fmla="*/ 144519 h 266657"/>
                <a:gd name="connsiteX25" fmla="*/ 204542 w 333622"/>
                <a:gd name="connsiteY25" fmla="*/ 237830 h 266657"/>
                <a:gd name="connsiteX26" fmla="*/ 206566 w 333622"/>
                <a:gd name="connsiteY26" fmla="*/ 243295 h 266657"/>
                <a:gd name="connsiteX27" fmla="*/ 183083 w 333622"/>
                <a:gd name="connsiteY27" fmla="*/ 254618 h 266657"/>
                <a:gd name="connsiteX28" fmla="*/ 174986 w 333622"/>
                <a:gd name="connsiteY28" fmla="*/ 262036 h 266657"/>
                <a:gd name="connsiteX29" fmla="*/ 181059 w 333622"/>
                <a:gd name="connsiteY29" fmla="*/ 266721 h 266657"/>
                <a:gd name="connsiteX30" fmla="*/ 232074 w 333622"/>
                <a:gd name="connsiteY30" fmla="*/ 265549 h 266657"/>
                <a:gd name="connsiteX31" fmla="*/ 277016 w 333622"/>
                <a:gd name="connsiteY31" fmla="*/ 266721 h 266657"/>
                <a:gd name="connsiteX32" fmla="*/ 284709 w 333622"/>
                <a:gd name="connsiteY32" fmla="*/ 259303 h 266657"/>
                <a:gd name="connsiteX33" fmla="*/ 277421 w 333622"/>
                <a:gd name="connsiteY33" fmla="*/ 254618 h 266657"/>
                <a:gd name="connsiteX34" fmla="*/ 242601 w 333622"/>
                <a:gd name="connsiteY34" fmla="*/ 237439 h 266657"/>
                <a:gd name="connsiteX35" fmla="*/ 190371 w 333622"/>
                <a:gd name="connsiteY35" fmla="*/ 116799 h 266657"/>
                <a:gd name="connsiteX36" fmla="*/ 273372 w 333622"/>
                <a:gd name="connsiteY36" fmla="*/ 32077 h 266657"/>
                <a:gd name="connsiteX37" fmla="*/ 324792 w 333622"/>
                <a:gd name="connsiteY37" fmla="*/ 12166 h 266657"/>
                <a:gd name="connsiteX38" fmla="*/ 333699 w 333622"/>
                <a:gd name="connsiteY38" fmla="*/ 4357 h 266657"/>
                <a:gd name="connsiteX39" fmla="*/ 328436 w 333622"/>
                <a:gd name="connsiteY39" fmla="*/ 63 h 266657"/>
                <a:gd name="connsiteX40" fmla="*/ 290377 w 333622"/>
                <a:gd name="connsiteY40" fmla="*/ 1234 h 266657"/>
                <a:gd name="connsiteX41" fmla="*/ 245435 w 333622"/>
                <a:gd name="connsiteY41" fmla="*/ 63 h 266657"/>
                <a:gd name="connsiteX42" fmla="*/ 237742 w 333622"/>
                <a:gd name="connsiteY42" fmla="*/ 7871 h 266657"/>
                <a:gd name="connsiteX43" fmla="*/ 242601 w 333622"/>
                <a:gd name="connsiteY43" fmla="*/ 12166 h 266657"/>
                <a:gd name="connsiteX44" fmla="*/ 258796 w 333622"/>
                <a:gd name="connsiteY44" fmla="*/ 24269 h 266657"/>
                <a:gd name="connsiteX45" fmla="*/ 251103 w 333622"/>
                <a:gd name="connsiteY45" fmla="*/ 38324 h 266657"/>
                <a:gd name="connsiteX46" fmla="*/ 185513 w 333622"/>
                <a:gd name="connsiteY46" fmla="*/ 106257 h 26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3622" h="266657">
                  <a:moveTo>
                    <a:pt x="185513" y="106257"/>
                  </a:moveTo>
                  <a:lnTo>
                    <a:pt x="151502" y="28564"/>
                  </a:lnTo>
                  <a:cubicBezTo>
                    <a:pt x="150288" y="25440"/>
                    <a:pt x="149478" y="23878"/>
                    <a:pt x="149478" y="23488"/>
                  </a:cubicBezTo>
                  <a:cubicBezTo>
                    <a:pt x="149478" y="21146"/>
                    <a:pt x="156361" y="13728"/>
                    <a:pt x="173366" y="12166"/>
                  </a:cubicBezTo>
                  <a:cubicBezTo>
                    <a:pt x="177415" y="11775"/>
                    <a:pt x="181464" y="11385"/>
                    <a:pt x="181464" y="4748"/>
                  </a:cubicBezTo>
                  <a:cubicBezTo>
                    <a:pt x="181464" y="63"/>
                    <a:pt x="176605" y="63"/>
                    <a:pt x="175390" y="63"/>
                  </a:cubicBezTo>
                  <a:cubicBezTo>
                    <a:pt x="158790" y="63"/>
                    <a:pt x="141380" y="1234"/>
                    <a:pt x="124375" y="1234"/>
                  </a:cubicBezTo>
                  <a:cubicBezTo>
                    <a:pt x="114253" y="1234"/>
                    <a:pt x="89151" y="63"/>
                    <a:pt x="79029" y="63"/>
                  </a:cubicBezTo>
                  <a:cubicBezTo>
                    <a:pt x="76599" y="63"/>
                    <a:pt x="71741" y="63"/>
                    <a:pt x="71741" y="7871"/>
                  </a:cubicBezTo>
                  <a:cubicBezTo>
                    <a:pt x="71741" y="12166"/>
                    <a:pt x="75790" y="12166"/>
                    <a:pt x="81053" y="12166"/>
                  </a:cubicBezTo>
                  <a:cubicBezTo>
                    <a:pt x="105346" y="12166"/>
                    <a:pt x="107775" y="16070"/>
                    <a:pt x="111419" y="24659"/>
                  </a:cubicBezTo>
                  <a:lnTo>
                    <a:pt x="159195" y="133587"/>
                  </a:lnTo>
                  <a:lnTo>
                    <a:pt x="73765" y="222213"/>
                  </a:lnTo>
                  <a:lnTo>
                    <a:pt x="68502" y="226507"/>
                  </a:lnTo>
                  <a:cubicBezTo>
                    <a:pt x="48663" y="247200"/>
                    <a:pt x="29633" y="253446"/>
                    <a:pt x="8984" y="254618"/>
                  </a:cubicBezTo>
                  <a:cubicBezTo>
                    <a:pt x="3721" y="255008"/>
                    <a:pt x="77" y="255008"/>
                    <a:pt x="77" y="262426"/>
                  </a:cubicBezTo>
                  <a:cubicBezTo>
                    <a:pt x="77" y="262817"/>
                    <a:pt x="77" y="266721"/>
                    <a:pt x="5340" y="266721"/>
                  </a:cubicBezTo>
                  <a:cubicBezTo>
                    <a:pt x="17487" y="266721"/>
                    <a:pt x="30848" y="265549"/>
                    <a:pt x="43399" y="265549"/>
                  </a:cubicBezTo>
                  <a:cubicBezTo>
                    <a:pt x="58380" y="265549"/>
                    <a:pt x="74170" y="266721"/>
                    <a:pt x="88746" y="266721"/>
                  </a:cubicBezTo>
                  <a:cubicBezTo>
                    <a:pt x="91175" y="266721"/>
                    <a:pt x="96034" y="266721"/>
                    <a:pt x="96034" y="258912"/>
                  </a:cubicBezTo>
                  <a:cubicBezTo>
                    <a:pt x="96034" y="255008"/>
                    <a:pt x="91985" y="254618"/>
                    <a:pt x="91175" y="254618"/>
                  </a:cubicBezTo>
                  <a:cubicBezTo>
                    <a:pt x="87531" y="254227"/>
                    <a:pt x="74980" y="253446"/>
                    <a:pt x="74980" y="242515"/>
                  </a:cubicBezTo>
                  <a:cubicBezTo>
                    <a:pt x="74980" y="236268"/>
                    <a:pt x="81053" y="230021"/>
                    <a:pt x="85912" y="224946"/>
                  </a:cubicBezTo>
                  <a:lnTo>
                    <a:pt x="127210" y="182780"/>
                  </a:lnTo>
                  <a:lnTo>
                    <a:pt x="163649" y="144519"/>
                  </a:lnTo>
                  <a:lnTo>
                    <a:pt x="204542" y="237830"/>
                  </a:lnTo>
                  <a:cubicBezTo>
                    <a:pt x="206162" y="242124"/>
                    <a:pt x="206566" y="242515"/>
                    <a:pt x="206566" y="243295"/>
                  </a:cubicBezTo>
                  <a:cubicBezTo>
                    <a:pt x="206566" y="246419"/>
                    <a:pt x="198874" y="253056"/>
                    <a:pt x="183083" y="254618"/>
                  </a:cubicBezTo>
                  <a:cubicBezTo>
                    <a:pt x="178630" y="255008"/>
                    <a:pt x="174986" y="255398"/>
                    <a:pt x="174986" y="262036"/>
                  </a:cubicBezTo>
                  <a:cubicBezTo>
                    <a:pt x="174986" y="266721"/>
                    <a:pt x="179439" y="266721"/>
                    <a:pt x="181059" y="266721"/>
                  </a:cubicBezTo>
                  <a:cubicBezTo>
                    <a:pt x="192396" y="266721"/>
                    <a:pt x="220737" y="265549"/>
                    <a:pt x="232074" y="265549"/>
                  </a:cubicBezTo>
                  <a:cubicBezTo>
                    <a:pt x="242196" y="265549"/>
                    <a:pt x="266894" y="266721"/>
                    <a:pt x="277016" y="266721"/>
                  </a:cubicBezTo>
                  <a:cubicBezTo>
                    <a:pt x="279850" y="266721"/>
                    <a:pt x="284709" y="266721"/>
                    <a:pt x="284709" y="259303"/>
                  </a:cubicBezTo>
                  <a:cubicBezTo>
                    <a:pt x="284709" y="254618"/>
                    <a:pt x="280660" y="254618"/>
                    <a:pt x="277421" y="254618"/>
                  </a:cubicBezTo>
                  <a:cubicBezTo>
                    <a:pt x="250294" y="254227"/>
                    <a:pt x="249484" y="253056"/>
                    <a:pt x="242601" y="237439"/>
                  </a:cubicBezTo>
                  <a:cubicBezTo>
                    <a:pt x="226810" y="201130"/>
                    <a:pt x="199683" y="140224"/>
                    <a:pt x="190371" y="116799"/>
                  </a:cubicBezTo>
                  <a:cubicBezTo>
                    <a:pt x="217903" y="89469"/>
                    <a:pt x="260416" y="43009"/>
                    <a:pt x="273372" y="32077"/>
                  </a:cubicBezTo>
                  <a:cubicBezTo>
                    <a:pt x="285113" y="22707"/>
                    <a:pt x="300499" y="13337"/>
                    <a:pt x="324792" y="12166"/>
                  </a:cubicBezTo>
                  <a:cubicBezTo>
                    <a:pt x="330055" y="11775"/>
                    <a:pt x="333699" y="11775"/>
                    <a:pt x="333699" y="4357"/>
                  </a:cubicBezTo>
                  <a:cubicBezTo>
                    <a:pt x="333699" y="3967"/>
                    <a:pt x="333699" y="63"/>
                    <a:pt x="328436" y="63"/>
                  </a:cubicBezTo>
                  <a:cubicBezTo>
                    <a:pt x="316289" y="63"/>
                    <a:pt x="302928" y="1234"/>
                    <a:pt x="290377" y="1234"/>
                  </a:cubicBezTo>
                  <a:cubicBezTo>
                    <a:pt x="275396" y="1234"/>
                    <a:pt x="260011" y="63"/>
                    <a:pt x="245435" y="63"/>
                  </a:cubicBezTo>
                  <a:cubicBezTo>
                    <a:pt x="243006" y="63"/>
                    <a:pt x="237742" y="63"/>
                    <a:pt x="237742" y="7871"/>
                  </a:cubicBezTo>
                  <a:cubicBezTo>
                    <a:pt x="237742" y="10604"/>
                    <a:pt x="239767" y="11775"/>
                    <a:pt x="242601" y="12166"/>
                  </a:cubicBezTo>
                  <a:cubicBezTo>
                    <a:pt x="246245" y="12556"/>
                    <a:pt x="258796" y="13337"/>
                    <a:pt x="258796" y="24269"/>
                  </a:cubicBezTo>
                  <a:cubicBezTo>
                    <a:pt x="258796" y="29735"/>
                    <a:pt x="254342" y="34810"/>
                    <a:pt x="251103" y="38324"/>
                  </a:cubicBezTo>
                  <a:lnTo>
                    <a:pt x="185513" y="106257"/>
                  </a:lnTo>
                  <a:close/>
                </a:path>
              </a:pathLst>
            </a:custGeom>
            <a:solidFill>
              <a:srgbClr val="000000"/>
            </a:solidFill>
            <a:ln w="40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" name="Group 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\begin{tikzcd}&#10;\OrdTop_{\mathrm{OC}}^\bullet \arrow[&quot;\pt\circ\loc&quot;', loop, distance=2em, in=305, out=235]&#10;\end{tikzcd}&#10;\]&#10;&#10;\end{document}&#10;" title="IguanaTex Vector Display">
            <a:extLst>
              <a:ext uri="{FF2B5EF4-FFF2-40B4-BE49-F238E27FC236}">
                <a16:creationId xmlns:a16="http://schemas.microsoft.com/office/drawing/2014/main" id="{6431448F-3535-0F92-BF1B-81BAEA62BFF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4757" y="3189900"/>
            <a:ext cx="1980721" cy="1390482"/>
            <a:chOff x="10897275" y="5224840"/>
            <a:chExt cx="1980721" cy="139048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10E7BD8-E06B-52EA-CA59-4470290F8DAC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10897275" y="5255061"/>
              <a:ext cx="293211" cy="282561"/>
            </a:xfrm>
            <a:custGeom>
              <a:avLst/>
              <a:gdLst>
                <a:gd name="connsiteX0" fmla="*/ 293420 w 293211"/>
                <a:gd name="connsiteY0" fmla="*/ 142952 h 282561"/>
                <a:gd name="connsiteX1" fmla="*/ 147013 w 293211"/>
                <a:gd name="connsiteY1" fmla="*/ 75 h 282561"/>
                <a:gd name="connsiteX2" fmla="*/ 208 w 293211"/>
                <a:gd name="connsiteY2" fmla="*/ 142952 h 282561"/>
                <a:gd name="connsiteX3" fmla="*/ 146614 w 293211"/>
                <a:gd name="connsiteY3" fmla="*/ 282636 h 282561"/>
                <a:gd name="connsiteX4" fmla="*/ 293420 w 293211"/>
                <a:gd name="connsiteY4" fmla="*/ 142952 h 282561"/>
                <a:gd name="connsiteX5" fmla="*/ 146614 w 293211"/>
                <a:gd name="connsiteY5" fmla="*/ 265874 h 282561"/>
                <a:gd name="connsiteX6" fmla="*/ 77600 w 293211"/>
                <a:gd name="connsiteY6" fmla="*/ 224368 h 282561"/>
                <a:gd name="connsiteX7" fmla="*/ 61244 w 293211"/>
                <a:gd name="connsiteY7" fmla="*/ 136965 h 282561"/>
                <a:gd name="connsiteX8" fmla="*/ 79994 w 293211"/>
                <a:gd name="connsiteY8" fmla="*/ 50361 h 282561"/>
                <a:gd name="connsiteX9" fmla="*/ 146614 w 293211"/>
                <a:gd name="connsiteY9" fmla="*/ 16039 h 282561"/>
                <a:gd name="connsiteX10" fmla="*/ 215629 w 293211"/>
                <a:gd name="connsiteY10" fmla="*/ 53554 h 282561"/>
                <a:gd name="connsiteX11" fmla="*/ 232384 w 293211"/>
                <a:gd name="connsiteY11" fmla="*/ 136965 h 282561"/>
                <a:gd name="connsiteX12" fmla="*/ 214033 w 293211"/>
                <a:gd name="connsiteY12" fmla="*/ 227959 h 282561"/>
                <a:gd name="connsiteX13" fmla="*/ 146614 w 293211"/>
                <a:gd name="connsiteY13" fmla="*/ 265874 h 28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3211" h="282561">
                  <a:moveTo>
                    <a:pt x="293420" y="142952"/>
                  </a:moveTo>
                  <a:cubicBezTo>
                    <a:pt x="293420" y="56747"/>
                    <a:pt x="235575" y="75"/>
                    <a:pt x="147013" y="75"/>
                  </a:cubicBezTo>
                  <a:cubicBezTo>
                    <a:pt x="55659" y="75"/>
                    <a:pt x="208" y="59141"/>
                    <a:pt x="208" y="142952"/>
                  </a:cubicBezTo>
                  <a:cubicBezTo>
                    <a:pt x="208" y="225565"/>
                    <a:pt x="56058" y="282636"/>
                    <a:pt x="146614" y="282636"/>
                  </a:cubicBezTo>
                  <a:cubicBezTo>
                    <a:pt x="238368" y="282636"/>
                    <a:pt x="293420" y="224767"/>
                    <a:pt x="293420" y="142952"/>
                  </a:cubicBezTo>
                  <a:close/>
                  <a:moveTo>
                    <a:pt x="146614" y="265874"/>
                  </a:moveTo>
                  <a:cubicBezTo>
                    <a:pt x="123078" y="265874"/>
                    <a:pt x="93956" y="254699"/>
                    <a:pt x="77600" y="224368"/>
                  </a:cubicBezTo>
                  <a:cubicBezTo>
                    <a:pt x="64435" y="199624"/>
                    <a:pt x="61244" y="171288"/>
                    <a:pt x="61244" y="136965"/>
                  </a:cubicBezTo>
                  <a:cubicBezTo>
                    <a:pt x="61244" y="111423"/>
                    <a:pt x="62441" y="77500"/>
                    <a:pt x="79994" y="50361"/>
                  </a:cubicBezTo>
                  <a:cubicBezTo>
                    <a:pt x="96350" y="26016"/>
                    <a:pt x="123078" y="16039"/>
                    <a:pt x="146614" y="16039"/>
                  </a:cubicBezTo>
                  <a:cubicBezTo>
                    <a:pt x="172146" y="16039"/>
                    <a:pt x="199672" y="27213"/>
                    <a:pt x="215629" y="53554"/>
                  </a:cubicBezTo>
                  <a:cubicBezTo>
                    <a:pt x="230788" y="79096"/>
                    <a:pt x="232384" y="109827"/>
                    <a:pt x="232384" y="136965"/>
                  </a:cubicBezTo>
                  <a:cubicBezTo>
                    <a:pt x="232384" y="164902"/>
                    <a:pt x="230788" y="200422"/>
                    <a:pt x="214033" y="227959"/>
                  </a:cubicBezTo>
                  <a:cubicBezTo>
                    <a:pt x="196081" y="257094"/>
                    <a:pt x="168157" y="265874"/>
                    <a:pt x="146614" y="265874"/>
                  </a:cubicBez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EC98EF0-E1D0-0498-3BBD-233BBB1D717F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11231131" y="5353638"/>
              <a:ext cx="161565" cy="179593"/>
            </a:xfrm>
            <a:custGeom>
              <a:avLst/>
              <a:gdLst>
                <a:gd name="connsiteX0" fmla="*/ 66439 w 161565"/>
                <a:gd name="connsiteY0" fmla="*/ 45173 h 179593"/>
                <a:gd name="connsiteX1" fmla="*/ 66439 w 161565"/>
                <a:gd name="connsiteY1" fmla="*/ 75 h 179593"/>
                <a:gd name="connsiteX2" fmla="*/ 217 w 161565"/>
                <a:gd name="connsiteY2" fmla="*/ 3267 h 179593"/>
                <a:gd name="connsiteX3" fmla="*/ 217 w 161565"/>
                <a:gd name="connsiteY3" fmla="*/ 22025 h 179593"/>
                <a:gd name="connsiteX4" fmla="*/ 27743 w 161565"/>
                <a:gd name="connsiteY4" fmla="*/ 37590 h 179593"/>
                <a:gd name="connsiteX5" fmla="*/ 27743 w 161565"/>
                <a:gd name="connsiteY5" fmla="*/ 160911 h 179593"/>
                <a:gd name="connsiteX6" fmla="*/ 217 w 161565"/>
                <a:gd name="connsiteY6" fmla="*/ 160911 h 179593"/>
                <a:gd name="connsiteX7" fmla="*/ 217 w 161565"/>
                <a:gd name="connsiteY7" fmla="*/ 179669 h 179593"/>
                <a:gd name="connsiteX8" fmla="*/ 50482 w 161565"/>
                <a:gd name="connsiteY8" fmla="*/ 178471 h 179593"/>
                <a:gd name="connsiteX9" fmla="*/ 105534 w 161565"/>
                <a:gd name="connsiteY9" fmla="*/ 179669 h 179593"/>
                <a:gd name="connsiteX10" fmla="*/ 105534 w 161565"/>
                <a:gd name="connsiteY10" fmla="*/ 160911 h 179593"/>
                <a:gd name="connsiteX11" fmla="*/ 70827 w 161565"/>
                <a:gd name="connsiteY11" fmla="*/ 160911 h 179593"/>
                <a:gd name="connsiteX12" fmla="*/ 70827 w 161565"/>
                <a:gd name="connsiteY12" fmla="*/ 91069 h 179593"/>
                <a:gd name="connsiteX13" fmla="*/ 120693 w 161565"/>
                <a:gd name="connsiteY13" fmla="*/ 14442 h 179593"/>
                <a:gd name="connsiteX14" fmla="*/ 113113 w 161565"/>
                <a:gd name="connsiteY14" fmla="*/ 32801 h 179593"/>
                <a:gd name="connsiteX15" fmla="*/ 137448 w 161565"/>
                <a:gd name="connsiteY15" fmla="*/ 57146 h 179593"/>
                <a:gd name="connsiteX16" fmla="*/ 161782 w 161565"/>
                <a:gd name="connsiteY16" fmla="*/ 32801 h 179593"/>
                <a:gd name="connsiteX17" fmla="*/ 119496 w 161565"/>
                <a:gd name="connsiteY17" fmla="*/ 75 h 179593"/>
                <a:gd name="connsiteX18" fmla="*/ 66439 w 161565"/>
                <a:gd name="connsiteY18" fmla="*/ 45173 h 1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565" h="179593">
                  <a:moveTo>
                    <a:pt x="66439" y="45173"/>
                  </a:moveTo>
                  <a:lnTo>
                    <a:pt x="66439" y="75"/>
                  </a:lnTo>
                  <a:lnTo>
                    <a:pt x="217" y="3267"/>
                  </a:lnTo>
                  <a:lnTo>
                    <a:pt x="217" y="22025"/>
                  </a:lnTo>
                  <a:cubicBezTo>
                    <a:pt x="24950" y="22025"/>
                    <a:pt x="27743" y="22025"/>
                    <a:pt x="27743" y="37590"/>
                  </a:cubicBezTo>
                  <a:lnTo>
                    <a:pt x="27743" y="160911"/>
                  </a:lnTo>
                  <a:lnTo>
                    <a:pt x="217" y="160911"/>
                  </a:lnTo>
                  <a:lnTo>
                    <a:pt x="217" y="179669"/>
                  </a:lnTo>
                  <a:cubicBezTo>
                    <a:pt x="14179" y="179270"/>
                    <a:pt x="32131" y="178471"/>
                    <a:pt x="50482" y="178471"/>
                  </a:cubicBezTo>
                  <a:cubicBezTo>
                    <a:pt x="65641" y="178471"/>
                    <a:pt x="91172" y="178471"/>
                    <a:pt x="105534" y="179669"/>
                  </a:cubicBezTo>
                  <a:lnTo>
                    <a:pt x="105534" y="160911"/>
                  </a:lnTo>
                  <a:lnTo>
                    <a:pt x="70827" y="160911"/>
                  </a:lnTo>
                  <a:lnTo>
                    <a:pt x="70827" y="91069"/>
                  </a:lnTo>
                  <a:cubicBezTo>
                    <a:pt x="70827" y="63132"/>
                    <a:pt x="80800" y="14442"/>
                    <a:pt x="120693" y="14442"/>
                  </a:cubicBezTo>
                  <a:cubicBezTo>
                    <a:pt x="120294" y="14841"/>
                    <a:pt x="113113" y="21227"/>
                    <a:pt x="113113" y="32801"/>
                  </a:cubicBezTo>
                  <a:cubicBezTo>
                    <a:pt x="113113" y="49164"/>
                    <a:pt x="125879" y="57146"/>
                    <a:pt x="137448" y="57146"/>
                  </a:cubicBezTo>
                  <a:cubicBezTo>
                    <a:pt x="149017" y="57146"/>
                    <a:pt x="161782" y="48765"/>
                    <a:pt x="161782" y="32801"/>
                  </a:cubicBezTo>
                  <a:cubicBezTo>
                    <a:pt x="161782" y="11649"/>
                    <a:pt x="140240" y="75"/>
                    <a:pt x="119496" y="75"/>
                  </a:cubicBezTo>
                  <a:cubicBezTo>
                    <a:pt x="91571" y="75"/>
                    <a:pt x="75614" y="20030"/>
                    <a:pt x="66439" y="45173"/>
                  </a:cubicBez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2849A3-0B5F-3CDC-F888-A7E7B45BDDCB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11420466" y="5256259"/>
              <a:ext cx="224596" cy="279368"/>
            </a:xfrm>
            <a:custGeom>
              <a:avLst/>
              <a:gdLst>
                <a:gd name="connsiteX0" fmla="*/ 151814 w 224596"/>
                <a:gd name="connsiteY0" fmla="*/ 259887 h 279368"/>
                <a:gd name="connsiteX1" fmla="*/ 151814 w 224596"/>
                <a:gd name="connsiteY1" fmla="*/ 279443 h 279368"/>
                <a:gd name="connsiteX2" fmla="*/ 224818 w 224596"/>
                <a:gd name="connsiteY2" fmla="*/ 277049 h 279368"/>
                <a:gd name="connsiteX3" fmla="*/ 224818 w 224596"/>
                <a:gd name="connsiteY3" fmla="*/ 258291 h 279368"/>
                <a:gd name="connsiteX4" fmla="*/ 197292 w 224596"/>
                <a:gd name="connsiteY4" fmla="*/ 242726 h 279368"/>
                <a:gd name="connsiteX5" fmla="*/ 197292 w 224596"/>
                <a:gd name="connsiteY5" fmla="*/ 75 h 279368"/>
                <a:gd name="connsiteX6" fmla="*/ 126681 w 224596"/>
                <a:gd name="connsiteY6" fmla="*/ 3267 h 279368"/>
                <a:gd name="connsiteX7" fmla="*/ 126681 w 224596"/>
                <a:gd name="connsiteY7" fmla="*/ 22025 h 279368"/>
                <a:gd name="connsiteX8" fmla="*/ 154207 w 224596"/>
                <a:gd name="connsiteY8" fmla="*/ 37590 h 279368"/>
                <a:gd name="connsiteX9" fmla="*/ 154207 w 224596"/>
                <a:gd name="connsiteY9" fmla="*/ 115414 h 279368"/>
                <a:gd name="connsiteX10" fmla="*/ 100352 w 224596"/>
                <a:gd name="connsiteY10" fmla="*/ 97455 h 279368"/>
                <a:gd name="connsiteX11" fmla="*/ 221 w 224596"/>
                <a:gd name="connsiteY11" fmla="*/ 188848 h 279368"/>
                <a:gd name="connsiteX12" fmla="*/ 95964 w 224596"/>
                <a:gd name="connsiteY12" fmla="*/ 279443 h 279368"/>
                <a:gd name="connsiteX13" fmla="*/ 151814 w 224596"/>
                <a:gd name="connsiteY13" fmla="*/ 259887 h 279368"/>
                <a:gd name="connsiteX14" fmla="*/ 151814 w 224596"/>
                <a:gd name="connsiteY14" fmla="*/ 136167 h 279368"/>
                <a:gd name="connsiteX15" fmla="*/ 151814 w 224596"/>
                <a:gd name="connsiteY15" fmla="*/ 235941 h 279368"/>
                <a:gd name="connsiteX16" fmla="*/ 99953 w 224596"/>
                <a:gd name="connsiteY16" fmla="*/ 265076 h 279368"/>
                <a:gd name="connsiteX17" fmla="*/ 51284 w 224596"/>
                <a:gd name="connsiteY17" fmla="*/ 188848 h 279368"/>
                <a:gd name="connsiteX18" fmla="*/ 61656 w 224596"/>
                <a:gd name="connsiteY18" fmla="*/ 132575 h 279368"/>
                <a:gd name="connsiteX19" fmla="*/ 104341 w 224596"/>
                <a:gd name="connsiteY19" fmla="*/ 111822 h 279368"/>
                <a:gd name="connsiteX20" fmla="*/ 151814 w 224596"/>
                <a:gd name="connsiteY20" fmla="*/ 136167 h 279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596" h="279368">
                  <a:moveTo>
                    <a:pt x="151814" y="259887"/>
                  </a:moveTo>
                  <a:lnTo>
                    <a:pt x="151814" y="279443"/>
                  </a:lnTo>
                  <a:lnTo>
                    <a:pt x="224818" y="277049"/>
                  </a:lnTo>
                  <a:lnTo>
                    <a:pt x="224818" y="258291"/>
                  </a:lnTo>
                  <a:cubicBezTo>
                    <a:pt x="200084" y="258291"/>
                    <a:pt x="197292" y="258291"/>
                    <a:pt x="197292" y="242726"/>
                  </a:cubicBezTo>
                  <a:lnTo>
                    <a:pt x="197292" y="75"/>
                  </a:lnTo>
                  <a:lnTo>
                    <a:pt x="126681" y="3267"/>
                  </a:lnTo>
                  <a:lnTo>
                    <a:pt x="126681" y="22025"/>
                  </a:lnTo>
                  <a:cubicBezTo>
                    <a:pt x="151415" y="22025"/>
                    <a:pt x="154207" y="22025"/>
                    <a:pt x="154207" y="37590"/>
                  </a:cubicBezTo>
                  <a:lnTo>
                    <a:pt x="154207" y="115414"/>
                  </a:lnTo>
                  <a:cubicBezTo>
                    <a:pt x="134261" y="99849"/>
                    <a:pt x="113517" y="97455"/>
                    <a:pt x="100352" y="97455"/>
                  </a:cubicBezTo>
                  <a:cubicBezTo>
                    <a:pt x="42109" y="97455"/>
                    <a:pt x="221" y="132575"/>
                    <a:pt x="221" y="188848"/>
                  </a:cubicBezTo>
                  <a:cubicBezTo>
                    <a:pt x="221" y="241529"/>
                    <a:pt x="36923" y="279443"/>
                    <a:pt x="95964" y="279443"/>
                  </a:cubicBezTo>
                  <a:cubicBezTo>
                    <a:pt x="120299" y="279443"/>
                    <a:pt x="139447" y="269865"/>
                    <a:pt x="151814" y="259887"/>
                  </a:cubicBezTo>
                  <a:close/>
                  <a:moveTo>
                    <a:pt x="151814" y="136167"/>
                  </a:moveTo>
                  <a:lnTo>
                    <a:pt x="151814" y="235941"/>
                  </a:lnTo>
                  <a:cubicBezTo>
                    <a:pt x="146628" y="243125"/>
                    <a:pt x="130272" y="265076"/>
                    <a:pt x="99953" y="265076"/>
                  </a:cubicBezTo>
                  <a:cubicBezTo>
                    <a:pt x="51284" y="265076"/>
                    <a:pt x="51284" y="216785"/>
                    <a:pt x="51284" y="188848"/>
                  </a:cubicBezTo>
                  <a:cubicBezTo>
                    <a:pt x="51284" y="169691"/>
                    <a:pt x="51284" y="148140"/>
                    <a:pt x="61656" y="132575"/>
                  </a:cubicBezTo>
                  <a:cubicBezTo>
                    <a:pt x="73225" y="115813"/>
                    <a:pt x="91975" y="111822"/>
                    <a:pt x="104341" y="111822"/>
                  </a:cubicBezTo>
                  <a:cubicBezTo>
                    <a:pt x="127080" y="111822"/>
                    <a:pt x="143037" y="124593"/>
                    <a:pt x="151814" y="136167"/>
                  </a:cubicBez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4E13D4-0BF2-C6FE-5FDD-CEE830E7AFC5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11676930" y="5263842"/>
              <a:ext cx="285233" cy="269390"/>
            </a:xfrm>
            <a:custGeom>
              <a:avLst/>
              <a:gdLst>
                <a:gd name="connsiteX0" fmla="*/ 277083 w 285233"/>
                <a:gd name="connsiteY0" fmla="*/ 75 h 269390"/>
                <a:gd name="connsiteX1" fmla="*/ 8605 w 285233"/>
                <a:gd name="connsiteY1" fmla="*/ 75 h 269390"/>
                <a:gd name="connsiteX2" fmla="*/ 228 w 285233"/>
                <a:gd name="connsiteY2" fmla="*/ 96257 h 269390"/>
                <a:gd name="connsiteX3" fmla="*/ 18977 w 285233"/>
                <a:gd name="connsiteY3" fmla="*/ 96257 h 269390"/>
                <a:gd name="connsiteX4" fmla="*/ 84003 w 285233"/>
                <a:gd name="connsiteY4" fmla="*/ 18832 h 269390"/>
                <a:gd name="connsiteX5" fmla="*/ 114720 w 285233"/>
                <a:gd name="connsiteY5" fmla="*/ 18832 h 269390"/>
                <a:gd name="connsiteX6" fmla="*/ 114720 w 285233"/>
                <a:gd name="connsiteY6" fmla="*/ 250708 h 269390"/>
                <a:gd name="connsiteX7" fmla="*/ 53684 w 285233"/>
                <a:gd name="connsiteY7" fmla="*/ 250708 h 269390"/>
                <a:gd name="connsiteX8" fmla="*/ 53684 w 285233"/>
                <a:gd name="connsiteY8" fmla="*/ 269466 h 269390"/>
                <a:gd name="connsiteX9" fmla="*/ 143044 w 285233"/>
                <a:gd name="connsiteY9" fmla="*/ 268268 h 269390"/>
                <a:gd name="connsiteX10" fmla="*/ 232404 w 285233"/>
                <a:gd name="connsiteY10" fmla="*/ 269466 h 269390"/>
                <a:gd name="connsiteX11" fmla="*/ 232404 w 285233"/>
                <a:gd name="connsiteY11" fmla="*/ 250708 h 269390"/>
                <a:gd name="connsiteX12" fmla="*/ 171368 w 285233"/>
                <a:gd name="connsiteY12" fmla="*/ 250708 h 269390"/>
                <a:gd name="connsiteX13" fmla="*/ 171368 w 285233"/>
                <a:gd name="connsiteY13" fmla="*/ 18832 h 269390"/>
                <a:gd name="connsiteX14" fmla="*/ 201686 w 285233"/>
                <a:gd name="connsiteY14" fmla="*/ 18832 h 269390"/>
                <a:gd name="connsiteX15" fmla="*/ 266711 w 285233"/>
                <a:gd name="connsiteY15" fmla="*/ 96257 h 269390"/>
                <a:gd name="connsiteX16" fmla="*/ 285461 w 285233"/>
                <a:gd name="connsiteY16" fmla="*/ 96257 h 269390"/>
                <a:gd name="connsiteX17" fmla="*/ 277083 w 285233"/>
                <a:gd name="connsiteY17" fmla="*/ 75 h 2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233" h="269390">
                  <a:moveTo>
                    <a:pt x="277083" y="75"/>
                  </a:moveTo>
                  <a:lnTo>
                    <a:pt x="8605" y="75"/>
                  </a:lnTo>
                  <a:lnTo>
                    <a:pt x="228" y="96257"/>
                  </a:lnTo>
                  <a:lnTo>
                    <a:pt x="18977" y="96257"/>
                  </a:lnTo>
                  <a:cubicBezTo>
                    <a:pt x="22568" y="51159"/>
                    <a:pt x="26557" y="18832"/>
                    <a:pt x="84003" y="18832"/>
                  </a:cubicBezTo>
                  <a:lnTo>
                    <a:pt x="114720" y="18832"/>
                  </a:lnTo>
                  <a:lnTo>
                    <a:pt x="114720" y="250708"/>
                  </a:lnTo>
                  <a:lnTo>
                    <a:pt x="53684" y="250708"/>
                  </a:lnTo>
                  <a:lnTo>
                    <a:pt x="53684" y="269466"/>
                  </a:lnTo>
                  <a:cubicBezTo>
                    <a:pt x="75226" y="268268"/>
                    <a:pt x="119507" y="268268"/>
                    <a:pt x="143044" y="268268"/>
                  </a:cubicBezTo>
                  <a:cubicBezTo>
                    <a:pt x="166581" y="268268"/>
                    <a:pt x="210862" y="268268"/>
                    <a:pt x="232404" y="269466"/>
                  </a:cubicBezTo>
                  <a:lnTo>
                    <a:pt x="232404" y="250708"/>
                  </a:lnTo>
                  <a:lnTo>
                    <a:pt x="171368" y="250708"/>
                  </a:lnTo>
                  <a:lnTo>
                    <a:pt x="171368" y="18832"/>
                  </a:lnTo>
                  <a:lnTo>
                    <a:pt x="201686" y="18832"/>
                  </a:lnTo>
                  <a:cubicBezTo>
                    <a:pt x="258733" y="18832"/>
                    <a:pt x="262722" y="50760"/>
                    <a:pt x="266711" y="96257"/>
                  </a:cubicBezTo>
                  <a:lnTo>
                    <a:pt x="285461" y="96257"/>
                  </a:lnTo>
                  <a:lnTo>
                    <a:pt x="277083" y="75"/>
                  </a:ln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C5B17FA-F438-715D-E1F2-3376B8BB035D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11953851" y="5352441"/>
              <a:ext cx="203453" cy="183185"/>
            </a:xfrm>
            <a:custGeom>
              <a:avLst/>
              <a:gdLst>
                <a:gd name="connsiteX0" fmla="*/ 203688 w 203453"/>
                <a:gd name="connsiteY0" fmla="*/ 93863 h 183185"/>
                <a:gd name="connsiteX1" fmla="*/ 101961 w 203453"/>
                <a:gd name="connsiteY1" fmla="*/ 75 h 183185"/>
                <a:gd name="connsiteX2" fmla="*/ 235 w 203453"/>
                <a:gd name="connsiteY2" fmla="*/ 93863 h 183185"/>
                <a:gd name="connsiteX3" fmla="*/ 101961 w 203453"/>
                <a:gd name="connsiteY3" fmla="*/ 183261 h 183185"/>
                <a:gd name="connsiteX4" fmla="*/ 203688 w 203453"/>
                <a:gd name="connsiteY4" fmla="*/ 93863 h 183185"/>
                <a:gd name="connsiteX5" fmla="*/ 101961 w 203453"/>
                <a:gd name="connsiteY5" fmla="*/ 167297 h 183185"/>
                <a:gd name="connsiteX6" fmla="*/ 51298 w 203453"/>
                <a:gd name="connsiteY6" fmla="*/ 89473 h 183185"/>
                <a:gd name="connsiteX7" fmla="*/ 58079 w 203453"/>
                <a:gd name="connsiteY7" fmla="*/ 37590 h 183185"/>
                <a:gd name="connsiteX8" fmla="*/ 101961 w 203453"/>
                <a:gd name="connsiteY8" fmla="*/ 14442 h 183185"/>
                <a:gd name="connsiteX9" fmla="*/ 144248 w 203453"/>
                <a:gd name="connsiteY9" fmla="*/ 34796 h 183185"/>
                <a:gd name="connsiteX10" fmla="*/ 152625 w 203453"/>
                <a:gd name="connsiteY10" fmla="*/ 89473 h 183185"/>
                <a:gd name="connsiteX11" fmla="*/ 101961 w 203453"/>
                <a:gd name="connsiteY11" fmla="*/ 167297 h 18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453" h="183185">
                  <a:moveTo>
                    <a:pt x="203688" y="93863"/>
                  </a:moveTo>
                  <a:cubicBezTo>
                    <a:pt x="203688" y="40384"/>
                    <a:pt x="166987" y="75"/>
                    <a:pt x="101961" y="75"/>
                  </a:cubicBezTo>
                  <a:cubicBezTo>
                    <a:pt x="36537" y="75"/>
                    <a:pt x="235" y="40783"/>
                    <a:pt x="235" y="93863"/>
                  </a:cubicBezTo>
                  <a:cubicBezTo>
                    <a:pt x="235" y="143351"/>
                    <a:pt x="35340" y="183261"/>
                    <a:pt x="101961" y="183261"/>
                  </a:cubicBezTo>
                  <a:cubicBezTo>
                    <a:pt x="168981" y="183261"/>
                    <a:pt x="203688" y="142952"/>
                    <a:pt x="203688" y="93863"/>
                  </a:cubicBezTo>
                  <a:close/>
                  <a:moveTo>
                    <a:pt x="101961" y="167297"/>
                  </a:moveTo>
                  <a:cubicBezTo>
                    <a:pt x="51298" y="167297"/>
                    <a:pt x="51298" y="124194"/>
                    <a:pt x="51298" y="89473"/>
                  </a:cubicBezTo>
                  <a:cubicBezTo>
                    <a:pt x="51298" y="71513"/>
                    <a:pt x="51298" y="51159"/>
                    <a:pt x="58079" y="37590"/>
                  </a:cubicBezTo>
                  <a:cubicBezTo>
                    <a:pt x="65659" y="22823"/>
                    <a:pt x="82414" y="14442"/>
                    <a:pt x="101961" y="14442"/>
                  </a:cubicBezTo>
                  <a:cubicBezTo>
                    <a:pt x="118716" y="14442"/>
                    <a:pt x="135471" y="20828"/>
                    <a:pt x="144248" y="34796"/>
                  </a:cubicBezTo>
                  <a:cubicBezTo>
                    <a:pt x="152625" y="48366"/>
                    <a:pt x="152625" y="70316"/>
                    <a:pt x="152625" y="89473"/>
                  </a:cubicBezTo>
                  <a:cubicBezTo>
                    <a:pt x="152625" y="124194"/>
                    <a:pt x="152625" y="167297"/>
                    <a:pt x="101961" y="167297"/>
                  </a:cubicBez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872B37E-CCAC-B366-3557-5D32CE4BCEB0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12185228" y="5353638"/>
              <a:ext cx="224596" cy="257018"/>
            </a:xfrm>
            <a:custGeom>
              <a:avLst/>
              <a:gdLst>
                <a:gd name="connsiteX0" fmla="*/ 73244 w 224596"/>
                <a:gd name="connsiteY0" fmla="*/ 48366 h 257018"/>
                <a:gd name="connsiteX1" fmla="*/ 79228 w 224596"/>
                <a:gd name="connsiteY1" fmla="*/ 34796 h 257018"/>
                <a:gd name="connsiteX2" fmla="*/ 124706 w 224596"/>
                <a:gd name="connsiteY2" fmla="*/ 16039 h 257018"/>
                <a:gd name="connsiteX3" fmla="*/ 173774 w 224596"/>
                <a:gd name="connsiteY3" fmla="*/ 90670 h 257018"/>
                <a:gd name="connsiteX4" fmla="*/ 119919 w 224596"/>
                <a:gd name="connsiteY4" fmla="*/ 167696 h 257018"/>
                <a:gd name="connsiteX5" fmla="*/ 77632 w 224596"/>
                <a:gd name="connsiteY5" fmla="*/ 146144 h 257018"/>
                <a:gd name="connsiteX6" fmla="*/ 73244 w 224596"/>
                <a:gd name="connsiteY6" fmla="*/ 132974 h 257018"/>
                <a:gd name="connsiteX7" fmla="*/ 73244 w 224596"/>
                <a:gd name="connsiteY7" fmla="*/ 48366 h 257018"/>
                <a:gd name="connsiteX8" fmla="*/ 73244 w 224596"/>
                <a:gd name="connsiteY8" fmla="*/ 164104 h 257018"/>
                <a:gd name="connsiteX9" fmla="*/ 124307 w 224596"/>
                <a:gd name="connsiteY9" fmla="*/ 182063 h 257018"/>
                <a:gd name="connsiteX10" fmla="*/ 224837 w 224596"/>
                <a:gd name="connsiteY10" fmla="*/ 90670 h 257018"/>
                <a:gd name="connsiteX11" fmla="*/ 131089 w 224596"/>
                <a:gd name="connsiteY11" fmla="*/ 75 h 257018"/>
                <a:gd name="connsiteX12" fmla="*/ 70851 w 224596"/>
                <a:gd name="connsiteY12" fmla="*/ 19630 h 257018"/>
                <a:gd name="connsiteX13" fmla="*/ 70851 w 224596"/>
                <a:gd name="connsiteY13" fmla="*/ 75 h 257018"/>
                <a:gd name="connsiteX14" fmla="*/ 241 w 224596"/>
                <a:gd name="connsiteY14" fmla="*/ 3267 h 257018"/>
                <a:gd name="connsiteX15" fmla="*/ 241 w 224596"/>
                <a:gd name="connsiteY15" fmla="*/ 22025 h 257018"/>
                <a:gd name="connsiteX16" fmla="*/ 27767 w 224596"/>
                <a:gd name="connsiteY16" fmla="*/ 37191 h 257018"/>
                <a:gd name="connsiteX17" fmla="*/ 27767 w 224596"/>
                <a:gd name="connsiteY17" fmla="*/ 238336 h 257018"/>
                <a:gd name="connsiteX18" fmla="*/ 241 w 224596"/>
                <a:gd name="connsiteY18" fmla="*/ 238336 h 257018"/>
                <a:gd name="connsiteX19" fmla="*/ 241 w 224596"/>
                <a:gd name="connsiteY19" fmla="*/ 257094 h 257018"/>
                <a:gd name="connsiteX20" fmla="*/ 50505 w 224596"/>
                <a:gd name="connsiteY20" fmla="*/ 255896 h 257018"/>
                <a:gd name="connsiteX21" fmla="*/ 100770 w 224596"/>
                <a:gd name="connsiteY21" fmla="*/ 257094 h 257018"/>
                <a:gd name="connsiteX22" fmla="*/ 100770 w 224596"/>
                <a:gd name="connsiteY22" fmla="*/ 238336 h 257018"/>
                <a:gd name="connsiteX23" fmla="*/ 73244 w 224596"/>
                <a:gd name="connsiteY23" fmla="*/ 238336 h 257018"/>
                <a:gd name="connsiteX24" fmla="*/ 73244 w 224596"/>
                <a:gd name="connsiteY24" fmla="*/ 164104 h 2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596" h="257018">
                  <a:moveTo>
                    <a:pt x="73244" y="48366"/>
                  </a:moveTo>
                  <a:cubicBezTo>
                    <a:pt x="73244" y="40783"/>
                    <a:pt x="73643" y="40384"/>
                    <a:pt x="79228" y="34796"/>
                  </a:cubicBezTo>
                  <a:cubicBezTo>
                    <a:pt x="95185" y="18433"/>
                    <a:pt x="115929" y="16039"/>
                    <a:pt x="124706" y="16039"/>
                  </a:cubicBezTo>
                  <a:cubicBezTo>
                    <a:pt x="151434" y="16039"/>
                    <a:pt x="173774" y="40384"/>
                    <a:pt x="173774" y="90670"/>
                  </a:cubicBezTo>
                  <a:cubicBezTo>
                    <a:pt x="173774" y="146943"/>
                    <a:pt x="145849" y="167696"/>
                    <a:pt x="119919" y="167696"/>
                  </a:cubicBezTo>
                  <a:cubicBezTo>
                    <a:pt x="114334" y="167696"/>
                    <a:pt x="95584" y="167696"/>
                    <a:pt x="77632" y="146144"/>
                  </a:cubicBezTo>
                  <a:cubicBezTo>
                    <a:pt x="73244" y="140956"/>
                    <a:pt x="73244" y="140557"/>
                    <a:pt x="73244" y="132974"/>
                  </a:cubicBezTo>
                  <a:lnTo>
                    <a:pt x="73244" y="48366"/>
                  </a:lnTo>
                  <a:close/>
                  <a:moveTo>
                    <a:pt x="73244" y="164104"/>
                  </a:moveTo>
                  <a:cubicBezTo>
                    <a:pt x="90398" y="178072"/>
                    <a:pt x="107951" y="182063"/>
                    <a:pt x="124307" y="182063"/>
                  </a:cubicBezTo>
                  <a:cubicBezTo>
                    <a:pt x="184146" y="182063"/>
                    <a:pt x="224837" y="146144"/>
                    <a:pt x="224837" y="90670"/>
                  </a:cubicBezTo>
                  <a:cubicBezTo>
                    <a:pt x="224837" y="37590"/>
                    <a:pt x="188534" y="75"/>
                    <a:pt x="131089" y="75"/>
                  </a:cubicBezTo>
                  <a:cubicBezTo>
                    <a:pt x="101169" y="75"/>
                    <a:pt x="80026" y="12447"/>
                    <a:pt x="70851" y="19630"/>
                  </a:cubicBezTo>
                  <a:lnTo>
                    <a:pt x="70851" y="75"/>
                  </a:lnTo>
                  <a:lnTo>
                    <a:pt x="241" y="3267"/>
                  </a:lnTo>
                  <a:lnTo>
                    <a:pt x="241" y="22025"/>
                  </a:lnTo>
                  <a:cubicBezTo>
                    <a:pt x="24974" y="22025"/>
                    <a:pt x="27767" y="22025"/>
                    <a:pt x="27767" y="37191"/>
                  </a:cubicBezTo>
                  <a:lnTo>
                    <a:pt x="27767" y="238336"/>
                  </a:lnTo>
                  <a:lnTo>
                    <a:pt x="241" y="238336"/>
                  </a:lnTo>
                  <a:lnTo>
                    <a:pt x="241" y="257094"/>
                  </a:lnTo>
                  <a:cubicBezTo>
                    <a:pt x="11410" y="256695"/>
                    <a:pt x="35346" y="255896"/>
                    <a:pt x="50505" y="255896"/>
                  </a:cubicBezTo>
                  <a:cubicBezTo>
                    <a:pt x="66064" y="255896"/>
                    <a:pt x="89600" y="256695"/>
                    <a:pt x="100770" y="257094"/>
                  </a:cubicBezTo>
                  <a:lnTo>
                    <a:pt x="100770" y="238336"/>
                  </a:lnTo>
                  <a:lnTo>
                    <a:pt x="73244" y="238336"/>
                  </a:lnTo>
                  <a:lnTo>
                    <a:pt x="73244" y="164104"/>
                  </a:ln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6F42CF1-765E-665A-304D-0898BB02560C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12446839" y="5224840"/>
              <a:ext cx="120077" cy="119849"/>
            </a:xfrm>
            <a:custGeom>
              <a:avLst/>
              <a:gdLst>
                <a:gd name="connsiteX0" fmla="*/ 120324 w 120077"/>
                <a:gd name="connsiteY0" fmla="*/ 60134 h 119849"/>
                <a:gd name="connsiteX1" fmla="*/ 60286 w 120077"/>
                <a:gd name="connsiteY1" fmla="*/ 70 h 119849"/>
                <a:gd name="connsiteX2" fmla="*/ 247 w 120077"/>
                <a:gd name="connsiteY2" fmla="*/ 59855 h 119849"/>
                <a:gd name="connsiteX3" fmla="*/ 60286 w 120077"/>
                <a:gd name="connsiteY3" fmla="*/ 119919 h 119849"/>
                <a:gd name="connsiteX4" fmla="*/ 120324 w 120077"/>
                <a:gd name="connsiteY4" fmla="*/ 60134 h 119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77" h="119849">
                  <a:moveTo>
                    <a:pt x="120324" y="60134"/>
                  </a:moveTo>
                  <a:cubicBezTo>
                    <a:pt x="120324" y="26331"/>
                    <a:pt x="93237" y="70"/>
                    <a:pt x="60286" y="70"/>
                  </a:cubicBezTo>
                  <a:cubicBezTo>
                    <a:pt x="26776" y="70"/>
                    <a:pt x="247" y="27169"/>
                    <a:pt x="247" y="59855"/>
                  </a:cubicBezTo>
                  <a:cubicBezTo>
                    <a:pt x="247" y="93659"/>
                    <a:pt x="27334" y="119919"/>
                    <a:pt x="60286" y="119919"/>
                  </a:cubicBezTo>
                  <a:cubicBezTo>
                    <a:pt x="93795" y="119919"/>
                    <a:pt x="120324" y="92821"/>
                    <a:pt x="120324" y="60134"/>
                  </a:cubicBez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EA72CAD-F44F-B4F5-1B8D-3EF4BC727BA1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12444884" y="5435500"/>
              <a:ext cx="205527" cy="201983"/>
            </a:xfrm>
            <a:custGeom>
              <a:avLst/>
              <a:gdLst>
                <a:gd name="connsiteX0" fmla="*/ 205774 w 205527"/>
                <a:gd name="connsiteY0" fmla="*/ 102047 h 201983"/>
                <a:gd name="connsiteX1" fmla="*/ 103011 w 205527"/>
                <a:gd name="connsiteY1" fmla="*/ 77 h 201983"/>
                <a:gd name="connsiteX2" fmla="*/ 247 w 205527"/>
                <a:gd name="connsiteY2" fmla="*/ 102047 h 201983"/>
                <a:gd name="connsiteX3" fmla="*/ 103011 w 205527"/>
                <a:gd name="connsiteY3" fmla="*/ 202061 h 201983"/>
                <a:gd name="connsiteX4" fmla="*/ 205774 w 205527"/>
                <a:gd name="connsiteY4" fmla="*/ 102047 h 201983"/>
                <a:gd name="connsiteX5" fmla="*/ 103011 w 205527"/>
                <a:gd name="connsiteY5" fmla="*/ 192841 h 201983"/>
                <a:gd name="connsiteX6" fmla="*/ 30127 w 205527"/>
                <a:gd name="connsiteY6" fmla="*/ 97577 h 201983"/>
                <a:gd name="connsiteX7" fmla="*/ 103011 w 205527"/>
                <a:gd name="connsiteY7" fmla="*/ 9017 h 201983"/>
                <a:gd name="connsiteX8" fmla="*/ 175895 w 205527"/>
                <a:gd name="connsiteY8" fmla="*/ 97577 h 201983"/>
                <a:gd name="connsiteX9" fmla="*/ 103011 w 205527"/>
                <a:gd name="connsiteY9" fmla="*/ 192841 h 20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527" h="201983">
                  <a:moveTo>
                    <a:pt x="205774" y="102047"/>
                  </a:moveTo>
                  <a:cubicBezTo>
                    <a:pt x="205774" y="46173"/>
                    <a:pt x="159977" y="77"/>
                    <a:pt x="103011" y="77"/>
                  </a:cubicBezTo>
                  <a:cubicBezTo>
                    <a:pt x="45765" y="77"/>
                    <a:pt x="247" y="46173"/>
                    <a:pt x="247" y="102047"/>
                  </a:cubicBezTo>
                  <a:cubicBezTo>
                    <a:pt x="247" y="156803"/>
                    <a:pt x="45765" y="202061"/>
                    <a:pt x="103011" y="202061"/>
                  </a:cubicBezTo>
                  <a:cubicBezTo>
                    <a:pt x="160257" y="202061"/>
                    <a:pt x="205774" y="156803"/>
                    <a:pt x="205774" y="102047"/>
                  </a:cubicBezTo>
                  <a:close/>
                  <a:moveTo>
                    <a:pt x="103011" y="192841"/>
                  </a:moveTo>
                  <a:cubicBezTo>
                    <a:pt x="70338" y="192841"/>
                    <a:pt x="30127" y="166301"/>
                    <a:pt x="30127" y="97577"/>
                  </a:cubicBezTo>
                  <a:cubicBezTo>
                    <a:pt x="30127" y="32763"/>
                    <a:pt x="71176" y="9017"/>
                    <a:pt x="103011" y="9017"/>
                  </a:cubicBezTo>
                  <a:cubicBezTo>
                    <a:pt x="134845" y="9017"/>
                    <a:pt x="175895" y="32763"/>
                    <a:pt x="175895" y="97577"/>
                  </a:cubicBezTo>
                  <a:cubicBezTo>
                    <a:pt x="175895" y="166301"/>
                    <a:pt x="135683" y="192841"/>
                    <a:pt x="103011" y="192841"/>
                  </a:cubicBez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CCF3E5-2629-E08E-834B-616AC91E1F0E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12689782" y="5435500"/>
              <a:ext cx="188214" cy="201983"/>
            </a:xfrm>
            <a:custGeom>
              <a:avLst/>
              <a:gdLst>
                <a:gd name="connsiteX0" fmla="*/ 188467 w 188214"/>
                <a:gd name="connsiteY0" fmla="*/ 7341 h 201983"/>
                <a:gd name="connsiteX1" fmla="*/ 184558 w 188214"/>
                <a:gd name="connsiteY1" fmla="*/ 77 h 201983"/>
                <a:gd name="connsiteX2" fmla="*/ 179810 w 188214"/>
                <a:gd name="connsiteY2" fmla="*/ 3430 h 201983"/>
                <a:gd name="connsiteX3" fmla="*/ 165010 w 188214"/>
                <a:gd name="connsiteY3" fmla="*/ 24662 h 201983"/>
                <a:gd name="connsiteX4" fmla="*/ 107205 w 188214"/>
                <a:gd name="connsiteY4" fmla="*/ 77 h 201983"/>
                <a:gd name="connsiteX5" fmla="*/ 253 w 188214"/>
                <a:gd name="connsiteY5" fmla="*/ 100929 h 201983"/>
                <a:gd name="connsiteX6" fmla="*/ 107205 w 188214"/>
                <a:gd name="connsiteY6" fmla="*/ 202061 h 201983"/>
                <a:gd name="connsiteX7" fmla="*/ 188467 w 188214"/>
                <a:gd name="connsiteY7" fmla="*/ 131101 h 201983"/>
                <a:gd name="connsiteX8" fmla="*/ 183720 w 188214"/>
                <a:gd name="connsiteY8" fmla="*/ 125793 h 201983"/>
                <a:gd name="connsiteX9" fmla="*/ 178973 w 188214"/>
                <a:gd name="connsiteY9" fmla="*/ 129425 h 201983"/>
                <a:gd name="connsiteX10" fmla="*/ 111115 w 188214"/>
                <a:gd name="connsiteY10" fmla="*/ 192003 h 201983"/>
                <a:gd name="connsiteX11" fmla="*/ 30133 w 188214"/>
                <a:gd name="connsiteY11" fmla="*/ 101209 h 201983"/>
                <a:gd name="connsiteX12" fmla="*/ 110556 w 188214"/>
                <a:gd name="connsiteY12" fmla="*/ 10134 h 201983"/>
                <a:gd name="connsiteX13" fmla="*/ 178414 w 188214"/>
                <a:gd name="connsiteY13" fmla="*/ 76624 h 201983"/>
                <a:gd name="connsiteX14" fmla="*/ 183441 w 188214"/>
                <a:gd name="connsiteY14" fmla="*/ 79977 h 201983"/>
                <a:gd name="connsiteX15" fmla="*/ 188467 w 188214"/>
                <a:gd name="connsiteY15" fmla="*/ 72713 h 201983"/>
                <a:gd name="connsiteX16" fmla="*/ 188467 w 188214"/>
                <a:gd name="connsiteY16" fmla="*/ 7341 h 20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214" h="201983">
                  <a:moveTo>
                    <a:pt x="188467" y="7341"/>
                  </a:moveTo>
                  <a:cubicBezTo>
                    <a:pt x="188467" y="2591"/>
                    <a:pt x="188467" y="77"/>
                    <a:pt x="184558" y="77"/>
                  </a:cubicBezTo>
                  <a:cubicBezTo>
                    <a:pt x="183441" y="77"/>
                    <a:pt x="182044" y="77"/>
                    <a:pt x="179810" y="3430"/>
                  </a:cubicBezTo>
                  <a:lnTo>
                    <a:pt x="165010" y="24662"/>
                  </a:lnTo>
                  <a:cubicBezTo>
                    <a:pt x="153282" y="12928"/>
                    <a:pt x="134013" y="77"/>
                    <a:pt x="107205" y="77"/>
                  </a:cubicBezTo>
                  <a:cubicBezTo>
                    <a:pt x="48563" y="77"/>
                    <a:pt x="253" y="45335"/>
                    <a:pt x="253" y="100929"/>
                  </a:cubicBezTo>
                  <a:cubicBezTo>
                    <a:pt x="253" y="157641"/>
                    <a:pt x="49401" y="202061"/>
                    <a:pt x="107205" y="202061"/>
                  </a:cubicBezTo>
                  <a:cubicBezTo>
                    <a:pt x="156633" y="202061"/>
                    <a:pt x="188467" y="165184"/>
                    <a:pt x="188467" y="131101"/>
                  </a:cubicBezTo>
                  <a:cubicBezTo>
                    <a:pt x="188467" y="128028"/>
                    <a:pt x="188188" y="125793"/>
                    <a:pt x="183720" y="125793"/>
                  </a:cubicBezTo>
                  <a:cubicBezTo>
                    <a:pt x="182044" y="125793"/>
                    <a:pt x="179252" y="125793"/>
                    <a:pt x="178973" y="129425"/>
                  </a:cubicBezTo>
                  <a:cubicBezTo>
                    <a:pt x="176739" y="174403"/>
                    <a:pt x="138761" y="192003"/>
                    <a:pt x="111115" y="192003"/>
                  </a:cubicBezTo>
                  <a:cubicBezTo>
                    <a:pt x="81235" y="192003"/>
                    <a:pt x="30133" y="173844"/>
                    <a:pt x="30133" y="101209"/>
                  </a:cubicBezTo>
                  <a:cubicBezTo>
                    <a:pt x="30133" y="25500"/>
                    <a:pt x="84307" y="10134"/>
                    <a:pt x="110556" y="10134"/>
                  </a:cubicBezTo>
                  <a:cubicBezTo>
                    <a:pt x="138202" y="10134"/>
                    <a:pt x="171154" y="28573"/>
                    <a:pt x="178414" y="76624"/>
                  </a:cubicBezTo>
                  <a:cubicBezTo>
                    <a:pt x="178973" y="79977"/>
                    <a:pt x="181486" y="79977"/>
                    <a:pt x="183441" y="79977"/>
                  </a:cubicBezTo>
                  <a:cubicBezTo>
                    <a:pt x="188467" y="79977"/>
                    <a:pt x="188467" y="78300"/>
                    <a:pt x="188467" y="72713"/>
                  </a:cubicBezTo>
                  <a:lnTo>
                    <a:pt x="188467" y="7341"/>
                  </a:ln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9D40B3-7B4E-2AC1-2942-4FCA86EE5075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11555492" y="5785909"/>
              <a:ext cx="684564" cy="492110"/>
            </a:xfrm>
            <a:custGeom>
              <a:avLst/>
              <a:gdLst>
                <a:gd name="connsiteX0" fmla="*/ 92734 w 684564"/>
                <a:gd name="connsiteY0" fmla="*/ 0 h 492110"/>
                <a:gd name="connsiteX1" fmla="*/ 595141 w 684564"/>
                <a:gd name="connsiteY1" fmla="*/ 13144 h 49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4564" h="492110">
                  <a:moveTo>
                    <a:pt x="92734" y="0"/>
                  </a:moveTo>
                  <a:cubicBezTo>
                    <a:pt x="-364936" y="653940"/>
                    <a:pt x="1043742" y="653940"/>
                    <a:pt x="595141" y="13144"/>
                  </a:cubicBezTo>
                </a:path>
              </a:pathLst>
            </a:custGeom>
            <a:noFill/>
            <a:ln w="15926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77D79A-52A3-1FA6-55EB-A19A162EBFD8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12115276" y="5792481"/>
              <a:ext cx="156884" cy="122994"/>
            </a:xfrm>
            <a:custGeom>
              <a:avLst/>
              <a:gdLst>
                <a:gd name="connsiteX0" fmla="*/ 0 w 156884"/>
                <a:gd name="connsiteY0" fmla="*/ 122995 h 122994"/>
                <a:gd name="connsiteX1" fmla="*/ 30814 w 156884"/>
                <a:gd name="connsiteY1" fmla="*/ 0 h 122994"/>
                <a:gd name="connsiteX2" fmla="*/ 156885 w 156884"/>
                <a:gd name="connsiteY2" fmla="*/ 12988 h 1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884" h="122994">
                  <a:moveTo>
                    <a:pt x="0" y="122995"/>
                  </a:moveTo>
                  <a:cubicBezTo>
                    <a:pt x="38321" y="77615"/>
                    <a:pt x="41293" y="34269"/>
                    <a:pt x="30814" y="0"/>
                  </a:cubicBezTo>
                  <a:cubicBezTo>
                    <a:pt x="59437" y="21438"/>
                    <a:pt x="101043" y="33643"/>
                    <a:pt x="156885" y="12988"/>
                  </a:cubicBezTo>
                </a:path>
              </a:pathLst>
            </a:custGeom>
            <a:noFill/>
            <a:ln w="159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BD244-D841-7D4C-3BA0-23555F22E0C3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11423019" y="6437924"/>
              <a:ext cx="149398" cy="177398"/>
            </a:xfrm>
            <a:custGeom>
              <a:avLst/>
              <a:gdLst>
                <a:gd name="connsiteX0" fmla="*/ 64170 w 149398"/>
                <a:gd name="connsiteY0" fmla="*/ 167442 h 177398"/>
                <a:gd name="connsiteX1" fmla="*/ 43226 w 149398"/>
                <a:gd name="connsiteY1" fmla="*/ 155429 h 177398"/>
                <a:gd name="connsiteX2" fmla="*/ 43226 w 149398"/>
                <a:gd name="connsiteY2" fmla="*/ 109892 h 177398"/>
                <a:gd name="connsiteX3" fmla="*/ 81204 w 149398"/>
                <a:gd name="connsiteY3" fmla="*/ 126096 h 177398"/>
                <a:gd name="connsiteX4" fmla="*/ 149620 w 149398"/>
                <a:gd name="connsiteY4" fmla="*/ 62958 h 177398"/>
                <a:gd name="connsiteX5" fmla="*/ 85672 w 149398"/>
                <a:gd name="connsiteY5" fmla="*/ 100 h 177398"/>
                <a:gd name="connsiteX6" fmla="*/ 42109 w 149398"/>
                <a:gd name="connsiteY6" fmla="*/ 17142 h 177398"/>
                <a:gd name="connsiteX7" fmla="*/ 42109 w 149398"/>
                <a:gd name="connsiteY7" fmla="*/ 100 h 177398"/>
                <a:gd name="connsiteX8" fmla="*/ 221 w 149398"/>
                <a:gd name="connsiteY8" fmla="*/ 3173 h 177398"/>
                <a:gd name="connsiteX9" fmla="*/ 221 w 149398"/>
                <a:gd name="connsiteY9" fmla="*/ 13231 h 177398"/>
                <a:gd name="connsiteX10" fmla="*/ 21165 w 149398"/>
                <a:gd name="connsiteY10" fmla="*/ 26361 h 177398"/>
                <a:gd name="connsiteX11" fmla="*/ 21165 w 149398"/>
                <a:gd name="connsiteY11" fmla="*/ 155429 h 177398"/>
                <a:gd name="connsiteX12" fmla="*/ 221 w 149398"/>
                <a:gd name="connsiteY12" fmla="*/ 167442 h 177398"/>
                <a:gd name="connsiteX13" fmla="*/ 221 w 149398"/>
                <a:gd name="connsiteY13" fmla="*/ 177499 h 177398"/>
                <a:gd name="connsiteX14" fmla="*/ 32056 w 149398"/>
                <a:gd name="connsiteY14" fmla="*/ 176382 h 177398"/>
                <a:gd name="connsiteX15" fmla="*/ 64170 w 149398"/>
                <a:gd name="connsiteY15" fmla="*/ 177499 h 177398"/>
                <a:gd name="connsiteX16" fmla="*/ 64170 w 149398"/>
                <a:gd name="connsiteY16" fmla="*/ 167442 h 177398"/>
                <a:gd name="connsiteX17" fmla="*/ 43226 w 149398"/>
                <a:gd name="connsiteY17" fmla="*/ 30272 h 177398"/>
                <a:gd name="connsiteX18" fmla="*/ 82600 w 149398"/>
                <a:gd name="connsiteY18" fmla="*/ 9040 h 177398"/>
                <a:gd name="connsiteX19" fmla="*/ 124208 w 149398"/>
                <a:gd name="connsiteY19" fmla="*/ 62958 h 177398"/>
                <a:gd name="connsiteX20" fmla="*/ 79528 w 149398"/>
                <a:gd name="connsiteY20" fmla="*/ 118273 h 177398"/>
                <a:gd name="connsiteX21" fmla="*/ 43226 w 149398"/>
                <a:gd name="connsiteY21" fmla="*/ 95086 h 177398"/>
                <a:gd name="connsiteX22" fmla="*/ 43226 w 149398"/>
                <a:gd name="connsiteY22" fmla="*/ 30272 h 17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398" h="177398">
                  <a:moveTo>
                    <a:pt x="64170" y="167442"/>
                  </a:moveTo>
                  <a:cubicBezTo>
                    <a:pt x="46018" y="167442"/>
                    <a:pt x="43226" y="167442"/>
                    <a:pt x="43226" y="155429"/>
                  </a:cubicBezTo>
                  <a:lnTo>
                    <a:pt x="43226" y="109892"/>
                  </a:lnTo>
                  <a:cubicBezTo>
                    <a:pt x="44622" y="111289"/>
                    <a:pt x="57747" y="126096"/>
                    <a:pt x="81204" y="126096"/>
                  </a:cubicBezTo>
                  <a:cubicBezTo>
                    <a:pt x="118065" y="126096"/>
                    <a:pt x="149620" y="98438"/>
                    <a:pt x="149620" y="62958"/>
                  </a:cubicBezTo>
                  <a:cubicBezTo>
                    <a:pt x="149620" y="28596"/>
                    <a:pt x="121136" y="100"/>
                    <a:pt x="85672" y="100"/>
                  </a:cubicBezTo>
                  <a:cubicBezTo>
                    <a:pt x="69755" y="100"/>
                    <a:pt x="53558" y="5967"/>
                    <a:pt x="42109" y="17142"/>
                  </a:cubicBezTo>
                  <a:lnTo>
                    <a:pt x="42109" y="100"/>
                  </a:lnTo>
                  <a:lnTo>
                    <a:pt x="221" y="3173"/>
                  </a:lnTo>
                  <a:lnTo>
                    <a:pt x="221" y="13231"/>
                  </a:lnTo>
                  <a:cubicBezTo>
                    <a:pt x="19769" y="13231"/>
                    <a:pt x="21165" y="14628"/>
                    <a:pt x="21165" y="26361"/>
                  </a:cubicBezTo>
                  <a:lnTo>
                    <a:pt x="21165" y="155429"/>
                  </a:lnTo>
                  <a:cubicBezTo>
                    <a:pt x="21165" y="167442"/>
                    <a:pt x="18373" y="167442"/>
                    <a:pt x="221" y="167442"/>
                  </a:cubicBezTo>
                  <a:lnTo>
                    <a:pt x="221" y="177499"/>
                  </a:lnTo>
                  <a:cubicBezTo>
                    <a:pt x="780" y="177499"/>
                    <a:pt x="20327" y="176382"/>
                    <a:pt x="32056" y="176382"/>
                  </a:cubicBezTo>
                  <a:cubicBezTo>
                    <a:pt x="42388" y="176382"/>
                    <a:pt x="61656" y="177220"/>
                    <a:pt x="64170" y="177499"/>
                  </a:cubicBezTo>
                  <a:lnTo>
                    <a:pt x="64170" y="167442"/>
                  </a:lnTo>
                  <a:close/>
                  <a:moveTo>
                    <a:pt x="43226" y="30272"/>
                  </a:moveTo>
                  <a:cubicBezTo>
                    <a:pt x="51603" y="16304"/>
                    <a:pt x="67800" y="9040"/>
                    <a:pt x="82600" y="9040"/>
                  </a:cubicBezTo>
                  <a:cubicBezTo>
                    <a:pt x="106057" y="9040"/>
                    <a:pt x="124208" y="33625"/>
                    <a:pt x="124208" y="62958"/>
                  </a:cubicBezTo>
                  <a:cubicBezTo>
                    <a:pt x="124208" y="94806"/>
                    <a:pt x="103264" y="118273"/>
                    <a:pt x="79528" y="118273"/>
                  </a:cubicBezTo>
                  <a:cubicBezTo>
                    <a:pt x="54954" y="118273"/>
                    <a:pt x="44064" y="96762"/>
                    <a:pt x="43226" y="95086"/>
                  </a:cubicBezTo>
                  <a:lnTo>
                    <a:pt x="43226" y="30272"/>
                  </a:ln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554266-BF94-A9FF-1624-25EB915FDB95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11593628" y="6389314"/>
              <a:ext cx="96620" cy="174605"/>
            </a:xfrm>
            <a:custGeom>
              <a:avLst/>
              <a:gdLst>
                <a:gd name="connsiteX0" fmla="*/ 48257 w 96620"/>
                <a:gd name="connsiteY0" fmla="*/ 61561 h 174605"/>
                <a:gd name="connsiteX1" fmla="*/ 91820 w 96620"/>
                <a:gd name="connsiteY1" fmla="*/ 61561 h 174605"/>
                <a:gd name="connsiteX2" fmla="*/ 91820 w 96620"/>
                <a:gd name="connsiteY2" fmla="*/ 51504 h 174605"/>
                <a:gd name="connsiteX3" fmla="*/ 48257 w 96620"/>
                <a:gd name="connsiteY3" fmla="*/ 51504 h 174605"/>
                <a:gd name="connsiteX4" fmla="*/ 48257 w 96620"/>
                <a:gd name="connsiteY4" fmla="*/ 100 h 174605"/>
                <a:gd name="connsiteX5" fmla="*/ 38762 w 96620"/>
                <a:gd name="connsiteY5" fmla="*/ 100 h 174605"/>
                <a:gd name="connsiteX6" fmla="*/ 226 w 96620"/>
                <a:gd name="connsiteY6" fmla="*/ 53739 h 174605"/>
                <a:gd name="connsiteX7" fmla="*/ 226 w 96620"/>
                <a:gd name="connsiteY7" fmla="*/ 61561 h 174605"/>
                <a:gd name="connsiteX8" fmla="*/ 26196 w 96620"/>
                <a:gd name="connsiteY8" fmla="*/ 61561 h 174605"/>
                <a:gd name="connsiteX9" fmla="*/ 26196 w 96620"/>
                <a:gd name="connsiteY9" fmla="*/ 136991 h 174605"/>
                <a:gd name="connsiteX10" fmla="*/ 65291 w 96620"/>
                <a:gd name="connsiteY10" fmla="*/ 174706 h 174605"/>
                <a:gd name="connsiteX11" fmla="*/ 96846 w 96620"/>
                <a:gd name="connsiteY11" fmla="*/ 136712 h 174605"/>
                <a:gd name="connsiteX12" fmla="*/ 96846 w 96620"/>
                <a:gd name="connsiteY12" fmla="*/ 121346 h 174605"/>
                <a:gd name="connsiteX13" fmla="*/ 87352 w 96620"/>
                <a:gd name="connsiteY13" fmla="*/ 121346 h 174605"/>
                <a:gd name="connsiteX14" fmla="*/ 87352 w 96620"/>
                <a:gd name="connsiteY14" fmla="*/ 136432 h 174605"/>
                <a:gd name="connsiteX15" fmla="*/ 67525 w 96620"/>
                <a:gd name="connsiteY15" fmla="*/ 165766 h 174605"/>
                <a:gd name="connsiteX16" fmla="*/ 48257 w 96620"/>
                <a:gd name="connsiteY16" fmla="*/ 137270 h 174605"/>
                <a:gd name="connsiteX17" fmla="*/ 48257 w 96620"/>
                <a:gd name="connsiteY17" fmla="*/ 61561 h 17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6620" h="174605">
                  <a:moveTo>
                    <a:pt x="48257" y="61561"/>
                  </a:moveTo>
                  <a:lnTo>
                    <a:pt x="91820" y="61561"/>
                  </a:lnTo>
                  <a:lnTo>
                    <a:pt x="91820" y="51504"/>
                  </a:lnTo>
                  <a:lnTo>
                    <a:pt x="48257" y="51504"/>
                  </a:lnTo>
                  <a:lnTo>
                    <a:pt x="48257" y="100"/>
                  </a:lnTo>
                  <a:lnTo>
                    <a:pt x="38762" y="100"/>
                  </a:lnTo>
                  <a:cubicBezTo>
                    <a:pt x="38483" y="25244"/>
                    <a:pt x="27034" y="52901"/>
                    <a:pt x="226" y="53739"/>
                  </a:cubicBezTo>
                  <a:lnTo>
                    <a:pt x="226" y="61561"/>
                  </a:lnTo>
                  <a:lnTo>
                    <a:pt x="26196" y="61561"/>
                  </a:lnTo>
                  <a:lnTo>
                    <a:pt x="26196" y="136991"/>
                  </a:lnTo>
                  <a:cubicBezTo>
                    <a:pt x="26196" y="168280"/>
                    <a:pt x="49653" y="174706"/>
                    <a:pt x="65291" y="174706"/>
                  </a:cubicBezTo>
                  <a:cubicBezTo>
                    <a:pt x="84001" y="174706"/>
                    <a:pt x="96846" y="158782"/>
                    <a:pt x="96846" y="136712"/>
                  </a:cubicBezTo>
                  <a:lnTo>
                    <a:pt x="96846" y="121346"/>
                  </a:lnTo>
                  <a:lnTo>
                    <a:pt x="87352" y="121346"/>
                  </a:lnTo>
                  <a:lnTo>
                    <a:pt x="87352" y="136432"/>
                  </a:lnTo>
                  <a:cubicBezTo>
                    <a:pt x="87352" y="155429"/>
                    <a:pt x="78416" y="165766"/>
                    <a:pt x="67525" y="165766"/>
                  </a:cubicBezTo>
                  <a:cubicBezTo>
                    <a:pt x="48257" y="165766"/>
                    <a:pt x="48257" y="142299"/>
                    <a:pt x="48257" y="137270"/>
                  </a:cubicBezTo>
                  <a:lnTo>
                    <a:pt x="48257" y="61561"/>
                  </a:ln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ADF21D4-A711-5BC7-3880-71897188628A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11731698" y="6431219"/>
              <a:ext cx="120077" cy="119849"/>
            </a:xfrm>
            <a:custGeom>
              <a:avLst/>
              <a:gdLst>
                <a:gd name="connsiteX0" fmla="*/ 120306 w 120077"/>
                <a:gd name="connsiteY0" fmla="*/ 60165 h 119849"/>
                <a:gd name="connsiteX1" fmla="*/ 60268 w 120077"/>
                <a:gd name="connsiteY1" fmla="*/ 100 h 119849"/>
                <a:gd name="connsiteX2" fmla="*/ 229 w 120077"/>
                <a:gd name="connsiteY2" fmla="*/ 59885 h 119849"/>
                <a:gd name="connsiteX3" fmla="*/ 60268 w 120077"/>
                <a:gd name="connsiteY3" fmla="*/ 119949 h 119849"/>
                <a:gd name="connsiteX4" fmla="*/ 120306 w 120077"/>
                <a:gd name="connsiteY4" fmla="*/ 60165 h 119849"/>
                <a:gd name="connsiteX5" fmla="*/ 60268 w 120077"/>
                <a:gd name="connsiteY5" fmla="*/ 106260 h 119849"/>
                <a:gd name="connsiteX6" fmla="*/ 13912 w 120077"/>
                <a:gd name="connsiteY6" fmla="*/ 60165 h 119849"/>
                <a:gd name="connsiteX7" fmla="*/ 60268 w 120077"/>
                <a:gd name="connsiteY7" fmla="*/ 13789 h 119849"/>
                <a:gd name="connsiteX8" fmla="*/ 106623 w 120077"/>
                <a:gd name="connsiteY8" fmla="*/ 59885 h 119849"/>
                <a:gd name="connsiteX9" fmla="*/ 60268 w 120077"/>
                <a:gd name="connsiteY9" fmla="*/ 106260 h 119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077" h="119849">
                  <a:moveTo>
                    <a:pt x="120306" y="60165"/>
                  </a:moveTo>
                  <a:cubicBezTo>
                    <a:pt x="120306" y="26361"/>
                    <a:pt x="93219" y="100"/>
                    <a:pt x="60268" y="100"/>
                  </a:cubicBezTo>
                  <a:cubicBezTo>
                    <a:pt x="26758" y="100"/>
                    <a:pt x="229" y="27199"/>
                    <a:pt x="229" y="59885"/>
                  </a:cubicBezTo>
                  <a:cubicBezTo>
                    <a:pt x="229" y="93689"/>
                    <a:pt x="27316" y="119949"/>
                    <a:pt x="60268" y="119949"/>
                  </a:cubicBezTo>
                  <a:cubicBezTo>
                    <a:pt x="93778" y="119949"/>
                    <a:pt x="120306" y="92851"/>
                    <a:pt x="120306" y="60165"/>
                  </a:cubicBezTo>
                  <a:close/>
                  <a:moveTo>
                    <a:pt x="60268" y="106260"/>
                  </a:moveTo>
                  <a:cubicBezTo>
                    <a:pt x="34018" y="106260"/>
                    <a:pt x="13912" y="85028"/>
                    <a:pt x="13912" y="60165"/>
                  </a:cubicBezTo>
                  <a:cubicBezTo>
                    <a:pt x="13912" y="34183"/>
                    <a:pt x="34577" y="13789"/>
                    <a:pt x="60268" y="13789"/>
                  </a:cubicBezTo>
                  <a:cubicBezTo>
                    <a:pt x="86517" y="13789"/>
                    <a:pt x="106623" y="35021"/>
                    <a:pt x="106623" y="59885"/>
                  </a:cubicBezTo>
                  <a:cubicBezTo>
                    <a:pt x="106623" y="85866"/>
                    <a:pt x="85959" y="106260"/>
                    <a:pt x="60268" y="106260"/>
                  </a:cubicBez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1C404A-F8B7-E679-ADC7-EB5D28B8DF03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11889284" y="6370317"/>
              <a:ext cx="166153" cy="190808"/>
            </a:xfrm>
            <a:custGeom>
              <a:avLst/>
              <a:gdLst>
                <a:gd name="connsiteX0" fmla="*/ 166386 w 166153"/>
                <a:gd name="connsiteY0" fmla="*/ 117435 h 190808"/>
                <a:gd name="connsiteX1" fmla="*/ 156892 w 166153"/>
                <a:gd name="connsiteY1" fmla="*/ 117435 h 190808"/>
                <a:gd name="connsiteX2" fmla="*/ 96853 w 166153"/>
                <a:gd name="connsiteY2" fmla="*/ 180852 h 190808"/>
                <a:gd name="connsiteX3" fmla="*/ 68928 w 166153"/>
                <a:gd name="connsiteY3" fmla="*/ 180852 h 190808"/>
                <a:gd name="connsiteX4" fmla="*/ 55524 w 166153"/>
                <a:gd name="connsiteY4" fmla="*/ 169956 h 190808"/>
                <a:gd name="connsiteX5" fmla="*/ 55524 w 166153"/>
                <a:gd name="connsiteY5" fmla="*/ 23009 h 190808"/>
                <a:gd name="connsiteX6" fmla="*/ 81774 w 166153"/>
                <a:gd name="connsiteY6" fmla="*/ 10158 h 190808"/>
                <a:gd name="connsiteX7" fmla="*/ 91548 w 166153"/>
                <a:gd name="connsiteY7" fmla="*/ 10158 h 190808"/>
                <a:gd name="connsiteX8" fmla="*/ 91548 w 166153"/>
                <a:gd name="connsiteY8" fmla="*/ 100 h 190808"/>
                <a:gd name="connsiteX9" fmla="*/ 42679 w 166153"/>
                <a:gd name="connsiteY9" fmla="*/ 1218 h 190808"/>
                <a:gd name="connsiteX10" fmla="*/ 233 w 166153"/>
                <a:gd name="connsiteY10" fmla="*/ 100 h 190808"/>
                <a:gd name="connsiteX11" fmla="*/ 233 w 166153"/>
                <a:gd name="connsiteY11" fmla="*/ 10158 h 190808"/>
                <a:gd name="connsiteX12" fmla="*/ 6935 w 166153"/>
                <a:gd name="connsiteY12" fmla="*/ 10158 h 190808"/>
                <a:gd name="connsiteX13" fmla="*/ 28996 w 166153"/>
                <a:gd name="connsiteY13" fmla="*/ 22729 h 190808"/>
                <a:gd name="connsiteX14" fmla="*/ 28996 w 166153"/>
                <a:gd name="connsiteY14" fmla="*/ 168280 h 190808"/>
                <a:gd name="connsiteX15" fmla="*/ 6935 w 166153"/>
                <a:gd name="connsiteY15" fmla="*/ 180852 h 190808"/>
                <a:gd name="connsiteX16" fmla="*/ 233 w 166153"/>
                <a:gd name="connsiteY16" fmla="*/ 180852 h 190808"/>
                <a:gd name="connsiteX17" fmla="*/ 233 w 166153"/>
                <a:gd name="connsiteY17" fmla="*/ 190909 h 190808"/>
                <a:gd name="connsiteX18" fmla="*/ 158009 w 166153"/>
                <a:gd name="connsiteY18" fmla="*/ 190909 h 190808"/>
                <a:gd name="connsiteX19" fmla="*/ 166386 w 166153"/>
                <a:gd name="connsiteY19" fmla="*/ 117435 h 19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6153" h="190808">
                  <a:moveTo>
                    <a:pt x="166386" y="117435"/>
                  </a:moveTo>
                  <a:lnTo>
                    <a:pt x="156892" y="117435"/>
                  </a:lnTo>
                  <a:cubicBezTo>
                    <a:pt x="153820" y="144813"/>
                    <a:pt x="149631" y="180852"/>
                    <a:pt x="96853" y="180852"/>
                  </a:cubicBezTo>
                  <a:lnTo>
                    <a:pt x="68928" y="180852"/>
                  </a:lnTo>
                  <a:cubicBezTo>
                    <a:pt x="55804" y="180852"/>
                    <a:pt x="55524" y="178617"/>
                    <a:pt x="55524" y="169956"/>
                  </a:cubicBezTo>
                  <a:lnTo>
                    <a:pt x="55524" y="23009"/>
                  </a:lnTo>
                  <a:cubicBezTo>
                    <a:pt x="55524" y="13789"/>
                    <a:pt x="55524" y="10158"/>
                    <a:pt x="81774" y="10158"/>
                  </a:cubicBezTo>
                  <a:lnTo>
                    <a:pt x="91548" y="10158"/>
                  </a:lnTo>
                  <a:lnTo>
                    <a:pt x="91548" y="100"/>
                  </a:lnTo>
                  <a:cubicBezTo>
                    <a:pt x="85683" y="380"/>
                    <a:pt x="49939" y="1218"/>
                    <a:pt x="42679" y="1218"/>
                  </a:cubicBezTo>
                  <a:cubicBezTo>
                    <a:pt x="32068" y="1218"/>
                    <a:pt x="512" y="100"/>
                    <a:pt x="233" y="100"/>
                  </a:cubicBezTo>
                  <a:lnTo>
                    <a:pt x="233" y="10158"/>
                  </a:lnTo>
                  <a:lnTo>
                    <a:pt x="6935" y="10158"/>
                  </a:lnTo>
                  <a:cubicBezTo>
                    <a:pt x="28437" y="10158"/>
                    <a:pt x="28996" y="12951"/>
                    <a:pt x="28996" y="22729"/>
                  </a:cubicBezTo>
                  <a:lnTo>
                    <a:pt x="28996" y="168280"/>
                  </a:lnTo>
                  <a:cubicBezTo>
                    <a:pt x="28996" y="177779"/>
                    <a:pt x="28437" y="180852"/>
                    <a:pt x="6935" y="180852"/>
                  </a:cubicBezTo>
                  <a:lnTo>
                    <a:pt x="233" y="180852"/>
                  </a:lnTo>
                  <a:lnTo>
                    <a:pt x="233" y="190909"/>
                  </a:lnTo>
                  <a:lnTo>
                    <a:pt x="158009" y="190909"/>
                  </a:lnTo>
                  <a:lnTo>
                    <a:pt x="166386" y="117435"/>
                  </a:ln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D5455E-4122-464D-0B31-BB7BFD9FA385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12081785" y="6436527"/>
              <a:ext cx="136832" cy="127391"/>
            </a:xfrm>
            <a:custGeom>
              <a:avLst/>
              <a:gdLst>
                <a:gd name="connsiteX0" fmla="*/ 137070 w 136832"/>
                <a:gd name="connsiteY0" fmla="*/ 65193 h 127391"/>
                <a:gd name="connsiteX1" fmla="*/ 68654 w 136832"/>
                <a:gd name="connsiteY1" fmla="*/ 100 h 127391"/>
                <a:gd name="connsiteX2" fmla="*/ 238 w 136832"/>
                <a:gd name="connsiteY2" fmla="*/ 65193 h 127391"/>
                <a:gd name="connsiteX3" fmla="*/ 68654 w 136832"/>
                <a:gd name="connsiteY3" fmla="*/ 127492 h 127391"/>
                <a:gd name="connsiteX4" fmla="*/ 137070 w 136832"/>
                <a:gd name="connsiteY4" fmla="*/ 65193 h 127391"/>
                <a:gd name="connsiteX5" fmla="*/ 68654 w 136832"/>
                <a:gd name="connsiteY5" fmla="*/ 118553 h 127391"/>
                <a:gd name="connsiteX6" fmla="*/ 34027 w 136832"/>
                <a:gd name="connsiteY6" fmla="*/ 101511 h 127391"/>
                <a:gd name="connsiteX7" fmla="*/ 25650 w 136832"/>
                <a:gd name="connsiteY7" fmla="*/ 62679 h 127391"/>
                <a:gd name="connsiteX8" fmla="*/ 35703 w 136832"/>
                <a:gd name="connsiteY8" fmla="*/ 22170 h 127391"/>
                <a:gd name="connsiteX9" fmla="*/ 68654 w 136832"/>
                <a:gd name="connsiteY9" fmla="*/ 7923 h 127391"/>
                <a:gd name="connsiteX10" fmla="*/ 103002 w 136832"/>
                <a:gd name="connsiteY10" fmla="*/ 24405 h 127391"/>
                <a:gd name="connsiteX11" fmla="*/ 111658 w 136832"/>
                <a:gd name="connsiteY11" fmla="*/ 62679 h 127391"/>
                <a:gd name="connsiteX12" fmla="*/ 102723 w 136832"/>
                <a:gd name="connsiteY12" fmla="*/ 102349 h 127391"/>
                <a:gd name="connsiteX13" fmla="*/ 68654 w 136832"/>
                <a:gd name="connsiteY13" fmla="*/ 118553 h 12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832" h="127391">
                  <a:moveTo>
                    <a:pt x="137070" y="65193"/>
                  </a:moveTo>
                  <a:cubicBezTo>
                    <a:pt x="137070" y="30272"/>
                    <a:pt x="107191" y="100"/>
                    <a:pt x="68654" y="100"/>
                  </a:cubicBezTo>
                  <a:cubicBezTo>
                    <a:pt x="30118" y="100"/>
                    <a:pt x="238" y="30272"/>
                    <a:pt x="238" y="65193"/>
                  </a:cubicBezTo>
                  <a:cubicBezTo>
                    <a:pt x="238" y="99835"/>
                    <a:pt x="30955" y="127492"/>
                    <a:pt x="68654" y="127492"/>
                  </a:cubicBezTo>
                  <a:cubicBezTo>
                    <a:pt x="106353" y="127492"/>
                    <a:pt x="137070" y="99835"/>
                    <a:pt x="137070" y="65193"/>
                  </a:cubicBezTo>
                  <a:close/>
                  <a:moveTo>
                    <a:pt x="68654" y="118553"/>
                  </a:moveTo>
                  <a:cubicBezTo>
                    <a:pt x="58322" y="118553"/>
                    <a:pt x="43242" y="115200"/>
                    <a:pt x="34027" y="101511"/>
                  </a:cubicBezTo>
                  <a:cubicBezTo>
                    <a:pt x="26487" y="90057"/>
                    <a:pt x="25650" y="75530"/>
                    <a:pt x="25650" y="62679"/>
                  </a:cubicBezTo>
                  <a:cubicBezTo>
                    <a:pt x="25650" y="50666"/>
                    <a:pt x="25929" y="34183"/>
                    <a:pt x="35703" y="22170"/>
                  </a:cubicBezTo>
                  <a:cubicBezTo>
                    <a:pt x="42684" y="14069"/>
                    <a:pt x="54412" y="7923"/>
                    <a:pt x="68654" y="7923"/>
                  </a:cubicBezTo>
                  <a:cubicBezTo>
                    <a:pt x="85130" y="7923"/>
                    <a:pt x="96858" y="15745"/>
                    <a:pt x="103002" y="24405"/>
                  </a:cubicBezTo>
                  <a:cubicBezTo>
                    <a:pt x="110821" y="35301"/>
                    <a:pt x="111658" y="49269"/>
                    <a:pt x="111658" y="62679"/>
                  </a:cubicBezTo>
                  <a:cubicBezTo>
                    <a:pt x="111658" y="76089"/>
                    <a:pt x="110821" y="90895"/>
                    <a:pt x="102723" y="102349"/>
                  </a:cubicBezTo>
                  <a:cubicBezTo>
                    <a:pt x="95183" y="112965"/>
                    <a:pt x="82337" y="118553"/>
                    <a:pt x="68654" y="118553"/>
                  </a:cubicBez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3FCDA6C-B09D-A0D7-1584-ADB9D0979B19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12251345" y="6436527"/>
              <a:ext cx="117843" cy="127391"/>
            </a:xfrm>
            <a:custGeom>
              <a:avLst/>
              <a:gdLst>
                <a:gd name="connsiteX0" fmla="*/ 96025 w 117843"/>
                <a:gd name="connsiteY0" fmla="*/ 13231 h 127391"/>
                <a:gd name="connsiteX1" fmla="*/ 88206 w 117843"/>
                <a:gd name="connsiteY1" fmla="*/ 25523 h 127391"/>
                <a:gd name="connsiteX2" fmla="*/ 101330 w 117843"/>
                <a:gd name="connsiteY2" fmla="*/ 38653 h 127391"/>
                <a:gd name="connsiteX3" fmla="*/ 114734 w 117843"/>
                <a:gd name="connsiteY3" fmla="*/ 24964 h 127391"/>
                <a:gd name="connsiteX4" fmla="*/ 68100 w 117843"/>
                <a:gd name="connsiteY4" fmla="*/ 100 h 127391"/>
                <a:gd name="connsiteX5" fmla="*/ 242 w 117843"/>
                <a:gd name="connsiteY5" fmla="*/ 64355 h 127391"/>
                <a:gd name="connsiteX6" fmla="*/ 66704 w 117843"/>
                <a:gd name="connsiteY6" fmla="*/ 127492 h 127391"/>
                <a:gd name="connsiteX7" fmla="*/ 118085 w 117843"/>
                <a:gd name="connsiteY7" fmla="*/ 91174 h 127391"/>
                <a:gd name="connsiteX8" fmla="*/ 113338 w 117843"/>
                <a:gd name="connsiteY8" fmla="*/ 87822 h 127391"/>
                <a:gd name="connsiteX9" fmla="*/ 108032 w 117843"/>
                <a:gd name="connsiteY9" fmla="*/ 92571 h 127391"/>
                <a:gd name="connsiteX10" fmla="*/ 70055 w 117843"/>
                <a:gd name="connsiteY10" fmla="*/ 118553 h 127391"/>
                <a:gd name="connsiteX11" fmla="*/ 25654 w 117843"/>
                <a:gd name="connsiteY11" fmla="*/ 64076 h 127391"/>
                <a:gd name="connsiteX12" fmla="*/ 68938 w 117843"/>
                <a:gd name="connsiteY12" fmla="*/ 9040 h 127391"/>
                <a:gd name="connsiteX13" fmla="*/ 96025 w 117843"/>
                <a:gd name="connsiteY13" fmla="*/ 13231 h 12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843" h="127391">
                  <a:moveTo>
                    <a:pt x="96025" y="13231"/>
                  </a:moveTo>
                  <a:cubicBezTo>
                    <a:pt x="90998" y="15466"/>
                    <a:pt x="88206" y="19936"/>
                    <a:pt x="88206" y="25523"/>
                  </a:cubicBezTo>
                  <a:cubicBezTo>
                    <a:pt x="88206" y="33066"/>
                    <a:pt x="93511" y="38653"/>
                    <a:pt x="101330" y="38653"/>
                  </a:cubicBezTo>
                  <a:cubicBezTo>
                    <a:pt x="108870" y="38653"/>
                    <a:pt x="114734" y="33904"/>
                    <a:pt x="114734" y="24964"/>
                  </a:cubicBezTo>
                  <a:cubicBezTo>
                    <a:pt x="114734" y="100"/>
                    <a:pt x="75919" y="100"/>
                    <a:pt x="68100" y="100"/>
                  </a:cubicBezTo>
                  <a:cubicBezTo>
                    <a:pt x="26212" y="100"/>
                    <a:pt x="242" y="32228"/>
                    <a:pt x="242" y="64355"/>
                  </a:cubicBezTo>
                  <a:cubicBezTo>
                    <a:pt x="242" y="99556"/>
                    <a:pt x="30122" y="127492"/>
                    <a:pt x="66704" y="127492"/>
                  </a:cubicBezTo>
                  <a:cubicBezTo>
                    <a:pt x="108312" y="127492"/>
                    <a:pt x="118085" y="94527"/>
                    <a:pt x="118085" y="91174"/>
                  </a:cubicBezTo>
                  <a:cubicBezTo>
                    <a:pt x="118085" y="87822"/>
                    <a:pt x="114455" y="87822"/>
                    <a:pt x="113338" y="87822"/>
                  </a:cubicBezTo>
                  <a:cubicBezTo>
                    <a:pt x="109708" y="87822"/>
                    <a:pt x="109429" y="88660"/>
                    <a:pt x="108032" y="92571"/>
                  </a:cubicBezTo>
                  <a:cubicBezTo>
                    <a:pt x="101889" y="109892"/>
                    <a:pt x="87089" y="118553"/>
                    <a:pt x="70055" y="118553"/>
                  </a:cubicBezTo>
                  <a:cubicBezTo>
                    <a:pt x="50786" y="118553"/>
                    <a:pt x="25654" y="104305"/>
                    <a:pt x="25654" y="64076"/>
                  </a:cubicBezTo>
                  <a:cubicBezTo>
                    <a:pt x="25654" y="28596"/>
                    <a:pt x="42967" y="9040"/>
                    <a:pt x="68938" y="9040"/>
                  </a:cubicBezTo>
                  <a:cubicBezTo>
                    <a:pt x="72568" y="9040"/>
                    <a:pt x="85972" y="9040"/>
                    <a:pt x="96025" y="13231"/>
                  </a:cubicBezTo>
                  <a:close/>
                </a:path>
              </a:pathLst>
            </a:custGeom>
            <a:solidFill>
              <a:srgbClr val="000000"/>
            </a:solidFill>
            <a:ln w="3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BDF1DC35-230F-709E-749A-3B67BA93A50A}"/>
              </a:ext>
            </a:extLst>
          </p:cNvPr>
          <p:cNvGrpSpPr/>
          <p:nvPr/>
        </p:nvGrpSpPr>
        <p:grpSpPr>
          <a:xfrm>
            <a:off x="2404954" y="3005626"/>
            <a:ext cx="6580037" cy="1582266"/>
            <a:chOff x="2404954" y="3005626"/>
            <a:chExt cx="6580037" cy="1582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723CF6E-A621-A0F5-86C2-B29FF39B3C15}"/>
                </a:ext>
              </a:extLst>
            </p:cNvPr>
            <p:cNvSpPr/>
            <p:nvPr/>
          </p:nvSpPr>
          <p:spPr>
            <a:xfrm>
              <a:off x="2404954" y="3005626"/>
              <a:ext cx="6580035" cy="51185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36A572-0BF8-A176-A88F-FCC09BC21A3E}"/>
                </a:ext>
              </a:extLst>
            </p:cNvPr>
            <p:cNvSpPr txBox="1"/>
            <p:nvPr/>
          </p:nvSpPr>
          <p:spPr>
            <a:xfrm>
              <a:off x="2404955" y="3018232"/>
              <a:ext cx="6580036" cy="156966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latin typeface="Courier New" panose="02070309020205020404" pitchFamily="49" charset="0"/>
                  <a:cs typeface="Courier New" panose="02070309020205020404" pitchFamily="49" charset="0"/>
                </a:rPr>
                <a:t>Proposition.</a:t>
              </a:r>
            </a:p>
            <a:p>
              <a:r>
                <a:rPr lang="en-GB" sz="3200" b="1">
                  <a:cs typeface="Courier New" panose="02070309020205020404" pitchFamily="49" charset="0"/>
                </a:rPr>
                <a:t>                                   </a:t>
              </a:r>
              <a:r>
                <a:rPr lang="en-GB" sz="3200" b="1" err="1">
                  <a:cs typeface="Courier New" panose="02070309020205020404" pitchFamily="49" charset="0"/>
                </a:rPr>
                <a:t>iff</a:t>
              </a:r>
              <a:r>
                <a:rPr lang="en-GB" sz="3200" b="1">
                  <a:cs typeface="Courier New" panose="02070309020205020404" pitchFamily="49" charset="0"/>
                </a:rPr>
                <a:t>     is sober and</a:t>
              </a:r>
            </a:p>
            <a:p>
              <a:endParaRPr lang="en-GB" sz="3200" b="1">
                <a:cs typeface="Courier New" panose="02070309020205020404" pitchFamily="49" charset="0"/>
              </a:endParaRPr>
            </a:p>
          </p:txBody>
        </p:sp>
        <p:grpSp>
          <p:nvGrpSpPr>
            <p:cNvPr id="26" name="Group 25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S\cong \pt(\loc(S))$&#10;&#10;\end{document}&#10;" title="IguanaTex Vector Display">
              <a:extLst>
                <a:ext uri="{FF2B5EF4-FFF2-40B4-BE49-F238E27FC236}">
                  <a16:creationId xmlns:a16="http://schemas.microsoft.com/office/drawing/2014/main" id="{550C7255-8DC1-15D8-B472-D0D3531A9C76}"/>
                </a:ext>
              </a:extLst>
            </p:cNvPr>
            <p:cNvGrpSpPr>
              <a:grpSpLocks noChangeAspect="1"/>
            </p:cNvGrpSpPr>
            <p:nvPr>
              <p:custDataLst>
                <p:tags r:id="rId66"/>
              </p:custDataLst>
            </p:nvPr>
          </p:nvGrpSpPr>
          <p:grpSpPr>
            <a:xfrm>
              <a:off x="2519811" y="3641216"/>
              <a:ext cx="2700454" cy="394759"/>
              <a:chOff x="5702065" y="4730915"/>
              <a:chExt cx="2700454" cy="394759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B9386FB-46D6-94F4-F41B-EC8B1B74E2CC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>
                <a:off x="5702065" y="4748679"/>
                <a:ext cx="241886" cy="286990"/>
              </a:xfrm>
              <a:custGeom>
                <a:avLst/>
                <a:gdLst>
                  <a:gd name="connsiteX0" fmla="*/ 241963 w 241886"/>
                  <a:gd name="connsiteY0" fmla="*/ 4010 h 286990"/>
                  <a:gd name="connsiteX1" fmla="*/ 237476 w 241886"/>
                  <a:gd name="connsiteY1" fmla="*/ 63 h 286990"/>
                  <a:gd name="connsiteX2" fmla="*/ 230134 w 241886"/>
                  <a:gd name="connsiteY2" fmla="*/ 5984 h 286990"/>
                  <a:gd name="connsiteX3" fmla="*/ 210555 w 241886"/>
                  <a:gd name="connsiteY3" fmla="*/ 28485 h 286990"/>
                  <a:gd name="connsiteX4" fmla="*/ 152225 w 241886"/>
                  <a:gd name="connsiteY4" fmla="*/ 63 h 286990"/>
                  <a:gd name="connsiteX5" fmla="*/ 51473 w 241886"/>
                  <a:gd name="connsiteY5" fmla="*/ 93226 h 286990"/>
                  <a:gd name="connsiteX6" fmla="*/ 93894 w 241886"/>
                  <a:gd name="connsiteY6" fmla="*/ 149282 h 286990"/>
                  <a:gd name="connsiteX7" fmla="*/ 137540 w 241886"/>
                  <a:gd name="connsiteY7" fmla="*/ 160335 h 286990"/>
                  <a:gd name="connsiteX8" fmla="*/ 175067 w 241886"/>
                  <a:gd name="connsiteY8" fmla="*/ 202180 h 286990"/>
                  <a:gd name="connsiteX9" fmla="*/ 101645 w 241886"/>
                  <a:gd name="connsiteY9" fmla="*/ 274815 h 286990"/>
                  <a:gd name="connsiteX10" fmla="*/ 30262 w 241886"/>
                  <a:gd name="connsiteY10" fmla="*/ 217181 h 286990"/>
                  <a:gd name="connsiteX11" fmla="*/ 32709 w 241886"/>
                  <a:gd name="connsiteY11" fmla="*/ 195864 h 286990"/>
                  <a:gd name="connsiteX12" fmla="*/ 33525 w 241886"/>
                  <a:gd name="connsiteY12" fmla="*/ 193100 h 286990"/>
                  <a:gd name="connsiteX13" fmla="*/ 28630 w 241886"/>
                  <a:gd name="connsiteY13" fmla="*/ 188758 h 286990"/>
                  <a:gd name="connsiteX14" fmla="*/ 24551 w 241886"/>
                  <a:gd name="connsiteY14" fmla="*/ 190337 h 286990"/>
                  <a:gd name="connsiteX15" fmla="*/ 77 w 241886"/>
                  <a:gd name="connsiteY15" fmla="*/ 283105 h 286990"/>
                  <a:gd name="connsiteX16" fmla="*/ 4564 w 241886"/>
                  <a:gd name="connsiteY16" fmla="*/ 287053 h 286990"/>
                  <a:gd name="connsiteX17" fmla="*/ 11906 w 241886"/>
                  <a:gd name="connsiteY17" fmla="*/ 281132 h 286990"/>
                  <a:gd name="connsiteX18" fmla="*/ 31893 w 241886"/>
                  <a:gd name="connsiteY18" fmla="*/ 258630 h 286990"/>
                  <a:gd name="connsiteX19" fmla="*/ 100829 w 241886"/>
                  <a:gd name="connsiteY19" fmla="*/ 287053 h 286990"/>
                  <a:gd name="connsiteX20" fmla="*/ 204436 w 241886"/>
                  <a:gd name="connsiteY20" fmla="*/ 185600 h 286990"/>
                  <a:gd name="connsiteX21" fmla="*/ 184449 w 241886"/>
                  <a:gd name="connsiteY21" fmla="*/ 139413 h 286990"/>
                  <a:gd name="connsiteX22" fmla="*/ 132645 w 241886"/>
                  <a:gd name="connsiteY22" fmla="*/ 119675 h 286990"/>
                  <a:gd name="connsiteX23" fmla="*/ 105316 w 241886"/>
                  <a:gd name="connsiteY23" fmla="*/ 112569 h 286990"/>
                  <a:gd name="connsiteX24" fmla="*/ 80434 w 241886"/>
                  <a:gd name="connsiteY24" fmla="*/ 76646 h 286990"/>
                  <a:gd name="connsiteX25" fmla="*/ 151817 w 241886"/>
                  <a:gd name="connsiteY25" fmla="*/ 11116 h 286990"/>
                  <a:gd name="connsiteX26" fmla="*/ 210555 w 241886"/>
                  <a:gd name="connsiteY26" fmla="*/ 72304 h 286990"/>
                  <a:gd name="connsiteX27" fmla="*/ 208923 w 241886"/>
                  <a:gd name="connsiteY27" fmla="*/ 94410 h 286990"/>
                  <a:gd name="connsiteX28" fmla="*/ 213818 w 241886"/>
                  <a:gd name="connsiteY28" fmla="*/ 98358 h 286990"/>
                  <a:gd name="connsiteX29" fmla="*/ 219937 w 241886"/>
                  <a:gd name="connsiteY29" fmla="*/ 90463 h 286990"/>
                  <a:gd name="connsiteX30" fmla="*/ 241963 w 241886"/>
                  <a:gd name="connsiteY30" fmla="*/ 4010 h 2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1886" h="286990">
                    <a:moveTo>
                      <a:pt x="241963" y="4010"/>
                    </a:moveTo>
                    <a:cubicBezTo>
                      <a:pt x="241963" y="2826"/>
                      <a:pt x="241148" y="63"/>
                      <a:pt x="237476" y="63"/>
                    </a:cubicBezTo>
                    <a:cubicBezTo>
                      <a:pt x="235437" y="63"/>
                      <a:pt x="235029" y="458"/>
                      <a:pt x="230134" y="5984"/>
                    </a:cubicBezTo>
                    <a:lnTo>
                      <a:pt x="210555" y="28485"/>
                    </a:lnTo>
                    <a:cubicBezTo>
                      <a:pt x="199949" y="9932"/>
                      <a:pt x="178738" y="63"/>
                      <a:pt x="152225" y="63"/>
                    </a:cubicBezTo>
                    <a:cubicBezTo>
                      <a:pt x="100421" y="63"/>
                      <a:pt x="51473" y="45460"/>
                      <a:pt x="51473" y="93226"/>
                    </a:cubicBezTo>
                    <a:cubicBezTo>
                      <a:pt x="51473" y="125202"/>
                      <a:pt x="73091" y="143361"/>
                      <a:pt x="93894" y="149282"/>
                    </a:cubicBezTo>
                    <a:lnTo>
                      <a:pt x="137540" y="160335"/>
                    </a:lnTo>
                    <a:cubicBezTo>
                      <a:pt x="152633" y="163888"/>
                      <a:pt x="175067" y="169809"/>
                      <a:pt x="175067" y="202180"/>
                    </a:cubicBezTo>
                    <a:cubicBezTo>
                      <a:pt x="175067" y="237708"/>
                      <a:pt x="141619" y="274815"/>
                      <a:pt x="101645" y="274815"/>
                    </a:cubicBezTo>
                    <a:cubicBezTo>
                      <a:pt x="75539" y="274815"/>
                      <a:pt x="30262" y="266131"/>
                      <a:pt x="30262" y="217181"/>
                    </a:cubicBezTo>
                    <a:cubicBezTo>
                      <a:pt x="30262" y="207706"/>
                      <a:pt x="32301" y="198232"/>
                      <a:pt x="32709" y="195864"/>
                    </a:cubicBezTo>
                    <a:cubicBezTo>
                      <a:pt x="33117" y="194285"/>
                      <a:pt x="33525" y="193890"/>
                      <a:pt x="33525" y="193100"/>
                    </a:cubicBezTo>
                    <a:cubicBezTo>
                      <a:pt x="33525" y="189153"/>
                      <a:pt x="30669" y="188758"/>
                      <a:pt x="28630" y="188758"/>
                    </a:cubicBezTo>
                    <a:cubicBezTo>
                      <a:pt x="26590" y="188758"/>
                      <a:pt x="25775" y="189153"/>
                      <a:pt x="24551" y="190337"/>
                    </a:cubicBezTo>
                    <a:cubicBezTo>
                      <a:pt x="22919" y="191916"/>
                      <a:pt x="77" y="281921"/>
                      <a:pt x="77" y="283105"/>
                    </a:cubicBezTo>
                    <a:cubicBezTo>
                      <a:pt x="77" y="285474"/>
                      <a:pt x="2116" y="287053"/>
                      <a:pt x="4564" y="287053"/>
                    </a:cubicBezTo>
                    <a:cubicBezTo>
                      <a:pt x="6603" y="287053"/>
                      <a:pt x="7011" y="286658"/>
                      <a:pt x="11906" y="281132"/>
                    </a:cubicBezTo>
                    <a:lnTo>
                      <a:pt x="31893" y="258630"/>
                    </a:lnTo>
                    <a:cubicBezTo>
                      <a:pt x="49433" y="281526"/>
                      <a:pt x="77170" y="287053"/>
                      <a:pt x="100829" y="287053"/>
                    </a:cubicBezTo>
                    <a:cubicBezTo>
                      <a:pt x="156304" y="287053"/>
                      <a:pt x="204436" y="234550"/>
                      <a:pt x="204436" y="185600"/>
                    </a:cubicBezTo>
                    <a:cubicBezTo>
                      <a:pt x="204436" y="158361"/>
                      <a:pt x="190568" y="144940"/>
                      <a:pt x="184449" y="139413"/>
                    </a:cubicBezTo>
                    <a:cubicBezTo>
                      <a:pt x="175067" y="130333"/>
                      <a:pt x="168949" y="128754"/>
                      <a:pt x="132645" y="119675"/>
                    </a:cubicBezTo>
                    <a:cubicBezTo>
                      <a:pt x="123671" y="117306"/>
                      <a:pt x="108987" y="113359"/>
                      <a:pt x="105316" y="112569"/>
                    </a:cubicBezTo>
                    <a:cubicBezTo>
                      <a:pt x="94302" y="109016"/>
                      <a:pt x="80434" y="97568"/>
                      <a:pt x="80434" y="76646"/>
                    </a:cubicBezTo>
                    <a:cubicBezTo>
                      <a:pt x="80434" y="44671"/>
                      <a:pt x="113066" y="11116"/>
                      <a:pt x="151817" y="11116"/>
                    </a:cubicBezTo>
                    <a:cubicBezTo>
                      <a:pt x="185673" y="11116"/>
                      <a:pt x="210555" y="28091"/>
                      <a:pt x="210555" y="72304"/>
                    </a:cubicBezTo>
                    <a:cubicBezTo>
                      <a:pt x="210555" y="84936"/>
                      <a:pt x="208923" y="92042"/>
                      <a:pt x="208923" y="94410"/>
                    </a:cubicBezTo>
                    <a:cubicBezTo>
                      <a:pt x="208923" y="94805"/>
                      <a:pt x="208923" y="98358"/>
                      <a:pt x="213818" y="98358"/>
                    </a:cubicBezTo>
                    <a:cubicBezTo>
                      <a:pt x="217897" y="98358"/>
                      <a:pt x="218305" y="97174"/>
                      <a:pt x="219937" y="90463"/>
                    </a:cubicBezTo>
                    <a:lnTo>
                      <a:pt x="241963" y="4010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7DEF3E5-40F3-E859-4DA8-8826986E8CBE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6090227" y="4776756"/>
                <a:ext cx="272071" cy="92373"/>
              </a:xfrm>
              <a:custGeom>
                <a:avLst/>
                <a:gdLst>
                  <a:gd name="connsiteX0" fmla="*/ 272158 w 272071"/>
                  <a:gd name="connsiteY0" fmla="*/ 13087 h 92373"/>
                  <a:gd name="connsiteX1" fmla="*/ 266447 w 272071"/>
                  <a:gd name="connsiteY1" fmla="*/ 455 h 92373"/>
                  <a:gd name="connsiteX2" fmla="*/ 260736 w 272071"/>
                  <a:gd name="connsiteY2" fmla="*/ 10719 h 92373"/>
                  <a:gd name="connsiteX3" fmla="*/ 203630 w 272071"/>
                  <a:gd name="connsiteY3" fmla="*/ 70327 h 92373"/>
                  <a:gd name="connsiteX4" fmla="*/ 138365 w 272071"/>
                  <a:gd name="connsiteY4" fmla="*/ 36378 h 92373"/>
                  <a:gd name="connsiteX5" fmla="*/ 68614 w 272071"/>
                  <a:gd name="connsiteY5" fmla="*/ 60 h 92373"/>
                  <a:gd name="connsiteX6" fmla="*/ 86 w 272071"/>
                  <a:gd name="connsiteY6" fmla="*/ 79407 h 92373"/>
                  <a:gd name="connsiteX7" fmla="*/ 5797 w 272071"/>
                  <a:gd name="connsiteY7" fmla="*/ 92039 h 92373"/>
                  <a:gd name="connsiteX8" fmla="*/ 11507 w 272071"/>
                  <a:gd name="connsiteY8" fmla="*/ 82960 h 92373"/>
                  <a:gd name="connsiteX9" fmla="*/ 68614 w 272071"/>
                  <a:gd name="connsiteY9" fmla="*/ 22167 h 92373"/>
                  <a:gd name="connsiteX10" fmla="*/ 133878 w 272071"/>
                  <a:gd name="connsiteY10" fmla="*/ 56116 h 92373"/>
                  <a:gd name="connsiteX11" fmla="*/ 203630 w 272071"/>
                  <a:gd name="connsiteY11" fmla="*/ 92434 h 92373"/>
                  <a:gd name="connsiteX12" fmla="*/ 272158 w 272071"/>
                  <a:gd name="connsiteY12" fmla="*/ 1308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071" h="92373">
                    <a:moveTo>
                      <a:pt x="272158" y="13087"/>
                    </a:moveTo>
                    <a:cubicBezTo>
                      <a:pt x="272158" y="4402"/>
                      <a:pt x="269710" y="455"/>
                      <a:pt x="266447" y="455"/>
                    </a:cubicBezTo>
                    <a:cubicBezTo>
                      <a:pt x="264407" y="455"/>
                      <a:pt x="261144" y="3218"/>
                      <a:pt x="260736" y="10719"/>
                    </a:cubicBezTo>
                    <a:cubicBezTo>
                      <a:pt x="259105" y="48616"/>
                      <a:pt x="232183" y="70327"/>
                      <a:pt x="203630" y="70327"/>
                    </a:cubicBezTo>
                    <a:cubicBezTo>
                      <a:pt x="177932" y="70327"/>
                      <a:pt x="158353" y="53353"/>
                      <a:pt x="138365" y="36378"/>
                    </a:cubicBezTo>
                    <a:cubicBezTo>
                      <a:pt x="117562" y="18219"/>
                      <a:pt x="96351" y="60"/>
                      <a:pt x="68614" y="60"/>
                    </a:cubicBezTo>
                    <a:cubicBezTo>
                      <a:pt x="24152" y="60"/>
                      <a:pt x="86" y="43484"/>
                      <a:pt x="86" y="79407"/>
                    </a:cubicBezTo>
                    <a:cubicBezTo>
                      <a:pt x="86" y="92039"/>
                      <a:pt x="5389" y="92039"/>
                      <a:pt x="5797" y="92039"/>
                    </a:cubicBezTo>
                    <a:cubicBezTo>
                      <a:pt x="10284" y="92039"/>
                      <a:pt x="11507" y="84144"/>
                      <a:pt x="11507" y="82960"/>
                    </a:cubicBezTo>
                    <a:cubicBezTo>
                      <a:pt x="13139" y="39536"/>
                      <a:pt x="43732" y="22167"/>
                      <a:pt x="68614" y="22167"/>
                    </a:cubicBezTo>
                    <a:cubicBezTo>
                      <a:pt x="94312" y="22167"/>
                      <a:pt x="113891" y="39141"/>
                      <a:pt x="133878" y="56116"/>
                    </a:cubicBezTo>
                    <a:cubicBezTo>
                      <a:pt x="154681" y="74275"/>
                      <a:pt x="175892" y="92434"/>
                      <a:pt x="203630" y="92434"/>
                    </a:cubicBezTo>
                    <a:cubicBezTo>
                      <a:pt x="248091" y="92434"/>
                      <a:pt x="272158" y="49010"/>
                      <a:pt x="272158" y="130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3A7CA88-FB54-4508-D2C7-8AEC9F328EF0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6090635" y="4901846"/>
                <a:ext cx="271255" cy="92373"/>
              </a:xfrm>
              <a:custGeom>
                <a:avLst/>
                <a:gdLst>
                  <a:gd name="connsiteX0" fmla="*/ 257473 w 271255"/>
                  <a:gd name="connsiteY0" fmla="*/ 15854 h 92373"/>
                  <a:gd name="connsiteX1" fmla="*/ 271342 w 271255"/>
                  <a:gd name="connsiteY1" fmla="*/ 7958 h 92373"/>
                  <a:gd name="connsiteX2" fmla="*/ 257881 w 271255"/>
                  <a:gd name="connsiteY2" fmla="*/ 63 h 92373"/>
                  <a:gd name="connsiteX3" fmla="*/ 13547 w 271255"/>
                  <a:gd name="connsiteY3" fmla="*/ 63 h 92373"/>
                  <a:gd name="connsiteX4" fmla="*/ 86 w 271255"/>
                  <a:gd name="connsiteY4" fmla="*/ 7958 h 92373"/>
                  <a:gd name="connsiteX5" fmla="*/ 13955 w 271255"/>
                  <a:gd name="connsiteY5" fmla="*/ 15854 h 92373"/>
                  <a:gd name="connsiteX6" fmla="*/ 257473 w 271255"/>
                  <a:gd name="connsiteY6" fmla="*/ 15854 h 92373"/>
                  <a:gd name="connsiteX7" fmla="*/ 257881 w 271255"/>
                  <a:gd name="connsiteY7" fmla="*/ 92437 h 92373"/>
                  <a:gd name="connsiteX8" fmla="*/ 271342 w 271255"/>
                  <a:gd name="connsiteY8" fmla="*/ 84542 h 92373"/>
                  <a:gd name="connsiteX9" fmla="*/ 257473 w 271255"/>
                  <a:gd name="connsiteY9" fmla="*/ 76647 h 92373"/>
                  <a:gd name="connsiteX10" fmla="*/ 13955 w 271255"/>
                  <a:gd name="connsiteY10" fmla="*/ 76647 h 92373"/>
                  <a:gd name="connsiteX11" fmla="*/ 86 w 271255"/>
                  <a:gd name="connsiteY11" fmla="*/ 84542 h 92373"/>
                  <a:gd name="connsiteX12" fmla="*/ 13547 w 271255"/>
                  <a:gd name="connsiteY12" fmla="*/ 92437 h 92373"/>
                  <a:gd name="connsiteX13" fmla="*/ 257881 w 271255"/>
                  <a:gd name="connsiteY13" fmla="*/ 9243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255" h="92373">
                    <a:moveTo>
                      <a:pt x="257473" y="15854"/>
                    </a:moveTo>
                    <a:cubicBezTo>
                      <a:pt x="263592" y="15854"/>
                      <a:pt x="271342" y="15854"/>
                      <a:pt x="271342" y="7958"/>
                    </a:cubicBezTo>
                    <a:cubicBezTo>
                      <a:pt x="271342" y="63"/>
                      <a:pt x="263592" y="63"/>
                      <a:pt x="257881" y="63"/>
                    </a:cubicBezTo>
                    <a:lnTo>
                      <a:pt x="13547" y="63"/>
                    </a:lnTo>
                    <a:cubicBezTo>
                      <a:pt x="7836" y="63"/>
                      <a:pt x="86" y="63"/>
                      <a:pt x="86" y="7958"/>
                    </a:cubicBezTo>
                    <a:cubicBezTo>
                      <a:pt x="86" y="15854"/>
                      <a:pt x="7836" y="15854"/>
                      <a:pt x="13955" y="15854"/>
                    </a:cubicBezTo>
                    <a:lnTo>
                      <a:pt x="257473" y="15854"/>
                    </a:lnTo>
                    <a:close/>
                    <a:moveTo>
                      <a:pt x="257881" y="92437"/>
                    </a:moveTo>
                    <a:cubicBezTo>
                      <a:pt x="263592" y="92437"/>
                      <a:pt x="271342" y="92437"/>
                      <a:pt x="271342" y="84542"/>
                    </a:cubicBezTo>
                    <a:cubicBezTo>
                      <a:pt x="271342" y="76647"/>
                      <a:pt x="263592" y="76647"/>
                      <a:pt x="257473" y="76647"/>
                    </a:cubicBezTo>
                    <a:lnTo>
                      <a:pt x="13955" y="76647"/>
                    </a:lnTo>
                    <a:cubicBezTo>
                      <a:pt x="7836" y="76647"/>
                      <a:pt x="86" y="76647"/>
                      <a:pt x="86" y="84542"/>
                    </a:cubicBezTo>
                    <a:cubicBezTo>
                      <a:pt x="86" y="92437"/>
                      <a:pt x="7836" y="92437"/>
                      <a:pt x="13547" y="92437"/>
                    </a:cubicBezTo>
                    <a:lnTo>
                      <a:pt x="257881" y="92437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EF81755-2296-AD85-F5BE-F240F74C2769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>
                <a:off x="6509777" y="4852501"/>
                <a:ext cx="201096" cy="251067"/>
              </a:xfrm>
              <a:custGeom>
                <a:avLst/>
                <a:gdLst>
                  <a:gd name="connsiteX0" fmla="*/ 58835 w 201096"/>
                  <a:gd name="connsiteY0" fmla="*/ 26117 h 251067"/>
                  <a:gd name="connsiteX1" fmla="*/ 58835 w 201096"/>
                  <a:gd name="connsiteY1" fmla="*/ 63 h 251067"/>
                  <a:gd name="connsiteX2" fmla="*/ 97 w 201096"/>
                  <a:gd name="connsiteY2" fmla="*/ 4405 h 251067"/>
                  <a:gd name="connsiteX3" fmla="*/ 97 w 201096"/>
                  <a:gd name="connsiteY3" fmla="*/ 16643 h 251067"/>
                  <a:gd name="connsiteX4" fmla="*/ 31913 w 201096"/>
                  <a:gd name="connsiteY4" fmla="*/ 36381 h 251067"/>
                  <a:gd name="connsiteX5" fmla="*/ 31913 w 201096"/>
                  <a:gd name="connsiteY5" fmla="*/ 221128 h 251067"/>
                  <a:gd name="connsiteX6" fmla="*/ 97 w 201096"/>
                  <a:gd name="connsiteY6" fmla="*/ 238892 h 251067"/>
                  <a:gd name="connsiteX7" fmla="*/ 97 w 201096"/>
                  <a:gd name="connsiteY7" fmla="*/ 251130 h 251067"/>
                  <a:gd name="connsiteX8" fmla="*/ 45782 w 201096"/>
                  <a:gd name="connsiteY8" fmla="*/ 249946 h 251067"/>
                  <a:gd name="connsiteX9" fmla="*/ 91875 w 201096"/>
                  <a:gd name="connsiteY9" fmla="*/ 251130 h 251067"/>
                  <a:gd name="connsiteX10" fmla="*/ 91875 w 201096"/>
                  <a:gd name="connsiteY10" fmla="*/ 238892 h 251067"/>
                  <a:gd name="connsiteX11" fmla="*/ 60058 w 201096"/>
                  <a:gd name="connsiteY11" fmla="*/ 221128 h 251067"/>
                  <a:gd name="connsiteX12" fmla="*/ 60058 w 201096"/>
                  <a:gd name="connsiteY12" fmla="*/ 154809 h 251067"/>
                  <a:gd name="connsiteX13" fmla="*/ 60058 w 201096"/>
                  <a:gd name="connsiteY13" fmla="*/ 151256 h 251067"/>
                  <a:gd name="connsiteX14" fmla="*/ 110231 w 201096"/>
                  <a:gd name="connsiteY14" fmla="*/ 178889 h 251067"/>
                  <a:gd name="connsiteX15" fmla="*/ 201193 w 201096"/>
                  <a:gd name="connsiteY15" fmla="*/ 89278 h 251067"/>
                  <a:gd name="connsiteX16" fmla="*/ 115941 w 201096"/>
                  <a:gd name="connsiteY16" fmla="*/ 63 h 251067"/>
                  <a:gd name="connsiteX17" fmla="*/ 58835 w 201096"/>
                  <a:gd name="connsiteY17" fmla="*/ 26117 h 251067"/>
                  <a:gd name="connsiteX18" fmla="*/ 60058 w 201096"/>
                  <a:gd name="connsiteY18" fmla="*/ 129544 h 251067"/>
                  <a:gd name="connsiteX19" fmla="*/ 60058 w 201096"/>
                  <a:gd name="connsiteY19" fmla="*/ 41513 h 251067"/>
                  <a:gd name="connsiteX20" fmla="*/ 112678 w 201096"/>
                  <a:gd name="connsiteY20" fmla="*/ 9932 h 251067"/>
                  <a:gd name="connsiteX21" fmla="*/ 167337 w 201096"/>
                  <a:gd name="connsiteY21" fmla="*/ 89278 h 251067"/>
                  <a:gd name="connsiteX22" fmla="*/ 108599 w 201096"/>
                  <a:gd name="connsiteY22" fmla="*/ 170204 h 251067"/>
                  <a:gd name="connsiteX23" fmla="*/ 65769 w 201096"/>
                  <a:gd name="connsiteY23" fmla="*/ 146124 h 251067"/>
                  <a:gd name="connsiteX24" fmla="*/ 60058 w 201096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1096" h="251067">
                    <a:moveTo>
                      <a:pt x="58835" y="26117"/>
                    </a:moveTo>
                    <a:lnTo>
                      <a:pt x="58835" y="63"/>
                    </a:lnTo>
                    <a:lnTo>
                      <a:pt x="97" y="4405"/>
                    </a:lnTo>
                    <a:lnTo>
                      <a:pt x="97" y="16643"/>
                    </a:lnTo>
                    <a:cubicBezTo>
                      <a:pt x="29058" y="16643"/>
                      <a:pt x="31913" y="19011"/>
                      <a:pt x="31913" y="36381"/>
                    </a:cubicBezTo>
                    <a:lnTo>
                      <a:pt x="31913" y="221128"/>
                    </a:lnTo>
                    <a:cubicBezTo>
                      <a:pt x="31913" y="238892"/>
                      <a:pt x="27426" y="238892"/>
                      <a:pt x="97" y="238892"/>
                    </a:cubicBezTo>
                    <a:lnTo>
                      <a:pt x="97" y="251130"/>
                    </a:lnTo>
                    <a:cubicBezTo>
                      <a:pt x="13965" y="250735"/>
                      <a:pt x="35176" y="249946"/>
                      <a:pt x="45782" y="249946"/>
                    </a:cubicBezTo>
                    <a:cubicBezTo>
                      <a:pt x="56795" y="249946"/>
                      <a:pt x="77598" y="250735"/>
                      <a:pt x="91875" y="251130"/>
                    </a:cubicBezTo>
                    <a:lnTo>
                      <a:pt x="91875" y="238892"/>
                    </a:lnTo>
                    <a:cubicBezTo>
                      <a:pt x="64545" y="238892"/>
                      <a:pt x="60058" y="238892"/>
                      <a:pt x="60058" y="221128"/>
                    </a:cubicBezTo>
                    <a:lnTo>
                      <a:pt x="60058" y="154809"/>
                    </a:lnTo>
                    <a:lnTo>
                      <a:pt x="60058" y="151256"/>
                    </a:lnTo>
                    <a:cubicBezTo>
                      <a:pt x="62098" y="157572"/>
                      <a:pt x="79230" y="178889"/>
                      <a:pt x="110231" y="178889"/>
                    </a:cubicBezTo>
                    <a:cubicBezTo>
                      <a:pt x="158771" y="178889"/>
                      <a:pt x="201193" y="140202"/>
                      <a:pt x="201193" y="89278"/>
                    </a:cubicBezTo>
                    <a:cubicBezTo>
                      <a:pt x="201193" y="39144"/>
                      <a:pt x="161626" y="63"/>
                      <a:pt x="115941" y="63"/>
                    </a:cubicBezTo>
                    <a:cubicBezTo>
                      <a:pt x="84125" y="63"/>
                      <a:pt x="66993" y="17432"/>
                      <a:pt x="58835" y="26117"/>
                    </a:cubicBezTo>
                    <a:close/>
                    <a:moveTo>
                      <a:pt x="60058" y="129544"/>
                    </a:moveTo>
                    <a:lnTo>
                      <a:pt x="60058" y="41513"/>
                    </a:lnTo>
                    <a:cubicBezTo>
                      <a:pt x="71888" y="21380"/>
                      <a:pt x="91875" y="9932"/>
                      <a:pt x="112678" y="9932"/>
                    </a:cubicBezTo>
                    <a:cubicBezTo>
                      <a:pt x="142455" y="9932"/>
                      <a:pt x="167337" y="44671"/>
                      <a:pt x="167337" y="89278"/>
                    </a:cubicBezTo>
                    <a:cubicBezTo>
                      <a:pt x="167337" y="137044"/>
                      <a:pt x="138784" y="170204"/>
                      <a:pt x="108599" y="170204"/>
                    </a:cubicBezTo>
                    <a:cubicBezTo>
                      <a:pt x="92283" y="170204"/>
                      <a:pt x="76782" y="162309"/>
                      <a:pt x="65769" y="146124"/>
                    </a:cubicBezTo>
                    <a:cubicBezTo>
                      <a:pt x="60058" y="137834"/>
                      <a:pt x="60058" y="137439"/>
                      <a:pt x="60058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308AE6E-6C57-005E-167D-0BEDFE398CAA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>
                <a:off x="6732719" y="4784207"/>
                <a:ext cx="127673" cy="247119"/>
              </a:xfrm>
              <a:custGeom>
                <a:avLst/>
                <a:gdLst>
                  <a:gd name="connsiteX0" fmla="*/ 62919 w 127673"/>
                  <a:gd name="connsiteY0" fmla="*/ 84936 h 247119"/>
                  <a:gd name="connsiteX1" fmla="*/ 121249 w 127673"/>
                  <a:gd name="connsiteY1" fmla="*/ 84936 h 247119"/>
                  <a:gd name="connsiteX2" fmla="*/ 121249 w 127673"/>
                  <a:gd name="connsiteY2" fmla="*/ 72699 h 247119"/>
                  <a:gd name="connsiteX3" fmla="*/ 62919 w 127673"/>
                  <a:gd name="connsiteY3" fmla="*/ 72699 h 247119"/>
                  <a:gd name="connsiteX4" fmla="*/ 62919 w 127673"/>
                  <a:gd name="connsiteY4" fmla="*/ 63 h 247119"/>
                  <a:gd name="connsiteX5" fmla="*/ 52722 w 127673"/>
                  <a:gd name="connsiteY5" fmla="*/ 63 h 247119"/>
                  <a:gd name="connsiteX6" fmla="*/ 102 w 127673"/>
                  <a:gd name="connsiteY6" fmla="*/ 76251 h 247119"/>
                  <a:gd name="connsiteX7" fmla="*/ 102 w 127673"/>
                  <a:gd name="connsiteY7" fmla="*/ 84936 h 247119"/>
                  <a:gd name="connsiteX8" fmla="*/ 34774 w 127673"/>
                  <a:gd name="connsiteY8" fmla="*/ 84936 h 247119"/>
                  <a:gd name="connsiteX9" fmla="*/ 34774 w 127673"/>
                  <a:gd name="connsiteY9" fmla="*/ 193890 h 247119"/>
                  <a:gd name="connsiteX10" fmla="*/ 87394 w 127673"/>
                  <a:gd name="connsiteY10" fmla="*/ 247182 h 247119"/>
                  <a:gd name="connsiteX11" fmla="*/ 127776 w 127673"/>
                  <a:gd name="connsiteY11" fmla="*/ 193890 h 247119"/>
                  <a:gd name="connsiteX12" fmla="*/ 127776 w 127673"/>
                  <a:gd name="connsiteY12" fmla="*/ 171388 h 247119"/>
                  <a:gd name="connsiteX13" fmla="*/ 117578 w 127673"/>
                  <a:gd name="connsiteY13" fmla="*/ 171388 h 247119"/>
                  <a:gd name="connsiteX14" fmla="*/ 117578 w 127673"/>
                  <a:gd name="connsiteY14" fmla="*/ 193100 h 247119"/>
                  <a:gd name="connsiteX15" fmla="*/ 90249 w 127673"/>
                  <a:gd name="connsiteY15" fmla="*/ 237313 h 247119"/>
                  <a:gd name="connsiteX16" fmla="*/ 62919 w 127673"/>
                  <a:gd name="connsiteY16" fmla="*/ 194679 h 247119"/>
                  <a:gd name="connsiteX17" fmla="*/ 62919 w 127673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7673" h="247119">
                    <a:moveTo>
                      <a:pt x="62919" y="84936"/>
                    </a:moveTo>
                    <a:lnTo>
                      <a:pt x="121249" y="84936"/>
                    </a:lnTo>
                    <a:lnTo>
                      <a:pt x="121249" y="72699"/>
                    </a:lnTo>
                    <a:lnTo>
                      <a:pt x="62919" y="72699"/>
                    </a:lnTo>
                    <a:lnTo>
                      <a:pt x="62919" y="63"/>
                    </a:lnTo>
                    <a:lnTo>
                      <a:pt x="52722" y="63"/>
                    </a:lnTo>
                    <a:cubicBezTo>
                      <a:pt x="52314" y="32433"/>
                      <a:pt x="40077" y="74672"/>
                      <a:pt x="102" y="76251"/>
                    </a:cubicBezTo>
                    <a:lnTo>
                      <a:pt x="102" y="84936"/>
                    </a:lnTo>
                    <a:lnTo>
                      <a:pt x="34774" y="84936"/>
                    </a:lnTo>
                    <a:lnTo>
                      <a:pt x="34774" y="193890"/>
                    </a:lnTo>
                    <a:cubicBezTo>
                      <a:pt x="34774" y="242445"/>
                      <a:pt x="72709" y="247182"/>
                      <a:pt x="87394" y="247182"/>
                    </a:cubicBezTo>
                    <a:cubicBezTo>
                      <a:pt x="116355" y="247182"/>
                      <a:pt x="127776" y="219154"/>
                      <a:pt x="127776" y="193890"/>
                    </a:cubicBezTo>
                    <a:lnTo>
                      <a:pt x="127776" y="171388"/>
                    </a:lnTo>
                    <a:lnTo>
                      <a:pt x="117578" y="171388"/>
                    </a:lnTo>
                    <a:lnTo>
                      <a:pt x="117578" y="193100"/>
                    </a:lnTo>
                    <a:cubicBezTo>
                      <a:pt x="117578" y="222312"/>
                      <a:pt x="105341" y="237313"/>
                      <a:pt x="90249" y="237313"/>
                    </a:cubicBezTo>
                    <a:cubicBezTo>
                      <a:pt x="62919" y="237313"/>
                      <a:pt x="62919" y="201390"/>
                      <a:pt x="62919" y="194679"/>
                    </a:cubicBezTo>
                    <a:lnTo>
                      <a:pt x="62919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C01E8B8-376A-A096-8F5D-635387B7CE51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>
                <a:off x="6923981" y="4730915"/>
                <a:ext cx="94633" cy="394759"/>
              </a:xfrm>
              <a:custGeom>
                <a:avLst/>
                <a:gdLst>
                  <a:gd name="connsiteX0" fmla="*/ 94740 w 94633"/>
                  <a:gd name="connsiteY0" fmla="*/ 390875 h 394759"/>
                  <a:gd name="connsiteX1" fmla="*/ 87805 w 94633"/>
                  <a:gd name="connsiteY1" fmla="*/ 382190 h 394759"/>
                  <a:gd name="connsiteX2" fmla="*/ 23764 w 94633"/>
                  <a:gd name="connsiteY2" fmla="*/ 197443 h 394759"/>
                  <a:gd name="connsiteX3" fmla="*/ 89437 w 94633"/>
                  <a:gd name="connsiteY3" fmla="*/ 10721 h 394759"/>
                  <a:gd name="connsiteX4" fmla="*/ 94740 w 94633"/>
                  <a:gd name="connsiteY4" fmla="*/ 4010 h 394759"/>
                  <a:gd name="connsiteX5" fmla="*/ 90661 w 94633"/>
                  <a:gd name="connsiteY5" fmla="*/ 63 h 394759"/>
                  <a:gd name="connsiteX6" fmla="*/ 25804 w 94633"/>
                  <a:gd name="connsiteY6" fmla="*/ 77041 h 394759"/>
                  <a:gd name="connsiteX7" fmla="*/ 106 w 94633"/>
                  <a:gd name="connsiteY7" fmla="*/ 197443 h 394759"/>
                  <a:gd name="connsiteX8" fmla="*/ 27028 w 94633"/>
                  <a:gd name="connsiteY8" fmla="*/ 320608 h 394759"/>
                  <a:gd name="connsiteX9" fmla="*/ 90661 w 94633"/>
                  <a:gd name="connsiteY9" fmla="*/ 394822 h 394759"/>
                  <a:gd name="connsiteX10" fmla="*/ 94740 w 94633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633" h="394759">
                    <a:moveTo>
                      <a:pt x="94740" y="390875"/>
                    </a:moveTo>
                    <a:cubicBezTo>
                      <a:pt x="94740" y="389691"/>
                      <a:pt x="94740" y="388901"/>
                      <a:pt x="87805" y="382190"/>
                    </a:cubicBezTo>
                    <a:cubicBezTo>
                      <a:pt x="36817" y="332450"/>
                      <a:pt x="23764" y="257841"/>
                      <a:pt x="23764" y="197443"/>
                    </a:cubicBezTo>
                    <a:cubicBezTo>
                      <a:pt x="23764" y="128754"/>
                      <a:pt x="39265" y="60066"/>
                      <a:pt x="89437" y="10721"/>
                    </a:cubicBezTo>
                    <a:cubicBezTo>
                      <a:pt x="94740" y="5984"/>
                      <a:pt x="94740" y="5195"/>
                      <a:pt x="94740" y="4010"/>
                    </a:cubicBezTo>
                    <a:cubicBezTo>
                      <a:pt x="94740" y="1247"/>
                      <a:pt x="93108" y="63"/>
                      <a:pt x="90661" y="63"/>
                    </a:cubicBezTo>
                    <a:cubicBezTo>
                      <a:pt x="86582" y="63"/>
                      <a:pt x="49870" y="26906"/>
                      <a:pt x="25804" y="77041"/>
                    </a:cubicBezTo>
                    <a:cubicBezTo>
                      <a:pt x="5001" y="120464"/>
                      <a:pt x="106" y="164283"/>
                      <a:pt x="106" y="197443"/>
                    </a:cubicBezTo>
                    <a:cubicBezTo>
                      <a:pt x="106" y="228234"/>
                      <a:pt x="4593" y="276000"/>
                      <a:pt x="27028" y="320608"/>
                    </a:cubicBezTo>
                    <a:cubicBezTo>
                      <a:pt x="51502" y="369163"/>
                      <a:pt x="86582" y="394822"/>
                      <a:pt x="90661" y="394822"/>
                    </a:cubicBezTo>
                    <a:cubicBezTo>
                      <a:pt x="93108" y="394822"/>
                      <a:pt x="94740" y="393638"/>
                      <a:pt x="94740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7E2A989-A679-410E-7589-F02BA25D852A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>
                <a:off x="7055689" y="4757363"/>
                <a:ext cx="223938" cy="269620"/>
              </a:xfrm>
              <a:custGeom>
                <a:avLst/>
                <a:gdLst>
                  <a:gd name="connsiteX0" fmla="*/ 224049 w 223938"/>
                  <a:gd name="connsiteY0" fmla="*/ 167836 h 269620"/>
                  <a:gd name="connsiteX1" fmla="*/ 213851 w 223938"/>
                  <a:gd name="connsiteY1" fmla="*/ 167836 h 269620"/>
                  <a:gd name="connsiteX2" fmla="*/ 131863 w 223938"/>
                  <a:gd name="connsiteY2" fmla="*/ 257446 h 269620"/>
                  <a:gd name="connsiteX3" fmla="*/ 98415 w 223938"/>
                  <a:gd name="connsiteY3" fmla="*/ 257446 h 269620"/>
                  <a:gd name="connsiteX4" fmla="*/ 78427 w 223938"/>
                  <a:gd name="connsiteY4" fmla="*/ 241656 h 269620"/>
                  <a:gd name="connsiteX5" fmla="*/ 78427 w 223938"/>
                  <a:gd name="connsiteY5" fmla="*/ 31249 h 269620"/>
                  <a:gd name="connsiteX6" fmla="*/ 117178 w 223938"/>
                  <a:gd name="connsiteY6" fmla="*/ 12300 h 269620"/>
                  <a:gd name="connsiteX7" fmla="*/ 130639 w 223938"/>
                  <a:gd name="connsiteY7" fmla="*/ 12300 h 269620"/>
                  <a:gd name="connsiteX8" fmla="*/ 130639 w 223938"/>
                  <a:gd name="connsiteY8" fmla="*/ 63 h 269620"/>
                  <a:gd name="connsiteX9" fmla="*/ 62111 w 223938"/>
                  <a:gd name="connsiteY9" fmla="*/ 1247 h 269620"/>
                  <a:gd name="connsiteX10" fmla="*/ 110 w 223938"/>
                  <a:gd name="connsiteY10" fmla="*/ 63 h 269620"/>
                  <a:gd name="connsiteX11" fmla="*/ 110 w 223938"/>
                  <a:gd name="connsiteY11" fmla="*/ 12300 h 269620"/>
                  <a:gd name="connsiteX12" fmla="*/ 9900 w 223938"/>
                  <a:gd name="connsiteY12" fmla="*/ 12300 h 269620"/>
                  <a:gd name="connsiteX13" fmla="*/ 42124 w 223938"/>
                  <a:gd name="connsiteY13" fmla="*/ 30854 h 269620"/>
                  <a:gd name="connsiteX14" fmla="*/ 42124 w 223938"/>
                  <a:gd name="connsiteY14" fmla="*/ 238892 h 269620"/>
                  <a:gd name="connsiteX15" fmla="*/ 9900 w 223938"/>
                  <a:gd name="connsiteY15" fmla="*/ 257446 h 269620"/>
                  <a:gd name="connsiteX16" fmla="*/ 110 w 223938"/>
                  <a:gd name="connsiteY16" fmla="*/ 257446 h 269620"/>
                  <a:gd name="connsiteX17" fmla="*/ 110 w 223938"/>
                  <a:gd name="connsiteY17" fmla="*/ 269684 h 269620"/>
                  <a:gd name="connsiteX18" fmla="*/ 212628 w 223938"/>
                  <a:gd name="connsiteY18" fmla="*/ 269684 h 269620"/>
                  <a:gd name="connsiteX19" fmla="*/ 224049 w 223938"/>
                  <a:gd name="connsiteY19" fmla="*/ 167836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3938" h="269620">
                    <a:moveTo>
                      <a:pt x="224049" y="167836"/>
                    </a:moveTo>
                    <a:lnTo>
                      <a:pt x="213851" y="167836"/>
                    </a:lnTo>
                    <a:cubicBezTo>
                      <a:pt x="209364" y="208101"/>
                      <a:pt x="203654" y="257446"/>
                      <a:pt x="131863" y="257446"/>
                    </a:cubicBezTo>
                    <a:lnTo>
                      <a:pt x="98415" y="257446"/>
                    </a:lnTo>
                    <a:cubicBezTo>
                      <a:pt x="79243" y="257446"/>
                      <a:pt x="78427" y="254683"/>
                      <a:pt x="78427" y="241656"/>
                    </a:cubicBezTo>
                    <a:lnTo>
                      <a:pt x="78427" y="31249"/>
                    </a:lnTo>
                    <a:cubicBezTo>
                      <a:pt x="78427" y="17827"/>
                      <a:pt x="78427" y="12300"/>
                      <a:pt x="117178" y="12300"/>
                    </a:cubicBezTo>
                    <a:lnTo>
                      <a:pt x="130639" y="12300"/>
                    </a:lnTo>
                    <a:lnTo>
                      <a:pt x="130639" y="63"/>
                    </a:lnTo>
                    <a:cubicBezTo>
                      <a:pt x="115954" y="1247"/>
                      <a:pt x="78835" y="1247"/>
                      <a:pt x="62111" y="1247"/>
                    </a:cubicBezTo>
                    <a:cubicBezTo>
                      <a:pt x="46203" y="1247"/>
                      <a:pt x="14387" y="1247"/>
                      <a:pt x="110" y="63"/>
                    </a:cubicBezTo>
                    <a:lnTo>
                      <a:pt x="110" y="12300"/>
                    </a:lnTo>
                    <a:lnTo>
                      <a:pt x="9900" y="12300"/>
                    </a:lnTo>
                    <a:cubicBezTo>
                      <a:pt x="41308" y="12300"/>
                      <a:pt x="42124" y="16643"/>
                      <a:pt x="42124" y="30854"/>
                    </a:cubicBezTo>
                    <a:lnTo>
                      <a:pt x="42124" y="238892"/>
                    </a:lnTo>
                    <a:cubicBezTo>
                      <a:pt x="42124" y="253104"/>
                      <a:pt x="41308" y="257446"/>
                      <a:pt x="9900" y="257446"/>
                    </a:cubicBezTo>
                    <a:lnTo>
                      <a:pt x="110" y="257446"/>
                    </a:lnTo>
                    <a:lnTo>
                      <a:pt x="110" y="269684"/>
                    </a:lnTo>
                    <a:lnTo>
                      <a:pt x="212628" y="269684"/>
                    </a:lnTo>
                    <a:lnTo>
                      <a:pt x="224049" y="167836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98A0460-85B5-E982-E3A9-5D7B1E0CED24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7308589" y="4850132"/>
                <a:ext cx="180701" cy="181194"/>
              </a:xfrm>
              <a:custGeom>
                <a:avLst/>
                <a:gdLst>
                  <a:gd name="connsiteX0" fmla="*/ 180817 w 180701"/>
                  <a:gd name="connsiteY0" fmla="*/ 92437 h 181194"/>
                  <a:gd name="connsiteX1" fmla="*/ 90671 w 180701"/>
                  <a:gd name="connsiteY1" fmla="*/ 63 h 181194"/>
                  <a:gd name="connsiteX2" fmla="*/ 116 w 180701"/>
                  <a:gd name="connsiteY2" fmla="*/ 92437 h 181194"/>
                  <a:gd name="connsiteX3" fmla="*/ 90263 w 180701"/>
                  <a:gd name="connsiteY3" fmla="*/ 181257 h 181194"/>
                  <a:gd name="connsiteX4" fmla="*/ 180817 w 180701"/>
                  <a:gd name="connsiteY4" fmla="*/ 92437 h 181194"/>
                  <a:gd name="connsiteX5" fmla="*/ 90671 w 180701"/>
                  <a:gd name="connsiteY5" fmla="*/ 171388 h 181194"/>
                  <a:gd name="connsiteX6" fmla="*/ 44170 w 180701"/>
                  <a:gd name="connsiteY6" fmla="*/ 144940 h 181194"/>
                  <a:gd name="connsiteX7" fmla="*/ 33972 w 180701"/>
                  <a:gd name="connsiteY7" fmla="*/ 89278 h 181194"/>
                  <a:gd name="connsiteX8" fmla="*/ 43762 w 180701"/>
                  <a:gd name="connsiteY8" fmla="*/ 35196 h 181194"/>
                  <a:gd name="connsiteX9" fmla="*/ 90263 w 180701"/>
                  <a:gd name="connsiteY9" fmla="*/ 8747 h 181194"/>
                  <a:gd name="connsiteX10" fmla="*/ 136356 w 180701"/>
                  <a:gd name="connsiteY10" fmla="*/ 34407 h 181194"/>
                  <a:gd name="connsiteX11" fmla="*/ 146961 w 180701"/>
                  <a:gd name="connsiteY11" fmla="*/ 89278 h 181194"/>
                  <a:gd name="connsiteX12" fmla="*/ 137987 w 180701"/>
                  <a:gd name="connsiteY12" fmla="*/ 142176 h 181194"/>
                  <a:gd name="connsiteX13" fmla="*/ 90671 w 180701"/>
                  <a:gd name="connsiteY13" fmla="*/ 171388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0701" h="181194">
                    <a:moveTo>
                      <a:pt x="180817" y="92437"/>
                    </a:moveTo>
                    <a:cubicBezTo>
                      <a:pt x="180817" y="41907"/>
                      <a:pt x="140027" y="63"/>
                      <a:pt x="90671" y="63"/>
                    </a:cubicBezTo>
                    <a:cubicBezTo>
                      <a:pt x="39683" y="63"/>
                      <a:pt x="116" y="43092"/>
                      <a:pt x="116" y="92437"/>
                    </a:cubicBezTo>
                    <a:cubicBezTo>
                      <a:pt x="116" y="143361"/>
                      <a:pt x="42538" y="181257"/>
                      <a:pt x="90263" y="181257"/>
                    </a:cubicBezTo>
                    <a:cubicBezTo>
                      <a:pt x="139619" y="181257"/>
                      <a:pt x="180817" y="142571"/>
                      <a:pt x="180817" y="92437"/>
                    </a:cubicBezTo>
                    <a:close/>
                    <a:moveTo>
                      <a:pt x="90671" y="171388"/>
                    </a:moveTo>
                    <a:cubicBezTo>
                      <a:pt x="73131" y="171388"/>
                      <a:pt x="55183" y="163099"/>
                      <a:pt x="44170" y="144940"/>
                    </a:cubicBezTo>
                    <a:cubicBezTo>
                      <a:pt x="33972" y="127570"/>
                      <a:pt x="33972" y="103490"/>
                      <a:pt x="33972" y="89278"/>
                    </a:cubicBezTo>
                    <a:cubicBezTo>
                      <a:pt x="33972" y="73883"/>
                      <a:pt x="33972" y="52566"/>
                      <a:pt x="43762" y="35196"/>
                    </a:cubicBezTo>
                    <a:cubicBezTo>
                      <a:pt x="54775" y="17037"/>
                      <a:pt x="73947" y="8747"/>
                      <a:pt x="90263" y="8747"/>
                    </a:cubicBezTo>
                    <a:cubicBezTo>
                      <a:pt x="108211" y="8747"/>
                      <a:pt x="125750" y="17432"/>
                      <a:pt x="136356" y="34407"/>
                    </a:cubicBezTo>
                    <a:cubicBezTo>
                      <a:pt x="146961" y="51382"/>
                      <a:pt x="146961" y="74278"/>
                      <a:pt x="146961" y="89278"/>
                    </a:cubicBezTo>
                    <a:cubicBezTo>
                      <a:pt x="146961" y="103490"/>
                      <a:pt x="146961" y="124807"/>
                      <a:pt x="137987" y="142176"/>
                    </a:cubicBezTo>
                    <a:cubicBezTo>
                      <a:pt x="129014" y="159940"/>
                      <a:pt x="111066" y="171388"/>
                      <a:pt x="90671" y="171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1324A39-7C0A-493E-C7D3-0FCCC3596ABC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>
                <a:off x="7526320" y="4850132"/>
                <a:ext cx="155411" cy="181194"/>
              </a:xfrm>
              <a:custGeom>
                <a:avLst/>
                <a:gdLst>
                  <a:gd name="connsiteX0" fmla="*/ 33977 w 155411"/>
                  <a:gd name="connsiteY0" fmla="*/ 90857 h 181194"/>
                  <a:gd name="connsiteX1" fmla="*/ 89044 w 155411"/>
                  <a:gd name="connsiteY1" fmla="*/ 9932 h 181194"/>
                  <a:gd name="connsiteX2" fmla="*/ 132690 w 155411"/>
                  <a:gd name="connsiteY2" fmla="*/ 24538 h 181194"/>
                  <a:gd name="connsiteX3" fmla="*/ 113519 w 155411"/>
                  <a:gd name="connsiteY3" fmla="*/ 42697 h 181194"/>
                  <a:gd name="connsiteX4" fmla="*/ 132282 w 155411"/>
                  <a:gd name="connsiteY4" fmla="*/ 60856 h 181194"/>
                  <a:gd name="connsiteX5" fmla="*/ 151046 w 155411"/>
                  <a:gd name="connsiteY5" fmla="*/ 42302 h 181194"/>
                  <a:gd name="connsiteX6" fmla="*/ 88636 w 155411"/>
                  <a:gd name="connsiteY6" fmla="*/ 63 h 181194"/>
                  <a:gd name="connsiteX7" fmla="*/ 121 w 155411"/>
                  <a:gd name="connsiteY7" fmla="*/ 91647 h 181194"/>
                  <a:gd name="connsiteX8" fmla="*/ 87821 w 155411"/>
                  <a:gd name="connsiteY8" fmla="*/ 181257 h 181194"/>
                  <a:gd name="connsiteX9" fmla="*/ 155533 w 155411"/>
                  <a:gd name="connsiteY9" fmla="*/ 129939 h 181194"/>
                  <a:gd name="connsiteX10" fmla="*/ 150230 w 155411"/>
                  <a:gd name="connsiteY10" fmla="*/ 125991 h 181194"/>
                  <a:gd name="connsiteX11" fmla="*/ 144927 w 155411"/>
                  <a:gd name="connsiteY11" fmla="*/ 129939 h 181194"/>
                  <a:gd name="connsiteX12" fmla="*/ 91492 w 155411"/>
                  <a:gd name="connsiteY12" fmla="*/ 171388 h 181194"/>
                  <a:gd name="connsiteX13" fmla="*/ 33977 w 155411"/>
                  <a:gd name="connsiteY13" fmla="*/ 90857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411" h="181194">
                    <a:moveTo>
                      <a:pt x="33977" y="90857"/>
                    </a:moveTo>
                    <a:cubicBezTo>
                      <a:pt x="33977" y="26512"/>
                      <a:pt x="67425" y="9932"/>
                      <a:pt x="89044" y="9932"/>
                    </a:cubicBezTo>
                    <a:cubicBezTo>
                      <a:pt x="92715" y="9932"/>
                      <a:pt x="118413" y="10327"/>
                      <a:pt x="132690" y="24538"/>
                    </a:cubicBezTo>
                    <a:cubicBezTo>
                      <a:pt x="115966" y="25722"/>
                      <a:pt x="113519" y="37565"/>
                      <a:pt x="113519" y="42697"/>
                    </a:cubicBezTo>
                    <a:cubicBezTo>
                      <a:pt x="113519" y="52961"/>
                      <a:pt x="120861" y="60856"/>
                      <a:pt x="132282" y="60856"/>
                    </a:cubicBezTo>
                    <a:cubicBezTo>
                      <a:pt x="142888" y="60856"/>
                      <a:pt x="151046" y="54145"/>
                      <a:pt x="151046" y="42302"/>
                    </a:cubicBezTo>
                    <a:cubicBezTo>
                      <a:pt x="151046" y="15458"/>
                      <a:pt x="120045" y="63"/>
                      <a:pt x="88636" y="63"/>
                    </a:cubicBezTo>
                    <a:cubicBezTo>
                      <a:pt x="37649" y="63"/>
                      <a:pt x="121" y="42697"/>
                      <a:pt x="121" y="91647"/>
                    </a:cubicBezTo>
                    <a:cubicBezTo>
                      <a:pt x="121" y="142176"/>
                      <a:pt x="40504" y="181257"/>
                      <a:pt x="87821" y="181257"/>
                    </a:cubicBezTo>
                    <a:cubicBezTo>
                      <a:pt x="142480" y="181257"/>
                      <a:pt x="155533" y="133886"/>
                      <a:pt x="155533" y="129939"/>
                    </a:cubicBezTo>
                    <a:cubicBezTo>
                      <a:pt x="155533" y="125991"/>
                      <a:pt x="151454" y="125991"/>
                      <a:pt x="150230" y="125991"/>
                    </a:cubicBezTo>
                    <a:cubicBezTo>
                      <a:pt x="146559" y="125991"/>
                      <a:pt x="145743" y="127570"/>
                      <a:pt x="144927" y="129939"/>
                    </a:cubicBezTo>
                    <a:cubicBezTo>
                      <a:pt x="133098" y="166651"/>
                      <a:pt x="106584" y="171388"/>
                      <a:pt x="91492" y="171388"/>
                    </a:cubicBezTo>
                    <a:cubicBezTo>
                      <a:pt x="69873" y="171388"/>
                      <a:pt x="33977" y="154414"/>
                      <a:pt x="33977" y="908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F4F8723-40AF-D586-0F68-230181C2EAAB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>
                <a:off x="7734124" y="4730915"/>
                <a:ext cx="94633" cy="394759"/>
              </a:xfrm>
              <a:custGeom>
                <a:avLst/>
                <a:gdLst>
                  <a:gd name="connsiteX0" fmla="*/ 94759 w 94633"/>
                  <a:gd name="connsiteY0" fmla="*/ 390875 h 394759"/>
                  <a:gd name="connsiteX1" fmla="*/ 87825 w 94633"/>
                  <a:gd name="connsiteY1" fmla="*/ 382190 h 394759"/>
                  <a:gd name="connsiteX2" fmla="*/ 23784 w 94633"/>
                  <a:gd name="connsiteY2" fmla="*/ 197443 h 394759"/>
                  <a:gd name="connsiteX3" fmla="*/ 89457 w 94633"/>
                  <a:gd name="connsiteY3" fmla="*/ 10721 h 394759"/>
                  <a:gd name="connsiteX4" fmla="*/ 94759 w 94633"/>
                  <a:gd name="connsiteY4" fmla="*/ 4010 h 394759"/>
                  <a:gd name="connsiteX5" fmla="*/ 90680 w 94633"/>
                  <a:gd name="connsiteY5" fmla="*/ 63 h 394759"/>
                  <a:gd name="connsiteX6" fmla="*/ 25824 w 94633"/>
                  <a:gd name="connsiteY6" fmla="*/ 77041 h 394759"/>
                  <a:gd name="connsiteX7" fmla="*/ 126 w 94633"/>
                  <a:gd name="connsiteY7" fmla="*/ 197443 h 394759"/>
                  <a:gd name="connsiteX8" fmla="*/ 27048 w 94633"/>
                  <a:gd name="connsiteY8" fmla="*/ 320608 h 394759"/>
                  <a:gd name="connsiteX9" fmla="*/ 90680 w 94633"/>
                  <a:gd name="connsiteY9" fmla="*/ 394822 h 394759"/>
                  <a:gd name="connsiteX10" fmla="*/ 94759 w 94633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633" h="394759">
                    <a:moveTo>
                      <a:pt x="94759" y="390875"/>
                    </a:moveTo>
                    <a:cubicBezTo>
                      <a:pt x="94759" y="389691"/>
                      <a:pt x="94759" y="388901"/>
                      <a:pt x="87825" y="382190"/>
                    </a:cubicBezTo>
                    <a:cubicBezTo>
                      <a:pt x="36837" y="332450"/>
                      <a:pt x="23784" y="257841"/>
                      <a:pt x="23784" y="197443"/>
                    </a:cubicBezTo>
                    <a:cubicBezTo>
                      <a:pt x="23784" y="128754"/>
                      <a:pt x="39285" y="60066"/>
                      <a:pt x="89457" y="10721"/>
                    </a:cubicBezTo>
                    <a:cubicBezTo>
                      <a:pt x="94759" y="5984"/>
                      <a:pt x="94759" y="5195"/>
                      <a:pt x="94759" y="4010"/>
                    </a:cubicBezTo>
                    <a:cubicBezTo>
                      <a:pt x="94759" y="1247"/>
                      <a:pt x="93128" y="63"/>
                      <a:pt x="90680" y="63"/>
                    </a:cubicBezTo>
                    <a:cubicBezTo>
                      <a:pt x="86601" y="63"/>
                      <a:pt x="49890" y="26906"/>
                      <a:pt x="25824" y="77041"/>
                    </a:cubicBezTo>
                    <a:cubicBezTo>
                      <a:pt x="5021" y="120464"/>
                      <a:pt x="126" y="164283"/>
                      <a:pt x="126" y="197443"/>
                    </a:cubicBezTo>
                    <a:cubicBezTo>
                      <a:pt x="126" y="228234"/>
                      <a:pt x="4613" y="276000"/>
                      <a:pt x="27048" y="320608"/>
                    </a:cubicBezTo>
                    <a:cubicBezTo>
                      <a:pt x="51522" y="369163"/>
                      <a:pt x="86601" y="394822"/>
                      <a:pt x="90680" y="394822"/>
                    </a:cubicBezTo>
                    <a:cubicBezTo>
                      <a:pt x="93128" y="394822"/>
                      <a:pt x="94759" y="393638"/>
                      <a:pt x="94759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9047A05-4A01-4947-4C08-9689C9EF7CA1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>
                <a:off x="7873582" y="4748679"/>
                <a:ext cx="241886" cy="286990"/>
              </a:xfrm>
              <a:custGeom>
                <a:avLst/>
                <a:gdLst>
                  <a:gd name="connsiteX0" fmla="*/ 242016 w 241886"/>
                  <a:gd name="connsiteY0" fmla="*/ 4010 h 286990"/>
                  <a:gd name="connsiteX1" fmla="*/ 237529 w 241886"/>
                  <a:gd name="connsiteY1" fmla="*/ 63 h 286990"/>
                  <a:gd name="connsiteX2" fmla="*/ 230187 w 241886"/>
                  <a:gd name="connsiteY2" fmla="*/ 5984 h 286990"/>
                  <a:gd name="connsiteX3" fmla="*/ 210608 w 241886"/>
                  <a:gd name="connsiteY3" fmla="*/ 28485 h 286990"/>
                  <a:gd name="connsiteX4" fmla="*/ 152278 w 241886"/>
                  <a:gd name="connsiteY4" fmla="*/ 63 h 286990"/>
                  <a:gd name="connsiteX5" fmla="*/ 51526 w 241886"/>
                  <a:gd name="connsiteY5" fmla="*/ 93226 h 286990"/>
                  <a:gd name="connsiteX6" fmla="*/ 93948 w 241886"/>
                  <a:gd name="connsiteY6" fmla="*/ 149282 h 286990"/>
                  <a:gd name="connsiteX7" fmla="*/ 137593 w 241886"/>
                  <a:gd name="connsiteY7" fmla="*/ 160335 h 286990"/>
                  <a:gd name="connsiteX8" fmla="*/ 175120 w 241886"/>
                  <a:gd name="connsiteY8" fmla="*/ 202180 h 286990"/>
                  <a:gd name="connsiteX9" fmla="*/ 101698 w 241886"/>
                  <a:gd name="connsiteY9" fmla="*/ 274815 h 286990"/>
                  <a:gd name="connsiteX10" fmla="*/ 30315 w 241886"/>
                  <a:gd name="connsiteY10" fmla="*/ 217181 h 286990"/>
                  <a:gd name="connsiteX11" fmla="*/ 32762 w 241886"/>
                  <a:gd name="connsiteY11" fmla="*/ 195864 h 286990"/>
                  <a:gd name="connsiteX12" fmla="*/ 33578 w 241886"/>
                  <a:gd name="connsiteY12" fmla="*/ 193100 h 286990"/>
                  <a:gd name="connsiteX13" fmla="*/ 28683 w 241886"/>
                  <a:gd name="connsiteY13" fmla="*/ 188758 h 286990"/>
                  <a:gd name="connsiteX14" fmla="*/ 24604 w 241886"/>
                  <a:gd name="connsiteY14" fmla="*/ 190337 h 286990"/>
                  <a:gd name="connsiteX15" fmla="*/ 130 w 241886"/>
                  <a:gd name="connsiteY15" fmla="*/ 283105 h 286990"/>
                  <a:gd name="connsiteX16" fmla="*/ 4617 w 241886"/>
                  <a:gd name="connsiteY16" fmla="*/ 287053 h 286990"/>
                  <a:gd name="connsiteX17" fmla="*/ 11959 w 241886"/>
                  <a:gd name="connsiteY17" fmla="*/ 281132 h 286990"/>
                  <a:gd name="connsiteX18" fmla="*/ 31946 w 241886"/>
                  <a:gd name="connsiteY18" fmla="*/ 258630 h 286990"/>
                  <a:gd name="connsiteX19" fmla="*/ 100882 w 241886"/>
                  <a:gd name="connsiteY19" fmla="*/ 287053 h 286990"/>
                  <a:gd name="connsiteX20" fmla="*/ 204489 w 241886"/>
                  <a:gd name="connsiteY20" fmla="*/ 185600 h 286990"/>
                  <a:gd name="connsiteX21" fmla="*/ 184502 w 241886"/>
                  <a:gd name="connsiteY21" fmla="*/ 139413 h 286990"/>
                  <a:gd name="connsiteX22" fmla="*/ 132698 w 241886"/>
                  <a:gd name="connsiteY22" fmla="*/ 119675 h 286990"/>
                  <a:gd name="connsiteX23" fmla="*/ 105369 w 241886"/>
                  <a:gd name="connsiteY23" fmla="*/ 112569 h 286990"/>
                  <a:gd name="connsiteX24" fmla="*/ 80487 w 241886"/>
                  <a:gd name="connsiteY24" fmla="*/ 76646 h 286990"/>
                  <a:gd name="connsiteX25" fmla="*/ 151870 w 241886"/>
                  <a:gd name="connsiteY25" fmla="*/ 11116 h 286990"/>
                  <a:gd name="connsiteX26" fmla="*/ 210608 w 241886"/>
                  <a:gd name="connsiteY26" fmla="*/ 72304 h 286990"/>
                  <a:gd name="connsiteX27" fmla="*/ 208976 w 241886"/>
                  <a:gd name="connsiteY27" fmla="*/ 94410 h 286990"/>
                  <a:gd name="connsiteX28" fmla="*/ 213871 w 241886"/>
                  <a:gd name="connsiteY28" fmla="*/ 98358 h 286990"/>
                  <a:gd name="connsiteX29" fmla="*/ 219990 w 241886"/>
                  <a:gd name="connsiteY29" fmla="*/ 90463 h 286990"/>
                  <a:gd name="connsiteX30" fmla="*/ 242016 w 241886"/>
                  <a:gd name="connsiteY30" fmla="*/ 4010 h 2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1886" h="286990">
                    <a:moveTo>
                      <a:pt x="242016" y="4010"/>
                    </a:moveTo>
                    <a:cubicBezTo>
                      <a:pt x="242016" y="2826"/>
                      <a:pt x="241201" y="63"/>
                      <a:pt x="237529" y="63"/>
                    </a:cubicBezTo>
                    <a:cubicBezTo>
                      <a:pt x="235490" y="63"/>
                      <a:pt x="235082" y="458"/>
                      <a:pt x="230187" y="5984"/>
                    </a:cubicBezTo>
                    <a:lnTo>
                      <a:pt x="210608" y="28485"/>
                    </a:lnTo>
                    <a:cubicBezTo>
                      <a:pt x="200002" y="9932"/>
                      <a:pt x="178791" y="63"/>
                      <a:pt x="152278" y="63"/>
                    </a:cubicBezTo>
                    <a:cubicBezTo>
                      <a:pt x="100474" y="63"/>
                      <a:pt x="51526" y="45460"/>
                      <a:pt x="51526" y="93226"/>
                    </a:cubicBezTo>
                    <a:cubicBezTo>
                      <a:pt x="51526" y="125202"/>
                      <a:pt x="73144" y="143361"/>
                      <a:pt x="93948" y="149282"/>
                    </a:cubicBezTo>
                    <a:lnTo>
                      <a:pt x="137593" y="160335"/>
                    </a:lnTo>
                    <a:cubicBezTo>
                      <a:pt x="152686" y="163888"/>
                      <a:pt x="175120" y="169809"/>
                      <a:pt x="175120" y="202180"/>
                    </a:cubicBezTo>
                    <a:cubicBezTo>
                      <a:pt x="175120" y="237708"/>
                      <a:pt x="141672" y="274815"/>
                      <a:pt x="101698" y="274815"/>
                    </a:cubicBezTo>
                    <a:cubicBezTo>
                      <a:pt x="75592" y="274815"/>
                      <a:pt x="30315" y="266131"/>
                      <a:pt x="30315" y="217181"/>
                    </a:cubicBezTo>
                    <a:cubicBezTo>
                      <a:pt x="30315" y="207706"/>
                      <a:pt x="32354" y="198232"/>
                      <a:pt x="32762" y="195864"/>
                    </a:cubicBezTo>
                    <a:cubicBezTo>
                      <a:pt x="33170" y="194285"/>
                      <a:pt x="33578" y="193890"/>
                      <a:pt x="33578" y="193100"/>
                    </a:cubicBezTo>
                    <a:cubicBezTo>
                      <a:pt x="33578" y="189153"/>
                      <a:pt x="30722" y="188758"/>
                      <a:pt x="28683" y="188758"/>
                    </a:cubicBezTo>
                    <a:cubicBezTo>
                      <a:pt x="26643" y="188758"/>
                      <a:pt x="25828" y="189153"/>
                      <a:pt x="24604" y="190337"/>
                    </a:cubicBezTo>
                    <a:cubicBezTo>
                      <a:pt x="22972" y="191916"/>
                      <a:pt x="130" y="281921"/>
                      <a:pt x="130" y="283105"/>
                    </a:cubicBezTo>
                    <a:cubicBezTo>
                      <a:pt x="130" y="285474"/>
                      <a:pt x="2169" y="287053"/>
                      <a:pt x="4617" y="287053"/>
                    </a:cubicBezTo>
                    <a:cubicBezTo>
                      <a:pt x="6656" y="287053"/>
                      <a:pt x="7064" y="286658"/>
                      <a:pt x="11959" y="281132"/>
                    </a:cubicBezTo>
                    <a:lnTo>
                      <a:pt x="31946" y="258630"/>
                    </a:lnTo>
                    <a:cubicBezTo>
                      <a:pt x="49486" y="281526"/>
                      <a:pt x="77223" y="287053"/>
                      <a:pt x="100882" y="287053"/>
                    </a:cubicBezTo>
                    <a:cubicBezTo>
                      <a:pt x="156357" y="287053"/>
                      <a:pt x="204489" y="234550"/>
                      <a:pt x="204489" y="185600"/>
                    </a:cubicBezTo>
                    <a:cubicBezTo>
                      <a:pt x="204489" y="158361"/>
                      <a:pt x="190621" y="144940"/>
                      <a:pt x="184502" y="139413"/>
                    </a:cubicBezTo>
                    <a:cubicBezTo>
                      <a:pt x="175120" y="130333"/>
                      <a:pt x="169002" y="128754"/>
                      <a:pt x="132698" y="119675"/>
                    </a:cubicBezTo>
                    <a:cubicBezTo>
                      <a:pt x="123724" y="117306"/>
                      <a:pt x="109040" y="113359"/>
                      <a:pt x="105369" y="112569"/>
                    </a:cubicBezTo>
                    <a:cubicBezTo>
                      <a:pt x="94355" y="109016"/>
                      <a:pt x="80487" y="97568"/>
                      <a:pt x="80487" y="76646"/>
                    </a:cubicBezTo>
                    <a:cubicBezTo>
                      <a:pt x="80487" y="44671"/>
                      <a:pt x="113119" y="11116"/>
                      <a:pt x="151870" y="11116"/>
                    </a:cubicBezTo>
                    <a:cubicBezTo>
                      <a:pt x="185726" y="11116"/>
                      <a:pt x="210608" y="28091"/>
                      <a:pt x="210608" y="72304"/>
                    </a:cubicBezTo>
                    <a:cubicBezTo>
                      <a:pt x="210608" y="84936"/>
                      <a:pt x="208976" y="92042"/>
                      <a:pt x="208976" y="94410"/>
                    </a:cubicBezTo>
                    <a:cubicBezTo>
                      <a:pt x="208976" y="94805"/>
                      <a:pt x="208976" y="98358"/>
                      <a:pt x="213871" y="98358"/>
                    </a:cubicBezTo>
                    <a:cubicBezTo>
                      <a:pt x="217950" y="98358"/>
                      <a:pt x="218358" y="97174"/>
                      <a:pt x="219990" y="90463"/>
                    </a:cubicBezTo>
                    <a:lnTo>
                      <a:pt x="242016" y="4010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1CECD41-1145-24F9-CB63-7B44B8E81C22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>
                <a:off x="8149256" y="4730915"/>
                <a:ext cx="94633" cy="394759"/>
              </a:xfrm>
              <a:custGeom>
                <a:avLst/>
                <a:gdLst>
                  <a:gd name="connsiteX0" fmla="*/ 94770 w 94633"/>
                  <a:gd name="connsiteY0" fmla="*/ 197443 h 394759"/>
                  <a:gd name="connsiteX1" fmla="*/ 67848 w 94633"/>
                  <a:gd name="connsiteY1" fmla="*/ 74278 h 394759"/>
                  <a:gd name="connsiteX2" fmla="*/ 4215 w 94633"/>
                  <a:gd name="connsiteY2" fmla="*/ 63 h 394759"/>
                  <a:gd name="connsiteX3" fmla="*/ 136 w 94633"/>
                  <a:gd name="connsiteY3" fmla="*/ 4010 h 394759"/>
                  <a:gd name="connsiteX4" fmla="*/ 7887 w 94633"/>
                  <a:gd name="connsiteY4" fmla="*/ 13090 h 394759"/>
                  <a:gd name="connsiteX5" fmla="*/ 71112 w 94633"/>
                  <a:gd name="connsiteY5" fmla="*/ 197443 h 394759"/>
                  <a:gd name="connsiteX6" fmla="*/ 5439 w 94633"/>
                  <a:gd name="connsiteY6" fmla="*/ 384164 h 394759"/>
                  <a:gd name="connsiteX7" fmla="*/ 136 w 94633"/>
                  <a:gd name="connsiteY7" fmla="*/ 390875 h 394759"/>
                  <a:gd name="connsiteX8" fmla="*/ 4215 w 94633"/>
                  <a:gd name="connsiteY8" fmla="*/ 394822 h 394759"/>
                  <a:gd name="connsiteX9" fmla="*/ 69072 w 94633"/>
                  <a:gd name="connsiteY9" fmla="*/ 317844 h 394759"/>
                  <a:gd name="connsiteX10" fmla="*/ 94770 w 94633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633" h="394759">
                    <a:moveTo>
                      <a:pt x="94770" y="197443"/>
                    </a:moveTo>
                    <a:cubicBezTo>
                      <a:pt x="94770" y="166651"/>
                      <a:pt x="90283" y="118885"/>
                      <a:pt x="67848" y="74278"/>
                    </a:cubicBezTo>
                    <a:cubicBezTo>
                      <a:pt x="43374" y="25722"/>
                      <a:pt x="8295" y="63"/>
                      <a:pt x="4215" y="63"/>
                    </a:cubicBezTo>
                    <a:cubicBezTo>
                      <a:pt x="1768" y="63"/>
                      <a:pt x="136" y="1642"/>
                      <a:pt x="136" y="4010"/>
                    </a:cubicBezTo>
                    <a:cubicBezTo>
                      <a:pt x="136" y="5195"/>
                      <a:pt x="136" y="5984"/>
                      <a:pt x="7887" y="13090"/>
                    </a:cubicBezTo>
                    <a:cubicBezTo>
                      <a:pt x="47861" y="52171"/>
                      <a:pt x="71112" y="114938"/>
                      <a:pt x="71112" y="197443"/>
                    </a:cubicBezTo>
                    <a:cubicBezTo>
                      <a:pt x="71112" y="264946"/>
                      <a:pt x="56019" y="334424"/>
                      <a:pt x="5439" y="384164"/>
                    </a:cubicBezTo>
                    <a:cubicBezTo>
                      <a:pt x="136" y="388901"/>
                      <a:pt x="136" y="389691"/>
                      <a:pt x="136" y="390875"/>
                    </a:cubicBezTo>
                    <a:cubicBezTo>
                      <a:pt x="136" y="393243"/>
                      <a:pt x="1768" y="394822"/>
                      <a:pt x="4215" y="394822"/>
                    </a:cubicBezTo>
                    <a:cubicBezTo>
                      <a:pt x="8295" y="394822"/>
                      <a:pt x="45006" y="367979"/>
                      <a:pt x="69072" y="317844"/>
                    </a:cubicBezTo>
                    <a:cubicBezTo>
                      <a:pt x="89875" y="274421"/>
                      <a:pt x="94770" y="230602"/>
                      <a:pt x="94770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DD7AFD1-57F4-B835-866F-9ED5E78D205A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>
                <a:off x="8307886" y="4730915"/>
                <a:ext cx="94633" cy="394759"/>
              </a:xfrm>
              <a:custGeom>
                <a:avLst/>
                <a:gdLst>
                  <a:gd name="connsiteX0" fmla="*/ 94774 w 94633"/>
                  <a:gd name="connsiteY0" fmla="*/ 197443 h 394759"/>
                  <a:gd name="connsiteX1" fmla="*/ 67852 w 94633"/>
                  <a:gd name="connsiteY1" fmla="*/ 74278 h 394759"/>
                  <a:gd name="connsiteX2" fmla="*/ 4219 w 94633"/>
                  <a:gd name="connsiteY2" fmla="*/ 63 h 394759"/>
                  <a:gd name="connsiteX3" fmla="*/ 140 w 94633"/>
                  <a:gd name="connsiteY3" fmla="*/ 4010 h 394759"/>
                  <a:gd name="connsiteX4" fmla="*/ 7891 w 94633"/>
                  <a:gd name="connsiteY4" fmla="*/ 13090 h 394759"/>
                  <a:gd name="connsiteX5" fmla="*/ 71115 w 94633"/>
                  <a:gd name="connsiteY5" fmla="*/ 197443 h 394759"/>
                  <a:gd name="connsiteX6" fmla="*/ 5443 w 94633"/>
                  <a:gd name="connsiteY6" fmla="*/ 384164 h 394759"/>
                  <a:gd name="connsiteX7" fmla="*/ 140 w 94633"/>
                  <a:gd name="connsiteY7" fmla="*/ 390875 h 394759"/>
                  <a:gd name="connsiteX8" fmla="*/ 4219 w 94633"/>
                  <a:gd name="connsiteY8" fmla="*/ 394822 h 394759"/>
                  <a:gd name="connsiteX9" fmla="*/ 69076 w 94633"/>
                  <a:gd name="connsiteY9" fmla="*/ 317844 h 394759"/>
                  <a:gd name="connsiteX10" fmla="*/ 94774 w 94633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633" h="394759">
                    <a:moveTo>
                      <a:pt x="94774" y="197443"/>
                    </a:moveTo>
                    <a:cubicBezTo>
                      <a:pt x="94774" y="166651"/>
                      <a:pt x="90287" y="118885"/>
                      <a:pt x="67852" y="74278"/>
                    </a:cubicBezTo>
                    <a:cubicBezTo>
                      <a:pt x="43378" y="25722"/>
                      <a:pt x="8298" y="63"/>
                      <a:pt x="4219" y="63"/>
                    </a:cubicBezTo>
                    <a:cubicBezTo>
                      <a:pt x="1772" y="63"/>
                      <a:pt x="140" y="1642"/>
                      <a:pt x="140" y="4010"/>
                    </a:cubicBezTo>
                    <a:cubicBezTo>
                      <a:pt x="140" y="5195"/>
                      <a:pt x="140" y="5984"/>
                      <a:pt x="7891" y="13090"/>
                    </a:cubicBezTo>
                    <a:cubicBezTo>
                      <a:pt x="47865" y="52171"/>
                      <a:pt x="71115" y="114938"/>
                      <a:pt x="71115" y="197443"/>
                    </a:cubicBezTo>
                    <a:cubicBezTo>
                      <a:pt x="71115" y="264946"/>
                      <a:pt x="56023" y="334424"/>
                      <a:pt x="5443" y="384164"/>
                    </a:cubicBezTo>
                    <a:cubicBezTo>
                      <a:pt x="140" y="388901"/>
                      <a:pt x="140" y="389691"/>
                      <a:pt x="140" y="390875"/>
                    </a:cubicBezTo>
                    <a:cubicBezTo>
                      <a:pt x="140" y="393243"/>
                      <a:pt x="1772" y="394822"/>
                      <a:pt x="4219" y="394822"/>
                    </a:cubicBezTo>
                    <a:cubicBezTo>
                      <a:pt x="8298" y="394822"/>
                      <a:pt x="45010" y="367979"/>
                      <a:pt x="69076" y="317844"/>
                    </a:cubicBezTo>
                    <a:cubicBezTo>
                      <a:pt x="89879" y="274421"/>
                      <a:pt x="94774" y="230602"/>
                      <a:pt x="94774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7" name="Graphic 6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S $&#10;&#10;\end{document}&#10;" title="IguanaTex Vector Display">
              <a:extLst>
                <a:ext uri="{FF2B5EF4-FFF2-40B4-BE49-F238E27FC236}">
                  <a16:creationId xmlns:a16="http://schemas.microsoft.com/office/drawing/2014/main" id="{5FE29F3B-BC7C-93AE-43C0-4C881F7D173E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6198912" y="3676149"/>
              <a:ext cx="231520" cy="283836"/>
            </a:xfrm>
            <a:custGeom>
              <a:avLst/>
              <a:gdLst>
                <a:gd name="connsiteX0" fmla="*/ 231597 w 231520"/>
                <a:gd name="connsiteY0" fmla="*/ 3967 h 283836"/>
                <a:gd name="connsiteX1" fmla="*/ 227302 w 231520"/>
                <a:gd name="connsiteY1" fmla="*/ 63 h 283836"/>
                <a:gd name="connsiteX2" fmla="*/ 220275 w 231520"/>
                <a:gd name="connsiteY2" fmla="*/ 5919 h 283836"/>
                <a:gd name="connsiteX3" fmla="*/ 201534 w 231520"/>
                <a:gd name="connsiteY3" fmla="*/ 28173 h 283836"/>
                <a:gd name="connsiteX4" fmla="*/ 145704 w 231520"/>
                <a:gd name="connsiteY4" fmla="*/ 63 h 283836"/>
                <a:gd name="connsiteX5" fmla="*/ 49270 w 231520"/>
                <a:gd name="connsiteY5" fmla="*/ 92202 h 283836"/>
                <a:gd name="connsiteX6" fmla="*/ 89874 w 231520"/>
                <a:gd name="connsiteY6" fmla="*/ 147642 h 283836"/>
                <a:gd name="connsiteX7" fmla="*/ 131649 w 231520"/>
                <a:gd name="connsiteY7" fmla="*/ 158574 h 283836"/>
                <a:gd name="connsiteX8" fmla="*/ 167568 w 231520"/>
                <a:gd name="connsiteY8" fmla="*/ 199959 h 283836"/>
                <a:gd name="connsiteX9" fmla="*/ 97292 w 231520"/>
                <a:gd name="connsiteY9" fmla="*/ 271796 h 283836"/>
                <a:gd name="connsiteX10" fmla="*/ 28968 w 231520"/>
                <a:gd name="connsiteY10" fmla="*/ 214795 h 283836"/>
                <a:gd name="connsiteX11" fmla="*/ 31310 w 231520"/>
                <a:gd name="connsiteY11" fmla="*/ 193712 h 283836"/>
                <a:gd name="connsiteX12" fmla="*/ 32091 w 231520"/>
                <a:gd name="connsiteY12" fmla="*/ 190979 h 283836"/>
                <a:gd name="connsiteX13" fmla="*/ 27406 w 231520"/>
                <a:gd name="connsiteY13" fmla="*/ 186684 h 283836"/>
                <a:gd name="connsiteX14" fmla="*/ 23502 w 231520"/>
                <a:gd name="connsiteY14" fmla="*/ 188246 h 283836"/>
                <a:gd name="connsiteX15" fmla="*/ 77 w 231520"/>
                <a:gd name="connsiteY15" fmla="*/ 279995 h 283836"/>
                <a:gd name="connsiteX16" fmla="*/ 4371 w 231520"/>
                <a:gd name="connsiteY16" fmla="*/ 283899 h 283836"/>
                <a:gd name="connsiteX17" fmla="*/ 11399 w 231520"/>
                <a:gd name="connsiteY17" fmla="*/ 278043 h 283836"/>
                <a:gd name="connsiteX18" fmla="*/ 30530 w 231520"/>
                <a:gd name="connsiteY18" fmla="*/ 255789 h 283836"/>
                <a:gd name="connsiteX19" fmla="*/ 96511 w 231520"/>
                <a:gd name="connsiteY19" fmla="*/ 283899 h 283836"/>
                <a:gd name="connsiteX20" fmla="*/ 195678 w 231520"/>
                <a:gd name="connsiteY20" fmla="*/ 183561 h 283836"/>
                <a:gd name="connsiteX21" fmla="*/ 176547 w 231520"/>
                <a:gd name="connsiteY21" fmla="*/ 137882 h 283836"/>
                <a:gd name="connsiteX22" fmla="*/ 126964 w 231520"/>
                <a:gd name="connsiteY22" fmla="*/ 118361 h 283836"/>
                <a:gd name="connsiteX23" fmla="*/ 100805 w 231520"/>
                <a:gd name="connsiteY23" fmla="*/ 111333 h 283836"/>
                <a:gd name="connsiteX24" fmla="*/ 76990 w 231520"/>
                <a:gd name="connsiteY24" fmla="*/ 75805 h 283836"/>
                <a:gd name="connsiteX25" fmla="*/ 145314 w 231520"/>
                <a:gd name="connsiteY25" fmla="*/ 10995 h 283836"/>
                <a:gd name="connsiteX26" fmla="*/ 201534 w 231520"/>
                <a:gd name="connsiteY26" fmla="*/ 71510 h 283836"/>
                <a:gd name="connsiteX27" fmla="*/ 199973 w 231520"/>
                <a:gd name="connsiteY27" fmla="*/ 93374 h 283836"/>
                <a:gd name="connsiteX28" fmla="*/ 204658 w 231520"/>
                <a:gd name="connsiteY28" fmla="*/ 97278 h 283836"/>
                <a:gd name="connsiteX29" fmla="*/ 210514 w 231520"/>
                <a:gd name="connsiteY29" fmla="*/ 89469 h 283836"/>
                <a:gd name="connsiteX30" fmla="*/ 231597 w 231520"/>
                <a:gd name="connsiteY30" fmla="*/ 3967 h 283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1520" h="283836">
                  <a:moveTo>
                    <a:pt x="231597" y="3967"/>
                  </a:moveTo>
                  <a:cubicBezTo>
                    <a:pt x="231597" y="2796"/>
                    <a:pt x="230816" y="63"/>
                    <a:pt x="227302" y="63"/>
                  </a:cubicBezTo>
                  <a:cubicBezTo>
                    <a:pt x="225350" y="63"/>
                    <a:pt x="224960" y="453"/>
                    <a:pt x="220275" y="5919"/>
                  </a:cubicBezTo>
                  <a:lnTo>
                    <a:pt x="201534" y="28173"/>
                  </a:lnTo>
                  <a:cubicBezTo>
                    <a:pt x="191383" y="9823"/>
                    <a:pt x="171081" y="63"/>
                    <a:pt x="145704" y="63"/>
                  </a:cubicBezTo>
                  <a:cubicBezTo>
                    <a:pt x="96120" y="63"/>
                    <a:pt x="49270" y="44961"/>
                    <a:pt x="49270" y="92202"/>
                  </a:cubicBezTo>
                  <a:cubicBezTo>
                    <a:pt x="49270" y="123826"/>
                    <a:pt x="69962" y="141786"/>
                    <a:pt x="89874" y="147642"/>
                  </a:cubicBezTo>
                  <a:lnTo>
                    <a:pt x="131649" y="158574"/>
                  </a:lnTo>
                  <a:cubicBezTo>
                    <a:pt x="146094" y="162088"/>
                    <a:pt x="167568" y="167944"/>
                    <a:pt x="167568" y="199959"/>
                  </a:cubicBezTo>
                  <a:cubicBezTo>
                    <a:pt x="167568" y="235097"/>
                    <a:pt x="135553" y="271796"/>
                    <a:pt x="97292" y="271796"/>
                  </a:cubicBezTo>
                  <a:cubicBezTo>
                    <a:pt x="72305" y="271796"/>
                    <a:pt x="28968" y="263207"/>
                    <a:pt x="28968" y="214795"/>
                  </a:cubicBezTo>
                  <a:cubicBezTo>
                    <a:pt x="28968" y="205425"/>
                    <a:pt x="30920" y="196054"/>
                    <a:pt x="31310" y="193712"/>
                  </a:cubicBezTo>
                  <a:cubicBezTo>
                    <a:pt x="31701" y="192150"/>
                    <a:pt x="32091" y="191760"/>
                    <a:pt x="32091" y="190979"/>
                  </a:cubicBezTo>
                  <a:cubicBezTo>
                    <a:pt x="32091" y="187075"/>
                    <a:pt x="29358" y="186684"/>
                    <a:pt x="27406" y="186684"/>
                  </a:cubicBezTo>
                  <a:cubicBezTo>
                    <a:pt x="25454" y="186684"/>
                    <a:pt x="24673" y="187075"/>
                    <a:pt x="23502" y="188246"/>
                  </a:cubicBezTo>
                  <a:cubicBezTo>
                    <a:pt x="21940" y="189808"/>
                    <a:pt x="77" y="278824"/>
                    <a:pt x="77" y="279995"/>
                  </a:cubicBezTo>
                  <a:cubicBezTo>
                    <a:pt x="77" y="282338"/>
                    <a:pt x="2029" y="283899"/>
                    <a:pt x="4371" y="283899"/>
                  </a:cubicBezTo>
                  <a:cubicBezTo>
                    <a:pt x="6323" y="283899"/>
                    <a:pt x="6714" y="283509"/>
                    <a:pt x="11399" y="278043"/>
                  </a:cubicBezTo>
                  <a:lnTo>
                    <a:pt x="30530" y="255789"/>
                  </a:lnTo>
                  <a:cubicBezTo>
                    <a:pt x="47318" y="278433"/>
                    <a:pt x="73866" y="283899"/>
                    <a:pt x="96511" y="283899"/>
                  </a:cubicBezTo>
                  <a:cubicBezTo>
                    <a:pt x="149608" y="283899"/>
                    <a:pt x="195678" y="231973"/>
                    <a:pt x="195678" y="183561"/>
                  </a:cubicBezTo>
                  <a:cubicBezTo>
                    <a:pt x="195678" y="156622"/>
                    <a:pt x="182404" y="143348"/>
                    <a:pt x="176547" y="137882"/>
                  </a:cubicBezTo>
                  <a:cubicBezTo>
                    <a:pt x="167568" y="128902"/>
                    <a:pt x="161711" y="127340"/>
                    <a:pt x="126964" y="118361"/>
                  </a:cubicBezTo>
                  <a:cubicBezTo>
                    <a:pt x="118374" y="116018"/>
                    <a:pt x="104319" y="112114"/>
                    <a:pt x="100805" y="111333"/>
                  </a:cubicBezTo>
                  <a:cubicBezTo>
                    <a:pt x="90264" y="107819"/>
                    <a:pt x="76990" y="96497"/>
                    <a:pt x="76990" y="75805"/>
                  </a:cubicBezTo>
                  <a:cubicBezTo>
                    <a:pt x="76990" y="44180"/>
                    <a:pt x="108224" y="10995"/>
                    <a:pt x="145314" y="10995"/>
                  </a:cubicBezTo>
                  <a:cubicBezTo>
                    <a:pt x="177719" y="10995"/>
                    <a:pt x="201534" y="27783"/>
                    <a:pt x="201534" y="71510"/>
                  </a:cubicBezTo>
                  <a:cubicBezTo>
                    <a:pt x="201534" y="84003"/>
                    <a:pt x="199973" y="91031"/>
                    <a:pt x="199973" y="93374"/>
                  </a:cubicBezTo>
                  <a:cubicBezTo>
                    <a:pt x="199973" y="93764"/>
                    <a:pt x="199973" y="97278"/>
                    <a:pt x="204658" y="97278"/>
                  </a:cubicBezTo>
                  <a:cubicBezTo>
                    <a:pt x="208562" y="97278"/>
                    <a:pt x="208952" y="96106"/>
                    <a:pt x="210514" y="89469"/>
                  </a:cubicBezTo>
                  <a:lnTo>
                    <a:pt x="231597" y="3967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8" name="Group 2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T_0$-ordered&#10;&#10;\end{document}&#10;" title="IguanaTex Vector Display">
              <a:extLst>
                <a:ext uri="{FF2B5EF4-FFF2-40B4-BE49-F238E27FC236}">
                  <a16:creationId xmlns:a16="http://schemas.microsoft.com/office/drawing/2014/main" id="{97AD0CDB-B2F5-84C5-30A6-3EB21EC98A9E}"/>
                </a:ext>
              </a:extLst>
            </p:cNvPr>
            <p:cNvGrpSpPr>
              <a:grpSpLocks noChangeAspect="1"/>
            </p:cNvGrpSpPr>
            <p:nvPr>
              <p:custDataLst>
                <p:tags r:id="rId68"/>
              </p:custDataLst>
            </p:nvPr>
          </p:nvGrpSpPr>
          <p:grpSpPr>
            <a:xfrm>
              <a:off x="6578683" y="3998982"/>
              <a:ext cx="1881517" cy="358243"/>
              <a:chOff x="5701298" y="4880696"/>
              <a:chExt cx="1881517" cy="35824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735FDE9-5406-E6FB-A808-0691F576B6B1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5701298" y="4887794"/>
                <a:ext cx="278312" cy="282670"/>
              </a:xfrm>
              <a:custGeom>
                <a:avLst/>
                <a:gdLst>
                  <a:gd name="connsiteX0" fmla="*/ 165018 w 278312"/>
                  <a:gd name="connsiteY0" fmla="*/ 29290 h 282670"/>
                  <a:gd name="connsiteX1" fmla="*/ 174431 w 278312"/>
                  <a:gd name="connsiteY1" fmla="*/ 13841 h 282670"/>
                  <a:gd name="connsiteX2" fmla="*/ 200216 w 278312"/>
                  <a:gd name="connsiteY2" fmla="*/ 13006 h 282670"/>
                  <a:gd name="connsiteX3" fmla="*/ 259971 w 278312"/>
                  <a:gd name="connsiteY3" fmla="*/ 47244 h 282670"/>
                  <a:gd name="connsiteX4" fmla="*/ 256697 w 278312"/>
                  <a:gd name="connsiteY4" fmla="*/ 80647 h 282670"/>
                  <a:gd name="connsiteX5" fmla="*/ 255469 w 278312"/>
                  <a:gd name="connsiteY5" fmla="*/ 88580 h 282670"/>
                  <a:gd name="connsiteX6" fmla="*/ 260380 w 278312"/>
                  <a:gd name="connsiteY6" fmla="*/ 94008 h 282670"/>
                  <a:gd name="connsiteX7" fmla="*/ 266520 w 278312"/>
                  <a:gd name="connsiteY7" fmla="*/ 84405 h 282670"/>
                  <a:gd name="connsiteX8" fmla="*/ 277570 w 278312"/>
                  <a:gd name="connsiteY8" fmla="*/ 11754 h 282670"/>
                  <a:gd name="connsiteX9" fmla="*/ 278389 w 278312"/>
                  <a:gd name="connsiteY9" fmla="*/ 4656 h 282670"/>
                  <a:gd name="connsiteX10" fmla="*/ 267338 w 278312"/>
                  <a:gd name="connsiteY10" fmla="*/ 63 h 282670"/>
                  <a:gd name="connsiteX11" fmla="*/ 40186 w 278312"/>
                  <a:gd name="connsiteY11" fmla="*/ 63 h 282670"/>
                  <a:gd name="connsiteX12" fmla="*/ 27089 w 278312"/>
                  <a:gd name="connsiteY12" fmla="*/ 8413 h 282670"/>
                  <a:gd name="connsiteX13" fmla="*/ 2532 w 278312"/>
                  <a:gd name="connsiteY13" fmla="*/ 81899 h 282670"/>
                  <a:gd name="connsiteX14" fmla="*/ 77 w 278312"/>
                  <a:gd name="connsiteY14" fmla="*/ 89415 h 282670"/>
                  <a:gd name="connsiteX15" fmla="*/ 4988 w 278312"/>
                  <a:gd name="connsiteY15" fmla="*/ 94008 h 282670"/>
                  <a:gd name="connsiteX16" fmla="*/ 11946 w 278312"/>
                  <a:gd name="connsiteY16" fmla="*/ 85240 h 282670"/>
                  <a:gd name="connsiteX17" fmla="*/ 105262 w 278312"/>
                  <a:gd name="connsiteY17" fmla="*/ 13006 h 282670"/>
                  <a:gd name="connsiteX18" fmla="*/ 121224 w 278312"/>
                  <a:gd name="connsiteY18" fmla="*/ 13006 h 282670"/>
                  <a:gd name="connsiteX19" fmla="*/ 132684 w 278312"/>
                  <a:gd name="connsiteY19" fmla="*/ 18017 h 282670"/>
                  <a:gd name="connsiteX20" fmla="*/ 131047 w 278312"/>
                  <a:gd name="connsiteY20" fmla="*/ 26785 h 282670"/>
                  <a:gd name="connsiteX21" fmla="*/ 76203 w 278312"/>
                  <a:gd name="connsiteY21" fmla="*/ 249748 h 282670"/>
                  <a:gd name="connsiteX22" fmla="*/ 27499 w 278312"/>
                  <a:gd name="connsiteY22" fmla="*/ 269790 h 282670"/>
                  <a:gd name="connsiteX23" fmla="*/ 10309 w 278312"/>
                  <a:gd name="connsiteY23" fmla="*/ 277723 h 282670"/>
                  <a:gd name="connsiteX24" fmla="*/ 17267 w 278312"/>
                  <a:gd name="connsiteY24" fmla="*/ 282733 h 282670"/>
                  <a:gd name="connsiteX25" fmla="*/ 50828 w 278312"/>
                  <a:gd name="connsiteY25" fmla="*/ 281898 h 282670"/>
                  <a:gd name="connsiteX26" fmla="*/ 85617 w 278312"/>
                  <a:gd name="connsiteY26" fmla="*/ 281481 h 282670"/>
                  <a:gd name="connsiteX27" fmla="*/ 119587 w 278312"/>
                  <a:gd name="connsiteY27" fmla="*/ 281898 h 282670"/>
                  <a:gd name="connsiteX28" fmla="*/ 155195 w 278312"/>
                  <a:gd name="connsiteY28" fmla="*/ 282733 h 282670"/>
                  <a:gd name="connsiteX29" fmla="*/ 164199 w 278312"/>
                  <a:gd name="connsiteY29" fmla="*/ 274383 h 282670"/>
                  <a:gd name="connsiteX30" fmla="*/ 150283 w 278312"/>
                  <a:gd name="connsiteY30" fmla="*/ 269790 h 282670"/>
                  <a:gd name="connsiteX31" fmla="*/ 124089 w 278312"/>
                  <a:gd name="connsiteY31" fmla="*/ 268955 h 282670"/>
                  <a:gd name="connsiteX32" fmla="*/ 108946 w 278312"/>
                  <a:gd name="connsiteY32" fmla="*/ 259769 h 282670"/>
                  <a:gd name="connsiteX33" fmla="*/ 110583 w 278312"/>
                  <a:gd name="connsiteY33" fmla="*/ 251001 h 282670"/>
                  <a:gd name="connsiteX34" fmla="*/ 165018 w 278312"/>
                  <a:gd name="connsiteY34" fmla="*/ 29290 h 28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8312" h="282670">
                    <a:moveTo>
                      <a:pt x="165018" y="29290"/>
                    </a:moveTo>
                    <a:cubicBezTo>
                      <a:pt x="167883" y="17599"/>
                      <a:pt x="169520" y="15094"/>
                      <a:pt x="174431" y="13841"/>
                    </a:cubicBezTo>
                    <a:cubicBezTo>
                      <a:pt x="178115" y="13006"/>
                      <a:pt x="191621" y="13006"/>
                      <a:pt x="200216" y="13006"/>
                    </a:cubicBezTo>
                    <a:cubicBezTo>
                      <a:pt x="241553" y="13006"/>
                      <a:pt x="259971" y="14676"/>
                      <a:pt x="259971" y="47244"/>
                    </a:cubicBezTo>
                    <a:cubicBezTo>
                      <a:pt x="259971" y="53507"/>
                      <a:pt x="258334" y="69791"/>
                      <a:pt x="256697" y="80647"/>
                    </a:cubicBezTo>
                    <a:cubicBezTo>
                      <a:pt x="256288" y="82317"/>
                      <a:pt x="255469" y="87327"/>
                      <a:pt x="255469" y="88580"/>
                    </a:cubicBezTo>
                    <a:cubicBezTo>
                      <a:pt x="255469" y="91085"/>
                      <a:pt x="256697" y="94008"/>
                      <a:pt x="260380" y="94008"/>
                    </a:cubicBezTo>
                    <a:cubicBezTo>
                      <a:pt x="264883" y="94008"/>
                      <a:pt x="265701" y="90668"/>
                      <a:pt x="266520" y="84405"/>
                    </a:cubicBezTo>
                    <a:lnTo>
                      <a:pt x="277570" y="11754"/>
                    </a:lnTo>
                    <a:cubicBezTo>
                      <a:pt x="277980" y="10084"/>
                      <a:pt x="278389" y="5908"/>
                      <a:pt x="278389" y="4656"/>
                    </a:cubicBezTo>
                    <a:cubicBezTo>
                      <a:pt x="278389" y="63"/>
                      <a:pt x="274296" y="63"/>
                      <a:pt x="267338" y="63"/>
                    </a:cubicBezTo>
                    <a:lnTo>
                      <a:pt x="40186" y="63"/>
                    </a:lnTo>
                    <a:cubicBezTo>
                      <a:pt x="30364" y="63"/>
                      <a:pt x="29954" y="480"/>
                      <a:pt x="27089" y="8413"/>
                    </a:cubicBezTo>
                    <a:lnTo>
                      <a:pt x="2532" y="81899"/>
                    </a:lnTo>
                    <a:cubicBezTo>
                      <a:pt x="2123" y="82735"/>
                      <a:pt x="77" y="88580"/>
                      <a:pt x="77" y="89415"/>
                    </a:cubicBezTo>
                    <a:cubicBezTo>
                      <a:pt x="77" y="91920"/>
                      <a:pt x="2123" y="94008"/>
                      <a:pt x="4988" y="94008"/>
                    </a:cubicBezTo>
                    <a:cubicBezTo>
                      <a:pt x="9081" y="94008"/>
                      <a:pt x="9490" y="91920"/>
                      <a:pt x="11946" y="85240"/>
                    </a:cubicBezTo>
                    <a:cubicBezTo>
                      <a:pt x="34047" y="20522"/>
                      <a:pt x="44689" y="13006"/>
                      <a:pt x="105262" y="13006"/>
                    </a:cubicBezTo>
                    <a:lnTo>
                      <a:pt x="121224" y="13006"/>
                    </a:lnTo>
                    <a:cubicBezTo>
                      <a:pt x="132684" y="13006"/>
                      <a:pt x="132684" y="14676"/>
                      <a:pt x="132684" y="18017"/>
                    </a:cubicBezTo>
                    <a:cubicBezTo>
                      <a:pt x="132684" y="20522"/>
                      <a:pt x="131456" y="25532"/>
                      <a:pt x="131047" y="26785"/>
                    </a:cubicBezTo>
                    <a:lnTo>
                      <a:pt x="76203" y="249748"/>
                    </a:lnTo>
                    <a:cubicBezTo>
                      <a:pt x="72520" y="265197"/>
                      <a:pt x="71292" y="269790"/>
                      <a:pt x="27499" y="269790"/>
                    </a:cubicBezTo>
                    <a:cubicBezTo>
                      <a:pt x="12764" y="269790"/>
                      <a:pt x="10309" y="269790"/>
                      <a:pt x="10309" y="277723"/>
                    </a:cubicBezTo>
                    <a:cubicBezTo>
                      <a:pt x="10309" y="282733"/>
                      <a:pt x="14811" y="282733"/>
                      <a:pt x="17267" y="282733"/>
                    </a:cubicBezTo>
                    <a:cubicBezTo>
                      <a:pt x="28317" y="282733"/>
                      <a:pt x="39777" y="281898"/>
                      <a:pt x="50828" y="281898"/>
                    </a:cubicBezTo>
                    <a:cubicBezTo>
                      <a:pt x="62288" y="281898"/>
                      <a:pt x="74157" y="281481"/>
                      <a:pt x="85617" y="281481"/>
                    </a:cubicBezTo>
                    <a:cubicBezTo>
                      <a:pt x="97077" y="281481"/>
                      <a:pt x="108537" y="281898"/>
                      <a:pt x="119587" y="281898"/>
                    </a:cubicBezTo>
                    <a:cubicBezTo>
                      <a:pt x="131456" y="281898"/>
                      <a:pt x="143735" y="282733"/>
                      <a:pt x="155195" y="282733"/>
                    </a:cubicBezTo>
                    <a:cubicBezTo>
                      <a:pt x="159288" y="282733"/>
                      <a:pt x="164199" y="282733"/>
                      <a:pt x="164199" y="274383"/>
                    </a:cubicBezTo>
                    <a:cubicBezTo>
                      <a:pt x="164199" y="269790"/>
                      <a:pt x="160925" y="269790"/>
                      <a:pt x="150283" y="269790"/>
                    </a:cubicBezTo>
                    <a:cubicBezTo>
                      <a:pt x="140051" y="269790"/>
                      <a:pt x="134731" y="269790"/>
                      <a:pt x="124089" y="268955"/>
                    </a:cubicBezTo>
                    <a:cubicBezTo>
                      <a:pt x="112220" y="267702"/>
                      <a:pt x="108946" y="266450"/>
                      <a:pt x="108946" y="259769"/>
                    </a:cubicBezTo>
                    <a:cubicBezTo>
                      <a:pt x="108946" y="259352"/>
                      <a:pt x="108946" y="257264"/>
                      <a:pt x="110583" y="251001"/>
                    </a:cubicBezTo>
                    <a:lnTo>
                      <a:pt x="165018" y="29290"/>
                    </a:lnTo>
                    <a:close/>
                  </a:path>
                </a:pathLst>
              </a:custGeom>
              <a:solidFill>
                <a:srgbClr val="000000"/>
              </a:solidFill>
              <a:ln w="409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1D7CD19-538D-762F-B8B6-402ACEF86A54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5945548" y="5039024"/>
                <a:ext cx="132935" cy="199915"/>
              </a:xfrm>
              <a:custGeom>
                <a:avLst/>
                <a:gdLst>
                  <a:gd name="connsiteX0" fmla="*/ 133018 w 132935"/>
                  <a:gd name="connsiteY0" fmla="*/ 100899 h 199915"/>
                  <a:gd name="connsiteX1" fmla="*/ 116114 w 132935"/>
                  <a:gd name="connsiteY1" fmla="*/ 25200 h 199915"/>
                  <a:gd name="connsiteX2" fmla="*/ 66550 w 132935"/>
                  <a:gd name="connsiteY2" fmla="*/ 64 h 199915"/>
                  <a:gd name="connsiteX3" fmla="*/ 83 w 132935"/>
                  <a:gd name="connsiteY3" fmla="*/ 100899 h 199915"/>
                  <a:gd name="connsiteX4" fmla="*/ 66550 w 132935"/>
                  <a:gd name="connsiteY4" fmla="*/ 199980 h 199915"/>
                  <a:gd name="connsiteX5" fmla="*/ 133018 w 132935"/>
                  <a:gd name="connsiteY5" fmla="*/ 100899 h 199915"/>
                  <a:gd name="connsiteX6" fmla="*/ 66550 w 132935"/>
                  <a:gd name="connsiteY6" fmla="*/ 191796 h 199915"/>
                  <a:gd name="connsiteX7" fmla="*/ 30165 w 132935"/>
                  <a:gd name="connsiteY7" fmla="*/ 159938 h 199915"/>
                  <a:gd name="connsiteX8" fmla="*/ 26154 w 132935"/>
                  <a:gd name="connsiteY8" fmla="*/ 97099 h 199915"/>
                  <a:gd name="connsiteX9" fmla="*/ 30451 w 132935"/>
                  <a:gd name="connsiteY9" fmla="*/ 37475 h 199915"/>
                  <a:gd name="connsiteX10" fmla="*/ 66550 w 132935"/>
                  <a:gd name="connsiteY10" fmla="*/ 8248 h 199915"/>
                  <a:gd name="connsiteX11" fmla="*/ 102076 w 132935"/>
                  <a:gd name="connsiteY11" fmla="*/ 34845 h 199915"/>
                  <a:gd name="connsiteX12" fmla="*/ 106946 w 132935"/>
                  <a:gd name="connsiteY12" fmla="*/ 97099 h 199915"/>
                  <a:gd name="connsiteX13" fmla="*/ 103222 w 132935"/>
                  <a:gd name="connsiteY13" fmla="*/ 158769 h 199915"/>
                  <a:gd name="connsiteX14" fmla="*/ 66550 w 132935"/>
                  <a:gd name="connsiteY14" fmla="*/ 191796 h 199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935" h="199915">
                    <a:moveTo>
                      <a:pt x="133018" y="100899"/>
                    </a:moveTo>
                    <a:cubicBezTo>
                      <a:pt x="133018" y="68749"/>
                      <a:pt x="129293" y="45659"/>
                      <a:pt x="116114" y="25200"/>
                    </a:cubicBezTo>
                    <a:cubicBezTo>
                      <a:pt x="107233" y="11755"/>
                      <a:pt x="89470" y="64"/>
                      <a:pt x="66550" y="64"/>
                    </a:cubicBezTo>
                    <a:cubicBezTo>
                      <a:pt x="83" y="64"/>
                      <a:pt x="83" y="79855"/>
                      <a:pt x="83" y="100899"/>
                    </a:cubicBezTo>
                    <a:cubicBezTo>
                      <a:pt x="83" y="121942"/>
                      <a:pt x="83" y="199980"/>
                      <a:pt x="66550" y="199980"/>
                    </a:cubicBezTo>
                    <a:cubicBezTo>
                      <a:pt x="133018" y="199980"/>
                      <a:pt x="133018" y="121943"/>
                      <a:pt x="133018" y="100899"/>
                    </a:cubicBezTo>
                    <a:close/>
                    <a:moveTo>
                      <a:pt x="66550" y="191796"/>
                    </a:moveTo>
                    <a:cubicBezTo>
                      <a:pt x="53371" y="191796"/>
                      <a:pt x="35895" y="183905"/>
                      <a:pt x="30165" y="159938"/>
                    </a:cubicBezTo>
                    <a:cubicBezTo>
                      <a:pt x="26154" y="142694"/>
                      <a:pt x="26154" y="118727"/>
                      <a:pt x="26154" y="97099"/>
                    </a:cubicBezTo>
                    <a:cubicBezTo>
                      <a:pt x="26154" y="75763"/>
                      <a:pt x="26154" y="53550"/>
                      <a:pt x="30451" y="37475"/>
                    </a:cubicBezTo>
                    <a:cubicBezTo>
                      <a:pt x="36468" y="14386"/>
                      <a:pt x="54804" y="8248"/>
                      <a:pt x="66550" y="8248"/>
                    </a:cubicBezTo>
                    <a:cubicBezTo>
                      <a:pt x="82021" y="8248"/>
                      <a:pt x="96919" y="17893"/>
                      <a:pt x="102076" y="34845"/>
                    </a:cubicBezTo>
                    <a:cubicBezTo>
                      <a:pt x="106660" y="50628"/>
                      <a:pt x="106946" y="71671"/>
                      <a:pt x="106946" y="97099"/>
                    </a:cubicBezTo>
                    <a:cubicBezTo>
                      <a:pt x="106946" y="118727"/>
                      <a:pt x="106946" y="140356"/>
                      <a:pt x="103222" y="158769"/>
                    </a:cubicBezTo>
                    <a:cubicBezTo>
                      <a:pt x="97492" y="185366"/>
                      <a:pt x="78010" y="191796"/>
                      <a:pt x="66550" y="1917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EEF3269-88FF-15FD-2A64-418B11DAD5C0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6118762" y="5068168"/>
                <a:ext cx="108459" cy="24216"/>
              </a:xfrm>
              <a:custGeom>
                <a:avLst/>
                <a:gdLst>
                  <a:gd name="connsiteX0" fmla="*/ 108547 w 108459"/>
                  <a:gd name="connsiteY0" fmla="*/ 24280 h 24216"/>
                  <a:gd name="connsiteX1" fmla="*/ 108547 w 108459"/>
                  <a:gd name="connsiteY1" fmla="*/ 63 h 24216"/>
                  <a:gd name="connsiteX2" fmla="*/ 87 w 108459"/>
                  <a:gd name="connsiteY2" fmla="*/ 63 h 24216"/>
                  <a:gd name="connsiteX3" fmla="*/ 87 w 108459"/>
                  <a:gd name="connsiteY3" fmla="*/ 24280 h 24216"/>
                  <a:gd name="connsiteX4" fmla="*/ 108547 w 108459"/>
                  <a:gd name="connsiteY4" fmla="*/ 24280 h 2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59" h="24216">
                    <a:moveTo>
                      <a:pt x="108547" y="24280"/>
                    </a:moveTo>
                    <a:lnTo>
                      <a:pt x="108547" y="63"/>
                    </a:lnTo>
                    <a:lnTo>
                      <a:pt x="87" y="63"/>
                    </a:lnTo>
                    <a:lnTo>
                      <a:pt x="87" y="24280"/>
                    </a:lnTo>
                    <a:lnTo>
                      <a:pt x="108547" y="24280"/>
                    </a:lnTo>
                    <a:close/>
                  </a:path>
                </a:pathLst>
              </a:custGeom>
              <a:solidFill>
                <a:srgbClr val="000000"/>
              </a:solidFill>
              <a:ln w="409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96EB1E-3402-5452-C1C5-70F3FCBE97D0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6262148" y="4983409"/>
                <a:ext cx="181312" cy="191648"/>
              </a:xfrm>
              <a:custGeom>
                <a:avLst/>
                <a:gdLst>
                  <a:gd name="connsiteX0" fmla="*/ 181402 w 181312"/>
                  <a:gd name="connsiteY0" fmla="*/ 97766 h 191648"/>
                  <a:gd name="connsiteX1" fmla="*/ 90951 w 181312"/>
                  <a:gd name="connsiteY1" fmla="*/ 63 h 191648"/>
                  <a:gd name="connsiteX2" fmla="*/ 90 w 181312"/>
                  <a:gd name="connsiteY2" fmla="*/ 97766 h 191648"/>
                  <a:gd name="connsiteX3" fmla="*/ 90542 w 181312"/>
                  <a:gd name="connsiteY3" fmla="*/ 191711 h 191648"/>
                  <a:gd name="connsiteX4" fmla="*/ 181402 w 181312"/>
                  <a:gd name="connsiteY4" fmla="*/ 97766 h 191648"/>
                  <a:gd name="connsiteX5" fmla="*/ 90951 w 181312"/>
                  <a:gd name="connsiteY5" fmla="*/ 181273 h 191648"/>
                  <a:gd name="connsiteX6" fmla="*/ 44293 w 181312"/>
                  <a:gd name="connsiteY6" fmla="*/ 153298 h 191648"/>
                  <a:gd name="connsiteX7" fmla="*/ 34061 w 181312"/>
                  <a:gd name="connsiteY7" fmla="*/ 94426 h 191648"/>
                  <a:gd name="connsiteX8" fmla="*/ 43884 w 181312"/>
                  <a:gd name="connsiteY8" fmla="*/ 37223 h 191648"/>
                  <a:gd name="connsiteX9" fmla="*/ 90542 w 181312"/>
                  <a:gd name="connsiteY9" fmla="*/ 9249 h 191648"/>
                  <a:gd name="connsiteX10" fmla="*/ 136791 w 181312"/>
                  <a:gd name="connsiteY10" fmla="*/ 36388 h 191648"/>
                  <a:gd name="connsiteX11" fmla="*/ 147432 w 181312"/>
                  <a:gd name="connsiteY11" fmla="*/ 94426 h 191648"/>
                  <a:gd name="connsiteX12" fmla="*/ 138428 w 181312"/>
                  <a:gd name="connsiteY12" fmla="*/ 150375 h 191648"/>
                  <a:gd name="connsiteX13" fmla="*/ 90951 w 181312"/>
                  <a:gd name="connsiteY13" fmla="*/ 181273 h 1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312" h="191648">
                    <a:moveTo>
                      <a:pt x="181402" y="97766"/>
                    </a:moveTo>
                    <a:cubicBezTo>
                      <a:pt x="181402" y="44321"/>
                      <a:pt x="140474" y="63"/>
                      <a:pt x="90951" y="63"/>
                    </a:cubicBezTo>
                    <a:cubicBezTo>
                      <a:pt x="39791" y="63"/>
                      <a:pt x="90" y="45574"/>
                      <a:pt x="90" y="97766"/>
                    </a:cubicBezTo>
                    <a:cubicBezTo>
                      <a:pt x="90" y="151628"/>
                      <a:pt x="42656" y="191711"/>
                      <a:pt x="90542" y="191711"/>
                    </a:cubicBezTo>
                    <a:cubicBezTo>
                      <a:pt x="140065" y="191711"/>
                      <a:pt x="181402" y="150793"/>
                      <a:pt x="181402" y="97766"/>
                    </a:cubicBezTo>
                    <a:close/>
                    <a:moveTo>
                      <a:pt x="90951" y="181273"/>
                    </a:moveTo>
                    <a:cubicBezTo>
                      <a:pt x="73352" y="181273"/>
                      <a:pt x="55343" y="172504"/>
                      <a:pt x="44293" y="153298"/>
                    </a:cubicBezTo>
                    <a:cubicBezTo>
                      <a:pt x="34061" y="134926"/>
                      <a:pt x="34061" y="109457"/>
                      <a:pt x="34061" y="94426"/>
                    </a:cubicBezTo>
                    <a:cubicBezTo>
                      <a:pt x="34061" y="78142"/>
                      <a:pt x="34061" y="55595"/>
                      <a:pt x="43884" y="37223"/>
                    </a:cubicBezTo>
                    <a:cubicBezTo>
                      <a:pt x="54934" y="18017"/>
                      <a:pt x="74170" y="9249"/>
                      <a:pt x="90542" y="9249"/>
                    </a:cubicBezTo>
                    <a:cubicBezTo>
                      <a:pt x="108550" y="9249"/>
                      <a:pt x="126149" y="18434"/>
                      <a:pt x="136791" y="36388"/>
                    </a:cubicBezTo>
                    <a:cubicBezTo>
                      <a:pt x="147432" y="54342"/>
                      <a:pt x="147432" y="78559"/>
                      <a:pt x="147432" y="94426"/>
                    </a:cubicBezTo>
                    <a:cubicBezTo>
                      <a:pt x="147432" y="109457"/>
                      <a:pt x="147432" y="132004"/>
                      <a:pt x="138428" y="150375"/>
                    </a:cubicBezTo>
                    <a:cubicBezTo>
                      <a:pt x="129424" y="169164"/>
                      <a:pt x="111415" y="181273"/>
                      <a:pt x="90951" y="1812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DD54D4F-461A-3575-E22F-0C65E5C1EA28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6466790" y="4985914"/>
                <a:ext cx="137518" cy="184550"/>
              </a:xfrm>
              <a:custGeom>
                <a:avLst/>
                <a:gdLst>
                  <a:gd name="connsiteX0" fmla="*/ 56986 w 137518"/>
                  <a:gd name="connsiteY0" fmla="*/ 45992 h 184550"/>
                  <a:gd name="connsiteX1" fmla="*/ 56986 w 137518"/>
                  <a:gd name="connsiteY1" fmla="*/ 63 h 184550"/>
                  <a:gd name="connsiteX2" fmla="*/ 95 w 137518"/>
                  <a:gd name="connsiteY2" fmla="*/ 4656 h 184550"/>
                  <a:gd name="connsiteX3" fmla="*/ 95 w 137518"/>
                  <a:gd name="connsiteY3" fmla="*/ 17599 h 184550"/>
                  <a:gd name="connsiteX4" fmla="*/ 32019 w 137518"/>
                  <a:gd name="connsiteY4" fmla="*/ 40981 h 184550"/>
                  <a:gd name="connsiteX5" fmla="*/ 32019 w 137518"/>
                  <a:gd name="connsiteY5" fmla="*/ 152880 h 184550"/>
                  <a:gd name="connsiteX6" fmla="*/ 95 w 137518"/>
                  <a:gd name="connsiteY6" fmla="*/ 171669 h 184550"/>
                  <a:gd name="connsiteX7" fmla="*/ 95 w 137518"/>
                  <a:gd name="connsiteY7" fmla="*/ 184613 h 184550"/>
                  <a:gd name="connsiteX8" fmla="*/ 46754 w 137518"/>
                  <a:gd name="connsiteY8" fmla="*/ 183360 h 184550"/>
                  <a:gd name="connsiteX9" fmla="*/ 98732 w 137518"/>
                  <a:gd name="connsiteY9" fmla="*/ 184613 h 184550"/>
                  <a:gd name="connsiteX10" fmla="*/ 98732 w 137518"/>
                  <a:gd name="connsiteY10" fmla="*/ 171669 h 184550"/>
                  <a:gd name="connsiteX11" fmla="*/ 90137 w 137518"/>
                  <a:gd name="connsiteY11" fmla="*/ 171669 h 184550"/>
                  <a:gd name="connsiteX12" fmla="*/ 59032 w 137518"/>
                  <a:gd name="connsiteY12" fmla="*/ 152045 h 184550"/>
                  <a:gd name="connsiteX13" fmla="*/ 59032 w 137518"/>
                  <a:gd name="connsiteY13" fmla="*/ 87745 h 184550"/>
                  <a:gd name="connsiteX14" fmla="*/ 107327 w 137518"/>
                  <a:gd name="connsiteY14" fmla="*/ 9249 h 184550"/>
                  <a:gd name="connsiteX15" fmla="*/ 111829 w 137518"/>
                  <a:gd name="connsiteY15" fmla="*/ 9666 h 184550"/>
                  <a:gd name="connsiteX16" fmla="*/ 102416 w 137518"/>
                  <a:gd name="connsiteY16" fmla="*/ 25950 h 184550"/>
                  <a:gd name="connsiteX17" fmla="*/ 120015 w 137518"/>
                  <a:gd name="connsiteY17" fmla="*/ 43904 h 184550"/>
                  <a:gd name="connsiteX18" fmla="*/ 137614 w 137518"/>
                  <a:gd name="connsiteY18" fmla="*/ 25532 h 184550"/>
                  <a:gd name="connsiteX19" fmla="*/ 107327 w 137518"/>
                  <a:gd name="connsiteY19" fmla="*/ 63 h 184550"/>
                  <a:gd name="connsiteX20" fmla="*/ 56986 w 137518"/>
                  <a:gd name="connsiteY20" fmla="*/ 45992 h 18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518" h="184550">
                    <a:moveTo>
                      <a:pt x="56986" y="45992"/>
                    </a:moveTo>
                    <a:lnTo>
                      <a:pt x="56986" y="63"/>
                    </a:lnTo>
                    <a:lnTo>
                      <a:pt x="95" y="4656"/>
                    </a:lnTo>
                    <a:lnTo>
                      <a:pt x="95" y="17599"/>
                    </a:lnTo>
                    <a:cubicBezTo>
                      <a:pt x="28745" y="17599"/>
                      <a:pt x="32019" y="20522"/>
                      <a:pt x="32019" y="40981"/>
                    </a:cubicBezTo>
                    <a:lnTo>
                      <a:pt x="32019" y="152880"/>
                    </a:lnTo>
                    <a:cubicBezTo>
                      <a:pt x="32019" y="171669"/>
                      <a:pt x="27517" y="171669"/>
                      <a:pt x="95" y="171669"/>
                    </a:cubicBezTo>
                    <a:lnTo>
                      <a:pt x="95" y="184613"/>
                    </a:lnTo>
                    <a:cubicBezTo>
                      <a:pt x="16057" y="184195"/>
                      <a:pt x="35294" y="183360"/>
                      <a:pt x="46754" y="183360"/>
                    </a:cubicBezTo>
                    <a:cubicBezTo>
                      <a:pt x="63125" y="183360"/>
                      <a:pt x="82361" y="183360"/>
                      <a:pt x="98732" y="184613"/>
                    </a:cubicBezTo>
                    <a:lnTo>
                      <a:pt x="98732" y="171669"/>
                    </a:lnTo>
                    <a:lnTo>
                      <a:pt x="90137" y="171669"/>
                    </a:lnTo>
                    <a:cubicBezTo>
                      <a:pt x="59851" y="171669"/>
                      <a:pt x="59032" y="167076"/>
                      <a:pt x="59032" y="152045"/>
                    </a:cubicBezTo>
                    <a:lnTo>
                      <a:pt x="59032" y="87745"/>
                    </a:lnTo>
                    <a:cubicBezTo>
                      <a:pt x="59032" y="46409"/>
                      <a:pt x="76222" y="9249"/>
                      <a:pt x="107327" y="9249"/>
                    </a:cubicBezTo>
                    <a:cubicBezTo>
                      <a:pt x="110192" y="9249"/>
                      <a:pt x="111011" y="9249"/>
                      <a:pt x="111829" y="9666"/>
                    </a:cubicBezTo>
                    <a:cubicBezTo>
                      <a:pt x="110602" y="10084"/>
                      <a:pt x="102416" y="15094"/>
                      <a:pt x="102416" y="25950"/>
                    </a:cubicBezTo>
                    <a:cubicBezTo>
                      <a:pt x="102416" y="37641"/>
                      <a:pt x="111011" y="43904"/>
                      <a:pt x="120015" y="43904"/>
                    </a:cubicBezTo>
                    <a:cubicBezTo>
                      <a:pt x="127382" y="43904"/>
                      <a:pt x="137614" y="38893"/>
                      <a:pt x="137614" y="25532"/>
                    </a:cubicBezTo>
                    <a:cubicBezTo>
                      <a:pt x="137614" y="12171"/>
                      <a:pt x="124926" y="63"/>
                      <a:pt x="107327" y="63"/>
                    </a:cubicBezTo>
                    <a:cubicBezTo>
                      <a:pt x="77450" y="63"/>
                      <a:pt x="62716" y="28038"/>
                      <a:pt x="56986" y="459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E6E10A9-2EC7-03CB-7DB4-C13106AA8284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6629548" y="4880696"/>
                <a:ext cx="201776" cy="294361"/>
              </a:xfrm>
              <a:custGeom>
                <a:avLst/>
                <a:gdLst>
                  <a:gd name="connsiteX0" fmla="*/ 141711 w 201776"/>
                  <a:gd name="connsiteY0" fmla="*/ 266867 h 294361"/>
                  <a:gd name="connsiteX1" fmla="*/ 141711 w 201776"/>
                  <a:gd name="connsiteY1" fmla="*/ 294424 h 294361"/>
                  <a:gd name="connsiteX2" fmla="*/ 201876 w 201776"/>
                  <a:gd name="connsiteY2" fmla="*/ 289832 h 294361"/>
                  <a:gd name="connsiteX3" fmla="*/ 201876 w 201776"/>
                  <a:gd name="connsiteY3" fmla="*/ 276888 h 294361"/>
                  <a:gd name="connsiteX4" fmla="*/ 169951 w 201776"/>
                  <a:gd name="connsiteY4" fmla="*/ 253506 h 294361"/>
                  <a:gd name="connsiteX5" fmla="*/ 169951 w 201776"/>
                  <a:gd name="connsiteY5" fmla="*/ 63 h 294361"/>
                  <a:gd name="connsiteX6" fmla="*/ 111015 w 201776"/>
                  <a:gd name="connsiteY6" fmla="*/ 4656 h 294361"/>
                  <a:gd name="connsiteX7" fmla="*/ 111015 w 201776"/>
                  <a:gd name="connsiteY7" fmla="*/ 17599 h 294361"/>
                  <a:gd name="connsiteX8" fmla="*/ 142939 w 201776"/>
                  <a:gd name="connsiteY8" fmla="*/ 40981 h 294361"/>
                  <a:gd name="connsiteX9" fmla="*/ 142939 w 201776"/>
                  <a:gd name="connsiteY9" fmla="*/ 131169 h 294361"/>
                  <a:gd name="connsiteX10" fmla="*/ 91369 w 201776"/>
                  <a:gd name="connsiteY10" fmla="*/ 105281 h 294361"/>
                  <a:gd name="connsiteX11" fmla="*/ 99 w 201776"/>
                  <a:gd name="connsiteY11" fmla="*/ 200062 h 294361"/>
                  <a:gd name="connsiteX12" fmla="*/ 86867 w 201776"/>
                  <a:gd name="connsiteY12" fmla="*/ 294424 h 294361"/>
                  <a:gd name="connsiteX13" fmla="*/ 141711 w 201776"/>
                  <a:gd name="connsiteY13" fmla="*/ 266867 h 294361"/>
                  <a:gd name="connsiteX14" fmla="*/ 141711 w 201776"/>
                  <a:gd name="connsiteY14" fmla="*/ 154968 h 294361"/>
                  <a:gd name="connsiteX15" fmla="*/ 141711 w 201776"/>
                  <a:gd name="connsiteY15" fmla="*/ 240562 h 294361"/>
                  <a:gd name="connsiteX16" fmla="*/ 137209 w 201776"/>
                  <a:gd name="connsiteY16" fmla="*/ 256011 h 294361"/>
                  <a:gd name="connsiteX17" fmla="*/ 88914 w 201776"/>
                  <a:gd name="connsiteY17" fmla="*/ 285239 h 294361"/>
                  <a:gd name="connsiteX18" fmla="*/ 45939 w 201776"/>
                  <a:gd name="connsiteY18" fmla="*/ 258516 h 294361"/>
                  <a:gd name="connsiteX19" fmla="*/ 34070 w 201776"/>
                  <a:gd name="connsiteY19" fmla="*/ 200479 h 294361"/>
                  <a:gd name="connsiteX20" fmla="*/ 46757 w 201776"/>
                  <a:gd name="connsiteY20" fmla="*/ 141189 h 294361"/>
                  <a:gd name="connsiteX21" fmla="*/ 93006 w 201776"/>
                  <a:gd name="connsiteY21" fmla="*/ 114467 h 294361"/>
                  <a:gd name="connsiteX22" fmla="*/ 137209 w 201776"/>
                  <a:gd name="connsiteY22" fmla="*/ 139519 h 294361"/>
                  <a:gd name="connsiteX23" fmla="*/ 141711 w 201776"/>
                  <a:gd name="connsiteY23" fmla="*/ 154968 h 294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1776" h="294361">
                    <a:moveTo>
                      <a:pt x="141711" y="266867"/>
                    </a:moveTo>
                    <a:lnTo>
                      <a:pt x="141711" y="294424"/>
                    </a:lnTo>
                    <a:lnTo>
                      <a:pt x="201876" y="289832"/>
                    </a:lnTo>
                    <a:lnTo>
                      <a:pt x="201876" y="276888"/>
                    </a:lnTo>
                    <a:cubicBezTo>
                      <a:pt x="173226" y="276888"/>
                      <a:pt x="169951" y="273965"/>
                      <a:pt x="169951" y="253506"/>
                    </a:cubicBezTo>
                    <a:lnTo>
                      <a:pt x="169951" y="63"/>
                    </a:lnTo>
                    <a:lnTo>
                      <a:pt x="111015" y="4656"/>
                    </a:lnTo>
                    <a:lnTo>
                      <a:pt x="111015" y="17599"/>
                    </a:lnTo>
                    <a:cubicBezTo>
                      <a:pt x="139665" y="17599"/>
                      <a:pt x="142939" y="20522"/>
                      <a:pt x="142939" y="40981"/>
                    </a:cubicBezTo>
                    <a:lnTo>
                      <a:pt x="142939" y="131169"/>
                    </a:lnTo>
                    <a:cubicBezTo>
                      <a:pt x="131070" y="116137"/>
                      <a:pt x="113470" y="105281"/>
                      <a:pt x="91369" y="105281"/>
                    </a:cubicBezTo>
                    <a:cubicBezTo>
                      <a:pt x="43074" y="105281"/>
                      <a:pt x="99" y="146200"/>
                      <a:pt x="99" y="200062"/>
                    </a:cubicBezTo>
                    <a:cubicBezTo>
                      <a:pt x="99" y="253089"/>
                      <a:pt x="40209" y="294424"/>
                      <a:pt x="86867" y="294424"/>
                    </a:cubicBezTo>
                    <a:cubicBezTo>
                      <a:pt x="113061" y="294424"/>
                      <a:pt x="131479" y="280228"/>
                      <a:pt x="141711" y="266867"/>
                    </a:cubicBezTo>
                    <a:close/>
                    <a:moveTo>
                      <a:pt x="141711" y="154968"/>
                    </a:moveTo>
                    <a:lnTo>
                      <a:pt x="141711" y="240562"/>
                    </a:lnTo>
                    <a:cubicBezTo>
                      <a:pt x="141711" y="248078"/>
                      <a:pt x="141711" y="248913"/>
                      <a:pt x="137209" y="256011"/>
                    </a:cubicBezTo>
                    <a:cubicBezTo>
                      <a:pt x="124930" y="276053"/>
                      <a:pt x="106513" y="285239"/>
                      <a:pt x="88914" y="285239"/>
                    </a:cubicBezTo>
                    <a:cubicBezTo>
                      <a:pt x="70496" y="285239"/>
                      <a:pt x="55762" y="274383"/>
                      <a:pt x="45939" y="258516"/>
                    </a:cubicBezTo>
                    <a:cubicBezTo>
                      <a:pt x="35298" y="241398"/>
                      <a:pt x="34070" y="217598"/>
                      <a:pt x="34070" y="200479"/>
                    </a:cubicBezTo>
                    <a:cubicBezTo>
                      <a:pt x="34070" y="185030"/>
                      <a:pt x="34888" y="159978"/>
                      <a:pt x="46757" y="141189"/>
                    </a:cubicBezTo>
                    <a:cubicBezTo>
                      <a:pt x="55352" y="128246"/>
                      <a:pt x="70905" y="114467"/>
                      <a:pt x="93006" y="114467"/>
                    </a:cubicBezTo>
                    <a:cubicBezTo>
                      <a:pt x="107331" y="114467"/>
                      <a:pt x="124521" y="120730"/>
                      <a:pt x="137209" y="139519"/>
                    </a:cubicBezTo>
                    <a:cubicBezTo>
                      <a:pt x="141711" y="146617"/>
                      <a:pt x="141711" y="147452"/>
                      <a:pt x="141711" y="1549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146D2B3-CFCD-E09F-21D2-9467C94277C0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6854473" y="4983409"/>
                <a:ext cx="158392" cy="191648"/>
              </a:xfrm>
              <a:custGeom>
                <a:avLst/>
                <a:gdLst>
                  <a:gd name="connsiteX0" fmla="*/ 34484 w 158392"/>
                  <a:gd name="connsiteY0" fmla="*/ 81900 h 191648"/>
                  <a:gd name="connsiteX1" fmla="*/ 85236 w 158392"/>
                  <a:gd name="connsiteY1" fmla="*/ 9249 h 191648"/>
                  <a:gd name="connsiteX2" fmla="*/ 131484 w 158392"/>
                  <a:gd name="connsiteY2" fmla="*/ 81900 h 191648"/>
                  <a:gd name="connsiteX3" fmla="*/ 34484 w 158392"/>
                  <a:gd name="connsiteY3" fmla="*/ 81900 h 191648"/>
                  <a:gd name="connsiteX4" fmla="*/ 34075 w 158392"/>
                  <a:gd name="connsiteY4" fmla="*/ 90668 h 191648"/>
                  <a:gd name="connsiteX5" fmla="*/ 148265 w 158392"/>
                  <a:gd name="connsiteY5" fmla="*/ 90668 h 191648"/>
                  <a:gd name="connsiteX6" fmla="*/ 158497 w 158392"/>
                  <a:gd name="connsiteY6" fmla="*/ 81900 h 191648"/>
                  <a:gd name="connsiteX7" fmla="*/ 85236 w 158392"/>
                  <a:gd name="connsiteY7" fmla="*/ 63 h 191648"/>
                  <a:gd name="connsiteX8" fmla="*/ 105 w 158392"/>
                  <a:gd name="connsiteY8" fmla="*/ 95261 h 191648"/>
                  <a:gd name="connsiteX9" fmla="*/ 90147 w 158392"/>
                  <a:gd name="connsiteY9" fmla="*/ 191711 h 191648"/>
                  <a:gd name="connsiteX10" fmla="*/ 158497 w 158392"/>
                  <a:gd name="connsiteY10" fmla="*/ 137432 h 191648"/>
                  <a:gd name="connsiteX11" fmla="*/ 153176 w 158392"/>
                  <a:gd name="connsiteY11" fmla="*/ 132421 h 191648"/>
                  <a:gd name="connsiteX12" fmla="*/ 147856 w 158392"/>
                  <a:gd name="connsiteY12" fmla="*/ 138267 h 191648"/>
                  <a:gd name="connsiteX13" fmla="*/ 92603 w 158392"/>
                  <a:gd name="connsiteY13" fmla="*/ 181273 h 191648"/>
                  <a:gd name="connsiteX14" fmla="*/ 46354 w 158392"/>
                  <a:gd name="connsiteY14" fmla="*/ 153298 h 191648"/>
                  <a:gd name="connsiteX15" fmla="*/ 34075 w 158392"/>
                  <a:gd name="connsiteY15" fmla="*/ 90668 h 1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392" h="191648">
                    <a:moveTo>
                      <a:pt x="34484" y="81900"/>
                    </a:moveTo>
                    <a:cubicBezTo>
                      <a:pt x="36940" y="19687"/>
                      <a:pt x="71320" y="9249"/>
                      <a:pt x="85236" y="9249"/>
                    </a:cubicBezTo>
                    <a:cubicBezTo>
                      <a:pt x="127392" y="9249"/>
                      <a:pt x="131484" y="65616"/>
                      <a:pt x="131484" y="81900"/>
                    </a:cubicBezTo>
                    <a:lnTo>
                      <a:pt x="34484" y="81900"/>
                    </a:lnTo>
                    <a:close/>
                    <a:moveTo>
                      <a:pt x="34075" y="90668"/>
                    </a:moveTo>
                    <a:lnTo>
                      <a:pt x="148265" y="90668"/>
                    </a:lnTo>
                    <a:cubicBezTo>
                      <a:pt x="157269" y="90668"/>
                      <a:pt x="158497" y="90668"/>
                      <a:pt x="158497" y="81900"/>
                    </a:cubicBezTo>
                    <a:cubicBezTo>
                      <a:pt x="158497" y="40564"/>
                      <a:pt x="136396" y="63"/>
                      <a:pt x="85236" y="63"/>
                    </a:cubicBezTo>
                    <a:cubicBezTo>
                      <a:pt x="37759" y="63"/>
                      <a:pt x="105" y="43069"/>
                      <a:pt x="105" y="95261"/>
                    </a:cubicBezTo>
                    <a:cubicBezTo>
                      <a:pt x="105" y="151210"/>
                      <a:pt x="43079" y="191711"/>
                      <a:pt x="90147" y="191711"/>
                    </a:cubicBezTo>
                    <a:cubicBezTo>
                      <a:pt x="140079" y="191711"/>
                      <a:pt x="158497" y="145365"/>
                      <a:pt x="158497" y="137432"/>
                    </a:cubicBezTo>
                    <a:cubicBezTo>
                      <a:pt x="158497" y="133256"/>
                      <a:pt x="155223" y="132421"/>
                      <a:pt x="153176" y="132421"/>
                    </a:cubicBezTo>
                    <a:cubicBezTo>
                      <a:pt x="149493" y="132421"/>
                      <a:pt x="148674" y="134926"/>
                      <a:pt x="147856" y="138267"/>
                    </a:cubicBezTo>
                    <a:cubicBezTo>
                      <a:pt x="133531" y="181273"/>
                      <a:pt x="96695" y="181273"/>
                      <a:pt x="92603" y="181273"/>
                    </a:cubicBezTo>
                    <a:cubicBezTo>
                      <a:pt x="72138" y="181273"/>
                      <a:pt x="55767" y="168747"/>
                      <a:pt x="46354" y="153298"/>
                    </a:cubicBezTo>
                    <a:cubicBezTo>
                      <a:pt x="34075" y="133256"/>
                      <a:pt x="34075" y="105699"/>
                      <a:pt x="34075" y="906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7A80499-6875-0C70-2D41-9487363BC36A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>
                <a:off x="7036376" y="4985914"/>
                <a:ext cx="137518" cy="184550"/>
              </a:xfrm>
              <a:custGeom>
                <a:avLst/>
                <a:gdLst>
                  <a:gd name="connsiteX0" fmla="*/ 56999 w 137518"/>
                  <a:gd name="connsiteY0" fmla="*/ 45992 h 184550"/>
                  <a:gd name="connsiteX1" fmla="*/ 56999 w 137518"/>
                  <a:gd name="connsiteY1" fmla="*/ 63 h 184550"/>
                  <a:gd name="connsiteX2" fmla="*/ 109 w 137518"/>
                  <a:gd name="connsiteY2" fmla="*/ 4656 h 184550"/>
                  <a:gd name="connsiteX3" fmla="*/ 109 w 137518"/>
                  <a:gd name="connsiteY3" fmla="*/ 17599 h 184550"/>
                  <a:gd name="connsiteX4" fmla="*/ 32033 w 137518"/>
                  <a:gd name="connsiteY4" fmla="*/ 40981 h 184550"/>
                  <a:gd name="connsiteX5" fmla="*/ 32033 w 137518"/>
                  <a:gd name="connsiteY5" fmla="*/ 152880 h 184550"/>
                  <a:gd name="connsiteX6" fmla="*/ 109 w 137518"/>
                  <a:gd name="connsiteY6" fmla="*/ 171669 h 184550"/>
                  <a:gd name="connsiteX7" fmla="*/ 109 w 137518"/>
                  <a:gd name="connsiteY7" fmla="*/ 184613 h 184550"/>
                  <a:gd name="connsiteX8" fmla="*/ 46767 w 137518"/>
                  <a:gd name="connsiteY8" fmla="*/ 183360 h 184550"/>
                  <a:gd name="connsiteX9" fmla="*/ 98746 w 137518"/>
                  <a:gd name="connsiteY9" fmla="*/ 184613 h 184550"/>
                  <a:gd name="connsiteX10" fmla="*/ 98746 w 137518"/>
                  <a:gd name="connsiteY10" fmla="*/ 171669 h 184550"/>
                  <a:gd name="connsiteX11" fmla="*/ 90151 w 137518"/>
                  <a:gd name="connsiteY11" fmla="*/ 171669 h 184550"/>
                  <a:gd name="connsiteX12" fmla="*/ 59046 w 137518"/>
                  <a:gd name="connsiteY12" fmla="*/ 152045 h 184550"/>
                  <a:gd name="connsiteX13" fmla="*/ 59046 w 137518"/>
                  <a:gd name="connsiteY13" fmla="*/ 87745 h 184550"/>
                  <a:gd name="connsiteX14" fmla="*/ 107341 w 137518"/>
                  <a:gd name="connsiteY14" fmla="*/ 9249 h 184550"/>
                  <a:gd name="connsiteX15" fmla="*/ 111843 w 137518"/>
                  <a:gd name="connsiteY15" fmla="*/ 9666 h 184550"/>
                  <a:gd name="connsiteX16" fmla="*/ 102430 w 137518"/>
                  <a:gd name="connsiteY16" fmla="*/ 25950 h 184550"/>
                  <a:gd name="connsiteX17" fmla="*/ 120029 w 137518"/>
                  <a:gd name="connsiteY17" fmla="*/ 43904 h 184550"/>
                  <a:gd name="connsiteX18" fmla="*/ 137628 w 137518"/>
                  <a:gd name="connsiteY18" fmla="*/ 25532 h 184550"/>
                  <a:gd name="connsiteX19" fmla="*/ 107341 w 137518"/>
                  <a:gd name="connsiteY19" fmla="*/ 63 h 184550"/>
                  <a:gd name="connsiteX20" fmla="*/ 56999 w 137518"/>
                  <a:gd name="connsiteY20" fmla="*/ 45992 h 18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518" h="184550">
                    <a:moveTo>
                      <a:pt x="56999" y="45992"/>
                    </a:moveTo>
                    <a:lnTo>
                      <a:pt x="56999" y="63"/>
                    </a:lnTo>
                    <a:lnTo>
                      <a:pt x="109" y="4656"/>
                    </a:lnTo>
                    <a:lnTo>
                      <a:pt x="109" y="17599"/>
                    </a:lnTo>
                    <a:cubicBezTo>
                      <a:pt x="28759" y="17599"/>
                      <a:pt x="32033" y="20522"/>
                      <a:pt x="32033" y="40981"/>
                    </a:cubicBezTo>
                    <a:lnTo>
                      <a:pt x="32033" y="152880"/>
                    </a:lnTo>
                    <a:cubicBezTo>
                      <a:pt x="32033" y="171669"/>
                      <a:pt x="27531" y="171669"/>
                      <a:pt x="109" y="171669"/>
                    </a:cubicBezTo>
                    <a:lnTo>
                      <a:pt x="109" y="184613"/>
                    </a:lnTo>
                    <a:cubicBezTo>
                      <a:pt x="16071" y="184195"/>
                      <a:pt x="35307" y="183360"/>
                      <a:pt x="46767" y="183360"/>
                    </a:cubicBezTo>
                    <a:cubicBezTo>
                      <a:pt x="63139" y="183360"/>
                      <a:pt x="82375" y="183360"/>
                      <a:pt x="98746" y="184613"/>
                    </a:cubicBezTo>
                    <a:lnTo>
                      <a:pt x="98746" y="171669"/>
                    </a:lnTo>
                    <a:lnTo>
                      <a:pt x="90151" y="171669"/>
                    </a:lnTo>
                    <a:cubicBezTo>
                      <a:pt x="59864" y="171669"/>
                      <a:pt x="59046" y="167076"/>
                      <a:pt x="59046" y="152045"/>
                    </a:cubicBezTo>
                    <a:lnTo>
                      <a:pt x="59046" y="87745"/>
                    </a:lnTo>
                    <a:cubicBezTo>
                      <a:pt x="59046" y="46409"/>
                      <a:pt x="76236" y="9249"/>
                      <a:pt x="107341" y="9249"/>
                    </a:cubicBezTo>
                    <a:cubicBezTo>
                      <a:pt x="110206" y="9249"/>
                      <a:pt x="111025" y="9249"/>
                      <a:pt x="111843" y="9666"/>
                    </a:cubicBezTo>
                    <a:cubicBezTo>
                      <a:pt x="110615" y="10084"/>
                      <a:pt x="102430" y="15094"/>
                      <a:pt x="102430" y="25950"/>
                    </a:cubicBezTo>
                    <a:cubicBezTo>
                      <a:pt x="102430" y="37641"/>
                      <a:pt x="111025" y="43904"/>
                      <a:pt x="120029" y="43904"/>
                    </a:cubicBezTo>
                    <a:cubicBezTo>
                      <a:pt x="127396" y="43904"/>
                      <a:pt x="137628" y="38893"/>
                      <a:pt x="137628" y="25532"/>
                    </a:cubicBezTo>
                    <a:cubicBezTo>
                      <a:pt x="137628" y="12171"/>
                      <a:pt x="124940" y="63"/>
                      <a:pt x="107341" y="63"/>
                    </a:cubicBezTo>
                    <a:cubicBezTo>
                      <a:pt x="77464" y="63"/>
                      <a:pt x="62729" y="28038"/>
                      <a:pt x="56999" y="459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5FAD4AE-E626-412C-307D-EEF3228D4423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7196679" y="4983409"/>
                <a:ext cx="158392" cy="191648"/>
              </a:xfrm>
              <a:custGeom>
                <a:avLst/>
                <a:gdLst>
                  <a:gd name="connsiteX0" fmla="*/ 34493 w 158392"/>
                  <a:gd name="connsiteY0" fmla="*/ 81900 h 191648"/>
                  <a:gd name="connsiteX1" fmla="*/ 85244 w 158392"/>
                  <a:gd name="connsiteY1" fmla="*/ 9249 h 191648"/>
                  <a:gd name="connsiteX2" fmla="*/ 131493 w 158392"/>
                  <a:gd name="connsiteY2" fmla="*/ 81900 h 191648"/>
                  <a:gd name="connsiteX3" fmla="*/ 34493 w 158392"/>
                  <a:gd name="connsiteY3" fmla="*/ 81900 h 191648"/>
                  <a:gd name="connsiteX4" fmla="*/ 34084 w 158392"/>
                  <a:gd name="connsiteY4" fmla="*/ 90668 h 191648"/>
                  <a:gd name="connsiteX5" fmla="*/ 148273 w 158392"/>
                  <a:gd name="connsiteY5" fmla="*/ 90668 h 191648"/>
                  <a:gd name="connsiteX6" fmla="*/ 158505 w 158392"/>
                  <a:gd name="connsiteY6" fmla="*/ 81900 h 191648"/>
                  <a:gd name="connsiteX7" fmla="*/ 85244 w 158392"/>
                  <a:gd name="connsiteY7" fmla="*/ 63 h 191648"/>
                  <a:gd name="connsiteX8" fmla="*/ 113 w 158392"/>
                  <a:gd name="connsiteY8" fmla="*/ 95261 h 191648"/>
                  <a:gd name="connsiteX9" fmla="*/ 90155 w 158392"/>
                  <a:gd name="connsiteY9" fmla="*/ 191711 h 191648"/>
                  <a:gd name="connsiteX10" fmla="*/ 158505 w 158392"/>
                  <a:gd name="connsiteY10" fmla="*/ 137432 h 191648"/>
                  <a:gd name="connsiteX11" fmla="*/ 153185 w 158392"/>
                  <a:gd name="connsiteY11" fmla="*/ 132421 h 191648"/>
                  <a:gd name="connsiteX12" fmla="*/ 147864 w 158392"/>
                  <a:gd name="connsiteY12" fmla="*/ 138267 h 191648"/>
                  <a:gd name="connsiteX13" fmla="*/ 92611 w 158392"/>
                  <a:gd name="connsiteY13" fmla="*/ 181273 h 191648"/>
                  <a:gd name="connsiteX14" fmla="*/ 46362 w 158392"/>
                  <a:gd name="connsiteY14" fmla="*/ 153298 h 191648"/>
                  <a:gd name="connsiteX15" fmla="*/ 34084 w 158392"/>
                  <a:gd name="connsiteY15" fmla="*/ 90668 h 1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392" h="191648">
                    <a:moveTo>
                      <a:pt x="34493" y="81900"/>
                    </a:moveTo>
                    <a:cubicBezTo>
                      <a:pt x="36949" y="19687"/>
                      <a:pt x="71328" y="9249"/>
                      <a:pt x="85244" y="9249"/>
                    </a:cubicBezTo>
                    <a:cubicBezTo>
                      <a:pt x="127400" y="9249"/>
                      <a:pt x="131493" y="65616"/>
                      <a:pt x="131493" y="81900"/>
                    </a:cubicBezTo>
                    <a:lnTo>
                      <a:pt x="34493" y="81900"/>
                    </a:lnTo>
                    <a:close/>
                    <a:moveTo>
                      <a:pt x="34084" y="90668"/>
                    </a:moveTo>
                    <a:lnTo>
                      <a:pt x="148273" y="90668"/>
                    </a:lnTo>
                    <a:cubicBezTo>
                      <a:pt x="157278" y="90668"/>
                      <a:pt x="158505" y="90668"/>
                      <a:pt x="158505" y="81900"/>
                    </a:cubicBezTo>
                    <a:cubicBezTo>
                      <a:pt x="158505" y="40564"/>
                      <a:pt x="136404" y="63"/>
                      <a:pt x="85244" y="63"/>
                    </a:cubicBezTo>
                    <a:cubicBezTo>
                      <a:pt x="37767" y="63"/>
                      <a:pt x="113" y="43069"/>
                      <a:pt x="113" y="95261"/>
                    </a:cubicBezTo>
                    <a:cubicBezTo>
                      <a:pt x="113" y="151210"/>
                      <a:pt x="43088" y="191711"/>
                      <a:pt x="90155" y="191711"/>
                    </a:cubicBezTo>
                    <a:cubicBezTo>
                      <a:pt x="140088" y="191711"/>
                      <a:pt x="158505" y="145365"/>
                      <a:pt x="158505" y="137432"/>
                    </a:cubicBezTo>
                    <a:cubicBezTo>
                      <a:pt x="158505" y="133256"/>
                      <a:pt x="155231" y="132421"/>
                      <a:pt x="153185" y="132421"/>
                    </a:cubicBezTo>
                    <a:cubicBezTo>
                      <a:pt x="149501" y="132421"/>
                      <a:pt x="148683" y="134926"/>
                      <a:pt x="147864" y="138267"/>
                    </a:cubicBezTo>
                    <a:cubicBezTo>
                      <a:pt x="133539" y="181273"/>
                      <a:pt x="96704" y="181273"/>
                      <a:pt x="92611" y="181273"/>
                    </a:cubicBezTo>
                    <a:cubicBezTo>
                      <a:pt x="72147" y="181273"/>
                      <a:pt x="55776" y="168747"/>
                      <a:pt x="46362" y="153298"/>
                    </a:cubicBezTo>
                    <a:cubicBezTo>
                      <a:pt x="34084" y="133256"/>
                      <a:pt x="34084" y="105699"/>
                      <a:pt x="34084" y="906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4013619-FF5F-EAD6-02D1-F8EB928CE3E7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7381039" y="4880696"/>
                <a:ext cx="201776" cy="294361"/>
              </a:xfrm>
              <a:custGeom>
                <a:avLst/>
                <a:gdLst>
                  <a:gd name="connsiteX0" fmla="*/ 141729 w 201776"/>
                  <a:gd name="connsiteY0" fmla="*/ 266867 h 294361"/>
                  <a:gd name="connsiteX1" fmla="*/ 141729 w 201776"/>
                  <a:gd name="connsiteY1" fmla="*/ 294424 h 294361"/>
                  <a:gd name="connsiteX2" fmla="*/ 201894 w 201776"/>
                  <a:gd name="connsiteY2" fmla="*/ 289832 h 294361"/>
                  <a:gd name="connsiteX3" fmla="*/ 201894 w 201776"/>
                  <a:gd name="connsiteY3" fmla="*/ 276888 h 294361"/>
                  <a:gd name="connsiteX4" fmla="*/ 169970 w 201776"/>
                  <a:gd name="connsiteY4" fmla="*/ 253506 h 294361"/>
                  <a:gd name="connsiteX5" fmla="*/ 169970 w 201776"/>
                  <a:gd name="connsiteY5" fmla="*/ 63 h 294361"/>
                  <a:gd name="connsiteX6" fmla="*/ 111033 w 201776"/>
                  <a:gd name="connsiteY6" fmla="*/ 4656 h 294361"/>
                  <a:gd name="connsiteX7" fmla="*/ 111033 w 201776"/>
                  <a:gd name="connsiteY7" fmla="*/ 17599 h 294361"/>
                  <a:gd name="connsiteX8" fmla="*/ 142957 w 201776"/>
                  <a:gd name="connsiteY8" fmla="*/ 40981 h 294361"/>
                  <a:gd name="connsiteX9" fmla="*/ 142957 w 201776"/>
                  <a:gd name="connsiteY9" fmla="*/ 131169 h 294361"/>
                  <a:gd name="connsiteX10" fmla="*/ 91388 w 201776"/>
                  <a:gd name="connsiteY10" fmla="*/ 105281 h 294361"/>
                  <a:gd name="connsiteX11" fmla="*/ 118 w 201776"/>
                  <a:gd name="connsiteY11" fmla="*/ 200062 h 294361"/>
                  <a:gd name="connsiteX12" fmla="*/ 86885 w 201776"/>
                  <a:gd name="connsiteY12" fmla="*/ 294424 h 294361"/>
                  <a:gd name="connsiteX13" fmla="*/ 141729 w 201776"/>
                  <a:gd name="connsiteY13" fmla="*/ 266867 h 294361"/>
                  <a:gd name="connsiteX14" fmla="*/ 141729 w 201776"/>
                  <a:gd name="connsiteY14" fmla="*/ 154968 h 294361"/>
                  <a:gd name="connsiteX15" fmla="*/ 141729 w 201776"/>
                  <a:gd name="connsiteY15" fmla="*/ 240562 h 294361"/>
                  <a:gd name="connsiteX16" fmla="*/ 137227 w 201776"/>
                  <a:gd name="connsiteY16" fmla="*/ 256011 h 294361"/>
                  <a:gd name="connsiteX17" fmla="*/ 88932 w 201776"/>
                  <a:gd name="connsiteY17" fmla="*/ 285239 h 294361"/>
                  <a:gd name="connsiteX18" fmla="*/ 45957 w 201776"/>
                  <a:gd name="connsiteY18" fmla="*/ 258516 h 294361"/>
                  <a:gd name="connsiteX19" fmla="*/ 34088 w 201776"/>
                  <a:gd name="connsiteY19" fmla="*/ 200479 h 294361"/>
                  <a:gd name="connsiteX20" fmla="*/ 46776 w 201776"/>
                  <a:gd name="connsiteY20" fmla="*/ 141189 h 294361"/>
                  <a:gd name="connsiteX21" fmla="*/ 93025 w 201776"/>
                  <a:gd name="connsiteY21" fmla="*/ 114467 h 294361"/>
                  <a:gd name="connsiteX22" fmla="*/ 137227 w 201776"/>
                  <a:gd name="connsiteY22" fmla="*/ 139519 h 294361"/>
                  <a:gd name="connsiteX23" fmla="*/ 141729 w 201776"/>
                  <a:gd name="connsiteY23" fmla="*/ 154968 h 294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1776" h="294361">
                    <a:moveTo>
                      <a:pt x="141729" y="266867"/>
                    </a:moveTo>
                    <a:lnTo>
                      <a:pt x="141729" y="294424"/>
                    </a:lnTo>
                    <a:lnTo>
                      <a:pt x="201894" y="289832"/>
                    </a:lnTo>
                    <a:lnTo>
                      <a:pt x="201894" y="276888"/>
                    </a:lnTo>
                    <a:cubicBezTo>
                      <a:pt x="173244" y="276888"/>
                      <a:pt x="169970" y="273965"/>
                      <a:pt x="169970" y="253506"/>
                    </a:cubicBezTo>
                    <a:lnTo>
                      <a:pt x="169970" y="63"/>
                    </a:lnTo>
                    <a:lnTo>
                      <a:pt x="111033" y="4656"/>
                    </a:lnTo>
                    <a:lnTo>
                      <a:pt x="111033" y="17599"/>
                    </a:lnTo>
                    <a:cubicBezTo>
                      <a:pt x="139683" y="17599"/>
                      <a:pt x="142957" y="20522"/>
                      <a:pt x="142957" y="40981"/>
                    </a:cubicBezTo>
                    <a:lnTo>
                      <a:pt x="142957" y="131169"/>
                    </a:lnTo>
                    <a:cubicBezTo>
                      <a:pt x="131088" y="116137"/>
                      <a:pt x="113489" y="105281"/>
                      <a:pt x="91388" y="105281"/>
                    </a:cubicBezTo>
                    <a:cubicBezTo>
                      <a:pt x="43092" y="105281"/>
                      <a:pt x="118" y="146200"/>
                      <a:pt x="118" y="200062"/>
                    </a:cubicBezTo>
                    <a:cubicBezTo>
                      <a:pt x="118" y="253089"/>
                      <a:pt x="40227" y="294424"/>
                      <a:pt x="86885" y="294424"/>
                    </a:cubicBezTo>
                    <a:cubicBezTo>
                      <a:pt x="113079" y="294424"/>
                      <a:pt x="131497" y="280228"/>
                      <a:pt x="141729" y="266867"/>
                    </a:cubicBezTo>
                    <a:close/>
                    <a:moveTo>
                      <a:pt x="141729" y="154968"/>
                    </a:moveTo>
                    <a:lnTo>
                      <a:pt x="141729" y="240562"/>
                    </a:lnTo>
                    <a:cubicBezTo>
                      <a:pt x="141729" y="248078"/>
                      <a:pt x="141729" y="248913"/>
                      <a:pt x="137227" y="256011"/>
                    </a:cubicBezTo>
                    <a:cubicBezTo>
                      <a:pt x="124949" y="276053"/>
                      <a:pt x="106531" y="285239"/>
                      <a:pt x="88932" y="285239"/>
                    </a:cubicBezTo>
                    <a:cubicBezTo>
                      <a:pt x="70514" y="285239"/>
                      <a:pt x="55780" y="274383"/>
                      <a:pt x="45957" y="258516"/>
                    </a:cubicBezTo>
                    <a:cubicBezTo>
                      <a:pt x="35316" y="241398"/>
                      <a:pt x="34088" y="217598"/>
                      <a:pt x="34088" y="200479"/>
                    </a:cubicBezTo>
                    <a:cubicBezTo>
                      <a:pt x="34088" y="185030"/>
                      <a:pt x="34907" y="159978"/>
                      <a:pt x="46776" y="141189"/>
                    </a:cubicBezTo>
                    <a:cubicBezTo>
                      <a:pt x="55371" y="128246"/>
                      <a:pt x="70923" y="114467"/>
                      <a:pt x="93025" y="114467"/>
                    </a:cubicBezTo>
                    <a:cubicBezTo>
                      <a:pt x="107350" y="114467"/>
                      <a:pt x="124539" y="120730"/>
                      <a:pt x="137227" y="139519"/>
                    </a:cubicBezTo>
                    <a:cubicBezTo>
                      <a:pt x="141729" y="146617"/>
                      <a:pt x="141729" y="147452"/>
                      <a:pt x="141729" y="1549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9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5E6C98-D962-D579-0945-2FBEF4B6B8E0}"/>
              </a:ext>
            </a:extLst>
          </p:cNvPr>
          <p:cNvGrpSpPr/>
          <p:nvPr/>
        </p:nvGrpSpPr>
        <p:grpSpPr>
          <a:xfrm>
            <a:off x="4933214" y="4716284"/>
            <a:ext cx="6408460" cy="1823438"/>
            <a:chOff x="1402995" y="3871061"/>
            <a:chExt cx="6408460" cy="182343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BE904E7-6B46-A67A-642A-A5BD7BE55E9B}"/>
                </a:ext>
              </a:extLst>
            </p:cNvPr>
            <p:cNvSpPr/>
            <p:nvPr/>
          </p:nvSpPr>
          <p:spPr>
            <a:xfrm>
              <a:off x="1402995" y="3871061"/>
              <a:ext cx="6375049" cy="509771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38431-2B8F-BAE6-A982-63F1CAB1BAA5}"/>
                </a:ext>
              </a:extLst>
            </p:cNvPr>
            <p:cNvSpPr txBox="1"/>
            <p:nvPr/>
          </p:nvSpPr>
          <p:spPr>
            <a:xfrm>
              <a:off x="1413244" y="3878617"/>
              <a:ext cx="6398211" cy="1815882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Separation axiom.</a:t>
              </a:r>
            </a:p>
            <a:p>
              <a:r>
                <a:rPr lang="en-GB" sz="4000" b="1">
                  <a:solidFill>
                    <a:schemeClr val="bg1"/>
                  </a:solidFill>
                  <a:cs typeface="Courier New" panose="02070309020205020404" pitchFamily="49" charset="0"/>
                </a:rPr>
                <a:t>If            then                           </a:t>
              </a:r>
            </a:p>
            <a:p>
              <a:r>
                <a:rPr lang="en-GB" sz="4000" b="1">
                  <a:solidFill>
                    <a:schemeClr val="bg1"/>
                  </a:solidFill>
                  <a:cs typeface="Courier New" panose="02070309020205020404" pitchFamily="49" charset="0"/>
                </a:rPr>
                <a:t>               or </a:t>
              </a:r>
            </a:p>
          </p:txBody>
        </p:sp>
        <p:grpSp>
          <p:nvGrpSpPr>
            <p:cNvPr id="55" name="Group 54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nleqslant y $&#10;&#10;\end{document}&#10;" title="IguanaTex Vector Display">
              <a:extLst>
                <a:ext uri="{FF2B5EF4-FFF2-40B4-BE49-F238E27FC236}">
                  <a16:creationId xmlns:a16="http://schemas.microsoft.com/office/drawing/2014/main" id="{0AD42672-ED77-3D7D-90D1-62E87DFAF3E4}"/>
                </a:ext>
              </a:extLst>
            </p:cNvPr>
            <p:cNvGrpSpPr>
              <a:grpSpLocks noChangeAspect="1"/>
            </p:cNvGrpSpPr>
            <p:nvPr>
              <p:custDataLst>
                <p:tags r:id="rId40"/>
              </p:custDataLst>
            </p:nvPr>
          </p:nvGrpSpPr>
          <p:grpSpPr>
            <a:xfrm>
              <a:off x="1949385" y="4494663"/>
              <a:ext cx="957889" cy="457976"/>
              <a:chOff x="4532493" y="6147277"/>
              <a:chExt cx="957889" cy="457976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CBD3435E-4CF1-EBD0-4875-D21D6451478A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4532493" y="6296761"/>
                <a:ext cx="201631" cy="187579"/>
              </a:xfrm>
              <a:custGeom>
                <a:avLst/>
                <a:gdLst>
                  <a:gd name="connsiteX0" fmla="*/ 123566 w 201631"/>
                  <a:gd name="connsiteY0" fmla="*/ 58034 h 187579"/>
                  <a:gd name="connsiteX1" fmla="*/ 163649 w 201631"/>
                  <a:gd name="connsiteY1" fmla="*/ 9173 h 187579"/>
                  <a:gd name="connsiteX2" fmla="*/ 183893 w 201631"/>
                  <a:gd name="connsiteY2" fmla="*/ 14556 h 187579"/>
                  <a:gd name="connsiteX3" fmla="*/ 164459 w 201631"/>
                  <a:gd name="connsiteY3" fmla="*/ 36916 h 187579"/>
                  <a:gd name="connsiteX4" fmla="*/ 179844 w 201631"/>
                  <a:gd name="connsiteY4" fmla="*/ 51409 h 187579"/>
                  <a:gd name="connsiteX5" fmla="*/ 201708 w 201631"/>
                  <a:gd name="connsiteY5" fmla="*/ 27392 h 187579"/>
                  <a:gd name="connsiteX6" fmla="*/ 164054 w 201631"/>
                  <a:gd name="connsiteY6" fmla="*/ 63 h 187579"/>
                  <a:gd name="connsiteX7" fmla="*/ 121541 w 201631"/>
                  <a:gd name="connsiteY7" fmla="*/ 31533 h 187579"/>
                  <a:gd name="connsiteX8" fmla="*/ 77814 w 201631"/>
                  <a:gd name="connsiteY8" fmla="*/ 63 h 187579"/>
                  <a:gd name="connsiteX9" fmla="*/ 12628 w 201631"/>
                  <a:gd name="connsiteY9" fmla="*/ 63832 h 187579"/>
                  <a:gd name="connsiteX10" fmla="*/ 17487 w 201631"/>
                  <a:gd name="connsiteY10" fmla="*/ 67972 h 187579"/>
                  <a:gd name="connsiteX11" fmla="*/ 22750 w 201631"/>
                  <a:gd name="connsiteY11" fmla="*/ 63418 h 187579"/>
                  <a:gd name="connsiteX12" fmla="*/ 77004 w 201631"/>
                  <a:gd name="connsiteY12" fmla="*/ 9173 h 187579"/>
                  <a:gd name="connsiteX13" fmla="*/ 98868 w 201631"/>
                  <a:gd name="connsiteY13" fmla="*/ 36916 h 187579"/>
                  <a:gd name="connsiteX14" fmla="*/ 77004 w 201631"/>
                  <a:gd name="connsiteY14" fmla="*/ 135468 h 187579"/>
                  <a:gd name="connsiteX15" fmla="*/ 38540 w 201631"/>
                  <a:gd name="connsiteY15" fmla="*/ 178533 h 187579"/>
                  <a:gd name="connsiteX16" fmla="*/ 18296 w 201631"/>
                  <a:gd name="connsiteY16" fmla="*/ 173150 h 187579"/>
                  <a:gd name="connsiteX17" fmla="*/ 37326 w 201631"/>
                  <a:gd name="connsiteY17" fmla="*/ 150789 h 187579"/>
                  <a:gd name="connsiteX18" fmla="*/ 22345 w 201631"/>
                  <a:gd name="connsiteY18" fmla="*/ 136296 h 187579"/>
                  <a:gd name="connsiteX19" fmla="*/ 77 w 201631"/>
                  <a:gd name="connsiteY19" fmla="*/ 160313 h 187579"/>
                  <a:gd name="connsiteX20" fmla="*/ 38136 w 201631"/>
                  <a:gd name="connsiteY20" fmla="*/ 187643 h 187579"/>
                  <a:gd name="connsiteX21" fmla="*/ 80648 w 201631"/>
                  <a:gd name="connsiteY21" fmla="*/ 156172 h 187579"/>
                  <a:gd name="connsiteX22" fmla="*/ 124375 w 201631"/>
                  <a:gd name="connsiteY22" fmla="*/ 187643 h 187579"/>
                  <a:gd name="connsiteX23" fmla="*/ 189156 w 201631"/>
                  <a:gd name="connsiteY23" fmla="*/ 123874 h 187579"/>
                  <a:gd name="connsiteX24" fmla="*/ 184298 w 201631"/>
                  <a:gd name="connsiteY24" fmla="*/ 119733 h 187579"/>
                  <a:gd name="connsiteX25" fmla="*/ 179034 w 201631"/>
                  <a:gd name="connsiteY25" fmla="*/ 124288 h 187579"/>
                  <a:gd name="connsiteX26" fmla="*/ 125185 w 201631"/>
                  <a:gd name="connsiteY26" fmla="*/ 178533 h 187579"/>
                  <a:gd name="connsiteX27" fmla="*/ 102917 w 201631"/>
                  <a:gd name="connsiteY27" fmla="*/ 151203 h 187579"/>
                  <a:gd name="connsiteX28" fmla="*/ 109800 w 201631"/>
                  <a:gd name="connsiteY28" fmla="*/ 114764 h 187579"/>
                  <a:gd name="connsiteX29" fmla="*/ 123566 w 201631"/>
                  <a:gd name="connsiteY29" fmla="*/ 58034 h 187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1631" h="187579">
                    <a:moveTo>
                      <a:pt x="123566" y="58034"/>
                    </a:moveTo>
                    <a:cubicBezTo>
                      <a:pt x="125995" y="47268"/>
                      <a:pt x="135307" y="9173"/>
                      <a:pt x="163649" y="9173"/>
                    </a:cubicBezTo>
                    <a:cubicBezTo>
                      <a:pt x="165673" y="9173"/>
                      <a:pt x="175390" y="9173"/>
                      <a:pt x="183893" y="14556"/>
                    </a:cubicBezTo>
                    <a:cubicBezTo>
                      <a:pt x="172556" y="16626"/>
                      <a:pt x="164459" y="26978"/>
                      <a:pt x="164459" y="36916"/>
                    </a:cubicBezTo>
                    <a:cubicBezTo>
                      <a:pt x="164459" y="43542"/>
                      <a:pt x="168912" y="51409"/>
                      <a:pt x="179844" y="51409"/>
                    </a:cubicBezTo>
                    <a:cubicBezTo>
                      <a:pt x="188752" y="51409"/>
                      <a:pt x="201708" y="43956"/>
                      <a:pt x="201708" y="27392"/>
                    </a:cubicBezTo>
                    <a:cubicBezTo>
                      <a:pt x="201708" y="5860"/>
                      <a:pt x="177820" y="63"/>
                      <a:pt x="164054" y="63"/>
                    </a:cubicBezTo>
                    <a:cubicBezTo>
                      <a:pt x="140571" y="63"/>
                      <a:pt x="126400" y="22009"/>
                      <a:pt x="121541" y="31533"/>
                    </a:cubicBezTo>
                    <a:cubicBezTo>
                      <a:pt x="111419" y="4204"/>
                      <a:pt x="89556" y="63"/>
                      <a:pt x="77814" y="63"/>
                    </a:cubicBezTo>
                    <a:cubicBezTo>
                      <a:pt x="35706" y="63"/>
                      <a:pt x="12628" y="53480"/>
                      <a:pt x="12628" y="63832"/>
                    </a:cubicBezTo>
                    <a:cubicBezTo>
                      <a:pt x="12628" y="67972"/>
                      <a:pt x="16677" y="67972"/>
                      <a:pt x="17487" y="67972"/>
                    </a:cubicBezTo>
                    <a:cubicBezTo>
                      <a:pt x="20726" y="67972"/>
                      <a:pt x="21940" y="67144"/>
                      <a:pt x="22750" y="63418"/>
                    </a:cubicBezTo>
                    <a:cubicBezTo>
                      <a:pt x="36516" y="19525"/>
                      <a:pt x="63238" y="9173"/>
                      <a:pt x="77004" y="9173"/>
                    </a:cubicBezTo>
                    <a:cubicBezTo>
                      <a:pt x="84697" y="9173"/>
                      <a:pt x="98868" y="12899"/>
                      <a:pt x="98868" y="36916"/>
                    </a:cubicBezTo>
                    <a:cubicBezTo>
                      <a:pt x="98868" y="49753"/>
                      <a:pt x="91985" y="77496"/>
                      <a:pt x="77004" y="135468"/>
                    </a:cubicBezTo>
                    <a:cubicBezTo>
                      <a:pt x="70526" y="161141"/>
                      <a:pt x="56355" y="178533"/>
                      <a:pt x="38540" y="178533"/>
                    </a:cubicBezTo>
                    <a:cubicBezTo>
                      <a:pt x="36111" y="178533"/>
                      <a:pt x="26799" y="178533"/>
                      <a:pt x="18296" y="173150"/>
                    </a:cubicBezTo>
                    <a:cubicBezTo>
                      <a:pt x="28418" y="171079"/>
                      <a:pt x="37326" y="162384"/>
                      <a:pt x="37326" y="150789"/>
                    </a:cubicBezTo>
                    <a:cubicBezTo>
                      <a:pt x="37326" y="139609"/>
                      <a:pt x="28418" y="136296"/>
                      <a:pt x="22345" y="136296"/>
                    </a:cubicBezTo>
                    <a:cubicBezTo>
                      <a:pt x="10199" y="136296"/>
                      <a:pt x="77" y="147062"/>
                      <a:pt x="77" y="160313"/>
                    </a:cubicBezTo>
                    <a:cubicBezTo>
                      <a:pt x="77" y="179361"/>
                      <a:pt x="20321" y="187643"/>
                      <a:pt x="38136" y="187643"/>
                    </a:cubicBezTo>
                    <a:cubicBezTo>
                      <a:pt x="64858" y="187643"/>
                      <a:pt x="79434" y="158657"/>
                      <a:pt x="80648" y="156172"/>
                    </a:cubicBezTo>
                    <a:cubicBezTo>
                      <a:pt x="85507" y="171493"/>
                      <a:pt x="100082" y="187643"/>
                      <a:pt x="124375" y="187643"/>
                    </a:cubicBezTo>
                    <a:cubicBezTo>
                      <a:pt x="166078" y="187643"/>
                      <a:pt x="189156" y="134226"/>
                      <a:pt x="189156" y="123874"/>
                    </a:cubicBezTo>
                    <a:cubicBezTo>
                      <a:pt x="189156" y="119733"/>
                      <a:pt x="185513" y="119733"/>
                      <a:pt x="184298" y="119733"/>
                    </a:cubicBezTo>
                    <a:cubicBezTo>
                      <a:pt x="180654" y="119733"/>
                      <a:pt x="179844" y="121389"/>
                      <a:pt x="179034" y="124288"/>
                    </a:cubicBezTo>
                    <a:cubicBezTo>
                      <a:pt x="165673" y="168595"/>
                      <a:pt x="138141" y="178533"/>
                      <a:pt x="125185" y="178533"/>
                    </a:cubicBezTo>
                    <a:cubicBezTo>
                      <a:pt x="109395" y="178533"/>
                      <a:pt x="102917" y="165282"/>
                      <a:pt x="102917" y="151203"/>
                    </a:cubicBezTo>
                    <a:cubicBezTo>
                      <a:pt x="102917" y="142093"/>
                      <a:pt x="105346" y="132984"/>
                      <a:pt x="109800" y="114764"/>
                    </a:cubicBezTo>
                    <a:lnTo>
                      <a:pt x="123566" y="58034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6F6F7062-ED84-FEDB-F22D-22DD92E8D509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4898222" y="6147277"/>
                <a:ext cx="247382" cy="457976"/>
              </a:xfrm>
              <a:custGeom>
                <a:avLst/>
                <a:gdLst>
                  <a:gd name="connsiteX0" fmla="*/ 178638 w 247382"/>
                  <a:gd name="connsiteY0" fmla="*/ 116006 h 457976"/>
                  <a:gd name="connsiteX1" fmla="*/ 238560 w 247382"/>
                  <a:gd name="connsiteY1" fmla="*/ 86606 h 457976"/>
                  <a:gd name="connsiteX2" fmla="*/ 247468 w 247382"/>
                  <a:gd name="connsiteY2" fmla="*/ 77496 h 457976"/>
                  <a:gd name="connsiteX3" fmla="*/ 239370 w 247382"/>
                  <a:gd name="connsiteY3" fmla="*/ 69215 h 457976"/>
                  <a:gd name="connsiteX4" fmla="*/ 231678 w 247382"/>
                  <a:gd name="connsiteY4" fmla="*/ 71699 h 457976"/>
                  <a:gd name="connsiteX5" fmla="*/ 187950 w 247382"/>
                  <a:gd name="connsiteY5" fmla="*/ 93232 h 457976"/>
                  <a:gd name="connsiteX6" fmla="*/ 219126 w 247382"/>
                  <a:gd name="connsiteY6" fmla="*/ 16212 h 457976"/>
                  <a:gd name="connsiteX7" fmla="*/ 221555 w 247382"/>
                  <a:gd name="connsiteY7" fmla="*/ 8344 h 457976"/>
                  <a:gd name="connsiteX8" fmla="*/ 213458 w 247382"/>
                  <a:gd name="connsiteY8" fmla="*/ 63 h 457976"/>
                  <a:gd name="connsiteX9" fmla="*/ 207385 w 247382"/>
                  <a:gd name="connsiteY9" fmla="*/ 2547 h 457976"/>
                  <a:gd name="connsiteX10" fmla="*/ 166087 w 247382"/>
                  <a:gd name="connsiteY10" fmla="*/ 103584 h 457976"/>
                  <a:gd name="connsiteX11" fmla="*/ 8588 w 247382"/>
                  <a:gd name="connsiteY11" fmla="*/ 179361 h 457976"/>
                  <a:gd name="connsiteX12" fmla="*/ 85 w 247382"/>
                  <a:gd name="connsiteY12" fmla="*/ 188885 h 457976"/>
                  <a:gd name="connsiteX13" fmla="*/ 8588 w 247382"/>
                  <a:gd name="connsiteY13" fmla="*/ 198409 h 457976"/>
                  <a:gd name="connsiteX14" fmla="*/ 108189 w 247382"/>
                  <a:gd name="connsiteY14" fmla="*/ 246442 h 457976"/>
                  <a:gd name="connsiteX15" fmla="*/ 87135 w 247382"/>
                  <a:gd name="connsiteY15" fmla="*/ 298203 h 457976"/>
                  <a:gd name="connsiteX16" fmla="*/ 47861 w 247382"/>
                  <a:gd name="connsiteY16" fmla="*/ 279155 h 457976"/>
                  <a:gd name="connsiteX17" fmla="*/ 26402 w 247382"/>
                  <a:gd name="connsiteY17" fmla="*/ 269217 h 457976"/>
                  <a:gd name="connsiteX18" fmla="*/ 8183 w 247382"/>
                  <a:gd name="connsiteY18" fmla="*/ 260935 h 457976"/>
                  <a:gd name="connsiteX19" fmla="*/ 85 w 247382"/>
                  <a:gd name="connsiteY19" fmla="*/ 269217 h 457976"/>
                  <a:gd name="connsiteX20" fmla="*/ 11017 w 247382"/>
                  <a:gd name="connsiteY20" fmla="*/ 279569 h 457976"/>
                  <a:gd name="connsiteX21" fmla="*/ 80657 w 247382"/>
                  <a:gd name="connsiteY21" fmla="*/ 313110 h 457976"/>
                  <a:gd name="connsiteX22" fmla="*/ 28427 w 247382"/>
                  <a:gd name="connsiteY22" fmla="*/ 441890 h 457976"/>
                  <a:gd name="connsiteX23" fmla="*/ 25998 w 247382"/>
                  <a:gd name="connsiteY23" fmla="*/ 449758 h 457976"/>
                  <a:gd name="connsiteX24" fmla="*/ 34095 w 247382"/>
                  <a:gd name="connsiteY24" fmla="*/ 458039 h 457976"/>
                  <a:gd name="connsiteX25" fmla="*/ 40168 w 247382"/>
                  <a:gd name="connsiteY25" fmla="*/ 455555 h 457976"/>
                  <a:gd name="connsiteX26" fmla="*/ 92803 w 247382"/>
                  <a:gd name="connsiteY26" fmla="*/ 326361 h 457976"/>
                  <a:gd name="connsiteX27" fmla="*/ 96042 w 247382"/>
                  <a:gd name="connsiteY27" fmla="*/ 320978 h 457976"/>
                  <a:gd name="connsiteX28" fmla="*/ 126003 w 247382"/>
                  <a:gd name="connsiteY28" fmla="*/ 335056 h 457976"/>
                  <a:gd name="connsiteX29" fmla="*/ 227224 w 247382"/>
                  <a:gd name="connsiteY29" fmla="*/ 383918 h 457976"/>
                  <a:gd name="connsiteX30" fmla="*/ 239370 w 247382"/>
                  <a:gd name="connsiteY30" fmla="*/ 389301 h 457976"/>
                  <a:gd name="connsiteX31" fmla="*/ 247468 w 247382"/>
                  <a:gd name="connsiteY31" fmla="*/ 381020 h 457976"/>
                  <a:gd name="connsiteX32" fmla="*/ 239370 w 247382"/>
                  <a:gd name="connsiteY32" fmla="*/ 371496 h 457976"/>
                  <a:gd name="connsiteX33" fmla="*/ 101710 w 247382"/>
                  <a:gd name="connsiteY33" fmla="*/ 305242 h 457976"/>
                  <a:gd name="connsiteX34" fmla="*/ 122359 w 247382"/>
                  <a:gd name="connsiteY34" fmla="*/ 253482 h 457976"/>
                  <a:gd name="connsiteX35" fmla="*/ 183901 w 247382"/>
                  <a:gd name="connsiteY35" fmla="*/ 282882 h 457976"/>
                  <a:gd name="connsiteX36" fmla="*/ 239370 w 247382"/>
                  <a:gd name="connsiteY36" fmla="*/ 308969 h 457976"/>
                  <a:gd name="connsiteX37" fmla="*/ 247468 w 247382"/>
                  <a:gd name="connsiteY37" fmla="*/ 300687 h 457976"/>
                  <a:gd name="connsiteX38" fmla="*/ 238560 w 247382"/>
                  <a:gd name="connsiteY38" fmla="*/ 290749 h 457976"/>
                  <a:gd name="connsiteX39" fmla="*/ 128838 w 247382"/>
                  <a:gd name="connsiteY39" fmla="*/ 238161 h 457976"/>
                  <a:gd name="connsiteX40" fmla="*/ 178638 w 247382"/>
                  <a:gd name="connsiteY40" fmla="*/ 116006 h 457976"/>
                  <a:gd name="connsiteX41" fmla="*/ 27212 w 247382"/>
                  <a:gd name="connsiteY41" fmla="*/ 188885 h 457976"/>
                  <a:gd name="connsiteX42" fmla="*/ 156774 w 247382"/>
                  <a:gd name="connsiteY42" fmla="*/ 126358 h 457976"/>
                  <a:gd name="connsiteX43" fmla="*/ 114262 w 247382"/>
                  <a:gd name="connsiteY43" fmla="*/ 231121 h 457976"/>
                  <a:gd name="connsiteX44" fmla="*/ 27212 w 247382"/>
                  <a:gd name="connsiteY44" fmla="*/ 188885 h 45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47382" h="457976">
                    <a:moveTo>
                      <a:pt x="178638" y="116006"/>
                    </a:moveTo>
                    <a:lnTo>
                      <a:pt x="238560" y="86606"/>
                    </a:lnTo>
                    <a:cubicBezTo>
                      <a:pt x="245039" y="83294"/>
                      <a:pt x="247468" y="82465"/>
                      <a:pt x="247468" y="77496"/>
                    </a:cubicBezTo>
                    <a:cubicBezTo>
                      <a:pt x="247468" y="72527"/>
                      <a:pt x="243824" y="69215"/>
                      <a:pt x="239370" y="69215"/>
                    </a:cubicBezTo>
                    <a:cubicBezTo>
                      <a:pt x="236536" y="69215"/>
                      <a:pt x="233702" y="70457"/>
                      <a:pt x="231678" y="71699"/>
                    </a:cubicBezTo>
                    <a:lnTo>
                      <a:pt x="187950" y="93232"/>
                    </a:lnTo>
                    <a:lnTo>
                      <a:pt x="219126" y="16212"/>
                    </a:lnTo>
                    <a:cubicBezTo>
                      <a:pt x="221151" y="11243"/>
                      <a:pt x="221555" y="10415"/>
                      <a:pt x="221555" y="8344"/>
                    </a:cubicBezTo>
                    <a:cubicBezTo>
                      <a:pt x="221555" y="3790"/>
                      <a:pt x="218316" y="63"/>
                      <a:pt x="213458" y="63"/>
                    </a:cubicBezTo>
                    <a:cubicBezTo>
                      <a:pt x="211029" y="63"/>
                      <a:pt x="209004" y="891"/>
                      <a:pt x="207385" y="2547"/>
                    </a:cubicBezTo>
                    <a:lnTo>
                      <a:pt x="166087" y="103584"/>
                    </a:lnTo>
                    <a:lnTo>
                      <a:pt x="8588" y="179361"/>
                    </a:lnTo>
                    <a:cubicBezTo>
                      <a:pt x="3324" y="181845"/>
                      <a:pt x="85" y="184330"/>
                      <a:pt x="85" y="188885"/>
                    </a:cubicBezTo>
                    <a:cubicBezTo>
                      <a:pt x="85" y="194268"/>
                      <a:pt x="4134" y="196338"/>
                      <a:pt x="8588" y="198409"/>
                    </a:cubicBezTo>
                    <a:lnTo>
                      <a:pt x="108189" y="246442"/>
                    </a:lnTo>
                    <a:lnTo>
                      <a:pt x="87135" y="298203"/>
                    </a:lnTo>
                    <a:lnTo>
                      <a:pt x="47861" y="279155"/>
                    </a:lnTo>
                    <a:cubicBezTo>
                      <a:pt x="43003" y="277085"/>
                      <a:pt x="31261" y="271287"/>
                      <a:pt x="26402" y="269217"/>
                    </a:cubicBezTo>
                    <a:cubicBezTo>
                      <a:pt x="20329" y="266319"/>
                      <a:pt x="9802" y="260935"/>
                      <a:pt x="8183" y="260935"/>
                    </a:cubicBezTo>
                    <a:cubicBezTo>
                      <a:pt x="4134" y="260935"/>
                      <a:pt x="85" y="264662"/>
                      <a:pt x="85" y="269217"/>
                    </a:cubicBezTo>
                    <a:cubicBezTo>
                      <a:pt x="85" y="274600"/>
                      <a:pt x="2514" y="275428"/>
                      <a:pt x="11017" y="279569"/>
                    </a:cubicBezTo>
                    <a:lnTo>
                      <a:pt x="80657" y="313110"/>
                    </a:lnTo>
                    <a:lnTo>
                      <a:pt x="28427" y="441890"/>
                    </a:lnTo>
                    <a:cubicBezTo>
                      <a:pt x="26402" y="446859"/>
                      <a:pt x="25998" y="447687"/>
                      <a:pt x="25998" y="449758"/>
                    </a:cubicBezTo>
                    <a:cubicBezTo>
                      <a:pt x="25998" y="454312"/>
                      <a:pt x="29237" y="458039"/>
                      <a:pt x="34095" y="458039"/>
                    </a:cubicBezTo>
                    <a:cubicBezTo>
                      <a:pt x="36525" y="458039"/>
                      <a:pt x="38549" y="457211"/>
                      <a:pt x="40168" y="455555"/>
                    </a:cubicBezTo>
                    <a:lnTo>
                      <a:pt x="92803" y="326361"/>
                    </a:lnTo>
                    <a:cubicBezTo>
                      <a:pt x="93613" y="324290"/>
                      <a:pt x="94828" y="320978"/>
                      <a:pt x="96042" y="320978"/>
                    </a:cubicBezTo>
                    <a:cubicBezTo>
                      <a:pt x="96852" y="320978"/>
                      <a:pt x="122359" y="333400"/>
                      <a:pt x="126003" y="335056"/>
                    </a:cubicBezTo>
                    <a:lnTo>
                      <a:pt x="227224" y="383918"/>
                    </a:lnTo>
                    <a:cubicBezTo>
                      <a:pt x="237346" y="389301"/>
                      <a:pt x="238156" y="389301"/>
                      <a:pt x="239370" y="389301"/>
                    </a:cubicBezTo>
                    <a:cubicBezTo>
                      <a:pt x="243824" y="389301"/>
                      <a:pt x="247468" y="385160"/>
                      <a:pt x="247468" y="381020"/>
                    </a:cubicBezTo>
                    <a:cubicBezTo>
                      <a:pt x="247468" y="377707"/>
                      <a:pt x="246253" y="374808"/>
                      <a:pt x="239370" y="371496"/>
                    </a:cubicBezTo>
                    <a:lnTo>
                      <a:pt x="101710" y="305242"/>
                    </a:lnTo>
                    <a:lnTo>
                      <a:pt x="122359" y="253482"/>
                    </a:lnTo>
                    <a:lnTo>
                      <a:pt x="183901" y="282882"/>
                    </a:lnTo>
                    <a:cubicBezTo>
                      <a:pt x="219531" y="300273"/>
                      <a:pt x="236941" y="308969"/>
                      <a:pt x="239370" y="308969"/>
                    </a:cubicBezTo>
                    <a:cubicBezTo>
                      <a:pt x="243824" y="308969"/>
                      <a:pt x="247468" y="304828"/>
                      <a:pt x="247468" y="300687"/>
                    </a:cubicBezTo>
                    <a:cubicBezTo>
                      <a:pt x="247468" y="295304"/>
                      <a:pt x="244634" y="294062"/>
                      <a:pt x="238560" y="290749"/>
                    </a:cubicBezTo>
                    <a:lnTo>
                      <a:pt x="128838" y="238161"/>
                    </a:lnTo>
                    <a:lnTo>
                      <a:pt x="178638" y="116006"/>
                    </a:lnTo>
                    <a:close/>
                    <a:moveTo>
                      <a:pt x="27212" y="188885"/>
                    </a:moveTo>
                    <a:lnTo>
                      <a:pt x="156774" y="126358"/>
                    </a:lnTo>
                    <a:lnTo>
                      <a:pt x="114262" y="231121"/>
                    </a:lnTo>
                    <a:lnTo>
                      <a:pt x="27212" y="18888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CCB368D9-21DD-7559-9BCC-89172C270BDA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5303732" y="6296761"/>
                <a:ext cx="186650" cy="267912"/>
              </a:xfrm>
              <a:custGeom>
                <a:avLst/>
                <a:gdLst>
                  <a:gd name="connsiteX0" fmla="*/ 185127 w 186650"/>
                  <a:gd name="connsiteY0" fmla="*/ 25322 h 267912"/>
                  <a:gd name="connsiteX1" fmla="*/ 186746 w 186650"/>
                  <a:gd name="connsiteY1" fmla="*/ 15798 h 267912"/>
                  <a:gd name="connsiteX2" fmla="*/ 175005 w 186650"/>
                  <a:gd name="connsiteY2" fmla="*/ 4618 h 267912"/>
                  <a:gd name="connsiteX3" fmla="*/ 160834 w 186650"/>
                  <a:gd name="connsiteY3" fmla="*/ 13313 h 267912"/>
                  <a:gd name="connsiteX4" fmla="*/ 155165 w 186650"/>
                  <a:gd name="connsiteY4" fmla="*/ 35674 h 267912"/>
                  <a:gd name="connsiteX5" fmla="*/ 147068 w 186650"/>
                  <a:gd name="connsiteY5" fmla="*/ 68801 h 267912"/>
                  <a:gd name="connsiteX6" fmla="*/ 128848 w 186650"/>
                  <a:gd name="connsiteY6" fmla="*/ 143336 h 267912"/>
                  <a:gd name="connsiteX7" fmla="*/ 83096 w 186650"/>
                  <a:gd name="connsiteY7" fmla="*/ 178533 h 267912"/>
                  <a:gd name="connsiteX8" fmla="*/ 57994 w 186650"/>
                  <a:gd name="connsiteY8" fmla="*/ 144992 h 267912"/>
                  <a:gd name="connsiteX9" fmla="*/ 78643 w 186650"/>
                  <a:gd name="connsiteY9" fmla="*/ 63832 h 267912"/>
                  <a:gd name="connsiteX10" fmla="*/ 86740 w 186650"/>
                  <a:gd name="connsiteY10" fmla="*/ 34018 h 267912"/>
                  <a:gd name="connsiteX11" fmla="*/ 53540 w 186650"/>
                  <a:gd name="connsiteY11" fmla="*/ 63 h 267912"/>
                  <a:gd name="connsiteX12" fmla="*/ 96 w 186650"/>
                  <a:gd name="connsiteY12" fmla="*/ 63832 h 267912"/>
                  <a:gd name="connsiteX13" fmla="*/ 4954 w 186650"/>
                  <a:gd name="connsiteY13" fmla="*/ 67972 h 267912"/>
                  <a:gd name="connsiteX14" fmla="*/ 11432 w 186650"/>
                  <a:gd name="connsiteY14" fmla="*/ 60519 h 267912"/>
                  <a:gd name="connsiteX15" fmla="*/ 52325 w 186650"/>
                  <a:gd name="connsiteY15" fmla="*/ 9173 h 267912"/>
                  <a:gd name="connsiteX16" fmla="*/ 62447 w 186650"/>
                  <a:gd name="connsiteY16" fmla="*/ 22423 h 267912"/>
                  <a:gd name="connsiteX17" fmla="*/ 55564 w 186650"/>
                  <a:gd name="connsiteY17" fmla="*/ 51409 h 267912"/>
                  <a:gd name="connsiteX18" fmla="*/ 32081 w 186650"/>
                  <a:gd name="connsiteY18" fmla="*/ 138367 h 267912"/>
                  <a:gd name="connsiteX19" fmla="*/ 81477 w 186650"/>
                  <a:gd name="connsiteY19" fmla="*/ 187643 h 267912"/>
                  <a:gd name="connsiteX20" fmla="*/ 122370 w 186650"/>
                  <a:gd name="connsiteY20" fmla="*/ 169009 h 267912"/>
                  <a:gd name="connsiteX21" fmla="*/ 96053 w 186650"/>
                  <a:gd name="connsiteY21" fmla="*/ 232778 h 267912"/>
                  <a:gd name="connsiteX22" fmla="*/ 51516 w 186650"/>
                  <a:gd name="connsiteY22" fmla="*/ 258865 h 267912"/>
                  <a:gd name="connsiteX23" fmla="*/ 20745 w 186650"/>
                  <a:gd name="connsiteY23" fmla="*/ 241473 h 267912"/>
                  <a:gd name="connsiteX24" fmla="*/ 38155 w 186650"/>
                  <a:gd name="connsiteY24" fmla="*/ 236505 h 267912"/>
                  <a:gd name="connsiteX25" fmla="*/ 46252 w 186650"/>
                  <a:gd name="connsiteY25" fmla="*/ 219527 h 267912"/>
                  <a:gd name="connsiteX26" fmla="*/ 31272 w 186650"/>
                  <a:gd name="connsiteY26" fmla="*/ 205034 h 267912"/>
                  <a:gd name="connsiteX27" fmla="*/ 8598 w 186650"/>
                  <a:gd name="connsiteY27" fmla="*/ 231950 h 267912"/>
                  <a:gd name="connsiteX28" fmla="*/ 51516 w 186650"/>
                  <a:gd name="connsiteY28" fmla="*/ 267975 h 267912"/>
                  <a:gd name="connsiteX29" fmla="*/ 146258 w 186650"/>
                  <a:gd name="connsiteY29" fmla="*/ 183502 h 267912"/>
                  <a:gd name="connsiteX30" fmla="*/ 185127 w 186650"/>
                  <a:gd name="connsiteY30" fmla="*/ 25322 h 26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6650" h="267912">
                    <a:moveTo>
                      <a:pt x="185127" y="25322"/>
                    </a:moveTo>
                    <a:cubicBezTo>
                      <a:pt x="186746" y="19525"/>
                      <a:pt x="186746" y="18697"/>
                      <a:pt x="186746" y="15798"/>
                    </a:cubicBezTo>
                    <a:cubicBezTo>
                      <a:pt x="186746" y="8344"/>
                      <a:pt x="181078" y="4618"/>
                      <a:pt x="175005" y="4618"/>
                    </a:cubicBezTo>
                    <a:cubicBezTo>
                      <a:pt x="170956" y="4618"/>
                      <a:pt x="164478" y="7102"/>
                      <a:pt x="160834" y="13313"/>
                    </a:cubicBezTo>
                    <a:cubicBezTo>
                      <a:pt x="160024" y="15384"/>
                      <a:pt x="156785" y="28220"/>
                      <a:pt x="155165" y="35674"/>
                    </a:cubicBezTo>
                    <a:cubicBezTo>
                      <a:pt x="152331" y="46440"/>
                      <a:pt x="149497" y="57620"/>
                      <a:pt x="147068" y="68801"/>
                    </a:cubicBezTo>
                    <a:lnTo>
                      <a:pt x="128848" y="143336"/>
                    </a:lnTo>
                    <a:cubicBezTo>
                      <a:pt x="127229" y="149547"/>
                      <a:pt x="109819" y="178533"/>
                      <a:pt x="83096" y="178533"/>
                    </a:cubicBezTo>
                    <a:cubicBezTo>
                      <a:pt x="62447" y="178533"/>
                      <a:pt x="57994" y="160313"/>
                      <a:pt x="57994" y="144992"/>
                    </a:cubicBezTo>
                    <a:cubicBezTo>
                      <a:pt x="57994" y="125944"/>
                      <a:pt x="64877" y="100271"/>
                      <a:pt x="78643" y="63832"/>
                    </a:cubicBezTo>
                    <a:cubicBezTo>
                      <a:pt x="85121" y="46854"/>
                      <a:pt x="86740" y="42299"/>
                      <a:pt x="86740" y="34018"/>
                    </a:cubicBezTo>
                    <a:cubicBezTo>
                      <a:pt x="86740" y="15384"/>
                      <a:pt x="73784" y="63"/>
                      <a:pt x="53540" y="63"/>
                    </a:cubicBezTo>
                    <a:cubicBezTo>
                      <a:pt x="15076" y="63"/>
                      <a:pt x="96" y="60105"/>
                      <a:pt x="96" y="63832"/>
                    </a:cubicBezTo>
                    <a:cubicBezTo>
                      <a:pt x="96" y="67972"/>
                      <a:pt x="4144" y="67972"/>
                      <a:pt x="4954" y="67972"/>
                    </a:cubicBezTo>
                    <a:cubicBezTo>
                      <a:pt x="9003" y="67972"/>
                      <a:pt x="9408" y="67144"/>
                      <a:pt x="11432" y="60519"/>
                    </a:cubicBezTo>
                    <a:cubicBezTo>
                      <a:pt x="22364" y="21595"/>
                      <a:pt x="38559" y="9173"/>
                      <a:pt x="52325" y="9173"/>
                    </a:cubicBezTo>
                    <a:cubicBezTo>
                      <a:pt x="55564" y="9173"/>
                      <a:pt x="62447" y="9173"/>
                      <a:pt x="62447" y="22423"/>
                    </a:cubicBezTo>
                    <a:cubicBezTo>
                      <a:pt x="62447" y="32775"/>
                      <a:pt x="58399" y="43542"/>
                      <a:pt x="55564" y="51409"/>
                    </a:cubicBezTo>
                    <a:cubicBezTo>
                      <a:pt x="39369" y="95302"/>
                      <a:pt x="32081" y="118905"/>
                      <a:pt x="32081" y="138367"/>
                    </a:cubicBezTo>
                    <a:cubicBezTo>
                      <a:pt x="32081" y="175220"/>
                      <a:pt x="57589" y="187643"/>
                      <a:pt x="81477" y="187643"/>
                    </a:cubicBezTo>
                    <a:cubicBezTo>
                      <a:pt x="97267" y="187643"/>
                      <a:pt x="111033" y="180603"/>
                      <a:pt x="122370" y="169009"/>
                    </a:cubicBezTo>
                    <a:cubicBezTo>
                      <a:pt x="117106" y="190541"/>
                      <a:pt x="112248" y="210831"/>
                      <a:pt x="96053" y="232778"/>
                    </a:cubicBezTo>
                    <a:cubicBezTo>
                      <a:pt x="85526" y="246857"/>
                      <a:pt x="70140" y="258865"/>
                      <a:pt x="51516" y="258865"/>
                    </a:cubicBezTo>
                    <a:cubicBezTo>
                      <a:pt x="45847" y="258865"/>
                      <a:pt x="27628" y="257623"/>
                      <a:pt x="20745" y="241473"/>
                    </a:cubicBezTo>
                    <a:cubicBezTo>
                      <a:pt x="27223" y="241473"/>
                      <a:pt x="32486" y="241473"/>
                      <a:pt x="38155" y="236505"/>
                    </a:cubicBezTo>
                    <a:cubicBezTo>
                      <a:pt x="42203" y="232778"/>
                      <a:pt x="46252" y="227395"/>
                      <a:pt x="46252" y="219527"/>
                    </a:cubicBezTo>
                    <a:cubicBezTo>
                      <a:pt x="46252" y="206690"/>
                      <a:pt x="35320" y="205034"/>
                      <a:pt x="31272" y="205034"/>
                    </a:cubicBezTo>
                    <a:cubicBezTo>
                      <a:pt x="21959" y="205034"/>
                      <a:pt x="8598" y="211659"/>
                      <a:pt x="8598" y="231950"/>
                    </a:cubicBezTo>
                    <a:cubicBezTo>
                      <a:pt x="8598" y="252654"/>
                      <a:pt x="26413" y="267975"/>
                      <a:pt x="51516" y="267975"/>
                    </a:cubicBezTo>
                    <a:cubicBezTo>
                      <a:pt x="93218" y="267975"/>
                      <a:pt x="134921" y="230293"/>
                      <a:pt x="146258" y="183502"/>
                    </a:cubicBezTo>
                    <a:lnTo>
                      <a:pt x="185127" y="25322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56" name="Group 55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exists U\ni x: y\notin \up U $&#10;&#10;\end{document}&#10;" title="IguanaTex Vector Display">
              <a:extLst>
                <a:ext uri="{FF2B5EF4-FFF2-40B4-BE49-F238E27FC236}">
                  <a16:creationId xmlns:a16="http://schemas.microsoft.com/office/drawing/2014/main" id="{2C9BA76D-002B-1D10-8A8F-494B81DB28A3}"/>
                </a:ext>
              </a:extLst>
            </p:cNvPr>
            <p:cNvGrpSpPr>
              <a:grpSpLocks noChangeAspect="1"/>
            </p:cNvGrpSpPr>
            <p:nvPr>
              <p:custDataLst>
                <p:tags r:id="rId41"/>
              </p:custDataLst>
            </p:nvPr>
          </p:nvGrpSpPr>
          <p:grpSpPr>
            <a:xfrm>
              <a:off x="4324401" y="4579109"/>
              <a:ext cx="2794918" cy="394759"/>
              <a:chOff x="5668642" y="4730915"/>
              <a:chExt cx="2794918" cy="394759"/>
            </a:xfrm>
          </p:grpSpPr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C287F863-6188-E04A-86BE-39F5AA4DCC24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5668642" y="4753021"/>
                <a:ext cx="179528" cy="273963"/>
              </a:xfrm>
              <a:custGeom>
                <a:avLst/>
                <a:gdLst>
                  <a:gd name="connsiteX0" fmla="*/ 179606 w 179528"/>
                  <a:gd name="connsiteY0" fmla="*/ 14274 h 273963"/>
                  <a:gd name="connsiteX1" fmla="*/ 165485 w 179528"/>
                  <a:gd name="connsiteY1" fmla="*/ 63 h 273963"/>
                  <a:gd name="connsiteX2" fmla="*/ 14197 w 179528"/>
                  <a:gd name="connsiteY2" fmla="*/ 63 h 273963"/>
                  <a:gd name="connsiteX3" fmla="*/ 77 w 179528"/>
                  <a:gd name="connsiteY3" fmla="*/ 7958 h 273963"/>
                  <a:gd name="connsiteX4" fmla="*/ 14197 w 179528"/>
                  <a:gd name="connsiteY4" fmla="*/ 15853 h 273963"/>
                  <a:gd name="connsiteX5" fmla="*/ 163468 w 179528"/>
                  <a:gd name="connsiteY5" fmla="*/ 15853 h 273963"/>
                  <a:gd name="connsiteX6" fmla="*/ 163468 w 179528"/>
                  <a:gd name="connsiteY6" fmla="*/ 129149 h 273963"/>
                  <a:gd name="connsiteX7" fmla="*/ 19845 w 179528"/>
                  <a:gd name="connsiteY7" fmla="*/ 129149 h 273963"/>
                  <a:gd name="connsiteX8" fmla="*/ 5725 w 179528"/>
                  <a:gd name="connsiteY8" fmla="*/ 137044 h 273963"/>
                  <a:gd name="connsiteX9" fmla="*/ 19845 w 179528"/>
                  <a:gd name="connsiteY9" fmla="*/ 144940 h 273963"/>
                  <a:gd name="connsiteX10" fmla="*/ 163468 w 179528"/>
                  <a:gd name="connsiteY10" fmla="*/ 144940 h 273963"/>
                  <a:gd name="connsiteX11" fmla="*/ 163468 w 179528"/>
                  <a:gd name="connsiteY11" fmla="*/ 258236 h 273963"/>
                  <a:gd name="connsiteX12" fmla="*/ 14197 w 179528"/>
                  <a:gd name="connsiteY12" fmla="*/ 258236 h 273963"/>
                  <a:gd name="connsiteX13" fmla="*/ 77 w 179528"/>
                  <a:gd name="connsiteY13" fmla="*/ 266131 h 273963"/>
                  <a:gd name="connsiteX14" fmla="*/ 14197 w 179528"/>
                  <a:gd name="connsiteY14" fmla="*/ 274026 h 273963"/>
                  <a:gd name="connsiteX15" fmla="*/ 165485 w 179528"/>
                  <a:gd name="connsiteY15" fmla="*/ 274026 h 273963"/>
                  <a:gd name="connsiteX16" fmla="*/ 179606 w 179528"/>
                  <a:gd name="connsiteY16" fmla="*/ 259815 h 273963"/>
                  <a:gd name="connsiteX17" fmla="*/ 179606 w 179528"/>
                  <a:gd name="connsiteY17" fmla="*/ 14274 h 27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9528" h="273963">
                    <a:moveTo>
                      <a:pt x="179606" y="14274"/>
                    </a:moveTo>
                    <a:cubicBezTo>
                      <a:pt x="179606" y="1247"/>
                      <a:pt x="178395" y="63"/>
                      <a:pt x="165485" y="63"/>
                    </a:cubicBezTo>
                    <a:lnTo>
                      <a:pt x="14197" y="63"/>
                    </a:lnTo>
                    <a:cubicBezTo>
                      <a:pt x="7339" y="63"/>
                      <a:pt x="77" y="63"/>
                      <a:pt x="77" y="7958"/>
                    </a:cubicBezTo>
                    <a:cubicBezTo>
                      <a:pt x="77" y="15853"/>
                      <a:pt x="7339" y="15853"/>
                      <a:pt x="14197" y="15853"/>
                    </a:cubicBezTo>
                    <a:lnTo>
                      <a:pt x="163468" y="15853"/>
                    </a:lnTo>
                    <a:lnTo>
                      <a:pt x="163468" y="129149"/>
                    </a:lnTo>
                    <a:lnTo>
                      <a:pt x="19845" y="129149"/>
                    </a:lnTo>
                    <a:cubicBezTo>
                      <a:pt x="12987" y="129149"/>
                      <a:pt x="5725" y="129149"/>
                      <a:pt x="5725" y="137044"/>
                    </a:cubicBezTo>
                    <a:cubicBezTo>
                      <a:pt x="5725" y="144940"/>
                      <a:pt x="12987" y="144940"/>
                      <a:pt x="19845" y="144940"/>
                    </a:cubicBezTo>
                    <a:lnTo>
                      <a:pt x="163468" y="144940"/>
                    </a:lnTo>
                    <a:lnTo>
                      <a:pt x="163468" y="258236"/>
                    </a:lnTo>
                    <a:lnTo>
                      <a:pt x="14197" y="258236"/>
                    </a:lnTo>
                    <a:cubicBezTo>
                      <a:pt x="7339" y="258236"/>
                      <a:pt x="77" y="258236"/>
                      <a:pt x="77" y="266131"/>
                    </a:cubicBezTo>
                    <a:cubicBezTo>
                      <a:pt x="77" y="274026"/>
                      <a:pt x="7339" y="274026"/>
                      <a:pt x="14197" y="274026"/>
                    </a:cubicBezTo>
                    <a:lnTo>
                      <a:pt x="165485" y="274026"/>
                    </a:lnTo>
                    <a:cubicBezTo>
                      <a:pt x="178395" y="274026"/>
                      <a:pt x="179606" y="272842"/>
                      <a:pt x="179606" y="259815"/>
                    </a:cubicBezTo>
                    <a:lnTo>
                      <a:pt x="179606" y="14274"/>
                    </a:lnTo>
                    <a:close/>
                  </a:path>
                </a:pathLst>
              </a:custGeom>
              <a:solidFill>
                <a:srgbClr val="000000"/>
              </a:solidFill>
              <a:ln w="40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A1A7A805-AB6F-47D1-90A4-57E8F3BFBF62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5897615" y="4757363"/>
                <a:ext cx="279580" cy="278305"/>
              </a:xfrm>
              <a:custGeom>
                <a:avLst/>
                <a:gdLst>
                  <a:gd name="connsiteX0" fmla="*/ 229234 w 279580"/>
                  <a:gd name="connsiteY0" fmla="*/ 41513 h 278305"/>
                  <a:gd name="connsiteX1" fmla="*/ 272805 w 279580"/>
                  <a:gd name="connsiteY1" fmla="*/ 12300 h 278305"/>
                  <a:gd name="connsiteX2" fmla="*/ 279663 w 279580"/>
                  <a:gd name="connsiteY2" fmla="*/ 4405 h 278305"/>
                  <a:gd name="connsiteX3" fmla="*/ 274419 w 279580"/>
                  <a:gd name="connsiteY3" fmla="*/ 63 h 278305"/>
                  <a:gd name="connsiteX4" fmla="*/ 233268 w 279580"/>
                  <a:gd name="connsiteY4" fmla="*/ 1247 h 278305"/>
                  <a:gd name="connsiteX5" fmla="*/ 191311 w 279580"/>
                  <a:gd name="connsiteY5" fmla="*/ 63 h 278305"/>
                  <a:gd name="connsiteX6" fmla="*/ 184049 w 279580"/>
                  <a:gd name="connsiteY6" fmla="*/ 7958 h 278305"/>
                  <a:gd name="connsiteX7" fmla="*/ 191311 w 279580"/>
                  <a:gd name="connsiteY7" fmla="*/ 12300 h 278305"/>
                  <a:gd name="connsiteX8" fmla="*/ 218744 w 279580"/>
                  <a:gd name="connsiteY8" fmla="*/ 29670 h 278305"/>
                  <a:gd name="connsiteX9" fmla="*/ 217534 w 279580"/>
                  <a:gd name="connsiteY9" fmla="*/ 37960 h 278305"/>
                  <a:gd name="connsiteX10" fmla="*/ 181225 w 279580"/>
                  <a:gd name="connsiteY10" fmla="*/ 178889 h 278305"/>
                  <a:gd name="connsiteX11" fmla="*/ 80769 w 279580"/>
                  <a:gd name="connsiteY11" fmla="*/ 266131 h 278305"/>
                  <a:gd name="connsiteX12" fmla="*/ 31550 w 279580"/>
                  <a:gd name="connsiteY12" fmla="*/ 214812 h 278305"/>
                  <a:gd name="connsiteX13" fmla="*/ 35988 w 279580"/>
                  <a:gd name="connsiteY13" fmla="*/ 184021 h 278305"/>
                  <a:gd name="connsiteX14" fmla="*/ 75121 w 279580"/>
                  <a:gd name="connsiteY14" fmla="*/ 30459 h 278305"/>
                  <a:gd name="connsiteX15" fmla="*/ 109010 w 279580"/>
                  <a:gd name="connsiteY15" fmla="*/ 12300 h 278305"/>
                  <a:gd name="connsiteX16" fmla="*/ 122727 w 279580"/>
                  <a:gd name="connsiteY16" fmla="*/ 4405 h 278305"/>
                  <a:gd name="connsiteX17" fmla="*/ 117079 w 279580"/>
                  <a:gd name="connsiteY17" fmla="*/ 63 h 278305"/>
                  <a:gd name="connsiteX18" fmla="*/ 65439 w 279580"/>
                  <a:gd name="connsiteY18" fmla="*/ 1247 h 278305"/>
                  <a:gd name="connsiteX19" fmla="*/ 13396 w 279580"/>
                  <a:gd name="connsiteY19" fmla="*/ 63 h 278305"/>
                  <a:gd name="connsiteX20" fmla="*/ 5730 w 279580"/>
                  <a:gd name="connsiteY20" fmla="*/ 7958 h 278305"/>
                  <a:gd name="connsiteX21" fmla="*/ 17027 w 279580"/>
                  <a:gd name="connsiteY21" fmla="*/ 12300 h 278305"/>
                  <a:gd name="connsiteX22" fmla="*/ 32357 w 279580"/>
                  <a:gd name="connsiteY22" fmla="*/ 13090 h 278305"/>
                  <a:gd name="connsiteX23" fmla="*/ 43250 w 279580"/>
                  <a:gd name="connsiteY23" fmla="*/ 19406 h 278305"/>
                  <a:gd name="connsiteX24" fmla="*/ 36391 w 279580"/>
                  <a:gd name="connsiteY24" fmla="*/ 47434 h 278305"/>
                  <a:gd name="connsiteX25" fmla="*/ 27516 w 279580"/>
                  <a:gd name="connsiteY25" fmla="*/ 82173 h 278305"/>
                  <a:gd name="connsiteX26" fmla="*/ 2906 w 279580"/>
                  <a:gd name="connsiteY26" fmla="*/ 179678 h 278305"/>
                  <a:gd name="connsiteX27" fmla="*/ 82 w 279580"/>
                  <a:gd name="connsiteY27" fmla="*/ 202574 h 278305"/>
                  <a:gd name="connsiteX28" fmla="*/ 79156 w 279580"/>
                  <a:gd name="connsiteY28" fmla="*/ 278368 h 278305"/>
                  <a:gd name="connsiteX29" fmla="*/ 193328 w 279580"/>
                  <a:gd name="connsiteY29" fmla="*/ 181652 h 278305"/>
                  <a:gd name="connsiteX30" fmla="*/ 229234 w 279580"/>
                  <a:gd name="connsiteY30" fmla="*/ 41513 h 27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9580" h="278305">
                    <a:moveTo>
                      <a:pt x="229234" y="41513"/>
                    </a:moveTo>
                    <a:cubicBezTo>
                      <a:pt x="233268" y="25327"/>
                      <a:pt x="240530" y="13485"/>
                      <a:pt x="272805" y="12300"/>
                    </a:cubicBezTo>
                    <a:cubicBezTo>
                      <a:pt x="274822" y="12300"/>
                      <a:pt x="279663" y="11906"/>
                      <a:pt x="279663" y="4405"/>
                    </a:cubicBezTo>
                    <a:cubicBezTo>
                      <a:pt x="279663" y="4010"/>
                      <a:pt x="279663" y="63"/>
                      <a:pt x="274419" y="63"/>
                    </a:cubicBezTo>
                    <a:cubicBezTo>
                      <a:pt x="261105" y="63"/>
                      <a:pt x="246985" y="1247"/>
                      <a:pt x="233268" y="1247"/>
                    </a:cubicBezTo>
                    <a:cubicBezTo>
                      <a:pt x="219551" y="1247"/>
                      <a:pt x="204624" y="63"/>
                      <a:pt x="191311" y="63"/>
                    </a:cubicBezTo>
                    <a:cubicBezTo>
                      <a:pt x="188890" y="63"/>
                      <a:pt x="184049" y="63"/>
                      <a:pt x="184049" y="7958"/>
                    </a:cubicBezTo>
                    <a:cubicBezTo>
                      <a:pt x="184049" y="12300"/>
                      <a:pt x="188083" y="12300"/>
                      <a:pt x="191311" y="12300"/>
                    </a:cubicBezTo>
                    <a:cubicBezTo>
                      <a:pt x="214307" y="12695"/>
                      <a:pt x="218744" y="20985"/>
                      <a:pt x="218744" y="29670"/>
                    </a:cubicBezTo>
                    <a:cubicBezTo>
                      <a:pt x="218744" y="30854"/>
                      <a:pt x="217938" y="36775"/>
                      <a:pt x="217534" y="37960"/>
                    </a:cubicBezTo>
                    <a:lnTo>
                      <a:pt x="181225" y="178889"/>
                    </a:lnTo>
                    <a:cubicBezTo>
                      <a:pt x="167508" y="231787"/>
                      <a:pt x="121113" y="266131"/>
                      <a:pt x="80769" y="266131"/>
                    </a:cubicBezTo>
                    <a:cubicBezTo>
                      <a:pt x="53336" y="266131"/>
                      <a:pt x="31550" y="248761"/>
                      <a:pt x="31550" y="214812"/>
                    </a:cubicBezTo>
                    <a:cubicBezTo>
                      <a:pt x="31550" y="214023"/>
                      <a:pt x="31550" y="201390"/>
                      <a:pt x="35988" y="184021"/>
                    </a:cubicBezTo>
                    <a:lnTo>
                      <a:pt x="75121" y="30459"/>
                    </a:lnTo>
                    <a:cubicBezTo>
                      <a:pt x="78752" y="16248"/>
                      <a:pt x="79559" y="12300"/>
                      <a:pt x="109010" y="12300"/>
                    </a:cubicBezTo>
                    <a:cubicBezTo>
                      <a:pt x="119499" y="12300"/>
                      <a:pt x="122727" y="12300"/>
                      <a:pt x="122727" y="4405"/>
                    </a:cubicBezTo>
                    <a:cubicBezTo>
                      <a:pt x="122727" y="63"/>
                      <a:pt x="118289" y="63"/>
                      <a:pt x="117079" y="63"/>
                    </a:cubicBezTo>
                    <a:cubicBezTo>
                      <a:pt x="105782" y="63"/>
                      <a:pt x="76735" y="1247"/>
                      <a:pt x="65439" y="1247"/>
                    </a:cubicBezTo>
                    <a:cubicBezTo>
                      <a:pt x="53739" y="1247"/>
                      <a:pt x="25095" y="63"/>
                      <a:pt x="13396" y="63"/>
                    </a:cubicBezTo>
                    <a:cubicBezTo>
                      <a:pt x="10168" y="63"/>
                      <a:pt x="5730" y="63"/>
                      <a:pt x="5730" y="7958"/>
                    </a:cubicBezTo>
                    <a:cubicBezTo>
                      <a:pt x="5730" y="12300"/>
                      <a:pt x="9361" y="12300"/>
                      <a:pt x="17027" y="12300"/>
                    </a:cubicBezTo>
                    <a:cubicBezTo>
                      <a:pt x="17833" y="12300"/>
                      <a:pt x="25499" y="12300"/>
                      <a:pt x="32357" y="13090"/>
                    </a:cubicBezTo>
                    <a:cubicBezTo>
                      <a:pt x="39619" y="13879"/>
                      <a:pt x="43250" y="14274"/>
                      <a:pt x="43250" y="19406"/>
                    </a:cubicBezTo>
                    <a:cubicBezTo>
                      <a:pt x="43250" y="21775"/>
                      <a:pt x="38812" y="38354"/>
                      <a:pt x="36391" y="47434"/>
                    </a:cubicBezTo>
                    <a:lnTo>
                      <a:pt x="27516" y="82173"/>
                    </a:lnTo>
                    <a:cubicBezTo>
                      <a:pt x="23885" y="97568"/>
                      <a:pt x="4520" y="172178"/>
                      <a:pt x="2906" y="179678"/>
                    </a:cubicBezTo>
                    <a:cubicBezTo>
                      <a:pt x="82" y="190732"/>
                      <a:pt x="82" y="196653"/>
                      <a:pt x="82" y="202574"/>
                    </a:cubicBezTo>
                    <a:cubicBezTo>
                      <a:pt x="82" y="250735"/>
                      <a:pt x="36795" y="278368"/>
                      <a:pt x="79156" y="278368"/>
                    </a:cubicBezTo>
                    <a:cubicBezTo>
                      <a:pt x="129989" y="278368"/>
                      <a:pt x="180015" y="233760"/>
                      <a:pt x="193328" y="181652"/>
                    </a:cubicBezTo>
                    <a:lnTo>
                      <a:pt x="229234" y="41513"/>
                    </a:lnTo>
                    <a:close/>
                  </a:path>
                </a:pathLst>
              </a:custGeom>
              <a:solidFill>
                <a:srgbClr val="000000"/>
              </a:solidFill>
              <a:ln w="40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54344EBD-7084-9B1F-96D0-0157BBB1EBE9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6335574" y="4813814"/>
                <a:ext cx="201717" cy="228960"/>
              </a:xfrm>
              <a:custGeom>
                <a:avLst/>
                <a:gdLst>
                  <a:gd name="connsiteX0" fmla="*/ 77149 w 201717"/>
                  <a:gd name="connsiteY0" fmla="*/ 15853 h 228960"/>
                  <a:gd name="connsiteX1" fmla="*/ 185270 w 201717"/>
                  <a:gd name="connsiteY1" fmla="*/ 106648 h 228960"/>
                  <a:gd name="connsiteX2" fmla="*/ 14213 w 201717"/>
                  <a:gd name="connsiteY2" fmla="*/ 106648 h 228960"/>
                  <a:gd name="connsiteX3" fmla="*/ 93 w 201717"/>
                  <a:gd name="connsiteY3" fmla="*/ 114543 h 228960"/>
                  <a:gd name="connsiteX4" fmla="*/ 14213 w 201717"/>
                  <a:gd name="connsiteY4" fmla="*/ 122438 h 228960"/>
                  <a:gd name="connsiteX5" fmla="*/ 185270 w 201717"/>
                  <a:gd name="connsiteY5" fmla="*/ 122438 h 228960"/>
                  <a:gd name="connsiteX6" fmla="*/ 77149 w 201717"/>
                  <a:gd name="connsiteY6" fmla="*/ 213233 h 228960"/>
                  <a:gd name="connsiteX7" fmla="*/ 14213 w 201717"/>
                  <a:gd name="connsiteY7" fmla="*/ 213233 h 228960"/>
                  <a:gd name="connsiteX8" fmla="*/ 93 w 201717"/>
                  <a:gd name="connsiteY8" fmla="*/ 221128 h 228960"/>
                  <a:gd name="connsiteX9" fmla="*/ 14213 w 201717"/>
                  <a:gd name="connsiteY9" fmla="*/ 229023 h 228960"/>
                  <a:gd name="connsiteX10" fmla="*/ 77956 w 201717"/>
                  <a:gd name="connsiteY10" fmla="*/ 229023 h 228960"/>
                  <a:gd name="connsiteX11" fmla="*/ 201811 w 201717"/>
                  <a:gd name="connsiteY11" fmla="*/ 114543 h 228960"/>
                  <a:gd name="connsiteX12" fmla="*/ 77956 w 201717"/>
                  <a:gd name="connsiteY12" fmla="*/ 63 h 228960"/>
                  <a:gd name="connsiteX13" fmla="*/ 14213 w 201717"/>
                  <a:gd name="connsiteY13" fmla="*/ 63 h 228960"/>
                  <a:gd name="connsiteX14" fmla="*/ 93 w 201717"/>
                  <a:gd name="connsiteY14" fmla="*/ 7958 h 228960"/>
                  <a:gd name="connsiteX15" fmla="*/ 14213 w 201717"/>
                  <a:gd name="connsiteY15" fmla="*/ 15853 h 228960"/>
                  <a:gd name="connsiteX16" fmla="*/ 77149 w 201717"/>
                  <a:gd name="connsiteY16" fmla="*/ 15853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717" h="228960">
                    <a:moveTo>
                      <a:pt x="77149" y="15853"/>
                    </a:moveTo>
                    <a:cubicBezTo>
                      <a:pt x="134034" y="15853"/>
                      <a:pt x="180429" y="53750"/>
                      <a:pt x="185270" y="106648"/>
                    </a:cubicBezTo>
                    <a:lnTo>
                      <a:pt x="14213" y="106648"/>
                    </a:lnTo>
                    <a:cubicBezTo>
                      <a:pt x="7355" y="106648"/>
                      <a:pt x="93" y="106648"/>
                      <a:pt x="93" y="114543"/>
                    </a:cubicBezTo>
                    <a:cubicBezTo>
                      <a:pt x="93" y="122438"/>
                      <a:pt x="7355" y="122438"/>
                      <a:pt x="14213" y="122438"/>
                    </a:cubicBezTo>
                    <a:lnTo>
                      <a:pt x="185270" y="122438"/>
                    </a:lnTo>
                    <a:cubicBezTo>
                      <a:pt x="180429" y="175336"/>
                      <a:pt x="134034" y="213233"/>
                      <a:pt x="77149" y="213233"/>
                    </a:cubicBezTo>
                    <a:lnTo>
                      <a:pt x="14213" y="213233"/>
                    </a:lnTo>
                    <a:cubicBezTo>
                      <a:pt x="7355" y="213233"/>
                      <a:pt x="93" y="213233"/>
                      <a:pt x="93" y="221128"/>
                    </a:cubicBezTo>
                    <a:cubicBezTo>
                      <a:pt x="93" y="229023"/>
                      <a:pt x="7355" y="229023"/>
                      <a:pt x="14213" y="229023"/>
                    </a:cubicBezTo>
                    <a:lnTo>
                      <a:pt x="77956" y="229023"/>
                    </a:lnTo>
                    <a:cubicBezTo>
                      <a:pt x="146944" y="229023"/>
                      <a:pt x="201811" y="177705"/>
                      <a:pt x="201811" y="114543"/>
                    </a:cubicBezTo>
                    <a:cubicBezTo>
                      <a:pt x="201811" y="51382"/>
                      <a:pt x="146944" y="63"/>
                      <a:pt x="77956" y="63"/>
                    </a:cubicBezTo>
                    <a:lnTo>
                      <a:pt x="14213" y="63"/>
                    </a:lnTo>
                    <a:cubicBezTo>
                      <a:pt x="7355" y="63"/>
                      <a:pt x="93" y="63"/>
                      <a:pt x="93" y="7958"/>
                    </a:cubicBezTo>
                    <a:cubicBezTo>
                      <a:pt x="93" y="15853"/>
                      <a:pt x="7355" y="15853"/>
                      <a:pt x="14213" y="15853"/>
                    </a:cubicBezTo>
                    <a:lnTo>
                      <a:pt x="77149" y="15853"/>
                    </a:lnTo>
                    <a:close/>
                  </a:path>
                </a:pathLst>
              </a:custGeom>
              <a:solidFill>
                <a:srgbClr val="000000"/>
              </a:solidFill>
              <a:ln w="40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2D564663-C967-73C6-2AF4-C01F33E4774F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6694810" y="4852501"/>
                <a:ext cx="200910" cy="178826"/>
              </a:xfrm>
              <a:custGeom>
                <a:avLst/>
                <a:gdLst>
                  <a:gd name="connsiteX0" fmla="*/ 123150 w 200910"/>
                  <a:gd name="connsiteY0" fmla="*/ 55329 h 178826"/>
                  <a:gd name="connsiteX1" fmla="*/ 163090 w 200910"/>
                  <a:gd name="connsiteY1" fmla="*/ 8747 h 178826"/>
                  <a:gd name="connsiteX2" fmla="*/ 183262 w 200910"/>
                  <a:gd name="connsiteY2" fmla="*/ 13879 h 178826"/>
                  <a:gd name="connsiteX3" fmla="*/ 163897 w 200910"/>
                  <a:gd name="connsiteY3" fmla="*/ 35196 h 178826"/>
                  <a:gd name="connsiteX4" fmla="*/ 179228 w 200910"/>
                  <a:gd name="connsiteY4" fmla="*/ 49013 h 178826"/>
                  <a:gd name="connsiteX5" fmla="*/ 201013 w 200910"/>
                  <a:gd name="connsiteY5" fmla="*/ 26117 h 178826"/>
                  <a:gd name="connsiteX6" fmla="*/ 163494 w 200910"/>
                  <a:gd name="connsiteY6" fmla="*/ 63 h 178826"/>
                  <a:gd name="connsiteX7" fmla="*/ 121133 w 200910"/>
                  <a:gd name="connsiteY7" fmla="*/ 30065 h 178826"/>
                  <a:gd name="connsiteX8" fmla="*/ 77562 w 200910"/>
                  <a:gd name="connsiteY8" fmla="*/ 63 h 178826"/>
                  <a:gd name="connsiteX9" fmla="*/ 12609 w 200910"/>
                  <a:gd name="connsiteY9" fmla="*/ 60856 h 178826"/>
                  <a:gd name="connsiteX10" fmla="*/ 17450 w 200910"/>
                  <a:gd name="connsiteY10" fmla="*/ 64803 h 178826"/>
                  <a:gd name="connsiteX11" fmla="*/ 22695 w 200910"/>
                  <a:gd name="connsiteY11" fmla="*/ 60461 h 178826"/>
                  <a:gd name="connsiteX12" fmla="*/ 76755 w 200910"/>
                  <a:gd name="connsiteY12" fmla="*/ 8747 h 178826"/>
                  <a:gd name="connsiteX13" fmla="*/ 98541 w 200910"/>
                  <a:gd name="connsiteY13" fmla="*/ 35196 h 178826"/>
                  <a:gd name="connsiteX14" fmla="*/ 76755 w 200910"/>
                  <a:gd name="connsiteY14" fmla="*/ 129149 h 178826"/>
                  <a:gd name="connsiteX15" fmla="*/ 38429 w 200910"/>
                  <a:gd name="connsiteY15" fmla="*/ 170204 h 178826"/>
                  <a:gd name="connsiteX16" fmla="*/ 18257 w 200910"/>
                  <a:gd name="connsiteY16" fmla="*/ 165072 h 178826"/>
                  <a:gd name="connsiteX17" fmla="*/ 37218 w 200910"/>
                  <a:gd name="connsiteY17" fmla="*/ 143755 h 178826"/>
                  <a:gd name="connsiteX18" fmla="*/ 22291 w 200910"/>
                  <a:gd name="connsiteY18" fmla="*/ 129939 h 178826"/>
                  <a:gd name="connsiteX19" fmla="*/ 102 w 200910"/>
                  <a:gd name="connsiteY19" fmla="*/ 152835 h 178826"/>
                  <a:gd name="connsiteX20" fmla="*/ 38025 w 200910"/>
                  <a:gd name="connsiteY20" fmla="*/ 178889 h 178826"/>
                  <a:gd name="connsiteX21" fmla="*/ 80386 w 200910"/>
                  <a:gd name="connsiteY21" fmla="*/ 148887 h 178826"/>
                  <a:gd name="connsiteX22" fmla="*/ 123957 w 200910"/>
                  <a:gd name="connsiteY22" fmla="*/ 178889 h 178826"/>
                  <a:gd name="connsiteX23" fmla="*/ 188507 w 200910"/>
                  <a:gd name="connsiteY23" fmla="*/ 118096 h 178826"/>
                  <a:gd name="connsiteX24" fmla="*/ 183666 w 200910"/>
                  <a:gd name="connsiteY24" fmla="*/ 114148 h 178826"/>
                  <a:gd name="connsiteX25" fmla="*/ 178421 w 200910"/>
                  <a:gd name="connsiteY25" fmla="*/ 118491 h 178826"/>
                  <a:gd name="connsiteX26" fmla="*/ 124764 w 200910"/>
                  <a:gd name="connsiteY26" fmla="*/ 170204 h 178826"/>
                  <a:gd name="connsiteX27" fmla="*/ 102575 w 200910"/>
                  <a:gd name="connsiteY27" fmla="*/ 144150 h 178826"/>
                  <a:gd name="connsiteX28" fmla="*/ 109433 w 200910"/>
                  <a:gd name="connsiteY28" fmla="*/ 109411 h 178826"/>
                  <a:gd name="connsiteX29" fmla="*/ 123150 w 200910"/>
                  <a:gd name="connsiteY29" fmla="*/ 55329 h 17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0910" h="178826">
                    <a:moveTo>
                      <a:pt x="123150" y="55329"/>
                    </a:moveTo>
                    <a:cubicBezTo>
                      <a:pt x="125571" y="45065"/>
                      <a:pt x="134850" y="8747"/>
                      <a:pt x="163090" y="8747"/>
                    </a:cubicBezTo>
                    <a:cubicBezTo>
                      <a:pt x="165107" y="8747"/>
                      <a:pt x="174790" y="8747"/>
                      <a:pt x="183262" y="13879"/>
                    </a:cubicBezTo>
                    <a:cubicBezTo>
                      <a:pt x="171966" y="15853"/>
                      <a:pt x="163897" y="25722"/>
                      <a:pt x="163897" y="35196"/>
                    </a:cubicBezTo>
                    <a:cubicBezTo>
                      <a:pt x="163897" y="41513"/>
                      <a:pt x="168335" y="49013"/>
                      <a:pt x="179228" y="49013"/>
                    </a:cubicBezTo>
                    <a:cubicBezTo>
                      <a:pt x="188103" y="49013"/>
                      <a:pt x="201013" y="41907"/>
                      <a:pt x="201013" y="26117"/>
                    </a:cubicBezTo>
                    <a:cubicBezTo>
                      <a:pt x="201013" y="5589"/>
                      <a:pt x="177211" y="63"/>
                      <a:pt x="163494" y="63"/>
                    </a:cubicBezTo>
                    <a:cubicBezTo>
                      <a:pt x="140095" y="63"/>
                      <a:pt x="125974" y="20985"/>
                      <a:pt x="121133" y="30065"/>
                    </a:cubicBezTo>
                    <a:cubicBezTo>
                      <a:pt x="111047" y="4010"/>
                      <a:pt x="89262" y="63"/>
                      <a:pt x="77562" y="63"/>
                    </a:cubicBezTo>
                    <a:cubicBezTo>
                      <a:pt x="35605" y="63"/>
                      <a:pt x="12609" y="50987"/>
                      <a:pt x="12609" y="60856"/>
                    </a:cubicBezTo>
                    <a:cubicBezTo>
                      <a:pt x="12609" y="64803"/>
                      <a:pt x="16643" y="64803"/>
                      <a:pt x="17450" y="64803"/>
                    </a:cubicBezTo>
                    <a:cubicBezTo>
                      <a:pt x="20678" y="64803"/>
                      <a:pt x="21888" y="64014"/>
                      <a:pt x="22695" y="60461"/>
                    </a:cubicBezTo>
                    <a:cubicBezTo>
                      <a:pt x="36412" y="18616"/>
                      <a:pt x="63038" y="8747"/>
                      <a:pt x="76755" y="8747"/>
                    </a:cubicBezTo>
                    <a:cubicBezTo>
                      <a:pt x="84420" y="8747"/>
                      <a:pt x="98541" y="12300"/>
                      <a:pt x="98541" y="35196"/>
                    </a:cubicBezTo>
                    <a:cubicBezTo>
                      <a:pt x="98541" y="47434"/>
                      <a:pt x="91682" y="73883"/>
                      <a:pt x="76755" y="129149"/>
                    </a:cubicBezTo>
                    <a:cubicBezTo>
                      <a:pt x="70300" y="153624"/>
                      <a:pt x="56180" y="170204"/>
                      <a:pt x="38429" y="170204"/>
                    </a:cubicBezTo>
                    <a:cubicBezTo>
                      <a:pt x="36008" y="170204"/>
                      <a:pt x="26729" y="170204"/>
                      <a:pt x="18257" y="165072"/>
                    </a:cubicBezTo>
                    <a:cubicBezTo>
                      <a:pt x="28343" y="163099"/>
                      <a:pt x="37218" y="154809"/>
                      <a:pt x="37218" y="143755"/>
                    </a:cubicBezTo>
                    <a:cubicBezTo>
                      <a:pt x="37218" y="133097"/>
                      <a:pt x="28343" y="129939"/>
                      <a:pt x="22291" y="129939"/>
                    </a:cubicBezTo>
                    <a:cubicBezTo>
                      <a:pt x="10188" y="129939"/>
                      <a:pt x="102" y="140202"/>
                      <a:pt x="102" y="152835"/>
                    </a:cubicBezTo>
                    <a:cubicBezTo>
                      <a:pt x="102" y="170994"/>
                      <a:pt x="20274" y="178889"/>
                      <a:pt x="38025" y="178889"/>
                    </a:cubicBezTo>
                    <a:cubicBezTo>
                      <a:pt x="64652" y="178889"/>
                      <a:pt x="79176" y="151256"/>
                      <a:pt x="80386" y="148887"/>
                    </a:cubicBezTo>
                    <a:cubicBezTo>
                      <a:pt x="85227" y="163493"/>
                      <a:pt x="99751" y="178889"/>
                      <a:pt x="123957" y="178889"/>
                    </a:cubicBezTo>
                    <a:cubicBezTo>
                      <a:pt x="165511" y="178889"/>
                      <a:pt x="188507" y="127965"/>
                      <a:pt x="188507" y="118096"/>
                    </a:cubicBezTo>
                    <a:cubicBezTo>
                      <a:pt x="188507" y="114148"/>
                      <a:pt x="184876" y="114148"/>
                      <a:pt x="183666" y="114148"/>
                    </a:cubicBezTo>
                    <a:cubicBezTo>
                      <a:pt x="180035" y="114148"/>
                      <a:pt x="179228" y="115727"/>
                      <a:pt x="178421" y="118491"/>
                    </a:cubicBezTo>
                    <a:cubicBezTo>
                      <a:pt x="165107" y="160730"/>
                      <a:pt x="137674" y="170204"/>
                      <a:pt x="124764" y="170204"/>
                    </a:cubicBezTo>
                    <a:cubicBezTo>
                      <a:pt x="109030" y="170204"/>
                      <a:pt x="102575" y="157572"/>
                      <a:pt x="102575" y="144150"/>
                    </a:cubicBezTo>
                    <a:cubicBezTo>
                      <a:pt x="102575" y="135465"/>
                      <a:pt x="104996" y="126781"/>
                      <a:pt x="109433" y="109411"/>
                    </a:cubicBezTo>
                    <a:lnTo>
                      <a:pt x="123150" y="55329"/>
                    </a:lnTo>
                    <a:close/>
                  </a:path>
                </a:pathLst>
              </a:custGeom>
              <a:solidFill>
                <a:srgbClr val="000000"/>
              </a:solidFill>
              <a:ln w="40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0070A35F-923D-7006-01C6-DF5CB9590BDE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7060443" y="4856843"/>
                <a:ext cx="42764" cy="170141"/>
              </a:xfrm>
              <a:custGeom>
                <a:avLst/>
                <a:gdLst>
                  <a:gd name="connsiteX0" fmla="*/ 42875 w 42764"/>
                  <a:gd name="connsiteY0" fmla="*/ 20985 h 170141"/>
                  <a:gd name="connsiteX1" fmla="*/ 21493 w 42764"/>
                  <a:gd name="connsiteY1" fmla="*/ 63 h 170141"/>
                  <a:gd name="connsiteX2" fmla="*/ 111 w 42764"/>
                  <a:gd name="connsiteY2" fmla="*/ 20985 h 170141"/>
                  <a:gd name="connsiteX3" fmla="*/ 21493 w 42764"/>
                  <a:gd name="connsiteY3" fmla="*/ 41907 h 170141"/>
                  <a:gd name="connsiteX4" fmla="*/ 42875 w 42764"/>
                  <a:gd name="connsiteY4" fmla="*/ 20985 h 170141"/>
                  <a:gd name="connsiteX5" fmla="*/ 42875 w 42764"/>
                  <a:gd name="connsiteY5" fmla="*/ 149282 h 170141"/>
                  <a:gd name="connsiteX6" fmla="*/ 21493 w 42764"/>
                  <a:gd name="connsiteY6" fmla="*/ 128360 h 170141"/>
                  <a:gd name="connsiteX7" fmla="*/ 111 w 42764"/>
                  <a:gd name="connsiteY7" fmla="*/ 149282 h 170141"/>
                  <a:gd name="connsiteX8" fmla="*/ 21493 w 42764"/>
                  <a:gd name="connsiteY8" fmla="*/ 170204 h 170141"/>
                  <a:gd name="connsiteX9" fmla="*/ 42875 w 42764"/>
                  <a:gd name="connsiteY9" fmla="*/ 149282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64" h="170141">
                    <a:moveTo>
                      <a:pt x="42875" y="20985"/>
                    </a:moveTo>
                    <a:cubicBezTo>
                      <a:pt x="42875" y="9537"/>
                      <a:pt x="33193" y="63"/>
                      <a:pt x="21493" y="63"/>
                    </a:cubicBezTo>
                    <a:cubicBezTo>
                      <a:pt x="9793" y="63"/>
                      <a:pt x="111" y="9537"/>
                      <a:pt x="111" y="20985"/>
                    </a:cubicBezTo>
                    <a:cubicBezTo>
                      <a:pt x="111" y="32433"/>
                      <a:pt x="9793" y="41907"/>
                      <a:pt x="21493" y="41907"/>
                    </a:cubicBezTo>
                    <a:cubicBezTo>
                      <a:pt x="33193" y="41907"/>
                      <a:pt x="42875" y="32433"/>
                      <a:pt x="42875" y="20985"/>
                    </a:cubicBezTo>
                    <a:close/>
                    <a:moveTo>
                      <a:pt x="42875" y="149282"/>
                    </a:moveTo>
                    <a:cubicBezTo>
                      <a:pt x="42875" y="137834"/>
                      <a:pt x="33193" y="128360"/>
                      <a:pt x="21493" y="128360"/>
                    </a:cubicBezTo>
                    <a:cubicBezTo>
                      <a:pt x="9793" y="128360"/>
                      <a:pt x="111" y="137834"/>
                      <a:pt x="111" y="149282"/>
                    </a:cubicBezTo>
                    <a:cubicBezTo>
                      <a:pt x="111" y="160730"/>
                      <a:pt x="9793" y="170204"/>
                      <a:pt x="21493" y="170204"/>
                    </a:cubicBezTo>
                    <a:cubicBezTo>
                      <a:pt x="33193" y="170204"/>
                      <a:pt x="42875" y="160730"/>
                      <a:pt x="42875" y="14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E6854E1-21FB-4177-1C5F-6F27B7CE18E4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7261576" y="4852501"/>
                <a:ext cx="185983" cy="255409"/>
              </a:xfrm>
              <a:custGeom>
                <a:avLst/>
                <a:gdLst>
                  <a:gd name="connsiteX0" fmla="*/ 184486 w 185983"/>
                  <a:gd name="connsiteY0" fmla="*/ 24143 h 255409"/>
                  <a:gd name="connsiteX1" fmla="*/ 186100 w 185983"/>
                  <a:gd name="connsiteY1" fmla="*/ 15064 h 255409"/>
                  <a:gd name="connsiteX2" fmla="*/ 174401 w 185983"/>
                  <a:gd name="connsiteY2" fmla="*/ 4405 h 255409"/>
                  <a:gd name="connsiteX3" fmla="*/ 160280 w 185983"/>
                  <a:gd name="connsiteY3" fmla="*/ 12695 h 255409"/>
                  <a:gd name="connsiteX4" fmla="*/ 154632 w 185983"/>
                  <a:gd name="connsiteY4" fmla="*/ 34012 h 255409"/>
                  <a:gd name="connsiteX5" fmla="*/ 146563 w 185983"/>
                  <a:gd name="connsiteY5" fmla="*/ 65593 h 255409"/>
                  <a:gd name="connsiteX6" fmla="*/ 128409 w 185983"/>
                  <a:gd name="connsiteY6" fmla="*/ 136650 h 255409"/>
                  <a:gd name="connsiteX7" fmla="*/ 82821 w 185983"/>
                  <a:gd name="connsiteY7" fmla="*/ 170204 h 255409"/>
                  <a:gd name="connsiteX8" fmla="*/ 57808 w 185983"/>
                  <a:gd name="connsiteY8" fmla="*/ 138229 h 255409"/>
                  <a:gd name="connsiteX9" fmla="*/ 78383 w 185983"/>
                  <a:gd name="connsiteY9" fmla="*/ 60856 h 255409"/>
                  <a:gd name="connsiteX10" fmla="*/ 86452 w 185983"/>
                  <a:gd name="connsiteY10" fmla="*/ 32433 h 255409"/>
                  <a:gd name="connsiteX11" fmla="*/ 53370 w 185983"/>
                  <a:gd name="connsiteY11" fmla="*/ 63 h 255409"/>
                  <a:gd name="connsiteX12" fmla="*/ 116 w 185983"/>
                  <a:gd name="connsiteY12" fmla="*/ 60856 h 255409"/>
                  <a:gd name="connsiteX13" fmla="*/ 4958 w 185983"/>
                  <a:gd name="connsiteY13" fmla="*/ 64803 h 255409"/>
                  <a:gd name="connsiteX14" fmla="*/ 11412 w 185983"/>
                  <a:gd name="connsiteY14" fmla="*/ 57698 h 255409"/>
                  <a:gd name="connsiteX15" fmla="*/ 52159 w 185983"/>
                  <a:gd name="connsiteY15" fmla="*/ 8747 h 255409"/>
                  <a:gd name="connsiteX16" fmla="*/ 62245 w 185983"/>
                  <a:gd name="connsiteY16" fmla="*/ 21380 h 255409"/>
                  <a:gd name="connsiteX17" fmla="*/ 55387 w 185983"/>
                  <a:gd name="connsiteY17" fmla="*/ 49013 h 255409"/>
                  <a:gd name="connsiteX18" fmla="*/ 31988 w 185983"/>
                  <a:gd name="connsiteY18" fmla="*/ 131913 h 255409"/>
                  <a:gd name="connsiteX19" fmla="*/ 81207 w 185983"/>
                  <a:gd name="connsiteY19" fmla="*/ 178889 h 255409"/>
                  <a:gd name="connsiteX20" fmla="*/ 121954 w 185983"/>
                  <a:gd name="connsiteY20" fmla="*/ 161125 h 255409"/>
                  <a:gd name="connsiteX21" fmla="*/ 95731 w 185983"/>
                  <a:gd name="connsiteY21" fmla="*/ 221918 h 255409"/>
                  <a:gd name="connsiteX22" fmla="*/ 51353 w 185983"/>
                  <a:gd name="connsiteY22" fmla="*/ 246788 h 255409"/>
                  <a:gd name="connsiteX23" fmla="*/ 20692 w 185983"/>
                  <a:gd name="connsiteY23" fmla="*/ 230208 h 255409"/>
                  <a:gd name="connsiteX24" fmla="*/ 38039 w 185983"/>
                  <a:gd name="connsiteY24" fmla="*/ 225471 h 255409"/>
                  <a:gd name="connsiteX25" fmla="*/ 46108 w 185983"/>
                  <a:gd name="connsiteY25" fmla="*/ 209285 h 255409"/>
                  <a:gd name="connsiteX26" fmla="*/ 31181 w 185983"/>
                  <a:gd name="connsiteY26" fmla="*/ 195469 h 255409"/>
                  <a:gd name="connsiteX27" fmla="*/ 8588 w 185983"/>
                  <a:gd name="connsiteY27" fmla="*/ 221128 h 255409"/>
                  <a:gd name="connsiteX28" fmla="*/ 51353 w 185983"/>
                  <a:gd name="connsiteY28" fmla="*/ 255472 h 255409"/>
                  <a:gd name="connsiteX29" fmla="*/ 145757 w 185983"/>
                  <a:gd name="connsiteY29" fmla="*/ 174941 h 255409"/>
                  <a:gd name="connsiteX30" fmla="*/ 184486 w 185983"/>
                  <a:gd name="connsiteY30" fmla="*/ 24143 h 2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5983" h="255409">
                    <a:moveTo>
                      <a:pt x="184486" y="24143"/>
                    </a:moveTo>
                    <a:cubicBezTo>
                      <a:pt x="186100" y="18616"/>
                      <a:pt x="186100" y="17827"/>
                      <a:pt x="186100" y="15064"/>
                    </a:cubicBezTo>
                    <a:cubicBezTo>
                      <a:pt x="186100" y="7958"/>
                      <a:pt x="180452" y="4405"/>
                      <a:pt x="174401" y="4405"/>
                    </a:cubicBezTo>
                    <a:cubicBezTo>
                      <a:pt x="170366" y="4405"/>
                      <a:pt x="163911" y="6774"/>
                      <a:pt x="160280" y="12695"/>
                    </a:cubicBezTo>
                    <a:cubicBezTo>
                      <a:pt x="159473" y="14669"/>
                      <a:pt x="156246" y="26906"/>
                      <a:pt x="154632" y="34012"/>
                    </a:cubicBezTo>
                    <a:cubicBezTo>
                      <a:pt x="151808" y="44276"/>
                      <a:pt x="148984" y="54934"/>
                      <a:pt x="146563" y="65593"/>
                    </a:cubicBezTo>
                    <a:lnTo>
                      <a:pt x="128409" y="136650"/>
                    </a:lnTo>
                    <a:cubicBezTo>
                      <a:pt x="126795" y="142571"/>
                      <a:pt x="109447" y="170204"/>
                      <a:pt x="82821" y="170204"/>
                    </a:cubicBezTo>
                    <a:cubicBezTo>
                      <a:pt x="62245" y="170204"/>
                      <a:pt x="57808" y="152835"/>
                      <a:pt x="57808" y="138229"/>
                    </a:cubicBezTo>
                    <a:cubicBezTo>
                      <a:pt x="57808" y="120070"/>
                      <a:pt x="64666" y="95595"/>
                      <a:pt x="78383" y="60856"/>
                    </a:cubicBezTo>
                    <a:cubicBezTo>
                      <a:pt x="84838" y="44671"/>
                      <a:pt x="86452" y="40328"/>
                      <a:pt x="86452" y="32433"/>
                    </a:cubicBezTo>
                    <a:cubicBezTo>
                      <a:pt x="86452" y="14669"/>
                      <a:pt x="73542" y="63"/>
                      <a:pt x="53370" y="63"/>
                    </a:cubicBezTo>
                    <a:cubicBezTo>
                      <a:pt x="15043" y="63"/>
                      <a:pt x="116" y="57303"/>
                      <a:pt x="116" y="60856"/>
                    </a:cubicBezTo>
                    <a:cubicBezTo>
                      <a:pt x="116" y="64803"/>
                      <a:pt x="4151" y="64803"/>
                      <a:pt x="4958" y="64803"/>
                    </a:cubicBezTo>
                    <a:cubicBezTo>
                      <a:pt x="8992" y="64803"/>
                      <a:pt x="9395" y="64014"/>
                      <a:pt x="11412" y="57698"/>
                    </a:cubicBezTo>
                    <a:cubicBezTo>
                      <a:pt x="22305" y="20590"/>
                      <a:pt x="38443" y="8747"/>
                      <a:pt x="52159" y="8747"/>
                    </a:cubicBezTo>
                    <a:cubicBezTo>
                      <a:pt x="55387" y="8747"/>
                      <a:pt x="62245" y="8747"/>
                      <a:pt x="62245" y="21380"/>
                    </a:cubicBezTo>
                    <a:cubicBezTo>
                      <a:pt x="62245" y="31249"/>
                      <a:pt x="58211" y="41513"/>
                      <a:pt x="55387" y="49013"/>
                    </a:cubicBezTo>
                    <a:cubicBezTo>
                      <a:pt x="39250" y="90857"/>
                      <a:pt x="31988" y="113359"/>
                      <a:pt x="31988" y="131913"/>
                    </a:cubicBezTo>
                    <a:cubicBezTo>
                      <a:pt x="31988" y="167046"/>
                      <a:pt x="57404" y="178889"/>
                      <a:pt x="81207" y="178889"/>
                    </a:cubicBezTo>
                    <a:cubicBezTo>
                      <a:pt x="96941" y="178889"/>
                      <a:pt x="110658" y="172178"/>
                      <a:pt x="121954" y="161125"/>
                    </a:cubicBezTo>
                    <a:cubicBezTo>
                      <a:pt x="116709" y="181652"/>
                      <a:pt x="111868" y="200995"/>
                      <a:pt x="95731" y="221918"/>
                    </a:cubicBezTo>
                    <a:cubicBezTo>
                      <a:pt x="85241" y="235340"/>
                      <a:pt x="69911" y="246788"/>
                      <a:pt x="51353" y="246788"/>
                    </a:cubicBezTo>
                    <a:cubicBezTo>
                      <a:pt x="45705" y="246788"/>
                      <a:pt x="27550" y="245603"/>
                      <a:pt x="20692" y="230208"/>
                    </a:cubicBezTo>
                    <a:cubicBezTo>
                      <a:pt x="27146" y="230208"/>
                      <a:pt x="32391" y="230208"/>
                      <a:pt x="38039" y="225471"/>
                    </a:cubicBezTo>
                    <a:cubicBezTo>
                      <a:pt x="42074" y="221918"/>
                      <a:pt x="46108" y="216786"/>
                      <a:pt x="46108" y="209285"/>
                    </a:cubicBezTo>
                    <a:cubicBezTo>
                      <a:pt x="46108" y="197048"/>
                      <a:pt x="35215" y="195469"/>
                      <a:pt x="31181" y="195469"/>
                    </a:cubicBezTo>
                    <a:cubicBezTo>
                      <a:pt x="21902" y="195469"/>
                      <a:pt x="8588" y="201785"/>
                      <a:pt x="8588" y="221128"/>
                    </a:cubicBezTo>
                    <a:cubicBezTo>
                      <a:pt x="8588" y="240866"/>
                      <a:pt x="26340" y="255472"/>
                      <a:pt x="51353" y="255472"/>
                    </a:cubicBezTo>
                    <a:cubicBezTo>
                      <a:pt x="92907" y="255472"/>
                      <a:pt x="134460" y="219549"/>
                      <a:pt x="145757" y="174941"/>
                    </a:cubicBezTo>
                    <a:lnTo>
                      <a:pt x="184486" y="24143"/>
                    </a:lnTo>
                    <a:close/>
                  </a:path>
                </a:pathLst>
              </a:custGeom>
              <a:solidFill>
                <a:srgbClr val="000000"/>
              </a:solidFill>
              <a:ln w="40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6008CA07-E7A1-8F66-E537-309315E79CF1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7641226" y="4730915"/>
                <a:ext cx="156936" cy="394759"/>
              </a:xfrm>
              <a:custGeom>
                <a:avLst/>
                <a:gdLst>
                  <a:gd name="connsiteX0" fmla="*/ 155045 w 156936"/>
                  <a:gd name="connsiteY0" fmla="*/ 15064 h 394759"/>
                  <a:gd name="connsiteX1" fmla="*/ 157062 w 156936"/>
                  <a:gd name="connsiteY1" fmla="*/ 7958 h 394759"/>
                  <a:gd name="connsiteX2" fmla="*/ 148993 w 156936"/>
                  <a:gd name="connsiteY2" fmla="*/ 63 h 394759"/>
                  <a:gd name="connsiteX3" fmla="*/ 142135 w 156936"/>
                  <a:gd name="connsiteY3" fmla="*/ 3616 h 394759"/>
                  <a:gd name="connsiteX4" fmla="*/ 2143 w 156936"/>
                  <a:gd name="connsiteY4" fmla="*/ 379822 h 394759"/>
                  <a:gd name="connsiteX5" fmla="*/ 125 w 156936"/>
                  <a:gd name="connsiteY5" fmla="*/ 386927 h 394759"/>
                  <a:gd name="connsiteX6" fmla="*/ 8194 w 156936"/>
                  <a:gd name="connsiteY6" fmla="*/ 394822 h 394759"/>
                  <a:gd name="connsiteX7" fmla="*/ 17070 w 156936"/>
                  <a:gd name="connsiteY7" fmla="*/ 385348 h 394759"/>
                  <a:gd name="connsiteX8" fmla="*/ 155045 w 156936"/>
                  <a:gd name="connsiteY8" fmla="*/ 15064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936" h="394759">
                    <a:moveTo>
                      <a:pt x="155045" y="15064"/>
                    </a:moveTo>
                    <a:cubicBezTo>
                      <a:pt x="157062" y="9932"/>
                      <a:pt x="157062" y="8353"/>
                      <a:pt x="157062" y="7958"/>
                    </a:cubicBezTo>
                    <a:cubicBezTo>
                      <a:pt x="157062" y="3616"/>
                      <a:pt x="153431" y="63"/>
                      <a:pt x="148993" y="63"/>
                    </a:cubicBezTo>
                    <a:cubicBezTo>
                      <a:pt x="146169" y="63"/>
                      <a:pt x="143345" y="1247"/>
                      <a:pt x="142135" y="3616"/>
                    </a:cubicBezTo>
                    <a:lnTo>
                      <a:pt x="2143" y="379822"/>
                    </a:lnTo>
                    <a:cubicBezTo>
                      <a:pt x="125" y="384953"/>
                      <a:pt x="125" y="386532"/>
                      <a:pt x="125" y="386927"/>
                    </a:cubicBezTo>
                    <a:cubicBezTo>
                      <a:pt x="125" y="391270"/>
                      <a:pt x="3756" y="394822"/>
                      <a:pt x="8194" y="394822"/>
                    </a:cubicBezTo>
                    <a:cubicBezTo>
                      <a:pt x="13439" y="394822"/>
                      <a:pt x="14649" y="392059"/>
                      <a:pt x="17070" y="385348"/>
                    </a:cubicBezTo>
                    <a:lnTo>
                      <a:pt x="155045" y="15064"/>
                    </a:lnTo>
                    <a:close/>
                  </a:path>
                </a:pathLst>
              </a:custGeom>
              <a:solidFill>
                <a:srgbClr val="000000"/>
              </a:solidFill>
              <a:ln w="40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4F320215-29CB-0591-35D1-FF16C6670626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7607696" y="4813814"/>
                <a:ext cx="201717" cy="228960"/>
              </a:xfrm>
              <a:custGeom>
                <a:avLst/>
                <a:gdLst>
                  <a:gd name="connsiteX0" fmla="*/ 187722 w 201717"/>
                  <a:gd name="connsiteY0" fmla="*/ 122438 h 228960"/>
                  <a:gd name="connsiteX1" fmla="*/ 201842 w 201717"/>
                  <a:gd name="connsiteY1" fmla="*/ 114543 h 228960"/>
                  <a:gd name="connsiteX2" fmla="*/ 187722 w 201717"/>
                  <a:gd name="connsiteY2" fmla="*/ 106648 h 228960"/>
                  <a:gd name="connsiteX3" fmla="*/ 16665 w 201717"/>
                  <a:gd name="connsiteY3" fmla="*/ 106648 h 228960"/>
                  <a:gd name="connsiteX4" fmla="*/ 124786 w 201717"/>
                  <a:gd name="connsiteY4" fmla="*/ 15853 h 228960"/>
                  <a:gd name="connsiteX5" fmla="*/ 187722 w 201717"/>
                  <a:gd name="connsiteY5" fmla="*/ 15853 h 228960"/>
                  <a:gd name="connsiteX6" fmla="*/ 201842 w 201717"/>
                  <a:gd name="connsiteY6" fmla="*/ 7958 h 228960"/>
                  <a:gd name="connsiteX7" fmla="*/ 187722 w 201717"/>
                  <a:gd name="connsiteY7" fmla="*/ 63 h 228960"/>
                  <a:gd name="connsiteX8" fmla="*/ 123979 w 201717"/>
                  <a:gd name="connsiteY8" fmla="*/ 63 h 228960"/>
                  <a:gd name="connsiteX9" fmla="*/ 124 w 201717"/>
                  <a:gd name="connsiteY9" fmla="*/ 114543 h 228960"/>
                  <a:gd name="connsiteX10" fmla="*/ 123979 w 201717"/>
                  <a:gd name="connsiteY10" fmla="*/ 229023 h 228960"/>
                  <a:gd name="connsiteX11" fmla="*/ 187722 w 201717"/>
                  <a:gd name="connsiteY11" fmla="*/ 229023 h 228960"/>
                  <a:gd name="connsiteX12" fmla="*/ 201842 w 201717"/>
                  <a:gd name="connsiteY12" fmla="*/ 221128 h 228960"/>
                  <a:gd name="connsiteX13" fmla="*/ 187722 w 201717"/>
                  <a:gd name="connsiteY13" fmla="*/ 213233 h 228960"/>
                  <a:gd name="connsiteX14" fmla="*/ 124786 w 201717"/>
                  <a:gd name="connsiteY14" fmla="*/ 213233 h 228960"/>
                  <a:gd name="connsiteX15" fmla="*/ 16665 w 201717"/>
                  <a:gd name="connsiteY15" fmla="*/ 122438 h 228960"/>
                  <a:gd name="connsiteX16" fmla="*/ 187722 w 201717"/>
                  <a:gd name="connsiteY16" fmla="*/ 122438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717" h="228960">
                    <a:moveTo>
                      <a:pt x="187722" y="122438"/>
                    </a:moveTo>
                    <a:cubicBezTo>
                      <a:pt x="194580" y="122438"/>
                      <a:pt x="201842" y="122438"/>
                      <a:pt x="201842" y="114543"/>
                    </a:cubicBezTo>
                    <a:cubicBezTo>
                      <a:pt x="201842" y="106648"/>
                      <a:pt x="194580" y="106648"/>
                      <a:pt x="187722" y="106648"/>
                    </a:cubicBezTo>
                    <a:lnTo>
                      <a:pt x="16665" y="106648"/>
                    </a:lnTo>
                    <a:cubicBezTo>
                      <a:pt x="21506" y="53750"/>
                      <a:pt x="67902" y="15853"/>
                      <a:pt x="124786" y="15853"/>
                    </a:cubicBezTo>
                    <a:lnTo>
                      <a:pt x="187722" y="15853"/>
                    </a:lnTo>
                    <a:cubicBezTo>
                      <a:pt x="194580" y="15853"/>
                      <a:pt x="201842" y="15853"/>
                      <a:pt x="201842" y="7958"/>
                    </a:cubicBezTo>
                    <a:cubicBezTo>
                      <a:pt x="201842" y="63"/>
                      <a:pt x="194580" y="63"/>
                      <a:pt x="187722" y="63"/>
                    </a:cubicBezTo>
                    <a:lnTo>
                      <a:pt x="123979" y="63"/>
                    </a:lnTo>
                    <a:cubicBezTo>
                      <a:pt x="54992" y="63"/>
                      <a:pt x="124" y="51382"/>
                      <a:pt x="124" y="114543"/>
                    </a:cubicBezTo>
                    <a:cubicBezTo>
                      <a:pt x="124" y="177705"/>
                      <a:pt x="54992" y="229023"/>
                      <a:pt x="123979" y="229023"/>
                    </a:cubicBezTo>
                    <a:lnTo>
                      <a:pt x="187722" y="229023"/>
                    </a:lnTo>
                    <a:cubicBezTo>
                      <a:pt x="194580" y="229023"/>
                      <a:pt x="201842" y="229023"/>
                      <a:pt x="201842" y="221128"/>
                    </a:cubicBezTo>
                    <a:cubicBezTo>
                      <a:pt x="201842" y="213233"/>
                      <a:pt x="194580" y="213233"/>
                      <a:pt x="187722" y="213233"/>
                    </a:cubicBezTo>
                    <a:lnTo>
                      <a:pt x="124786" y="213233"/>
                    </a:lnTo>
                    <a:cubicBezTo>
                      <a:pt x="67902" y="213233"/>
                      <a:pt x="21506" y="175336"/>
                      <a:pt x="16665" y="122438"/>
                    </a:cubicBezTo>
                    <a:lnTo>
                      <a:pt x="187722" y="122438"/>
                    </a:lnTo>
                    <a:close/>
                  </a:path>
                </a:pathLst>
              </a:custGeom>
              <a:solidFill>
                <a:srgbClr val="000000"/>
              </a:solidFill>
              <a:ln w="40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915417ED-3551-CEE4-9FAA-62AD40CE8F27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7962090" y="4753416"/>
                <a:ext cx="188001" cy="350151"/>
              </a:xfrm>
              <a:custGeom>
                <a:avLst/>
                <a:gdLst>
                  <a:gd name="connsiteX0" fmla="*/ 102203 w 188001"/>
                  <a:gd name="connsiteY0" fmla="*/ 54540 h 350151"/>
                  <a:gd name="connsiteX1" fmla="*/ 133268 w 188001"/>
                  <a:gd name="connsiteY1" fmla="*/ 88094 h 350151"/>
                  <a:gd name="connsiteX2" fmla="*/ 183294 w 188001"/>
                  <a:gd name="connsiteY2" fmla="*/ 110201 h 350151"/>
                  <a:gd name="connsiteX3" fmla="*/ 188135 w 188001"/>
                  <a:gd name="connsiteY3" fmla="*/ 102700 h 350151"/>
                  <a:gd name="connsiteX4" fmla="*/ 178856 w 188001"/>
                  <a:gd name="connsiteY4" fmla="*/ 93226 h 350151"/>
                  <a:gd name="connsiteX5" fmla="*/ 126409 w 188001"/>
                  <a:gd name="connsiteY5" fmla="*/ 61645 h 350151"/>
                  <a:gd name="connsiteX6" fmla="*/ 98572 w 188001"/>
                  <a:gd name="connsiteY6" fmla="*/ 3616 h 350151"/>
                  <a:gd name="connsiteX7" fmla="*/ 94134 w 188001"/>
                  <a:gd name="connsiteY7" fmla="*/ 63 h 350151"/>
                  <a:gd name="connsiteX8" fmla="*/ 89293 w 188001"/>
                  <a:gd name="connsiteY8" fmla="*/ 7168 h 350151"/>
                  <a:gd name="connsiteX9" fmla="*/ 6992 w 188001"/>
                  <a:gd name="connsiteY9" fmla="*/ 94016 h 350151"/>
                  <a:gd name="connsiteX10" fmla="*/ 134 w 188001"/>
                  <a:gd name="connsiteY10" fmla="*/ 102700 h 350151"/>
                  <a:gd name="connsiteX11" fmla="*/ 4975 w 188001"/>
                  <a:gd name="connsiteY11" fmla="*/ 110201 h 350151"/>
                  <a:gd name="connsiteX12" fmla="*/ 52984 w 188001"/>
                  <a:gd name="connsiteY12" fmla="*/ 89673 h 350151"/>
                  <a:gd name="connsiteX13" fmla="*/ 86066 w 188001"/>
                  <a:gd name="connsiteY13" fmla="*/ 54540 h 350151"/>
                  <a:gd name="connsiteX14" fmla="*/ 86066 w 188001"/>
                  <a:gd name="connsiteY14" fmla="*/ 336003 h 350151"/>
                  <a:gd name="connsiteX15" fmla="*/ 94134 w 188001"/>
                  <a:gd name="connsiteY15" fmla="*/ 350215 h 350151"/>
                  <a:gd name="connsiteX16" fmla="*/ 102203 w 188001"/>
                  <a:gd name="connsiteY16" fmla="*/ 336003 h 350151"/>
                  <a:gd name="connsiteX17" fmla="*/ 102203 w 188001"/>
                  <a:gd name="connsiteY17" fmla="*/ 54540 h 35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8001" h="350151">
                    <a:moveTo>
                      <a:pt x="102203" y="54540"/>
                    </a:moveTo>
                    <a:cubicBezTo>
                      <a:pt x="111885" y="69540"/>
                      <a:pt x="123182" y="80594"/>
                      <a:pt x="133268" y="88094"/>
                    </a:cubicBezTo>
                    <a:cubicBezTo>
                      <a:pt x="157877" y="106253"/>
                      <a:pt x="182487" y="110201"/>
                      <a:pt x="183294" y="110201"/>
                    </a:cubicBezTo>
                    <a:cubicBezTo>
                      <a:pt x="188135" y="110201"/>
                      <a:pt x="188135" y="105858"/>
                      <a:pt x="188135" y="102700"/>
                    </a:cubicBezTo>
                    <a:cubicBezTo>
                      <a:pt x="188135" y="96384"/>
                      <a:pt x="187731" y="95989"/>
                      <a:pt x="178856" y="93226"/>
                    </a:cubicBezTo>
                    <a:cubicBezTo>
                      <a:pt x="151422" y="85726"/>
                      <a:pt x="135688" y="71514"/>
                      <a:pt x="126409" y="61645"/>
                    </a:cubicBezTo>
                    <a:cubicBezTo>
                      <a:pt x="105834" y="39934"/>
                      <a:pt x="100993" y="16248"/>
                      <a:pt x="98572" y="3616"/>
                    </a:cubicBezTo>
                    <a:cubicBezTo>
                      <a:pt x="98169" y="1642"/>
                      <a:pt x="96555" y="63"/>
                      <a:pt x="94134" y="63"/>
                    </a:cubicBezTo>
                    <a:cubicBezTo>
                      <a:pt x="90503" y="63"/>
                      <a:pt x="90100" y="2431"/>
                      <a:pt x="89293" y="7168"/>
                    </a:cubicBezTo>
                    <a:cubicBezTo>
                      <a:pt x="80014" y="50987"/>
                      <a:pt x="51370" y="81778"/>
                      <a:pt x="6992" y="94016"/>
                    </a:cubicBezTo>
                    <a:cubicBezTo>
                      <a:pt x="941" y="95989"/>
                      <a:pt x="134" y="95989"/>
                      <a:pt x="134" y="102700"/>
                    </a:cubicBezTo>
                    <a:cubicBezTo>
                      <a:pt x="134" y="105858"/>
                      <a:pt x="134" y="110201"/>
                      <a:pt x="4975" y="110201"/>
                    </a:cubicBezTo>
                    <a:cubicBezTo>
                      <a:pt x="6185" y="110201"/>
                      <a:pt x="29988" y="105858"/>
                      <a:pt x="52984" y="89673"/>
                    </a:cubicBezTo>
                    <a:cubicBezTo>
                      <a:pt x="66297" y="79804"/>
                      <a:pt x="77190" y="67961"/>
                      <a:pt x="86066" y="54540"/>
                    </a:cubicBezTo>
                    <a:lnTo>
                      <a:pt x="86066" y="336003"/>
                    </a:lnTo>
                    <a:cubicBezTo>
                      <a:pt x="86066" y="343109"/>
                      <a:pt x="86066" y="350215"/>
                      <a:pt x="94134" y="350215"/>
                    </a:cubicBezTo>
                    <a:cubicBezTo>
                      <a:pt x="102203" y="350215"/>
                      <a:pt x="102203" y="343109"/>
                      <a:pt x="102203" y="336003"/>
                    </a:cubicBezTo>
                    <a:lnTo>
                      <a:pt x="102203" y="54540"/>
                    </a:lnTo>
                    <a:close/>
                  </a:path>
                </a:pathLst>
              </a:custGeom>
              <a:solidFill>
                <a:srgbClr val="000000"/>
              </a:solidFill>
              <a:ln w="40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6BE8E215-F78B-55E0-17C8-5181821A1E8F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8183980" y="4757363"/>
                <a:ext cx="279580" cy="278305"/>
              </a:xfrm>
              <a:custGeom>
                <a:avLst/>
                <a:gdLst>
                  <a:gd name="connsiteX0" fmla="*/ 229290 w 279580"/>
                  <a:gd name="connsiteY0" fmla="*/ 41513 h 278305"/>
                  <a:gd name="connsiteX1" fmla="*/ 272861 w 279580"/>
                  <a:gd name="connsiteY1" fmla="*/ 12300 h 278305"/>
                  <a:gd name="connsiteX2" fmla="*/ 279720 w 279580"/>
                  <a:gd name="connsiteY2" fmla="*/ 4405 h 278305"/>
                  <a:gd name="connsiteX3" fmla="*/ 274475 w 279580"/>
                  <a:gd name="connsiteY3" fmla="*/ 63 h 278305"/>
                  <a:gd name="connsiteX4" fmla="*/ 233325 w 279580"/>
                  <a:gd name="connsiteY4" fmla="*/ 1247 h 278305"/>
                  <a:gd name="connsiteX5" fmla="*/ 191367 w 279580"/>
                  <a:gd name="connsiteY5" fmla="*/ 63 h 278305"/>
                  <a:gd name="connsiteX6" fmla="*/ 184105 w 279580"/>
                  <a:gd name="connsiteY6" fmla="*/ 7958 h 278305"/>
                  <a:gd name="connsiteX7" fmla="*/ 191367 w 279580"/>
                  <a:gd name="connsiteY7" fmla="*/ 12300 h 278305"/>
                  <a:gd name="connsiteX8" fmla="*/ 218801 w 279580"/>
                  <a:gd name="connsiteY8" fmla="*/ 29670 h 278305"/>
                  <a:gd name="connsiteX9" fmla="*/ 217591 w 279580"/>
                  <a:gd name="connsiteY9" fmla="*/ 37960 h 278305"/>
                  <a:gd name="connsiteX10" fmla="*/ 181281 w 279580"/>
                  <a:gd name="connsiteY10" fmla="*/ 178889 h 278305"/>
                  <a:gd name="connsiteX11" fmla="*/ 80826 w 279580"/>
                  <a:gd name="connsiteY11" fmla="*/ 266131 h 278305"/>
                  <a:gd name="connsiteX12" fmla="*/ 31607 w 279580"/>
                  <a:gd name="connsiteY12" fmla="*/ 214812 h 278305"/>
                  <a:gd name="connsiteX13" fmla="*/ 36044 w 279580"/>
                  <a:gd name="connsiteY13" fmla="*/ 184021 h 278305"/>
                  <a:gd name="connsiteX14" fmla="*/ 75178 w 279580"/>
                  <a:gd name="connsiteY14" fmla="*/ 30459 h 278305"/>
                  <a:gd name="connsiteX15" fmla="*/ 109066 w 279580"/>
                  <a:gd name="connsiteY15" fmla="*/ 12300 h 278305"/>
                  <a:gd name="connsiteX16" fmla="*/ 122783 w 279580"/>
                  <a:gd name="connsiteY16" fmla="*/ 4405 h 278305"/>
                  <a:gd name="connsiteX17" fmla="*/ 117135 w 279580"/>
                  <a:gd name="connsiteY17" fmla="*/ 63 h 278305"/>
                  <a:gd name="connsiteX18" fmla="*/ 65495 w 279580"/>
                  <a:gd name="connsiteY18" fmla="*/ 1247 h 278305"/>
                  <a:gd name="connsiteX19" fmla="*/ 13452 w 279580"/>
                  <a:gd name="connsiteY19" fmla="*/ 63 h 278305"/>
                  <a:gd name="connsiteX20" fmla="*/ 5787 w 279580"/>
                  <a:gd name="connsiteY20" fmla="*/ 7958 h 278305"/>
                  <a:gd name="connsiteX21" fmla="*/ 17083 w 279580"/>
                  <a:gd name="connsiteY21" fmla="*/ 12300 h 278305"/>
                  <a:gd name="connsiteX22" fmla="*/ 32414 w 279580"/>
                  <a:gd name="connsiteY22" fmla="*/ 13090 h 278305"/>
                  <a:gd name="connsiteX23" fmla="*/ 43306 w 279580"/>
                  <a:gd name="connsiteY23" fmla="*/ 19406 h 278305"/>
                  <a:gd name="connsiteX24" fmla="*/ 36448 w 279580"/>
                  <a:gd name="connsiteY24" fmla="*/ 47434 h 278305"/>
                  <a:gd name="connsiteX25" fmla="*/ 27572 w 279580"/>
                  <a:gd name="connsiteY25" fmla="*/ 82173 h 278305"/>
                  <a:gd name="connsiteX26" fmla="*/ 2963 w 279580"/>
                  <a:gd name="connsiteY26" fmla="*/ 179678 h 278305"/>
                  <a:gd name="connsiteX27" fmla="*/ 139 w 279580"/>
                  <a:gd name="connsiteY27" fmla="*/ 202574 h 278305"/>
                  <a:gd name="connsiteX28" fmla="*/ 79212 w 279580"/>
                  <a:gd name="connsiteY28" fmla="*/ 278368 h 278305"/>
                  <a:gd name="connsiteX29" fmla="*/ 193384 w 279580"/>
                  <a:gd name="connsiteY29" fmla="*/ 181652 h 278305"/>
                  <a:gd name="connsiteX30" fmla="*/ 229290 w 279580"/>
                  <a:gd name="connsiteY30" fmla="*/ 41513 h 27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9580" h="278305">
                    <a:moveTo>
                      <a:pt x="229290" y="41513"/>
                    </a:moveTo>
                    <a:cubicBezTo>
                      <a:pt x="233325" y="25327"/>
                      <a:pt x="240586" y="13485"/>
                      <a:pt x="272861" y="12300"/>
                    </a:cubicBezTo>
                    <a:cubicBezTo>
                      <a:pt x="274878" y="12300"/>
                      <a:pt x="279720" y="11906"/>
                      <a:pt x="279720" y="4405"/>
                    </a:cubicBezTo>
                    <a:cubicBezTo>
                      <a:pt x="279720" y="4010"/>
                      <a:pt x="279720" y="63"/>
                      <a:pt x="274475" y="63"/>
                    </a:cubicBezTo>
                    <a:cubicBezTo>
                      <a:pt x="261162" y="63"/>
                      <a:pt x="247041" y="1247"/>
                      <a:pt x="233325" y="1247"/>
                    </a:cubicBezTo>
                    <a:cubicBezTo>
                      <a:pt x="219608" y="1247"/>
                      <a:pt x="204681" y="63"/>
                      <a:pt x="191367" y="63"/>
                    </a:cubicBezTo>
                    <a:cubicBezTo>
                      <a:pt x="188947" y="63"/>
                      <a:pt x="184105" y="63"/>
                      <a:pt x="184105" y="7958"/>
                    </a:cubicBezTo>
                    <a:cubicBezTo>
                      <a:pt x="184105" y="12300"/>
                      <a:pt x="188140" y="12300"/>
                      <a:pt x="191367" y="12300"/>
                    </a:cubicBezTo>
                    <a:cubicBezTo>
                      <a:pt x="214363" y="12695"/>
                      <a:pt x="218801" y="20985"/>
                      <a:pt x="218801" y="29670"/>
                    </a:cubicBezTo>
                    <a:cubicBezTo>
                      <a:pt x="218801" y="30854"/>
                      <a:pt x="217994" y="36775"/>
                      <a:pt x="217591" y="37960"/>
                    </a:cubicBezTo>
                    <a:lnTo>
                      <a:pt x="181281" y="178889"/>
                    </a:lnTo>
                    <a:cubicBezTo>
                      <a:pt x="167565" y="231787"/>
                      <a:pt x="121169" y="266131"/>
                      <a:pt x="80826" y="266131"/>
                    </a:cubicBezTo>
                    <a:cubicBezTo>
                      <a:pt x="53392" y="266131"/>
                      <a:pt x="31607" y="248761"/>
                      <a:pt x="31607" y="214812"/>
                    </a:cubicBezTo>
                    <a:cubicBezTo>
                      <a:pt x="31607" y="214023"/>
                      <a:pt x="31607" y="201390"/>
                      <a:pt x="36044" y="184021"/>
                    </a:cubicBezTo>
                    <a:lnTo>
                      <a:pt x="75178" y="30459"/>
                    </a:lnTo>
                    <a:cubicBezTo>
                      <a:pt x="78809" y="16248"/>
                      <a:pt x="79616" y="12300"/>
                      <a:pt x="109066" y="12300"/>
                    </a:cubicBezTo>
                    <a:cubicBezTo>
                      <a:pt x="119556" y="12300"/>
                      <a:pt x="122783" y="12300"/>
                      <a:pt x="122783" y="4405"/>
                    </a:cubicBezTo>
                    <a:cubicBezTo>
                      <a:pt x="122783" y="63"/>
                      <a:pt x="118345" y="63"/>
                      <a:pt x="117135" y="63"/>
                    </a:cubicBezTo>
                    <a:cubicBezTo>
                      <a:pt x="105839" y="63"/>
                      <a:pt x="76792" y="1247"/>
                      <a:pt x="65495" y="1247"/>
                    </a:cubicBezTo>
                    <a:cubicBezTo>
                      <a:pt x="53796" y="1247"/>
                      <a:pt x="25152" y="63"/>
                      <a:pt x="13452" y="63"/>
                    </a:cubicBezTo>
                    <a:cubicBezTo>
                      <a:pt x="10225" y="63"/>
                      <a:pt x="5787" y="63"/>
                      <a:pt x="5787" y="7958"/>
                    </a:cubicBezTo>
                    <a:cubicBezTo>
                      <a:pt x="5787" y="12300"/>
                      <a:pt x="9418" y="12300"/>
                      <a:pt x="17083" y="12300"/>
                    </a:cubicBezTo>
                    <a:cubicBezTo>
                      <a:pt x="17890" y="12300"/>
                      <a:pt x="25555" y="12300"/>
                      <a:pt x="32414" y="13090"/>
                    </a:cubicBezTo>
                    <a:cubicBezTo>
                      <a:pt x="39675" y="13879"/>
                      <a:pt x="43306" y="14274"/>
                      <a:pt x="43306" y="19406"/>
                    </a:cubicBezTo>
                    <a:cubicBezTo>
                      <a:pt x="43306" y="21775"/>
                      <a:pt x="38869" y="38354"/>
                      <a:pt x="36448" y="47434"/>
                    </a:cubicBezTo>
                    <a:lnTo>
                      <a:pt x="27572" y="82173"/>
                    </a:lnTo>
                    <a:cubicBezTo>
                      <a:pt x="23941" y="97568"/>
                      <a:pt x="4577" y="172178"/>
                      <a:pt x="2963" y="179678"/>
                    </a:cubicBezTo>
                    <a:cubicBezTo>
                      <a:pt x="139" y="190732"/>
                      <a:pt x="139" y="196653"/>
                      <a:pt x="139" y="202574"/>
                    </a:cubicBezTo>
                    <a:cubicBezTo>
                      <a:pt x="139" y="250735"/>
                      <a:pt x="36851" y="278368"/>
                      <a:pt x="79212" y="278368"/>
                    </a:cubicBezTo>
                    <a:cubicBezTo>
                      <a:pt x="130045" y="278368"/>
                      <a:pt x="180071" y="233760"/>
                      <a:pt x="193384" y="181652"/>
                    </a:cubicBezTo>
                    <a:lnTo>
                      <a:pt x="229290" y="41513"/>
                    </a:lnTo>
                    <a:close/>
                  </a:path>
                </a:pathLst>
              </a:custGeom>
              <a:solidFill>
                <a:srgbClr val="000000"/>
              </a:solidFill>
              <a:ln w="40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57" name="Group 5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exists V\ni y : x\notin \down V $&#10;&#10;\end{document}&#10;" title="IguanaTex Vector Display">
              <a:extLst>
                <a:ext uri="{FF2B5EF4-FFF2-40B4-BE49-F238E27FC236}">
                  <a16:creationId xmlns:a16="http://schemas.microsoft.com/office/drawing/2014/main" id="{1DED0F73-BC1E-BA8F-8ACC-92D89ABF2DE5}"/>
                </a:ext>
              </a:extLst>
            </p:cNvPr>
            <p:cNvGrpSpPr>
              <a:grpSpLocks noChangeAspect="1"/>
            </p:cNvGrpSpPr>
            <p:nvPr>
              <p:custDataLst>
                <p:tags r:id="rId42"/>
              </p:custDataLst>
            </p:nvPr>
          </p:nvGrpSpPr>
          <p:grpSpPr>
            <a:xfrm>
              <a:off x="4299077" y="5141908"/>
              <a:ext cx="2834249" cy="394759"/>
              <a:chOff x="5702285" y="4730915"/>
              <a:chExt cx="2834249" cy="394759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872D2B3-0691-C2A3-68A7-F90FA2CF043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5702285" y="4753021"/>
                <a:ext cx="181459" cy="273963"/>
              </a:xfrm>
              <a:custGeom>
                <a:avLst/>
                <a:gdLst>
                  <a:gd name="connsiteX0" fmla="*/ 181536 w 181459"/>
                  <a:gd name="connsiteY0" fmla="*/ 14274 h 273963"/>
                  <a:gd name="connsiteX1" fmla="*/ 167264 w 181459"/>
                  <a:gd name="connsiteY1" fmla="*/ 63 h 273963"/>
                  <a:gd name="connsiteX2" fmla="*/ 14349 w 181459"/>
                  <a:gd name="connsiteY2" fmla="*/ 63 h 273963"/>
                  <a:gd name="connsiteX3" fmla="*/ 77 w 181459"/>
                  <a:gd name="connsiteY3" fmla="*/ 7958 h 273963"/>
                  <a:gd name="connsiteX4" fmla="*/ 14349 w 181459"/>
                  <a:gd name="connsiteY4" fmla="*/ 15853 h 273963"/>
                  <a:gd name="connsiteX5" fmla="*/ 165225 w 181459"/>
                  <a:gd name="connsiteY5" fmla="*/ 15853 h 273963"/>
                  <a:gd name="connsiteX6" fmla="*/ 165225 w 181459"/>
                  <a:gd name="connsiteY6" fmla="*/ 129149 h 273963"/>
                  <a:gd name="connsiteX7" fmla="*/ 20058 w 181459"/>
                  <a:gd name="connsiteY7" fmla="*/ 129149 h 273963"/>
                  <a:gd name="connsiteX8" fmla="*/ 5786 w 181459"/>
                  <a:gd name="connsiteY8" fmla="*/ 137044 h 273963"/>
                  <a:gd name="connsiteX9" fmla="*/ 20058 w 181459"/>
                  <a:gd name="connsiteY9" fmla="*/ 144940 h 273963"/>
                  <a:gd name="connsiteX10" fmla="*/ 165225 w 181459"/>
                  <a:gd name="connsiteY10" fmla="*/ 144940 h 273963"/>
                  <a:gd name="connsiteX11" fmla="*/ 165225 w 181459"/>
                  <a:gd name="connsiteY11" fmla="*/ 258236 h 273963"/>
                  <a:gd name="connsiteX12" fmla="*/ 14349 w 181459"/>
                  <a:gd name="connsiteY12" fmla="*/ 258236 h 273963"/>
                  <a:gd name="connsiteX13" fmla="*/ 77 w 181459"/>
                  <a:gd name="connsiteY13" fmla="*/ 266131 h 273963"/>
                  <a:gd name="connsiteX14" fmla="*/ 14349 w 181459"/>
                  <a:gd name="connsiteY14" fmla="*/ 274026 h 273963"/>
                  <a:gd name="connsiteX15" fmla="*/ 167264 w 181459"/>
                  <a:gd name="connsiteY15" fmla="*/ 274026 h 273963"/>
                  <a:gd name="connsiteX16" fmla="*/ 181536 w 181459"/>
                  <a:gd name="connsiteY16" fmla="*/ 259815 h 273963"/>
                  <a:gd name="connsiteX17" fmla="*/ 181536 w 181459"/>
                  <a:gd name="connsiteY17" fmla="*/ 14274 h 27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459" h="273963">
                    <a:moveTo>
                      <a:pt x="181536" y="14274"/>
                    </a:moveTo>
                    <a:cubicBezTo>
                      <a:pt x="181536" y="1247"/>
                      <a:pt x="180313" y="63"/>
                      <a:pt x="167264" y="63"/>
                    </a:cubicBezTo>
                    <a:lnTo>
                      <a:pt x="14349" y="63"/>
                    </a:lnTo>
                    <a:cubicBezTo>
                      <a:pt x="7417" y="63"/>
                      <a:pt x="77" y="63"/>
                      <a:pt x="77" y="7958"/>
                    </a:cubicBezTo>
                    <a:cubicBezTo>
                      <a:pt x="77" y="15853"/>
                      <a:pt x="7417" y="15853"/>
                      <a:pt x="14349" y="15853"/>
                    </a:cubicBezTo>
                    <a:lnTo>
                      <a:pt x="165225" y="15853"/>
                    </a:lnTo>
                    <a:lnTo>
                      <a:pt x="165225" y="129149"/>
                    </a:lnTo>
                    <a:lnTo>
                      <a:pt x="20058" y="129149"/>
                    </a:lnTo>
                    <a:cubicBezTo>
                      <a:pt x="13125" y="129149"/>
                      <a:pt x="5786" y="129149"/>
                      <a:pt x="5786" y="137044"/>
                    </a:cubicBezTo>
                    <a:cubicBezTo>
                      <a:pt x="5786" y="144940"/>
                      <a:pt x="13125" y="144940"/>
                      <a:pt x="20058" y="144940"/>
                    </a:cubicBezTo>
                    <a:lnTo>
                      <a:pt x="165225" y="144940"/>
                    </a:lnTo>
                    <a:lnTo>
                      <a:pt x="165225" y="258236"/>
                    </a:lnTo>
                    <a:lnTo>
                      <a:pt x="14349" y="258236"/>
                    </a:lnTo>
                    <a:cubicBezTo>
                      <a:pt x="7417" y="258236"/>
                      <a:pt x="77" y="258236"/>
                      <a:pt x="77" y="266131"/>
                    </a:cubicBezTo>
                    <a:cubicBezTo>
                      <a:pt x="77" y="274026"/>
                      <a:pt x="7417" y="274026"/>
                      <a:pt x="14349" y="274026"/>
                    </a:cubicBezTo>
                    <a:lnTo>
                      <a:pt x="167264" y="274026"/>
                    </a:lnTo>
                    <a:cubicBezTo>
                      <a:pt x="180313" y="274026"/>
                      <a:pt x="181536" y="272842"/>
                      <a:pt x="181536" y="259815"/>
                    </a:cubicBezTo>
                    <a:lnTo>
                      <a:pt x="181536" y="14274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603FA7D-AC80-BA67-FB73-F65EE24DDEE6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5929234" y="4757363"/>
                <a:ext cx="290742" cy="278305"/>
              </a:xfrm>
              <a:custGeom>
                <a:avLst/>
                <a:gdLst>
                  <a:gd name="connsiteX0" fmla="*/ 233329 w 290742"/>
                  <a:gd name="connsiteY0" fmla="*/ 45065 h 278305"/>
                  <a:gd name="connsiteX1" fmla="*/ 285524 w 290742"/>
                  <a:gd name="connsiteY1" fmla="*/ 12300 h 278305"/>
                  <a:gd name="connsiteX2" fmla="*/ 290825 w 290742"/>
                  <a:gd name="connsiteY2" fmla="*/ 4800 h 278305"/>
                  <a:gd name="connsiteX3" fmla="*/ 285524 w 290742"/>
                  <a:gd name="connsiteY3" fmla="*/ 63 h 278305"/>
                  <a:gd name="connsiteX4" fmla="*/ 252086 w 290742"/>
                  <a:gd name="connsiteY4" fmla="*/ 1247 h 278305"/>
                  <a:gd name="connsiteX5" fmla="*/ 211717 w 290742"/>
                  <a:gd name="connsiteY5" fmla="*/ 63 h 278305"/>
                  <a:gd name="connsiteX6" fmla="*/ 203969 w 290742"/>
                  <a:gd name="connsiteY6" fmla="*/ 7563 h 278305"/>
                  <a:gd name="connsiteX7" fmla="*/ 210493 w 290742"/>
                  <a:gd name="connsiteY7" fmla="*/ 12300 h 278305"/>
                  <a:gd name="connsiteX8" fmla="*/ 229251 w 290742"/>
                  <a:gd name="connsiteY8" fmla="*/ 25327 h 278305"/>
                  <a:gd name="connsiteX9" fmla="*/ 223134 w 290742"/>
                  <a:gd name="connsiteY9" fmla="*/ 40328 h 278305"/>
                  <a:gd name="connsiteX10" fmla="*/ 97948 w 290742"/>
                  <a:gd name="connsiteY10" fmla="*/ 232971 h 278305"/>
                  <a:gd name="connsiteX11" fmla="*/ 70219 w 290742"/>
                  <a:gd name="connsiteY11" fmla="*/ 24143 h 278305"/>
                  <a:gd name="connsiteX12" fmla="*/ 98356 w 290742"/>
                  <a:gd name="connsiteY12" fmla="*/ 12300 h 278305"/>
                  <a:gd name="connsiteX13" fmla="*/ 108550 w 290742"/>
                  <a:gd name="connsiteY13" fmla="*/ 4405 h 278305"/>
                  <a:gd name="connsiteX14" fmla="*/ 102841 w 290742"/>
                  <a:gd name="connsiteY14" fmla="*/ 63 h 278305"/>
                  <a:gd name="connsiteX15" fmla="*/ 52277 w 290742"/>
                  <a:gd name="connsiteY15" fmla="*/ 1247 h 278305"/>
                  <a:gd name="connsiteX16" fmla="*/ 29850 w 290742"/>
                  <a:gd name="connsiteY16" fmla="*/ 852 h 278305"/>
                  <a:gd name="connsiteX17" fmla="*/ 7830 w 290742"/>
                  <a:gd name="connsiteY17" fmla="*/ 63 h 278305"/>
                  <a:gd name="connsiteX18" fmla="*/ 82 w 290742"/>
                  <a:gd name="connsiteY18" fmla="*/ 7563 h 278305"/>
                  <a:gd name="connsiteX19" fmla="*/ 10277 w 290742"/>
                  <a:gd name="connsiteY19" fmla="*/ 12300 h 278305"/>
                  <a:gd name="connsiteX20" fmla="*/ 34743 w 290742"/>
                  <a:gd name="connsiteY20" fmla="*/ 25722 h 278305"/>
                  <a:gd name="connsiteX21" fmla="*/ 66957 w 290742"/>
                  <a:gd name="connsiteY21" fmla="*/ 269289 h 278305"/>
                  <a:gd name="connsiteX22" fmla="*/ 75113 w 290742"/>
                  <a:gd name="connsiteY22" fmla="*/ 278368 h 278305"/>
                  <a:gd name="connsiteX23" fmla="*/ 86530 w 290742"/>
                  <a:gd name="connsiteY23" fmla="*/ 271263 h 278305"/>
                  <a:gd name="connsiteX24" fmla="*/ 233329 w 290742"/>
                  <a:gd name="connsiteY24" fmla="*/ 45065 h 27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0742" h="278305">
                    <a:moveTo>
                      <a:pt x="233329" y="45065"/>
                    </a:moveTo>
                    <a:cubicBezTo>
                      <a:pt x="253310" y="14274"/>
                      <a:pt x="270436" y="13090"/>
                      <a:pt x="285524" y="12300"/>
                    </a:cubicBezTo>
                    <a:cubicBezTo>
                      <a:pt x="290417" y="11906"/>
                      <a:pt x="290825" y="5195"/>
                      <a:pt x="290825" y="4800"/>
                    </a:cubicBezTo>
                    <a:cubicBezTo>
                      <a:pt x="290825" y="1642"/>
                      <a:pt x="288786" y="63"/>
                      <a:pt x="285524" y="63"/>
                    </a:cubicBezTo>
                    <a:cubicBezTo>
                      <a:pt x="274922" y="63"/>
                      <a:pt x="263096" y="1247"/>
                      <a:pt x="252086" y="1247"/>
                    </a:cubicBezTo>
                    <a:cubicBezTo>
                      <a:pt x="238630" y="1247"/>
                      <a:pt x="224766" y="63"/>
                      <a:pt x="211717" y="63"/>
                    </a:cubicBezTo>
                    <a:cubicBezTo>
                      <a:pt x="209270" y="63"/>
                      <a:pt x="203969" y="63"/>
                      <a:pt x="203969" y="7563"/>
                    </a:cubicBezTo>
                    <a:cubicBezTo>
                      <a:pt x="203969" y="11906"/>
                      <a:pt x="207639" y="12300"/>
                      <a:pt x="210493" y="12300"/>
                    </a:cubicBezTo>
                    <a:cubicBezTo>
                      <a:pt x="221503" y="13090"/>
                      <a:pt x="229251" y="17037"/>
                      <a:pt x="229251" y="25327"/>
                    </a:cubicBezTo>
                    <a:cubicBezTo>
                      <a:pt x="229251" y="31249"/>
                      <a:pt x="223134" y="39933"/>
                      <a:pt x="223134" y="40328"/>
                    </a:cubicBezTo>
                    <a:lnTo>
                      <a:pt x="97948" y="232971"/>
                    </a:lnTo>
                    <a:lnTo>
                      <a:pt x="70219" y="24143"/>
                    </a:lnTo>
                    <a:cubicBezTo>
                      <a:pt x="70219" y="17432"/>
                      <a:pt x="79598" y="12300"/>
                      <a:pt x="98356" y="12300"/>
                    </a:cubicBezTo>
                    <a:cubicBezTo>
                      <a:pt x="104065" y="12300"/>
                      <a:pt x="108550" y="12300"/>
                      <a:pt x="108550" y="4405"/>
                    </a:cubicBezTo>
                    <a:cubicBezTo>
                      <a:pt x="108550" y="852"/>
                      <a:pt x="105288" y="63"/>
                      <a:pt x="102841" y="63"/>
                    </a:cubicBezTo>
                    <a:cubicBezTo>
                      <a:pt x="86530" y="63"/>
                      <a:pt x="68996" y="1247"/>
                      <a:pt x="52277" y="1247"/>
                    </a:cubicBezTo>
                    <a:cubicBezTo>
                      <a:pt x="44937" y="1247"/>
                      <a:pt x="37190" y="852"/>
                      <a:pt x="29850" y="852"/>
                    </a:cubicBezTo>
                    <a:cubicBezTo>
                      <a:pt x="22510" y="852"/>
                      <a:pt x="14762" y="63"/>
                      <a:pt x="7830" y="63"/>
                    </a:cubicBezTo>
                    <a:cubicBezTo>
                      <a:pt x="4976" y="63"/>
                      <a:pt x="82" y="63"/>
                      <a:pt x="82" y="7563"/>
                    </a:cubicBezTo>
                    <a:cubicBezTo>
                      <a:pt x="82" y="12300"/>
                      <a:pt x="3752" y="12300"/>
                      <a:pt x="10277" y="12300"/>
                    </a:cubicBezTo>
                    <a:cubicBezTo>
                      <a:pt x="33112" y="12300"/>
                      <a:pt x="33520" y="15853"/>
                      <a:pt x="34743" y="25722"/>
                    </a:cubicBezTo>
                    <a:lnTo>
                      <a:pt x="66957" y="269289"/>
                    </a:lnTo>
                    <a:cubicBezTo>
                      <a:pt x="68180" y="277184"/>
                      <a:pt x="69812" y="278368"/>
                      <a:pt x="75113" y="278368"/>
                    </a:cubicBezTo>
                    <a:cubicBezTo>
                      <a:pt x="81637" y="278368"/>
                      <a:pt x="83268" y="276395"/>
                      <a:pt x="86530" y="271263"/>
                    </a:cubicBezTo>
                    <a:lnTo>
                      <a:pt x="233329" y="45065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22EEFE0-C25A-F3E8-3C5E-75A7721AAE01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6381996" y="4813814"/>
                <a:ext cx="203886" cy="228960"/>
              </a:xfrm>
              <a:custGeom>
                <a:avLst/>
                <a:gdLst>
                  <a:gd name="connsiteX0" fmla="*/ 77978 w 203886"/>
                  <a:gd name="connsiteY0" fmla="*/ 15853 h 228960"/>
                  <a:gd name="connsiteX1" fmla="*/ 187261 w 203886"/>
                  <a:gd name="connsiteY1" fmla="*/ 106648 h 228960"/>
                  <a:gd name="connsiteX2" fmla="*/ 14365 w 203886"/>
                  <a:gd name="connsiteY2" fmla="*/ 106648 h 228960"/>
                  <a:gd name="connsiteX3" fmla="*/ 93 w 203886"/>
                  <a:gd name="connsiteY3" fmla="*/ 114543 h 228960"/>
                  <a:gd name="connsiteX4" fmla="*/ 14365 w 203886"/>
                  <a:gd name="connsiteY4" fmla="*/ 122438 h 228960"/>
                  <a:gd name="connsiteX5" fmla="*/ 187261 w 203886"/>
                  <a:gd name="connsiteY5" fmla="*/ 122438 h 228960"/>
                  <a:gd name="connsiteX6" fmla="*/ 77978 w 203886"/>
                  <a:gd name="connsiteY6" fmla="*/ 213233 h 228960"/>
                  <a:gd name="connsiteX7" fmla="*/ 14365 w 203886"/>
                  <a:gd name="connsiteY7" fmla="*/ 213233 h 228960"/>
                  <a:gd name="connsiteX8" fmla="*/ 93 w 203886"/>
                  <a:gd name="connsiteY8" fmla="*/ 221128 h 228960"/>
                  <a:gd name="connsiteX9" fmla="*/ 14365 w 203886"/>
                  <a:gd name="connsiteY9" fmla="*/ 229023 h 228960"/>
                  <a:gd name="connsiteX10" fmla="*/ 78793 w 203886"/>
                  <a:gd name="connsiteY10" fmla="*/ 229023 h 228960"/>
                  <a:gd name="connsiteX11" fmla="*/ 203980 w 203886"/>
                  <a:gd name="connsiteY11" fmla="*/ 114543 h 228960"/>
                  <a:gd name="connsiteX12" fmla="*/ 78793 w 203886"/>
                  <a:gd name="connsiteY12" fmla="*/ 63 h 228960"/>
                  <a:gd name="connsiteX13" fmla="*/ 14365 w 203886"/>
                  <a:gd name="connsiteY13" fmla="*/ 63 h 228960"/>
                  <a:gd name="connsiteX14" fmla="*/ 93 w 203886"/>
                  <a:gd name="connsiteY14" fmla="*/ 7958 h 228960"/>
                  <a:gd name="connsiteX15" fmla="*/ 14365 w 203886"/>
                  <a:gd name="connsiteY15" fmla="*/ 15853 h 228960"/>
                  <a:gd name="connsiteX16" fmla="*/ 77978 w 203886"/>
                  <a:gd name="connsiteY16" fmla="*/ 15853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886" h="228960">
                    <a:moveTo>
                      <a:pt x="77978" y="15853"/>
                    </a:moveTo>
                    <a:cubicBezTo>
                      <a:pt x="135474" y="15853"/>
                      <a:pt x="182368" y="53750"/>
                      <a:pt x="187261" y="106648"/>
                    </a:cubicBezTo>
                    <a:lnTo>
                      <a:pt x="14365" y="106648"/>
                    </a:lnTo>
                    <a:cubicBezTo>
                      <a:pt x="7433" y="106648"/>
                      <a:pt x="93" y="106648"/>
                      <a:pt x="93" y="114543"/>
                    </a:cubicBezTo>
                    <a:cubicBezTo>
                      <a:pt x="93" y="122438"/>
                      <a:pt x="7433" y="122438"/>
                      <a:pt x="14365" y="122438"/>
                    </a:cubicBezTo>
                    <a:lnTo>
                      <a:pt x="187261" y="122438"/>
                    </a:lnTo>
                    <a:cubicBezTo>
                      <a:pt x="182368" y="175336"/>
                      <a:pt x="135474" y="213233"/>
                      <a:pt x="77978" y="213233"/>
                    </a:cubicBezTo>
                    <a:lnTo>
                      <a:pt x="14365" y="213233"/>
                    </a:lnTo>
                    <a:cubicBezTo>
                      <a:pt x="7433" y="213233"/>
                      <a:pt x="93" y="213233"/>
                      <a:pt x="93" y="221128"/>
                    </a:cubicBezTo>
                    <a:cubicBezTo>
                      <a:pt x="93" y="229023"/>
                      <a:pt x="7433" y="229023"/>
                      <a:pt x="14365" y="229023"/>
                    </a:cubicBezTo>
                    <a:lnTo>
                      <a:pt x="78793" y="229023"/>
                    </a:lnTo>
                    <a:cubicBezTo>
                      <a:pt x="148523" y="229023"/>
                      <a:pt x="203980" y="177705"/>
                      <a:pt x="203980" y="114543"/>
                    </a:cubicBezTo>
                    <a:cubicBezTo>
                      <a:pt x="203980" y="51382"/>
                      <a:pt x="148523" y="63"/>
                      <a:pt x="78793" y="63"/>
                    </a:cubicBezTo>
                    <a:lnTo>
                      <a:pt x="14365" y="63"/>
                    </a:lnTo>
                    <a:cubicBezTo>
                      <a:pt x="7433" y="63"/>
                      <a:pt x="93" y="63"/>
                      <a:pt x="93" y="7958"/>
                    </a:cubicBezTo>
                    <a:cubicBezTo>
                      <a:pt x="93" y="15853"/>
                      <a:pt x="7433" y="15853"/>
                      <a:pt x="14365" y="15853"/>
                    </a:cubicBezTo>
                    <a:lnTo>
                      <a:pt x="77978" y="15853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44DFACC-0B96-7B6A-DA15-FDD1B4B9B5ED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6745094" y="4852501"/>
                <a:ext cx="187983" cy="255409"/>
              </a:xfrm>
              <a:custGeom>
                <a:avLst/>
                <a:gdLst>
                  <a:gd name="connsiteX0" fmla="*/ 186455 w 187983"/>
                  <a:gd name="connsiteY0" fmla="*/ 24143 h 255409"/>
                  <a:gd name="connsiteX1" fmla="*/ 188086 w 187983"/>
                  <a:gd name="connsiteY1" fmla="*/ 15064 h 255409"/>
                  <a:gd name="connsiteX2" fmla="*/ 176261 w 187983"/>
                  <a:gd name="connsiteY2" fmla="*/ 4405 h 255409"/>
                  <a:gd name="connsiteX3" fmla="*/ 161989 w 187983"/>
                  <a:gd name="connsiteY3" fmla="*/ 12695 h 255409"/>
                  <a:gd name="connsiteX4" fmla="*/ 156280 w 187983"/>
                  <a:gd name="connsiteY4" fmla="*/ 34012 h 255409"/>
                  <a:gd name="connsiteX5" fmla="*/ 148124 w 187983"/>
                  <a:gd name="connsiteY5" fmla="*/ 65593 h 255409"/>
                  <a:gd name="connsiteX6" fmla="*/ 129774 w 187983"/>
                  <a:gd name="connsiteY6" fmla="*/ 136650 h 255409"/>
                  <a:gd name="connsiteX7" fmla="*/ 83696 w 187983"/>
                  <a:gd name="connsiteY7" fmla="*/ 170204 h 255409"/>
                  <a:gd name="connsiteX8" fmla="*/ 58414 w 187983"/>
                  <a:gd name="connsiteY8" fmla="*/ 138229 h 255409"/>
                  <a:gd name="connsiteX9" fmla="*/ 79211 w 187983"/>
                  <a:gd name="connsiteY9" fmla="*/ 60856 h 255409"/>
                  <a:gd name="connsiteX10" fmla="*/ 87366 w 187983"/>
                  <a:gd name="connsiteY10" fmla="*/ 32433 h 255409"/>
                  <a:gd name="connsiteX11" fmla="*/ 53929 w 187983"/>
                  <a:gd name="connsiteY11" fmla="*/ 63 h 255409"/>
                  <a:gd name="connsiteX12" fmla="*/ 102 w 187983"/>
                  <a:gd name="connsiteY12" fmla="*/ 60856 h 255409"/>
                  <a:gd name="connsiteX13" fmla="*/ 4996 w 187983"/>
                  <a:gd name="connsiteY13" fmla="*/ 64803 h 255409"/>
                  <a:gd name="connsiteX14" fmla="*/ 11520 w 187983"/>
                  <a:gd name="connsiteY14" fmla="*/ 57698 h 255409"/>
                  <a:gd name="connsiteX15" fmla="*/ 52705 w 187983"/>
                  <a:gd name="connsiteY15" fmla="*/ 8747 h 255409"/>
                  <a:gd name="connsiteX16" fmla="*/ 62900 w 187983"/>
                  <a:gd name="connsiteY16" fmla="*/ 21380 h 255409"/>
                  <a:gd name="connsiteX17" fmla="*/ 55967 w 187983"/>
                  <a:gd name="connsiteY17" fmla="*/ 49013 h 255409"/>
                  <a:gd name="connsiteX18" fmla="*/ 32317 w 187983"/>
                  <a:gd name="connsiteY18" fmla="*/ 131913 h 255409"/>
                  <a:gd name="connsiteX19" fmla="*/ 82065 w 187983"/>
                  <a:gd name="connsiteY19" fmla="*/ 178889 h 255409"/>
                  <a:gd name="connsiteX20" fmla="*/ 123250 w 187983"/>
                  <a:gd name="connsiteY20" fmla="*/ 161125 h 255409"/>
                  <a:gd name="connsiteX21" fmla="*/ 96745 w 187983"/>
                  <a:gd name="connsiteY21" fmla="*/ 221918 h 255409"/>
                  <a:gd name="connsiteX22" fmla="*/ 51890 w 187983"/>
                  <a:gd name="connsiteY22" fmla="*/ 246788 h 255409"/>
                  <a:gd name="connsiteX23" fmla="*/ 20899 w 187983"/>
                  <a:gd name="connsiteY23" fmla="*/ 230208 h 255409"/>
                  <a:gd name="connsiteX24" fmla="*/ 38433 w 187983"/>
                  <a:gd name="connsiteY24" fmla="*/ 225471 h 255409"/>
                  <a:gd name="connsiteX25" fmla="*/ 46589 w 187983"/>
                  <a:gd name="connsiteY25" fmla="*/ 209285 h 255409"/>
                  <a:gd name="connsiteX26" fmla="*/ 31501 w 187983"/>
                  <a:gd name="connsiteY26" fmla="*/ 195469 h 255409"/>
                  <a:gd name="connsiteX27" fmla="*/ 8666 w 187983"/>
                  <a:gd name="connsiteY27" fmla="*/ 221128 h 255409"/>
                  <a:gd name="connsiteX28" fmla="*/ 51890 w 187983"/>
                  <a:gd name="connsiteY28" fmla="*/ 255472 h 255409"/>
                  <a:gd name="connsiteX29" fmla="*/ 147309 w 187983"/>
                  <a:gd name="connsiteY29" fmla="*/ 174941 h 255409"/>
                  <a:gd name="connsiteX30" fmla="*/ 186455 w 187983"/>
                  <a:gd name="connsiteY30" fmla="*/ 24143 h 2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7983" h="255409">
                    <a:moveTo>
                      <a:pt x="186455" y="24143"/>
                    </a:moveTo>
                    <a:cubicBezTo>
                      <a:pt x="188086" y="18616"/>
                      <a:pt x="188086" y="17827"/>
                      <a:pt x="188086" y="15064"/>
                    </a:cubicBezTo>
                    <a:cubicBezTo>
                      <a:pt x="188086" y="7958"/>
                      <a:pt x="182377" y="4405"/>
                      <a:pt x="176261" y="4405"/>
                    </a:cubicBezTo>
                    <a:cubicBezTo>
                      <a:pt x="172183" y="4405"/>
                      <a:pt x="165659" y="6774"/>
                      <a:pt x="161989" y="12695"/>
                    </a:cubicBezTo>
                    <a:cubicBezTo>
                      <a:pt x="161173" y="14669"/>
                      <a:pt x="157911" y="26906"/>
                      <a:pt x="156280" y="34012"/>
                    </a:cubicBezTo>
                    <a:cubicBezTo>
                      <a:pt x="153425" y="44276"/>
                      <a:pt x="150571" y="54934"/>
                      <a:pt x="148124" y="65593"/>
                    </a:cubicBezTo>
                    <a:lnTo>
                      <a:pt x="129774" y="136650"/>
                    </a:lnTo>
                    <a:cubicBezTo>
                      <a:pt x="128143" y="142571"/>
                      <a:pt x="110609" y="170204"/>
                      <a:pt x="83696" y="170204"/>
                    </a:cubicBezTo>
                    <a:cubicBezTo>
                      <a:pt x="62900" y="170204"/>
                      <a:pt x="58414" y="152835"/>
                      <a:pt x="58414" y="138229"/>
                    </a:cubicBezTo>
                    <a:cubicBezTo>
                      <a:pt x="58414" y="120070"/>
                      <a:pt x="65346" y="95595"/>
                      <a:pt x="79211" y="60856"/>
                    </a:cubicBezTo>
                    <a:cubicBezTo>
                      <a:pt x="85735" y="44671"/>
                      <a:pt x="87366" y="40328"/>
                      <a:pt x="87366" y="32433"/>
                    </a:cubicBezTo>
                    <a:cubicBezTo>
                      <a:pt x="87366" y="14669"/>
                      <a:pt x="74317" y="63"/>
                      <a:pt x="53929" y="63"/>
                    </a:cubicBezTo>
                    <a:cubicBezTo>
                      <a:pt x="15190" y="63"/>
                      <a:pt x="102" y="57303"/>
                      <a:pt x="102" y="60856"/>
                    </a:cubicBezTo>
                    <a:cubicBezTo>
                      <a:pt x="102" y="64803"/>
                      <a:pt x="4180" y="64803"/>
                      <a:pt x="4996" y="64803"/>
                    </a:cubicBezTo>
                    <a:cubicBezTo>
                      <a:pt x="9073" y="64803"/>
                      <a:pt x="9481" y="64014"/>
                      <a:pt x="11520" y="57698"/>
                    </a:cubicBezTo>
                    <a:cubicBezTo>
                      <a:pt x="22530" y="20590"/>
                      <a:pt x="38841" y="8747"/>
                      <a:pt x="52705" y="8747"/>
                    </a:cubicBezTo>
                    <a:cubicBezTo>
                      <a:pt x="55967" y="8747"/>
                      <a:pt x="62900" y="8747"/>
                      <a:pt x="62900" y="21380"/>
                    </a:cubicBezTo>
                    <a:cubicBezTo>
                      <a:pt x="62900" y="31249"/>
                      <a:pt x="58822" y="41513"/>
                      <a:pt x="55967" y="49013"/>
                    </a:cubicBezTo>
                    <a:cubicBezTo>
                      <a:pt x="39656" y="90857"/>
                      <a:pt x="32317" y="113359"/>
                      <a:pt x="32317" y="131913"/>
                    </a:cubicBezTo>
                    <a:cubicBezTo>
                      <a:pt x="32317" y="167046"/>
                      <a:pt x="58006" y="178889"/>
                      <a:pt x="82065" y="178889"/>
                    </a:cubicBezTo>
                    <a:cubicBezTo>
                      <a:pt x="97968" y="178889"/>
                      <a:pt x="111832" y="172178"/>
                      <a:pt x="123250" y="161125"/>
                    </a:cubicBezTo>
                    <a:cubicBezTo>
                      <a:pt x="117949" y="181652"/>
                      <a:pt x="113056" y="200995"/>
                      <a:pt x="96745" y="221918"/>
                    </a:cubicBezTo>
                    <a:cubicBezTo>
                      <a:pt x="86143" y="235340"/>
                      <a:pt x="70647" y="246788"/>
                      <a:pt x="51890" y="246788"/>
                    </a:cubicBezTo>
                    <a:cubicBezTo>
                      <a:pt x="46181" y="246788"/>
                      <a:pt x="27831" y="245603"/>
                      <a:pt x="20899" y="230208"/>
                    </a:cubicBezTo>
                    <a:cubicBezTo>
                      <a:pt x="27423" y="230208"/>
                      <a:pt x="32724" y="230208"/>
                      <a:pt x="38433" y="225471"/>
                    </a:cubicBezTo>
                    <a:cubicBezTo>
                      <a:pt x="42511" y="221918"/>
                      <a:pt x="46589" y="216786"/>
                      <a:pt x="46589" y="209285"/>
                    </a:cubicBezTo>
                    <a:cubicBezTo>
                      <a:pt x="46589" y="197048"/>
                      <a:pt x="35579" y="195469"/>
                      <a:pt x="31501" y="195469"/>
                    </a:cubicBezTo>
                    <a:cubicBezTo>
                      <a:pt x="22122" y="195469"/>
                      <a:pt x="8666" y="201785"/>
                      <a:pt x="8666" y="221128"/>
                    </a:cubicBezTo>
                    <a:cubicBezTo>
                      <a:pt x="8666" y="240866"/>
                      <a:pt x="26608" y="255472"/>
                      <a:pt x="51890" y="255472"/>
                    </a:cubicBezTo>
                    <a:cubicBezTo>
                      <a:pt x="93890" y="255472"/>
                      <a:pt x="135891" y="219549"/>
                      <a:pt x="147309" y="174941"/>
                    </a:cubicBezTo>
                    <a:lnTo>
                      <a:pt x="186455" y="24143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91644B1-673A-6823-D4AC-92E886E338FA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096160" y="4856843"/>
                <a:ext cx="43224" cy="170141"/>
              </a:xfrm>
              <a:custGeom>
                <a:avLst/>
                <a:gdLst>
                  <a:gd name="connsiteX0" fmla="*/ 43334 w 43224"/>
                  <a:gd name="connsiteY0" fmla="*/ 20985 h 170141"/>
                  <a:gd name="connsiteX1" fmla="*/ 21722 w 43224"/>
                  <a:gd name="connsiteY1" fmla="*/ 63 h 170141"/>
                  <a:gd name="connsiteX2" fmla="*/ 110 w 43224"/>
                  <a:gd name="connsiteY2" fmla="*/ 20985 h 170141"/>
                  <a:gd name="connsiteX3" fmla="*/ 21722 w 43224"/>
                  <a:gd name="connsiteY3" fmla="*/ 41907 h 170141"/>
                  <a:gd name="connsiteX4" fmla="*/ 43334 w 43224"/>
                  <a:gd name="connsiteY4" fmla="*/ 20985 h 170141"/>
                  <a:gd name="connsiteX5" fmla="*/ 43334 w 43224"/>
                  <a:gd name="connsiteY5" fmla="*/ 149282 h 170141"/>
                  <a:gd name="connsiteX6" fmla="*/ 21722 w 43224"/>
                  <a:gd name="connsiteY6" fmla="*/ 128360 h 170141"/>
                  <a:gd name="connsiteX7" fmla="*/ 110 w 43224"/>
                  <a:gd name="connsiteY7" fmla="*/ 149282 h 170141"/>
                  <a:gd name="connsiteX8" fmla="*/ 21722 w 43224"/>
                  <a:gd name="connsiteY8" fmla="*/ 170204 h 170141"/>
                  <a:gd name="connsiteX9" fmla="*/ 43334 w 43224"/>
                  <a:gd name="connsiteY9" fmla="*/ 149282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24" h="170141">
                    <a:moveTo>
                      <a:pt x="43334" y="20985"/>
                    </a:moveTo>
                    <a:cubicBezTo>
                      <a:pt x="43334" y="9537"/>
                      <a:pt x="33548" y="63"/>
                      <a:pt x="21722" y="63"/>
                    </a:cubicBezTo>
                    <a:cubicBezTo>
                      <a:pt x="9897" y="63"/>
                      <a:pt x="110" y="9537"/>
                      <a:pt x="110" y="20985"/>
                    </a:cubicBezTo>
                    <a:cubicBezTo>
                      <a:pt x="110" y="32433"/>
                      <a:pt x="9897" y="41907"/>
                      <a:pt x="21722" y="41907"/>
                    </a:cubicBezTo>
                    <a:cubicBezTo>
                      <a:pt x="33548" y="41907"/>
                      <a:pt x="43334" y="32433"/>
                      <a:pt x="43334" y="20985"/>
                    </a:cubicBezTo>
                    <a:close/>
                    <a:moveTo>
                      <a:pt x="43334" y="149282"/>
                    </a:moveTo>
                    <a:cubicBezTo>
                      <a:pt x="43334" y="137834"/>
                      <a:pt x="33548" y="128360"/>
                      <a:pt x="21722" y="128360"/>
                    </a:cubicBezTo>
                    <a:cubicBezTo>
                      <a:pt x="9897" y="128360"/>
                      <a:pt x="110" y="137834"/>
                      <a:pt x="110" y="149282"/>
                    </a:cubicBezTo>
                    <a:cubicBezTo>
                      <a:pt x="110" y="160730"/>
                      <a:pt x="9897" y="170204"/>
                      <a:pt x="21722" y="170204"/>
                    </a:cubicBezTo>
                    <a:cubicBezTo>
                      <a:pt x="33548" y="170204"/>
                      <a:pt x="43334" y="160730"/>
                      <a:pt x="43334" y="14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C91B44C-69D7-88CD-D238-6F9C6918AB47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299455" y="4852501"/>
                <a:ext cx="203071" cy="178826"/>
              </a:xfrm>
              <a:custGeom>
                <a:avLst/>
                <a:gdLst>
                  <a:gd name="connsiteX0" fmla="*/ 124487 w 203071"/>
                  <a:gd name="connsiteY0" fmla="*/ 55329 h 178826"/>
                  <a:gd name="connsiteX1" fmla="*/ 164857 w 203071"/>
                  <a:gd name="connsiteY1" fmla="*/ 8747 h 178826"/>
                  <a:gd name="connsiteX2" fmla="*/ 185245 w 203071"/>
                  <a:gd name="connsiteY2" fmla="*/ 13879 h 178826"/>
                  <a:gd name="connsiteX3" fmla="*/ 165672 w 203071"/>
                  <a:gd name="connsiteY3" fmla="*/ 35196 h 178826"/>
                  <a:gd name="connsiteX4" fmla="*/ 181168 w 203071"/>
                  <a:gd name="connsiteY4" fmla="*/ 49013 h 178826"/>
                  <a:gd name="connsiteX5" fmla="*/ 203187 w 203071"/>
                  <a:gd name="connsiteY5" fmla="*/ 26117 h 178826"/>
                  <a:gd name="connsiteX6" fmla="*/ 165264 w 203071"/>
                  <a:gd name="connsiteY6" fmla="*/ 63 h 178826"/>
                  <a:gd name="connsiteX7" fmla="*/ 122448 w 203071"/>
                  <a:gd name="connsiteY7" fmla="*/ 30065 h 178826"/>
                  <a:gd name="connsiteX8" fmla="*/ 78409 w 203071"/>
                  <a:gd name="connsiteY8" fmla="*/ 63 h 178826"/>
                  <a:gd name="connsiteX9" fmla="*/ 12757 w 203071"/>
                  <a:gd name="connsiteY9" fmla="*/ 60856 h 178826"/>
                  <a:gd name="connsiteX10" fmla="*/ 17650 w 203071"/>
                  <a:gd name="connsiteY10" fmla="*/ 64803 h 178826"/>
                  <a:gd name="connsiteX11" fmla="*/ 22951 w 203071"/>
                  <a:gd name="connsiteY11" fmla="*/ 60461 h 178826"/>
                  <a:gd name="connsiteX12" fmla="*/ 77593 w 203071"/>
                  <a:gd name="connsiteY12" fmla="*/ 8747 h 178826"/>
                  <a:gd name="connsiteX13" fmla="*/ 99613 w 203071"/>
                  <a:gd name="connsiteY13" fmla="*/ 35196 h 178826"/>
                  <a:gd name="connsiteX14" fmla="*/ 77593 w 203071"/>
                  <a:gd name="connsiteY14" fmla="*/ 129149 h 178826"/>
                  <a:gd name="connsiteX15" fmla="*/ 38854 w 203071"/>
                  <a:gd name="connsiteY15" fmla="*/ 170204 h 178826"/>
                  <a:gd name="connsiteX16" fmla="*/ 18466 w 203071"/>
                  <a:gd name="connsiteY16" fmla="*/ 165072 h 178826"/>
                  <a:gd name="connsiteX17" fmla="*/ 37631 w 203071"/>
                  <a:gd name="connsiteY17" fmla="*/ 143755 h 178826"/>
                  <a:gd name="connsiteX18" fmla="*/ 22544 w 203071"/>
                  <a:gd name="connsiteY18" fmla="*/ 129939 h 178826"/>
                  <a:gd name="connsiteX19" fmla="*/ 116 w 203071"/>
                  <a:gd name="connsiteY19" fmla="*/ 152835 h 178826"/>
                  <a:gd name="connsiteX20" fmla="*/ 38447 w 203071"/>
                  <a:gd name="connsiteY20" fmla="*/ 178889 h 178826"/>
                  <a:gd name="connsiteX21" fmla="*/ 81263 w 203071"/>
                  <a:gd name="connsiteY21" fmla="*/ 148887 h 178826"/>
                  <a:gd name="connsiteX22" fmla="*/ 125303 w 203071"/>
                  <a:gd name="connsiteY22" fmla="*/ 178889 h 178826"/>
                  <a:gd name="connsiteX23" fmla="*/ 190546 w 203071"/>
                  <a:gd name="connsiteY23" fmla="*/ 118096 h 178826"/>
                  <a:gd name="connsiteX24" fmla="*/ 185653 w 203071"/>
                  <a:gd name="connsiteY24" fmla="*/ 114148 h 178826"/>
                  <a:gd name="connsiteX25" fmla="*/ 180352 w 203071"/>
                  <a:gd name="connsiteY25" fmla="*/ 118491 h 178826"/>
                  <a:gd name="connsiteX26" fmla="*/ 126118 w 203071"/>
                  <a:gd name="connsiteY26" fmla="*/ 170204 h 178826"/>
                  <a:gd name="connsiteX27" fmla="*/ 103690 w 203071"/>
                  <a:gd name="connsiteY27" fmla="*/ 144150 h 178826"/>
                  <a:gd name="connsiteX28" fmla="*/ 110623 w 203071"/>
                  <a:gd name="connsiteY28" fmla="*/ 109411 h 178826"/>
                  <a:gd name="connsiteX29" fmla="*/ 124487 w 203071"/>
                  <a:gd name="connsiteY29" fmla="*/ 55329 h 17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3071" h="178826">
                    <a:moveTo>
                      <a:pt x="124487" y="55329"/>
                    </a:moveTo>
                    <a:cubicBezTo>
                      <a:pt x="126934" y="45065"/>
                      <a:pt x="136312" y="8747"/>
                      <a:pt x="164857" y="8747"/>
                    </a:cubicBezTo>
                    <a:cubicBezTo>
                      <a:pt x="166895" y="8747"/>
                      <a:pt x="176682" y="8747"/>
                      <a:pt x="185245" y="13879"/>
                    </a:cubicBezTo>
                    <a:cubicBezTo>
                      <a:pt x="173828" y="15853"/>
                      <a:pt x="165672" y="25722"/>
                      <a:pt x="165672" y="35196"/>
                    </a:cubicBezTo>
                    <a:cubicBezTo>
                      <a:pt x="165672" y="41513"/>
                      <a:pt x="170158" y="49013"/>
                      <a:pt x="181168" y="49013"/>
                    </a:cubicBezTo>
                    <a:cubicBezTo>
                      <a:pt x="190139" y="49013"/>
                      <a:pt x="203187" y="41907"/>
                      <a:pt x="203187" y="26117"/>
                    </a:cubicBezTo>
                    <a:cubicBezTo>
                      <a:pt x="203187" y="5589"/>
                      <a:pt x="179129" y="63"/>
                      <a:pt x="165264" y="63"/>
                    </a:cubicBezTo>
                    <a:cubicBezTo>
                      <a:pt x="141613" y="63"/>
                      <a:pt x="127341" y="20985"/>
                      <a:pt x="122448" y="30065"/>
                    </a:cubicBezTo>
                    <a:cubicBezTo>
                      <a:pt x="112254" y="4010"/>
                      <a:pt x="90234" y="63"/>
                      <a:pt x="78409" y="63"/>
                    </a:cubicBezTo>
                    <a:cubicBezTo>
                      <a:pt x="36000" y="63"/>
                      <a:pt x="12757" y="50987"/>
                      <a:pt x="12757" y="60856"/>
                    </a:cubicBezTo>
                    <a:cubicBezTo>
                      <a:pt x="12757" y="64803"/>
                      <a:pt x="16835" y="64803"/>
                      <a:pt x="17650" y="64803"/>
                    </a:cubicBezTo>
                    <a:cubicBezTo>
                      <a:pt x="20912" y="64803"/>
                      <a:pt x="22136" y="64014"/>
                      <a:pt x="22951" y="60461"/>
                    </a:cubicBezTo>
                    <a:cubicBezTo>
                      <a:pt x="36816" y="18616"/>
                      <a:pt x="63729" y="8747"/>
                      <a:pt x="77593" y="8747"/>
                    </a:cubicBezTo>
                    <a:cubicBezTo>
                      <a:pt x="85341" y="8747"/>
                      <a:pt x="99613" y="12300"/>
                      <a:pt x="99613" y="35196"/>
                    </a:cubicBezTo>
                    <a:cubicBezTo>
                      <a:pt x="99613" y="47434"/>
                      <a:pt x="92681" y="73883"/>
                      <a:pt x="77593" y="129149"/>
                    </a:cubicBezTo>
                    <a:cubicBezTo>
                      <a:pt x="71069" y="153624"/>
                      <a:pt x="56797" y="170204"/>
                      <a:pt x="38854" y="170204"/>
                    </a:cubicBezTo>
                    <a:cubicBezTo>
                      <a:pt x="36408" y="170204"/>
                      <a:pt x="27029" y="170204"/>
                      <a:pt x="18466" y="165072"/>
                    </a:cubicBezTo>
                    <a:cubicBezTo>
                      <a:pt x="28660" y="163099"/>
                      <a:pt x="37631" y="154809"/>
                      <a:pt x="37631" y="143755"/>
                    </a:cubicBezTo>
                    <a:cubicBezTo>
                      <a:pt x="37631" y="133097"/>
                      <a:pt x="28660" y="129939"/>
                      <a:pt x="22544" y="129939"/>
                    </a:cubicBezTo>
                    <a:cubicBezTo>
                      <a:pt x="10310" y="129939"/>
                      <a:pt x="116" y="140202"/>
                      <a:pt x="116" y="152835"/>
                    </a:cubicBezTo>
                    <a:cubicBezTo>
                      <a:pt x="116" y="170994"/>
                      <a:pt x="20505" y="178889"/>
                      <a:pt x="38447" y="178889"/>
                    </a:cubicBezTo>
                    <a:cubicBezTo>
                      <a:pt x="65360" y="178889"/>
                      <a:pt x="80040" y="151256"/>
                      <a:pt x="81263" y="148887"/>
                    </a:cubicBezTo>
                    <a:cubicBezTo>
                      <a:pt x="86156" y="163493"/>
                      <a:pt x="100836" y="178889"/>
                      <a:pt x="125303" y="178889"/>
                    </a:cubicBezTo>
                    <a:cubicBezTo>
                      <a:pt x="167303" y="178889"/>
                      <a:pt x="190546" y="127965"/>
                      <a:pt x="190546" y="118096"/>
                    </a:cubicBezTo>
                    <a:cubicBezTo>
                      <a:pt x="190546" y="114148"/>
                      <a:pt x="186876" y="114148"/>
                      <a:pt x="185653" y="114148"/>
                    </a:cubicBezTo>
                    <a:cubicBezTo>
                      <a:pt x="181983" y="114148"/>
                      <a:pt x="181168" y="115727"/>
                      <a:pt x="180352" y="118491"/>
                    </a:cubicBezTo>
                    <a:cubicBezTo>
                      <a:pt x="166895" y="160730"/>
                      <a:pt x="139167" y="170204"/>
                      <a:pt x="126118" y="170204"/>
                    </a:cubicBezTo>
                    <a:cubicBezTo>
                      <a:pt x="110215" y="170204"/>
                      <a:pt x="103690" y="157572"/>
                      <a:pt x="103690" y="144150"/>
                    </a:cubicBezTo>
                    <a:cubicBezTo>
                      <a:pt x="103690" y="135465"/>
                      <a:pt x="106137" y="126781"/>
                      <a:pt x="110623" y="109411"/>
                    </a:cubicBezTo>
                    <a:lnTo>
                      <a:pt x="124487" y="55329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00934BCC-1BBA-6674-2BB9-347BFA0F0FCF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7701687" y="4730915"/>
                <a:ext cx="158623" cy="394759"/>
              </a:xfrm>
              <a:custGeom>
                <a:avLst/>
                <a:gdLst>
                  <a:gd name="connsiteX0" fmla="*/ 156711 w 158623"/>
                  <a:gd name="connsiteY0" fmla="*/ 15064 h 394759"/>
                  <a:gd name="connsiteX1" fmla="*/ 158750 w 158623"/>
                  <a:gd name="connsiteY1" fmla="*/ 7958 h 394759"/>
                  <a:gd name="connsiteX2" fmla="*/ 150594 w 158623"/>
                  <a:gd name="connsiteY2" fmla="*/ 63 h 394759"/>
                  <a:gd name="connsiteX3" fmla="*/ 143662 w 158623"/>
                  <a:gd name="connsiteY3" fmla="*/ 3616 h 394759"/>
                  <a:gd name="connsiteX4" fmla="*/ 2164 w 158623"/>
                  <a:gd name="connsiteY4" fmla="*/ 379822 h 394759"/>
                  <a:gd name="connsiteX5" fmla="*/ 126 w 158623"/>
                  <a:gd name="connsiteY5" fmla="*/ 386927 h 394759"/>
                  <a:gd name="connsiteX6" fmla="*/ 8281 w 158623"/>
                  <a:gd name="connsiteY6" fmla="*/ 394822 h 394759"/>
                  <a:gd name="connsiteX7" fmla="*/ 17252 w 158623"/>
                  <a:gd name="connsiteY7" fmla="*/ 385348 h 394759"/>
                  <a:gd name="connsiteX8" fmla="*/ 156711 w 158623"/>
                  <a:gd name="connsiteY8" fmla="*/ 15064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623" h="394759">
                    <a:moveTo>
                      <a:pt x="156711" y="15064"/>
                    </a:moveTo>
                    <a:cubicBezTo>
                      <a:pt x="158750" y="9932"/>
                      <a:pt x="158750" y="8353"/>
                      <a:pt x="158750" y="7958"/>
                    </a:cubicBezTo>
                    <a:cubicBezTo>
                      <a:pt x="158750" y="3616"/>
                      <a:pt x="155080" y="63"/>
                      <a:pt x="150594" y="63"/>
                    </a:cubicBezTo>
                    <a:cubicBezTo>
                      <a:pt x="147740" y="63"/>
                      <a:pt x="144885" y="1247"/>
                      <a:pt x="143662" y="3616"/>
                    </a:cubicBezTo>
                    <a:lnTo>
                      <a:pt x="2164" y="379822"/>
                    </a:lnTo>
                    <a:cubicBezTo>
                      <a:pt x="126" y="384953"/>
                      <a:pt x="126" y="386532"/>
                      <a:pt x="126" y="386927"/>
                    </a:cubicBezTo>
                    <a:cubicBezTo>
                      <a:pt x="126" y="391270"/>
                      <a:pt x="3796" y="394822"/>
                      <a:pt x="8281" y="394822"/>
                    </a:cubicBezTo>
                    <a:cubicBezTo>
                      <a:pt x="13582" y="394822"/>
                      <a:pt x="14805" y="392059"/>
                      <a:pt x="17252" y="385348"/>
                    </a:cubicBezTo>
                    <a:lnTo>
                      <a:pt x="156711" y="15064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B270F759-2522-B270-4376-D9647DA3B8D2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7667797" y="4813814"/>
                <a:ext cx="203886" cy="228960"/>
              </a:xfrm>
              <a:custGeom>
                <a:avLst/>
                <a:gdLst>
                  <a:gd name="connsiteX0" fmla="*/ 189739 w 203886"/>
                  <a:gd name="connsiteY0" fmla="*/ 122438 h 228960"/>
                  <a:gd name="connsiteX1" fmla="*/ 204011 w 203886"/>
                  <a:gd name="connsiteY1" fmla="*/ 114543 h 228960"/>
                  <a:gd name="connsiteX2" fmla="*/ 189739 w 203886"/>
                  <a:gd name="connsiteY2" fmla="*/ 106648 h 228960"/>
                  <a:gd name="connsiteX3" fmla="*/ 16843 w 203886"/>
                  <a:gd name="connsiteY3" fmla="*/ 106648 h 228960"/>
                  <a:gd name="connsiteX4" fmla="*/ 126127 w 203886"/>
                  <a:gd name="connsiteY4" fmla="*/ 15853 h 228960"/>
                  <a:gd name="connsiteX5" fmla="*/ 189739 w 203886"/>
                  <a:gd name="connsiteY5" fmla="*/ 15853 h 228960"/>
                  <a:gd name="connsiteX6" fmla="*/ 204011 w 203886"/>
                  <a:gd name="connsiteY6" fmla="*/ 7958 h 228960"/>
                  <a:gd name="connsiteX7" fmla="*/ 189739 w 203886"/>
                  <a:gd name="connsiteY7" fmla="*/ 63 h 228960"/>
                  <a:gd name="connsiteX8" fmla="*/ 125311 w 203886"/>
                  <a:gd name="connsiteY8" fmla="*/ 63 h 228960"/>
                  <a:gd name="connsiteX9" fmla="*/ 124 w 203886"/>
                  <a:gd name="connsiteY9" fmla="*/ 114543 h 228960"/>
                  <a:gd name="connsiteX10" fmla="*/ 125311 w 203886"/>
                  <a:gd name="connsiteY10" fmla="*/ 229023 h 228960"/>
                  <a:gd name="connsiteX11" fmla="*/ 189739 w 203886"/>
                  <a:gd name="connsiteY11" fmla="*/ 229023 h 228960"/>
                  <a:gd name="connsiteX12" fmla="*/ 204011 w 203886"/>
                  <a:gd name="connsiteY12" fmla="*/ 221128 h 228960"/>
                  <a:gd name="connsiteX13" fmla="*/ 189739 w 203886"/>
                  <a:gd name="connsiteY13" fmla="*/ 213233 h 228960"/>
                  <a:gd name="connsiteX14" fmla="*/ 126127 w 203886"/>
                  <a:gd name="connsiteY14" fmla="*/ 213233 h 228960"/>
                  <a:gd name="connsiteX15" fmla="*/ 16843 w 203886"/>
                  <a:gd name="connsiteY15" fmla="*/ 122438 h 228960"/>
                  <a:gd name="connsiteX16" fmla="*/ 189739 w 203886"/>
                  <a:gd name="connsiteY16" fmla="*/ 122438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886" h="228960">
                    <a:moveTo>
                      <a:pt x="189739" y="122438"/>
                    </a:moveTo>
                    <a:cubicBezTo>
                      <a:pt x="196671" y="122438"/>
                      <a:pt x="204011" y="122438"/>
                      <a:pt x="204011" y="114543"/>
                    </a:cubicBezTo>
                    <a:cubicBezTo>
                      <a:pt x="204011" y="106648"/>
                      <a:pt x="196671" y="106648"/>
                      <a:pt x="189739" y="106648"/>
                    </a:cubicBezTo>
                    <a:lnTo>
                      <a:pt x="16843" y="106648"/>
                    </a:lnTo>
                    <a:cubicBezTo>
                      <a:pt x="21736" y="53750"/>
                      <a:pt x="68630" y="15853"/>
                      <a:pt x="126127" y="15853"/>
                    </a:cubicBezTo>
                    <a:lnTo>
                      <a:pt x="189739" y="15853"/>
                    </a:lnTo>
                    <a:cubicBezTo>
                      <a:pt x="196671" y="15853"/>
                      <a:pt x="204011" y="15853"/>
                      <a:pt x="204011" y="7958"/>
                    </a:cubicBezTo>
                    <a:cubicBezTo>
                      <a:pt x="204011" y="63"/>
                      <a:pt x="196671" y="63"/>
                      <a:pt x="189739" y="63"/>
                    </a:cubicBezTo>
                    <a:lnTo>
                      <a:pt x="125311" y="63"/>
                    </a:lnTo>
                    <a:cubicBezTo>
                      <a:pt x="55582" y="63"/>
                      <a:pt x="124" y="51382"/>
                      <a:pt x="124" y="114543"/>
                    </a:cubicBezTo>
                    <a:cubicBezTo>
                      <a:pt x="124" y="177705"/>
                      <a:pt x="55582" y="229023"/>
                      <a:pt x="125311" y="229023"/>
                    </a:cubicBezTo>
                    <a:lnTo>
                      <a:pt x="189739" y="229023"/>
                    </a:lnTo>
                    <a:cubicBezTo>
                      <a:pt x="196671" y="229023"/>
                      <a:pt x="204011" y="229023"/>
                      <a:pt x="204011" y="221128"/>
                    </a:cubicBezTo>
                    <a:cubicBezTo>
                      <a:pt x="204011" y="213233"/>
                      <a:pt x="196671" y="213233"/>
                      <a:pt x="189739" y="213233"/>
                    </a:cubicBezTo>
                    <a:lnTo>
                      <a:pt x="126127" y="213233"/>
                    </a:lnTo>
                    <a:cubicBezTo>
                      <a:pt x="68630" y="213233"/>
                      <a:pt x="21736" y="175336"/>
                      <a:pt x="16843" y="122438"/>
                    </a:cubicBezTo>
                    <a:lnTo>
                      <a:pt x="189739" y="122438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C2461455-174E-1C84-A9D5-612EBEEA239E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8026001" y="4753021"/>
                <a:ext cx="190022" cy="350151"/>
              </a:xfrm>
              <a:custGeom>
                <a:avLst/>
                <a:gdLst>
                  <a:gd name="connsiteX0" fmla="*/ 103301 w 190022"/>
                  <a:gd name="connsiteY0" fmla="*/ 14274 h 350151"/>
                  <a:gd name="connsiteX1" fmla="*/ 95145 w 190022"/>
                  <a:gd name="connsiteY1" fmla="*/ 63 h 350151"/>
                  <a:gd name="connsiteX2" fmla="*/ 86990 w 190022"/>
                  <a:gd name="connsiteY2" fmla="*/ 14274 h 350151"/>
                  <a:gd name="connsiteX3" fmla="*/ 86990 w 190022"/>
                  <a:gd name="connsiteY3" fmla="*/ 295738 h 350151"/>
                  <a:gd name="connsiteX4" fmla="*/ 55591 w 190022"/>
                  <a:gd name="connsiteY4" fmla="*/ 262183 h 350151"/>
                  <a:gd name="connsiteX5" fmla="*/ 5027 w 190022"/>
                  <a:gd name="connsiteY5" fmla="*/ 240077 h 350151"/>
                  <a:gd name="connsiteX6" fmla="*/ 134 w 190022"/>
                  <a:gd name="connsiteY6" fmla="*/ 247577 h 350151"/>
                  <a:gd name="connsiteX7" fmla="*/ 9513 w 190022"/>
                  <a:gd name="connsiteY7" fmla="*/ 257051 h 350151"/>
                  <a:gd name="connsiteX8" fmla="*/ 62523 w 190022"/>
                  <a:gd name="connsiteY8" fmla="*/ 288632 h 350151"/>
                  <a:gd name="connsiteX9" fmla="*/ 90660 w 190022"/>
                  <a:gd name="connsiteY9" fmla="*/ 346267 h 350151"/>
                  <a:gd name="connsiteX10" fmla="*/ 95145 w 190022"/>
                  <a:gd name="connsiteY10" fmla="*/ 350215 h 350151"/>
                  <a:gd name="connsiteX11" fmla="*/ 100038 w 190022"/>
                  <a:gd name="connsiteY11" fmla="*/ 343898 h 350151"/>
                  <a:gd name="connsiteX12" fmla="*/ 183224 w 190022"/>
                  <a:gd name="connsiteY12" fmla="*/ 256262 h 350151"/>
                  <a:gd name="connsiteX13" fmla="*/ 190156 w 190022"/>
                  <a:gd name="connsiteY13" fmla="*/ 247577 h 350151"/>
                  <a:gd name="connsiteX14" fmla="*/ 185263 w 190022"/>
                  <a:gd name="connsiteY14" fmla="*/ 240077 h 350151"/>
                  <a:gd name="connsiteX15" fmla="*/ 136738 w 190022"/>
                  <a:gd name="connsiteY15" fmla="*/ 260604 h 350151"/>
                  <a:gd name="connsiteX16" fmla="*/ 103301 w 190022"/>
                  <a:gd name="connsiteY16" fmla="*/ 295738 h 350151"/>
                  <a:gd name="connsiteX17" fmla="*/ 103301 w 190022"/>
                  <a:gd name="connsiteY17" fmla="*/ 14274 h 35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0022" h="350151">
                    <a:moveTo>
                      <a:pt x="103301" y="14274"/>
                    </a:moveTo>
                    <a:cubicBezTo>
                      <a:pt x="103301" y="7168"/>
                      <a:pt x="103301" y="63"/>
                      <a:pt x="95145" y="63"/>
                    </a:cubicBezTo>
                    <a:cubicBezTo>
                      <a:pt x="86990" y="63"/>
                      <a:pt x="86990" y="7168"/>
                      <a:pt x="86990" y="14274"/>
                    </a:cubicBezTo>
                    <a:lnTo>
                      <a:pt x="86990" y="295738"/>
                    </a:lnTo>
                    <a:cubicBezTo>
                      <a:pt x="77203" y="280737"/>
                      <a:pt x="65785" y="269684"/>
                      <a:pt x="55591" y="262183"/>
                    </a:cubicBezTo>
                    <a:cubicBezTo>
                      <a:pt x="30717" y="244024"/>
                      <a:pt x="5843" y="240077"/>
                      <a:pt x="5027" y="240077"/>
                    </a:cubicBezTo>
                    <a:cubicBezTo>
                      <a:pt x="134" y="240077"/>
                      <a:pt x="134" y="244419"/>
                      <a:pt x="134" y="247577"/>
                    </a:cubicBezTo>
                    <a:cubicBezTo>
                      <a:pt x="134" y="253893"/>
                      <a:pt x="542" y="254288"/>
                      <a:pt x="9513" y="257051"/>
                    </a:cubicBezTo>
                    <a:cubicBezTo>
                      <a:pt x="37241" y="264552"/>
                      <a:pt x="53144" y="278763"/>
                      <a:pt x="62523" y="288632"/>
                    </a:cubicBezTo>
                    <a:cubicBezTo>
                      <a:pt x="83320" y="310344"/>
                      <a:pt x="88213" y="334029"/>
                      <a:pt x="90660" y="346267"/>
                    </a:cubicBezTo>
                    <a:cubicBezTo>
                      <a:pt x="91067" y="348241"/>
                      <a:pt x="92291" y="350215"/>
                      <a:pt x="95145" y="350215"/>
                    </a:cubicBezTo>
                    <a:cubicBezTo>
                      <a:pt x="98815" y="350215"/>
                      <a:pt x="99223" y="347451"/>
                      <a:pt x="100038" y="343898"/>
                    </a:cubicBezTo>
                    <a:cubicBezTo>
                      <a:pt x="109009" y="299291"/>
                      <a:pt x="138369" y="268499"/>
                      <a:pt x="183224" y="256262"/>
                    </a:cubicBezTo>
                    <a:cubicBezTo>
                      <a:pt x="189341" y="254288"/>
                      <a:pt x="190156" y="254288"/>
                      <a:pt x="190156" y="247577"/>
                    </a:cubicBezTo>
                    <a:cubicBezTo>
                      <a:pt x="190156" y="244419"/>
                      <a:pt x="190156" y="240077"/>
                      <a:pt x="185263" y="240077"/>
                    </a:cubicBezTo>
                    <a:cubicBezTo>
                      <a:pt x="184040" y="240077"/>
                      <a:pt x="159981" y="244419"/>
                      <a:pt x="136738" y="260604"/>
                    </a:cubicBezTo>
                    <a:cubicBezTo>
                      <a:pt x="123282" y="270473"/>
                      <a:pt x="112272" y="282316"/>
                      <a:pt x="103301" y="295738"/>
                    </a:cubicBezTo>
                    <a:lnTo>
                      <a:pt x="103301" y="14274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4F8D078F-CC51-4CBA-CB3B-633288800754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8245792" y="4757363"/>
                <a:ext cx="290742" cy="278305"/>
              </a:xfrm>
              <a:custGeom>
                <a:avLst/>
                <a:gdLst>
                  <a:gd name="connsiteX0" fmla="*/ 233385 w 290742"/>
                  <a:gd name="connsiteY0" fmla="*/ 45065 h 278305"/>
                  <a:gd name="connsiteX1" fmla="*/ 285580 w 290742"/>
                  <a:gd name="connsiteY1" fmla="*/ 12300 h 278305"/>
                  <a:gd name="connsiteX2" fmla="*/ 290882 w 290742"/>
                  <a:gd name="connsiteY2" fmla="*/ 4800 h 278305"/>
                  <a:gd name="connsiteX3" fmla="*/ 285580 w 290742"/>
                  <a:gd name="connsiteY3" fmla="*/ 63 h 278305"/>
                  <a:gd name="connsiteX4" fmla="*/ 252143 w 290742"/>
                  <a:gd name="connsiteY4" fmla="*/ 1247 h 278305"/>
                  <a:gd name="connsiteX5" fmla="*/ 211773 w 290742"/>
                  <a:gd name="connsiteY5" fmla="*/ 63 h 278305"/>
                  <a:gd name="connsiteX6" fmla="*/ 204026 w 290742"/>
                  <a:gd name="connsiteY6" fmla="*/ 7563 h 278305"/>
                  <a:gd name="connsiteX7" fmla="*/ 210550 w 290742"/>
                  <a:gd name="connsiteY7" fmla="*/ 12300 h 278305"/>
                  <a:gd name="connsiteX8" fmla="*/ 229308 w 290742"/>
                  <a:gd name="connsiteY8" fmla="*/ 25327 h 278305"/>
                  <a:gd name="connsiteX9" fmla="*/ 223191 w 290742"/>
                  <a:gd name="connsiteY9" fmla="*/ 40328 h 278305"/>
                  <a:gd name="connsiteX10" fmla="*/ 98005 w 290742"/>
                  <a:gd name="connsiteY10" fmla="*/ 232971 h 278305"/>
                  <a:gd name="connsiteX11" fmla="*/ 70276 w 290742"/>
                  <a:gd name="connsiteY11" fmla="*/ 24143 h 278305"/>
                  <a:gd name="connsiteX12" fmla="*/ 98412 w 290742"/>
                  <a:gd name="connsiteY12" fmla="*/ 12300 h 278305"/>
                  <a:gd name="connsiteX13" fmla="*/ 108607 w 290742"/>
                  <a:gd name="connsiteY13" fmla="*/ 4405 h 278305"/>
                  <a:gd name="connsiteX14" fmla="*/ 102898 w 290742"/>
                  <a:gd name="connsiteY14" fmla="*/ 63 h 278305"/>
                  <a:gd name="connsiteX15" fmla="*/ 52334 w 290742"/>
                  <a:gd name="connsiteY15" fmla="*/ 1247 h 278305"/>
                  <a:gd name="connsiteX16" fmla="*/ 29906 w 290742"/>
                  <a:gd name="connsiteY16" fmla="*/ 852 h 278305"/>
                  <a:gd name="connsiteX17" fmla="*/ 7887 w 290742"/>
                  <a:gd name="connsiteY17" fmla="*/ 63 h 278305"/>
                  <a:gd name="connsiteX18" fmla="*/ 139 w 290742"/>
                  <a:gd name="connsiteY18" fmla="*/ 7563 h 278305"/>
                  <a:gd name="connsiteX19" fmla="*/ 10333 w 290742"/>
                  <a:gd name="connsiteY19" fmla="*/ 12300 h 278305"/>
                  <a:gd name="connsiteX20" fmla="*/ 34800 w 290742"/>
                  <a:gd name="connsiteY20" fmla="*/ 25722 h 278305"/>
                  <a:gd name="connsiteX21" fmla="*/ 67014 w 290742"/>
                  <a:gd name="connsiteY21" fmla="*/ 269289 h 278305"/>
                  <a:gd name="connsiteX22" fmla="*/ 75169 w 290742"/>
                  <a:gd name="connsiteY22" fmla="*/ 278368 h 278305"/>
                  <a:gd name="connsiteX23" fmla="*/ 86587 w 290742"/>
                  <a:gd name="connsiteY23" fmla="*/ 271263 h 278305"/>
                  <a:gd name="connsiteX24" fmla="*/ 233385 w 290742"/>
                  <a:gd name="connsiteY24" fmla="*/ 45065 h 27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0742" h="278305">
                    <a:moveTo>
                      <a:pt x="233385" y="45065"/>
                    </a:moveTo>
                    <a:cubicBezTo>
                      <a:pt x="253366" y="14274"/>
                      <a:pt x="270493" y="13090"/>
                      <a:pt x="285580" y="12300"/>
                    </a:cubicBezTo>
                    <a:cubicBezTo>
                      <a:pt x="290474" y="11906"/>
                      <a:pt x="290882" y="5195"/>
                      <a:pt x="290882" y="4800"/>
                    </a:cubicBezTo>
                    <a:cubicBezTo>
                      <a:pt x="290882" y="1642"/>
                      <a:pt x="288843" y="63"/>
                      <a:pt x="285580" y="63"/>
                    </a:cubicBezTo>
                    <a:cubicBezTo>
                      <a:pt x="274978" y="63"/>
                      <a:pt x="263153" y="1247"/>
                      <a:pt x="252143" y="1247"/>
                    </a:cubicBezTo>
                    <a:cubicBezTo>
                      <a:pt x="238686" y="1247"/>
                      <a:pt x="224822" y="63"/>
                      <a:pt x="211773" y="63"/>
                    </a:cubicBezTo>
                    <a:cubicBezTo>
                      <a:pt x="209327" y="63"/>
                      <a:pt x="204026" y="63"/>
                      <a:pt x="204026" y="7563"/>
                    </a:cubicBezTo>
                    <a:cubicBezTo>
                      <a:pt x="204026" y="11906"/>
                      <a:pt x="207696" y="12300"/>
                      <a:pt x="210550" y="12300"/>
                    </a:cubicBezTo>
                    <a:cubicBezTo>
                      <a:pt x="221560" y="13090"/>
                      <a:pt x="229308" y="17037"/>
                      <a:pt x="229308" y="25327"/>
                    </a:cubicBezTo>
                    <a:cubicBezTo>
                      <a:pt x="229308" y="31249"/>
                      <a:pt x="223191" y="39933"/>
                      <a:pt x="223191" y="40328"/>
                    </a:cubicBezTo>
                    <a:lnTo>
                      <a:pt x="98005" y="232971"/>
                    </a:lnTo>
                    <a:lnTo>
                      <a:pt x="70276" y="24143"/>
                    </a:lnTo>
                    <a:cubicBezTo>
                      <a:pt x="70276" y="17432"/>
                      <a:pt x="79655" y="12300"/>
                      <a:pt x="98412" y="12300"/>
                    </a:cubicBezTo>
                    <a:cubicBezTo>
                      <a:pt x="104121" y="12300"/>
                      <a:pt x="108607" y="12300"/>
                      <a:pt x="108607" y="4405"/>
                    </a:cubicBezTo>
                    <a:cubicBezTo>
                      <a:pt x="108607" y="852"/>
                      <a:pt x="105344" y="63"/>
                      <a:pt x="102898" y="63"/>
                    </a:cubicBezTo>
                    <a:cubicBezTo>
                      <a:pt x="86587" y="63"/>
                      <a:pt x="69053" y="1247"/>
                      <a:pt x="52334" y="1247"/>
                    </a:cubicBezTo>
                    <a:cubicBezTo>
                      <a:pt x="44994" y="1247"/>
                      <a:pt x="37246" y="852"/>
                      <a:pt x="29906" y="852"/>
                    </a:cubicBezTo>
                    <a:cubicBezTo>
                      <a:pt x="22566" y="852"/>
                      <a:pt x="14819" y="63"/>
                      <a:pt x="7887" y="63"/>
                    </a:cubicBezTo>
                    <a:cubicBezTo>
                      <a:pt x="5032" y="63"/>
                      <a:pt x="139" y="63"/>
                      <a:pt x="139" y="7563"/>
                    </a:cubicBezTo>
                    <a:cubicBezTo>
                      <a:pt x="139" y="12300"/>
                      <a:pt x="3809" y="12300"/>
                      <a:pt x="10333" y="12300"/>
                    </a:cubicBezTo>
                    <a:cubicBezTo>
                      <a:pt x="33169" y="12300"/>
                      <a:pt x="33576" y="15853"/>
                      <a:pt x="34800" y="25722"/>
                    </a:cubicBezTo>
                    <a:lnTo>
                      <a:pt x="67014" y="269289"/>
                    </a:lnTo>
                    <a:cubicBezTo>
                      <a:pt x="68237" y="277184"/>
                      <a:pt x="69868" y="278368"/>
                      <a:pt x="75169" y="278368"/>
                    </a:cubicBezTo>
                    <a:cubicBezTo>
                      <a:pt x="81694" y="278368"/>
                      <a:pt x="83325" y="276395"/>
                      <a:pt x="86587" y="271263"/>
                    </a:cubicBezTo>
                    <a:lnTo>
                      <a:pt x="233385" y="45065"/>
                    </a:lnTo>
                    <a:close/>
                  </a:path>
                </a:pathLst>
              </a:custGeom>
              <a:solidFill>
                <a:srgbClr val="000000"/>
              </a:solidFill>
              <a:ln w="40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3079D400-C776-0E0F-C8C6-2F076775E7BC}"/>
              </a:ext>
            </a:extLst>
          </p:cNvPr>
          <p:cNvGrpSpPr/>
          <p:nvPr/>
        </p:nvGrpSpPr>
        <p:grpSpPr>
          <a:xfrm rot="21213076">
            <a:off x="3128473" y="5874605"/>
            <a:ext cx="2135993" cy="830997"/>
            <a:chOff x="2679361" y="3544013"/>
            <a:chExt cx="2135993" cy="830997"/>
          </a:xfrm>
        </p:grpSpPr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F549CBDD-59CB-977A-7886-D543D60CCDD4}"/>
                </a:ext>
              </a:extLst>
            </p:cNvPr>
            <p:cNvSpPr txBox="1"/>
            <p:nvPr/>
          </p:nvSpPr>
          <p:spPr>
            <a:xfrm>
              <a:off x="2679361" y="3544013"/>
              <a:ext cx="2135993" cy="83099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/>
                <a:t>Generalisation of        axiom </a:t>
              </a:r>
            </a:p>
          </p:txBody>
        </p:sp>
        <p:grpSp>
          <p:nvGrpSpPr>
            <p:cNvPr id="478" name="Group 47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T_0 $&#10;&#10;\end{document}&#10;" title="IguanaTex Vector Display">
              <a:extLst>
                <a:ext uri="{FF2B5EF4-FFF2-40B4-BE49-F238E27FC236}">
                  <a16:creationId xmlns:a16="http://schemas.microsoft.com/office/drawing/2014/main" id="{0B897145-B786-3180-58F7-DA271521C599}"/>
                </a:ext>
              </a:extLst>
            </p:cNvPr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>
            <a:xfrm>
              <a:off x="3151486" y="4020368"/>
              <a:ext cx="272851" cy="263358"/>
              <a:chOff x="4826841" y="4300845"/>
              <a:chExt cx="272851" cy="263358"/>
            </a:xfrm>
          </p:grpSpPr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27199917-18E0-39C3-F825-64E5FDF9253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4826841" y="4300845"/>
                <a:ext cx="201327" cy="212003"/>
              </a:xfrm>
              <a:custGeom>
                <a:avLst/>
                <a:gdLst>
                  <a:gd name="connsiteX0" fmla="*/ 119393 w 201327"/>
                  <a:gd name="connsiteY0" fmla="*/ 21983 h 212003"/>
                  <a:gd name="connsiteX1" fmla="*/ 126202 w 201327"/>
                  <a:gd name="connsiteY1" fmla="*/ 10397 h 212003"/>
                  <a:gd name="connsiteX2" fmla="*/ 144855 w 201327"/>
                  <a:gd name="connsiteY2" fmla="*/ 9770 h 212003"/>
                  <a:gd name="connsiteX3" fmla="*/ 188081 w 201327"/>
                  <a:gd name="connsiteY3" fmla="*/ 35449 h 212003"/>
                  <a:gd name="connsiteX4" fmla="*/ 185712 w 201327"/>
                  <a:gd name="connsiteY4" fmla="*/ 60501 h 212003"/>
                  <a:gd name="connsiteX5" fmla="*/ 184824 w 201327"/>
                  <a:gd name="connsiteY5" fmla="*/ 66451 h 212003"/>
                  <a:gd name="connsiteX6" fmla="*/ 188377 w 201327"/>
                  <a:gd name="connsiteY6" fmla="*/ 70522 h 212003"/>
                  <a:gd name="connsiteX7" fmla="*/ 192818 w 201327"/>
                  <a:gd name="connsiteY7" fmla="*/ 63319 h 212003"/>
                  <a:gd name="connsiteX8" fmla="*/ 200812 w 201327"/>
                  <a:gd name="connsiteY8" fmla="*/ 8831 h 212003"/>
                  <a:gd name="connsiteX9" fmla="*/ 201404 w 201327"/>
                  <a:gd name="connsiteY9" fmla="*/ 3507 h 212003"/>
                  <a:gd name="connsiteX10" fmla="*/ 193410 w 201327"/>
                  <a:gd name="connsiteY10" fmla="*/ 63 h 212003"/>
                  <a:gd name="connsiteX11" fmla="*/ 29092 w 201327"/>
                  <a:gd name="connsiteY11" fmla="*/ 63 h 212003"/>
                  <a:gd name="connsiteX12" fmla="*/ 19617 w 201327"/>
                  <a:gd name="connsiteY12" fmla="*/ 6326 h 212003"/>
                  <a:gd name="connsiteX13" fmla="*/ 1853 w 201327"/>
                  <a:gd name="connsiteY13" fmla="*/ 61440 h 212003"/>
                  <a:gd name="connsiteX14" fmla="*/ 77 w 201327"/>
                  <a:gd name="connsiteY14" fmla="*/ 67077 h 212003"/>
                  <a:gd name="connsiteX15" fmla="*/ 3630 w 201327"/>
                  <a:gd name="connsiteY15" fmla="*/ 70522 h 212003"/>
                  <a:gd name="connsiteX16" fmla="*/ 8663 w 201327"/>
                  <a:gd name="connsiteY16" fmla="*/ 63945 h 212003"/>
                  <a:gd name="connsiteX17" fmla="*/ 76167 w 201327"/>
                  <a:gd name="connsiteY17" fmla="*/ 9770 h 212003"/>
                  <a:gd name="connsiteX18" fmla="*/ 87713 w 201327"/>
                  <a:gd name="connsiteY18" fmla="*/ 9770 h 212003"/>
                  <a:gd name="connsiteX19" fmla="*/ 96003 w 201327"/>
                  <a:gd name="connsiteY19" fmla="*/ 13528 h 212003"/>
                  <a:gd name="connsiteX20" fmla="*/ 94819 w 201327"/>
                  <a:gd name="connsiteY20" fmla="*/ 20104 h 212003"/>
                  <a:gd name="connsiteX21" fmla="*/ 55146 w 201327"/>
                  <a:gd name="connsiteY21" fmla="*/ 187327 h 212003"/>
                  <a:gd name="connsiteX22" fmla="*/ 19913 w 201327"/>
                  <a:gd name="connsiteY22" fmla="*/ 202358 h 212003"/>
                  <a:gd name="connsiteX23" fmla="*/ 7478 w 201327"/>
                  <a:gd name="connsiteY23" fmla="*/ 208308 h 212003"/>
                  <a:gd name="connsiteX24" fmla="*/ 12512 w 201327"/>
                  <a:gd name="connsiteY24" fmla="*/ 212066 h 212003"/>
                  <a:gd name="connsiteX25" fmla="*/ 36789 w 201327"/>
                  <a:gd name="connsiteY25" fmla="*/ 211439 h 212003"/>
                  <a:gd name="connsiteX26" fmla="*/ 61955 w 201327"/>
                  <a:gd name="connsiteY26" fmla="*/ 211126 h 212003"/>
                  <a:gd name="connsiteX27" fmla="*/ 86529 w 201327"/>
                  <a:gd name="connsiteY27" fmla="*/ 211439 h 212003"/>
                  <a:gd name="connsiteX28" fmla="*/ 112287 w 201327"/>
                  <a:gd name="connsiteY28" fmla="*/ 212066 h 212003"/>
                  <a:gd name="connsiteX29" fmla="*/ 118801 w 201327"/>
                  <a:gd name="connsiteY29" fmla="*/ 205803 h 212003"/>
                  <a:gd name="connsiteX30" fmla="*/ 108734 w 201327"/>
                  <a:gd name="connsiteY30" fmla="*/ 202358 h 212003"/>
                  <a:gd name="connsiteX31" fmla="*/ 89786 w 201327"/>
                  <a:gd name="connsiteY31" fmla="*/ 201732 h 212003"/>
                  <a:gd name="connsiteX32" fmla="*/ 78831 w 201327"/>
                  <a:gd name="connsiteY32" fmla="*/ 194842 h 212003"/>
                  <a:gd name="connsiteX33" fmla="*/ 80016 w 201327"/>
                  <a:gd name="connsiteY33" fmla="*/ 188266 h 212003"/>
                  <a:gd name="connsiteX34" fmla="*/ 119393 w 201327"/>
                  <a:gd name="connsiteY34" fmla="*/ 21983 h 212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1327" h="212003">
                    <a:moveTo>
                      <a:pt x="119393" y="21983"/>
                    </a:moveTo>
                    <a:cubicBezTo>
                      <a:pt x="121465" y="13215"/>
                      <a:pt x="122650" y="11336"/>
                      <a:pt x="126202" y="10397"/>
                    </a:cubicBezTo>
                    <a:cubicBezTo>
                      <a:pt x="128867" y="9770"/>
                      <a:pt x="138637" y="9770"/>
                      <a:pt x="144855" y="9770"/>
                    </a:cubicBezTo>
                    <a:cubicBezTo>
                      <a:pt x="174758" y="9770"/>
                      <a:pt x="188081" y="11023"/>
                      <a:pt x="188081" y="35449"/>
                    </a:cubicBezTo>
                    <a:cubicBezTo>
                      <a:pt x="188081" y="40146"/>
                      <a:pt x="186897" y="52359"/>
                      <a:pt x="185712" y="60501"/>
                    </a:cubicBezTo>
                    <a:cubicBezTo>
                      <a:pt x="185416" y="61753"/>
                      <a:pt x="184824" y="65511"/>
                      <a:pt x="184824" y="66451"/>
                    </a:cubicBezTo>
                    <a:cubicBezTo>
                      <a:pt x="184824" y="68330"/>
                      <a:pt x="185712" y="70522"/>
                      <a:pt x="188377" y="70522"/>
                    </a:cubicBezTo>
                    <a:cubicBezTo>
                      <a:pt x="191634" y="70522"/>
                      <a:pt x="192226" y="68016"/>
                      <a:pt x="192818" y="63319"/>
                    </a:cubicBezTo>
                    <a:lnTo>
                      <a:pt x="200812" y="8831"/>
                    </a:lnTo>
                    <a:cubicBezTo>
                      <a:pt x="201108" y="7578"/>
                      <a:pt x="201404" y="4447"/>
                      <a:pt x="201404" y="3507"/>
                    </a:cubicBezTo>
                    <a:cubicBezTo>
                      <a:pt x="201404" y="63"/>
                      <a:pt x="198443" y="63"/>
                      <a:pt x="193410" y="63"/>
                    </a:cubicBezTo>
                    <a:lnTo>
                      <a:pt x="29092" y="63"/>
                    </a:lnTo>
                    <a:cubicBezTo>
                      <a:pt x="21986" y="63"/>
                      <a:pt x="21690" y="376"/>
                      <a:pt x="19617" y="6326"/>
                    </a:cubicBezTo>
                    <a:lnTo>
                      <a:pt x="1853" y="61440"/>
                    </a:lnTo>
                    <a:cubicBezTo>
                      <a:pt x="1557" y="62067"/>
                      <a:pt x="77" y="66451"/>
                      <a:pt x="77" y="67077"/>
                    </a:cubicBezTo>
                    <a:cubicBezTo>
                      <a:pt x="77" y="68956"/>
                      <a:pt x="1557" y="70522"/>
                      <a:pt x="3630" y="70522"/>
                    </a:cubicBezTo>
                    <a:cubicBezTo>
                      <a:pt x="6590" y="70522"/>
                      <a:pt x="6886" y="68956"/>
                      <a:pt x="8663" y="63945"/>
                    </a:cubicBezTo>
                    <a:cubicBezTo>
                      <a:pt x="24650" y="15407"/>
                      <a:pt x="32348" y="9770"/>
                      <a:pt x="76167" y="9770"/>
                    </a:cubicBezTo>
                    <a:lnTo>
                      <a:pt x="87713" y="9770"/>
                    </a:lnTo>
                    <a:cubicBezTo>
                      <a:pt x="96003" y="9770"/>
                      <a:pt x="96003" y="11023"/>
                      <a:pt x="96003" y="13528"/>
                    </a:cubicBezTo>
                    <a:cubicBezTo>
                      <a:pt x="96003" y="15407"/>
                      <a:pt x="95115" y="19165"/>
                      <a:pt x="94819" y="20104"/>
                    </a:cubicBezTo>
                    <a:lnTo>
                      <a:pt x="55146" y="187327"/>
                    </a:lnTo>
                    <a:cubicBezTo>
                      <a:pt x="52481" y="198913"/>
                      <a:pt x="51593" y="202358"/>
                      <a:pt x="19913" y="202358"/>
                    </a:cubicBezTo>
                    <a:cubicBezTo>
                      <a:pt x="9255" y="202358"/>
                      <a:pt x="7478" y="202358"/>
                      <a:pt x="7478" y="208308"/>
                    </a:cubicBezTo>
                    <a:cubicBezTo>
                      <a:pt x="7478" y="212066"/>
                      <a:pt x="10735" y="212066"/>
                      <a:pt x="12512" y="212066"/>
                    </a:cubicBezTo>
                    <a:cubicBezTo>
                      <a:pt x="20506" y="212066"/>
                      <a:pt x="28795" y="211439"/>
                      <a:pt x="36789" y="211439"/>
                    </a:cubicBezTo>
                    <a:cubicBezTo>
                      <a:pt x="45079" y="211439"/>
                      <a:pt x="53665" y="211126"/>
                      <a:pt x="61955" y="211126"/>
                    </a:cubicBezTo>
                    <a:cubicBezTo>
                      <a:pt x="70245" y="211126"/>
                      <a:pt x="78535" y="211439"/>
                      <a:pt x="86529" y="211439"/>
                    </a:cubicBezTo>
                    <a:cubicBezTo>
                      <a:pt x="95115" y="211439"/>
                      <a:pt x="103997" y="212066"/>
                      <a:pt x="112287" y="212066"/>
                    </a:cubicBezTo>
                    <a:cubicBezTo>
                      <a:pt x="115248" y="212066"/>
                      <a:pt x="118801" y="212066"/>
                      <a:pt x="118801" y="205803"/>
                    </a:cubicBezTo>
                    <a:cubicBezTo>
                      <a:pt x="118801" y="202358"/>
                      <a:pt x="116432" y="202358"/>
                      <a:pt x="108734" y="202358"/>
                    </a:cubicBezTo>
                    <a:cubicBezTo>
                      <a:pt x="101333" y="202358"/>
                      <a:pt x="97484" y="202358"/>
                      <a:pt x="89786" y="201732"/>
                    </a:cubicBezTo>
                    <a:cubicBezTo>
                      <a:pt x="81200" y="200792"/>
                      <a:pt x="78831" y="199853"/>
                      <a:pt x="78831" y="194842"/>
                    </a:cubicBezTo>
                    <a:cubicBezTo>
                      <a:pt x="78831" y="194529"/>
                      <a:pt x="78831" y="192964"/>
                      <a:pt x="80016" y="188266"/>
                    </a:cubicBezTo>
                    <a:lnTo>
                      <a:pt x="119393" y="21983"/>
                    </a:lnTo>
                    <a:close/>
                  </a:path>
                </a:pathLst>
              </a:custGeom>
              <a:solidFill>
                <a:srgbClr val="000000"/>
              </a:solidFill>
              <a:ln w="295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EFDAD9F6-29E1-5BB7-0888-1D500FF01DE6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5003529" y="4414267"/>
                <a:ext cx="96163" cy="149936"/>
              </a:xfrm>
              <a:custGeom>
                <a:avLst/>
                <a:gdLst>
                  <a:gd name="connsiteX0" fmla="*/ 96246 w 96163"/>
                  <a:gd name="connsiteY0" fmla="*/ 75690 h 149936"/>
                  <a:gd name="connsiteX1" fmla="*/ 84018 w 96163"/>
                  <a:gd name="connsiteY1" fmla="*/ 18916 h 149936"/>
                  <a:gd name="connsiteX2" fmla="*/ 48164 w 96163"/>
                  <a:gd name="connsiteY2" fmla="*/ 64 h 149936"/>
                  <a:gd name="connsiteX3" fmla="*/ 83 w 96163"/>
                  <a:gd name="connsiteY3" fmla="*/ 75690 h 149936"/>
                  <a:gd name="connsiteX4" fmla="*/ 48164 w 96163"/>
                  <a:gd name="connsiteY4" fmla="*/ 150001 h 149936"/>
                  <a:gd name="connsiteX5" fmla="*/ 96246 w 96163"/>
                  <a:gd name="connsiteY5" fmla="*/ 75690 h 149936"/>
                  <a:gd name="connsiteX6" fmla="*/ 48164 w 96163"/>
                  <a:gd name="connsiteY6" fmla="*/ 143863 h 149936"/>
                  <a:gd name="connsiteX7" fmla="*/ 21844 w 96163"/>
                  <a:gd name="connsiteY7" fmla="*/ 119970 h 149936"/>
                  <a:gd name="connsiteX8" fmla="*/ 18942 w 96163"/>
                  <a:gd name="connsiteY8" fmla="*/ 72840 h 149936"/>
                  <a:gd name="connsiteX9" fmla="*/ 22051 w 96163"/>
                  <a:gd name="connsiteY9" fmla="*/ 28123 h 149936"/>
                  <a:gd name="connsiteX10" fmla="*/ 48164 w 96163"/>
                  <a:gd name="connsiteY10" fmla="*/ 6202 h 149936"/>
                  <a:gd name="connsiteX11" fmla="*/ 73863 w 96163"/>
                  <a:gd name="connsiteY11" fmla="*/ 26150 h 149936"/>
                  <a:gd name="connsiteX12" fmla="*/ 77386 w 96163"/>
                  <a:gd name="connsiteY12" fmla="*/ 72840 h 149936"/>
                  <a:gd name="connsiteX13" fmla="*/ 74692 w 96163"/>
                  <a:gd name="connsiteY13" fmla="*/ 119093 h 149936"/>
                  <a:gd name="connsiteX14" fmla="*/ 48164 w 96163"/>
                  <a:gd name="connsiteY14" fmla="*/ 143863 h 14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163" h="149936">
                    <a:moveTo>
                      <a:pt x="96246" y="75690"/>
                    </a:moveTo>
                    <a:cubicBezTo>
                      <a:pt x="96246" y="51578"/>
                      <a:pt x="93552" y="34260"/>
                      <a:pt x="84018" y="18916"/>
                    </a:cubicBezTo>
                    <a:cubicBezTo>
                      <a:pt x="77594" y="8832"/>
                      <a:pt x="64744" y="64"/>
                      <a:pt x="48164" y="64"/>
                    </a:cubicBezTo>
                    <a:cubicBezTo>
                      <a:pt x="83" y="64"/>
                      <a:pt x="83" y="59907"/>
                      <a:pt x="83" y="75690"/>
                    </a:cubicBezTo>
                    <a:cubicBezTo>
                      <a:pt x="83" y="91473"/>
                      <a:pt x="83" y="150001"/>
                      <a:pt x="48164" y="150001"/>
                    </a:cubicBezTo>
                    <a:cubicBezTo>
                      <a:pt x="96246" y="150001"/>
                      <a:pt x="96246" y="91473"/>
                      <a:pt x="96246" y="75690"/>
                    </a:cubicBezTo>
                    <a:close/>
                    <a:moveTo>
                      <a:pt x="48164" y="143863"/>
                    </a:moveTo>
                    <a:cubicBezTo>
                      <a:pt x="38631" y="143863"/>
                      <a:pt x="25989" y="137944"/>
                      <a:pt x="21844" y="119970"/>
                    </a:cubicBezTo>
                    <a:cubicBezTo>
                      <a:pt x="18942" y="107037"/>
                      <a:pt x="18942" y="89062"/>
                      <a:pt x="18942" y="72840"/>
                    </a:cubicBezTo>
                    <a:cubicBezTo>
                      <a:pt x="18942" y="56838"/>
                      <a:pt x="18942" y="40179"/>
                      <a:pt x="22051" y="28123"/>
                    </a:cubicBezTo>
                    <a:cubicBezTo>
                      <a:pt x="26403" y="10805"/>
                      <a:pt x="39667" y="6202"/>
                      <a:pt x="48164" y="6202"/>
                    </a:cubicBezTo>
                    <a:cubicBezTo>
                      <a:pt x="59356" y="6202"/>
                      <a:pt x="70133" y="13436"/>
                      <a:pt x="73863" y="26150"/>
                    </a:cubicBezTo>
                    <a:cubicBezTo>
                      <a:pt x="77179" y="37987"/>
                      <a:pt x="77386" y="53770"/>
                      <a:pt x="77386" y="72840"/>
                    </a:cubicBezTo>
                    <a:cubicBezTo>
                      <a:pt x="77386" y="89062"/>
                      <a:pt x="77386" y="105283"/>
                      <a:pt x="74692" y="119093"/>
                    </a:cubicBezTo>
                    <a:cubicBezTo>
                      <a:pt x="70547" y="139041"/>
                      <a:pt x="56454" y="143863"/>
                      <a:pt x="48164" y="1438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295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495E8DD9-6E3C-6BEB-66D4-AB37E9123DC6}"/>
              </a:ext>
            </a:extLst>
          </p:cNvPr>
          <p:cNvGrpSpPr/>
          <p:nvPr/>
        </p:nvGrpSpPr>
        <p:grpSpPr>
          <a:xfrm>
            <a:off x="280425" y="4740300"/>
            <a:ext cx="2583164" cy="1876722"/>
            <a:chOff x="1504250" y="3228678"/>
            <a:chExt cx="2583164" cy="1876722"/>
          </a:xfrm>
        </p:grpSpPr>
        <p:sp>
          <p:nvSpPr>
            <p:cNvPr id="482" name="Parallelogram 7">
              <a:extLst>
                <a:ext uri="{FF2B5EF4-FFF2-40B4-BE49-F238E27FC236}">
                  <a16:creationId xmlns:a16="http://schemas.microsoft.com/office/drawing/2014/main" id="{A01F8054-0BF1-DD7C-434A-C2CD92B9FA60}"/>
                </a:ext>
              </a:extLst>
            </p:cNvPr>
            <p:cNvSpPr/>
            <p:nvPr/>
          </p:nvSpPr>
          <p:spPr>
            <a:xfrm>
              <a:off x="1627091" y="3228678"/>
              <a:ext cx="2126404" cy="1723394"/>
            </a:xfrm>
            <a:custGeom>
              <a:avLst/>
              <a:gdLst>
                <a:gd name="connsiteX0" fmla="*/ 0 w 2371411"/>
                <a:gd name="connsiteY0" fmla="*/ 1524175 h 1524175"/>
                <a:gd name="connsiteX1" fmla="*/ 381044 w 2371411"/>
                <a:gd name="connsiteY1" fmla="*/ 0 h 1524175"/>
                <a:gd name="connsiteX2" fmla="*/ 2371411 w 2371411"/>
                <a:gd name="connsiteY2" fmla="*/ 0 h 1524175"/>
                <a:gd name="connsiteX3" fmla="*/ 1990367 w 2371411"/>
                <a:gd name="connsiteY3" fmla="*/ 1524175 h 1524175"/>
                <a:gd name="connsiteX4" fmla="*/ 0 w 2371411"/>
                <a:gd name="connsiteY4" fmla="*/ 1524175 h 1524175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628626 w 2009670"/>
                <a:gd name="connsiteY3" fmla="*/ 1524175 h 2719928"/>
                <a:gd name="connsiteX4" fmla="*/ 0 w 2009670"/>
                <a:gd name="connsiteY4" fmla="*/ 2719928 h 2719928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799448 w 2009670"/>
                <a:gd name="connsiteY3" fmla="*/ 2669687 h 2719928"/>
                <a:gd name="connsiteX4" fmla="*/ 0 w 2009670"/>
                <a:gd name="connsiteY4" fmla="*/ 2719928 h 2719928"/>
                <a:gd name="connsiteX0" fmla="*/ 0 w 2542233"/>
                <a:gd name="connsiteY0" fmla="*/ 2750073 h 2750073"/>
                <a:gd name="connsiteX1" fmla="*/ 19303 w 2542233"/>
                <a:gd name="connsiteY1" fmla="*/ 30145 h 2750073"/>
                <a:gd name="connsiteX2" fmla="*/ 2542233 w 2542233"/>
                <a:gd name="connsiteY2" fmla="*/ 0 h 2750073"/>
                <a:gd name="connsiteX3" fmla="*/ 1799448 w 2542233"/>
                <a:gd name="connsiteY3" fmla="*/ 2699832 h 2750073"/>
                <a:gd name="connsiteX4" fmla="*/ 0 w 2542233"/>
                <a:gd name="connsiteY4" fmla="*/ 2750073 h 2750073"/>
                <a:gd name="connsiteX0" fmla="*/ 563501 w 3105734"/>
                <a:gd name="connsiteY0" fmla="*/ 2780218 h 2780218"/>
                <a:gd name="connsiteX1" fmla="*/ 0 w 3105734"/>
                <a:gd name="connsiteY1" fmla="*/ 0 h 2780218"/>
                <a:gd name="connsiteX2" fmla="*/ 3105734 w 3105734"/>
                <a:gd name="connsiteY2" fmla="*/ 30145 h 2780218"/>
                <a:gd name="connsiteX3" fmla="*/ 2362949 w 3105734"/>
                <a:gd name="connsiteY3" fmla="*/ 2729977 h 2780218"/>
                <a:gd name="connsiteX4" fmla="*/ 563501 w 3105734"/>
                <a:gd name="connsiteY4" fmla="*/ 2780218 h 2780218"/>
                <a:gd name="connsiteX0" fmla="*/ 704178 w 3246411"/>
                <a:gd name="connsiteY0" fmla="*/ 2750073 h 2750073"/>
                <a:gd name="connsiteX1" fmla="*/ 0 w 3246411"/>
                <a:gd name="connsiteY1" fmla="*/ 0 h 2750073"/>
                <a:gd name="connsiteX2" fmla="*/ 3246411 w 3246411"/>
                <a:gd name="connsiteY2" fmla="*/ 0 h 2750073"/>
                <a:gd name="connsiteX3" fmla="*/ 2503626 w 3246411"/>
                <a:gd name="connsiteY3" fmla="*/ 2699832 h 2750073"/>
                <a:gd name="connsiteX4" fmla="*/ 704178 w 3246411"/>
                <a:gd name="connsiteY4" fmla="*/ 2750073 h 2750073"/>
                <a:gd name="connsiteX0" fmla="*/ 704178 w 3276556"/>
                <a:gd name="connsiteY0" fmla="*/ 2750073 h 2750073"/>
                <a:gd name="connsiteX1" fmla="*/ 0 w 3276556"/>
                <a:gd name="connsiteY1" fmla="*/ 0 h 2750073"/>
                <a:gd name="connsiteX2" fmla="*/ 3276556 w 3276556"/>
                <a:gd name="connsiteY2" fmla="*/ 0 h 2750073"/>
                <a:gd name="connsiteX3" fmla="*/ 2503626 w 3276556"/>
                <a:gd name="connsiteY3" fmla="*/ 2699832 h 2750073"/>
                <a:gd name="connsiteX4" fmla="*/ 704178 w 3276556"/>
                <a:gd name="connsiteY4" fmla="*/ 2750073 h 2750073"/>
                <a:gd name="connsiteX0" fmla="*/ 704178 w 3276556"/>
                <a:gd name="connsiteY0" fmla="*/ 2750073 h 2764632"/>
                <a:gd name="connsiteX1" fmla="*/ 0 w 3276556"/>
                <a:gd name="connsiteY1" fmla="*/ 0 h 2764632"/>
                <a:gd name="connsiteX2" fmla="*/ 3276556 w 3276556"/>
                <a:gd name="connsiteY2" fmla="*/ 0 h 2764632"/>
                <a:gd name="connsiteX3" fmla="*/ 2697222 w 3276556"/>
                <a:gd name="connsiteY3" fmla="*/ 2764632 h 2764632"/>
                <a:gd name="connsiteX4" fmla="*/ 704178 w 3276556"/>
                <a:gd name="connsiteY4" fmla="*/ 2750073 h 2764632"/>
                <a:gd name="connsiteX0" fmla="*/ 704178 w 3428067"/>
                <a:gd name="connsiteY0" fmla="*/ 2750073 h 2764632"/>
                <a:gd name="connsiteX1" fmla="*/ 0 w 3428067"/>
                <a:gd name="connsiteY1" fmla="*/ 0 h 2764632"/>
                <a:gd name="connsiteX2" fmla="*/ 3428067 w 3428067"/>
                <a:gd name="connsiteY2" fmla="*/ 7200 h 2764632"/>
                <a:gd name="connsiteX3" fmla="*/ 2697222 w 3428067"/>
                <a:gd name="connsiteY3" fmla="*/ 2764632 h 2764632"/>
                <a:gd name="connsiteX4" fmla="*/ 704178 w 3428067"/>
                <a:gd name="connsiteY4" fmla="*/ 2750073 h 2764632"/>
                <a:gd name="connsiteX0" fmla="*/ 0 w 3428067"/>
                <a:gd name="connsiteY0" fmla="*/ 0 h 2764632"/>
                <a:gd name="connsiteX1" fmla="*/ 3428067 w 3428067"/>
                <a:gd name="connsiteY1" fmla="*/ 7200 h 2764632"/>
                <a:gd name="connsiteX2" fmla="*/ 2697222 w 3428067"/>
                <a:gd name="connsiteY2" fmla="*/ 2764632 h 2764632"/>
                <a:gd name="connsiteX3" fmla="*/ 704178 w 3428067"/>
                <a:gd name="connsiteY3" fmla="*/ 2750073 h 2764632"/>
                <a:gd name="connsiteX4" fmla="*/ 76597 w 3428067"/>
                <a:gd name="connsiteY4" fmla="*/ 65520 h 2764632"/>
                <a:gd name="connsiteX0" fmla="*/ 3338348 w 3351470"/>
                <a:gd name="connsiteY0" fmla="*/ 0 h 2759172"/>
                <a:gd name="connsiteX1" fmla="*/ 3351470 w 3351470"/>
                <a:gd name="connsiteY1" fmla="*/ 1740 h 2759172"/>
                <a:gd name="connsiteX2" fmla="*/ 2620625 w 3351470"/>
                <a:gd name="connsiteY2" fmla="*/ 2759172 h 2759172"/>
                <a:gd name="connsiteX3" fmla="*/ 627581 w 3351470"/>
                <a:gd name="connsiteY3" fmla="*/ 2744613 h 2759172"/>
                <a:gd name="connsiteX4" fmla="*/ 0 w 3351470"/>
                <a:gd name="connsiteY4" fmla="*/ 60060 h 275917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32760 h 2759172"/>
                <a:gd name="connsiteX0" fmla="*/ 3344731 w 3357853"/>
                <a:gd name="connsiteY0" fmla="*/ 0 h 2759172"/>
                <a:gd name="connsiteX1" fmla="*/ 3357853 w 3357853"/>
                <a:gd name="connsiteY1" fmla="*/ 1740 h 2759172"/>
                <a:gd name="connsiteX2" fmla="*/ 2627008 w 3357853"/>
                <a:gd name="connsiteY2" fmla="*/ 2759172 h 2759172"/>
                <a:gd name="connsiteX3" fmla="*/ 633964 w 3357853"/>
                <a:gd name="connsiteY3" fmla="*/ 2744613 h 2759172"/>
                <a:gd name="connsiteX4" fmla="*/ 0 w 3357853"/>
                <a:gd name="connsiteY4" fmla="*/ 16380 h 2759172"/>
                <a:gd name="connsiteX0" fmla="*/ 3344731 w 3357853"/>
                <a:gd name="connsiteY0" fmla="*/ 16380 h 2775552"/>
                <a:gd name="connsiteX1" fmla="*/ 3357853 w 3357853"/>
                <a:gd name="connsiteY1" fmla="*/ 18120 h 2775552"/>
                <a:gd name="connsiteX2" fmla="*/ 2627008 w 3357853"/>
                <a:gd name="connsiteY2" fmla="*/ 2775552 h 2775552"/>
                <a:gd name="connsiteX3" fmla="*/ 633964 w 3357853"/>
                <a:gd name="connsiteY3" fmla="*/ 2760993 h 2775552"/>
                <a:gd name="connsiteX4" fmla="*/ 0 w 3357853"/>
                <a:gd name="connsiteY4" fmla="*/ 0 h 277555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10920 h 2759172"/>
                <a:gd name="connsiteX0" fmla="*/ 3331965 w 3345087"/>
                <a:gd name="connsiteY0" fmla="*/ 0 h 2759172"/>
                <a:gd name="connsiteX1" fmla="*/ 3345087 w 3345087"/>
                <a:gd name="connsiteY1" fmla="*/ 1740 h 2759172"/>
                <a:gd name="connsiteX2" fmla="*/ 2614242 w 3345087"/>
                <a:gd name="connsiteY2" fmla="*/ 2759172 h 2759172"/>
                <a:gd name="connsiteX3" fmla="*/ 621198 w 3345087"/>
                <a:gd name="connsiteY3" fmla="*/ 2744613 h 2759172"/>
                <a:gd name="connsiteX4" fmla="*/ 0 w 3345087"/>
                <a:gd name="connsiteY4" fmla="*/ 10920 h 2759172"/>
                <a:gd name="connsiteX0" fmla="*/ 3331965 w 3331965"/>
                <a:gd name="connsiteY0" fmla="*/ 227581 h 2986753"/>
                <a:gd name="connsiteX1" fmla="*/ 3038699 w 3331965"/>
                <a:gd name="connsiteY1" fmla="*/ 0 h 2986753"/>
                <a:gd name="connsiteX2" fmla="*/ 2614242 w 3331965"/>
                <a:gd name="connsiteY2" fmla="*/ 2986753 h 2986753"/>
                <a:gd name="connsiteX3" fmla="*/ 621198 w 3331965"/>
                <a:gd name="connsiteY3" fmla="*/ 2972194 h 2986753"/>
                <a:gd name="connsiteX4" fmla="*/ 0 w 3331965"/>
                <a:gd name="connsiteY4" fmla="*/ 238501 h 2986753"/>
                <a:gd name="connsiteX0" fmla="*/ 3038699 w 3038699"/>
                <a:gd name="connsiteY0" fmla="*/ 0 h 2986753"/>
                <a:gd name="connsiteX1" fmla="*/ 2614242 w 3038699"/>
                <a:gd name="connsiteY1" fmla="*/ 2986753 h 2986753"/>
                <a:gd name="connsiteX2" fmla="*/ 621198 w 3038699"/>
                <a:gd name="connsiteY2" fmla="*/ 2972194 h 2986753"/>
                <a:gd name="connsiteX3" fmla="*/ 0 w 3038699"/>
                <a:gd name="connsiteY3" fmla="*/ 238501 h 2986753"/>
                <a:gd name="connsiteX0" fmla="*/ 3204659 w 3204659"/>
                <a:gd name="connsiteY0" fmla="*/ 0 h 2817493"/>
                <a:gd name="connsiteX1" fmla="*/ 2614242 w 3204659"/>
                <a:gd name="connsiteY1" fmla="*/ 2817493 h 2817493"/>
                <a:gd name="connsiteX2" fmla="*/ 621198 w 3204659"/>
                <a:gd name="connsiteY2" fmla="*/ 2802934 h 2817493"/>
                <a:gd name="connsiteX3" fmla="*/ 0 w 3204659"/>
                <a:gd name="connsiteY3" fmla="*/ 69241 h 2817493"/>
                <a:gd name="connsiteX0" fmla="*/ 3198276 w 3198276"/>
                <a:gd name="connsiteY0" fmla="*/ 0 h 2757433"/>
                <a:gd name="connsiteX1" fmla="*/ 2614242 w 3198276"/>
                <a:gd name="connsiteY1" fmla="*/ 2757433 h 2757433"/>
                <a:gd name="connsiteX2" fmla="*/ 621198 w 3198276"/>
                <a:gd name="connsiteY2" fmla="*/ 2742874 h 2757433"/>
                <a:gd name="connsiteX3" fmla="*/ 0 w 3198276"/>
                <a:gd name="connsiteY3" fmla="*/ 9181 h 2757433"/>
                <a:gd name="connsiteX0" fmla="*/ 3255724 w 3255724"/>
                <a:gd name="connsiteY0" fmla="*/ 2357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255724 w 3255724"/>
                <a:gd name="connsiteY0" fmla="*/ 719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319555 w 3319555"/>
                <a:gd name="connsiteY0" fmla="*/ 1739 h 2748252"/>
                <a:gd name="connsiteX1" fmla="*/ 2614242 w 3319555"/>
                <a:gd name="connsiteY1" fmla="*/ 2748252 h 2748252"/>
                <a:gd name="connsiteX2" fmla="*/ 621198 w 3319555"/>
                <a:gd name="connsiteY2" fmla="*/ 2733693 h 2748252"/>
                <a:gd name="connsiteX3" fmla="*/ 0 w 3319555"/>
                <a:gd name="connsiteY3" fmla="*/ 0 h 2748252"/>
                <a:gd name="connsiteX0" fmla="*/ 3351470 w 3351470"/>
                <a:gd name="connsiteY0" fmla="*/ 1739 h 2748252"/>
                <a:gd name="connsiteX1" fmla="*/ 2646157 w 3351470"/>
                <a:gd name="connsiteY1" fmla="*/ 2748252 h 2748252"/>
                <a:gd name="connsiteX2" fmla="*/ 653113 w 3351470"/>
                <a:gd name="connsiteY2" fmla="*/ 2733693 h 2748252"/>
                <a:gd name="connsiteX3" fmla="*/ 0 w 3351470"/>
                <a:gd name="connsiteY3" fmla="*/ 0 h 2748252"/>
                <a:gd name="connsiteX0" fmla="*/ 3370619 w 3370619"/>
                <a:gd name="connsiteY0" fmla="*/ 1739 h 2748252"/>
                <a:gd name="connsiteX1" fmla="*/ 2665306 w 3370619"/>
                <a:gd name="connsiteY1" fmla="*/ 2748252 h 2748252"/>
                <a:gd name="connsiteX2" fmla="*/ 672262 w 3370619"/>
                <a:gd name="connsiteY2" fmla="*/ 2733693 h 2748252"/>
                <a:gd name="connsiteX3" fmla="*/ 0 w 3370619"/>
                <a:gd name="connsiteY3" fmla="*/ 0 h 2748252"/>
                <a:gd name="connsiteX0" fmla="*/ 3370619 w 3370619"/>
                <a:gd name="connsiteY0" fmla="*/ 1739 h 3109311"/>
                <a:gd name="connsiteX1" fmla="*/ 2665306 w 3370619"/>
                <a:gd name="connsiteY1" fmla="*/ 2748252 h 3109311"/>
                <a:gd name="connsiteX2" fmla="*/ 1795683 w 3370619"/>
                <a:gd name="connsiteY2" fmla="*/ 3109311 h 3109311"/>
                <a:gd name="connsiteX3" fmla="*/ 0 w 3370619"/>
                <a:gd name="connsiteY3" fmla="*/ 0 h 3109311"/>
                <a:gd name="connsiteX0" fmla="*/ 3370619 w 3370619"/>
                <a:gd name="connsiteY0" fmla="*/ 1739 h 3109311"/>
                <a:gd name="connsiteX1" fmla="*/ 2812117 w 3370619"/>
                <a:gd name="connsiteY1" fmla="*/ 2979402 h 3109311"/>
                <a:gd name="connsiteX2" fmla="*/ 1795683 w 3370619"/>
                <a:gd name="connsiteY2" fmla="*/ 3109311 h 3109311"/>
                <a:gd name="connsiteX3" fmla="*/ 0 w 3370619"/>
                <a:gd name="connsiteY3" fmla="*/ 0 h 3109311"/>
                <a:gd name="connsiteX0" fmla="*/ 2196133 w 2196133"/>
                <a:gd name="connsiteY0" fmla="*/ 0 h 3107572"/>
                <a:gd name="connsiteX1" fmla="*/ 1637631 w 2196133"/>
                <a:gd name="connsiteY1" fmla="*/ 2977663 h 3107572"/>
                <a:gd name="connsiteX2" fmla="*/ 621197 w 2196133"/>
                <a:gd name="connsiteY2" fmla="*/ 3107572 h 3107572"/>
                <a:gd name="connsiteX3" fmla="*/ 0 w 2196133"/>
                <a:gd name="connsiteY3" fmla="*/ 7892 h 3107572"/>
                <a:gd name="connsiteX0" fmla="*/ 2196133 w 2196133"/>
                <a:gd name="connsiteY0" fmla="*/ 0 h 3107572"/>
                <a:gd name="connsiteX1" fmla="*/ 1695078 w 2196133"/>
                <a:gd name="connsiteY1" fmla="*/ 3083606 h 3107572"/>
                <a:gd name="connsiteX2" fmla="*/ 621197 w 2196133"/>
                <a:gd name="connsiteY2" fmla="*/ 3107572 h 3107572"/>
                <a:gd name="connsiteX3" fmla="*/ 0 w 2196133"/>
                <a:gd name="connsiteY3" fmla="*/ 7892 h 3107572"/>
                <a:gd name="connsiteX0" fmla="*/ 2055705 w 2055705"/>
                <a:gd name="connsiteY0" fmla="*/ 830026 h 3099680"/>
                <a:gd name="connsiteX1" fmla="*/ 1695078 w 2055705"/>
                <a:gd name="connsiteY1" fmla="*/ 3075714 h 3099680"/>
                <a:gd name="connsiteX2" fmla="*/ 621197 w 2055705"/>
                <a:gd name="connsiteY2" fmla="*/ 3099680 h 3099680"/>
                <a:gd name="connsiteX3" fmla="*/ 0 w 2055705"/>
                <a:gd name="connsiteY3" fmla="*/ 0 h 3099680"/>
                <a:gd name="connsiteX0" fmla="*/ 1800382 w 1800382"/>
                <a:gd name="connsiteY0" fmla="*/ 49896 h 2319550"/>
                <a:gd name="connsiteX1" fmla="*/ 1439755 w 1800382"/>
                <a:gd name="connsiteY1" fmla="*/ 2295584 h 2319550"/>
                <a:gd name="connsiteX2" fmla="*/ 365874 w 1800382"/>
                <a:gd name="connsiteY2" fmla="*/ 2319550 h 2319550"/>
                <a:gd name="connsiteX3" fmla="*/ 0 w 1800382"/>
                <a:gd name="connsiteY3" fmla="*/ 0 h 2319550"/>
                <a:gd name="connsiteX0" fmla="*/ 1800382 w 1800382"/>
                <a:gd name="connsiteY0" fmla="*/ 49896 h 2319550"/>
                <a:gd name="connsiteX1" fmla="*/ 1286561 w 1800382"/>
                <a:gd name="connsiteY1" fmla="*/ 2160747 h 2319550"/>
                <a:gd name="connsiteX2" fmla="*/ 365874 w 1800382"/>
                <a:gd name="connsiteY2" fmla="*/ 2319550 h 2319550"/>
                <a:gd name="connsiteX3" fmla="*/ 0 w 1800382"/>
                <a:gd name="connsiteY3" fmla="*/ 0 h 2319550"/>
                <a:gd name="connsiteX0" fmla="*/ 1800382 w 1800382"/>
                <a:gd name="connsiteY0" fmla="*/ 49896 h 2160747"/>
                <a:gd name="connsiteX1" fmla="*/ 1286561 w 1800382"/>
                <a:gd name="connsiteY1" fmla="*/ 2160747 h 2160747"/>
                <a:gd name="connsiteX2" fmla="*/ 391406 w 1800382"/>
                <a:gd name="connsiteY2" fmla="*/ 2088400 h 2160747"/>
                <a:gd name="connsiteX3" fmla="*/ 0 w 1800382"/>
                <a:gd name="connsiteY3" fmla="*/ 0 h 2160747"/>
                <a:gd name="connsiteX0" fmla="*/ 1800382 w 1800382"/>
                <a:gd name="connsiteY0" fmla="*/ 49896 h 2160747"/>
                <a:gd name="connsiteX1" fmla="*/ 1286561 w 1800382"/>
                <a:gd name="connsiteY1" fmla="*/ 2160747 h 2160747"/>
                <a:gd name="connsiteX2" fmla="*/ 391406 w 1800382"/>
                <a:gd name="connsiteY2" fmla="*/ 2088400 h 2160747"/>
                <a:gd name="connsiteX3" fmla="*/ 0 w 1800382"/>
                <a:gd name="connsiteY3" fmla="*/ 0 h 2160747"/>
                <a:gd name="connsiteX0" fmla="*/ 1787616 w 1787616"/>
                <a:gd name="connsiteY0" fmla="*/ 0 h 2207164"/>
                <a:gd name="connsiteX1" fmla="*/ 1286561 w 1787616"/>
                <a:gd name="connsiteY1" fmla="*/ 2207164 h 2207164"/>
                <a:gd name="connsiteX2" fmla="*/ 391406 w 1787616"/>
                <a:gd name="connsiteY2" fmla="*/ 2134817 h 2207164"/>
                <a:gd name="connsiteX3" fmla="*/ 0 w 1787616"/>
                <a:gd name="connsiteY3" fmla="*/ 46417 h 2207164"/>
                <a:gd name="connsiteX0" fmla="*/ 1781233 w 1781233"/>
                <a:gd name="connsiteY0" fmla="*/ 0 h 2178270"/>
                <a:gd name="connsiteX1" fmla="*/ 1286561 w 1781233"/>
                <a:gd name="connsiteY1" fmla="*/ 2178270 h 2178270"/>
                <a:gd name="connsiteX2" fmla="*/ 391406 w 1781233"/>
                <a:gd name="connsiteY2" fmla="*/ 2105923 h 2178270"/>
                <a:gd name="connsiteX3" fmla="*/ 0 w 1781233"/>
                <a:gd name="connsiteY3" fmla="*/ 17523 h 217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233" h="2178270">
                  <a:moveTo>
                    <a:pt x="1781233" y="0"/>
                  </a:moveTo>
                  <a:lnTo>
                    <a:pt x="1286561" y="2178270"/>
                  </a:lnTo>
                  <a:lnTo>
                    <a:pt x="391406" y="2105923"/>
                  </a:lnTo>
                  <a:cubicBezTo>
                    <a:pt x="201362" y="1006238"/>
                    <a:pt x="0" y="17523"/>
                    <a:pt x="0" y="1752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solidFill>
                <a:schemeClr val="bg1">
                  <a:lumMod val="50000"/>
                  <a:alpha val="5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46CFCE25-B592-2C19-E951-B87D7A66D5CE}"/>
                </a:ext>
              </a:extLst>
            </p:cNvPr>
            <p:cNvSpPr/>
            <p:nvPr/>
          </p:nvSpPr>
          <p:spPr>
            <a:xfrm>
              <a:off x="2090914" y="4465320"/>
              <a:ext cx="1073677" cy="640080"/>
            </a:xfrm>
            <a:custGeom>
              <a:avLst/>
              <a:gdLst>
                <a:gd name="connsiteX0" fmla="*/ 926606 w 1073677"/>
                <a:gd name="connsiteY0" fmla="*/ 289560 h 640080"/>
                <a:gd name="connsiteX1" fmla="*/ 911366 w 1073677"/>
                <a:gd name="connsiteY1" fmla="*/ 243840 h 640080"/>
                <a:gd name="connsiteX2" fmla="*/ 827546 w 1073677"/>
                <a:gd name="connsiteY2" fmla="*/ 160020 h 640080"/>
                <a:gd name="connsiteX3" fmla="*/ 728486 w 1073677"/>
                <a:gd name="connsiteY3" fmla="*/ 114300 h 640080"/>
                <a:gd name="connsiteX4" fmla="*/ 416066 w 1073677"/>
                <a:gd name="connsiteY4" fmla="*/ 22860 h 640080"/>
                <a:gd name="connsiteX5" fmla="*/ 355106 w 1073677"/>
                <a:gd name="connsiteY5" fmla="*/ 0 h 640080"/>
                <a:gd name="connsiteX6" fmla="*/ 256046 w 1073677"/>
                <a:gd name="connsiteY6" fmla="*/ 7620 h 640080"/>
                <a:gd name="connsiteX7" fmla="*/ 118886 w 1073677"/>
                <a:gd name="connsiteY7" fmla="*/ 53340 h 640080"/>
                <a:gd name="connsiteX8" fmla="*/ 80786 w 1073677"/>
                <a:gd name="connsiteY8" fmla="*/ 83820 h 640080"/>
                <a:gd name="connsiteX9" fmla="*/ 19826 w 1073677"/>
                <a:gd name="connsiteY9" fmla="*/ 175260 h 640080"/>
                <a:gd name="connsiteX10" fmla="*/ 12206 w 1073677"/>
                <a:gd name="connsiteY10" fmla="*/ 403860 h 640080"/>
                <a:gd name="connsiteX11" fmla="*/ 19826 w 1073677"/>
                <a:gd name="connsiteY11" fmla="*/ 441960 h 640080"/>
                <a:gd name="connsiteX12" fmla="*/ 179846 w 1073677"/>
                <a:gd name="connsiteY12" fmla="*/ 579120 h 640080"/>
                <a:gd name="connsiteX13" fmla="*/ 240806 w 1073677"/>
                <a:gd name="connsiteY13" fmla="*/ 609600 h 640080"/>
                <a:gd name="connsiteX14" fmla="*/ 393206 w 1073677"/>
                <a:gd name="connsiteY14" fmla="*/ 640080 h 640080"/>
                <a:gd name="connsiteX15" fmla="*/ 964706 w 1073677"/>
                <a:gd name="connsiteY15" fmla="*/ 586740 h 640080"/>
                <a:gd name="connsiteX16" fmla="*/ 1048526 w 1073677"/>
                <a:gd name="connsiteY16" fmla="*/ 510540 h 640080"/>
                <a:gd name="connsiteX17" fmla="*/ 1040906 w 1073677"/>
                <a:gd name="connsiteY17" fmla="*/ 358140 h 640080"/>
                <a:gd name="connsiteX18" fmla="*/ 1018046 w 1073677"/>
                <a:gd name="connsiteY18" fmla="*/ 350520 h 640080"/>
                <a:gd name="connsiteX19" fmla="*/ 941846 w 1073677"/>
                <a:gd name="connsiteY19" fmla="*/ 297180 h 640080"/>
                <a:gd name="connsiteX20" fmla="*/ 926606 w 1073677"/>
                <a:gd name="connsiteY20" fmla="*/ 28956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3677" h="640080">
                  <a:moveTo>
                    <a:pt x="926606" y="289560"/>
                  </a:moveTo>
                  <a:cubicBezTo>
                    <a:pt x="921526" y="280670"/>
                    <a:pt x="919785" y="257521"/>
                    <a:pt x="911366" y="243840"/>
                  </a:cubicBezTo>
                  <a:cubicBezTo>
                    <a:pt x="897749" y="221713"/>
                    <a:pt x="854285" y="174875"/>
                    <a:pt x="827546" y="160020"/>
                  </a:cubicBezTo>
                  <a:cubicBezTo>
                    <a:pt x="795755" y="142358"/>
                    <a:pt x="762715" y="126587"/>
                    <a:pt x="728486" y="114300"/>
                  </a:cubicBezTo>
                  <a:cubicBezTo>
                    <a:pt x="495194" y="30554"/>
                    <a:pt x="595693" y="77529"/>
                    <a:pt x="416066" y="22860"/>
                  </a:cubicBezTo>
                  <a:cubicBezTo>
                    <a:pt x="395304" y="16541"/>
                    <a:pt x="375426" y="7620"/>
                    <a:pt x="355106" y="0"/>
                  </a:cubicBezTo>
                  <a:cubicBezTo>
                    <a:pt x="322086" y="2540"/>
                    <a:pt x="288748" y="2388"/>
                    <a:pt x="256046" y="7620"/>
                  </a:cubicBezTo>
                  <a:cubicBezTo>
                    <a:pt x="207440" y="15397"/>
                    <a:pt x="160512" y="26851"/>
                    <a:pt x="118886" y="53340"/>
                  </a:cubicBezTo>
                  <a:cubicBezTo>
                    <a:pt x="105165" y="62072"/>
                    <a:pt x="91042" y="71197"/>
                    <a:pt x="80786" y="83820"/>
                  </a:cubicBezTo>
                  <a:cubicBezTo>
                    <a:pt x="57686" y="112251"/>
                    <a:pt x="19826" y="175260"/>
                    <a:pt x="19826" y="175260"/>
                  </a:cubicBezTo>
                  <a:cubicBezTo>
                    <a:pt x="-10108" y="280031"/>
                    <a:pt x="-549" y="225288"/>
                    <a:pt x="12206" y="403860"/>
                  </a:cubicBezTo>
                  <a:cubicBezTo>
                    <a:pt x="13129" y="416779"/>
                    <a:pt x="12055" y="431599"/>
                    <a:pt x="19826" y="441960"/>
                  </a:cubicBezTo>
                  <a:cubicBezTo>
                    <a:pt x="59735" y="495172"/>
                    <a:pt x="122934" y="544340"/>
                    <a:pt x="179846" y="579120"/>
                  </a:cubicBezTo>
                  <a:cubicBezTo>
                    <a:pt x="199231" y="590967"/>
                    <a:pt x="218962" y="603359"/>
                    <a:pt x="240806" y="609600"/>
                  </a:cubicBezTo>
                  <a:cubicBezTo>
                    <a:pt x="290619" y="623832"/>
                    <a:pt x="342406" y="629920"/>
                    <a:pt x="393206" y="640080"/>
                  </a:cubicBezTo>
                  <a:cubicBezTo>
                    <a:pt x="602615" y="632324"/>
                    <a:pt x="773778" y="652830"/>
                    <a:pt x="964706" y="586740"/>
                  </a:cubicBezTo>
                  <a:cubicBezTo>
                    <a:pt x="981508" y="580924"/>
                    <a:pt x="1041832" y="517234"/>
                    <a:pt x="1048526" y="510540"/>
                  </a:cubicBezTo>
                  <a:cubicBezTo>
                    <a:pt x="1079153" y="439077"/>
                    <a:pt x="1087508" y="451344"/>
                    <a:pt x="1040906" y="358140"/>
                  </a:cubicBezTo>
                  <a:cubicBezTo>
                    <a:pt x="1037314" y="350956"/>
                    <a:pt x="1025666" y="353060"/>
                    <a:pt x="1018046" y="350520"/>
                  </a:cubicBezTo>
                  <a:cubicBezTo>
                    <a:pt x="985922" y="326427"/>
                    <a:pt x="979371" y="320633"/>
                    <a:pt x="941846" y="297180"/>
                  </a:cubicBezTo>
                  <a:cubicBezTo>
                    <a:pt x="937030" y="294170"/>
                    <a:pt x="931686" y="298450"/>
                    <a:pt x="926606" y="28956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B3FC6FF9-B462-4B03-61EB-093AE337A1A4}"/>
                </a:ext>
              </a:extLst>
            </p:cNvPr>
            <p:cNvSpPr/>
            <p:nvPr/>
          </p:nvSpPr>
          <p:spPr>
            <a:xfrm>
              <a:off x="2568031" y="4826130"/>
              <a:ext cx="66071" cy="639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Graphic 598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 $&#10;&#10;\end{document}&#10;" title="IguanaTex Vector Display">
              <a:extLst>
                <a:ext uri="{FF2B5EF4-FFF2-40B4-BE49-F238E27FC236}">
                  <a16:creationId xmlns:a16="http://schemas.microsoft.com/office/drawing/2014/main" id="{E904F24F-F925-8C4E-45D6-10D53E0E051C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2301524" y="4643648"/>
              <a:ext cx="201631" cy="206337"/>
            </a:xfrm>
            <a:custGeom>
              <a:avLst/>
              <a:gdLst>
                <a:gd name="connsiteX0" fmla="*/ 123566 w 201631"/>
                <a:gd name="connsiteY0" fmla="*/ 63832 h 206337"/>
                <a:gd name="connsiteX1" fmla="*/ 163649 w 201631"/>
                <a:gd name="connsiteY1" fmla="*/ 10084 h 206337"/>
                <a:gd name="connsiteX2" fmla="*/ 183893 w 201631"/>
                <a:gd name="connsiteY2" fmla="*/ 16005 h 206337"/>
                <a:gd name="connsiteX3" fmla="*/ 164459 w 201631"/>
                <a:gd name="connsiteY3" fmla="*/ 40602 h 206337"/>
                <a:gd name="connsiteX4" fmla="*/ 179844 w 201631"/>
                <a:gd name="connsiteY4" fmla="*/ 56544 h 206337"/>
                <a:gd name="connsiteX5" fmla="*/ 201708 w 201631"/>
                <a:gd name="connsiteY5" fmla="*/ 30125 h 206337"/>
                <a:gd name="connsiteX6" fmla="*/ 164054 w 201631"/>
                <a:gd name="connsiteY6" fmla="*/ 63 h 206337"/>
                <a:gd name="connsiteX7" fmla="*/ 121541 w 201631"/>
                <a:gd name="connsiteY7" fmla="*/ 34680 h 206337"/>
                <a:gd name="connsiteX8" fmla="*/ 77814 w 201631"/>
                <a:gd name="connsiteY8" fmla="*/ 63 h 206337"/>
                <a:gd name="connsiteX9" fmla="*/ 12628 w 201631"/>
                <a:gd name="connsiteY9" fmla="*/ 70209 h 206337"/>
                <a:gd name="connsiteX10" fmla="*/ 17487 w 201631"/>
                <a:gd name="connsiteY10" fmla="*/ 74763 h 206337"/>
                <a:gd name="connsiteX11" fmla="*/ 22750 w 201631"/>
                <a:gd name="connsiteY11" fmla="*/ 69753 h 206337"/>
                <a:gd name="connsiteX12" fmla="*/ 77004 w 201631"/>
                <a:gd name="connsiteY12" fmla="*/ 10084 h 206337"/>
                <a:gd name="connsiteX13" fmla="*/ 98868 w 201631"/>
                <a:gd name="connsiteY13" fmla="*/ 40602 h 206337"/>
                <a:gd name="connsiteX14" fmla="*/ 77004 w 201631"/>
                <a:gd name="connsiteY14" fmla="*/ 149009 h 206337"/>
                <a:gd name="connsiteX15" fmla="*/ 38540 w 201631"/>
                <a:gd name="connsiteY15" fmla="*/ 196380 h 206337"/>
                <a:gd name="connsiteX16" fmla="*/ 18296 w 201631"/>
                <a:gd name="connsiteY16" fmla="*/ 190458 h 206337"/>
                <a:gd name="connsiteX17" fmla="*/ 37326 w 201631"/>
                <a:gd name="connsiteY17" fmla="*/ 165862 h 206337"/>
                <a:gd name="connsiteX18" fmla="*/ 22345 w 201631"/>
                <a:gd name="connsiteY18" fmla="*/ 149920 h 206337"/>
                <a:gd name="connsiteX19" fmla="*/ 77 w 201631"/>
                <a:gd name="connsiteY19" fmla="*/ 176338 h 206337"/>
                <a:gd name="connsiteX20" fmla="*/ 38136 w 201631"/>
                <a:gd name="connsiteY20" fmla="*/ 206401 h 206337"/>
                <a:gd name="connsiteX21" fmla="*/ 80648 w 201631"/>
                <a:gd name="connsiteY21" fmla="*/ 171783 h 206337"/>
                <a:gd name="connsiteX22" fmla="*/ 124375 w 201631"/>
                <a:gd name="connsiteY22" fmla="*/ 206401 h 206337"/>
                <a:gd name="connsiteX23" fmla="*/ 189156 w 201631"/>
                <a:gd name="connsiteY23" fmla="*/ 136255 h 206337"/>
                <a:gd name="connsiteX24" fmla="*/ 184298 w 201631"/>
                <a:gd name="connsiteY24" fmla="*/ 131700 h 206337"/>
                <a:gd name="connsiteX25" fmla="*/ 179034 w 201631"/>
                <a:gd name="connsiteY25" fmla="*/ 136710 h 206337"/>
                <a:gd name="connsiteX26" fmla="*/ 125185 w 201631"/>
                <a:gd name="connsiteY26" fmla="*/ 196380 h 206337"/>
                <a:gd name="connsiteX27" fmla="*/ 102917 w 201631"/>
                <a:gd name="connsiteY27" fmla="*/ 166317 h 206337"/>
                <a:gd name="connsiteX28" fmla="*/ 109800 w 201631"/>
                <a:gd name="connsiteY28" fmla="*/ 126234 h 206337"/>
                <a:gd name="connsiteX29" fmla="*/ 123566 w 201631"/>
                <a:gd name="connsiteY29" fmla="*/ 63832 h 20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1631" h="206337">
                  <a:moveTo>
                    <a:pt x="123566" y="63832"/>
                  </a:moveTo>
                  <a:cubicBezTo>
                    <a:pt x="125995" y="51989"/>
                    <a:pt x="135307" y="10084"/>
                    <a:pt x="163649" y="10084"/>
                  </a:cubicBezTo>
                  <a:cubicBezTo>
                    <a:pt x="165673" y="10084"/>
                    <a:pt x="175390" y="10084"/>
                    <a:pt x="183893" y="16005"/>
                  </a:cubicBezTo>
                  <a:cubicBezTo>
                    <a:pt x="172556" y="18282"/>
                    <a:pt x="164459" y="29670"/>
                    <a:pt x="164459" y="40602"/>
                  </a:cubicBezTo>
                  <a:cubicBezTo>
                    <a:pt x="164459" y="47889"/>
                    <a:pt x="168912" y="56544"/>
                    <a:pt x="179844" y="56544"/>
                  </a:cubicBezTo>
                  <a:cubicBezTo>
                    <a:pt x="188752" y="56544"/>
                    <a:pt x="201708" y="48345"/>
                    <a:pt x="201708" y="30125"/>
                  </a:cubicBezTo>
                  <a:cubicBezTo>
                    <a:pt x="201708" y="6440"/>
                    <a:pt x="177820" y="63"/>
                    <a:pt x="164054" y="63"/>
                  </a:cubicBezTo>
                  <a:cubicBezTo>
                    <a:pt x="140571" y="63"/>
                    <a:pt x="126400" y="24204"/>
                    <a:pt x="121541" y="34680"/>
                  </a:cubicBezTo>
                  <a:cubicBezTo>
                    <a:pt x="111419" y="4618"/>
                    <a:pt x="89556" y="63"/>
                    <a:pt x="77814" y="63"/>
                  </a:cubicBezTo>
                  <a:cubicBezTo>
                    <a:pt x="35706" y="63"/>
                    <a:pt x="12628" y="58821"/>
                    <a:pt x="12628" y="70209"/>
                  </a:cubicBezTo>
                  <a:cubicBezTo>
                    <a:pt x="12628" y="74763"/>
                    <a:pt x="16677" y="74763"/>
                    <a:pt x="17487" y="74763"/>
                  </a:cubicBezTo>
                  <a:cubicBezTo>
                    <a:pt x="20726" y="74763"/>
                    <a:pt x="21940" y="73852"/>
                    <a:pt x="22750" y="69753"/>
                  </a:cubicBezTo>
                  <a:cubicBezTo>
                    <a:pt x="36516" y="21471"/>
                    <a:pt x="63238" y="10084"/>
                    <a:pt x="77004" y="10084"/>
                  </a:cubicBezTo>
                  <a:cubicBezTo>
                    <a:pt x="84697" y="10084"/>
                    <a:pt x="98868" y="14183"/>
                    <a:pt x="98868" y="40602"/>
                  </a:cubicBezTo>
                  <a:cubicBezTo>
                    <a:pt x="98868" y="54722"/>
                    <a:pt x="91985" y="85240"/>
                    <a:pt x="77004" y="149009"/>
                  </a:cubicBezTo>
                  <a:cubicBezTo>
                    <a:pt x="70526" y="177249"/>
                    <a:pt x="56355" y="196380"/>
                    <a:pt x="38540" y="196380"/>
                  </a:cubicBezTo>
                  <a:cubicBezTo>
                    <a:pt x="36111" y="196380"/>
                    <a:pt x="26799" y="196380"/>
                    <a:pt x="18296" y="190458"/>
                  </a:cubicBezTo>
                  <a:cubicBezTo>
                    <a:pt x="28418" y="188181"/>
                    <a:pt x="37326" y="178616"/>
                    <a:pt x="37326" y="165862"/>
                  </a:cubicBezTo>
                  <a:cubicBezTo>
                    <a:pt x="37326" y="153564"/>
                    <a:pt x="28418" y="149920"/>
                    <a:pt x="22345" y="149920"/>
                  </a:cubicBezTo>
                  <a:cubicBezTo>
                    <a:pt x="10199" y="149920"/>
                    <a:pt x="77" y="161762"/>
                    <a:pt x="77" y="176338"/>
                  </a:cubicBezTo>
                  <a:cubicBezTo>
                    <a:pt x="77" y="197291"/>
                    <a:pt x="20321" y="206401"/>
                    <a:pt x="38136" y="206401"/>
                  </a:cubicBezTo>
                  <a:cubicBezTo>
                    <a:pt x="64858" y="206401"/>
                    <a:pt x="79434" y="174516"/>
                    <a:pt x="80648" y="171783"/>
                  </a:cubicBezTo>
                  <a:cubicBezTo>
                    <a:pt x="85507" y="188636"/>
                    <a:pt x="100082" y="206401"/>
                    <a:pt x="124375" y="206401"/>
                  </a:cubicBezTo>
                  <a:cubicBezTo>
                    <a:pt x="166078" y="206401"/>
                    <a:pt x="189156" y="147642"/>
                    <a:pt x="189156" y="136255"/>
                  </a:cubicBezTo>
                  <a:cubicBezTo>
                    <a:pt x="189156" y="131700"/>
                    <a:pt x="185513" y="131700"/>
                    <a:pt x="184298" y="131700"/>
                  </a:cubicBezTo>
                  <a:cubicBezTo>
                    <a:pt x="180654" y="131700"/>
                    <a:pt x="179844" y="133522"/>
                    <a:pt x="179034" y="136710"/>
                  </a:cubicBezTo>
                  <a:cubicBezTo>
                    <a:pt x="165673" y="185448"/>
                    <a:pt x="138141" y="196380"/>
                    <a:pt x="125185" y="196380"/>
                  </a:cubicBezTo>
                  <a:cubicBezTo>
                    <a:pt x="109395" y="196380"/>
                    <a:pt x="102917" y="181804"/>
                    <a:pt x="102917" y="166317"/>
                  </a:cubicBezTo>
                  <a:cubicBezTo>
                    <a:pt x="102917" y="156297"/>
                    <a:pt x="105346" y="146276"/>
                    <a:pt x="109800" y="126234"/>
                  </a:cubicBezTo>
                  <a:lnTo>
                    <a:pt x="123566" y="63832"/>
                  </a:lnTo>
                  <a:close/>
                </a:path>
              </a:pathLst>
            </a:custGeom>
            <a:solidFill>
              <a:srgbClr val="000000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F34E9238-FF2F-E101-C4AA-7ED2A2DB913E}"/>
                </a:ext>
              </a:extLst>
            </p:cNvPr>
            <p:cNvSpPr/>
            <p:nvPr/>
          </p:nvSpPr>
          <p:spPr>
            <a:xfrm>
              <a:off x="3996468" y="4203637"/>
              <a:ext cx="66071" cy="639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Graphic 60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y $&#10;&#10;\end{document}&#10;" title="IguanaTex Vector Display">
              <a:extLst>
                <a:ext uri="{FF2B5EF4-FFF2-40B4-BE49-F238E27FC236}">
                  <a16:creationId xmlns:a16="http://schemas.microsoft.com/office/drawing/2014/main" id="{E455D8F9-D7F8-99C6-771F-3E9660D5705E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3891432" y="3873118"/>
              <a:ext cx="195982" cy="261958"/>
            </a:xfrm>
            <a:custGeom>
              <a:avLst/>
              <a:gdLst>
                <a:gd name="connsiteX0" fmla="*/ 194359 w 195982"/>
                <a:gd name="connsiteY0" fmla="*/ 24761 h 261958"/>
                <a:gd name="connsiteX1" fmla="*/ 196060 w 195982"/>
                <a:gd name="connsiteY1" fmla="*/ 15448 h 261958"/>
                <a:gd name="connsiteX2" fmla="*/ 183731 w 195982"/>
                <a:gd name="connsiteY2" fmla="*/ 4516 h 261958"/>
                <a:gd name="connsiteX3" fmla="*/ 168852 w 195982"/>
                <a:gd name="connsiteY3" fmla="*/ 13019 h 261958"/>
                <a:gd name="connsiteX4" fmla="*/ 162900 w 195982"/>
                <a:gd name="connsiteY4" fmla="*/ 34883 h 261958"/>
                <a:gd name="connsiteX5" fmla="*/ 154397 w 195982"/>
                <a:gd name="connsiteY5" fmla="*/ 67273 h 261958"/>
                <a:gd name="connsiteX6" fmla="*/ 135267 w 195982"/>
                <a:gd name="connsiteY6" fmla="*/ 140152 h 261958"/>
                <a:gd name="connsiteX7" fmla="*/ 87227 w 195982"/>
                <a:gd name="connsiteY7" fmla="*/ 174567 h 261958"/>
                <a:gd name="connsiteX8" fmla="*/ 60870 w 195982"/>
                <a:gd name="connsiteY8" fmla="*/ 141771 h 261958"/>
                <a:gd name="connsiteX9" fmla="*/ 82551 w 195982"/>
                <a:gd name="connsiteY9" fmla="*/ 62415 h 261958"/>
                <a:gd name="connsiteX10" fmla="*/ 91054 w 195982"/>
                <a:gd name="connsiteY10" fmla="*/ 33263 h 261958"/>
                <a:gd name="connsiteX11" fmla="*/ 56193 w 195982"/>
                <a:gd name="connsiteY11" fmla="*/ 63 h 261958"/>
                <a:gd name="connsiteX12" fmla="*/ 77 w 195982"/>
                <a:gd name="connsiteY12" fmla="*/ 62415 h 261958"/>
                <a:gd name="connsiteX13" fmla="*/ 5178 w 195982"/>
                <a:gd name="connsiteY13" fmla="*/ 66463 h 261958"/>
                <a:gd name="connsiteX14" fmla="*/ 11980 w 195982"/>
                <a:gd name="connsiteY14" fmla="*/ 59176 h 261958"/>
                <a:gd name="connsiteX15" fmla="*/ 54918 w 195982"/>
                <a:gd name="connsiteY15" fmla="*/ 8970 h 261958"/>
                <a:gd name="connsiteX16" fmla="*/ 65546 w 195982"/>
                <a:gd name="connsiteY16" fmla="*/ 21926 h 261958"/>
                <a:gd name="connsiteX17" fmla="*/ 58319 w 195982"/>
                <a:gd name="connsiteY17" fmla="*/ 50268 h 261958"/>
                <a:gd name="connsiteX18" fmla="*/ 33662 w 195982"/>
                <a:gd name="connsiteY18" fmla="*/ 135293 h 261958"/>
                <a:gd name="connsiteX19" fmla="*/ 85527 w 195982"/>
                <a:gd name="connsiteY19" fmla="*/ 183474 h 261958"/>
                <a:gd name="connsiteX20" fmla="*/ 128465 w 195982"/>
                <a:gd name="connsiteY20" fmla="*/ 165255 h 261958"/>
                <a:gd name="connsiteX21" fmla="*/ 100831 w 195982"/>
                <a:gd name="connsiteY21" fmla="*/ 227606 h 261958"/>
                <a:gd name="connsiteX22" fmla="*/ 54068 w 195982"/>
                <a:gd name="connsiteY22" fmla="*/ 253114 h 261958"/>
                <a:gd name="connsiteX23" fmla="*/ 21758 w 195982"/>
                <a:gd name="connsiteY23" fmla="*/ 236109 h 261958"/>
                <a:gd name="connsiteX24" fmla="*/ 40039 w 195982"/>
                <a:gd name="connsiteY24" fmla="*/ 231250 h 261958"/>
                <a:gd name="connsiteX25" fmla="*/ 48541 w 195982"/>
                <a:gd name="connsiteY25" fmla="*/ 214650 h 261958"/>
                <a:gd name="connsiteX26" fmla="*/ 32811 w 195982"/>
                <a:gd name="connsiteY26" fmla="*/ 200479 h 261958"/>
                <a:gd name="connsiteX27" fmla="*/ 9004 w 195982"/>
                <a:gd name="connsiteY27" fmla="*/ 226797 h 261958"/>
                <a:gd name="connsiteX28" fmla="*/ 54068 w 195982"/>
                <a:gd name="connsiteY28" fmla="*/ 262021 h 261958"/>
                <a:gd name="connsiteX29" fmla="*/ 153547 w 195982"/>
                <a:gd name="connsiteY29" fmla="*/ 179425 h 261958"/>
                <a:gd name="connsiteX30" fmla="*/ 194359 w 195982"/>
                <a:gd name="connsiteY30" fmla="*/ 24761 h 26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982" h="261958">
                  <a:moveTo>
                    <a:pt x="194359" y="24761"/>
                  </a:moveTo>
                  <a:cubicBezTo>
                    <a:pt x="196060" y="19092"/>
                    <a:pt x="196060" y="18282"/>
                    <a:pt x="196060" y="15448"/>
                  </a:cubicBezTo>
                  <a:cubicBezTo>
                    <a:pt x="196060" y="8160"/>
                    <a:pt x="190108" y="4516"/>
                    <a:pt x="183731" y="4516"/>
                  </a:cubicBezTo>
                  <a:cubicBezTo>
                    <a:pt x="179480" y="4516"/>
                    <a:pt x="172678" y="6946"/>
                    <a:pt x="168852" y="13019"/>
                  </a:cubicBezTo>
                  <a:cubicBezTo>
                    <a:pt x="168001" y="15043"/>
                    <a:pt x="164600" y="27595"/>
                    <a:pt x="162900" y="34883"/>
                  </a:cubicBezTo>
                  <a:cubicBezTo>
                    <a:pt x="159924" y="45410"/>
                    <a:pt x="156948" y="56341"/>
                    <a:pt x="154397" y="67273"/>
                  </a:cubicBezTo>
                  <a:lnTo>
                    <a:pt x="135267" y="140152"/>
                  </a:lnTo>
                  <a:cubicBezTo>
                    <a:pt x="133566" y="146225"/>
                    <a:pt x="115286" y="174567"/>
                    <a:pt x="87227" y="174567"/>
                  </a:cubicBezTo>
                  <a:cubicBezTo>
                    <a:pt x="65546" y="174567"/>
                    <a:pt x="60870" y="156752"/>
                    <a:pt x="60870" y="141771"/>
                  </a:cubicBezTo>
                  <a:cubicBezTo>
                    <a:pt x="60870" y="123147"/>
                    <a:pt x="68097" y="98044"/>
                    <a:pt x="82551" y="62415"/>
                  </a:cubicBezTo>
                  <a:cubicBezTo>
                    <a:pt x="89353" y="45814"/>
                    <a:pt x="91054" y="41361"/>
                    <a:pt x="91054" y="33263"/>
                  </a:cubicBezTo>
                  <a:cubicBezTo>
                    <a:pt x="91054" y="15043"/>
                    <a:pt x="77450" y="63"/>
                    <a:pt x="56193" y="63"/>
                  </a:cubicBezTo>
                  <a:cubicBezTo>
                    <a:pt x="15806" y="63"/>
                    <a:pt x="77" y="58771"/>
                    <a:pt x="77" y="62415"/>
                  </a:cubicBezTo>
                  <a:cubicBezTo>
                    <a:pt x="77" y="66463"/>
                    <a:pt x="4328" y="66463"/>
                    <a:pt x="5178" y="66463"/>
                  </a:cubicBezTo>
                  <a:cubicBezTo>
                    <a:pt x="9429" y="66463"/>
                    <a:pt x="9855" y="65654"/>
                    <a:pt x="11980" y="59176"/>
                  </a:cubicBezTo>
                  <a:cubicBezTo>
                    <a:pt x="23459" y="21117"/>
                    <a:pt x="40464" y="8970"/>
                    <a:pt x="54918" y="8970"/>
                  </a:cubicBezTo>
                  <a:cubicBezTo>
                    <a:pt x="58319" y="8970"/>
                    <a:pt x="65546" y="8970"/>
                    <a:pt x="65546" y="21926"/>
                  </a:cubicBezTo>
                  <a:cubicBezTo>
                    <a:pt x="65546" y="32048"/>
                    <a:pt x="61295" y="42575"/>
                    <a:pt x="58319" y="50268"/>
                  </a:cubicBezTo>
                  <a:cubicBezTo>
                    <a:pt x="41314" y="93186"/>
                    <a:pt x="33662" y="116264"/>
                    <a:pt x="33662" y="135293"/>
                  </a:cubicBezTo>
                  <a:cubicBezTo>
                    <a:pt x="33662" y="171328"/>
                    <a:pt x="60445" y="183474"/>
                    <a:pt x="85527" y="183474"/>
                  </a:cubicBezTo>
                  <a:cubicBezTo>
                    <a:pt x="102107" y="183474"/>
                    <a:pt x="116561" y="176591"/>
                    <a:pt x="128465" y="165255"/>
                  </a:cubicBezTo>
                  <a:cubicBezTo>
                    <a:pt x="122938" y="186308"/>
                    <a:pt x="117837" y="206148"/>
                    <a:pt x="100831" y="227606"/>
                  </a:cubicBezTo>
                  <a:cubicBezTo>
                    <a:pt x="89778" y="241372"/>
                    <a:pt x="73623" y="253114"/>
                    <a:pt x="54068" y="253114"/>
                  </a:cubicBezTo>
                  <a:cubicBezTo>
                    <a:pt x="48116" y="253114"/>
                    <a:pt x="28985" y="251899"/>
                    <a:pt x="21758" y="236109"/>
                  </a:cubicBezTo>
                  <a:cubicBezTo>
                    <a:pt x="28560" y="236109"/>
                    <a:pt x="34087" y="236109"/>
                    <a:pt x="40039" y="231250"/>
                  </a:cubicBezTo>
                  <a:cubicBezTo>
                    <a:pt x="44290" y="227606"/>
                    <a:pt x="48541" y="222343"/>
                    <a:pt x="48541" y="214650"/>
                  </a:cubicBezTo>
                  <a:cubicBezTo>
                    <a:pt x="48541" y="202099"/>
                    <a:pt x="37063" y="200479"/>
                    <a:pt x="32811" y="200479"/>
                  </a:cubicBezTo>
                  <a:cubicBezTo>
                    <a:pt x="23033" y="200479"/>
                    <a:pt x="9004" y="206957"/>
                    <a:pt x="9004" y="226797"/>
                  </a:cubicBezTo>
                  <a:cubicBezTo>
                    <a:pt x="9004" y="247041"/>
                    <a:pt x="27710" y="262021"/>
                    <a:pt x="54068" y="262021"/>
                  </a:cubicBezTo>
                  <a:cubicBezTo>
                    <a:pt x="97856" y="262021"/>
                    <a:pt x="141644" y="225177"/>
                    <a:pt x="153547" y="179425"/>
                  </a:cubicBezTo>
                  <a:lnTo>
                    <a:pt x="194359" y="24761"/>
                  </a:lnTo>
                  <a:close/>
                </a:path>
              </a:pathLst>
            </a:custGeom>
            <a:solidFill>
              <a:srgbClr val="000000"/>
            </a:solidFill>
            <a:ln w="41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488" name="Group 48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exists U $&#10;&#10;\end{document}&#10;" title="IguanaTex Vector Display">
              <a:extLst>
                <a:ext uri="{FF2B5EF4-FFF2-40B4-BE49-F238E27FC236}">
                  <a16:creationId xmlns:a16="http://schemas.microsoft.com/office/drawing/2014/main" id="{BACCCD2E-7CAD-BF7E-1CC7-31F4BA550DC8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1504250" y="4733821"/>
              <a:ext cx="471200" cy="248526"/>
              <a:chOff x="5800621" y="4728702"/>
              <a:chExt cx="530006" cy="279542"/>
            </a:xfrm>
          </p:grpSpPr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B8FACAA8-DFAB-2607-962E-3EF5B2D32F0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5800621" y="4728702"/>
                <a:ext cx="187102" cy="270952"/>
              </a:xfrm>
              <a:custGeom>
                <a:avLst/>
                <a:gdLst>
                  <a:gd name="connsiteX0" fmla="*/ 187179 w 187102"/>
                  <a:gd name="connsiteY0" fmla="*/ 14118 h 270952"/>
                  <a:gd name="connsiteX1" fmla="*/ 172463 w 187102"/>
                  <a:gd name="connsiteY1" fmla="*/ 63 h 270952"/>
                  <a:gd name="connsiteX2" fmla="*/ 14793 w 187102"/>
                  <a:gd name="connsiteY2" fmla="*/ 63 h 270952"/>
                  <a:gd name="connsiteX3" fmla="*/ 77 w 187102"/>
                  <a:gd name="connsiteY3" fmla="*/ 7871 h 270952"/>
                  <a:gd name="connsiteX4" fmla="*/ 14793 w 187102"/>
                  <a:gd name="connsiteY4" fmla="*/ 15680 h 270952"/>
                  <a:gd name="connsiteX5" fmla="*/ 170361 w 187102"/>
                  <a:gd name="connsiteY5" fmla="*/ 15680 h 270952"/>
                  <a:gd name="connsiteX6" fmla="*/ 170361 w 187102"/>
                  <a:gd name="connsiteY6" fmla="*/ 127731 h 270952"/>
                  <a:gd name="connsiteX7" fmla="*/ 20679 w 187102"/>
                  <a:gd name="connsiteY7" fmla="*/ 127731 h 270952"/>
                  <a:gd name="connsiteX8" fmla="*/ 5963 w 187102"/>
                  <a:gd name="connsiteY8" fmla="*/ 135539 h 270952"/>
                  <a:gd name="connsiteX9" fmla="*/ 20679 w 187102"/>
                  <a:gd name="connsiteY9" fmla="*/ 143348 h 270952"/>
                  <a:gd name="connsiteX10" fmla="*/ 170361 w 187102"/>
                  <a:gd name="connsiteY10" fmla="*/ 143348 h 270952"/>
                  <a:gd name="connsiteX11" fmla="*/ 170361 w 187102"/>
                  <a:gd name="connsiteY11" fmla="*/ 255398 h 270952"/>
                  <a:gd name="connsiteX12" fmla="*/ 14793 w 187102"/>
                  <a:gd name="connsiteY12" fmla="*/ 255398 h 270952"/>
                  <a:gd name="connsiteX13" fmla="*/ 77 w 187102"/>
                  <a:gd name="connsiteY13" fmla="*/ 263207 h 270952"/>
                  <a:gd name="connsiteX14" fmla="*/ 14793 w 187102"/>
                  <a:gd name="connsiteY14" fmla="*/ 271015 h 270952"/>
                  <a:gd name="connsiteX15" fmla="*/ 172463 w 187102"/>
                  <a:gd name="connsiteY15" fmla="*/ 271015 h 270952"/>
                  <a:gd name="connsiteX16" fmla="*/ 187179 w 187102"/>
                  <a:gd name="connsiteY16" fmla="*/ 256960 h 270952"/>
                  <a:gd name="connsiteX17" fmla="*/ 187179 w 187102"/>
                  <a:gd name="connsiteY17" fmla="*/ 14118 h 27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7102" h="270952">
                    <a:moveTo>
                      <a:pt x="187179" y="14118"/>
                    </a:moveTo>
                    <a:cubicBezTo>
                      <a:pt x="187179" y="1234"/>
                      <a:pt x="185917" y="63"/>
                      <a:pt x="172463" y="63"/>
                    </a:cubicBezTo>
                    <a:lnTo>
                      <a:pt x="14793" y="63"/>
                    </a:lnTo>
                    <a:cubicBezTo>
                      <a:pt x="7645" y="63"/>
                      <a:pt x="77" y="63"/>
                      <a:pt x="77" y="7871"/>
                    </a:cubicBezTo>
                    <a:cubicBezTo>
                      <a:pt x="77" y="15680"/>
                      <a:pt x="7645" y="15680"/>
                      <a:pt x="14793" y="15680"/>
                    </a:cubicBezTo>
                    <a:lnTo>
                      <a:pt x="170361" y="15680"/>
                    </a:lnTo>
                    <a:lnTo>
                      <a:pt x="170361" y="127731"/>
                    </a:lnTo>
                    <a:lnTo>
                      <a:pt x="20679" y="127731"/>
                    </a:lnTo>
                    <a:cubicBezTo>
                      <a:pt x="13531" y="127731"/>
                      <a:pt x="5963" y="127731"/>
                      <a:pt x="5963" y="135539"/>
                    </a:cubicBezTo>
                    <a:cubicBezTo>
                      <a:pt x="5963" y="143348"/>
                      <a:pt x="13531" y="143348"/>
                      <a:pt x="20679" y="143348"/>
                    </a:cubicBezTo>
                    <a:lnTo>
                      <a:pt x="170361" y="143348"/>
                    </a:lnTo>
                    <a:lnTo>
                      <a:pt x="170361" y="255398"/>
                    </a:lnTo>
                    <a:lnTo>
                      <a:pt x="14793" y="255398"/>
                    </a:lnTo>
                    <a:cubicBezTo>
                      <a:pt x="7645" y="255398"/>
                      <a:pt x="77" y="255398"/>
                      <a:pt x="77" y="263207"/>
                    </a:cubicBezTo>
                    <a:cubicBezTo>
                      <a:pt x="77" y="271015"/>
                      <a:pt x="7645" y="271015"/>
                      <a:pt x="14793" y="271015"/>
                    </a:cubicBezTo>
                    <a:lnTo>
                      <a:pt x="172463" y="271015"/>
                    </a:lnTo>
                    <a:cubicBezTo>
                      <a:pt x="185917" y="271015"/>
                      <a:pt x="187179" y="269844"/>
                      <a:pt x="187179" y="256960"/>
                    </a:cubicBezTo>
                    <a:lnTo>
                      <a:pt x="187179" y="14118"/>
                    </a:lnTo>
                    <a:close/>
                  </a:path>
                </a:pathLst>
              </a:custGeom>
              <a:solidFill>
                <a:srgbClr val="000000"/>
              </a:solidFill>
              <a:ln w="41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38033DC-99DF-FF3A-55FB-7320B7E0E78B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6039253" y="4732997"/>
                <a:ext cx="291374" cy="275247"/>
              </a:xfrm>
              <a:custGeom>
                <a:avLst/>
                <a:gdLst>
                  <a:gd name="connsiteX0" fmla="*/ 238900 w 291374"/>
                  <a:gd name="connsiteY0" fmla="*/ 41057 h 275247"/>
                  <a:gd name="connsiteX1" fmla="*/ 284309 w 291374"/>
                  <a:gd name="connsiteY1" fmla="*/ 12166 h 275247"/>
                  <a:gd name="connsiteX2" fmla="*/ 291457 w 291374"/>
                  <a:gd name="connsiteY2" fmla="*/ 4357 h 275247"/>
                  <a:gd name="connsiteX3" fmla="*/ 285991 w 291374"/>
                  <a:gd name="connsiteY3" fmla="*/ 63 h 275247"/>
                  <a:gd name="connsiteX4" fmla="*/ 243105 w 291374"/>
                  <a:gd name="connsiteY4" fmla="*/ 1234 h 275247"/>
                  <a:gd name="connsiteX5" fmla="*/ 199377 w 291374"/>
                  <a:gd name="connsiteY5" fmla="*/ 63 h 275247"/>
                  <a:gd name="connsiteX6" fmla="*/ 191809 w 291374"/>
                  <a:gd name="connsiteY6" fmla="*/ 7871 h 275247"/>
                  <a:gd name="connsiteX7" fmla="*/ 199377 w 291374"/>
                  <a:gd name="connsiteY7" fmla="*/ 12166 h 275247"/>
                  <a:gd name="connsiteX8" fmla="*/ 227968 w 291374"/>
                  <a:gd name="connsiteY8" fmla="*/ 29344 h 275247"/>
                  <a:gd name="connsiteX9" fmla="*/ 226707 w 291374"/>
                  <a:gd name="connsiteY9" fmla="*/ 37543 h 275247"/>
                  <a:gd name="connsiteX10" fmla="*/ 188866 w 291374"/>
                  <a:gd name="connsiteY10" fmla="*/ 176924 h 275247"/>
                  <a:gd name="connsiteX11" fmla="*/ 84173 w 291374"/>
                  <a:gd name="connsiteY11" fmla="*/ 263207 h 275247"/>
                  <a:gd name="connsiteX12" fmla="*/ 32878 w 291374"/>
                  <a:gd name="connsiteY12" fmla="*/ 212452 h 275247"/>
                  <a:gd name="connsiteX13" fmla="*/ 37503 w 291374"/>
                  <a:gd name="connsiteY13" fmla="*/ 181999 h 275247"/>
                  <a:gd name="connsiteX14" fmla="*/ 78287 w 291374"/>
                  <a:gd name="connsiteY14" fmla="*/ 30125 h 275247"/>
                  <a:gd name="connsiteX15" fmla="*/ 113605 w 291374"/>
                  <a:gd name="connsiteY15" fmla="*/ 12166 h 275247"/>
                  <a:gd name="connsiteX16" fmla="*/ 127900 w 291374"/>
                  <a:gd name="connsiteY16" fmla="*/ 4357 h 275247"/>
                  <a:gd name="connsiteX17" fmla="*/ 122014 w 291374"/>
                  <a:gd name="connsiteY17" fmla="*/ 63 h 275247"/>
                  <a:gd name="connsiteX18" fmla="*/ 68196 w 291374"/>
                  <a:gd name="connsiteY18" fmla="*/ 1234 h 275247"/>
                  <a:gd name="connsiteX19" fmla="*/ 13957 w 291374"/>
                  <a:gd name="connsiteY19" fmla="*/ 63 h 275247"/>
                  <a:gd name="connsiteX20" fmla="*/ 5969 w 291374"/>
                  <a:gd name="connsiteY20" fmla="*/ 7871 h 275247"/>
                  <a:gd name="connsiteX21" fmla="*/ 17741 w 291374"/>
                  <a:gd name="connsiteY21" fmla="*/ 12166 h 275247"/>
                  <a:gd name="connsiteX22" fmla="*/ 33719 w 291374"/>
                  <a:gd name="connsiteY22" fmla="*/ 12947 h 275247"/>
                  <a:gd name="connsiteX23" fmla="*/ 45071 w 291374"/>
                  <a:gd name="connsiteY23" fmla="*/ 19193 h 275247"/>
                  <a:gd name="connsiteX24" fmla="*/ 37923 w 291374"/>
                  <a:gd name="connsiteY24" fmla="*/ 46913 h 275247"/>
                  <a:gd name="connsiteX25" fmla="*/ 28673 w 291374"/>
                  <a:gd name="connsiteY25" fmla="*/ 81270 h 275247"/>
                  <a:gd name="connsiteX26" fmla="*/ 3025 w 291374"/>
                  <a:gd name="connsiteY26" fmla="*/ 177705 h 275247"/>
                  <a:gd name="connsiteX27" fmla="*/ 82 w 291374"/>
                  <a:gd name="connsiteY27" fmla="*/ 200349 h 275247"/>
                  <a:gd name="connsiteX28" fmla="*/ 82491 w 291374"/>
                  <a:gd name="connsiteY28" fmla="*/ 275310 h 275247"/>
                  <a:gd name="connsiteX29" fmla="*/ 201480 w 291374"/>
                  <a:gd name="connsiteY29" fmla="*/ 179657 h 275247"/>
                  <a:gd name="connsiteX30" fmla="*/ 238900 w 291374"/>
                  <a:gd name="connsiteY30" fmla="*/ 41057 h 2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1374" h="275247">
                    <a:moveTo>
                      <a:pt x="238900" y="41057"/>
                    </a:moveTo>
                    <a:cubicBezTo>
                      <a:pt x="243105" y="25050"/>
                      <a:pt x="250673" y="13337"/>
                      <a:pt x="284309" y="12166"/>
                    </a:cubicBezTo>
                    <a:cubicBezTo>
                      <a:pt x="286411" y="12166"/>
                      <a:pt x="291457" y="11775"/>
                      <a:pt x="291457" y="4357"/>
                    </a:cubicBezTo>
                    <a:cubicBezTo>
                      <a:pt x="291457" y="3967"/>
                      <a:pt x="291457" y="63"/>
                      <a:pt x="285991" y="63"/>
                    </a:cubicBezTo>
                    <a:cubicBezTo>
                      <a:pt x="272116" y="63"/>
                      <a:pt x="257400" y="1234"/>
                      <a:pt x="243105" y="1234"/>
                    </a:cubicBezTo>
                    <a:cubicBezTo>
                      <a:pt x="228809" y="1234"/>
                      <a:pt x="213252" y="63"/>
                      <a:pt x="199377" y="63"/>
                    </a:cubicBezTo>
                    <a:cubicBezTo>
                      <a:pt x="196855" y="63"/>
                      <a:pt x="191809" y="63"/>
                      <a:pt x="191809" y="7871"/>
                    </a:cubicBezTo>
                    <a:cubicBezTo>
                      <a:pt x="191809" y="12166"/>
                      <a:pt x="196014" y="12166"/>
                      <a:pt x="199377" y="12166"/>
                    </a:cubicBezTo>
                    <a:cubicBezTo>
                      <a:pt x="223343" y="12556"/>
                      <a:pt x="227968" y="20755"/>
                      <a:pt x="227968" y="29344"/>
                    </a:cubicBezTo>
                    <a:cubicBezTo>
                      <a:pt x="227968" y="30516"/>
                      <a:pt x="227127" y="36372"/>
                      <a:pt x="226707" y="37543"/>
                    </a:cubicBezTo>
                    <a:lnTo>
                      <a:pt x="188866" y="176924"/>
                    </a:lnTo>
                    <a:cubicBezTo>
                      <a:pt x="174571" y="229240"/>
                      <a:pt x="126218" y="263207"/>
                      <a:pt x="84173" y="263207"/>
                    </a:cubicBezTo>
                    <a:cubicBezTo>
                      <a:pt x="55582" y="263207"/>
                      <a:pt x="32878" y="246028"/>
                      <a:pt x="32878" y="212452"/>
                    </a:cubicBezTo>
                    <a:cubicBezTo>
                      <a:pt x="32878" y="211671"/>
                      <a:pt x="32878" y="199178"/>
                      <a:pt x="37503" y="181999"/>
                    </a:cubicBezTo>
                    <a:lnTo>
                      <a:pt x="78287" y="30125"/>
                    </a:lnTo>
                    <a:cubicBezTo>
                      <a:pt x="82071" y="16070"/>
                      <a:pt x="82912" y="12166"/>
                      <a:pt x="113605" y="12166"/>
                    </a:cubicBezTo>
                    <a:cubicBezTo>
                      <a:pt x="124537" y="12166"/>
                      <a:pt x="127900" y="12166"/>
                      <a:pt x="127900" y="4357"/>
                    </a:cubicBezTo>
                    <a:cubicBezTo>
                      <a:pt x="127900" y="63"/>
                      <a:pt x="123275" y="63"/>
                      <a:pt x="122014" y="63"/>
                    </a:cubicBezTo>
                    <a:cubicBezTo>
                      <a:pt x="110241" y="63"/>
                      <a:pt x="79969" y="1234"/>
                      <a:pt x="68196" y="1234"/>
                    </a:cubicBezTo>
                    <a:cubicBezTo>
                      <a:pt x="56003" y="1234"/>
                      <a:pt x="26150" y="63"/>
                      <a:pt x="13957" y="63"/>
                    </a:cubicBezTo>
                    <a:cubicBezTo>
                      <a:pt x="10594" y="63"/>
                      <a:pt x="5969" y="63"/>
                      <a:pt x="5969" y="7871"/>
                    </a:cubicBezTo>
                    <a:cubicBezTo>
                      <a:pt x="5969" y="12166"/>
                      <a:pt x="9753" y="12166"/>
                      <a:pt x="17741" y="12166"/>
                    </a:cubicBezTo>
                    <a:cubicBezTo>
                      <a:pt x="18582" y="12166"/>
                      <a:pt x="26571" y="12166"/>
                      <a:pt x="33719" y="12947"/>
                    </a:cubicBezTo>
                    <a:cubicBezTo>
                      <a:pt x="41287" y="13728"/>
                      <a:pt x="45071" y="14118"/>
                      <a:pt x="45071" y="19193"/>
                    </a:cubicBezTo>
                    <a:cubicBezTo>
                      <a:pt x="45071" y="21536"/>
                      <a:pt x="40446" y="37934"/>
                      <a:pt x="37923" y="46913"/>
                    </a:cubicBezTo>
                    <a:lnTo>
                      <a:pt x="28673" y="81270"/>
                    </a:lnTo>
                    <a:cubicBezTo>
                      <a:pt x="24889" y="96497"/>
                      <a:pt x="4707" y="170287"/>
                      <a:pt x="3025" y="177705"/>
                    </a:cubicBezTo>
                    <a:cubicBezTo>
                      <a:pt x="82" y="188636"/>
                      <a:pt x="82" y="194493"/>
                      <a:pt x="82" y="200349"/>
                    </a:cubicBezTo>
                    <a:cubicBezTo>
                      <a:pt x="82" y="247980"/>
                      <a:pt x="38344" y="275310"/>
                      <a:pt x="82491" y="275310"/>
                    </a:cubicBezTo>
                    <a:cubicBezTo>
                      <a:pt x="135468" y="275310"/>
                      <a:pt x="187605" y="231192"/>
                      <a:pt x="201480" y="179657"/>
                    </a:cubicBezTo>
                    <a:lnTo>
                      <a:pt x="238900" y="41057"/>
                    </a:lnTo>
                    <a:close/>
                  </a:path>
                </a:pathLst>
              </a:custGeom>
              <a:solidFill>
                <a:srgbClr val="000000"/>
              </a:solidFill>
              <a:ln w="41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89" name="Group 488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 title="IguanaTex Vector Display">
              <a:extLst>
                <a:ext uri="{FF2B5EF4-FFF2-40B4-BE49-F238E27FC236}">
                  <a16:creationId xmlns:a16="http://schemas.microsoft.com/office/drawing/2014/main" id="{0D1BACF0-C714-DCE0-39D8-7BEC868CDBB8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2975250" y="3884553"/>
              <a:ext cx="436703" cy="317740"/>
              <a:chOff x="5604385" y="4810171"/>
              <a:chExt cx="493590" cy="359130"/>
            </a:xfrm>
          </p:grpSpPr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13BA4222-E515-C862-2994-55845FCB636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5604385" y="4810171"/>
                <a:ext cx="185046" cy="359130"/>
              </a:xfrm>
              <a:custGeom>
                <a:avLst/>
                <a:gdLst>
                  <a:gd name="connsiteX0" fmla="*/ 100542 w 185046"/>
                  <a:gd name="connsiteY0" fmla="*/ 55936 h 359130"/>
                  <a:gd name="connsiteX1" fmla="*/ 131118 w 185046"/>
                  <a:gd name="connsiteY1" fmla="*/ 90351 h 359130"/>
                  <a:gd name="connsiteX2" fmla="*/ 180358 w 185046"/>
                  <a:gd name="connsiteY2" fmla="*/ 113025 h 359130"/>
                  <a:gd name="connsiteX3" fmla="*/ 185123 w 185046"/>
                  <a:gd name="connsiteY3" fmla="*/ 105332 h 359130"/>
                  <a:gd name="connsiteX4" fmla="*/ 175990 w 185046"/>
                  <a:gd name="connsiteY4" fmla="*/ 95615 h 359130"/>
                  <a:gd name="connsiteX5" fmla="*/ 124368 w 185046"/>
                  <a:gd name="connsiteY5" fmla="*/ 63224 h 359130"/>
                  <a:gd name="connsiteX6" fmla="*/ 96968 w 185046"/>
                  <a:gd name="connsiteY6" fmla="*/ 3707 h 359130"/>
                  <a:gd name="connsiteX7" fmla="*/ 92600 w 185046"/>
                  <a:gd name="connsiteY7" fmla="*/ 63 h 359130"/>
                  <a:gd name="connsiteX8" fmla="*/ 87835 w 185046"/>
                  <a:gd name="connsiteY8" fmla="*/ 7351 h 359130"/>
                  <a:gd name="connsiteX9" fmla="*/ 6827 w 185046"/>
                  <a:gd name="connsiteY9" fmla="*/ 96425 h 359130"/>
                  <a:gd name="connsiteX10" fmla="*/ 77 w 185046"/>
                  <a:gd name="connsiteY10" fmla="*/ 105332 h 359130"/>
                  <a:gd name="connsiteX11" fmla="*/ 4842 w 185046"/>
                  <a:gd name="connsiteY11" fmla="*/ 113025 h 359130"/>
                  <a:gd name="connsiteX12" fmla="*/ 52096 w 185046"/>
                  <a:gd name="connsiteY12" fmla="*/ 91971 h 359130"/>
                  <a:gd name="connsiteX13" fmla="*/ 84658 w 185046"/>
                  <a:gd name="connsiteY13" fmla="*/ 55936 h 359130"/>
                  <a:gd name="connsiteX14" fmla="*/ 84658 w 185046"/>
                  <a:gd name="connsiteY14" fmla="*/ 344617 h 359130"/>
                  <a:gd name="connsiteX15" fmla="*/ 92600 w 185046"/>
                  <a:gd name="connsiteY15" fmla="*/ 359193 h 359130"/>
                  <a:gd name="connsiteX16" fmla="*/ 100542 w 185046"/>
                  <a:gd name="connsiteY16" fmla="*/ 344617 h 359130"/>
                  <a:gd name="connsiteX17" fmla="*/ 100542 w 185046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046" h="359130">
                    <a:moveTo>
                      <a:pt x="100542" y="55936"/>
                    </a:moveTo>
                    <a:cubicBezTo>
                      <a:pt x="110072" y="71322"/>
                      <a:pt x="121191" y="82659"/>
                      <a:pt x="131118" y="90351"/>
                    </a:cubicBezTo>
                    <a:cubicBezTo>
                      <a:pt x="155341" y="108976"/>
                      <a:pt x="179564" y="113025"/>
                      <a:pt x="180358" y="113025"/>
                    </a:cubicBezTo>
                    <a:cubicBezTo>
                      <a:pt x="185123" y="113025"/>
                      <a:pt x="185123" y="108571"/>
                      <a:pt x="185123" y="105332"/>
                    </a:cubicBezTo>
                    <a:cubicBezTo>
                      <a:pt x="185123" y="98854"/>
                      <a:pt x="184726" y="98449"/>
                      <a:pt x="175990" y="95615"/>
                    </a:cubicBezTo>
                    <a:cubicBezTo>
                      <a:pt x="148988" y="87922"/>
                      <a:pt x="133501" y="73346"/>
                      <a:pt x="124368" y="63224"/>
                    </a:cubicBezTo>
                    <a:cubicBezTo>
                      <a:pt x="104116" y="40956"/>
                      <a:pt x="99351" y="16663"/>
                      <a:pt x="96968" y="3707"/>
                    </a:cubicBezTo>
                    <a:cubicBezTo>
                      <a:pt x="96571" y="1682"/>
                      <a:pt x="94983" y="63"/>
                      <a:pt x="92600" y="63"/>
                    </a:cubicBezTo>
                    <a:cubicBezTo>
                      <a:pt x="89026" y="63"/>
                      <a:pt x="88629" y="2492"/>
                      <a:pt x="87835" y="7351"/>
                    </a:cubicBezTo>
                    <a:cubicBezTo>
                      <a:pt x="78702" y="52293"/>
                      <a:pt x="50508" y="83873"/>
                      <a:pt x="6827" y="96425"/>
                    </a:cubicBezTo>
                    <a:cubicBezTo>
                      <a:pt x="871" y="98449"/>
                      <a:pt x="77" y="98449"/>
                      <a:pt x="77" y="105332"/>
                    </a:cubicBezTo>
                    <a:cubicBezTo>
                      <a:pt x="77" y="108571"/>
                      <a:pt x="77" y="113025"/>
                      <a:pt x="4842" y="113025"/>
                    </a:cubicBezTo>
                    <a:cubicBezTo>
                      <a:pt x="6033" y="113025"/>
                      <a:pt x="29462" y="108571"/>
                      <a:pt x="52096" y="91971"/>
                    </a:cubicBezTo>
                    <a:cubicBezTo>
                      <a:pt x="65200" y="81849"/>
                      <a:pt x="75922" y="69702"/>
                      <a:pt x="84658" y="55936"/>
                    </a:cubicBezTo>
                    <a:lnTo>
                      <a:pt x="84658" y="344617"/>
                    </a:lnTo>
                    <a:cubicBezTo>
                      <a:pt x="84658" y="351905"/>
                      <a:pt x="84658" y="359193"/>
                      <a:pt x="92600" y="359193"/>
                    </a:cubicBezTo>
                    <a:cubicBezTo>
                      <a:pt x="100542" y="359193"/>
                      <a:pt x="100542" y="351905"/>
                      <a:pt x="100542" y="344617"/>
                    </a:cubicBezTo>
                    <a:lnTo>
                      <a:pt x="100542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395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598E0658-D08B-62FF-9DBF-F7595C160679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5822788" y="4814220"/>
                <a:ext cx="275187" cy="285441"/>
              </a:xfrm>
              <a:custGeom>
                <a:avLst/>
                <a:gdLst>
                  <a:gd name="connsiteX0" fmla="*/ 225632 w 275187"/>
                  <a:gd name="connsiteY0" fmla="*/ 42575 h 285441"/>
                  <a:gd name="connsiteX1" fmla="*/ 268518 w 275187"/>
                  <a:gd name="connsiteY1" fmla="*/ 12614 h 285441"/>
                  <a:gd name="connsiteX2" fmla="*/ 275269 w 275187"/>
                  <a:gd name="connsiteY2" fmla="*/ 4516 h 285441"/>
                  <a:gd name="connsiteX3" fmla="*/ 270107 w 275187"/>
                  <a:gd name="connsiteY3" fmla="*/ 63 h 285441"/>
                  <a:gd name="connsiteX4" fmla="*/ 229603 w 275187"/>
                  <a:gd name="connsiteY4" fmla="*/ 1277 h 285441"/>
                  <a:gd name="connsiteX5" fmla="*/ 188305 w 275187"/>
                  <a:gd name="connsiteY5" fmla="*/ 63 h 285441"/>
                  <a:gd name="connsiteX6" fmla="*/ 181157 w 275187"/>
                  <a:gd name="connsiteY6" fmla="*/ 8160 h 285441"/>
                  <a:gd name="connsiteX7" fmla="*/ 188305 w 275187"/>
                  <a:gd name="connsiteY7" fmla="*/ 12614 h 285441"/>
                  <a:gd name="connsiteX8" fmla="*/ 215307 w 275187"/>
                  <a:gd name="connsiteY8" fmla="*/ 30429 h 285441"/>
                  <a:gd name="connsiteX9" fmla="*/ 214116 w 275187"/>
                  <a:gd name="connsiteY9" fmla="*/ 38931 h 285441"/>
                  <a:gd name="connsiteX10" fmla="*/ 178378 w 275187"/>
                  <a:gd name="connsiteY10" fmla="*/ 183474 h 285441"/>
                  <a:gd name="connsiteX11" fmla="*/ 79501 w 275187"/>
                  <a:gd name="connsiteY11" fmla="*/ 272953 h 285441"/>
                  <a:gd name="connsiteX12" fmla="*/ 31055 w 275187"/>
                  <a:gd name="connsiteY12" fmla="*/ 220318 h 285441"/>
                  <a:gd name="connsiteX13" fmla="*/ 35423 w 275187"/>
                  <a:gd name="connsiteY13" fmla="*/ 188738 h 285441"/>
                  <a:gd name="connsiteX14" fmla="*/ 73941 w 275187"/>
                  <a:gd name="connsiteY14" fmla="*/ 31239 h 285441"/>
                  <a:gd name="connsiteX15" fmla="*/ 107297 w 275187"/>
                  <a:gd name="connsiteY15" fmla="*/ 12614 h 285441"/>
                  <a:gd name="connsiteX16" fmla="*/ 120799 w 275187"/>
                  <a:gd name="connsiteY16" fmla="*/ 4516 h 285441"/>
                  <a:gd name="connsiteX17" fmla="*/ 115239 w 275187"/>
                  <a:gd name="connsiteY17" fmla="*/ 63 h 285441"/>
                  <a:gd name="connsiteX18" fmla="*/ 64411 w 275187"/>
                  <a:gd name="connsiteY18" fmla="*/ 1277 h 285441"/>
                  <a:gd name="connsiteX19" fmla="*/ 13186 w 275187"/>
                  <a:gd name="connsiteY19" fmla="*/ 63 h 285441"/>
                  <a:gd name="connsiteX20" fmla="*/ 5641 w 275187"/>
                  <a:gd name="connsiteY20" fmla="*/ 8160 h 285441"/>
                  <a:gd name="connsiteX21" fmla="*/ 16760 w 275187"/>
                  <a:gd name="connsiteY21" fmla="*/ 12614 h 285441"/>
                  <a:gd name="connsiteX22" fmla="*/ 31849 w 275187"/>
                  <a:gd name="connsiteY22" fmla="*/ 13424 h 285441"/>
                  <a:gd name="connsiteX23" fmla="*/ 42571 w 275187"/>
                  <a:gd name="connsiteY23" fmla="*/ 19902 h 285441"/>
                  <a:gd name="connsiteX24" fmla="*/ 35820 w 275187"/>
                  <a:gd name="connsiteY24" fmla="*/ 48649 h 285441"/>
                  <a:gd name="connsiteX25" fmla="*/ 27084 w 275187"/>
                  <a:gd name="connsiteY25" fmla="*/ 84278 h 285441"/>
                  <a:gd name="connsiteX26" fmla="*/ 2861 w 275187"/>
                  <a:gd name="connsiteY26" fmla="*/ 184284 h 285441"/>
                  <a:gd name="connsiteX27" fmla="*/ 82 w 275187"/>
                  <a:gd name="connsiteY27" fmla="*/ 207767 h 285441"/>
                  <a:gd name="connsiteX28" fmla="*/ 77912 w 275187"/>
                  <a:gd name="connsiteY28" fmla="*/ 285504 h 285441"/>
                  <a:gd name="connsiteX29" fmla="*/ 190290 w 275187"/>
                  <a:gd name="connsiteY29" fmla="*/ 186308 h 285441"/>
                  <a:gd name="connsiteX30" fmla="*/ 225632 w 275187"/>
                  <a:gd name="connsiteY30" fmla="*/ 42575 h 28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5187" h="285441">
                    <a:moveTo>
                      <a:pt x="225632" y="42575"/>
                    </a:moveTo>
                    <a:cubicBezTo>
                      <a:pt x="229603" y="25975"/>
                      <a:pt x="236751" y="13829"/>
                      <a:pt x="268518" y="12614"/>
                    </a:cubicBezTo>
                    <a:cubicBezTo>
                      <a:pt x="270504" y="12614"/>
                      <a:pt x="275269" y="12209"/>
                      <a:pt x="275269" y="4516"/>
                    </a:cubicBezTo>
                    <a:cubicBezTo>
                      <a:pt x="275269" y="4112"/>
                      <a:pt x="275269" y="63"/>
                      <a:pt x="270107" y="63"/>
                    </a:cubicBezTo>
                    <a:cubicBezTo>
                      <a:pt x="257002" y="63"/>
                      <a:pt x="243104" y="1277"/>
                      <a:pt x="229603" y="1277"/>
                    </a:cubicBezTo>
                    <a:cubicBezTo>
                      <a:pt x="216102" y="1277"/>
                      <a:pt x="201409" y="63"/>
                      <a:pt x="188305" y="63"/>
                    </a:cubicBezTo>
                    <a:cubicBezTo>
                      <a:pt x="185922" y="63"/>
                      <a:pt x="181157" y="63"/>
                      <a:pt x="181157" y="8160"/>
                    </a:cubicBezTo>
                    <a:cubicBezTo>
                      <a:pt x="181157" y="12614"/>
                      <a:pt x="185128" y="12614"/>
                      <a:pt x="188305" y="12614"/>
                    </a:cubicBezTo>
                    <a:cubicBezTo>
                      <a:pt x="210939" y="13019"/>
                      <a:pt x="215307" y="21521"/>
                      <a:pt x="215307" y="30429"/>
                    </a:cubicBezTo>
                    <a:cubicBezTo>
                      <a:pt x="215307" y="31644"/>
                      <a:pt x="214513" y="37717"/>
                      <a:pt x="214116" y="38931"/>
                    </a:cubicBezTo>
                    <a:lnTo>
                      <a:pt x="178378" y="183474"/>
                    </a:lnTo>
                    <a:cubicBezTo>
                      <a:pt x="164876" y="237728"/>
                      <a:pt x="119210" y="272953"/>
                      <a:pt x="79501" y="272953"/>
                    </a:cubicBezTo>
                    <a:cubicBezTo>
                      <a:pt x="52498" y="272953"/>
                      <a:pt x="31055" y="255138"/>
                      <a:pt x="31055" y="220318"/>
                    </a:cubicBezTo>
                    <a:cubicBezTo>
                      <a:pt x="31055" y="219509"/>
                      <a:pt x="31055" y="206552"/>
                      <a:pt x="35423" y="188738"/>
                    </a:cubicBezTo>
                    <a:lnTo>
                      <a:pt x="73941" y="31239"/>
                    </a:lnTo>
                    <a:cubicBezTo>
                      <a:pt x="77515" y="16663"/>
                      <a:pt x="78310" y="12614"/>
                      <a:pt x="107297" y="12614"/>
                    </a:cubicBezTo>
                    <a:cubicBezTo>
                      <a:pt x="117622" y="12614"/>
                      <a:pt x="120799" y="12614"/>
                      <a:pt x="120799" y="4516"/>
                    </a:cubicBezTo>
                    <a:cubicBezTo>
                      <a:pt x="120799" y="63"/>
                      <a:pt x="116431" y="63"/>
                      <a:pt x="115239" y="63"/>
                    </a:cubicBezTo>
                    <a:cubicBezTo>
                      <a:pt x="104121" y="63"/>
                      <a:pt x="75530" y="1277"/>
                      <a:pt x="64411" y="1277"/>
                    </a:cubicBezTo>
                    <a:cubicBezTo>
                      <a:pt x="52895" y="1277"/>
                      <a:pt x="24702" y="63"/>
                      <a:pt x="13186" y="63"/>
                    </a:cubicBezTo>
                    <a:cubicBezTo>
                      <a:pt x="10009" y="63"/>
                      <a:pt x="5641" y="63"/>
                      <a:pt x="5641" y="8160"/>
                    </a:cubicBezTo>
                    <a:cubicBezTo>
                      <a:pt x="5641" y="12614"/>
                      <a:pt x="9215" y="12614"/>
                      <a:pt x="16760" y="12614"/>
                    </a:cubicBezTo>
                    <a:cubicBezTo>
                      <a:pt x="17554" y="12614"/>
                      <a:pt x="25099" y="12614"/>
                      <a:pt x="31849" y="13424"/>
                    </a:cubicBezTo>
                    <a:cubicBezTo>
                      <a:pt x="38997" y="14234"/>
                      <a:pt x="42571" y="14639"/>
                      <a:pt x="42571" y="19902"/>
                    </a:cubicBezTo>
                    <a:cubicBezTo>
                      <a:pt x="42571" y="22331"/>
                      <a:pt x="38203" y="39336"/>
                      <a:pt x="35820" y="48649"/>
                    </a:cubicBezTo>
                    <a:lnTo>
                      <a:pt x="27084" y="84278"/>
                    </a:lnTo>
                    <a:cubicBezTo>
                      <a:pt x="23510" y="100069"/>
                      <a:pt x="4450" y="176591"/>
                      <a:pt x="2861" y="184284"/>
                    </a:cubicBezTo>
                    <a:cubicBezTo>
                      <a:pt x="82" y="195621"/>
                      <a:pt x="82" y="201694"/>
                      <a:pt x="82" y="207767"/>
                    </a:cubicBezTo>
                    <a:cubicBezTo>
                      <a:pt x="82" y="257163"/>
                      <a:pt x="36217" y="285504"/>
                      <a:pt x="77912" y="285504"/>
                    </a:cubicBezTo>
                    <a:cubicBezTo>
                      <a:pt x="127946" y="285504"/>
                      <a:pt x="177186" y="239753"/>
                      <a:pt x="190290" y="186308"/>
                    </a:cubicBezTo>
                    <a:lnTo>
                      <a:pt x="225632" y="42575"/>
                    </a:lnTo>
                    <a:close/>
                  </a:path>
                </a:pathLst>
              </a:custGeom>
              <a:solidFill>
                <a:srgbClr val="000000"/>
              </a:solidFill>
              <a:ln w="395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90" name="Group 489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\notin $&#10;&#10;\end{document}&#10;" title="IguanaTex Vector Display">
              <a:extLst>
                <a:ext uri="{FF2B5EF4-FFF2-40B4-BE49-F238E27FC236}">
                  <a16:creationId xmlns:a16="http://schemas.microsoft.com/office/drawing/2014/main" id="{8B9BC34A-8BEE-0296-58FE-FB1FF49C0A61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 rot="10800000">
              <a:off x="3568534" y="3808878"/>
              <a:ext cx="195210" cy="394759"/>
              <a:chOff x="5578650" y="4730915"/>
              <a:chExt cx="195210" cy="39475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6C7CC8AE-625F-8A3B-ECE5-C519907CECA1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5611099" y="4730915"/>
                <a:ext cx="151874" cy="394759"/>
              </a:xfrm>
              <a:custGeom>
                <a:avLst/>
                <a:gdLst>
                  <a:gd name="connsiteX0" fmla="*/ 150000 w 151874"/>
                  <a:gd name="connsiteY0" fmla="*/ 15064 h 394759"/>
                  <a:gd name="connsiteX1" fmla="*/ 151952 w 151874"/>
                  <a:gd name="connsiteY1" fmla="*/ 7958 h 394759"/>
                  <a:gd name="connsiteX2" fmla="*/ 144143 w 151874"/>
                  <a:gd name="connsiteY2" fmla="*/ 63 h 394759"/>
                  <a:gd name="connsiteX3" fmla="*/ 137506 w 151874"/>
                  <a:gd name="connsiteY3" fmla="*/ 3616 h 394759"/>
                  <a:gd name="connsiteX4" fmla="*/ 2030 w 151874"/>
                  <a:gd name="connsiteY4" fmla="*/ 379822 h 394759"/>
                  <a:gd name="connsiteX5" fmla="*/ 78 w 151874"/>
                  <a:gd name="connsiteY5" fmla="*/ 386927 h 394759"/>
                  <a:gd name="connsiteX6" fmla="*/ 7886 w 151874"/>
                  <a:gd name="connsiteY6" fmla="*/ 394822 h 394759"/>
                  <a:gd name="connsiteX7" fmla="*/ 16476 w 151874"/>
                  <a:gd name="connsiteY7" fmla="*/ 385348 h 394759"/>
                  <a:gd name="connsiteX8" fmla="*/ 150000 w 151874"/>
                  <a:gd name="connsiteY8" fmla="*/ 15064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874" h="394759">
                    <a:moveTo>
                      <a:pt x="150000" y="15064"/>
                    </a:moveTo>
                    <a:cubicBezTo>
                      <a:pt x="151952" y="9932"/>
                      <a:pt x="151952" y="8353"/>
                      <a:pt x="151952" y="7958"/>
                    </a:cubicBezTo>
                    <a:cubicBezTo>
                      <a:pt x="151952" y="3616"/>
                      <a:pt x="148438" y="63"/>
                      <a:pt x="144143" y="63"/>
                    </a:cubicBezTo>
                    <a:cubicBezTo>
                      <a:pt x="141410" y="63"/>
                      <a:pt x="138677" y="1247"/>
                      <a:pt x="137506" y="3616"/>
                    </a:cubicBezTo>
                    <a:lnTo>
                      <a:pt x="2030" y="379822"/>
                    </a:lnTo>
                    <a:cubicBezTo>
                      <a:pt x="78" y="384953"/>
                      <a:pt x="78" y="386532"/>
                      <a:pt x="78" y="386927"/>
                    </a:cubicBezTo>
                    <a:cubicBezTo>
                      <a:pt x="78" y="391270"/>
                      <a:pt x="3592" y="394822"/>
                      <a:pt x="7886" y="394822"/>
                    </a:cubicBezTo>
                    <a:cubicBezTo>
                      <a:pt x="12962" y="394822"/>
                      <a:pt x="14133" y="392059"/>
                      <a:pt x="16476" y="385348"/>
                    </a:cubicBezTo>
                    <a:lnTo>
                      <a:pt x="150000" y="150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9A6A25CD-96FD-8C54-262F-D6DAA1796AF2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5578650" y="4813814"/>
                <a:ext cx="195210" cy="228960"/>
              </a:xfrm>
              <a:custGeom>
                <a:avLst/>
                <a:gdLst>
                  <a:gd name="connsiteX0" fmla="*/ 181623 w 195210"/>
                  <a:gd name="connsiteY0" fmla="*/ 122438 h 228960"/>
                  <a:gd name="connsiteX1" fmla="*/ 195288 w 195210"/>
                  <a:gd name="connsiteY1" fmla="*/ 114543 h 228960"/>
                  <a:gd name="connsiteX2" fmla="*/ 181623 w 195210"/>
                  <a:gd name="connsiteY2" fmla="*/ 106648 h 228960"/>
                  <a:gd name="connsiteX3" fmla="*/ 16084 w 195210"/>
                  <a:gd name="connsiteY3" fmla="*/ 106648 h 228960"/>
                  <a:gd name="connsiteX4" fmla="*/ 120717 w 195210"/>
                  <a:gd name="connsiteY4" fmla="*/ 15853 h 228960"/>
                  <a:gd name="connsiteX5" fmla="*/ 181623 w 195210"/>
                  <a:gd name="connsiteY5" fmla="*/ 15853 h 228960"/>
                  <a:gd name="connsiteX6" fmla="*/ 195288 w 195210"/>
                  <a:gd name="connsiteY6" fmla="*/ 7958 h 228960"/>
                  <a:gd name="connsiteX7" fmla="*/ 181623 w 195210"/>
                  <a:gd name="connsiteY7" fmla="*/ 63 h 228960"/>
                  <a:gd name="connsiteX8" fmla="*/ 119936 w 195210"/>
                  <a:gd name="connsiteY8" fmla="*/ 63 h 228960"/>
                  <a:gd name="connsiteX9" fmla="*/ 77 w 195210"/>
                  <a:gd name="connsiteY9" fmla="*/ 114543 h 228960"/>
                  <a:gd name="connsiteX10" fmla="*/ 119936 w 195210"/>
                  <a:gd name="connsiteY10" fmla="*/ 229023 h 228960"/>
                  <a:gd name="connsiteX11" fmla="*/ 181623 w 195210"/>
                  <a:gd name="connsiteY11" fmla="*/ 229023 h 228960"/>
                  <a:gd name="connsiteX12" fmla="*/ 195288 w 195210"/>
                  <a:gd name="connsiteY12" fmla="*/ 221128 h 228960"/>
                  <a:gd name="connsiteX13" fmla="*/ 181623 w 195210"/>
                  <a:gd name="connsiteY13" fmla="*/ 213233 h 228960"/>
                  <a:gd name="connsiteX14" fmla="*/ 120717 w 195210"/>
                  <a:gd name="connsiteY14" fmla="*/ 213233 h 228960"/>
                  <a:gd name="connsiteX15" fmla="*/ 16084 w 195210"/>
                  <a:gd name="connsiteY15" fmla="*/ 122438 h 228960"/>
                  <a:gd name="connsiteX16" fmla="*/ 181623 w 195210"/>
                  <a:gd name="connsiteY16" fmla="*/ 122438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5210" h="228960">
                    <a:moveTo>
                      <a:pt x="181623" y="122438"/>
                    </a:moveTo>
                    <a:cubicBezTo>
                      <a:pt x="188260" y="122438"/>
                      <a:pt x="195288" y="122438"/>
                      <a:pt x="195288" y="114543"/>
                    </a:cubicBezTo>
                    <a:cubicBezTo>
                      <a:pt x="195288" y="106648"/>
                      <a:pt x="188260" y="106648"/>
                      <a:pt x="181623" y="106648"/>
                    </a:cubicBezTo>
                    <a:lnTo>
                      <a:pt x="16084" y="106648"/>
                    </a:lnTo>
                    <a:cubicBezTo>
                      <a:pt x="20769" y="53750"/>
                      <a:pt x="65668" y="15853"/>
                      <a:pt x="120717" y="15853"/>
                    </a:cubicBezTo>
                    <a:lnTo>
                      <a:pt x="181623" y="15853"/>
                    </a:lnTo>
                    <a:cubicBezTo>
                      <a:pt x="188260" y="15853"/>
                      <a:pt x="195288" y="15853"/>
                      <a:pt x="195288" y="7958"/>
                    </a:cubicBezTo>
                    <a:cubicBezTo>
                      <a:pt x="195288" y="63"/>
                      <a:pt x="188260" y="63"/>
                      <a:pt x="181623" y="63"/>
                    </a:cubicBezTo>
                    <a:lnTo>
                      <a:pt x="119936" y="63"/>
                    </a:lnTo>
                    <a:cubicBezTo>
                      <a:pt x="53174" y="63"/>
                      <a:pt x="77" y="51382"/>
                      <a:pt x="77" y="114543"/>
                    </a:cubicBezTo>
                    <a:cubicBezTo>
                      <a:pt x="77" y="177705"/>
                      <a:pt x="53174" y="229023"/>
                      <a:pt x="119936" y="229023"/>
                    </a:cubicBezTo>
                    <a:lnTo>
                      <a:pt x="181623" y="229023"/>
                    </a:lnTo>
                    <a:cubicBezTo>
                      <a:pt x="188260" y="229023"/>
                      <a:pt x="195288" y="229023"/>
                      <a:pt x="195288" y="221128"/>
                    </a:cubicBezTo>
                    <a:cubicBezTo>
                      <a:pt x="195288" y="213233"/>
                      <a:pt x="188260" y="213233"/>
                      <a:pt x="181623" y="213233"/>
                    </a:cubicBezTo>
                    <a:lnTo>
                      <a:pt x="120717" y="213233"/>
                    </a:lnTo>
                    <a:cubicBezTo>
                      <a:pt x="65668" y="213233"/>
                      <a:pt x="20769" y="175336"/>
                      <a:pt x="16084" y="122438"/>
                    </a:cubicBezTo>
                    <a:lnTo>
                      <a:pt x="181623" y="122438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DD82AC6B-587D-73C2-2CD9-FC09DF23E1F9}"/>
              </a:ext>
            </a:extLst>
          </p:cNvPr>
          <p:cNvSpPr txBox="1"/>
          <p:nvPr/>
        </p:nvSpPr>
        <p:spPr>
          <a:xfrm>
            <a:off x="278111" y="4728125"/>
            <a:ext cx="4253685" cy="584775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/>
              <a:t>Not every spacetime…</a:t>
            </a:r>
          </a:p>
        </p:txBody>
      </p: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4F65DB94-43F0-1D65-8D93-BCAE6A421CF6}"/>
              </a:ext>
            </a:extLst>
          </p:cNvPr>
          <p:cNvGrpSpPr/>
          <p:nvPr/>
        </p:nvGrpSpPr>
        <p:grpSpPr>
          <a:xfrm rot="454629">
            <a:off x="8967051" y="3335337"/>
            <a:ext cx="3048337" cy="954107"/>
            <a:chOff x="9143663" y="3336063"/>
            <a:chExt cx="3048337" cy="954107"/>
          </a:xfrm>
        </p:grpSpPr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594A7CBF-FEFB-F655-5684-581DF4977989}"/>
                </a:ext>
              </a:extLst>
            </p:cNvPr>
            <p:cNvSpPr txBox="1"/>
            <p:nvPr/>
          </p:nvSpPr>
          <p:spPr>
            <a:xfrm>
              <a:off x="9143663" y="3336063"/>
              <a:ext cx="3048337" cy="95410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b="1">
                  <a:cs typeface="Courier New" panose="02070309020205020404" pitchFamily="49" charset="0"/>
                </a:rPr>
                <a:t>    is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b="1">
                  <a:cs typeface="Courier New" panose="02070309020205020404" pitchFamily="49" charset="0"/>
                </a:rPr>
                <a:t>“enough points”</a:t>
              </a:r>
            </a:p>
          </p:txBody>
        </p:sp>
        <p:grpSp>
          <p:nvGrpSpPr>
            <p:cNvPr id="553" name="Group 552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T_0$&#10;&#10;\end{document}&#10;" title="IguanaTex Vector Display">
              <a:extLst>
                <a:ext uri="{FF2B5EF4-FFF2-40B4-BE49-F238E27FC236}">
                  <a16:creationId xmlns:a16="http://schemas.microsoft.com/office/drawing/2014/main" id="{6B86F17E-9188-5539-6F01-8650722184D9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10335648" y="3462382"/>
              <a:ext cx="348199" cy="351145"/>
              <a:chOff x="5589122" y="4887794"/>
              <a:chExt cx="363800" cy="351145"/>
            </a:xfrm>
          </p:grpSpPr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E12CF44-6581-59CC-36B7-CF6349DC3F6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5589122" y="4887794"/>
                <a:ext cx="268436" cy="282670"/>
              </a:xfrm>
              <a:custGeom>
                <a:avLst/>
                <a:gdLst>
                  <a:gd name="connsiteX0" fmla="*/ 159165 w 268436"/>
                  <a:gd name="connsiteY0" fmla="*/ 29290 h 282670"/>
                  <a:gd name="connsiteX1" fmla="*/ 168244 w 268436"/>
                  <a:gd name="connsiteY1" fmla="*/ 13841 h 282670"/>
                  <a:gd name="connsiteX2" fmla="*/ 193114 w 268436"/>
                  <a:gd name="connsiteY2" fmla="*/ 13006 h 282670"/>
                  <a:gd name="connsiteX3" fmla="*/ 250749 w 268436"/>
                  <a:gd name="connsiteY3" fmla="*/ 47244 h 282670"/>
                  <a:gd name="connsiteX4" fmla="*/ 247591 w 268436"/>
                  <a:gd name="connsiteY4" fmla="*/ 80647 h 282670"/>
                  <a:gd name="connsiteX5" fmla="*/ 246407 w 268436"/>
                  <a:gd name="connsiteY5" fmla="*/ 88580 h 282670"/>
                  <a:gd name="connsiteX6" fmla="*/ 251144 w 268436"/>
                  <a:gd name="connsiteY6" fmla="*/ 94008 h 282670"/>
                  <a:gd name="connsiteX7" fmla="*/ 257065 w 268436"/>
                  <a:gd name="connsiteY7" fmla="*/ 84405 h 282670"/>
                  <a:gd name="connsiteX8" fmla="*/ 267724 w 268436"/>
                  <a:gd name="connsiteY8" fmla="*/ 11754 h 282670"/>
                  <a:gd name="connsiteX9" fmla="*/ 268513 w 268436"/>
                  <a:gd name="connsiteY9" fmla="*/ 4656 h 282670"/>
                  <a:gd name="connsiteX10" fmla="*/ 257855 w 268436"/>
                  <a:gd name="connsiteY10" fmla="*/ 63 h 282670"/>
                  <a:gd name="connsiteX11" fmla="*/ 38763 w 268436"/>
                  <a:gd name="connsiteY11" fmla="*/ 63 h 282670"/>
                  <a:gd name="connsiteX12" fmla="*/ 26131 w 268436"/>
                  <a:gd name="connsiteY12" fmla="*/ 8413 h 282670"/>
                  <a:gd name="connsiteX13" fmla="*/ 2445 w 268436"/>
                  <a:gd name="connsiteY13" fmla="*/ 81899 h 282670"/>
                  <a:gd name="connsiteX14" fmla="*/ 77 w 268436"/>
                  <a:gd name="connsiteY14" fmla="*/ 89415 h 282670"/>
                  <a:gd name="connsiteX15" fmla="*/ 4814 w 268436"/>
                  <a:gd name="connsiteY15" fmla="*/ 94008 h 282670"/>
                  <a:gd name="connsiteX16" fmla="*/ 11525 w 268436"/>
                  <a:gd name="connsiteY16" fmla="*/ 85240 h 282670"/>
                  <a:gd name="connsiteX17" fmla="*/ 101530 w 268436"/>
                  <a:gd name="connsiteY17" fmla="*/ 13006 h 282670"/>
                  <a:gd name="connsiteX18" fmla="*/ 116926 w 268436"/>
                  <a:gd name="connsiteY18" fmla="*/ 13006 h 282670"/>
                  <a:gd name="connsiteX19" fmla="*/ 127979 w 268436"/>
                  <a:gd name="connsiteY19" fmla="*/ 18017 h 282670"/>
                  <a:gd name="connsiteX20" fmla="*/ 126400 w 268436"/>
                  <a:gd name="connsiteY20" fmla="*/ 26785 h 282670"/>
                  <a:gd name="connsiteX21" fmla="*/ 73502 w 268436"/>
                  <a:gd name="connsiteY21" fmla="*/ 249748 h 282670"/>
                  <a:gd name="connsiteX22" fmla="*/ 26526 w 268436"/>
                  <a:gd name="connsiteY22" fmla="*/ 269790 h 282670"/>
                  <a:gd name="connsiteX23" fmla="*/ 9946 w 268436"/>
                  <a:gd name="connsiteY23" fmla="*/ 277723 h 282670"/>
                  <a:gd name="connsiteX24" fmla="*/ 16657 w 268436"/>
                  <a:gd name="connsiteY24" fmla="*/ 282733 h 282670"/>
                  <a:gd name="connsiteX25" fmla="*/ 49027 w 268436"/>
                  <a:gd name="connsiteY25" fmla="*/ 281898 h 282670"/>
                  <a:gd name="connsiteX26" fmla="*/ 82581 w 268436"/>
                  <a:gd name="connsiteY26" fmla="*/ 281481 h 282670"/>
                  <a:gd name="connsiteX27" fmla="*/ 115347 w 268436"/>
                  <a:gd name="connsiteY27" fmla="*/ 281898 h 282670"/>
                  <a:gd name="connsiteX28" fmla="*/ 149691 w 268436"/>
                  <a:gd name="connsiteY28" fmla="*/ 282733 h 282670"/>
                  <a:gd name="connsiteX29" fmla="*/ 158375 w 268436"/>
                  <a:gd name="connsiteY29" fmla="*/ 274383 h 282670"/>
                  <a:gd name="connsiteX30" fmla="*/ 144954 w 268436"/>
                  <a:gd name="connsiteY30" fmla="*/ 269790 h 282670"/>
                  <a:gd name="connsiteX31" fmla="*/ 119689 w 268436"/>
                  <a:gd name="connsiteY31" fmla="*/ 268955 h 282670"/>
                  <a:gd name="connsiteX32" fmla="*/ 105083 w 268436"/>
                  <a:gd name="connsiteY32" fmla="*/ 259769 h 282670"/>
                  <a:gd name="connsiteX33" fmla="*/ 106662 w 268436"/>
                  <a:gd name="connsiteY33" fmla="*/ 251001 h 282670"/>
                  <a:gd name="connsiteX34" fmla="*/ 159165 w 268436"/>
                  <a:gd name="connsiteY34" fmla="*/ 29290 h 28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8436" h="282670">
                    <a:moveTo>
                      <a:pt x="159165" y="29290"/>
                    </a:moveTo>
                    <a:cubicBezTo>
                      <a:pt x="161928" y="17599"/>
                      <a:pt x="163507" y="15094"/>
                      <a:pt x="168244" y="13841"/>
                    </a:cubicBezTo>
                    <a:cubicBezTo>
                      <a:pt x="171797" y="13006"/>
                      <a:pt x="184824" y="13006"/>
                      <a:pt x="193114" y="13006"/>
                    </a:cubicBezTo>
                    <a:cubicBezTo>
                      <a:pt x="232985" y="13006"/>
                      <a:pt x="250749" y="14676"/>
                      <a:pt x="250749" y="47244"/>
                    </a:cubicBezTo>
                    <a:cubicBezTo>
                      <a:pt x="250749" y="53507"/>
                      <a:pt x="249170" y="69791"/>
                      <a:pt x="247591" y="80647"/>
                    </a:cubicBezTo>
                    <a:cubicBezTo>
                      <a:pt x="247196" y="82317"/>
                      <a:pt x="246407" y="87327"/>
                      <a:pt x="246407" y="88580"/>
                    </a:cubicBezTo>
                    <a:cubicBezTo>
                      <a:pt x="246407" y="91085"/>
                      <a:pt x="247591" y="94008"/>
                      <a:pt x="251144" y="94008"/>
                    </a:cubicBezTo>
                    <a:cubicBezTo>
                      <a:pt x="255486" y="94008"/>
                      <a:pt x="256276" y="90668"/>
                      <a:pt x="257065" y="84405"/>
                    </a:cubicBezTo>
                    <a:lnTo>
                      <a:pt x="267724" y="11754"/>
                    </a:lnTo>
                    <a:cubicBezTo>
                      <a:pt x="268119" y="10084"/>
                      <a:pt x="268513" y="5908"/>
                      <a:pt x="268513" y="4656"/>
                    </a:cubicBezTo>
                    <a:cubicBezTo>
                      <a:pt x="268513" y="63"/>
                      <a:pt x="264566" y="63"/>
                      <a:pt x="257855" y="63"/>
                    </a:cubicBezTo>
                    <a:lnTo>
                      <a:pt x="38763" y="63"/>
                    </a:lnTo>
                    <a:cubicBezTo>
                      <a:pt x="29289" y="63"/>
                      <a:pt x="28894" y="480"/>
                      <a:pt x="26131" y="8413"/>
                    </a:cubicBezTo>
                    <a:lnTo>
                      <a:pt x="2445" y="81899"/>
                    </a:lnTo>
                    <a:cubicBezTo>
                      <a:pt x="2051" y="82735"/>
                      <a:pt x="77" y="88580"/>
                      <a:pt x="77" y="89415"/>
                    </a:cubicBezTo>
                    <a:cubicBezTo>
                      <a:pt x="77" y="91920"/>
                      <a:pt x="2051" y="94008"/>
                      <a:pt x="4814" y="94008"/>
                    </a:cubicBezTo>
                    <a:cubicBezTo>
                      <a:pt x="8761" y="94008"/>
                      <a:pt x="9156" y="91920"/>
                      <a:pt x="11525" y="85240"/>
                    </a:cubicBezTo>
                    <a:cubicBezTo>
                      <a:pt x="32842" y="20522"/>
                      <a:pt x="43106" y="13006"/>
                      <a:pt x="101530" y="13006"/>
                    </a:cubicBezTo>
                    <a:lnTo>
                      <a:pt x="116926" y="13006"/>
                    </a:lnTo>
                    <a:cubicBezTo>
                      <a:pt x="127979" y="13006"/>
                      <a:pt x="127979" y="14676"/>
                      <a:pt x="127979" y="18017"/>
                    </a:cubicBezTo>
                    <a:cubicBezTo>
                      <a:pt x="127979" y="20522"/>
                      <a:pt x="126795" y="25532"/>
                      <a:pt x="126400" y="26785"/>
                    </a:cubicBezTo>
                    <a:lnTo>
                      <a:pt x="73502" y="249748"/>
                    </a:lnTo>
                    <a:cubicBezTo>
                      <a:pt x="69949" y="265197"/>
                      <a:pt x="68765" y="269790"/>
                      <a:pt x="26526" y="269790"/>
                    </a:cubicBezTo>
                    <a:cubicBezTo>
                      <a:pt x="12314" y="269790"/>
                      <a:pt x="9946" y="269790"/>
                      <a:pt x="9946" y="277723"/>
                    </a:cubicBezTo>
                    <a:cubicBezTo>
                      <a:pt x="9946" y="282733"/>
                      <a:pt x="14288" y="282733"/>
                      <a:pt x="16657" y="282733"/>
                    </a:cubicBezTo>
                    <a:cubicBezTo>
                      <a:pt x="27315" y="282733"/>
                      <a:pt x="38368" y="281898"/>
                      <a:pt x="49027" y="281898"/>
                    </a:cubicBezTo>
                    <a:cubicBezTo>
                      <a:pt x="60080" y="281898"/>
                      <a:pt x="71528" y="281481"/>
                      <a:pt x="82581" y="281481"/>
                    </a:cubicBezTo>
                    <a:cubicBezTo>
                      <a:pt x="93635" y="281481"/>
                      <a:pt x="104688" y="281898"/>
                      <a:pt x="115347" y="281898"/>
                    </a:cubicBezTo>
                    <a:cubicBezTo>
                      <a:pt x="126795" y="281898"/>
                      <a:pt x="138637" y="282733"/>
                      <a:pt x="149691" y="282733"/>
                    </a:cubicBezTo>
                    <a:cubicBezTo>
                      <a:pt x="153638" y="282733"/>
                      <a:pt x="158375" y="282733"/>
                      <a:pt x="158375" y="274383"/>
                    </a:cubicBezTo>
                    <a:cubicBezTo>
                      <a:pt x="158375" y="269790"/>
                      <a:pt x="155217" y="269790"/>
                      <a:pt x="144954" y="269790"/>
                    </a:cubicBezTo>
                    <a:cubicBezTo>
                      <a:pt x="135085" y="269790"/>
                      <a:pt x="129953" y="269790"/>
                      <a:pt x="119689" y="268955"/>
                    </a:cubicBezTo>
                    <a:cubicBezTo>
                      <a:pt x="108241" y="267702"/>
                      <a:pt x="105083" y="266450"/>
                      <a:pt x="105083" y="259769"/>
                    </a:cubicBezTo>
                    <a:cubicBezTo>
                      <a:pt x="105083" y="259352"/>
                      <a:pt x="105083" y="257264"/>
                      <a:pt x="106662" y="251001"/>
                    </a:cubicBezTo>
                    <a:lnTo>
                      <a:pt x="159165" y="29290"/>
                    </a:lnTo>
                    <a:close/>
                  </a:path>
                </a:pathLst>
              </a:custGeom>
              <a:solidFill>
                <a:srgbClr val="000000"/>
              </a:solidFill>
              <a:ln w="390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8A721326-083D-7384-B77E-9909DF5D4A4F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5824705" y="5039024"/>
                <a:ext cx="128217" cy="199915"/>
              </a:xfrm>
              <a:custGeom>
                <a:avLst/>
                <a:gdLst>
                  <a:gd name="connsiteX0" fmla="*/ 128300 w 128217"/>
                  <a:gd name="connsiteY0" fmla="*/ 100899 h 199915"/>
                  <a:gd name="connsiteX1" fmla="*/ 111997 w 128217"/>
                  <a:gd name="connsiteY1" fmla="*/ 25200 h 199915"/>
                  <a:gd name="connsiteX2" fmla="*/ 64192 w 128217"/>
                  <a:gd name="connsiteY2" fmla="*/ 64 h 199915"/>
                  <a:gd name="connsiteX3" fmla="*/ 83 w 128217"/>
                  <a:gd name="connsiteY3" fmla="*/ 100899 h 199915"/>
                  <a:gd name="connsiteX4" fmla="*/ 64192 w 128217"/>
                  <a:gd name="connsiteY4" fmla="*/ 199980 h 199915"/>
                  <a:gd name="connsiteX5" fmla="*/ 128300 w 128217"/>
                  <a:gd name="connsiteY5" fmla="*/ 100899 h 199915"/>
                  <a:gd name="connsiteX6" fmla="*/ 64192 w 128217"/>
                  <a:gd name="connsiteY6" fmla="*/ 191796 h 199915"/>
                  <a:gd name="connsiteX7" fmla="*/ 29097 w 128217"/>
                  <a:gd name="connsiteY7" fmla="*/ 159938 h 199915"/>
                  <a:gd name="connsiteX8" fmla="*/ 25229 w 128217"/>
                  <a:gd name="connsiteY8" fmla="*/ 97099 h 199915"/>
                  <a:gd name="connsiteX9" fmla="*/ 29374 w 128217"/>
                  <a:gd name="connsiteY9" fmla="*/ 37475 h 199915"/>
                  <a:gd name="connsiteX10" fmla="*/ 64192 w 128217"/>
                  <a:gd name="connsiteY10" fmla="*/ 8248 h 199915"/>
                  <a:gd name="connsiteX11" fmla="*/ 98457 w 128217"/>
                  <a:gd name="connsiteY11" fmla="*/ 34845 h 199915"/>
                  <a:gd name="connsiteX12" fmla="*/ 103154 w 128217"/>
                  <a:gd name="connsiteY12" fmla="*/ 97099 h 199915"/>
                  <a:gd name="connsiteX13" fmla="*/ 99562 w 128217"/>
                  <a:gd name="connsiteY13" fmla="*/ 158769 h 199915"/>
                  <a:gd name="connsiteX14" fmla="*/ 64192 w 128217"/>
                  <a:gd name="connsiteY14" fmla="*/ 191796 h 199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217" h="199915">
                    <a:moveTo>
                      <a:pt x="128300" y="100899"/>
                    </a:moveTo>
                    <a:cubicBezTo>
                      <a:pt x="128300" y="68749"/>
                      <a:pt x="124708" y="45659"/>
                      <a:pt x="111997" y="25200"/>
                    </a:cubicBezTo>
                    <a:cubicBezTo>
                      <a:pt x="103431" y="11755"/>
                      <a:pt x="86298" y="64"/>
                      <a:pt x="64192" y="64"/>
                    </a:cubicBezTo>
                    <a:cubicBezTo>
                      <a:pt x="83" y="64"/>
                      <a:pt x="83" y="79855"/>
                      <a:pt x="83" y="100899"/>
                    </a:cubicBezTo>
                    <a:cubicBezTo>
                      <a:pt x="83" y="121942"/>
                      <a:pt x="83" y="199980"/>
                      <a:pt x="64192" y="199980"/>
                    </a:cubicBezTo>
                    <a:cubicBezTo>
                      <a:pt x="128300" y="199980"/>
                      <a:pt x="128300" y="121943"/>
                      <a:pt x="128300" y="100899"/>
                    </a:cubicBezTo>
                    <a:close/>
                    <a:moveTo>
                      <a:pt x="64192" y="191796"/>
                    </a:moveTo>
                    <a:cubicBezTo>
                      <a:pt x="51480" y="191796"/>
                      <a:pt x="34624" y="183905"/>
                      <a:pt x="29097" y="159938"/>
                    </a:cubicBezTo>
                    <a:cubicBezTo>
                      <a:pt x="25229" y="142694"/>
                      <a:pt x="25229" y="118727"/>
                      <a:pt x="25229" y="97099"/>
                    </a:cubicBezTo>
                    <a:cubicBezTo>
                      <a:pt x="25229" y="75763"/>
                      <a:pt x="25229" y="53550"/>
                      <a:pt x="29374" y="37475"/>
                    </a:cubicBezTo>
                    <a:cubicBezTo>
                      <a:pt x="35177" y="14386"/>
                      <a:pt x="52862" y="8248"/>
                      <a:pt x="64192" y="8248"/>
                    </a:cubicBezTo>
                    <a:cubicBezTo>
                      <a:pt x="79113" y="8248"/>
                      <a:pt x="93483" y="17893"/>
                      <a:pt x="98457" y="34845"/>
                    </a:cubicBezTo>
                    <a:cubicBezTo>
                      <a:pt x="102878" y="50628"/>
                      <a:pt x="103154" y="71671"/>
                      <a:pt x="103154" y="97099"/>
                    </a:cubicBezTo>
                    <a:cubicBezTo>
                      <a:pt x="103154" y="118727"/>
                      <a:pt x="103154" y="140356"/>
                      <a:pt x="99562" y="158769"/>
                    </a:cubicBezTo>
                    <a:cubicBezTo>
                      <a:pt x="94035" y="185366"/>
                      <a:pt x="75245" y="191796"/>
                      <a:pt x="64192" y="1917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90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4" name="Graphic 13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S $&#10;&#10;\end{document}&#10;" title="IguanaTex Vector Display">
              <a:extLst>
                <a:ext uri="{FF2B5EF4-FFF2-40B4-BE49-F238E27FC236}">
                  <a16:creationId xmlns:a16="http://schemas.microsoft.com/office/drawing/2014/main" id="{E4132855-AE03-4945-D561-4DFF3FBF3136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9664638" y="3481831"/>
              <a:ext cx="221592" cy="283836"/>
            </a:xfrm>
            <a:custGeom>
              <a:avLst/>
              <a:gdLst>
                <a:gd name="connsiteX0" fmla="*/ 231597 w 231520"/>
                <a:gd name="connsiteY0" fmla="*/ 3967 h 283836"/>
                <a:gd name="connsiteX1" fmla="*/ 227302 w 231520"/>
                <a:gd name="connsiteY1" fmla="*/ 63 h 283836"/>
                <a:gd name="connsiteX2" fmla="*/ 220275 w 231520"/>
                <a:gd name="connsiteY2" fmla="*/ 5919 h 283836"/>
                <a:gd name="connsiteX3" fmla="*/ 201534 w 231520"/>
                <a:gd name="connsiteY3" fmla="*/ 28173 h 283836"/>
                <a:gd name="connsiteX4" fmla="*/ 145704 w 231520"/>
                <a:gd name="connsiteY4" fmla="*/ 63 h 283836"/>
                <a:gd name="connsiteX5" fmla="*/ 49270 w 231520"/>
                <a:gd name="connsiteY5" fmla="*/ 92202 h 283836"/>
                <a:gd name="connsiteX6" fmla="*/ 89874 w 231520"/>
                <a:gd name="connsiteY6" fmla="*/ 147642 h 283836"/>
                <a:gd name="connsiteX7" fmla="*/ 131649 w 231520"/>
                <a:gd name="connsiteY7" fmla="*/ 158574 h 283836"/>
                <a:gd name="connsiteX8" fmla="*/ 167568 w 231520"/>
                <a:gd name="connsiteY8" fmla="*/ 199959 h 283836"/>
                <a:gd name="connsiteX9" fmla="*/ 97292 w 231520"/>
                <a:gd name="connsiteY9" fmla="*/ 271796 h 283836"/>
                <a:gd name="connsiteX10" fmla="*/ 28968 w 231520"/>
                <a:gd name="connsiteY10" fmla="*/ 214795 h 283836"/>
                <a:gd name="connsiteX11" fmla="*/ 31310 w 231520"/>
                <a:gd name="connsiteY11" fmla="*/ 193712 h 283836"/>
                <a:gd name="connsiteX12" fmla="*/ 32091 w 231520"/>
                <a:gd name="connsiteY12" fmla="*/ 190979 h 283836"/>
                <a:gd name="connsiteX13" fmla="*/ 27406 w 231520"/>
                <a:gd name="connsiteY13" fmla="*/ 186684 h 283836"/>
                <a:gd name="connsiteX14" fmla="*/ 23502 w 231520"/>
                <a:gd name="connsiteY14" fmla="*/ 188246 h 283836"/>
                <a:gd name="connsiteX15" fmla="*/ 77 w 231520"/>
                <a:gd name="connsiteY15" fmla="*/ 279995 h 283836"/>
                <a:gd name="connsiteX16" fmla="*/ 4371 w 231520"/>
                <a:gd name="connsiteY16" fmla="*/ 283899 h 283836"/>
                <a:gd name="connsiteX17" fmla="*/ 11399 w 231520"/>
                <a:gd name="connsiteY17" fmla="*/ 278043 h 283836"/>
                <a:gd name="connsiteX18" fmla="*/ 30530 w 231520"/>
                <a:gd name="connsiteY18" fmla="*/ 255789 h 283836"/>
                <a:gd name="connsiteX19" fmla="*/ 96511 w 231520"/>
                <a:gd name="connsiteY19" fmla="*/ 283899 h 283836"/>
                <a:gd name="connsiteX20" fmla="*/ 195678 w 231520"/>
                <a:gd name="connsiteY20" fmla="*/ 183561 h 283836"/>
                <a:gd name="connsiteX21" fmla="*/ 176547 w 231520"/>
                <a:gd name="connsiteY21" fmla="*/ 137882 h 283836"/>
                <a:gd name="connsiteX22" fmla="*/ 126964 w 231520"/>
                <a:gd name="connsiteY22" fmla="*/ 118361 h 283836"/>
                <a:gd name="connsiteX23" fmla="*/ 100805 w 231520"/>
                <a:gd name="connsiteY23" fmla="*/ 111333 h 283836"/>
                <a:gd name="connsiteX24" fmla="*/ 76990 w 231520"/>
                <a:gd name="connsiteY24" fmla="*/ 75805 h 283836"/>
                <a:gd name="connsiteX25" fmla="*/ 145314 w 231520"/>
                <a:gd name="connsiteY25" fmla="*/ 10995 h 283836"/>
                <a:gd name="connsiteX26" fmla="*/ 201534 w 231520"/>
                <a:gd name="connsiteY26" fmla="*/ 71510 h 283836"/>
                <a:gd name="connsiteX27" fmla="*/ 199973 w 231520"/>
                <a:gd name="connsiteY27" fmla="*/ 93374 h 283836"/>
                <a:gd name="connsiteX28" fmla="*/ 204658 w 231520"/>
                <a:gd name="connsiteY28" fmla="*/ 97278 h 283836"/>
                <a:gd name="connsiteX29" fmla="*/ 210514 w 231520"/>
                <a:gd name="connsiteY29" fmla="*/ 89469 h 283836"/>
                <a:gd name="connsiteX30" fmla="*/ 231597 w 231520"/>
                <a:gd name="connsiteY30" fmla="*/ 3967 h 283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1520" h="283836">
                  <a:moveTo>
                    <a:pt x="231597" y="3967"/>
                  </a:moveTo>
                  <a:cubicBezTo>
                    <a:pt x="231597" y="2796"/>
                    <a:pt x="230816" y="63"/>
                    <a:pt x="227302" y="63"/>
                  </a:cubicBezTo>
                  <a:cubicBezTo>
                    <a:pt x="225350" y="63"/>
                    <a:pt x="224960" y="453"/>
                    <a:pt x="220275" y="5919"/>
                  </a:cubicBezTo>
                  <a:lnTo>
                    <a:pt x="201534" y="28173"/>
                  </a:lnTo>
                  <a:cubicBezTo>
                    <a:pt x="191383" y="9823"/>
                    <a:pt x="171081" y="63"/>
                    <a:pt x="145704" y="63"/>
                  </a:cubicBezTo>
                  <a:cubicBezTo>
                    <a:pt x="96120" y="63"/>
                    <a:pt x="49270" y="44961"/>
                    <a:pt x="49270" y="92202"/>
                  </a:cubicBezTo>
                  <a:cubicBezTo>
                    <a:pt x="49270" y="123826"/>
                    <a:pt x="69962" y="141786"/>
                    <a:pt x="89874" y="147642"/>
                  </a:cubicBezTo>
                  <a:lnTo>
                    <a:pt x="131649" y="158574"/>
                  </a:lnTo>
                  <a:cubicBezTo>
                    <a:pt x="146094" y="162088"/>
                    <a:pt x="167568" y="167944"/>
                    <a:pt x="167568" y="199959"/>
                  </a:cubicBezTo>
                  <a:cubicBezTo>
                    <a:pt x="167568" y="235097"/>
                    <a:pt x="135553" y="271796"/>
                    <a:pt x="97292" y="271796"/>
                  </a:cubicBezTo>
                  <a:cubicBezTo>
                    <a:pt x="72305" y="271796"/>
                    <a:pt x="28968" y="263207"/>
                    <a:pt x="28968" y="214795"/>
                  </a:cubicBezTo>
                  <a:cubicBezTo>
                    <a:pt x="28968" y="205425"/>
                    <a:pt x="30920" y="196054"/>
                    <a:pt x="31310" y="193712"/>
                  </a:cubicBezTo>
                  <a:cubicBezTo>
                    <a:pt x="31701" y="192150"/>
                    <a:pt x="32091" y="191760"/>
                    <a:pt x="32091" y="190979"/>
                  </a:cubicBezTo>
                  <a:cubicBezTo>
                    <a:pt x="32091" y="187075"/>
                    <a:pt x="29358" y="186684"/>
                    <a:pt x="27406" y="186684"/>
                  </a:cubicBezTo>
                  <a:cubicBezTo>
                    <a:pt x="25454" y="186684"/>
                    <a:pt x="24673" y="187075"/>
                    <a:pt x="23502" y="188246"/>
                  </a:cubicBezTo>
                  <a:cubicBezTo>
                    <a:pt x="21940" y="189808"/>
                    <a:pt x="77" y="278824"/>
                    <a:pt x="77" y="279995"/>
                  </a:cubicBezTo>
                  <a:cubicBezTo>
                    <a:pt x="77" y="282338"/>
                    <a:pt x="2029" y="283899"/>
                    <a:pt x="4371" y="283899"/>
                  </a:cubicBezTo>
                  <a:cubicBezTo>
                    <a:pt x="6323" y="283899"/>
                    <a:pt x="6714" y="283509"/>
                    <a:pt x="11399" y="278043"/>
                  </a:cubicBezTo>
                  <a:lnTo>
                    <a:pt x="30530" y="255789"/>
                  </a:lnTo>
                  <a:cubicBezTo>
                    <a:pt x="47318" y="278433"/>
                    <a:pt x="73866" y="283899"/>
                    <a:pt x="96511" y="283899"/>
                  </a:cubicBezTo>
                  <a:cubicBezTo>
                    <a:pt x="149608" y="283899"/>
                    <a:pt x="195678" y="231973"/>
                    <a:pt x="195678" y="183561"/>
                  </a:cubicBezTo>
                  <a:cubicBezTo>
                    <a:pt x="195678" y="156622"/>
                    <a:pt x="182404" y="143348"/>
                    <a:pt x="176547" y="137882"/>
                  </a:cubicBezTo>
                  <a:cubicBezTo>
                    <a:pt x="167568" y="128902"/>
                    <a:pt x="161711" y="127340"/>
                    <a:pt x="126964" y="118361"/>
                  </a:cubicBezTo>
                  <a:cubicBezTo>
                    <a:pt x="118374" y="116018"/>
                    <a:pt x="104319" y="112114"/>
                    <a:pt x="100805" y="111333"/>
                  </a:cubicBezTo>
                  <a:cubicBezTo>
                    <a:pt x="90264" y="107819"/>
                    <a:pt x="76990" y="96497"/>
                    <a:pt x="76990" y="75805"/>
                  </a:cubicBezTo>
                  <a:cubicBezTo>
                    <a:pt x="76990" y="44180"/>
                    <a:pt x="108224" y="10995"/>
                    <a:pt x="145314" y="10995"/>
                  </a:cubicBezTo>
                  <a:cubicBezTo>
                    <a:pt x="177719" y="10995"/>
                    <a:pt x="201534" y="27783"/>
                    <a:pt x="201534" y="71510"/>
                  </a:cubicBezTo>
                  <a:cubicBezTo>
                    <a:pt x="201534" y="84003"/>
                    <a:pt x="199973" y="91031"/>
                    <a:pt x="199973" y="93374"/>
                  </a:cubicBezTo>
                  <a:cubicBezTo>
                    <a:pt x="199973" y="93764"/>
                    <a:pt x="199973" y="97278"/>
                    <a:pt x="204658" y="97278"/>
                  </a:cubicBezTo>
                  <a:cubicBezTo>
                    <a:pt x="208562" y="97278"/>
                    <a:pt x="208952" y="96106"/>
                    <a:pt x="210514" y="89469"/>
                  </a:cubicBezTo>
                  <a:lnTo>
                    <a:pt x="231597" y="3967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603" name="Freeform: Shape 602">
            <a:extLst>
              <a:ext uri="{FF2B5EF4-FFF2-40B4-BE49-F238E27FC236}">
                <a16:creationId xmlns:a16="http://schemas.microsoft.com/office/drawing/2014/main" id="{A2BCCF1F-9608-AC0D-D278-593600AFA393}"/>
              </a:ext>
            </a:extLst>
          </p:cNvPr>
          <p:cNvSpPr/>
          <p:nvPr/>
        </p:nvSpPr>
        <p:spPr>
          <a:xfrm>
            <a:off x="13588499" y="3326923"/>
            <a:ext cx="271567" cy="91358"/>
          </a:xfrm>
          <a:custGeom>
            <a:avLst/>
            <a:gdLst>
              <a:gd name="connsiteX0" fmla="*/ 257770 w 271567"/>
              <a:gd name="connsiteY0" fmla="*/ 15680 h 91358"/>
              <a:gd name="connsiteX1" fmla="*/ 271655 w 271567"/>
              <a:gd name="connsiteY1" fmla="*/ 7871 h 91358"/>
              <a:gd name="connsiteX2" fmla="*/ 258178 w 271567"/>
              <a:gd name="connsiteY2" fmla="*/ 63 h 91358"/>
              <a:gd name="connsiteX3" fmla="*/ 13564 w 271567"/>
              <a:gd name="connsiteY3" fmla="*/ 63 h 91358"/>
              <a:gd name="connsiteX4" fmla="*/ 87 w 271567"/>
              <a:gd name="connsiteY4" fmla="*/ 7871 h 91358"/>
              <a:gd name="connsiteX5" fmla="*/ 13972 w 271567"/>
              <a:gd name="connsiteY5" fmla="*/ 15680 h 91358"/>
              <a:gd name="connsiteX6" fmla="*/ 257770 w 271567"/>
              <a:gd name="connsiteY6" fmla="*/ 15680 h 91358"/>
              <a:gd name="connsiteX7" fmla="*/ 258178 w 271567"/>
              <a:gd name="connsiteY7" fmla="*/ 91421 h 91358"/>
              <a:gd name="connsiteX8" fmla="*/ 271655 w 271567"/>
              <a:gd name="connsiteY8" fmla="*/ 83613 h 91358"/>
              <a:gd name="connsiteX9" fmla="*/ 257770 w 271567"/>
              <a:gd name="connsiteY9" fmla="*/ 75805 h 91358"/>
              <a:gd name="connsiteX10" fmla="*/ 13972 w 271567"/>
              <a:gd name="connsiteY10" fmla="*/ 75805 h 91358"/>
              <a:gd name="connsiteX11" fmla="*/ 87 w 271567"/>
              <a:gd name="connsiteY11" fmla="*/ 83613 h 91358"/>
              <a:gd name="connsiteX12" fmla="*/ 13564 w 271567"/>
              <a:gd name="connsiteY12" fmla="*/ 91421 h 91358"/>
              <a:gd name="connsiteX13" fmla="*/ 258178 w 271567"/>
              <a:gd name="connsiteY13" fmla="*/ 91421 h 9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1567" h="91358">
                <a:moveTo>
                  <a:pt x="257770" y="15680"/>
                </a:moveTo>
                <a:cubicBezTo>
                  <a:pt x="263896" y="15680"/>
                  <a:pt x="271655" y="15680"/>
                  <a:pt x="271655" y="7871"/>
                </a:cubicBezTo>
                <a:cubicBezTo>
                  <a:pt x="271655" y="63"/>
                  <a:pt x="263896" y="63"/>
                  <a:pt x="258178" y="63"/>
                </a:cubicBezTo>
                <a:lnTo>
                  <a:pt x="13564" y="63"/>
                </a:lnTo>
                <a:cubicBezTo>
                  <a:pt x="7846" y="63"/>
                  <a:pt x="87" y="63"/>
                  <a:pt x="87" y="7871"/>
                </a:cubicBezTo>
                <a:cubicBezTo>
                  <a:pt x="87" y="15680"/>
                  <a:pt x="7846" y="15680"/>
                  <a:pt x="13972" y="15680"/>
                </a:cubicBezTo>
                <a:lnTo>
                  <a:pt x="257770" y="15680"/>
                </a:lnTo>
                <a:close/>
                <a:moveTo>
                  <a:pt x="258178" y="91421"/>
                </a:moveTo>
                <a:cubicBezTo>
                  <a:pt x="263896" y="91421"/>
                  <a:pt x="271655" y="91421"/>
                  <a:pt x="271655" y="83613"/>
                </a:cubicBezTo>
                <a:cubicBezTo>
                  <a:pt x="271655" y="75805"/>
                  <a:pt x="263896" y="75805"/>
                  <a:pt x="257770" y="75805"/>
                </a:cubicBezTo>
                <a:lnTo>
                  <a:pt x="13972" y="75805"/>
                </a:lnTo>
                <a:cubicBezTo>
                  <a:pt x="7846" y="75805"/>
                  <a:pt x="87" y="75805"/>
                  <a:pt x="87" y="83613"/>
                </a:cubicBezTo>
                <a:cubicBezTo>
                  <a:pt x="87" y="91421"/>
                  <a:pt x="7846" y="91421"/>
                  <a:pt x="13564" y="91421"/>
                </a:cubicBezTo>
                <a:lnTo>
                  <a:pt x="258178" y="91421"/>
                </a:lnTo>
                <a:close/>
              </a:path>
            </a:pathLst>
          </a:custGeom>
          <a:solidFill>
            <a:srgbClr val="000000"/>
          </a:solidFill>
          <a:ln w="4072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5BA11186-9FC3-7AE8-8648-2265DC807F83}"/>
              </a:ext>
            </a:extLst>
          </p:cNvPr>
          <p:cNvGrpSpPr/>
          <p:nvPr/>
        </p:nvGrpSpPr>
        <p:grpSpPr>
          <a:xfrm rot="607577">
            <a:off x="8527906" y="1099462"/>
            <a:ext cx="2757920" cy="1338169"/>
            <a:chOff x="8872105" y="365125"/>
            <a:chExt cx="2757920" cy="1338169"/>
          </a:xfrm>
        </p:grpSpPr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A75590C6-51DB-8B47-1179-02C92467981E}"/>
                </a:ext>
              </a:extLst>
            </p:cNvPr>
            <p:cNvSpPr/>
            <p:nvPr/>
          </p:nvSpPr>
          <p:spPr>
            <a:xfrm>
              <a:off x="8872105" y="365125"/>
              <a:ext cx="2757920" cy="133816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92" name="Group 591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pt(U) = \pt(V)$&#10;\end{document}&#10;" title="IguanaTex Vector Display">
              <a:extLst>
                <a:ext uri="{FF2B5EF4-FFF2-40B4-BE49-F238E27FC236}">
                  <a16:creationId xmlns:a16="http://schemas.microsoft.com/office/drawing/2014/main" id="{2706BD4A-7649-BE97-307B-BED3D02C5C88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8966096" y="496829"/>
              <a:ext cx="2519515" cy="394759"/>
              <a:chOff x="5656702" y="4730915"/>
              <a:chExt cx="2519515" cy="394759"/>
            </a:xfrm>
          </p:grpSpPr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FFFD5218-9BAE-51D4-9600-950F6AA7B9B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656702" y="4852501"/>
                <a:ext cx="198826" cy="251067"/>
              </a:xfrm>
              <a:custGeom>
                <a:avLst/>
                <a:gdLst>
                  <a:gd name="connsiteX0" fmla="*/ 58152 w 198826"/>
                  <a:gd name="connsiteY0" fmla="*/ 26117 h 251067"/>
                  <a:gd name="connsiteX1" fmla="*/ 58152 w 198826"/>
                  <a:gd name="connsiteY1" fmla="*/ 63 h 251067"/>
                  <a:gd name="connsiteX2" fmla="*/ 77 w 198826"/>
                  <a:gd name="connsiteY2" fmla="*/ 4405 h 251067"/>
                  <a:gd name="connsiteX3" fmla="*/ 77 w 198826"/>
                  <a:gd name="connsiteY3" fmla="*/ 16643 h 251067"/>
                  <a:gd name="connsiteX4" fmla="*/ 31534 w 198826"/>
                  <a:gd name="connsiteY4" fmla="*/ 36381 h 251067"/>
                  <a:gd name="connsiteX5" fmla="*/ 31534 w 198826"/>
                  <a:gd name="connsiteY5" fmla="*/ 221128 h 251067"/>
                  <a:gd name="connsiteX6" fmla="*/ 77 w 198826"/>
                  <a:gd name="connsiteY6" fmla="*/ 238892 h 251067"/>
                  <a:gd name="connsiteX7" fmla="*/ 77 w 198826"/>
                  <a:gd name="connsiteY7" fmla="*/ 251130 h 251067"/>
                  <a:gd name="connsiteX8" fmla="*/ 45246 w 198826"/>
                  <a:gd name="connsiteY8" fmla="*/ 249946 h 251067"/>
                  <a:gd name="connsiteX9" fmla="*/ 90819 w 198826"/>
                  <a:gd name="connsiteY9" fmla="*/ 251130 h 251067"/>
                  <a:gd name="connsiteX10" fmla="*/ 90819 w 198826"/>
                  <a:gd name="connsiteY10" fmla="*/ 238892 h 251067"/>
                  <a:gd name="connsiteX11" fmla="*/ 59362 w 198826"/>
                  <a:gd name="connsiteY11" fmla="*/ 221128 h 251067"/>
                  <a:gd name="connsiteX12" fmla="*/ 59362 w 198826"/>
                  <a:gd name="connsiteY12" fmla="*/ 154809 h 251067"/>
                  <a:gd name="connsiteX13" fmla="*/ 59362 w 198826"/>
                  <a:gd name="connsiteY13" fmla="*/ 151256 h 251067"/>
                  <a:gd name="connsiteX14" fmla="*/ 108968 w 198826"/>
                  <a:gd name="connsiteY14" fmla="*/ 178889 h 251067"/>
                  <a:gd name="connsiteX15" fmla="*/ 198904 w 198826"/>
                  <a:gd name="connsiteY15" fmla="*/ 89278 h 251067"/>
                  <a:gd name="connsiteX16" fmla="*/ 114614 w 198826"/>
                  <a:gd name="connsiteY16" fmla="*/ 63 h 251067"/>
                  <a:gd name="connsiteX17" fmla="*/ 58152 w 198826"/>
                  <a:gd name="connsiteY17" fmla="*/ 26117 h 251067"/>
                  <a:gd name="connsiteX18" fmla="*/ 59362 w 198826"/>
                  <a:gd name="connsiteY18" fmla="*/ 129544 h 251067"/>
                  <a:gd name="connsiteX19" fmla="*/ 59362 w 198826"/>
                  <a:gd name="connsiteY19" fmla="*/ 41513 h 251067"/>
                  <a:gd name="connsiteX20" fmla="*/ 111388 w 198826"/>
                  <a:gd name="connsiteY20" fmla="*/ 9932 h 251067"/>
                  <a:gd name="connsiteX21" fmla="*/ 165430 w 198826"/>
                  <a:gd name="connsiteY21" fmla="*/ 89278 h 251067"/>
                  <a:gd name="connsiteX22" fmla="*/ 107355 w 198826"/>
                  <a:gd name="connsiteY22" fmla="*/ 170204 h 251067"/>
                  <a:gd name="connsiteX23" fmla="*/ 65008 w 198826"/>
                  <a:gd name="connsiteY23" fmla="*/ 146124 h 251067"/>
                  <a:gd name="connsiteX24" fmla="*/ 59362 w 198826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826" h="251067">
                    <a:moveTo>
                      <a:pt x="58152" y="26117"/>
                    </a:moveTo>
                    <a:lnTo>
                      <a:pt x="58152" y="63"/>
                    </a:lnTo>
                    <a:lnTo>
                      <a:pt x="77" y="4405"/>
                    </a:lnTo>
                    <a:lnTo>
                      <a:pt x="77" y="16643"/>
                    </a:lnTo>
                    <a:cubicBezTo>
                      <a:pt x="28711" y="16643"/>
                      <a:pt x="31534" y="19011"/>
                      <a:pt x="31534" y="36381"/>
                    </a:cubicBezTo>
                    <a:lnTo>
                      <a:pt x="31534" y="221128"/>
                    </a:lnTo>
                    <a:cubicBezTo>
                      <a:pt x="31534" y="238892"/>
                      <a:pt x="27098" y="238892"/>
                      <a:pt x="77" y="238892"/>
                    </a:cubicBezTo>
                    <a:lnTo>
                      <a:pt x="77" y="251130"/>
                    </a:lnTo>
                    <a:cubicBezTo>
                      <a:pt x="13789" y="250735"/>
                      <a:pt x="34761" y="249946"/>
                      <a:pt x="45246" y="249946"/>
                    </a:cubicBezTo>
                    <a:cubicBezTo>
                      <a:pt x="56135" y="249946"/>
                      <a:pt x="76704" y="250735"/>
                      <a:pt x="90819" y="251130"/>
                    </a:cubicBezTo>
                    <a:lnTo>
                      <a:pt x="90819" y="238892"/>
                    </a:lnTo>
                    <a:cubicBezTo>
                      <a:pt x="63798" y="238892"/>
                      <a:pt x="59362" y="238892"/>
                      <a:pt x="59362" y="221128"/>
                    </a:cubicBezTo>
                    <a:lnTo>
                      <a:pt x="59362" y="154809"/>
                    </a:lnTo>
                    <a:lnTo>
                      <a:pt x="59362" y="151256"/>
                    </a:lnTo>
                    <a:cubicBezTo>
                      <a:pt x="61378" y="157572"/>
                      <a:pt x="78317" y="178889"/>
                      <a:pt x="108968" y="178889"/>
                    </a:cubicBezTo>
                    <a:cubicBezTo>
                      <a:pt x="156960" y="178889"/>
                      <a:pt x="198904" y="140202"/>
                      <a:pt x="198904" y="89278"/>
                    </a:cubicBezTo>
                    <a:cubicBezTo>
                      <a:pt x="198904" y="39144"/>
                      <a:pt x="159784" y="63"/>
                      <a:pt x="114614" y="63"/>
                    </a:cubicBezTo>
                    <a:cubicBezTo>
                      <a:pt x="83157" y="63"/>
                      <a:pt x="66218" y="17432"/>
                      <a:pt x="58152" y="26117"/>
                    </a:cubicBezTo>
                    <a:close/>
                    <a:moveTo>
                      <a:pt x="59362" y="129544"/>
                    </a:moveTo>
                    <a:lnTo>
                      <a:pt x="59362" y="41513"/>
                    </a:lnTo>
                    <a:cubicBezTo>
                      <a:pt x="71058" y="21380"/>
                      <a:pt x="90819" y="9932"/>
                      <a:pt x="111388" y="9932"/>
                    </a:cubicBezTo>
                    <a:cubicBezTo>
                      <a:pt x="140828" y="9932"/>
                      <a:pt x="165430" y="44671"/>
                      <a:pt x="165430" y="89278"/>
                    </a:cubicBezTo>
                    <a:cubicBezTo>
                      <a:pt x="165430" y="137044"/>
                      <a:pt x="137199" y="170204"/>
                      <a:pt x="107355" y="170204"/>
                    </a:cubicBezTo>
                    <a:cubicBezTo>
                      <a:pt x="91223" y="170204"/>
                      <a:pt x="75897" y="162309"/>
                      <a:pt x="65008" y="146124"/>
                    </a:cubicBezTo>
                    <a:cubicBezTo>
                      <a:pt x="59362" y="137834"/>
                      <a:pt x="59362" y="137439"/>
                      <a:pt x="59362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BFED1C73-77EE-5F52-31FB-28D49652C6BD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5877128" y="4784207"/>
                <a:ext cx="126232" cy="247119"/>
              </a:xfrm>
              <a:custGeom>
                <a:avLst/>
                <a:gdLst>
                  <a:gd name="connsiteX0" fmla="*/ 62190 w 126232"/>
                  <a:gd name="connsiteY0" fmla="*/ 84936 h 247119"/>
                  <a:gd name="connsiteX1" fmla="*/ 119862 w 126232"/>
                  <a:gd name="connsiteY1" fmla="*/ 84936 h 247119"/>
                  <a:gd name="connsiteX2" fmla="*/ 119862 w 126232"/>
                  <a:gd name="connsiteY2" fmla="*/ 72699 h 247119"/>
                  <a:gd name="connsiteX3" fmla="*/ 62190 w 126232"/>
                  <a:gd name="connsiteY3" fmla="*/ 72699 h 247119"/>
                  <a:gd name="connsiteX4" fmla="*/ 62190 w 126232"/>
                  <a:gd name="connsiteY4" fmla="*/ 63 h 247119"/>
                  <a:gd name="connsiteX5" fmla="*/ 52108 w 126232"/>
                  <a:gd name="connsiteY5" fmla="*/ 63 h 247119"/>
                  <a:gd name="connsiteX6" fmla="*/ 82 w 126232"/>
                  <a:gd name="connsiteY6" fmla="*/ 76251 h 247119"/>
                  <a:gd name="connsiteX7" fmla="*/ 82 w 126232"/>
                  <a:gd name="connsiteY7" fmla="*/ 84936 h 247119"/>
                  <a:gd name="connsiteX8" fmla="*/ 34363 w 126232"/>
                  <a:gd name="connsiteY8" fmla="*/ 84936 h 247119"/>
                  <a:gd name="connsiteX9" fmla="*/ 34363 w 126232"/>
                  <a:gd name="connsiteY9" fmla="*/ 193890 h 247119"/>
                  <a:gd name="connsiteX10" fmla="*/ 86388 w 126232"/>
                  <a:gd name="connsiteY10" fmla="*/ 247182 h 247119"/>
                  <a:gd name="connsiteX11" fmla="*/ 126315 w 126232"/>
                  <a:gd name="connsiteY11" fmla="*/ 193890 h 247119"/>
                  <a:gd name="connsiteX12" fmla="*/ 126315 w 126232"/>
                  <a:gd name="connsiteY12" fmla="*/ 171388 h 247119"/>
                  <a:gd name="connsiteX13" fmla="*/ 116233 w 126232"/>
                  <a:gd name="connsiteY13" fmla="*/ 171388 h 247119"/>
                  <a:gd name="connsiteX14" fmla="*/ 116233 w 126232"/>
                  <a:gd name="connsiteY14" fmla="*/ 193100 h 247119"/>
                  <a:gd name="connsiteX15" fmla="*/ 89212 w 126232"/>
                  <a:gd name="connsiteY15" fmla="*/ 237313 h 247119"/>
                  <a:gd name="connsiteX16" fmla="*/ 62190 w 126232"/>
                  <a:gd name="connsiteY16" fmla="*/ 194679 h 247119"/>
                  <a:gd name="connsiteX17" fmla="*/ 62190 w 126232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232" h="247119">
                    <a:moveTo>
                      <a:pt x="62190" y="84936"/>
                    </a:moveTo>
                    <a:lnTo>
                      <a:pt x="119862" y="84936"/>
                    </a:lnTo>
                    <a:lnTo>
                      <a:pt x="119862" y="72699"/>
                    </a:lnTo>
                    <a:lnTo>
                      <a:pt x="62190" y="72699"/>
                    </a:lnTo>
                    <a:lnTo>
                      <a:pt x="62190" y="63"/>
                    </a:lnTo>
                    <a:lnTo>
                      <a:pt x="52108" y="63"/>
                    </a:lnTo>
                    <a:cubicBezTo>
                      <a:pt x="51705" y="32433"/>
                      <a:pt x="39606" y="74672"/>
                      <a:pt x="82" y="76251"/>
                    </a:cubicBezTo>
                    <a:lnTo>
                      <a:pt x="82" y="84936"/>
                    </a:lnTo>
                    <a:lnTo>
                      <a:pt x="34363" y="84936"/>
                    </a:lnTo>
                    <a:lnTo>
                      <a:pt x="34363" y="193890"/>
                    </a:lnTo>
                    <a:cubicBezTo>
                      <a:pt x="34363" y="242445"/>
                      <a:pt x="71870" y="247182"/>
                      <a:pt x="86388" y="247182"/>
                    </a:cubicBezTo>
                    <a:cubicBezTo>
                      <a:pt x="115023" y="247182"/>
                      <a:pt x="126315" y="219154"/>
                      <a:pt x="126315" y="193890"/>
                    </a:cubicBezTo>
                    <a:lnTo>
                      <a:pt x="126315" y="171388"/>
                    </a:lnTo>
                    <a:lnTo>
                      <a:pt x="116233" y="171388"/>
                    </a:lnTo>
                    <a:lnTo>
                      <a:pt x="116233" y="193100"/>
                    </a:lnTo>
                    <a:cubicBezTo>
                      <a:pt x="116233" y="222312"/>
                      <a:pt x="104134" y="237313"/>
                      <a:pt x="89212" y="237313"/>
                    </a:cubicBezTo>
                    <a:cubicBezTo>
                      <a:pt x="62190" y="237313"/>
                      <a:pt x="62190" y="201390"/>
                      <a:pt x="62190" y="194679"/>
                    </a:cubicBezTo>
                    <a:lnTo>
                      <a:pt x="62190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CDDF0DCA-EF8F-4215-499D-F92F22348E28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6066232" y="4730915"/>
                <a:ext cx="93565" cy="394759"/>
              </a:xfrm>
              <a:custGeom>
                <a:avLst/>
                <a:gdLst>
                  <a:gd name="connsiteX0" fmla="*/ 93652 w 93565"/>
                  <a:gd name="connsiteY0" fmla="*/ 390875 h 394759"/>
                  <a:gd name="connsiteX1" fmla="*/ 86796 w 93565"/>
                  <a:gd name="connsiteY1" fmla="*/ 382190 h 394759"/>
                  <a:gd name="connsiteX2" fmla="*/ 23478 w 93565"/>
                  <a:gd name="connsiteY2" fmla="*/ 197443 h 394759"/>
                  <a:gd name="connsiteX3" fmla="*/ 88409 w 93565"/>
                  <a:gd name="connsiteY3" fmla="*/ 10721 h 394759"/>
                  <a:gd name="connsiteX4" fmla="*/ 93652 w 93565"/>
                  <a:gd name="connsiteY4" fmla="*/ 4010 h 394759"/>
                  <a:gd name="connsiteX5" fmla="*/ 89619 w 93565"/>
                  <a:gd name="connsiteY5" fmla="*/ 63 h 394759"/>
                  <a:gd name="connsiteX6" fmla="*/ 25494 w 93565"/>
                  <a:gd name="connsiteY6" fmla="*/ 77041 h 394759"/>
                  <a:gd name="connsiteX7" fmla="*/ 86 w 93565"/>
                  <a:gd name="connsiteY7" fmla="*/ 197443 h 394759"/>
                  <a:gd name="connsiteX8" fmla="*/ 26704 w 93565"/>
                  <a:gd name="connsiteY8" fmla="*/ 320608 h 394759"/>
                  <a:gd name="connsiteX9" fmla="*/ 89619 w 93565"/>
                  <a:gd name="connsiteY9" fmla="*/ 394822 h 394759"/>
                  <a:gd name="connsiteX10" fmla="*/ 93652 w 9356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565" h="394759">
                    <a:moveTo>
                      <a:pt x="93652" y="390875"/>
                    </a:moveTo>
                    <a:cubicBezTo>
                      <a:pt x="93652" y="389691"/>
                      <a:pt x="93652" y="388901"/>
                      <a:pt x="86796" y="382190"/>
                    </a:cubicBezTo>
                    <a:cubicBezTo>
                      <a:pt x="36383" y="332450"/>
                      <a:pt x="23478" y="257841"/>
                      <a:pt x="23478" y="197443"/>
                    </a:cubicBezTo>
                    <a:cubicBezTo>
                      <a:pt x="23478" y="128754"/>
                      <a:pt x="38803" y="60066"/>
                      <a:pt x="88409" y="10721"/>
                    </a:cubicBezTo>
                    <a:cubicBezTo>
                      <a:pt x="93652" y="5984"/>
                      <a:pt x="93652" y="5195"/>
                      <a:pt x="93652" y="4010"/>
                    </a:cubicBezTo>
                    <a:cubicBezTo>
                      <a:pt x="93652" y="1247"/>
                      <a:pt x="92039" y="63"/>
                      <a:pt x="89619" y="63"/>
                    </a:cubicBezTo>
                    <a:cubicBezTo>
                      <a:pt x="85586" y="63"/>
                      <a:pt x="49289" y="26906"/>
                      <a:pt x="25494" y="77041"/>
                    </a:cubicBezTo>
                    <a:cubicBezTo>
                      <a:pt x="4926" y="120464"/>
                      <a:pt x="86" y="164283"/>
                      <a:pt x="86" y="197443"/>
                    </a:cubicBezTo>
                    <a:cubicBezTo>
                      <a:pt x="86" y="228234"/>
                      <a:pt x="4522" y="276000"/>
                      <a:pt x="26704" y="320608"/>
                    </a:cubicBezTo>
                    <a:cubicBezTo>
                      <a:pt x="50902" y="369163"/>
                      <a:pt x="85586" y="394822"/>
                      <a:pt x="89619" y="394822"/>
                    </a:cubicBezTo>
                    <a:cubicBezTo>
                      <a:pt x="92039" y="394822"/>
                      <a:pt x="93652" y="393638"/>
                      <a:pt x="93652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C9F02032-CDB9-BD5F-63ED-18E391017AA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6210166" y="4757363"/>
                <a:ext cx="279486" cy="278305"/>
              </a:xfrm>
              <a:custGeom>
                <a:avLst/>
                <a:gdLst>
                  <a:gd name="connsiteX0" fmla="*/ 229164 w 279486"/>
                  <a:gd name="connsiteY0" fmla="*/ 41513 h 278305"/>
                  <a:gd name="connsiteX1" fmla="*/ 272721 w 279486"/>
                  <a:gd name="connsiteY1" fmla="*/ 12300 h 278305"/>
                  <a:gd name="connsiteX2" fmla="*/ 279577 w 279486"/>
                  <a:gd name="connsiteY2" fmla="*/ 4405 h 278305"/>
                  <a:gd name="connsiteX3" fmla="*/ 274334 w 279486"/>
                  <a:gd name="connsiteY3" fmla="*/ 63 h 278305"/>
                  <a:gd name="connsiteX4" fmla="*/ 233197 w 279486"/>
                  <a:gd name="connsiteY4" fmla="*/ 1247 h 278305"/>
                  <a:gd name="connsiteX5" fmla="*/ 191254 w 279486"/>
                  <a:gd name="connsiteY5" fmla="*/ 63 h 278305"/>
                  <a:gd name="connsiteX6" fmla="*/ 183995 w 279486"/>
                  <a:gd name="connsiteY6" fmla="*/ 7958 h 278305"/>
                  <a:gd name="connsiteX7" fmla="*/ 191254 w 279486"/>
                  <a:gd name="connsiteY7" fmla="*/ 12300 h 278305"/>
                  <a:gd name="connsiteX8" fmla="*/ 218679 w 279486"/>
                  <a:gd name="connsiteY8" fmla="*/ 29670 h 278305"/>
                  <a:gd name="connsiteX9" fmla="*/ 217469 w 279486"/>
                  <a:gd name="connsiteY9" fmla="*/ 37960 h 278305"/>
                  <a:gd name="connsiteX10" fmla="*/ 181172 w 279486"/>
                  <a:gd name="connsiteY10" fmla="*/ 178889 h 278305"/>
                  <a:gd name="connsiteX11" fmla="*/ 80750 w 279486"/>
                  <a:gd name="connsiteY11" fmla="*/ 266131 h 278305"/>
                  <a:gd name="connsiteX12" fmla="*/ 31547 w 279486"/>
                  <a:gd name="connsiteY12" fmla="*/ 214812 h 278305"/>
                  <a:gd name="connsiteX13" fmla="*/ 35984 w 279486"/>
                  <a:gd name="connsiteY13" fmla="*/ 184021 h 278305"/>
                  <a:gd name="connsiteX14" fmla="*/ 75104 w 279486"/>
                  <a:gd name="connsiteY14" fmla="*/ 30459 h 278305"/>
                  <a:gd name="connsiteX15" fmla="*/ 108981 w 279486"/>
                  <a:gd name="connsiteY15" fmla="*/ 12300 h 278305"/>
                  <a:gd name="connsiteX16" fmla="*/ 122693 w 279486"/>
                  <a:gd name="connsiteY16" fmla="*/ 4405 h 278305"/>
                  <a:gd name="connsiteX17" fmla="*/ 117047 w 279486"/>
                  <a:gd name="connsiteY17" fmla="*/ 63 h 278305"/>
                  <a:gd name="connsiteX18" fmla="*/ 65425 w 279486"/>
                  <a:gd name="connsiteY18" fmla="*/ 1247 h 278305"/>
                  <a:gd name="connsiteX19" fmla="*/ 13399 w 279486"/>
                  <a:gd name="connsiteY19" fmla="*/ 63 h 278305"/>
                  <a:gd name="connsiteX20" fmla="*/ 5736 w 279486"/>
                  <a:gd name="connsiteY20" fmla="*/ 7958 h 278305"/>
                  <a:gd name="connsiteX21" fmla="*/ 17029 w 279486"/>
                  <a:gd name="connsiteY21" fmla="*/ 12300 h 278305"/>
                  <a:gd name="connsiteX22" fmla="*/ 32354 w 279486"/>
                  <a:gd name="connsiteY22" fmla="*/ 13090 h 278305"/>
                  <a:gd name="connsiteX23" fmla="*/ 43243 w 279486"/>
                  <a:gd name="connsiteY23" fmla="*/ 19406 h 278305"/>
                  <a:gd name="connsiteX24" fmla="*/ 36387 w 279486"/>
                  <a:gd name="connsiteY24" fmla="*/ 47434 h 278305"/>
                  <a:gd name="connsiteX25" fmla="*/ 27514 w 279486"/>
                  <a:gd name="connsiteY25" fmla="*/ 82173 h 278305"/>
                  <a:gd name="connsiteX26" fmla="*/ 2913 w 279486"/>
                  <a:gd name="connsiteY26" fmla="*/ 179678 h 278305"/>
                  <a:gd name="connsiteX27" fmla="*/ 90 w 279486"/>
                  <a:gd name="connsiteY27" fmla="*/ 202574 h 278305"/>
                  <a:gd name="connsiteX28" fmla="*/ 79137 w 279486"/>
                  <a:gd name="connsiteY28" fmla="*/ 278368 h 278305"/>
                  <a:gd name="connsiteX29" fmla="*/ 193271 w 279486"/>
                  <a:gd name="connsiteY29" fmla="*/ 181652 h 278305"/>
                  <a:gd name="connsiteX30" fmla="*/ 229164 w 279486"/>
                  <a:gd name="connsiteY30" fmla="*/ 41513 h 27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9486" h="278305">
                    <a:moveTo>
                      <a:pt x="229164" y="41513"/>
                    </a:moveTo>
                    <a:cubicBezTo>
                      <a:pt x="233197" y="25327"/>
                      <a:pt x="240457" y="13485"/>
                      <a:pt x="272721" y="12300"/>
                    </a:cubicBezTo>
                    <a:cubicBezTo>
                      <a:pt x="274737" y="12300"/>
                      <a:pt x="279577" y="11906"/>
                      <a:pt x="279577" y="4405"/>
                    </a:cubicBezTo>
                    <a:cubicBezTo>
                      <a:pt x="279577" y="4010"/>
                      <a:pt x="279577" y="63"/>
                      <a:pt x="274334" y="63"/>
                    </a:cubicBezTo>
                    <a:cubicBezTo>
                      <a:pt x="261025" y="63"/>
                      <a:pt x="246910" y="1247"/>
                      <a:pt x="233197" y="1247"/>
                    </a:cubicBezTo>
                    <a:cubicBezTo>
                      <a:pt x="219485" y="1247"/>
                      <a:pt x="204563" y="63"/>
                      <a:pt x="191254" y="63"/>
                    </a:cubicBezTo>
                    <a:cubicBezTo>
                      <a:pt x="188834" y="63"/>
                      <a:pt x="183995" y="63"/>
                      <a:pt x="183995" y="7958"/>
                    </a:cubicBezTo>
                    <a:cubicBezTo>
                      <a:pt x="183995" y="12300"/>
                      <a:pt x="188028" y="12300"/>
                      <a:pt x="191254" y="12300"/>
                    </a:cubicBezTo>
                    <a:cubicBezTo>
                      <a:pt x="214242" y="12695"/>
                      <a:pt x="218679" y="20985"/>
                      <a:pt x="218679" y="29670"/>
                    </a:cubicBezTo>
                    <a:cubicBezTo>
                      <a:pt x="218679" y="30854"/>
                      <a:pt x="217872" y="36775"/>
                      <a:pt x="217469" y="37960"/>
                    </a:cubicBezTo>
                    <a:lnTo>
                      <a:pt x="181172" y="178889"/>
                    </a:lnTo>
                    <a:cubicBezTo>
                      <a:pt x="167460" y="231787"/>
                      <a:pt x="121080" y="266131"/>
                      <a:pt x="80750" y="266131"/>
                    </a:cubicBezTo>
                    <a:cubicBezTo>
                      <a:pt x="53326" y="266131"/>
                      <a:pt x="31547" y="248761"/>
                      <a:pt x="31547" y="214812"/>
                    </a:cubicBezTo>
                    <a:cubicBezTo>
                      <a:pt x="31547" y="214023"/>
                      <a:pt x="31547" y="201390"/>
                      <a:pt x="35984" y="184021"/>
                    </a:cubicBezTo>
                    <a:lnTo>
                      <a:pt x="75104" y="30459"/>
                    </a:lnTo>
                    <a:cubicBezTo>
                      <a:pt x="78734" y="16248"/>
                      <a:pt x="79540" y="12300"/>
                      <a:pt x="108981" y="12300"/>
                    </a:cubicBezTo>
                    <a:cubicBezTo>
                      <a:pt x="119467" y="12300"/>
                      <a:pt x="122693" y="12300"/>
                      <a:pt x="122693" y="4405"/>
                    </a:cubicBezTo>
                    <a:cubicBezTo>
                      <a:pt x="122693" y="63"/>
                      <a:pt x="118257" y="63"/>
                      <a:pt x="117047" y="63"/>
                    </a:cubicBezTo>
                    <a:cubicBezTo>
                      <a:pt x="105755" y="63"/>
                      <a:pt x="76717" y="1247"/>
                      <a:pt x="65425" y="1247"/>
                    </a:cubicBezTo>
                    <a:cubicBezTo>
                      <a:pt x="53729" y="1247"/>
                      <a:pt x="25095" y="63"/>
                      <a:pt x="13399" y="63"/>
                    </a:cubicBezTo>
                    <a:cubicBezTo>
                      <a:pt x="10172" y="63"/>
                      <a:pt x="5736" y="63"/>
                      <a:pt x="5736" y="7958"/>
                    </a:cubicBezTo>
                    <a:cubicBezTo>
                      <a:pt x="5736" y="12300"/>
                      <a:pt x="9366" y="12300"/>
                      <a:pt x="17029" y="12300"/>
                    </a:cubicBezTo>
                    <a:cubicBezTo>
                      <a:pt x="17835" y="12300"/>
                      <a:pt x="25498" y="12300"/>
                      <a:pt x="32354" y="13090"/>
                    </a:cubicBezTo>
                    <a:cubicBezTo>
                      <a:pt x="39613" y="13879"/>
                      <a:pt x="43243" y="14274"/>
                      <a:pt x="43243" y="19406"/>
                    </a:cubicBezTo>
                    <a:cubicBezTo>
                      <a:pt x="43243" y="21775"/>
                      <a:pt x="38807" y="38354"/>
                      <a:pt x="36387" y="47434"/>
                    </a:cubicBezTo>
                    <a:lnTo>
                      <a:pt x="27514" y="82173"/>
                    </a:lnTo>
                    <a:cubicBezTo>
                      <a:pt x="23885" y="97568"/>
                      <a:pt x="4526" y="172178"/>
                      <a:pt x="2913" y="179678"/>
                    </a:cubicBezTo>
                    <a:cubicBezTo>
                      <a:pt x="90" y="190732"/>
                      <a:pt x="90" y="196653"/>
                      <a:pt x="90" y="202574"/>
                    </a:cubicBezTo>
                    <a:cubicBezTo>
                      <a:pt x="90" y="250735"/>
                      <a:pt x="36790" y="278368"/>
                      <a:pt x="79137" y="278368"/>
                    </a:cubicBezTo>
                    <a:cubicBezTo>
                      <a:pt x="129953" y="278368"/>
                      <a:pt x="179962" y="233760"/>
                      <a:pt x="193271" y="181652"/>
                    </a:cubicBezTo>
                    <a:lnTo>
                      <a:pt x="229164" y="41513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5D175F4F-837B-AE9C-3F0F-03B9F09AE69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6525467" y="4730915"/>
                <a:ext cx="93565" cy="394759"/>
              </a:xfrm>
              <a:custGeom>
                <a:avLst/>
                <a:gdLst>
                  <a:gd name="connsiteX0" fmla="*/ 93664 w 93565"/>
                  <a:gd name="connsiteY0" fmla="*/ 197443 h 394759"/>
                  <a:gd name="connsiteX1" fmla="*/ 67046 w 93565"/>
                  <a:gd name="connsiteY1" fmla="*/ 74278 h 394759"/>
                  <a:gd name="connsiteX2" fmla="*/ 4131 w 93565"/>
                  <a:gd name="connsiteY2" fmla="*/ 63 h 394759"/>
                  <a:gd name="connsiteX3" fmla="*/ 98 w 93565"/>
                  <a:gd name="connsiteY3" fmla="*/ 4010 h 394759"/>
                  <a:gd name="connsiteX4" fmla="*/ 7761 w 93565"/>
                  <a:gd name="connsiteY4" fmla="*/ 13090 h 394759"/>
                  <a:gd name="connsiteX5" fmla="*/ 70272 w 93565"/>
                  <a:gd name="connsiteY5" fmla="*/ 197443 h 394759"/>
                  <a:gd name="connsiteX6" fmla="*/ 5341 w 93565"/>
                  <a:gd name="connsiteY6" fmla="*/ 384164 h 394759"/>
                  <a:gd name="connsiteX7" fmla="*/ 98 w 93565"/>
                  <a:gd name="connsiteY7" fmla="*/ 390875 h 394759"/>
                  <a:gd name="connsiteX8" fmla="*/ 4131 w 93565"/>
                  <a:gd name="connsiteY8" fmla="*/ 394822 h 394759"/>
                  <a:gd name="connsiteX9" fmla="*/ 68256 w 93565"/>
                  <a:gd name="connsiteY9" fmla="*/ 317844 h 394759"/>
                  <a:gd name="connsiteX10" fmla="*/ 93664 w 9356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565" h="394759">
                    <a:moveTo>
                      <a:pt x="93664" y="197443"/>
                    </a:moveTo>
                    <a:cubicBezTo>
                      <a:pt x="93664" y="166651"/>
                      <a:pt x="89227" y="118885"/>
                      <a:pt x="67046" y="74278"/>
                    </a:cubicBezTo>
                    <a:cubicBezTo>
                      <a:pt x="42848" y="25722"/>
                      <a:pt x="8164" y="63"/>
                      <a:pt x="4131" y="63"/>
                    </a:cubicBezTo>
                    <a:cubicBezTo>
                      <a:pt x="1711" y="63"/>
                      <a:pt x="98" y="1642"/>
                      <a:pt x="98" y="4010"/>
                    </a:cubicBezTo>
                    <a:cubicBezTo>
                      <a:pt x="98" y="5195"/>
                      <a:pt x="98" y="5984"/>
                      <a:pt x="7761" y="13090"/>
                    </a:cubicBezTo>
                    <a:cubicBezTo>
                      <a:pt x="47284" y="52171"/>
                      <a:pt x="70272" y="114938"/>
                      <a:pt x="70272" y="197443"/>
                    </a:cubicBezTo>
                    <a:cubicBezTo>
                      <a:pt x="70272" y="264946"/>
                      <a:pt x="55350" y="334424"/>
                      <a:pt x="5341" y="384164"/>
                    </a:cubicBezTo>
                    <a:cubicBezTo>
                      <a:pt x="98" y="388901"/>
                      <a:pt x="98" y="389691"/>
                      <a:pt x="98" y="390875"/>
                    </a:cubicBezTo>
                    <a:cubicBezTo>
                      <a:pt x="98" y="393243"/>
                      <a:pt x="1711" y="394822"/>
                      <a:pt x="4131" y="394822"/>
                    </a:cubicBezTo>
                    <a:cubicBezTo>
                      <a:pt x="8164" y="394822"/>
                      <a:pt x="44461" y="367979"/>
                      <a:pt x="68256" y="317844"/>
                    </a:cubicBezTo>
                    <a:cubicBezTo>
                      <a:pt x="88824" y="274421"/>
                      <a:pt x="93664" y="230602"/>
                      <a:pt x="93664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F8B015C1-430A-4460-19AF-2621231A789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6793928" y="4882108"/>
                <a:ext cx="268194" cy="92373"/>
              </a:xfrm>
              <a:custGeom>
                <a:avLst/>
                <a:gdLst>
                  <a:gd name="connsiteX0" fmla="*/ 254587 w 268194"/>
                  <a:gd name="connsiteY0" fmla="*/ 15853 h 92373"/>
                  <a:gd name="connsiteX1" fmla="*/ 268299 w 268194"/>
                  <a:gd name="connsiteY1" fmla="*/ 7958 h 92373"/>
                  <a:gd name="connsiteX2" fmla="*/ 254990 w 268194"/>
                  <a:gd name="connsiteY2" fmla="*/ 63 h 92373"/>
                  <a:gd name="connsiteX3" fmla="*/ 13413 w 268194"/>
                  <a:gd name="connsiteY3" fmla="*/ 63 h 92373"/>
                  <a:gd name="connsiteX4" fmla="*/ 105 w 268194"/>
                  <a:gd name="connsiteY4" fmla="*/ 7958 h 92373"/>
                  <a:gd name="connsiteX5" fmla="*/ 13817 w 268194"/>
                  <a:gd name="connsiteY5" fmla="*/ 15853 h 92373"/>
                  <a:gd name="connsiteX6" fmla="*/ 254587 w 268194"/>
                  <a:gd name="connsiteY6" fmla="*/ 15853 h 92373"/>
                  <a:gd name="connsiteX7" fmla="*/ 254990 w 268194"/>
                  <a:gd name="connsiteY7" fmla="*/ 92437 h 92373"/>
                  <a:gd name="connsiteX8" fmla="*/ 268299 w 268194"/>
                  <a:gd name="connsiteY8" fmla="*/ 84541 h 92373"/>
                  <a:gd name="connsiteX9" fmla="*/ 254587 w 268194"/>
                  <a:gd name="connsiteY9" fmla="*/ 76646 h 92373"/>
                  <a:gd name="connsiteX10" fmla="*/ 13817 w 268194"/>
                  <a:gd name="connsiteY10" fmla="*/ 76646 h 92373"/>
                  <a:gd name="connsiteX11" fmla="*/ 105 w 268194"/>
                  <a:gd name="connsiteY11" fmla="*/ 84541 h 92373"/>
                  <a:gd name="connsiteX12" fmla="*/ 13413 w 268194"/>
                  <a:gd name="connsiteY12" fmla="*/ 92437 h 92373"/>
                  <a:gd name="connsiteX13" fmla="*/ 254990 w 268194"/>
                  <a:gd name="connsiteY13" fmla="*/ 9243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8194" h="92373">
                    <a:moveTo>
                      <a:pt x="254587" y="15853"/>
                    </a:moveTo>
                    <a:cubicBezTo>
                      <a:pt x="260636" y="15853"/>
                      <a:pt x="268299" y="15853"/>
                      <a:pt x="268299" y="7958"/>
                    </a:cubicBezTo>
                    <a:cubicBezTo>
                      <a:pt x="268299" y="63"/>
                      <a:pt x="260636" y="63"/>
                      <a:pt x="254990" y="63"/>
                    </a:cubicBezTo>
                    <a:lnTo>
                      <a:pt x="13413" y="63"/>
                    </a:lnTo>
                    <a:cubicBezTo>
                      <a:pt x="7767" y="63"/>
                      <a:pt x="105" y="63"/>
                      <a:pt x="105" y="7958"/>
                    </a:cubicBezTo>
                    <a:cubicBezTo>
                      <a:pt x="105" y="15853"/>
                      <a:pt x="7767" y="15853"/>
                      <a:pt x="13817" y="15853"/>
                    </a:cubicBezTo>
                    <a:lnTo>
                      <a:pt x="254587" y="15853"/>
                    </a:lnTo>
                    <a:close/>
                    <a:moveTo>
                      <a:pt x="254990" y="92437"/>
                    </a:moveTo>
                    <a:cubicBezTo>
                      <a:pt x="260636" y="92437"/>
                      <a:pt x="268299" y="92437"/>
                      <a:pt x="268299" y="84541"/>
                    </a:cubicBezTo>
                    <a:cubicBezTo>
                      <a:pt x="268299" y="76646"/>
                      <a:pt x="260636" y="76646"/>
                      <a:pt x="254587" y="76646"/>
                    </a:cubicBezTo>
                    <a:lnTo>
                      <a:pt x="13817" y="76646"/>
                    </a:lnTo>
                    <a:cubicBezTo>
                      <a:pt x="7767" y="76646"/>
                      <a:pt x="105" y="76646"/>
                      <a:pt x="105" y="84541"/>
                    </a:cubicBezTo>
                    <a:cubicBezTo>
                      <a:pt x="105" y="92437"/>
                      <a:pt x="7767" y="92437"/>
                      <a:pt x="13413" y="92437"/>
                    </a:cubicBezTo>
                    <a:lnTo>
                      <a:pt x="254990" y="92437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7EB8EEC-A289-5B31-2F75-B1BADB8D58A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208340" y="4852501"/>
                <a:ext cx="198826" cy="251067"/>
              </a:xfrm>
              <a:custGeom>
                <a:avLst/>
                <a:gdLst>
                  <a:gd name="connsiteX0" fmla="*/ 58190 w 198826"/>
                  <a:gd name="connsiteY0" fmla="*/ 26117 h 251067"/>
                  <a:gd name="connsiteX1" fmla="*/ 58190 w 198826"/>
                  <a:gd name="connsiteY1" fmla="*/ 63 h 251067"/>
                  <a:gd name="connsiteX2" fmla="*/ 115 w 198826"/>
                  <a:gd name="connsiteY2" fmla="*/ 4405 h 251067"/>
                  <a:gd name="connsiteX3" fmla="*/ 115 w 198826"/>
                  <a:gd name="connsiteY3" fmla="*/ 16643 h 251067"/>
                  <a:gd name="connsiteX4" fmla="*/ 31572 w 198826"/>
                  <a:gd name="connsiteY4" fmla="*/ 36381 h 251067"/>
                  <a:gd name="connsiteX5" fmla="*/ 31572 w 198826"/>
                  <a:gd name="connsiteY5" fmla="*/ 221128 h 251067"/>
                  <a:gd name="connsiteX6" fmla="*/ 115 w 198826"/>
                  <a:gd name="connsiteY6" fmla="*/ 238892 h 251067"/>
                  <a:gd name="connsiteX7" fmla="*/ 115 w 198826"/>
                  <a:gd name="connsiteY7" fmla="*/ 251130 h 251067"/>
                  <a:gd name="connsiteX8" fmla="*/ 45285 w 198826"/>
                  <a:gd name="connsiteY8" fmla="*/ 249946 h 251067"/>
                  <a:gd name="connsiteX9" fmla="*/ 90858 w 198826"/>
                  <a:gd name="connsiteY9" fmla="*/ 251130 h 251067"/>
                  <a:gd name="connsiteX10" fmla="*/ 90858 w 198826"/>
                  <a:gd name="connsiteY10" fmla="*/ 238892 h 251067"/>
                  <a:gd name="connsiteX11" fmla="*/ 59400 w 198826"/>
                  <a:gd name="connsiteY11" fmla="*/ 221128 h 251067"/>
                  <a:gd name="connsiteX12" fmla="*/ 59400 w 198826"/>
                  <a:gd name="connsiteY12" fmla="*/ 154809 h 251067"/>
                  <a:gd name="connsiteX13" fmla="*/ 59400 w 198826"/>
                  <a:gd name="connsiteY13" fmla="*/ 151256 h 251067"/>
                  <a:gd name="connsiteX14" fmla="*/ 109006 w 198826"/>
                  <a:gd name="connsiteY14" fmla="*/ 178889 h 251067"/>
                  <a:gd name="connsiteX15" fmla="*/ 198942 w 198826"/>
                  <a:gd name="connsiteY15" fmla="*/ 89278 h 251067"/>
                  <a:gd name="connsiteX16" fmla="*/ 114652 w 198826"/>
                  <a:gd name="connsiteY16" fmla="*/ 63 h 251067"/>
                  <a:gd name="connsiteX17" fmla="*/ 58190 w 198826"/>
                  <a:gd name="connsiteY17" fmla="*/ 26117 h 251067"/>
                  <a:gd name="connsiteX18" fmla="*/ 59400 w 198826"/>
                  <a:gd name="connsiteY18" fmla="*/ 129544 h 251067"/>
                  <a:gd name="connsiteX19" fmla="*/ 59400 w 198826"/>
                  <a:gd name="connsiteY19" fmla="*/ 41513 h 251067"/>
                  <a:gd name="connsiteX20" fmla="*/ 111426 w 198826"/>
                  <a:gd name="connsiteY20" fmla="*/ 9932 h 251067"/>
                  <a:gd name="connsiteX21" fmla="*/ 165468 w 198826"/>
                  <a:gd name="connsiteY21" fmla="*/ 89278 h 251067"/>
                  <a:gd name="connsiteX22" fmla="*/ 107393 w 198826"/>
                  <a:gd name="connsiteY22" fmla="*/ 170204 h 251067"/>
                  <a:gd name="connsiteX23" fmla="*/ 65046 w 198826"/>
                  <a:gd name="connsiteY23" fmla="*/ 146124 h 251067"/>
                  <a:gd name="connsiteX24" fmla="*/ 59400 w 198826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826" h="251067">
                    <a:moveTo>
                      <a:pt x="58190" y="26117"/>
                    </a:moveTo>
                    <a:lnTo>
                      <a:pt x="58190" y="63"/>
                    </a:lnTo>
                    <a:lnTo>
                      <a:pt x="115" y="4405"/>
                    </a:lnTo>
                    <a:lnTo>
                      <a:pt x="115" y="16643"/>
                    </a:lnTo>
                    <a:cubicBezTo>
                      <a:pt x="28749" y="16643"/>
                      <a:pt x="31572" y="19011"/>
                      <a:pt x="31572" y="36381"/>
                    </a:cubicBezTo>
                    <a:lnTo>
                      <a:pt x="31572" y="221128"/>
                    </a:lnTo>
                    <a:cubicBezTo>
                      <a:pt x="31572" y="238892"/>
                      <a:pt x="27136" y="238892"/>
                      <a:pt x="115" y="238892"/>
                    </a:cubicBezTo>
                    <a:lnTo>
                      <a:pt x="115" y="251130"/>
                    </a:lnTo>
                    <a:cubicBezTo>
                      <a:pt x="13827" y="250735"/>
                      <a:pt x="34799" y="249946"/>
                      <a:pt x="45285" y="249946"/>
                    </a:cubicBezTo>
                    <a:cubicBezTo>
                      <a:pt x="56174" y="249946"/>
                      <a:pt x="76742" y="250735"/>
                      <a:pt x="90858" y="251130"/>
                    </a:cubicBezTo>
                    <a:lnTo>
                      <a:pt x="90858" y="238892"/>
                    </a:lnTo>
                    <a:cubicBezTo>
                      <a:pt x="63836" y="238892"/>
                      <a:pt x="59400" y="238892"/>
                      <a:pt x="59400" y="221128"/>
                    </a:cubicBezTo>
                    <a:lnTo>
                      <a:pt x="59400" y="154809"/>
                    </a:lnTo>
                    <a:lnTo>
                      <a:pt x="59400" y="151256"/>
                    </a:lnTo>
                    <a:cubicBezTo>
                      <a:pt x="61417" y="157572"/>
                      <a:pt x="78355" y="178889"/>
                      <a:pt x="109006" y="178889"/>
                    </a:cubicBezTo>
                    <a:cubicBezTo>
                      <a:pt x="156999" y="178889"/>
                      <a:pt x="198942" y="140202"/>
                      <a:pt x="198942" y="89278"/>
                    </a:cubicBezTo>
                    <a:cubicBezTo>
                      <a:pt x="198942" y="39144"/>
                      <a:pt x="159822" y="63"/>
                      <a:pt x="114652" y="63"/>
                    </a:cubicBezTo>
                    <a:cubicBezTo>
                      <a:pt x="83195" y="63"/>
                      <a:pt x="66256" y="17432"/>
                      <a:pt x="58190" y="26117"/>
                    </a:cubicBezTo>
                    <a:close/>
                    <a:moveTo>
                      <a:pt x="59400" y="129544"/>
                    </a:moveTo>
                    <a:lnTo>
                      <a:pt x="59400" y="41513"/>
                    </a:lnTo>
                    <a:cubicBezTo>
                      <a:pt x="71096" y="21380"/>
                      <a:pt x="90858" y="9932"/>
                      <a:pt x="111426" y="9932"/>
                    </a:cubicBezTo>
                    <a:cubicBezTo>
                      <a:pt x="140867" y="9932"/>
                      <a:pt x="165468" y="44671"/>
                      <a:pt x="165468" y="89278"/>
                    </a:cubicBezTo>
                    <a:cubicBezTo>
                      <a:pt x="165468" y="137044"/>
                      <a:pt x="137237" y="170204"/>
                      <a:pt x="107393" y="170204"/>
                    </a:cubicBezTo>
                    <a:cubicBezTo>
                      <a:pt x="91261" y="170204"/>
                      <a:pt x="75935" y="162309"/>
                      <a:pt x="65046" y="146124"/>
                    </a:cubicBezTo>
                    <a:cubicBezTo>
                      <a:pt x="59400" y="137834"/>
                      <a:pt x="59400" y="137439"/>
                      <a:pt x="59400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8D438BBC-0ED5-C191-A627-30D9EF50CB9B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7428767" y="4784207"/>
                <a:ext cx="126232" cy="247119"/>
              </a:xfrm>
              <a:custGeom>
                <a:avLst/>
                <a:gdLst>
                  <a:gd name="connsiteX0" fmla="*/ 62229 w 126232"/>
                  <a:gd name="connsiteY0" fmla="*/ 84936 h 247119"/>
                  <a:gd name="connsiteX1" fmla="*/ 119901 w 126232"/>
                  <a:gd name="connsiteY1" fmla="*/ 84936 h 247119"/>
                  <a:gd name="connsiteX2" fmla="*/ 119901 w 126232"/>
                  <a:gd name="connsiteY2" fmla="*/ 72699 h 247119"/>
                  <a:gd name="connsiteX3" fmla="*/ 62229 w 126232"/>
                  <a:gd name="connsiteY3" fmla="*/ 72699 h 247119"/>
                  <a:gd name="connsiteX4" fmla="*/ 62229 w 126232"/>
                  <a:gd name="connsiteY4" fmla="*/ 63 h 247119"/>
                  <a:gd name="connsiteX5" fmla="*/ 52146 w 126232"/>
                  <a:gd name="connsiteY5" fmla="*/ 63 h 247119"/>
                  <a:gd name="connsiteX6" fmla="*/ 121 w 126232"/>
                  <a:gd name="connsiteY6" fmla="*/ 76251 h 247119"/>
                  <a:gd name="connsiteX7" fmla="*/ 121 w 126232"/>
                  <a:gd name="connsiteY7" fmla="*/ 84936 h 247119"/>
                  <a:gd name="connsiteX8" fmla="*/ 34401 w 126232"/>
                  <a:gd name="connsiteY8" fmla="*/ 84936 h 247119"/>
                  <a:gd name="connsiteX9" fmla="*/ 34401 w 126232"/>
                  <a:gd name="connsiteY9" fmla="*/ 193890 h 247119"/>
                  <a:gd name="connsiteX10" fmla="*/ 86427 w 126232"/>
                  <a:gd name="connsiteY10" fmla="*/ 247182 h 247119"/>
                  <a:gd name="connsiteX11" fmla="*/ 126354 w 126232"/>
                  <a:gd name="connsiteY11" fmla="*/ 193890 h 247119"/>
                  <a:gd name="connsiteX12" fmla="*/ 126354 w 126232"/>
                  <a:gd name="connsiteY12" fmla="*/ 171388 h 247119"/>
                  <a:gd name="connsiteX13" fmla="*/ 116271 w 126232"/>
                  <a:gd name="connsiteY13" fmla="*/ 171388 h 247119"/>
                  <a:gd name="connsiteX14" fmla="*/ 116271 w 126232"/>
                  <a:gd name="connsiteY14" fmla="*/ 193100 h 247119"/>
                  <a:gd name="connsiteX15" fmla="*/ 89250 w 126232"/>
                  <a:gd name="connsiteY15" fmla="*/ 237313 h 247119"/>
                  <a:gd name="connsiteX16" fmla="*/ 62229 w 126232"/>
                  <a:gd name="connsiteY16" fmla="*/ 194679 h 247119"/>
                  <a:gd name="connsiteX17" fmla="*/ 62229 w 126232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232" h="247119">
                    <a:moveTo>
                      <a:pt x="62229" y="84936"/>
                    </a:moveTo>
                    <a:lnTo>
                      <a:pt x="119901" y="84936"/>
                    </a:lnTo>
                    <a:lnTo>
                      <a:pt x="119901" y="72699"/>
                    </a:lnTo>
                    <a:lnTo>
                      <a:pt x="62229" y="72699"/>
                    </a:lnTo>
                    <a:lnTo>
                      <a:pt x="62229" y="63"/>
                    </a:lnTo>
                    <a:lnTo>
                      <a:pt x="52146" y="63"/>
                    </a:lnTo>
                    <a:cubicBezTo>
                      <a:pt x="51743" y="32433"/>
                      <a:pt x="39644" y="74672"/>
                      <a:pt x="121" y="76251"/>
                    </a:cubicBezTo>
                    <a:lnTo>
                      <a:pt x="121" y="84936"/>
                    </a:lnTo>
                    <a:lnTo>
                      <a:pt x="34401" y="84936"/>
                    </a:lnTo>
                    <a:lnTo>
                      <a:pt x="34401" y="193890"/>
                    </a:lnTo>
                    <a:cubicBezTo>
                      <a:pt x="34401" y="242445"/>
                      <a:pt x="71908" y="247182"/>
                      <a:pt x="86427" y="247182"/>
                    </a:cubicBezTo>
                    <a:cubicBezTo>
                      <a:pt x="115061" y="247182"/>
                      <a:pt x="126354" y="219154"/>
                      <a:pt x="126354" y="193890"/>
                    </a:cubicBezTo>
                    <a:lnTo>
                      <a:pt x="126354" y="171388"/>
                    </a:lnTo>
                    <a:lnTo>
                      <a:pt x="116271" y="171388"/>
                    </a:lnTo>
                    <a:lnTo>
                      <a:pt x="116271" y="193100"/>
                    </a:lnTo>
                    <a:cubicBezTo>
                      <a:pt x="116271" y="222312"/>
                      <a:pt x="104172" y="237313"/>
                      <a:pt x="89250" y="237313"/>
                    </a:cubicBezTo>
                    <a:cubicBezTo>
                      <a:pt x="62229" y="237313"/>
                      <a:pt x="62229" y="201390"/>
                      <a:pt x="62229" y="194679"/>
                    </a:cubicBezTo>
                    <a:lnTo>
                      <a:pt x="62229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E8798A2B-ABF4-51AA-609B-69FCB2A11CCE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617870" y="4730915"/>
                <a:ext cx="93565" cy="394759"/>
              </a:xfrm>
              <a:custGeom>
                <a:avLst/>
                <a:gdLst>
                  <a:gd name="connsiteX0" fmla="*/ 93690 w 93565"/>
                  <a:gd name="connsiteY0" fmla="*/ 390875 h 394759"/>
                  <a:gd name="connsiteX1" fmla="*/ 86834 w 93565"/>
                  <a:gd name="connsiteY1" fmla="*/ 382190 h 394759"/>
                  <a:gd name="connsiteX2" fmla="*/ 23516 w 93565"/>
                  <a:gd name="connsiteY2" fmla="*/ 197443 h 394759"/>
                  <a:gd name="connsiteX3" fmla="*/ 88447 w 93565"/>
                  <a:gd name="connsiteY3" fmla="*/ 10721 h 394759"/>
                  <a:gd name="connsiteX4" fmla="*/ 93690 w 93565"/>
                  <a:gd name="connsiteY4" fmla="*/ 4010 h 394759"/>
                  <a:gd name="connsiteX5" fmla="*/ 89657 w 93565"/>
                  <a:gd name="connsiteY5" fmla="*/ 63 h 394759"/>
                  <a:gd name="connsiteX6" fmla="*/ 25532 w 93565"/>
                  <a:gd name="connsiteY6" fmla="*/ 77041 h 394759"/>
                  <a:gd name="connsiteX7" fmla="*/ 124 w 93565"/>
                  <a:gd name="connsiteY7" fmla="*/ 197443 h 394759"/>
                  <a:gd name="connsiteX8" fmla="*/ 26742 w 93565"/>
                  <a:gd name="connsiteY8" fmla="*/ 320608 h 394759"/>
                  <a:gd name="connsiteX9" fmla="*/ 89657 w 93565"/>
                  <a:gd name="connsiteY9" fmla="*/ 394822 h 394759"/>
                  <a:gd name="connsiteX10" fmla="*/ 93690 w 9356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565" h="394759">
                    <a:moveTo>
                      <a:pt x="93690" y="390875"/>
                    </a:moveTo>
                    <a:cubicBezTo>
                      <a:pt x="93690" y="389691"/>
                      <a:pt x="93690" y="388901"/>
                      <a:pt x="86834" y="382190"/>
                    </a:cubicBezTo>
                    <a:cubicBezTo>
                      <a:pt x="36421" y="332450"/>
                      <a:pt x="23516" y="257841"/>
                      <a:pt x="23516" y="197443"/>
                    </a:cubicBezTo>
                    <a:cubicBezTo>
                      <a:pt x="23516" y="128754"/>
                      <a:pt x="38841" y="60066"/>
                      <a:pt x="88447" y="10721"/>
                    </a:cubicBezTo>
                    <a:cubicBezTo>
                      <a:pt x="93690" y="5984"/>
                      <a:pt x="93690" y="5195"/>
                      <a:pt x="93690" y="4010"/>
                    </a:cubicBezTo>
                    <a:cubicBezTo>
                      <a:pt x="93690" y="1247"/>
                      <a:pt x="92077" y="63"/>
                      <a:pt x="89657" y="63"/>
                    </a:cubicBezTo>
                    <a:cubicBezTo>
                      <a:pt x="85624" y="63"/>
                      <a:pt x="49327" y="26906"/>
                      <a:pt x="25532" y="77041"/>
                    </a:cubicBezTo>
                    <a:cubicBezTo>
                      <a:pt x="4964" y="120464"/>
                      <a:pt x="124" y="164283"/>
                      <a:pt x="124" y="197443"/>
                    </a:cubicBezTo>
                    <a:cubicBezTo>
                      <a:pt x="124" y="228234"/>
                      <a:pt x="4561" y="276000"/>
                      <a:pt x="26742" y="320608"/>
                    </a:cubicBezTo>
                    <a:cubicBezTo>
                      <a:pt x="50940" y="369163"/>
                      <a:pt x="85624" y="394822"/>
                      <a:pt x="89657" y="394822"/>
                    </a:cubicBezTo>
                    <a:cubicBezTo>
                      <a:pt x="92077" y="394822"/>
                      <a:pt x="93690" y="393638"/>
                      <a:pt x="93690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674D690A-98AA-8B08-E702-41660CE60EE4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757368" y="4757363"/>
                <a:ext cx="287552" cy="278305"/>
              </a:xfrm>
              <a:custGeom>
                <a:avLst/>
                <a:gdLst>
                  <a:gd name="connsiteX0" fmla="*/ 230816 w 287552"/>
                  <a:gd name="connsiteY0" fmla="*/ 45065 h 278305"/>
                  <a:gd name="connsiteX1" fmla="*/ 282438 w 287552"/>
                  <a:gd name="connsiteY1" fmla="*/ 12300 h 278305"/>
                  <a:gd name="connsiteX2" fmla="*/ 287681 w 287552"/>
                  <a:gd name="connsiteY2" fmla="*/ 4800 h 278305"/>
                  <a:gd name="connsiteX3" fmla="*/ 282438 w 287552"/>
                  <a:gd name="connsiteY3" fmla="*/ 63 h 278305"/>
                  <a:gd name="connsiteX4" fmla="*/ 249368 w 287552"/>
                  <a:gd name="connsiteY4" fmla="*/ 1247 h 278305"/>
                  <a:gd name="connsiteX5" fmla="*/ 209441 w 287552"/>
                  <a:gd name="connsiteY5" fmla="*/ 63 h 278305"/>
                  <a:gd name="connsiteX6" fmla="*/ 201778 w 287552"/>
                  <a:gd name="connsiteY6" fmla="*/ 7563 h 278305"/>
                  <a:gd name="connsiteX7" fmla="*/ 208231 w 287552"/>
                  <a:gd name="connsiteY7" fmla="*/ 12300 h 278305"/>
                  <a:gd name="connsiteX8" fmla="*/ 226783 w 287552"/>
                  <a:gd name="connsiteY8" fmla="*/ 25327 h 278305"/>
                  <a:gd name="connsiteX9" fmla="*/ 220733 w 287552"/>
                  <a:gd name="connsiteY9" fmla="*/ 40328 h 278305"/>
                  <a:gd name="connsiteX10" fmla="*/ 96920 w 287552"/>
                  <a:gd name="connsiteY10" fmla="*/ 232971 h 278305"/>
                  <a:gd name="connsiteX11" fmla="*/ 69496 w 287552"/>
                  <a:gd name="connsiteY11" fmla="*/ 24143 h 278305"/>
                  <a:gd name="connsiteX12" fmla="*/ 97324 w 287552"/>
                  <a:gd name="connsiteY12" fmla="*/ 12300 h 278305"/>
                  <a:gd name="connsiteX13" fmla="*/ 107406 w 287552"/>
                  <a:gd name="connsiteY13" fmla="*/ 4405 h 278305"/>
                  <a:gd name="connsiteX14" fmla="*/ 101760 w 287552"/>
                  <a:gd name="connsiteY14" fmla="*/ 63 h 278305"/>
                  <a:gd name="connsiteX15" fmla="*/ 51751 w 287552"/>
                  <a:gd name="connsiteY15" fmla="*/ 1247 h 278305"/>
                  <a:gd name="connsiteX16" fmla="*/ 29569 w 287552"/>
                  <a:gd name="connsiteY16" fmla="*/ 852 h 278305"/>
                  <a:gd name="connsiteX17" fmla="*/ 7791 w 287552"/>
                  <a:gd name="connsiteY17" fmla="*/ 63 h 278305"/>
                  <a:gd name="connsiteX18" fmla="*/ 128 w 287552"/>
                  <a:gd name="connsiteY18" fmla="*/ 7563 h 278305"/>
                  <a:gd name="connsiteX19" fmla="*/ 10211 w 287552"/>
                  <a:gd name="connsiteY19" fmla="*/ 12300 h 278305"/>
                  <a:gd name="connsiteX20" fmla="*/ 34409 w 287552"/>
                  <a:gd name="connsiteY20" fmla="*/ 25722 h 278305"/>
                  <a:gd name="connsiteX21" fmla="*/ 66270 w 287552"/>
                  <a:gd name="connsiteY21" fmla="*/ 269289 h 278305"/>
                  <a:gd name="connsiteX22" fmla="*/ 74336 w 287552"/>
                  <a:gd name="connsiteY22" fmla="*/ 278368 h 278305"/>
                  <a:gd name="connsiteX23" fmla="*/ 85628 w 287552"/>
                  <a:gd name="connsiteY23" fmla="*/ 271263 h 278305"/>
                  <a:gd name="connsiteX24" fmla="*/ 230816 w 287552"/>
                  <a:gd name="connsiteY24" fmla="*/ 45065 h 27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552" h="278305">
                    <a:moveTo>
                      <a:pt x="230816" y="45065"/>
                    </a:moveTo>
                    <a:cubicBezTo>
                      <a:pt x="250578" y="14274"/>
                      <a:pt x="267516" y="13090"/>
                      <a:pt x="282438" y="12300"/>
                    </a:cubicBezTo>
                    <a:cubicBezTo>
                      <a:pt x="287278" y="11906"/>
                      <a:pt x="287681" y="5195"/>
                      <a:pt x="287681" y="4800"/>
                    </a:cubicBezTo>
                    <a:cubicBezTo>
                      <a:pt x="287681" y="1642"/>
                      <a:pt x="285665" y="63"/>
                      <a:pt x="282438" y="63"/>
                    </a:cubicBezTo>
                    <a:cubicBezTo>
                      <a:pt x="271953" y="63"/>
                      <a:pt x="260257" y="1247"/>
                      <a:pt x="249368" y="1247"/>
                    </a:cubicBezTo>
                    <a:cubicBezTo>
                      <a:pt x="236059" y="1247"/>
                      <a:pt x="222347" y="63"/>
                      <a:pt x="209441" y="63"/>
                    </a:cubicBezTo>
                    <a:cubicBezTo>
                      <a:pt x="207021" y="63"/>
                      <a:pt x="201778" y="63"/>
                      <a:pt x="201778" y="7563"/>
                    </a:cubicBezTo>
                    <a:cubicBezTo>
                      <a:pt x="201778" y="11906"/>
                      <a:pt x="205408" y="12300"/>
                      <a:pt x="208231" y="12300"/>
                    </a:cubicBezTo>
                    <a:cubicBezTo>
                      <a:pt x="219120" y="13090"/>
                      <a:pt x="226783" y="17037"/>
                      <a:pt x="226783" y="25327"/>
                    </a:cubicBezTo>
                    <a:cubicBezTo>
                      <a:pt x="226783" y="31249"/>
                      <a:pt x="220733" y="39933"/>
                      <a:pt x="220733" y="40328"/>
                    </a:cubicBezTo>
                    <a:lnTo>
                      <a:pt x="96920" y="232971"/>
                    </a:lnTo>
                    <a:lnTo>
                      <a:pt x="69496" y="24143"/>
                    </a:lnTo>
                    <a:cubicBezTo>
                      <a:pt x="69496" y="17432"/>
                      <a:pt x="78772" y="12300"/>
                      <a:pt x="97324" y="12300"/>
                    </a:cubicBezTo>
                    <a:cubicBezTo>
                      <a:pt x="102970" y="12300"/>
                      <a:pt x="107406" y="12300"/>
                      <a:pt x="107406" y="4405"/>
                    </a:cubicBezTo>
                    <a:cubicBezTo>
                      <a:pt x="107406" y="852"/>
                      <a:pt x="104180" y="63"/>
                      <a:pt x="101760" y="63"/>
                    </a:cubicBezTo>
                    <a:cubicBezTo>
                      <a:pt x="85628" y="63"/>
                      <a:pt x="68286" y="1247"/>
                      <a:pt x="51751" y="1247"/>
                    </a:cubicBezTo>
                    <a:cubicBezTo>
                      <a:pt x="44491" y="1247"/>
                      <a:pt x="36829" y="852"/>
                      <a:pt x="29569" y="852"/>
                    </a:cubicBezTo>
                    <a:cubicBezTo>
                      <a:pt x="22310" y="852"/>
                      <a:pt x="14647" y="63"/>
                      <a:pt x="7791" y="63"/>
                    </a:cubicBezTo>
                    <a:cubicBezTo>
                      <a:pt x="4968" y="63"/>
                      <a:pt x="128" y="63"/>
                      <a:pt x="128" y="7563"/>
                    </a:cubicBezTo>
                    <a:cubicBezTo>
                      <a:pt x="128" y="12300"/>
                      <a:pt x="3758" y="12300"/>
                      <a:pt x="10211" y="12300"/>
                    </a:cubicBezTo>
                    <a:cubicBezTo>
                      <a:pt x="32796" y="12300"/>
                      <a:pt x="33199" y="15853"/>
                      <a:pt x="34409" y="25722"/>
                    </a:cubicBezTo>
                    <a:lnTo>
                      <a:pt x="66270" y="269289"/>
                    </a:lnTo>
                    <a:cubicBezTo>
                      <a:pt x="67479" y="277184"/>
                      <a:pt x="69093" y="278368"/>
                      <a:pt x="74336" y="278368"/>
                    </a:cubicBezTo>
                    <a:cubicBezTo>
                      <a:pt x="80788" y="278368"/>
                      <a:pt x="82402" y="276395"/>
                      <a:pt x="85628" y="271263"/>
                    </a:cubicBezTo>
                    <a:lnTo>
                      <a:pt x="230816" y="4506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41E84B71-D788-96CE-F872-9D3B04DB09FE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8082652" y="4730915"/>
                <a:ext cx="93565" cy="394759"/>
              </a:xfrm>
              <a:custGeom>
                <a:avLst/>
                <a:gdLst>
                  <a:gd name="connsiteX0" fmla="*/ 93702 w 93565"/>
                  <a:gd name="connsiteY0" fmla="*/ 197443 h 394759"/>
                  <a:gd name="connsiteX1" fmla="*/ 67084 w 93565"/>
                  <a:gd name="connsiteY1" fmla="*/ 74278 h 394759"/>
                  <a:gd name="connsiteX2" fmla="*/ 4169 w 93565"/>
                  <a:gd name="connsiteY2" fmla="*/ 63 h 394759"/>
                  <a:gd name="connsiteX3" fmla="*/ 136 w 93565"/>
                  <a:gd name="connsiteY3" fmla="*/ 4010 h 394759"/>
                  <a:gd name="connsiteX4" fmla="*/ 7799 w 93565"/>
                  <a:gd name="connsiteY4" fmla="*/ 13090 h 394759"/>
                  <a:gd name="connsiteX5" fmla="*/ 70311 w 93565"/>
                  <a:gd name="connsiteY5" fmla="*/ 197443 h 394759"/>
                  <a:gd name="connsiteX6" fmla="*/ 5379 w 93565"/>
                  <a:gd name="connsiteY6" fmla="*/ 384164 h 394759"/>
                  <a:gd name="connsiteX7" fmla="*/ 136 w 93565"/>
                  <a:gd name="connsiteY7" fmla="*/ 390875 h 394759"/>
                  <a:gd name="connsiteX8" fmla="*/ 4169 w 93565"/>
                  <a:gd name="connsiteY8" fmla="*/ 394822 h 394759"/>
                  <a:gd name="connsiteX9" fmla="*/ 68294 w 93565"/>
                  <a:gd name="connsiteY9" fmla="*/ 317844 h 394759"/>
                  <a:gd name="connsiteX10" fmla="*/ 93702 w 9356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565" h="394759">
                    <a:moveTo>
                      <a:pt x="93702" y="197443"/>
                    </a:moveTo>
                    <a:cubicBezTo>
                      <a:pt x="93702" y="166651"/>
                      <a:pt x="89266" y="118885"/>
                      <a:pt x="67084" y="74278"/>
                    </a:cubicBezTo>
                    <a:cubicBezTo>
                      <a:pt x="42886" y="25722"/>
                      <a:pt x="8202" y="63"/>
                      <a:pt x="4169" y="63"/>
                    </a:cubicBezTo>
                    <a:cubicBezTo>
                      <a:pt x="1750" y="63"/>
                      <a:pt x="136" y="1642"/>
                      <a:pt x="136" y="4010"/>
                    </a:cubicBezTo>
                    <a:cubicBezTo>
                      <a:pt x="136" y="5195"/>
                      <a:pt x="136" y="5984"/>
                      <a:pt x="7799" y="13090"/>
                    </a:cubicBezTo>
                    <a:cubicBezTo>
                      <a:pt x="47322" y="52171"/>
                      <a:pt x="70311" y="114938"/>
                      <a:pt x="70311" y="197443"/>
                    </a:cubicBezTo>
                    <a:cubicBezTo>
                      <a:pt x="70311" y="264946"/>
                      <a:pt x="55388" y="334424"/>
                      <a:pt x="5379" y="384164"/>
                    </a:cubicBezTo>
                    <a:cubicBezTo>
                      <a:pt x="136" y="388901"/>
                      <a:pt x="136" y="389691"/>
                      <a:pt x="136" y="390875"/>
                    </a:cubicBezTo>
                    <a:cubicBezTo>
                      <a:pt x="136" y="393243"/>
                      <a:pt x="1750" y="394822"/>
                      <a:pt x="4169" y="394822"/>
                    </a:cubicBezTo>
                    <a:cubicBezTo>
                      <a:pt x="8202" y="394822"/>
                      <a:pt x="44499" y="367979"/>
                      <a:pt x="68294" y="317844"/>
                    </a:cubicBezTo>
                    <a:cubicBezTo>
                      <a:pt x="88862" y="274421"/>
                      <a:pt x="93702" y="230602"/>
                      <a:pt x="93702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598" name="Group 59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implies $&#10;&#10;\end{document}&#10;" title="IguanaTex Vector Display">
              <a:extLst>
                <a:ext uri="{FF2B5EF4-FFF2-40B4-BE49-F238E27FC236}">
                  <a16:creationId xmlns:a16="http://schemas.microsoft.com/office/drawing/2014/main" id="{81EB1310-25A5-B89C-C962-7401925ED57F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9984383" y="1010553"/>
              <a:ext cx="597083" cy="250520"/>
              <a:chOff x="12167997" y="3127293"/>
              <a:chExt cx="597083" cy="250520"/>
            </a:xfrm>
          </p:grpSpPr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2CE04BFE-2117-5C2C-49F5-7FD9A34FDA1B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2167997" y="3199261"/>
                <a:ext cx="265039" cy="106585"/>
              </a:xfrm>
              <a:custGeom>
                <a:avLst/>
                <a:gdLst>
                  <a:gd name="connsiteX0" fmla="*/ 251568 w 265039"/>
                  <a:gd name="connsiteY0" fmla="*/ 18282 h 106585"/>
                  <a:gd name="connsiteX1" fmla="*/ 265119 w 265039"/>
                  <a:gd name="connsiteY1" fmla="*/ 9173 h 106585"/>
                  <a:gd name="connsiteX2" fmla="*/ 251966 w 265039"/>
                  <a:gd name="connsiteY2" fmla="*/ 63 h 106585"/>
                  <a:gd name="connsiteX3" fmla="*/ 13232 w 265039"/>
                  <a:gd name="connsiteY3" fmla="*/ 63 h 106585"/>
                  <a:gd name="connsiteX4" fmla="*/ 79 w 265039"/>
                  <a:gd name="connsiteY4" fmla="*/ 9173 h 106585"/>
                  <a:gd name="connsiteX5" fmla="*/ 13630 w 265039"/>
                  <a:gd name="connsiteY5" fmla="*/ 18282 h 106585"/>
                  <a:gd name="connsiteX6" fmla="*/ 251568 w 265039"/>
                  <a:gd name="connsiteY6" fmla="*/ 18282 h 106585"/>
                  <a:gd name="connsiteX7" fmla="*/ 251966 w 265039"/>
                  <a:gd name="connsiteY7" fmla="*/ 106648 h 106585"/>
                  <a:gd name="connsiteX8" fmla="*/ 265119 w 265039"/>
                  <a:gd name="connsiteY8" fmla="*/ 97538 h 106585"/>
                  <a:gd name="connsiteX9" fmla="*/ 251568 w 265039"/>
                  <a:gd name="connsiteY9" fmla="*/ 88428 h 106585"/>
                  <a:gd name="connsiteX10" fmla="*/ 13630 w 265039"/>
                  <a:gd name="connsiteY10" fmla="*/ 88428 h 106585"/>
                  <a:gd name="connsiteX11" fmla="*/ 79 w 265039"/>
                  <a:gd name="connsiteY11" fmla="*/ 97538 h 106585"/>
                  <a:gd name="connsiteX12" fmla="*/ 13232 w 265039"/>
                  <a:gd name="connsiteY12" fmla="*/ 106648 h 106585"/>
                  <a:gd name="connsiteX13" fmla="*/ 251966 w 265039"/>
                  <a:gd name="connsiteY13" fmla="*/ 106648 h 106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5039" h="106585">
                    <a:moveTo>
                      <a:pt x="251568" y="18282"/>
                    </a:moveTo>
                    <a:cubicBezTo>
                      <a:pt x="257546" y="18282"/>
                      <a:pt x="265119" y="18282"/>
                      <a:pt x="265119" y="9173"/>
                    </a:cubicBezTo>
                    <a:cubicBezTo>
                      <a:pt x="265119" y="63"/>
                      <a:pt x="257546" y="63"/>
                      <a:pt x="251966" y="63"/>
                    </a:cubicBezTo>
                    <a:lnTo>
                      <a:pt x="13232" y="63"/>
                    </a:lnTo>
                    <a:cubicBezTo>
                      <a:pt x="7652" y="63"/>
                      <a:pt x="79" y="63"/>
                      <a:pt x="79" y="9173"/>
                    </a:cubicBezTo>
                    <a:cubicBezTo>
                      <a:pt x="79" y="18282"/>
                      <a:pt x="7652" y="18282"/>
                      <a:pt x="13630" y="18282"/>
                    </a:cubicBezTo>
                    <a:lnTo>
                      <a:pt x="251568" y="18282"/>
                    </a:lnTo>
                    <a:close/>
                    <a:moveTo>
                      <a:pt x="251966" y="106648"/>
                    </a:moveTo>
                    <a:cubicBezTo>
                      <a:pt x="257546" y="106648"/>
                      <a:pt x="265119" y="106648"/>
                      <a:pt x="265119" y="97538"/>
                    </a:cubicBezTo>
                    <a:cubicBezTo>
                      <a:pt x="265119" y="88428"/>
                      <a:pt x="257546" y="88428"/>
                      <a:pt x="251568" y="88428"/>
                    </a:cubicBezTo>
                    <a:lnTo>
                      <a:pt x="13630" y="88428"/>
                    </a:lnTo>
                    <a:cubicBezTo>
                      <a:pt x="7652" y="88428"/>
                      <a:pt x="79" y="88428"/>
                      <a:pt x="79" y="97538"/>
                    </a:cubicBezTo>
                    <a:cubicBezTo>
                      <a:pt x="79" y="106648"/>
                      <a:pt x="7652" y="106648"/>
                      <a:pt x="13232" y="106648"/>
                    </a:cubicBezTo>
                    <a:lnTo>
                      <a:pt x="251966" y="106648"/>
                    </a:lnTo>
                    <a:close/>
                  </a:path>
                </a:pathLst>
              </a:custGeom>
              <a:solidFill>
                <a:srgbClr val="000000"/>
              </a:solidFill>
              <a:ln w="39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9DD4B448-14BB-3F7E-6BF1-B8E54C90432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2411163" y="3127293"/>
                <a:ext cx="353917" cy="250520"/>
              </a:xfrm>
              <a:custGeom>
                <a:avLst/>
                <a:gdLst>
                  <a:gd name="connsiteX0" fmla="*/ 267516 w 353917"/>
                  <a:gd name="connsiteY0" fmla="*/ 90250 h 250520"/>
                  <a:gd name="connsiteX1" fmla="*/ 317734 w 353917"/>
                  <a:gd name="connsiteY1" fmla="*/ 125323 h 250520"/>
                  <a:gd name="connsiteX2" fmla="*/ 267516 w 353917"/>
                  <a:gd name="connsiteY2" fmla="*/ 160396 h 250520"/>
                  <a:gd name="connsiteX3" fmla="*/ 14434 w 353917"/>
                  <a:gd name="connsiteY3" fmla="*/ 160396 h 250520"/>
                  <a:gd name="connsiteX4" fmla="*/ 86 w 353917"/>
                  <a:gd name="connsiteY4" fmla="*/ 169506 h 250520"/>
                  <a:gd name="connsiteX5" fmla="*/ 14035 w 353917"/>
                  <a:gd name="connsiteY5" fmla="*/ 178616 h 250520"/>
                  <a:gd name="connsiteX6" fmla="*/ 249581 w 353917"/>
                  <a:gd name="connsiteY6" fmla="*/ 178616 h 250520"/>
                  <a:gd name="connsiteX7" fmla="*/ 209726 w 353917"/>
                  <a:gd name="connsiteY7" fmla="*/ 245573 h 250520"/>
                  <a:gd name="connsiteX8" fmla="*/ 217298 w 353917"/>
                  <a:gd name="connsiteY8" fmla="*/ 250583 h 250520"/>
                  <a:gd name="connsiteX9" fmla="*/ 224871 w 353917"/>
                  <a:gd name="connsiteY9" fmla="*/ 246939 h 250520"/>
                  <a:gd name="connsiteX10" fmla="*/ 270306 w 353917"/>
                  <a:gd name="connsiteY10" fmla="*/ 179071 h 250520"/>
                  <a:gd name="connsiteX11" fmla="*/ 345235 w 353917"/>
                  <a:gd name="connsiteY11" fmla="*/ 132155 h 250520"/>
                  <a:gd name="connsiteX12" fmla="*/ 353206 w 353917"/>
                  <a:gd name="connsiteY12" fmla="*/ 128056 h 250520"/>
                  <a:gd name="connsiteX13" fmla="*/ 354003 w 353917"/>
                  <a:gd name="connsiteY13" fmla="*/ 125323 h 250520"/>
                  <a:gd name="connsiteX14" fmla="*/ 353604 w 353917"/>
                  <a:gd name="connsiteY14" fmla="*/ 122590 h 250520"/>
                  <a:gd name="connsiteX15" fmla="*/ 352409 w 353917"/>
                  <a:gd name="connsiteY15" fmla="*/ 121679 h 250520"/>
                  <a:gd name="connsiteX16" fmla="*/ 343640 w 353917"/>
                  <a:gd name="connsiteY16" fmla="*/ 118035 h 250520"/>
                  <a:gd name="connsiteX17" fmla="*/ 227661 w 353917"/>
                  <a:gd name="connsiteY17" fmla="*/ 9628 h 250520"/>
                  <a:gd name="connsiteX18" fmla="*/ 217298 w 353917"/>
                  <a:gd name="connsiteY18" fmla="*/ 63 h 250520"/>
                  <a:gd name="connsiteX19" fmla="*/ 209726 w 353917"/>
                  <a:gd name="connsiteY19" fmla="*/ 5073 h 250520"/>
                  <a:gd name="connsiteX20" fmla="*/ 249581 w 353917"/>
                  <a:gd name="connsiteY20" fmla="*/ 72030 h 250520"/>
                  <a:gd name="connsiteX21" fmla="*/ 14035 w 353917"/>
                  <a:gd name="connsiteY21" fmla="*/ 72030 h 250520"/>
                  <a:gd name="connsiteX22" fmla="*/ 86 w 353917"/>
                  <a:gd name="connsiteY22" fmla="*/ 81140 h 250520"/>
                  <a:gd name="connsiteX23" fmla="*/ 14434 w 353917"/>
                  <a:gd name="connsiteY23" fmla="*/ 90250 h 250520"/>
                  <a:gd name="connsiteX24" fmla="*/ 267516 w 353917"/>
                  <a:gd name="connsiteY24" fmla="*/ 90250 h 250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3917" h="250520">
                    <a:moveTo>
                      <a:pt x="267516" y="90250"/>
                    </a:moveTo>
                    <a:cubicBezTo>
                      <a:pt x="284256" y="106648"/>
                      <a:pt x="304582" y="118491"/>
                      <a:pt x="317734" y="125323"/>
                    </a:cubicBezTo>
                    <a:cubicBezTo>
                      <a:pt x="303386" y="132611"/>
                      <a:pt x="283857" y="144454"/>
                      <a:pt x="267516" y="160396"/>
                    </a:cubicBezTo>
                    <a:lnTo>
                      <a:pt x="14434" y="160396"/>
                    </a:lnTo>
                    <a:cubicBezTo>
                      <a:pt x="7658" y="160396"/>
                      <a:pt x="86" y="160396"/>
                      <a:pt x="86" y="169506"/>
                    </a:cubicBezTo>
                    <a:cubicBezTo>
                      <a:pt x="86" y="178616"/>
                      <a:pt x="7260" y="178616"/>
                      <a:pt x="14035" y="178616"/>
                    </a:cubicBezTo>
                    <a:lnTo>
                      <a:pt x="249581" y="178616"/>
                    </a:lnTo>
                    <a:cubicBezTo>
                      <a:pt x="230451" y="199568"/>
                      <a:pt x="209726" y="239652"/>
                      <a:pt x="209726" y="245573"/>
                    </a:cubicBezTo>
                    <a:cubicBezTo>
                      <a:pt x="209726" y="250583"/>
                      <a:pt x="214907" y="250583"/>
                      <a:pt x="217298" y="250583"/>
                    </a:cubicBezTo>
                    <a:cubicBezTo>
                      <a:pt x="220487" y="250583"/>
                      <a:pt x="223277" y="250583"/>
                      <a:pt x="224871" y="246939"/>
                    </a:cubicBezTo>
                    <a:cubicBezTo>
                      <a:pt x="233241" y="229631"/>
                      <a:pt x="244400" y="205490"/>
                      <a:pt x="270306" y="179071"/>
                    </a:cubicBezTo>
                    <a:cubicBezTo>
                      <a:pt x="297806" y="151286"/>
                      <a:pt x="324510" y="138988"/>
                      <a:pt x="345235" y="132155"/>
                    </a:cubicBezTo>
                    <a:cubicBezTo>
                      <a:pt x="352010" y="129422"/>
                      <a:pt x="352409" y="128967"/>
                      <a:pt x="353206" y="128056"/>
                    </a:cubicBezTo>
                    <a:cubicBezTo>
                      <a:pt x="354003" y="127600"/>
                      <a:pt x="354003" y="126234"/>
                      <a:pt x="354003" y="125323"/>
                    </a:cubicBezTo>
                    <a:cubicBezTo>
                      <a:pt x="354003" y="124412"/>
                      <a:pt x="354003" y="123501"/>
                      <a:pt x="353604" y="122590"/>
                    </a:cubicBezTo>
                    <a:lnTo>
                      <a:pt x="352409" y="121679"/>
                    </a:lnTo>
                    <a:cubicBezTo>
                      <a:pt x="351611" y="121224"/>
                      <a:pt x="351213" y="120768"/>
                      <a:pt x="343640" y="118035"/>
                    </a:cubicBezTo>
                    <a:cubicBezTo>
                      <a:pt x="289835" y="99815"/>
                      <a:pt x="249980" y="58366"/>
                      <a:pt x="227661" y="9628"/>
                    </a:cubicBezTo>
                    <a:cubicBezTo>
                      <a:pt x="223277" y="518"/>
                      <a:pt x="222878" y="63"/>
                      <a:pt x="217298" y="63"/>
                    </a:cubicBezTo>
                    <a:cubicBezTo>
                      <a:pt x="214907" y="63"/>
                      <a:pt x="209726" y="63"/>
                      <a:pt x="209726" y="5073"/>
                    </a:cubicBezTo>
                    <a:cubicBezTo>
                      <a:pt x="209726" y="10995"/>
                      <a:pt x="230052" y="50622"/>
                      <a:pt x="249581" y="72030"/>
                    </a:cubicBezTo>
                    <a:lnTo>
                      <a:pt x="14035" y="72030"/>
                    </a:lnTo>
                    <a:cubicBezTo>
                      <a:pt x="7260" y="72030"/>
                      <a:pt x="86" y="72030"/>
                      <a:pt x="86" y="81140"/>
                    </a:cubicBezTo>
                    <a:cubicBezTo>
                      <a:pt x="86" y="90250"/>
                      <a:pt x="7658" y="90250"/>
                      <a:pt x="14434" y="90250"/>
                    </a:cubicBezTo>
                    <a:lnTo>
                      <a:pt x="267516" y="90250"/>
                    </a:lnTo>
                    <a:close/>
                  </a:path>
                </a:pathLst>
              </a:custGeom>
              <a:solidFill>
                <a:srgbClr val="000000"/>
              </a:solidFill>
              <a:ln w="39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612" name="Group 611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=V $&#10;&#10;\end{document}&#10;" title="IguanaTex Vector Display">
              <a:extLst>
                <a:ext uri="{FF2B5EF4-FFF2-40B4-BE49-F238E27FC236}">
                  <a16:creationId xmlns:a16="http://schemas.microsoft.com/office/drawing/2014/main" id="{CEF5712C-0CC1-981F-389C-818FA3CA4EEA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9659303" y="1367660"/>
              <a:ext cx="1154519" cy="275247"/>
              <a:chOff x="5711824" y="4732997"/>
              <a:chExt cx="1154519" cy="275247"/>
            </a:xfrm>
          </p:grpSpPr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9AB6AF37-A245-11C3-8B21-27798B0DC66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711824" y="4732997"/>
                <a:ext cx="283001" cy="275247"/>
              </a:xfrm>
              <a:custGeom>
                <a:avLst/>
                <a:gdLst>
                  <a:gd name="connsiteX0" fmla="*/ 232032 w 283001"/>
                  <a:gd name="connsiteY0" fmla="*/ 41057 h 275247"/>
                  <a:gd name="connsiteX1" fmla="*/ 276136 w 283001"/>
                  <a:gd name="connsiteY1" fmla="*/ 12166 h 275247"/>
                  <a:gd name="connsiteX2" fmla="*/ 283079 w 283001"/>
                  <a:gd name="connsiteY2" fmla="*/ 4357 h 275247"/>
                  <a:gd name="connsiteX3" fmla="*/ 277770 w 283001"/>
                  <a:gd name="connsiteY3" fmla="*/ 63 h 275247"/>
                  <a:gd name="connsiteX4" fmla="*/ 236116 w 283001"/>
                  <a:gd name="connsiteY4" fmla="*/ 1234 h 275247"/>
                  <a:gd name="connsiteX5" fmla="*/ 193645 w 283001"/>
                  <a:gd name="connsiteY5" fmla="*/ 63 h 275247"/>
                  <a:gd name="connsiteX6" fmla="*/ 186294 w 283001"/>
                  <a:gd name="connsiteY6" fmla="*/ 7871 h 275247"/>
                  <a:gd name="connsiteX7" fmla="*/ 193645 w 283001"/>
                  <a:gd name="connsiteY7" fmla="*/ 12166 h 275247"/>
                  <a:gd name="connsiteX8" fmla="*/ 221414 w 283001"/>
                  <a:gd name="connsiteY8" fmla="*/ 29344 h 275247"/>
                  <a:gd name="connsiteX9" fmla="*/ 220189 w 283001"/>
                  <a:gd name="connsiteY9" fmla="*/ 37543 h 275247"/>
                  <a:gd name="connsiteX10" fmla="*/ 183436 w 283001"/>
                  <a:gd name="connsiteY10" fmla="*/ 176924 h 275247"/>
                  <a:gd name="connsiteX11" fmla="*/ 81751 w 283001"/>
                  <a:gd name="connsiteY11" fmla="*/ 263207 h 275247"/>
                  <a:gd name="connsiteX12" fmla="*/ 31930 w 283001"/>
                  <a:gd name="connsiteY12" fmla="*/ 212452 h 275247"/>
                  <a:gd name="connsiteX13" fmla="*/ 36422 w 283001"/>
                  <a:gd name="connsiteY13" fmla="*/ 181999 h 275247"/>
                  <a:gd name="connsiteX14" fmla="*/ 76034 w 283001"/>
                  <a:gd name="connsiteY14" fmla="*/ 30125 h 275247"/>
                  <a:gd name="connsiteX15" fmla="*/ 110337 w 283001"/>
                  <a:gd name="connsiteY15" fmla="*/ 12166 h 275247"/>
                  <a:gd name="connsiteX16" fmla="*/ 124222 w 283001"/>
                  <a:gd name="connsiteY16" fmla="*/ 4357 h 275247"/>
                  <a:gd name="connsiteX17" fmla="*/ 118505 w 283001"/>
                  <a:gd name="connsiteY17" fmla="*/ 63 h 275247"/>
                  <a:gd name="connsiteX18" fmla="*/ 66233 w 283001"/>
                  <a:gd name="connsiteY18" fmla="*/ 1234 h 275247"/>
                  <a:gd name="connsiteX19" fmla="*/ 13553 w 283001"/>
                  <a:gd name="connsiteY19" fmla="*/ 63 h 275247"/>
                  <a:gd name="connsiteX20" fmla="*/ 5794 w 283001"/>
                  <a:gd name="connsiteY20" fmla="*/ 7871 h 275247"/>
                  <a:gd name="connsiteX21" fmla="*/ 17228 w 283001"/>
                  <a:gd name="connsiteY21" fmla="*/ 12166 h 275247"/>
                  <a:gd name="connsiteX22" fmla="*/ 32746 w 283001"/>
                  <a:gd name="connsiteY22" fmla="*/ 12947 h 275247"/>
                  <a:gd name="connsiteX23" fmla="*/ 43773 w 283001"/>
                  <a:gd name="connsiteY23" fmla="*/ 19193 h 275247"/>
                  <a:gd name="connsiteX24" fmla="*/ 36830 w 283001"/>
                  <a:gd name="connsiteY24" fmla="*/ 46913 h 275247"/>
                  <a:gd name="connsiteX25" fmla="*/ 27846 w 283001"/>
                  <a:gd name="connsiteY25" fmla="*/ 81270 h 275247"/>
                  <a:gd name="connsiteX26" fmla="*/ 2935 w 283001"/>
                  <a:gd name="connsiteY26" fmla="*/ 177705 h 275247"/>
                  <a:gd name="connsiteX27" fmla="*/ 77 w 283001"/>
                  <a:gd name="connsiteY27" fmla="*/ 200349 h 275247"/>
                  <a:gd name="connsiteX28" fmla="*/ 80118 w 283001"/>
                  <a:gd name="connsiteY28" fmla="*/ 275310 h 275247"/>
                  <a:gd name="connsiteX29" fmla="*/ 195687 w 283001"/>
                  <a:gd name="connsiteY29" fmla="*/ 179657 h 275247"/>
                  <a:gd name="connsiteX30" fmla="*/ 232032 w 283001"/>
                  <a:gd name="connsiteY30" fmla="*/ 41057 h 2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3001" h="275247">
                    <a:moveTo>
                      <a:pt x="232032" y="41057"/>
                    </a:moveTo>
                    <a:cubicBezTo>
                      <a:pt x="236116" y="25050"/>
                      <a:pt x="243466" y="13337"/>
                      <a:pt x="276136" y="12166"/>
                    </a:cubicBezTo>
                    <a:cubicBezTo>
                      <a:pt x="278178" y="12166"/>
                      <a:pt x="283079" y="11775"/>
                      <a:pt x="283079" y="4357"/>
                    </a:cubicBezTo>
                    <a:cubicBezTo>
                      <a:pt x="283079" y="3967"/>
                      <a:pt x="283079" y="63"/>
                      <a:pt x="277770" y="63"/>
                    </a:cubicBezTo>
                    <a:cubicBezTo>
                      <a:pt x="264293" y="63"/>
                      <a:pt x="250000" y="1234"/>
                      <a:pt x="236116" y="1234"/>
                    </a:cubicBezTo>
                    <a:cubicBezTo>
                      <a:pt x="222231" y="1234"/>
                      <a:pt x="207121" y="63"/>
                      <a:pt x="193645" y="63"/>
                    </a:cubicBezTo>
                    <a:cubicBezTo>
                      <a:pt x="191195" y="63"/>
                      <a:pt x="186294" y="63"/>
                      <a:pt x="186294" y="7871"/>
                    </a:cubicBezTo>
                    <a:cubicBezTo>
                      <a:pt x="186294" y="12166"/>
                      <a:pt x="190378" y="12166"/>
                      <a:pt x="193645" y="12166"/>
                    </a:cubicBezTo>
                    <a:cubicBezTo>
                      <a:pt x="216922" y="12556"/>
                      <a:pt x="221414" y="20755"/>
                      <a:pt x="221414" y="29344"/>
                    </a:cubicBezTo>
                    <a:cubicBezTo>
                      <a:pt x="221414" y="30516"/>
                      <a:pt x="220598" y="36372"/>
                      <a:pt x="220189" y="37543"/>
                    </a:cubicBezTo>
                    <a:lnTo>
                      <a:pt x="183436" y="176924"/>
                    </a:lnTo>
                    <a:cubicBezTo>
                      <a:pt x="169551" y="229240"/>
                      <a:pt x="122588" y="263207"/>
                      <a:pt x="81751" y="263207"/>
                    </a:cubicBezTo>
                    <a:cubicBezTo>
                      <a:pt x="53982" y="263207"/>
                      <a:pt x="31930" y="246028"/>
                      <a:pt x="31930" y="212452"/>
                    </a:cubicBezTo>
                    <a:cubicBezTo>
                      <a:pt x="31930" y="211671"/>
                      <a:pt x="31930" y="199178"/>
                      <a:pt x="36422" y="181999"/>
                    </a:cubicBezTo>
                    <a:lnTo>
                      <a:pt x="76034" y="30125"/>
                    </a:lnTo>
                    <a:cubicBezTo>
                      <a:pt x="79709" y="16070"/>
                      <a:pt x="80526" y="12166"/>
                      <a:pt x="110337" y="12166"/>
                    </a:cubicBezTo>
                    <a:cubicBezTo>
                      <a:pt x="120955" y="12166"/>
                      <a:pt x="124222" y="12166"/>
                      <a:pt x="124222" y="4357"/>
                    </a:cubicBezTo>
                    <a:cubicBezTo>
                      <a:pt x="124222" y="63"/>
                      <a:pt x="119730" y="63"/>
                      <a:pt x="118505" y="63"/>
                    </a:cubicBezTo>
                    <a:cubicBezTo>
                      <a:pt x="107070" y="63"/>
                      <a:pt x="77667" y="1234"/>
                      <a:pt x="66233" y="1234"/>
                    </a:cubicBezTo>
                    <a:cubicBezTo>
                      <a:pt x="54390" y="1234"/>
                      <a:pt x="25396" y="63"/>
                      <a:pt x="13553" y="63"/>
                    </a:cubicBezTo>
                    <a:cubicBezTo>
                      <a:pt x="10286" y="63"/>
                      <a:pt x="5794" y="63"/>
                      <a:pt x="5794" y="7871"/>
                    </a:cubicBezTo>
                    <a:cubicBezTo>
                      <a:pt x="5794" y="12166"/>
                      <a:pt x="9469" y="12166"/>
                      <a:pt x="17228" y="12166"/>
                    </a:cubicBezTo>
                    <a:cubicBezTo>
                      <a:pt x="18045" y="12166"/>
                      <a:pt x="25804" y="12166"/>
                      <a:pt x="32746" y="12947"/>
                    </a:cubicBezTo>
                    <a:cubicBezTo>
                      <a:pt x="40097" y="13728"/>
                      <a:pt x="43773" y="14118"/>
                      <a:pt x="43773" y="19193"/>
                    </a:cubicBezTo>
                    <a:cubicBezTo>
                      <a:pt x="43773" y="21536"/>
                      <a:pt x="39280" y="37934"/>
                      <a:pt x="36830" y="46913"/>
                    </a:cubicBezTo>
                    <a:lnTo>
                      <a:pt x="27846" y="81270"/>
                    </a:lnTo>
                    <a:cubicBezTo>
                      <a:pt x="24171" y="96497"/>
                      <a:pt x="4569" y="170287"/>
                      <a:pt x="2935" y="177705"/>
                    </a:cubicBezTo>
                    <a:cubicBezTo>
                      <a:pt x="77" y="188636"/>
                      <a:pt x="77" y="194493"/>
                      <a:pt x="77" y="200349"/>
                    </a:cubicBezTo>
                    <a:cubicBezTo>
                      <a:pt x="77" y="247980"/>
                      <a:pt x="37239" y="275310"/>
                      <a:pt x="80118" y="275310"/>
                    </a:cubicBezTo>
                    <a:cubicBezTo>
                      <a:pt x="131573" y="275310"/>
                      <a:pt x="182211" y="231192"/>
                      <a:pt x="195687" y="179657"/>
                    </a:cubicBezTo>
                    <a:lnTo>
                      <a:pt x="232032" y="41057"/>
                    </a:lnTo>
                    <a:close/>
                  </a:path>
                </a:pathLst>
              </a:custGeom>
              <a:solidFill>
                <a:srgbClr val="000000"/>
              </a:solidFill>
              <a:ln w="40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1E4287CF-E30A-73A5-5D91-A7052125A09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144116" y="4856370"/>
                <a:ext cx="271567" cy="91358"/>
              </a:xfrm>
              <a:custGeom>
                <a:avLst/>
                <a:gdLst>
                  <a:gd name="connsiteX0" fmla="*/ 257770 w 271567"/>
                  <a:gd name="connsiteY0" fmla="*/ 15680 h 91358"/>
                  <a:gd name="connsiteX1" fmla="*/ 271655 w 271567"/>
                  <a:gd name="connsiteY1" fmla="*/ 7871 h 91358"/>
                  <a:gd name="connsiteX2" fmla="*/ 258178 w 271567"/>
                  <a:gd name="connsiteY2" fmla="*/ 63 h 91358"/>
                  <a:gd name="connsiteX3" fmla="*/ 13564 w 271567"/>
                  <a:gd name="connsiteY3" fmla="*/ 63 h 91358"/>
                  <a:gd name="connsiteX4" fmla="*/ 87 w 271567"/>
                  <a:gd name="connsiteY4" fmla="*/ 7871 h 91358"/>
                  <a:gd name="connsiteX5" fmla="*/ 13972 w 271567"/>
                  <a:gd name="connsiteY5" fmla="*/ 15680 h 91358"/>
                  <a:gd name="connsiteX6" fmla="*/ 257770 w 271567"/>
                  <a:gd name="connsiteY6" fmla="*/ 15680 h 91358"/>
                  <a:gd name="connsiteX7" fmla="*/ 258178 w 271567"/>
                  <a:gd name="connsiteY7" fmla="*/ 91421 h 91358"/>
                  <a:gd name="connsiteX8" fmla="*/ 271655 w 271567"/>
                  <a:gd name="connsiteY8" fmla="*/ 83613 h 91358"/>
                  <a:gd name="connsiteX9" fmla="*/ 257770 w 271567"/>
                  <a:gd name="connsiteY9" fmla="*/ 75805 h 91358"/>
                  <a:gd name="connsiteX10" fmla="*/ 13972 w 271567"/>
                  <a:gd name="connsiteY10" fmla="*/ 75805 h 91358"/>
                  <a:gd name="connsiteX11" fmla="*/ 87 w 271567"/>
                  <a:gd name="connsiteY11" fmla="*/ 83613 h 91358"/>
                  <a:gd name="connsiteX12" fmla="*/ 13564 w 271567"/>
                  <a:gd name="connsiteY12" fmla="*/ 91421 h 91358"/>
                  <a:gd name="connsiteX13" fmla="*/ 258178 w 271567"/>
                  <a:gd name="connsiteY13" fmla="*/ 91421 h 91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567" h="91358">
                    <a:moveTo>
                      <a:pt x="257770" y="15680"/>
                    </a:moveTo>
                    <a:cubicBezTo>
                      <a:pt x="263896" y="15680"/>
                      <a:pt x="271655" y="15680"/>
                      <a:pt x="271655" y="7871"/>
                    </a:cubicBezTo>
                    <a:cubicBezTo>
                      <a:pt x="271655" y="63"/>
                      <a:pt x="263896" y="63"/>
                      <a:pt x="258178" y="63"/>
                    </a:cubicBezTo>
                    <a:lnTo>
                      <a:pt x="13564" y="63"/>
                    </a:lnTo>
                    <a:cubicBezTo>
                      <a:pt x="7846" y="63"/>
                      <a:pt x="87" y="63"/>
                      <a:pt x="87" y="7871"/>
                    </a:cubicBezTo>
                    <a:cubicBezTo>
                      <a:pt x="87" y="15680"/>
                      <a:pt x="7846" y="15680"/>
                      <a:pt x="13972" y="15680"/>
                    </a:cubicBezTo>
                    <a:lnTo>
                      <a:pt x="257770" y="15680"/>
                    </a:lnTo>
                    <a:close/>
                    <a:moveTo>
                      <a:pt x="258178" y="91421"/>
                    </a:moveTo>
                    <a:cubicBezTo>
                      <a:pt x="263896" y="91421"/>
                      <a:pt x="271655" y="91421"/>
                      <a:pt x="271655" y="83613"/>
                    </a:cubicBezTo>
                    <a:cubicBezTo>
                      <a:pt x="271655" y="75805"/>
                      <a:pt x="263896" y="75805"/>
                      <a:pt x="257770" y="75805"/>
                    </a:cubicBezTo>
                    <a:lnTo>
                      <a:pt x="13972" y="75805"/>
                    </a:lnTo>
                    <a:cubicBezTo>
                      <a:pt x="7846" y="75805"/>
                      <a:pt x="87" y="75805"/>
                      <a:pt x="87" y="83613"/>
                    </a:cubicBezTo>
                    <a:cubicBezTo>
                      <a:pt x="87" y="91421"/>
                      <a:pt x="7846" y="91421"/>
                      <a:pt x="13564" y="91421"/>
                    </a:cubicBezTo>
                    <a:lnTo>
                      <a:pt x="258178" y="91421"/>
                    </a:lnTo>
                    <a:close/>
                  </a:path>
                </a:pathLst>
              </a:custGeom>
              <a:solidFill>
                <a:srgbClr val="000000"/>
              </a:solidFill>
              <a:ln w="40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C4FC16D3-F4A5-6763-D94A-943DEBD1214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6575174" y="4732997"/>
                <a:ext cx="291169" cy="275247"/>
              </a:xfrm>
              <a:custGeom>
                <a:avLst/>
                <a:gdLst>
                  <a:gd name="connsiteX0" fmla="*/ 233687 w 291169"/>
                  <a:gd name="connsiteY0" fmla="*/ 44571 h 275247"/>
                  <a:gd name="connsiteX1" fmla="*/ 285958 w 291169"/>
                  <a:gd name="connsiteY1" fmla="*/ 12166 h 275247"/>
                  <a:gd name="connsiteX2" fmla="*/ 291267 w 291169"/>
                  <a:gd name="connsiteY2" fmla="*/ 4748 h 275247"/>
                  <a:gd name="connsiteX3" fmla="*/ 285958 w 291169"/>
                  <a:gd name="connsiteY3" fmla="*/ 63 h 275247"/>
                  <a:gd name="connsiteX4" fmla="*/ 252472 w 291169"/>
                  <a:gd name="connsiteY4" fmla="*/ 1234 h 275247"/>
                  <a:gd name="connsiteX5" fmla="*/ 212043 w 291169"/>
                  <a:gd name="connsiteY5" fmla="*/ 63 h 275247"/>
                  <a:gd name="connsiteX6" fmla="*/ 204284 w 291169"/>
                  <a:gd name="connsiteY6" fmla="*/ 7481 h 275247"/>
                  <a:gd name="connsiteX7" fmla="*/ 210818 w 291169"/>
                  <a:gd name="connsiteY7" fmla="*/ 12166 h 275247"/>
                  <a:gd name="connsiteX8" fmla="*/ 229603 w 291169"/>
                  <a:gd name="connsiteY8" fmla="*/ 25050 h 275247"/>
                  <a:gd name="connsiteX9" fmla="*/ 223477 w 291169"/>
                  <a:gd name="connsiteY9" fmla="*/ 39886 h 275247"/>
                  <a:gd name="connsiteX10" fmla="*/ 98107 w 291169"/>
                  <a:gd name="connsiteY10" fmla="*/ 230412 h 275247"/>
                  <a:gd name="connsiteX11" fmla="*/ 70338 w 291169"/>
                  <a:gd name="connsiteY11" fmla="*/ 23878 h 275247"/>
                  <a:gd name="connsiteX12" fmla="*/ 98516 w 291169"/>
                  <a:gd name="connsiteY12" fmla="*/ 12166 h 275247"/>
                  <a:gd name="connsiteX13" fmla="*/ 108725 w 291169"/>
                  <a:gd name="connsiteY13" fmla="*/ 4357 h 275247"/>
                  <a:gd name="connsiteX14" fmla="*/ 103008 w 291169"/>
                  <a:gd name="connsiteY14" fmla="*/ 63 h 275247"/>
                  <a:gd name="connsiteX15" fmla="*/ 52370 w 291169"/>
                  <a:gd name="connsiteY15" fmla="*/ 1234 h 275247"/>
                  <a:gd name="connsiteX16" fmla="*/ 29909 w 291169"/>
                  <a:gd name="connsiteY16" fmla="*/ 844 h 275247"/>
                  <a:gd name="connsiteX17" fmla="*/ 7857 w 291169"/>
                  <a:gd name="connsiteY17" fmla="*/ 63 h 275247"/>
                  <a:gd name="connsiteX18" fmla="*/ 98 w 291169"/>
                  <a:gd name="connsiteY18" fmla="*/ 7481 h 275247"/>
                  <a:gd name="connsiteX19" fmla="*/ 10307 w 291169"/>
                  <a:gd name="connsiteY19" fmla="*/ 12166 h 275247"/>
                  <a:gd name="connsiteX20" fmla="*/ 34809 w 291169"/>
                  <a:gd name="connsiteY20" fmla="*/ 25440 h 275247"/>
                  <a:gd name="connsiteX21" fmla="*/ 67071 w 291169"/>
                  <a:gd name="connsiteY21" fmla="*/ 266330 h 275247"/>
                  <a:gd name="connsiteX22" fmla="*/ 75238 w 291169"/>
                  <a:gd name="connsiteY22" fmla="*/ 275310 h 275247"/>
                  <a:gd name="connsiteX23" fmla="*/ 86673 w 291169"/>
                  <a:gd name="connsiteY23" fmla="*/ 268282 h 275247"/>
                  <a:gd name="connsiteX24" fmla="*/ 233687 w 291169"/>
                  <a:gd name="connsiteY24" fmla="*/ 44571 h 2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1169" h="275247">
                    <a:moveTo>
                      <a:pt x="233687" y="44571"/>
                    </a:moveTo>
                    <a:cubicBezTo>
                      <a:pt x="253697" y="14118"/>
                      <a:pt x="270849" y="12947"/>
                      <a:pt x="285958" y="12166"/>
                    </a:cubicBezTo>
                    <a:cubicBezTo>
                      <a:pt x="290859" y="11775"/>
                      <a:pt x="291267" y="5138"/>
                      <a:pt x="291267" y="4748"/>
                    </a:cubicBezTo>
                    <a:cubicBezTo>
                      <a:pt x="291267" y="1624"/>
                      <a:pt x="289225" y="63"/>
                      <a:pt x="285958" y="63"/>
                    </a:cubicBezTo>
                    <a:cubicBezTo>
                      <a:pt x="275341" y="63"/>
                      <a:pt x="263498" y="1234"/>
                      <a:pt x="252472" y="1234"/>
                    </a:cubicBezTo>
                    <a:cubicBezTo>
                      <a:pt x="238996" y="1234"/>
                      <a:pt x="225111" y="63"/>
                      <a:pt x="212043" y="63"/>
                    </a:cubicBezTo>
                    <a:cubicBezTo>
                      <a:pt x="209593" y="63"/>
                      <a:pt x="204284" y="63"/>
                      <a:pt x="204284" y="7481"/>
                    </a:cubicBezTo>
                    <a:cubicBezTo>
                      <a:pt x="204284" y="11775"/>
                      <a:pt x="207959" y="12166"/>
                      <a:pt x="210818" y="12166"/>
                    </a:cubicBezTo>
                    <a:cubicBezTo>
                      <a:pt x="221844" y="12947"/>
                      <a:pt x="229603" y="16851"/>
                      <a:pt x="229603" y="25050"/>
                    </a:cubicBezTo>
                    <a:cubicBezTo>
                      <a:pt x="229603" y="30906"/>
                      <a:pt x="223477" y="39495"/>
                      <a:pt x="223477" y="39886"/>
                    </a:cubicBezTo>
                    <a:lnTo>
                      <a:pt x="98107" y="230412"/>
                    </a:lnTo>
                    <a:lnTo>
                      <a:pt x="70338" y="23878"/>
                    </a:lnTo>
                    <a:cubicBezTo>
                      <a:pt x="70338" y="17241"/>
                      <a:pt x="79730" y="12166"/>
                      <a:pt x="98516" y="12166"/>
                    </a:cubicBezTo>
                    <a:cubicBezTo>
                      <a:pt x="104233" y="12166"/>
                      <a:pt x="108725" y="12166"/>
                      <a:pt x="108725" y="4357"/>
                    </a:cubicBezTo>
                    <a:cubicBezTo>
                      <a:pt x="108725" y="844"/>
                      <a:pt x="105458" y="63"/>
                      <a:pt x="103008" y="63"/>
                    </a:cubicBezTo>
                    <a:cubicBezTo>
                      <a:pt x="86673" y="63"/>
                      <a:pt x="69113" y="1234"/>
                      <a:pt x="52370" y="1234"/>
                    </a:cubicBezTo>
                    <a:cubicBezTo>
                      <a:pt x="45019" y="1234"/>
                      <a:pt x="37260" y="844"/>
                      <a:pt x="29909" y="844"/>
                    </a:cubicBezTo>
                    <a:cubicBezTo>
                      <a:pt x="22558" y="844"/>
                      <a:pt x="14799" y="63"/>
                      <a:pt x="7857" y="63"/>
                    </a:cubicBezTo>
                    <a:cubicBezTo>
                      <a:pt x="4998" y="63"/>
                      <a:pt x="98" y="63"/>
                      <a:pt x="98" y="7481"/>
                    </a:cubicBezTo>
                    <a:cubicBezTo>
                      <a:pt x="98" y="12166"/>
                      <a:pt x="3773" y="12166"/>
                      <a:pt x="10307" y="12166"/>
                    </a:cubicBezTo>
                    <a:cubicBezTo>
                      <a:pt x="33176" y="12166"/>
                      <a:pt x="33584" y="15680"/>
                      <a:pt x="34809" y="25440"/>
                    </a:cubicBezTo>
                    <a:lnTo>
                      <a:pt x="67071" y="266330"/>
                    </a:lnTo>
                    <a:cubicBezTo>
                      <a:pt x="68296" y="274139"/>
                      <a:pt x="69929" y="275310"/>
                      <a:pt x="75238" y="275310"/>
                    </a:cubicBezTo>
                    <a:cubicBezTo>
                      <a:pt x="81772" y="275310"/>
                      <a:pt x="83406" y="273358"/>
                      <a:pt x="86673" y="268282"/>
                    </a:cubicBezTo>
                    <a:lnTo>
                      <a:pt x="233687" y="44571"/>
                    </a:lnTo>
                    <a:close/>
                  </a:path>
                </a:pathLst>
              </a:custGeom>
              <a:solidFill>
                <a:srgbClr val="000000"/>
              </a:solidFill>
              <a:ln w="40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32A0E4C3-D937-DF14-1BB4-F090B43F8390}"/>
                  </a:ext>
                </a:extLst>
              </p14:cNvPr>
              <p14:cNvContentPartPr/>
              <p14:nvPr/>
            </p14:nvContentPartPr>
            <p14:xfrm>
              <a:off x="7846380" y="1461015"/>
              <a:ext cx="619560" cy="739440"/>
            </p14:xfrm>
          </p:contentPart>
        </mc:Choice>
        <mc:Fallback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32A0E4C3-D937-DF14-1BB4-F090B43F839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828370" y="1443015"/>
                <a:ext cx="655221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2DA46A3C-A8CA-8E35-C388-4AAD467B45E4}"/>
                  </a:ext>
                </a:extLst>
              </p14:cNvPr>
              <p14:cNvContentPartPr/>
              <p14:nvPr/>
            </p14:nvContentPartPr>
            <p14:xfrm>
              <a:off x="7553340" y="2797695"/>
              <a:ext cx="1705320" cy="859680"/>
            </p14:xfrm>
          </p:contentPart>
        </mc:Choice>
        <mc:Fallback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2DA46A3C-A8CA-8E35-C388-4AAD467B45E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35344" y="2779695"/>
                <a:ext cx="1740952" cy="8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02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duality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21</a:t>
            </a:fld>
            <a:endParaRPr lang="en-GB"/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0830D483-F725-5629-93B2-817CB036BCF7}"/>
              </a:ext>
            </a:extLst>
          </p:cNvPr>
          <p:cNvGrpSpPr/>
          <p:nvPr/>
        </p:nvGrpSpPr>
        <p:grpSpPr>
          <a:xfrm>
            <a:off x="2236262" y="2128838"/>
            <a:ext cx="7517338" cy="3046988"/>
            <a:chOff x="2436287" y="1690688"/>
            <a:chExt cx="7517338" cy="30469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97A009-4B78-C266-5D3A-D16822D3F39B}"/>
                </a:ext>
              </a:extLst>
            </p:cNvPr>
            <p:cNvSpPr/>
            <p:nvPr/>
          </p:nvSpPr>
          <p:spPr>
            <a:xfrm>
              <a:off x="2436287" y="1690688"/>
              <a:ext cx="7517337" cy="53269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A4D6E5-777B-22AD-2F1C-974141E21193}"/>
                </a:ext>
              </a:extLst>
            </p:cNvPr>
            <p:cNvSpPr txBox="1"/>
            <p:nvPr/>
          </p:nvSpPr>
          <p:spPr>
            <a:xfrm>
              <a:off x="2436288" y="1690688"/>
              <a:ext cx="7517337" cy="304698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latin typeface="Courier New" panose="02070309020205020404" pitchFamily="49" charset="0"/>
                  <a:cs typeface="Courier New" panose="02070309020205020404" pitchFamily="49" charset="0"/>
                </a:rPr>
                <a:t>Theorem.</a:t>
              </a:r>
            </a:p>
            <a:p>
              <a:r>
                <a:rPr lang="en-GB" sz="3200" b="1">
                  <a:cs typeface="Courier New" panose="02070309020205020404" pitchFamily="49" charset="0"/>
                </a:rPr>
                <a:t>There is an equivalence of categories:</a:t>
              </a:r>
            </a:p>
            <a:p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C42C15-EFC9-3406-8C94-9CC8FEB7805F}"/>
              </a:ext>
            </a:extLst>
          </p:cNvPr>
          <p:cNvGrpSpPr/>
          <p:nvPr/>
        </p:nvGrpSpPr>
        <p:grpSpPr>
          <a:xfrm>
            <a:off x="6647962" y="3576375"/>
            <a:ext cx="2542600" cy="954107"/>
            <a:chOff x="6695587" y="4294247"/>
            <a:chExt cx="2542600" cy="954107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063FC7E2-FA2C-42BE-BF08-A8E8CAB17130}"/>
                </a:ext>
              </a:extLst>
            </p:cNvPr>
            <p:cNvSpPr txBox="1"/>
            <p:nvPr/>
          </p:nvSpPr>
          <p:spPr>
            <a:xfrm>
              <a:off x="6695587" y="4294247"/>
              <a:ext cx="2542600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/>
                <a:t>spatial ordered locales with</a:t>
              </a:r>
              <a:r>
                <a:rPr lang="en-GB" sz="2800">
                  <a:solidFill>
                    <a:schemeClr val="bg1"/>
                  </a:solidFill>
                </a:rPr>
                <a:t>___</a:t>
              </a:r>
            </a:p>
          </p:txBody>
        </p:sp>
        <p:grpSp>
          <p:nvGrpSpPr>
            <p:cNvPr id="47" name="Group 4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 (P)&#10;&#10;\end{document}&#10;" title="IguanaTex Vector Display">
              <a:extLst>
                <a:ext uri="{FF2B5EF4-FFF2-40B4-BE49-F238E27FC236}">
                  <a16:creationId xmlns:a16="http://schemas.microsoft.com/office/drawing/2014/main" id="{4662B694-6D64-B814-8A5B-51118D2B6605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8614453" y="4803533"/>
              <a:ext cx="434253" cy="353870"/>
              <a:chOff x="5539787" y="4730915"/>
              <a:chExt cx="484430" cy="394759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49F5147-AA18-DA0E-3FA1-F50671798B4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5539787" y="4730915"/>
                <a:ext cx="89235" cy="394759"/>
              </a:xfrm>
              <a:custGeom>
                <a:avLst/>
                <a:gdLst>
                  <a:gd name="connsiteX0" fmla="*/ 89313 w 89235"/>
                  <a:gd name="connsiteY0" fmla="*/ 390875 h 394759"/>
                  <a:gd name="connsiteX1" fmla="*/ 82774 w 89235"/>
                  <a:gd name="connsiteY1" fmla="*/ 382190 h 394759"/>
                  <a:gd name="connsiteX2" fmla="*/ 22386 w 89235"/>
                  <a:gd name="connsiteY2" fmla="*/ 197443 h 394759"/>
                  <a:gd name="connsiteX3" fmla="*/ 84312 w 89235"/>
                  <a:gd name="connsiteY3" fmla="*/ 10721 h 394759"/>
                  <a:gd name="connsiteX4" fmla="*/ 89313 w 89235"/>
                  <a:gd name="connsiteY4" fmla="*/ 4010 h 394759"/>
                  <a:gd name="connsiteX5" fmla="*/ 85466 w 89235"/>
                  <a:gd name="connsiteY5" fmla="*/ 63 h 394759"/>
                  <a:gd name="connsiteX6" fmla="*/ 24309 w 89235"/>
                  <a:gd name="connsiteY6" fmla="*/ 77041 h 394759"/>
                  <a:gd name="connsiteX7" fmla="*/ 77 w 89235"/>
                  <a:gd name="connsiteY7" fmla="*/ 197443 h 394759"/>
                  <a:gd name="connsiteX8" fmla="*/ 25463 w 89235"/>
                  <a:gd name="connsiteY8" fmla="*/ 320608 h 394759"/>
                  <a:gd name="connsiteX9" fmla="*/ 85466 w 89235"/>
                  <a:gd name="connsiteY9" fmla="*/ 394822 h 394759"/>
                  <a:gd name="connsiteX10" fmla="*/ 89313 w 8923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235" h="394759">
                    <a:moveTo>
                      <a:pt x="89313" y="390875"/>
                    </a:moveTo>
                    <a:cubicBezTo>
                      <a:pt x="89313" y="389691"/>
                      <a:pt x="89313" y="388901"/>
                      <a:pt x="82774" y="382190"/>
                    </a:cubicBezTo>
                    <a:cubicBezTo>
                      <a:pt x="34694" y="332450"/>
                      <a:pt x="22386" y="257841"/>
                      <a:pt x="22386" y="197443"/>
                    </a:cubicBezTo>
                    <a:cubicBezTo>
                      <a:pt x="22386" y="128754"/>
                      <a:pt x="37002" y="60066"/>
                      <a:pt x="84312" y="10721"/>
                    </a:cubicBezTo>
                    <a:cubicBezTo>
                      <a:pt x="89313" y="5984"/>
                      <a:pt x="89313" y="5195"/>
                      <a:pt x="89313" y="4010"/>
                    </a:cubicBezTo>
                    <a:cubicBezTo>
                      <a:pt x="89313" y="1247"/>
                      <a:pt x="87774" y="63"/>
                      <a:pt x="85466" y="63"/>
                    </a:cubicBezTo>
                    <a:cubicBezTo>
                      <a:pt x="81620" y="63"/>
                      <a:pt x="47002" y="26906"/>
                      <a:pt x="24309" y="77041"/>
                    </a:cubicBezTo>
                    <a:cubicBezTo>
                      <a:pt x="4692" y="120464"/>
                      <a:pt x="77" y="164283"/>
                      <a:pt x="77" y="197443"/>
                    </a:cubicBezTo>
                    <a:cubicBezTo>
                      <a:pt x="77" y="228234"/>
                      <a:pt x="4308" y="276000"/>
                      <a:pt x="25463" y="320608"/>
                    </a:cubicBezTo>
                    <a:cubicBezTo>
                      <a:pt x="48541" y="369163"/>
                      <a:pt x="81620" y="394822"/>
                      <a:pt x="85466" y="394822"/>
                    </a:cubicBezTo>
                    <a:cubicBezTo>
                      <a:pt x="87774" y="394822"/>
                      <a:pt x="89313" y="393638"/>
                      <a:pt x="89313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7506986-E2BA-1D57-8BA4-5B8D93753EC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5664752" y="4757363"/>
                <a:ext cx="226551" cy="269620"/>
              </a:xfrm>
              <a:custGeom>
                <a:avLst/>
                <a:gdLst>
                  <a:gd name="connsiteX0" fmla="*/ 73931 w 226551"/>
                  <a:gd name="connsiteY0" fmla="*/ 144940 h 269620"/>
                  <a:gd name="connsiteX1" fmla="*/ 138935 w 226551"/>
                  <a:gd name="connsiteY1" fmla="*/ 144940 h 269620"/>
                  <a:gd name="connsiteX2" fmla="*/ 226632 w 226551"/>
                  <a:gd name="connsiteY2" fmla="*/ 73488 h 269620"/>
                  <a:gd name="connsiteX3" fmla="*/ 135858 w 226551"/>
                  <a:gd name="connsiteY3" fmla="*/ 63 h 269620"/>
                  <a:gd name="connsiteX4" fmla="*/ 81 w 226551"/>
                  <a:gd name="connsiteY4" fmla="*/ 63 h 269620"/>
                  <a:gd name="connsiteX5" fmla="*/ 81 w 226551"/>
                  <a:gd name="connsiteY5" fmla="*/ 12300 h 269620"/>
                  <a:gd name="connsiteX6" fmla="*/ 9312 w 226551"/>
                  <a:gd name="connsiteY6" fmla="*/ 12300 h 269620"/>
                  <a:gd name="connsiteX7" fmla="*/ 39698 w 226551"/>
                  <a:gd name="connsiteY7" fmla="*/ 30854 h 269620"/>
                  <a:gd name="connsiteX8" fmla="*/ 39698 w 226551"/>
                  <a:gd name="connsiteY8" fmla="*/ 238892 h 269620"/>
                  <a:gd name="connsiteX9" fmla="*/ 9312 w 226551"/>
                  <a:gd name="connsiteY9" fmla="*/ 257446 h 269620"/>
                  <a:gd name="connsiteX10" fmla="*/ 81 w 226551"/>
                  <a:gd name="connsiteY10" fmla="*/ 257446 h 269620"/>
                  <a:gd name="connsiteX11" fmla="*/ 81 w 226551"/>
                  <a:gd name="connsiteY11" fmla="*/ 269684 h 269620"/>
                  <a:gd name="connsiteX12" fmla="*/ 56622 w 226551"/>
                  <a:gd name="connsiteY12" fmla="*/ 268499 h 269620"/>
                  <a:gd name="connsiteX13" fmla="*/ 113549 w 226551"/>
                  <a:gd name="connsiteY13" fmla="*/ 269684 h 269620"/>
                  <a:gd name="connsiteX14" fmla="*/ 113549 w 226551"/>
                  <a:gd name="connsiteY14" fmla="*/ 257446 h 269620"/>
                  <a:gd name="connsiteX15" fmla="*/ 104317 w 226551"/>
                  <a:gd name="connsiteY15" fmla="*/ 257446 h 269620"/>
                  <a:gd name="connsiteX16" fmla="*/ 73931 w 226551"/>
                  <a:gd name="connsiteY16" fmla="*/ 238892 h 269620"/>
                  <a:gd name="connsiteX17" fmla="*/ 73931 w 226551"/>
                  <a:gd name="connsiteY17" fmla="*/ 144940 h 269620"/>
                  <a:gd name="connsiteX18" fmla="*/ 72777 w 226551"/>
                  <a:gd name="connsiteY18" fmla="*/ 134676 h 269620"/>
                  <a:gd name="connsiteX19" fmla="*/ 72777 w 226551"/>
                  <a:gd name="connsiteY19" fmla="*/ 28091 h 269620"/>
                  <a:gd name="connsiteX20" fmla="*/ 91624 w 226551"/>
                  <a:gd name="connsiteY20" fmla="*/ 12300 h 269620"/>
                  <a:gd name="connsiteX21" fmla="*/ 125857 w 226551"/>
                  <a:gd name="connsiteY21" fmla="*/ 12300 h 269620"/>
                  <a:gd name="connsiteX22" fmla="*/ 187014 w 226551"/>
                  <a:gd name="connsiteY22" fmla="*/ 73488 h 269620"/>
                  <a:gd name="connsiteX23" fmla="*/ 125857 w 226551"/>
                  <a:gd name="connsiteY23" fmla="*/ 134676 h 269620"/>
                  <a:gd name="connsiteX24" fmla="*/ 72777 w 226551"/>
                  <a:gd name="connsiteY24" fmla="*/ 134676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6551" h="269620">
                    <a:moveTo>
                      <a:pt x="73931" y="144940"/>
                    </a:moveTo>
                    <a:lnTo>
                      <a:pt x="138935" y="144940"/>
                    </a:lnTo>
                    <a:cubicBezTo>
                      <a:pt x="185091" y="144940"/>
                      <a:pt x="226632" y="112964"/>
                      <a:pt x="226632" y="73488"/>
                    </a:cubicBezTo>
                    <a:cubicBezTo>
                      <a:pt x="226632" y="34802"/>
                      <a:pt x="188553" y="63"/>
                      <a:pt x="135858" y="63"/>
                    </a:cubicBezTo>
                    <a:lnTo>
                      <a:pt x="81" y="63"/>
                    </a:lnTo>
                    <a:lnTo>
                      <a:pt x="81" y="12300"/>
                    </a:lnTo>
                    <a:lnTo>
                      <a:pt x="9312" y="12300"/>
                    </a:lnTo>
                    <a:cubicBezTo>
                      <a:pt x="38929" y="12300"/>
                      <a:pt x="39698" y="16643"/>
                      <a:pt x="39698" y="30854"/>
                    </a:cubicBezTo>
                    <a:lnTo>
                      <a:pt x="39698" y="238892"/>
                    </a:lnTo>
                    <a:cubicBezTo>
                      <a:pt x="39698" y="253104"/>
                      <a:pt x="38929" y="257446"/>
                      <a:pt x="9312" y="257446"/>
                    </a:cubicBezTo>
                    <a:lnTo>
                      <a:pt x="81" y="257446"/>
                    </a:lnTo>
                    <a:lnTo>
                      <a:pt x="81" y="269684"/>
                    </a:lnTo>
                    <a:cubicBezTo>
                      <a:pt x="13543" y="268499"/>
                      <a:pt x="42006" y="268499"/>
                      <a:pt x="56622" y="268499"/>
                    </a:cubicBezTo>
                    <a:cubicBezTo>
                      <a:pt x="71239" y="268499"/>
                      <a:pt x="100086" y="268499"/>
                      <a:pt x="113549" y="269684"/>
                    </a:cubicBezTo>
                    <a:lnTo>
                      <a:pt x="113549" y="257446"/>
                    </a:lnTo>
                    <a:lnTo>
                      <a:pt x="104317" y="257446"/>
                    </a:lnTo>
                    <a:cubicBezTo>
                      <a:pt x="74700" y="257446"/>
                      <a:pt x="73931" y="253104"/>
                      <a:pt x="73931" y="238892"/>
                    </a:cubicBezTo>
                    <a:lnTo>
                      <a:pt x="73931" y="144940"/>
                    </a:lnTo>
                    <a:close/>
                    <a:moveTo>
                      <a:pt x="72777" y="134676"/>
                    </a:moveTo>
                    <a:lnTo>
                      <a:pt x="72777" y="28091"/>
                    </a:lnTo>
                    <a:cubicBezTo>
                      <a:pt x="72777" y="15064"/>
                      <a:pt x="73546" y="12300"/>
                      <a:pt x="91624" y="12300"/>
                    </a:cubicBezTo>
                    <a:lnTo>
                      <a:pt x="125857" y="12300"/>
                    </a:lnTo>
                    <a:cubicBezTo>
                      <a:pt x="187014" y="12300"/>
                      <a:pt x="187014" y="54145"/>
                      <a:pt x="187014" y="73488"/>
                    </a:cubicBezTo>
                    <a:cubicBezTo>
                      <a:pt x="187014" y="92042"/>
                      <a:pt x="187014" y="134676"/>
                      <a:pt x="125857" y="134676"/>
                    </a:cubicBezTo>
                    <a:lnTo>
                      <a:pt x="72777" y="13467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1771FA4-E44D-A118-02EE-B349E5AD8C1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5934982" y="4730915"/>
                <a:ext cx="89235" cy="394759"/>
              </a:xfrm>
              <a:custGeom>
                <a:avLst/>
                <a:gdLst>
                  <a:gd name="connsiteX0" fmla="*/ 89323 w 89235"/>
                  <a:gd name="connsiteY0" fmla="*/ 197443 h 394759"/>
                  <a:gd name="connsiteX1" fmla="*/ 63937 w 89235"/>
                  <a:gd name="connsiteY1" fmla="*/ 74278 h 394759"/>
                  <a:gd name="connsiteX2" fmla="*/ 3934 w 89235"/>
                  <a:gd name="connsiteY2" fmla="*/ 63 h 394759"/>
                  <a:gd name="connsiteX3" fmla="*/ 87 w 89235"/>
                  <a:gd name="connsiteY3" fmla="*/ 4010 h 394759"/>
                  <a:gd name="connsiteX4" fmla="*/ 7396 w 89235"/>
                  <a:gd name="connsiteY4" fmla="*/ 13090 h 394759"/>
                  <a:gd name="connsiteX5" fmla="*/ 67014 w 89235"/>
                  <a:gd name="connsiteY5" fmla="*/ 197443 h 394759"/>
                  <a:gd name="connsiteX6" fmla="*/ 5088 w 89235"/>
                  <a:gd name="connsiteY6" fmla="*/ 384164 h 394759"/>
                  <a:gd name="connsiteX7" fmla="*/ 87 w 89235"/>
                  <a:gd name="connsiteY7" fmla="*/ 390875 h 394759"/>
                  <a:gd name="connsiteX8" fmla="*/ 3934 w 89235"/>
                  <a:gd name="connsiteY8" fmla="*/ 394822 h 394759"/>
                  <a:gd name="connsiteX9" fmla="*/ 65091 w 89235"/>
                  <a:gd name="connsiteY9" fmla="*/ 317844 h 394759"/>
                  <a:gd name="connsiteX10" fmla="*/ 89323 w 8923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235" h="394759">
                    <a:moveTo>
                      <a:pt x="89323" y="197443"/>
                    </a:moveTo>
                    <a:cubicBezTo>
                      <a:pt x="89323" y="166651"/>
                      <a:pt x="85092" y="118885"/>
                      <a:pt x="63937" y="74278"/>
                    </a:cubicBezTo>
                    <a:cubicBezTo>
                      <a:pt x="40859" y="25722"/>
                      <a:pt x="7780" y="63"/>
                      <a:pt x="3934" y="63"/>
                    </a:cubicBezTo>
                    <a:cubicBezTo>
                      <a:pt x="1626" y="63"/>
                      <a:pt x="87" y="1642"/>
                      <a:pt x="87" y="4010"/>
                    </a:cubicBezTo>
                    <a:cubicBezTo>
                      <a:pt x="87" y="5195"/>
                      <a:pt x="87" y="5984"/>
                      <a:pt x="7396" y="13090"/>
                    </a:cubicBezTo>
                    <a:cubicBezTo>
                      <a:pt x="45090" y="52171"/>
                      <a:pt x="67014" y="114938"/>
                      <a:pt x="67014" y="197443"/>
                    </a:cubicBezTo>
                    <a:cubicBezTo>
                      <a:pt x="67014" y="264946"/>
                      <a:pt x="52783" y="334424"/>
                      <a:pt x="5088" y="384164"/>
                    </a:cubicBezTo>
                    <a:cubicBezTo>
                      <a:pt x="87" y="388901"/>
                      <a:pt x="87" y="389691"/>
                      <a:pt x="87" y="390875"/>
                    </a:cubicBezTo>
                    <a:cubicBezTo>
                      <a:pt x="87" y="393243"/>
                      <a:pt x="1626" y="394822"/>
                      <a:pt x="3934" y="394822"/>
                    </a:cubicBezTo>
                    <a:cubicBezTo>
                      <a:pt x="7780" y="394822"/>
                      <a:pt x="42398" y="367979"/>
                      <a:pt x="65091" y="317844"/>
                    </a:cubicBezTo>
                    <a:cubicBezTo>
                      <a:pt x="84708" y="274421"/>
                      <a:pt x="89323" y="230602"/>
                      <a:pt x="89323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E03709-60C7-82A4-CB51-8F049F513E2B}"/>
              </a:ext>
            </a:extLst>
          </p:cNvPr>
          <p:cNvGrpSpPr/>
          <p:nvPr/>
        </p:nvGrpSpPr>
        <p:grpSpPr>
          <a:xfrm>
            <a:off x="2723623" y="3576375"/>
            <a:ext cx="2803443" cy="954107"/>
            <a:chOff x="2771248" y="3546465"/>
            <a:chExt cx="2803443" cy="95410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87A6B8-48E7-6A4F-EC5A-B548247716B2}"/>
                </a:ext>
              </a:extLst>
            </p:cNvPr>
            <p:cNvSpPr txBox="1"/>
            <p:nvPr/>
          </p:nvSpPr>
          <p:spPr>
            <a:xfrm>
              <a:off x="2771248" y="3546465"/>
              <a:ext cx="2803443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/>
                <a:t>     ordered sober spaces with OC</a:t>
              </a:r>
            </a:p>
          </p:txBody>
        </p:sp>
        <p:grpSp>
          <p:nvGrpSpPr>
            <p:cNvPr id="36" name="Group 35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T_0 $-&#10;&#10;\end{document}&#10;" title="IguanaTex Vector Display">
              <a:extLst>
                <a:ext uri="{FF2B5EF4-FFF2-40B4-BE49-F238E27FC236}">
                  <a16:creationId xmlns:a16="http://schemas.microsoft.com/office/drawing/2014/main" id="{D4ED2762-3865-1100-C42E-4BBD77C27DD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2831006" y="3654885"/>
              <a:ext cx="501687" cy="351145"/>
              <a:chOff x="5555616" y="4887794"/>
              <a:chExt cx="501687" cy="351145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E6A5B89-9EBB-0E5B-AA85-DA16E1095FB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5555616" y="4887794"/>
                <a:ext cx="265486" cy="282670"/>
              </a:xfrm>
              <a:custGeom>
                <a:avLst/>
                <a:gdLst>
                  <a:gd name="connsiteX0" fmla="*/ 157417 w 265486"/>
                  <a:gd name="connsiteY0" fmla="*/ 29290 h 282670"/>
                  <a:gd name="connsiteX1" fmla="*/ 166396 w 265486"/>
                  <a:gd name="connsiteY1" fmla="*/ 13841 h 282670"/>
                  <a:gd name="connsiteX2" fmla="*/ 190993 w 265486"/>
                  <a:gd name="connsiteY2" fmla="*/ 13006 h 282670"/>
                  <a:gd name="connsiteX3" fmla="*/ 247994 w 265486"/>
                  <a:gd name="connsiteY3" fmla="*/ 47244 h 282670"/>
                  <a:gd name="connsiteX4" fmla="*/ 244871 w 265486"/>
                  <a:gd name="connsiteY4" fmla="*/ 80647 h 282670"/>
                  <a:gd name="connsiteX5" fmla="*/ 243700 w 265486"/>
                  <a:gd name="connsiteY5" fmla="*/ 88580 h 282670"/>
                  <a:gd name="connsiteX6" fmla="*/ 248385 w 265486"/>
                  <a:gd name="connsiteY6" fmla="*/ 94008 h 282670"/>
                  <a:gd name="connsiteX7" fmla="*/ 254241 w 265486"/>
                  <a:gd name="connsiteY7" fmla="*/ 84405 h 282670"/>
                  <a:gd name="connsiteX8" fmla="*/ 264783 w 265486"/>
                  <a:gd name="connsiteY8" fmla="*/ 11754 h 282670"/>
                  <a:gd name="connsiteX9" fmla="*/ 265563 w 265486"/>
                  <a:gd name="connsiteY9" fmla="*/ 4656 h 282670"/>
                  <a:gd name="connsiteX10" fmla="*/ 255022 w 265486"/>
                  <a:gd name="connsiteY10" fmla="*/ 63 h 282670"/>
                  <a:gd name="connsiteX11" fmla="*/ 38338 w 265486"/>
                  <a:gd name="connsiteY11" fmla="*/ 63 h 282670"/>
                  <a:gd name="connsiteX12" fmla="*/ 25845 w 265486"/>
                  <a:gd name="connsiteY12" fmla="*/ 8413 h 282670"/>
                  <a:gd name="connsiteX13" fmla="*/ 2419 w 265486"/>
                  <a:gd name="connsiteY13" fmla="*/ 81899 h 282670"/>
                  <a:gd name="connsiteX14" fmla="*/ 77 w 265486"/>
                  <a:gd name="connsiteY14" fmla="*/ 89415 h 282670"/>
                  <a:gd name="connsiteX15" fmla="*/ 4762 w 265486"/>
                  <a:gd name="connsiteY15" fmla="*/ 94008 h 282670"/>
                  <a:gd name="connsiteX16" fmla="*/ 11399 w 265486"/>
                  <a:gd name="connsiteY16" fmla="*/ 85240 h 282670"/>
                  <a:gd name="connsiteX17" fmla="*/ 100415 w 265486"/>
                  <a:gd name="connsiteY17" fmla="*/ 13006 h 282670"/>
                  <a:gd name="connsiteX18" fmla="*/ 115642 w 265486"/>
                  <a:gd name="connsiteY18" fmla="*/ 13006 h 282670"/>
                  <a:gd name="connsiteX19" fmla="*/ 126573 w 265486"/>
                  <a:gd name="connsiteY19" fmla="*/ 18017 h 282670"/>
                  <a:gd name="connsiteX20" fmla="*/ 125012 w 265486"/>
                  <a:gd name="connsiteY20" fmla="*/ 26785 h 282670"/>
                  <a:gd name="connsiteX21" fmla="*/ 72695 w 265486"/>
                  <a:gd name="connsiteY21" fmla="*/ 249748 h 282670"/>
                  <a:gd name="connsiteX22" fmla="*/ 26235 w 265486"/>
                  <a:gd name="connsiteY22" fmla="*/ 269790 h 282670"/>
                  <a:gd name="connsiteX23" fmla="*/ 9837 w 265486"/>
                  <a:gd name="connsiteY23" fmla="*/ 277723 h 282670"/>
                  <a:gd name="connsiteX24" fmla="*/ 16474 w 265486"/>
                  <a:gd name="connsiteY24" fmla="*/ 282733 h 282670"/>
                  <a:gd name="connsiteX25" fmla="*/ 48489 w 265486"/>
                  <a:gd name="connsiteY25" fmla="*/ 281898 h 282670"/>
                  <a:gd name="connsiteX26" fmla="*/ 81675 w 265486"/>
                  <a:gd name="connsiteY26" fmla="*/ 281481 h 282670"/>
                  <a:gd name="connsiteX27" fmla="*/ 114080 w 265486"/>
                  <a:gd name="connsiteY27" fmla="*/ 281898 h 282670"/>
                  <a:gd name="connsiteX28" fmla="*/ 148047 w 265486"/>
                  <a:gd name="connsiteY28" fmla="*/ 282733 h 282670"/>
                  <a:gd name="connsiteX29" fmla="*/ 156636 w 265486"/>
                  <a:gd name="connsiteY29" fmla="*/ 274383 h 282670"/>
                  <a:gd name="connsiteX30" fmla="*/ 143361 w 265486"/>
                  <a:gd name="connsiteY30" fmla="*/ 269790 h 282670"/>
                  <a:gd name="connsiteX31" fmla="*/ 118374 w 265486"/>
                  <a:gd name="connsiteY31" fmla="*/ 268955 h 282670"/>
                  <a:gd name="connsiteX32" fmla="*/ 103929 w 265486"/>
                  <a:gd name="connsiteY32" fmla="*/ 259769 h 282670"/>
                  <a:gd name="connsiteX33" fmla="*/ 105491 w 265486"/>
                  <a:gd name="connsiteY33" fmla="*/ 251001 h 282670"/>
                  <a:gd name="connsiteX34" fmla="*/ 157417 w 265486"/>
                  <a:gd name="connsiteY34" fmla="*/ 29290 h 28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5486" h="282670">
                    <a:moveTo>
                      <a:pt x="157417" y="29290"/>
                    </a:moveTo>
                    <a:cubicBezTo>
                      <a:pt x="160150" y="17599"/>
                      <a:pt x="161711" y="15094"/>
                      <a:pt x="166396" y="13841"/>
                    </a:cubicBezTo>
                    <a:cubicBezTo>
                      <a:pt x="169910" y="13006"/>
                      <a:pt x="182794" y="13006"/>
                      <a:pt x="190993" y="13006"/>
                    </a:cubicBezTo>
                    <a:cubicBezTo>
                      <a:pt x="230426" y="13006"/>
                      <a:pt x="247994" y="14676"/>
                      <a:pt x="247994" y="47244"/>
                    </a:cubicBezTo>
                    <a:cubicBezTo>
                      <a:pt x="247994" y="53507"/>
                      <a:pt x="246433" y="69791"/>
                      <a:pt x="244871" y="80647"/>
                    </a:cubicBezTo>
                    <a:cubicBezTo>
                      <a:pt x="244481" y="82317"/>
                      <a:pt x="243700" y="87327"/>
                      <a:pt x="243700" y="88580"/>
                    </a:cubicBezTo>
                    <a:cubicBezTo>
                      <a:pt x="243700" y="91085"/>
                      <a:pt x="244871" y="94008"/>
                      <a:pt x="248385" y="94008"/>
                    </a:cubicBezTo>
                    <a:cubicBezTo>
                      <a:pt x="252680" y="94008"/>
                      <a:pt x="253460" y="90668"/>
                      <a:pt x="254241" y="84405"/>
                    </a:cubicBezTo>
                    <a:lnTo>
                      <a:pt x="264783" y="11754"/>
                    </a:lnTo>
                    <a:cubicBezTo>
                      <a:pt x="265173" y="10084"/>
                      <a:pt x="265563" y="5908"/>
                      <a:pt x="265563" y="4656"/>
                    </a:cubicBezTo>
                    <a:cubicBezTo>
                      <a:pt x="265563" y="63"/>
                      <a:pt x="261659" y="63"/>
                      <a:pt x="255022" y="63"/>
                    </a:cubicBezTo>
                    <a:lnTo>
                      <a:pt x="38338" y="63"/>
                    </a:lnTo>
                    <a:cubicBezTo>
                      <a:pt x="28968" y="63"/>
                      <a:pt x="28578" y="480"/>
                      <a:pt x="25845" y="8413"/>
                    </a:cubicBezTo>
                    <a:lnTo>
                      <a:pt x="2419" y="81899"/>
                    </a:lnTo>
                    <a:cubicBezTo>
                      <a:pt x="2029" y="82735"/>
                      <a:pt x="77" y="88580"/>
                      <a:pt x="77" y="89415"/>
                    </a:cubicBezTo>
                    <a:cubicBezTo>
                      <a:pt x="77" y="91920"/>
                      <a:pt x="2029" y="94008"/>
                      <a:pt x="4762" y="94008"/>
                    </a:cubicBezTo>
                    <a:cubicBezTo>
                      <a:pt x="8666" y="94008"/>
                      <a:pt x="9056" y="91920"/>
                      <a:pt x="11399" y="85240"/>
                    </a:cubicBezTo>
                    <a:cubicBezTo>
                      <a:pt x="32482" y="20522"/>
                      <a:pt x="42633" y="13006"/>
                      <a:pt x="100415" y="13006"/>
                    </a:cubicBezTo>
                    <a:lnTo>
                      <a:pt x="115642" y="13006"/>
                    </a:lnTo>
                    <a:cubicBezTo>
                      <a:pt x="126573" y="13006"/>
                      <a:pt x="126573" y="14676"/>
                      <a:pt x="126573" y="18017"/>
                    </a:cubicBezTo>
                    <a:cubicBezTo>
                      <a:pt x="126573" y="20522"/>
                      <a:pt x="125402" y="25532"/>
                      <a:pt x="125012" y="26785"/>
                    </a:cubicBezTo>
                    <a:lnTo>
                      <a:pt x="72695" y="249748"/>
                    </a:lnTo>
                    <a:cubicBezTo>
                      <a:pt x="69181" y="265197"/>
                      <a:pt x="68010" y="269790"/>
                      <a:pt x="26235" y="269790"/>
                    </a:cubicBezTo>
                    <a:cubicBezTo>
                      <a:pt x="12180" y="269790"/>
                      <a:pt x="9837" y="269790"/>
                      <a:pt x="9837" y="277723"/>
                    </a:cubicBezTo>
                    <a:cubicBezTo>
                      <a:pt x="9837" y="282733"/>
                      <a:pt x="14132" y="282733"/>
                      <a:pt x="16474" y="282733"/>
                    </a:cubicBezTo>
                    <a:cubicBezTo>
                      <a:pt x="27016" y="282733"/>
                      <a:pt x="37948" y="281898"/>
                      <a:pt x="48489" y="281898"/>
                    </a:cubicBezTo>
                    <a:cubicBezTo>
                      <a:pt x="59421" y="281898"/>
                      <a:pt x="70743" y="281481"/>
                      <a:pt x="81675" y="281481"/>
                    </a:cubicBezTo>
                    <a:cubicBezTo>
                      <a:pt x="92607" y="281481"/>
                      <a:pt x="103538" y="281898"/>
                      <a:pt x="114080" y="281898"/>
                    </a:cubicBezTo>
                    <a:cubicBezTo>
                      <a:pt x="125402" y="281898"/>
                      <a:pt x="137115" y="282733"/>
                      <a:pt x="148047" y="282733"/>
                    </a:cubicBezTo>
                    <a:cubicBezTo>
                      <a:pt x="151951" y="282733"/>
                      <a:pt x="156636" y="282733"/>
                      <a:pt x="156636" y="274383"/>
                    </a:cubicBezTo>
                    <a:cubicBezTo>
                      <a:pt x="156636" y="269790"/>
                      <a:pt x="153512" y="269790"/>
                      <a:pt x="143361" y="269790"/>
                    </a:cubicBezTo>
                    <a:cubicBezTo>
                      <a:pt x="133601" y="269790"/>
                      <a:pt x="128525" y="269790"/>
                      <a:pt x="118374" y="268955"/>
                    </a:cubicBezTo>
                    <a:cubicBezTo>
                      <a:pt x="107052" y="267702"/>
                      <a:pt x="103929" y="266450"/>
                      <a:pt x="103929" y="259769"/>
                    </a:cubicBezTo>
                    <a:cubicBezTo>
                      <a:pt x="103929" y="259352"/>
                      <a:pt x="103929" y="257264"/>
                      <a:pt x="105491" y="251001"/>
                    </a:cubicBezTo>
                    <a:lnTo>
                      <a:pt x="157417" y="29290"/>
                    </a:lnTo>
                    <a:close/>
                  </a:path>
                </a:pathLst>
              </a:custGeom>
              <a:solidFill>
                <a:srgbClr val="000000"/>
              </a:solidFill>
              <a:ln w="387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4D47471-B36F-3E9C-E948-D510AAD3C3EE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5788611" y="5039024"/>
                <a:ext cx="126808" cy="199915"/>
              </a:xfrm>
              <a:custGeom>
                <a:avLst/>
                <a:gdLst>
                  <a:gd name="connsiteX0" fmla="*/ 126892 w 126808"/>
                  <a:gd name="connsiteY0" fmla="*/ 100899 h 199915"/>
                  <a:gd name="connsiteX1" fmla="*/ 110767 w 126808"/>
                  <a:gd name="connsiteY1" fmla="*/ 25200 h 199915"/>
                  <a:gd name="connsiteX2" fmla="*/ 63487 w 126808"/>
                  <a:gd name="connsiteY2" fmla="*/ 64 h 199915"/>
                  <a:gd name="connsiteX3" fmla="*/ 83 w 126808"/>
                  <a:gd name="connsiteY3" fmla="*/ 100899 h 199915"/>
                  <a:gd name="connsiteX4" fmla="*/ 63487 w 126808"/>
                  <a:gd name="connsiteY4" fmla="*/ 199980 h 199915"/>
                  <a:gd name="connsiteX5" fmla="*/ 126892 w 126808"/>
                  <a:gd name="connsiteY5" fmla="*/ 100899 h 199915"/>
                  <a:gd name="connsiteX6" fmla="*/ 63487 w 126808"/>
                  <a:gd name="connsiteY6" fmla="*/ 191796 h 199915"/>
                  <a:gd name="connsiteX7" fmla="*/ 28779 w 126808"/>
                  <a:gd name="connsiteY7" fmla="*/ 159938 h 199915"/>
                  <a:gd name="connsiteX8" fmla="*/ 24952 w 126808"/>
                  <a:gd name="connsiteY8" fmla="*/ 97099 h 199915"/>
                  <a:gd name="connsiteX9" fmla="*/ 29052 w 126808"/>
                  <a:gd name="connsiteY9" fmla="*/ 37475 h 199915"/>
                  <a:gd name="connsiteX10" fmla="*/ 63487 w 126808"/>
                  <a:gd name="connsiteY10" fmla="*/ 8248 h 199915"/>
                  <a:gd name="connsiteX11" fmla="*/ 97376 w 126808"/>
                  <a:gd name="connsiteY11" fmla="*/ 34845 h 199915"/>
                  <a:gd name="connsiteX12" fmla="*/ 102022 w 126808"/>
                  <a:gd name="connsiteY12" fmla="*/ 97099 h 199915"/>
                  <a:gd name="connsiteX13" fmla="*/ 98469 w 126808"/>
                  <a:gd name="connsiteY13" fmla="*/ 158769 h 199915"/>
                  <a:gd name="connsiteX14" fmla="*/ 63487 w 126808"/>
                  <a:gd name="connsiteY14" fmla="*/ 191796 h 199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08" h="199915">
                    <a:moveTo>
                      <a:pt x="126892" y="100899"/>
                    </a:moveTo>
                    <a:cubicBezTo>
                      <a:pt x="126892" y="68749"/>
                      <a:pt x="123339" y="45659"/>
                      <a:pt x="110767" y="25200"/>
                    </a:cubicBezTo>
                    <a:cubicBezTo>
                      <a:pt x="102295" y="11755"/>
                      <a:pt x="85351" y="64"/>
                      <a:pt x="63487" y="64"/>
                    </a:cubicBezTo>
                    <a:cubicBezTo>
                      <a:pt x="83" y="64"/>
                      <a:pt x="83" y="79855"/>
                      <a:pt x="83" y="100899"/>
                    </a:cubicBezTo>
                    <a:cubicBezTo>
                      <a:pt x="83" y="121942"/>
                      <a:pt x="83" y="199980"/>
                      <a:pt x="63487" y="199980"/>
                    </a:cubicBezTo>
                    <a:cubicBezTo>
                      <a:pt x="126892" y="199980"/>
                      <a:pt x="126892" y="121943"/>
                      <a:pt x="126892" y="100899"/>
                    </a:cubicBezTo>
                    <a:close/>
                    <a:moveTo>
                      <a:pt x="63487" y="191796"/>
                    </a:moveTo>
                    <a:cubicBezTo>
                      <a:pt x="50915" y="191796"/>
                      <a:pt x="34244" y="183905"/>
                      <a:pt x="28779" y="159938"/>
                    </a:cubicBezTo>
                    <a:cubicBezTo>
                      <a:pt x="24952" y="142694"/>
                      <a:pt x="24952" y="118727"/>
                      <a:pt x="24952" y="97099"/>
                    </a:cubicBezTo>
                    <a:cubicBezTo>
                      <a:pt x="24952" y="75763"/>
                      <a:pt x="24952" y="53550"/>
                      <a:pt x="29052" y="37475"/>
                    </a:cubicBezTo>
                    <a:cubicBezTo>
                      <a:pt x="34791" y="14386"/>
                      <a:pt x="52282" y="8248"/>
                      <a:pt x="63487" y="8248"/>
                    </a:cubicBezTo>
                    <a:cubicBezTo>
                      <a:pt x="78245" y="8248"/>
                      <a:pt x="92456" y="17893"/>
                      <a:pt x="97376" y="34845"/>
                    </a:cubicBezTo>
                    <a:cubicBezTo>
                      <a:pt x="101748" y="50628"/>
                      <a:pt x="102022" y="71671"/>
                      <a:pt x="102022" y="97099"/>
                    </a:cubicBezTo>
                    <a:cubicBezTo>
                      <a:pt x="102022" y="118727"/>
                      <a:pt x="102022" y="140356"/>
                      <a:pt x="98469" y="158769"/>
                    </a:cubicBezTo>
                    <a:cubicBezTo>
                      <a:pt x="93003" y="185366"/>
                      <a:pt x="74419" y="191796"/>
                      <a:pt x="63487" y="1917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070335F-2156-8FEC-1630-AAC5B3A2BE2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5953842" y="5068168"/>
                <a:ext cx="103461" cy="24216"/>
              </a:xfrm>
              <a:custGeom>
                <a:avLst/>
                <a:gdLst>
                  <a:gd name="connsiteX0" fmla="*/ 103549 w 103461"/>
                  <a:gd name="connsiteY0" fmla="*/ 24280 h 24216"/>
                  <a:gd name="connsiteX1" fmla="*/ 103549 w 103461"/>
                  <a:gd name="connsiteY1" fmla="*/ 63 h 24216"/>
                  <a:gd name="connsiteX2" fmla="*/ 87 w 103461"/>
                  <a:gd name="connsiteY2" fmla="*/ 63 h 24216"/>
                  <a:gd name="connsiteX3" fmla="*/ 87 w 103461"/>
                  <a:gd name="connsiteY3" fmla="*/ 24280 h 24216"/>
                  <a:gd name="connsiteX4" fmla="*/ 103549 w 103461"/>
                  <a:gd name="connsiteY4" fmla="*/ 24280 h 2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61" h="24216">
                    <a:moveTo>
                      <a:pt x="103549" y="24280"/>
                    </a:moveTo>
                    <a:lnTo>
                      <a:pt x="103549" y="63"/>
                    </a:lnTo>
                    <a:lnTo>
                      <a:pt x="87" y="63"/>
                    </a:lnTo>
                    <a:lnTo>
                      <a:pt x="87" y="24280"/>
                    </a:lnTo>
                    <a:lnTo>
                      <a:pt x="103549" y="24280"/>
                    </a:lnTo>
                    <a:close/>
                  </a:path>
                </a:pathLst>
              </a:custGeom>
              <a:solidFill>
                <a:srgbClr val="000000"/>
              </a:solidFill>
              <a:ln w="387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59" name="Graphic 57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simeq$&#10;&#10;\end{document}&#10;" title="IguanaTex Vector Display">
            <a:extLst>
              <a:ext uri="{FF2B5EF4-FFF2-40B4-BE49-F238E27FC236}">
                <a16:creationId xmlns:a16="http://schemas.microsoft.com/office/drawing/2014/main" id="{D45F3EE0-177B-A12D-A844-7961CE58D6DF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946221" y="3931584"/>
            <a:ext cx="316471" cy="243688"/>
          </a:xfrm>
          <a:custGeom>
            <a:avLst/>
            <a:gdLst>
              <a:gd name="connsiteX0" fmla="*/ 316549 w 316471"/>
              <a:gd name="connsiteY0" fmla="*/ 18282 h 243688"/>
              <a:gd name="connsiteX1" fmla="*/ 309906 w 316471"/>
              <a:gd name="connsiteY1" fmla="*/ 632 h 243688"/>
              <a:gd name="connsiteX2" fmla="*/ 303264 w 316471"/>
              <a:gd name="connsiteY2" fmla="*/ 16005 h 243688"/>
              <a:gd name="connsiteX3" fmla="*/ 237312 w 316471"/>
              <a:gd name="connsiteY3" fmla="*/ 90022 h 243688"/>
              <a:gd name="connsiteX4" fmla="*/ 161397 w 316471"/>
              <a:gd name="connsiteY4" fmla="*/ 47320 h 243688"/>
              <a:gd name="connsiteX5" fmla="*/ 79313 w 316471"/>
              <a:gd name="connsiteY5" fmla="*/ 63 h 243688"/>
              <a:gd name="connsiteX6" fmla="*/ 77 w 316471"/>
              <a:gd name="connsiteY6" fmla="*/ 103687 h 243688"/>
              <a:gd name="connsiteX7" fmla="*/ 6719 w 316471"/>
              <a:gd name="connsiteY7" fmla="*/ 121337 h 243688"/>
              <a:gd name="connsiteX8" fmla="*/ 13362 w 316471"/>
              <a:gd name="connsiteY8" fmla="*/ 108242 h 243688"/>
              <a:gd name="connsiteX9" fmla="*/ 79313 w 316471"/>
              <a:gd name="connsiteY9" fmla="*/ 31947 h 243688"/>
              <a:gd name="connsiteX10" fmla="*/ 155229 w 316471"/>
              <a:gd name="connsiteY10" fmla="*/ 74650 h 243688"/>
              <a:gd name="connsiteX11" fmla="*/ 237312 w 316471"/>
              <a:gd name="connsiteY11" fmla="*/ 121907 h 243688"/>
              <a:gd name="connsiteX12" fmla="*/ 316549 w 316471"/>
              <a:gd name="connsiteY12" fmla="*/ 18282 h 243688"/>
              <a:gd name="connsiteX13" fmla="*/ 17158 w 316471"/>
              <a:gd name="connsiteY13" fmla="*/ 220976 h 243688"/>
              <a:gd name="connsiteX14" fmla="*/ 77 w 316471"/>
              <a:gd name="connsiteY14" fmla="*/ 232364 h 243688"/>
              <a:gd name="connsiteX15" fmla="*/ 16683 w 316471"/>
              <a:gd name="connsiteY15" fmla="*/ 243751 h 243688"/>
              <a:gd name="connsiteX16" fmla="*/ 299942 w 316471"/>
              <a:gd name="connsiteY16" fmla="*/ 243751 h 243688"/>
              <a:gd name="connsiteX17" fmla="*/ 316549 w 316471"/>
              <a:gd name="connsiteY17" fmla="*/ 232364 h 243688"/>
              <a:gd name="connsiteX18" fmla="*/ 299468 w 316471"/>
              <a:gd name="connsiteY18" fmla="*/ 220976 h 243688"/>
              <a:gd name="connsiteX19" fmla="*/ 17158 w 316471"/>
              <a:gd name="connsiteY19" fmla="*/ 220976 h 24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6471" h="243688">
                <a:moveTo>
                  <a:pt x="316549" y="18282"/>
                </a:moveTo>
                <a:cubicBezTo>
                  <a:pt x="316549" y="5756"/>
                  <a:pt x="313227" y="632"/>
                  <a:pt x="309906" y="632"/>
                </a:cubicBezTo>
                <a:cubicBezTo>
                  <a:pt x="308008" y="632"/>
                  <a:pt x="303738" y="2910"/>
                  <a:pt x="303264" y="16005"/>
                </a:cubicBezTo>
                <a:cubicBezTo>
                  <a:pt x="301366" y="63262"/>
                  <a:pt x="268153" y="90022"/>
                  <a:pt x="237312" y="90022"/>
                </a:cubicBezTo>
                <a:cubicBezTo>
                  <a:pt x="208844" y="90022"/>
                  <a:pt x="186069" y="70095"/>
                  <a:pt x="161397" y="47320"/>
                </a:cubicBezTo>
                <a:cubicBezTo>
                  <a:pt x="136250" y="23407"/>
                  <a:pt x="111103" y="63"/>
                  <a:pt x="79313" y="63"/>
                </a:cubicBezTo>
                <a:cubicBezTo>
                  <a:pt x="32815" y="63"/>
                  <a:pt x="77" y="50167"/>
                  <a:pt x="77" y="103687"/>
                </a:cubicBezTo>
                <a:cubicBezTo>
                  <a:pt x="77" y="120768"/>
                  <a:pt x="6245" y="121337"/>
                  <a:pt x="6719" y="121337"/>
                </a:cubicBezTo>
                <a:cubicBezTo>
                  <a:pt x="11938" y="121337"/>
                  <a:pt x="13362" y="109950"/>
                  <a:pt x="13362" y="108242"/>
                </a:cubicBezTo>
                <a:cubicBezTo>
                  <a:pt x="15734" y="52444"/>
                  <a:pt x="53692" y="31947"/>
                  <a:pt x="79313" y="31947"/>
                </a:cubicBezTo>
                <a:cubicBezTo>
                  <a:pt x="107782" y="31947"/>
                  <a:pt x="130556" y="51875"/>
                  <a:pt x="155229" y="74650"/>
                </a:cubicBezTo>
                <a:cubicBezTo>
                  <a:pt x="180376" y="98563"/>
                  <a:pt x="205523" y="121907"/>
                  <a:pt x="237312" y="121907"/>
                </a:cubicBezTo>
                <a:cubicBezTo>
                  <a:pt x="283810" y="121907"/>
                  <a:pt x="316549" y="71803"/>
                  <a:pt x="316549" y="18282"/>
                </a:cubicBezTo>
                <a:close/>
                <a:moveTo>
                  <a:pt x="17158" y="220976"/>
                </a:moveTo>
                <a:cubicBezTo>
                  <a:pt x="9566" y="220976"/>
                  <a:pt x="77" y="220976"/>
                  <a:pt x="77" y="232364"/>
                </a:cubicBezTo>
                <a:cubicBezTo>
                  <a:pt x="77" y="243751"/>
                  <a:pt x="8617" y="243751"/>
                  <a:pt x="16683" y="243751"/>
                </a:cubicBezTo>
                <a:lnTo>
                  <a:pt x="299942" y="243751"/>
                </a:lnTo>
                <a:cubicBezTo>
                  <a:pt x="308008" y="243751"/>
                  <a:pt x="316549" y="243751"/>
                  <a:pt x="316549" y="232364"/>
                </a:cubicBezTo>
                <a:cubicBezTo>
                  <a:pt x="316549" y="220976"/>
                  <a:pt x="307534" y="220976"/>
                  <a:pt x="299468" y="220976"/>
                </a:cubicBezTo>
                <a:lnTo>
                  <a:pt x="17158" y="220976"/>
                </a:lnTo>
                <a:close/>
              </a:path>
            </a:pathLst>
          </a:custGeom>
          <a:solidFill>
            <a:srgbClr val="000000"/>
          </a:solidFill>
          <a:ln w="476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26" name="Group 325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 title="IguanaTex Vector Display">
            <a:extLst>
              <a:ext uri="{FF2B5EF4-FFF2-40B4-BE49-F238E27FC236}">
                <a16:creationId xmlns:a16="http://schemas.microsoft.com/office/drawing/2014/main" id="{0FB32354-EF93-204B-549A-D9BD2450411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rot="5400000">
            <a:off x="2019055" y="3920684"/>
            <a:ext cx="1215223" cy="265487"/>
            <a:chOff x="5628446" y="6418359"/>
            <a:chExt cx="1628717" cy="332812"/>
          </a:xfrm>
        </p:grpSpPr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A08FD28-F8C2-565B-F6BB-E24508B28B5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628446" y="6418359"/>
              <a:ext cx="194737" cy="202845"/>
            </a:xfrm>
            <a:custGeom>
              <a:avLst/>
              <a:gdLst>
                <a:gd name="connsiteX0" fmla="*/ 194815 w 194737"/>
                <a:gd name="connsiteY0" fmla="*/ 147039 h 202845"/>
                <a:gd name="connsiteX1" fmla="*/ 189182 w 194737"/>
                <a:gd name="connsiteY1" fmla="*/ 130034 h 202845"/>
                <a:gd name="connsiteX2" fmla="*/ 88594 w 194737"/>
                <a:gd name="connsiteY2" fmla="*/ 97846 h 202845"/>
                <a:gd name="connsiteX3" fmla="*/ 18585 w 194737"/>
                <a:gd name="connsiteY3" fmla="*/ 3104 h 202845"/>
                <a:gd name="connsiteX4" fmla="*/ 9733 w 194737"/>
                <a:gd name="connsiteY4" fmla="*/ 67 h 202845"/>
                <a:gd name="connsiteX5" fmla="*/ 77 w 194737"/>
                <a:gd name="connsiteY5" fmla="*/ 15857 h 202845"/>
                <a:gd name="connsiteX6" fmla="*/ 77 w 194737"/>
                <a:gd name="connsiteY6" fmla="*/ 25575 h 202845"/>
                <a:gd name="connsiteX7" fmla="*/ 186365 w 194737"/>
                <a:gd name="connsiteY7" fmla="*/ 202913 h 202845"/>
                <a:gd name="connsiteX8" fmla="*/ 194815 w 194737"/>
                <a:gd name="connsiteY8" fmla="*/ 185908 h 202845"/>
                <a:gd name="connsiteX9" fmla="*/ 194815 w 194737"/>
                <a:gd name="connsiteY9" fmla="*/ 147039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37" h="202845">
                  <a:moveTo>
                    <a:pt x="194815" y="147039"/>
                  </a:moveTo>
                  <a:cubicBezTo>
                    <a:pt x="194815" y="133071"/>
                    <a:pt x="194815" y="130034"/>
                    <a:pt x="189182" y="130034"/>
                  </a:cubicBezTo>
                  <a:cubicBezTo>
                    <a:pt x="164638" y="129427"/>
                    <a:pt x="124806" y="124568"/>
                    <a:pt x="88594" y="97846"/>
                  </a:cubicBezTo>
                  <a:cubicBezTo>
                    <a:pt x="45140" y="65050"/>
                    <a:pt x="28644" y="26789"/>
                    <a:pt x="18585" y="3104"/>
                  </a:cubicBezTo>
                  <a:cubicBezTo>
                    <a:pt x="17378" y="67"/>
                    <a:pt x="14964" y="67"/>
                    <a:pt x="9733" y="67"/>
                  </a:cubicBezTo>
                  <a:cubicBezTo>
                    <a:pt x="479" y="67"/>
                    <a:pt x="77" y="674"/>
                    <a:pt x="77" y="15857"/>
                  </a:cubicBezTo>
                  <a:lnTo>
                    <a:pt x="77" y="25575"/>
                  </a:lnTo>
                  <a:cubicBezTo>
                    <a:pt x="54796" y="174369"/>
                    <a:pt x="145325" y="202913"/>
                    <a:pt x="186365" y="202913"/>
                  </a:cubicBezTo>
                  <a:cubicBezTo>
                    <a:pt x="194815" y="202913"/>
                    <a:pt x="194815" y="202305"/>
                    <a:pt x="194815" y="185908"/>
                  </a:cubicBezTo>
                  <a:lnTo>
                    <a:pt x="194815" y="147039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DE21D32-13B6-8800-87D1-C105EA4EF63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819162" y="6548328"/>
              <a:ext cx="442583" cy="72876"/>
            </a:xfrm>
            <a:custGeom>
              <a:avLst/>
              <a:gdLst>
                <a:gd name="connsiteX0" fmla="*/ 0 w 442583"/>
                <a:gd name="connsiteY0" fmla="*/ 0 h 72876"/>
                <a:gd name="connsiteX1" fmla="*/ 442584 w 442583"/>
                <a:gd name="connsiteY1" fmla="*/ 0 h 72876"/>
                <a:gd name="connsiteX2" fmla="*/ 442584 w 442583"/>
                <a:gd name="connsiteY2" fmla="*/ 72877 h 72876"/>
                <a:gd name="connsiteX3" fmla="*/ 0 w 442583"/>
                <a:gd name="connsiteY3" fmla="*/ 72877 h 7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583" h="72876">
                  <a:moveTo>
                    <a:pt x="0" y="0"/>
                  </a:moveTo>
                  <a:lnTo>
                    <a:pt x="442584" y="0"/>
                  </a:lnTo>
                  <a:lnTo>
                    <a:pt x="442584" y="72877"/>
                  </a:lnTo>
                  <a:lnTo>
                    <a:pt x="0" y="7287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0ED132D-EEDC-1F95-C622-CB854328D3D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257723" y="6548326"/>
              <a:ext cx="194737" cy="202845"/>
            </a:xfrm>
            <a:custGeom>
              <a:avLst/>
              <a:gdLst>
                <a:gd name="connsiteX0" fmla="*/ 194830 w 194737"/>
                <a:gd name="connsiteY0" fmla="*/ 177405 h 202845"/>
                <a:gd name="connsiteX1" fmla="*/ 8542 w 194737"/>
                <a:gd name="connsiteY1" fmla="*/ 67 h 202845"/>
                <a:gd name="connsiteX2" fmla="*/ 92 w 194737"/>
                <a:gd name="connsiteY2" fmla="*/ 17072 h 202845"/>
                <a:gd name="connsiteX3" fmla="*/ 92 w 194737"/>
                <a:gd name="connsiteY3" fmla="*/ 55941 h 202845"/>
                <a:gd name="connsiteX4" fmla="*/ 5725 w 194737"/>
                <a:gd name="connsiteY4" fmla="*/ 72946 h 202845"/>
                <a:gd name="connsiteX5" fmla="*/ 106313 w 194737"/>
                <a:gd name="connsiteY5" fmla="*/ 105134 h 202845"/>
                <a:gd name="connsiteX6" fmla="*/ 176322 w 194737"/>
                <a:gd name="connsiteY6" fmla="*/ 199876 h 202845"/>
                <a:gd name="connsiteX7" fmla="*/ 185174 w 194737"/>
                <a:gd name="connsiteY7" fmla="*/ 202913 h 202845"/>
                <a:gd name="connsiteX8" fmla="*/ 194830 w 194737"/>
                <a:gd name="connsiteY8" fmla="*/ 187122 h 202845"/>
                <a:gd name="connsiteX9" fmla="*/ 194830 w 194737"/>
                <a:gd name="connsiteY9" fmla="*/ 177405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37" h="202845">
                  <a:moveTo>
                    <a:pt x="194830" y="177405"/>
                  </a:moveTo>
                  <a:cubicBezTo>
                    <a:pt x="140110" y="28611"/>
                    <a:pt x="49581" y="67"/>
                    <a:pt x="8542" y="67"/>
                  </a:cubicBezTo>
                  <a:cubicBezTo>
                    <a:pt x="92" y="67"/>
                    <a:pt x="92" y="674"/>
                    <a:pt x="92" y="17072"/>
                  </a:cubicBezTo>
                  <a:lnTo>
                    <a:pt x="92" y="55941"/>
                  </a:lnTo>
                  <a:cubicBezTo>
                    <a:pt x="92" y="69909"/>
                    <a:pt x="92" y="72946"/>
                    <a:pt x="5725" y="72946"/>
                  </a:cubicBezTo>
                  <a:cubicBezTo>
                    <a:pt x="30268" y="73553"/>
                    <a:pt x="70101" y="78412"/>
                    <a:pt x="106313" y="105134"/>
                  </a:cubicBezTo>
                  <a:cubicBezTo>
                    <a:pt x="149767" y="137929"/>
                    <a:pt x="166263" y="176191"/>
                    <a:pt x="176322" y="199876"/>
                  </a:cubicBezTo>
                  <a:cubicBezTo>
                    <a:pt x="177529" y="202913"/>
                    <a:pt x="179943" y="202913"/>
                    <a:pt x="185174" y="202913"/>
                  </a:cubicBezTo>
                  <a:cubicBezTo>
                    <a:pt x="194428" y="202913"/>
                    <a:pt x="194830" y="202305"/>
                    <a:pt x="194830" y="187122"/>
                  </a:cubicBezTo>
                  <a:lnTo>
                    <a:pt x="194830" y="177405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B4B8DD2-3FDE-9E08-0241-F9498819353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433150" y="6548326"/>
              <a:ext cx="194737" cy="202845"/>
            </a:xfrm>
            <a:custGeom>
              <a:avLst/>
              <a:gdLst>
                <a:gd name="connsiteX0" fmla="*/ 194835 w 194737"/>
                <a:gd name="connsiteY0" fmla="*/ 17072 h 202845"/>
                <a:gd name="connsiteX1" fmla="*/ 186385 w 194737"/>
                <a:gd name="connsiteY1" fmla="*/ 67 h 202845"/>
                <a:gd name="connsiteX2" fmla="*/ 97 w 194737"/>
                <a:gd name="connsiteY2" fmla="*/ 177405 h 202845"/>
                <a:gd name="connsiteX3" fmla="*/ 97 w 194737"/>
                <a:gd name="connsiteY3" fmla="*/ 187122 h 202845"/>
                <a:gd name="connsiteX4" fmla="*/ 9753 w 194737"/>
                <a:gd name="connsiteY4" fmla="*/ 202913 h 202845"/>
                <a:gd name="connsiteX5" fmla="*/ 19812 w 194737"/>
                <a:gd name="connsiteY5" fmla="*/ 198054 h 202845"/>
                <a:gd name="connsiteX6" fmla="*/ 190006 w 194737"/>
                <a:gd name="connsiteY6" fmla="*/ 72946 h 202845"/>
                <a:gd name="connsiteX7" fmla="*/ 194835 w 194737"/>
                <a:gd name="connsiteY7" fmla="*/ 55941 h 202845"/>
                <a:gd name="connsiteX8" fmla="*/ 194835 w 194737"/>
                <a:gd name="connsiteY8" fmla="*/ 17072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37" h="202845">
                  <a:moveTo>
                    <a:pt x="194835" y="17072"/>
                  </a:moveTo>
                  <a:cubicBezTo>
                    <a:pt x="194835" y="674"/>
                    <a:pt x="194835" y="67"/>
                    <a:pt x="186385" y="67"/>
                  </a:cubicBezTo>
                  <a:cubicBezTo>
                    <a:pt x="145345" y="67"/>
                    <a:pt x="54816" y="29218"/>
                    <a:pt x="97" y="177405"/>
                  </a:cubicBezTo>
                  <a:lnTo>
                    <a:pt x="97" y="187122"/>
                  </a:lnTo>
                  <a:cubicBezTo>
                    <a:pt x="97" y="202305"/>
                    <a:pt x="499" y="202913"/>
                    <a:pt x="9753" y="202913"/>
                  </a:cubicBezTo>
                  <a:cubicBezTo>
                    <a:pt x="17398" y="202913"/>
                    <a:pt x="17800" y="202305"/>
                    <a:pt x="19812" y="198054"/>
                  </a:cubicBezTo>
                  <a:cubicBezTo>
                    <a:pt x="52805" y="118495"/>
                    <a:pt x="108329" y="75375"/>
                    <a:pt x="190006" y="72946"/>
                  </a:cubicBezTo>
                  <a:cubicBezTo>
                    <a:pt x="194835" y="72946"/>
                    <a:pt x="194835" y="68694"/>
                    <a:pt x="194835" y="55941"/>
                  </a:cubicBezTo>
                  <a:lnTo>
                    <a:pt x="194835" y="17072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49B67CA-A771-644A-9DC1-E200735FA94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623866" y="6548328"/>
              <a:ext cx="442583" cy="72876"/>
            </a:xfrm>
            <a:custGeom>
              <a:avLst/>
              <a:gdLst>
                <a:gd name="connsiteX0" fmla="*/ 0 w 442583"/>
                <a:gd name="connsiteY0" fmla="*/ 0 h 72876"/>
                <a:gd name="connsiteX1" fmla="*/ 442584 w 442583"/>
                <a:gd name="connsiteY1" fmla="*/ 0 h 72876"/>
                <a:gd name="connsiteX2" fmla="*/ 442584 w 442583"/>
                <a:gd name="connsiteY2" fmla="*/ 72877 h 72876"/>
                <a:gd name="connsiteX3" fmla="*/ 0 w 442583"/>
                <a:gd name="connsiteY3" fmla="*/ 72877 h 7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583" h="72876">
                  <a:moveTo>
                    <a:pt x="0" y="0"/>
                  </a:moveTo>
                  <a:lnTo>
                    <a:pt x="442584" y="0"/>
                  </a:lnTo>
                  <a:lnTo>
                    <a:pt x="442584" y="72877"/>
                  </a:lnTo>
                  <a:lnTo>
                    <a:pt x="0" y="7287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69CDE5B9-AA5A-02F6-6BE7-E743473E06C9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062426" y="6418359"/>
              <a:ext cx="194737" cy="202845"/>
            </a:xfrm>
            <a:custGeom>
              <a:avLst/>
              <a:gdLst>
                <a:gd name="connsiteX0" fmla="*/ 194850 w 194737"/>
                <a:gd name="connsiteY0" fmla="*/ 15857 h 202845"/>
                <a:gd name="connsiteX1" fmla="*/ 185194 w 194737"/>
                <a:gd name="connsiteY1" fmla="*/ 67 h 202845"/>
                <a:gd name="connsiteX2" fmla="*/ 175135 w 194737"/>
                <a:gd name="connsiteY2" fmla="*/ 4926 h 202845"/>
                <a:gd name="connsiteX3" fmla="*/ 4940 w 194737"/>
                <a:gd name="connsiteY3" fmla="*/ 130034 h 202845"/>
                <a:gd name="connsiteX4" fmla="*/ 112 w 194737"/>
                <a:gd name="connsiteY4" fmla="*/ 147039 h 202845"/>
                <a:gd name="connsiteX5" fmla="*/ 112 w 194737"/>
                <a:gd name="connsiteY5" fmla="*/ 185908 h 202845"/>
                <a:gd name="connsiteX6" fmla="*/ 8561 w 194737"/>
                <a:gd name="connsiteY6" fmla="*/ 202913 h 202845"/>
                <a:gd name="connsiteX7" fmla="*/ 194850 w 194737"/>
                <a:gd name="connsiteY7" fmla="*/ 25575 h 202845"/>
                <a:gd name="connsiteX8" fmla="*/ 194850 w 194737"/>
                <a:gd name="connsiteY8" fmla="*/ 15857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37" h="202845">
                  <a:moveTo>
                    <a:pt x="194850" y="15857"/>
                  </a:moveTo>
                  <a:cubicBezTo>
                    <a:pt x="194850" y="674"/>
                    <a:pt x="194448" y="67"/>
                    <a:pt x="185194" y="67"/>
                  </a:cubicBezTo>
                  <a:cubicBezTo>
                    <a:pt x="177549" y="67"/>
                    <a:pt x="177147" y="674"/>
                    <a:pt x="175135" y="4926"/>
                  </a:cubicBezTo>
                  <a:cubicBezTo>
                    <a:pt x="142142" y="84485"/>
                    <a:pt x="86618" y="127605"/>
                    <a:pt x="4940" y="130034"/>
                  </a:cubicBezTo>
                  <a:cubicBezTo>
                    <a:pt x="112" y="130034"/>
                    <a:pt x="112" y="134285"/>
                    <a:pt x="112" y="147039"/>
                  </a:cubicBezTo>
                  <a:lnTo>
                    <a:pt x="112" y="185908"/>
                  </a:lnTo>
                  <a:cubicBezTo>
                    <a:pt x="112" y="202305"/>
                    <a:pt x="112" y="202913"/>
                    <a:pt x="8561" y="202913"/>
                  </a:cubicBezTo>
                  <a:cubicBezTo>
                    <a:pt x="49601" y="202913"/>
                    <a:pt x="140130" y="173761"/>
                    <a:pt x="194850" y="25575"/>
                  </a:cubicBezTo>
                  <a:lnTo>
                    <a:pt x="194850" y="1585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27" name="Group 326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 title="IguanaTex Vector Display">
            <a:extLst>
              <a:ext uri="{FF2B5EF4-FFF2-40B4-BE49-F238E27FC236}">
                <a16:creationId xmlns:a16="http://schemas.microsoft.com/office/drawing/2014/main" id="{DF5FAE6E-2D23-F041-5AEA-CAF1229D3253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 rot="5400000">
            <a:off x="5936674" y="3932447"/>
            <a:ext cx="1215223" cy="265487"/>
            <a:chOff x="5628446" y="6418359"/>
            <a:chExt cx="1628717" cy="332812"/>
          </a:xfrm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9BC6361F-856F-A09C-E1AE-AD8EB685A53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28446" y="6418359"/>
              <a:ext cx="194737" cy="202845"/>
            </a:xfrm>
            <a:custGeom>
              <a:avLst/>
              <a:gdLst>
                <a:gd name="connsiteX0" fmla="*/ 194815 w 194737"/>
                <a:gd name="connsiteY0" fmla="*/ 147039 h 202845"/>
                <a:gd name="connsiteX1" fmla="*/ 189182 w 194737"/>
                <a:gd name="connsiteY1" fmla="*/ 130034 h 202845"/>
                <a:gd name="connsiteX2" fmla="*/ 88594 w 194737"/>
                <a:gd name="connsiteY2" fmla="*/ 97846 h 202845"/>
                <a:gd name="connsiteX3" fmla="*/ 18585 w 194737"/>
                <a:gd name="connsiteY3" fmla="*/ 3104 h 202845"/>
                <a:gd name="connsiteX4" fmla="*/ 9733 w 194737"/>
                <a:gd name="connsiteY4" fmla="*/ 67 h 202845"/>
                <a:gd name="connsiteX5" fmla="*/ 77 w 194737"/>
                <a:gd name="connsiteY5" fmla="*/ 15857 h 202845"/>
                <a:gd name="connsiteX6" fmla="*/ 77 w 194737"/>
                <a:gd name="connsiteY6" fmla="*/ 25575 h 202845"/>
                <a:gd name="connsiteX7" fmla="*/ 186365 w 194737"/>
                <a:gd name="connsiteY7" fmla="*/ 202913 h 202845"/>
                <a:gd name="connsiteX8" fmla="*/ 194815 w 194737"/>
                <a:gd name="connsiteY8" fmla="*/ 185908 h 202845"/>
                <a:gd name="connsiteX9" fmla="*/ 194815 w 194737"/>
                <a:gd name="connsiteY9" fmla="*/ 147039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37" h="202845">
                  <a:moveTo>
                    <a:pt x="194815" y="147039"/>
                  </a:moveTo>
                  <a:cubicBezTo>
                    <a:pt x="194815" y="133071"/>
                    <a:pt x="194815" y="130034"/>
                    <a:pt x="189182" y="130034"/>
                  </a:cubicBezTo>
                  <a:cubicBezTo>
                    <a:pt x="164638" y="129427"/>
                    <a:pt x="124806" y="124568"/>
                    <a:pt x="88594" y="97846"/>
                  </a:cubicBezTo>
                  <a:cubicBezTo>
                    <a:pt x="45140" y="65050"/>
                    <a:pt x="28644" y="26789"/>
                    <a:pt x="18585" y="3104"/>
                  </a:cubicBezTo>
                  <a:cubicBezTo>
                    <a:pt x="17378" y="67"/>
                    <a:pt x="14964" y="67"/>
                    <a:pt x="9733" y="67"/>
                  </a:cubicBezTo>
                  <a:cubicBezTo>
                    <a:pt x="479" y="67"/>
                    <a:pt x="77" y="674"/>
                    <a:pt x="77" y="15857"/>
                  </a:cubicBezTo>
                  <a:lnTo>
                    <a:pt x="77" y="25575"/>
                  </a:lnTo>
                  <a:cubicBezTo>
                    <a:pt x="54796" y="174369"/>
                    <a:pt x="145325" y="202913"/>
                    <a:pt x="186365" y="202913"/>
                  </a:cubicBezTo>
                  <a:cubicBezTo>
                    <a:pt x="194815" y="202913"/>
                    <a:pt x="194815" y="202305"/>
                    <a:pt x="194815" y="185908"/>
                  </a:cubicBezTo>
                  <a:lnTo>
                    <a:pt x="194815" y="147039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11E750B5-A2F8-879E-0B52-1F865F5D324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19162" y="6548328"/>
              <a:ext cx="442583" cy="72876"/>
            </a:xfrm>
            <a:custGeom>
              <a:avLst/>
              <a:gdLst>
                <a:gd name="connsiteX0" fmla="*/ 0 w 442583"/>
                <a:gd name="connsiteY0" fmla="*/ 0 h 72876"/>
                <a:gd name="connsiteX1" fmla="*/ 442584 w 442583"/>
                <a:gd name="connsiteY1" fmla="*/ 0 h 72876"/>
                <a:gd name="connsiteX2" fmla="*/ 442584 w 442583"/>
                <a:gd name="connsiteY2" fmla="*/ 72877 h 72876"/>
                <a:gd name="connsiteX3" fmla="*/ 0 w 442583"/>
                <a:gd name="connsiteY3" fmla="*/ 72877 h 7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583" h="72876">
                  <a:moveTo>
                    <a:pt x="0" y="0"/>
                  </a:moveTo>
                  <a:lnTo>
                    <a:pt x="442584" y="0"/>
                  </a:lnTo>
                  <a:lnTo>
                    <a:pt x="442584" y="72877"/>
                  </a:lnTo>
                  <a:lnTo>
                    <a:pt x="0" y="7287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8B34AD6-CFCD-6CB9-F097-6E36183DD35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257723" y="6548326"/>
              <a:ext cx="194737" cy="202845"/>
            </a:xfrm>
            <a:custGeom>
              <a:avLst/>
              <a:gdLst>
                <a:gd name="connsiteX0" fmla="*/ 194830 w 194737"/>
                <a:gd name="connsiteY0" fmla="*/ 177405 h 202845"/>
                <a:gd name="connsiteX1" fmla="*/ 8542 w 194737"/>
                <a:gd name="connsiteY1" fmla="*/ 67 h 202845"/>
                <a:gd name="connsiteX2" fmla="*/ 92 w 194737"/>
                <a:gd name="connsiteY2" fmla="*/ 17072 h 202845"/>
                <a:gd name="connsiteX3" fmla="*/ 92 w 194737"/>
                <a:gd name="connsiteY3" fmla="*/ 55941 h 202845"/>
                <a:gd name="connsiteX4" fmla="*/ 5725 w 194737"/>
                <a:gd name="connsiteY4" fmla="*/ 72946 h 202845"/>
                <a:gd name="connsiteX5" fmla="*/ 106313 w 194737"/>
                <a:gd name="connsiteY5" fmla="*/ 105134 h 202845"/>
                <a:gd name="connsiteX6" fmla="*/ 176322 w 194737"/>
                <a:gd name="connsiteY6" fmla="*/ 199876 h 202845"/>
                <a:gd name="connsiteX7" fmla="*/ 185174 w 194737"/>
                <a:gd name="connsiteY7" fmla="*/ 202913 h 202845"/>
                <a:gd name="connsiteX8" fmla="*/ 194830 w 194737"/>
                <a:gd name="connsiteY8" fmla="*/ 187122 h 202845"/>
                <a:gd name="connsiteX9" fmla="*/ 194830 w 194737"/>
                <a:gd name="connsiteY9" fmla="*/ 177405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37" h="202845">
                  <a:moveTo>
                    <a:pt x="194830" y="177405"/>
                  </a:moveTo>
                  <a:cubicBezTo>
                    <a:pt x="140110" y="28611"/>
                    <a:pt x="49581" y="67"/>
                    <a:pt x="8542" y="67"/>
                  </a:cubicBezTo>
                  <a:cubicBezTo>
                    <a:pt x="92" y="67"/>
                    <a:pt x="92" y="674"/>
                    <a:pt x="92" y="17072"/>
                  </a:cubicBezTo>
                  <a:lnTo>
                    <a:pt x="92" y="55941"/>
                  </a:lnTo>
                  <a:cubicBezTo>
                    <a:pt x="92" y="69909"/>
                    <a:pt x="92" y="72946"/>
                    <a:pt x="5725" y="72946"/>
                  </a:cubicBezTo>
                  <a:cubicBezTo>
                    <a:pt x="30268" y="73553"/>
                    <a:pt x="70101" y="78412"/>
                    <a:pt x="106313" y="105134"/>
                  </a:cubicBezTo>
                  <a:cubicBezTo>
                    <a:pt x="149767" y="137929"/>
                    <a:pt x="166263" y="176191"/>
                    <a:pt x="176322" y="199876"/>
                  </a:cubicBezTo>
                  <a:cubicBezTo>
                    <a:pt x="177529" y="202913"/>
                    <a:pt x="179943" y="202913"/>
                    <a:pt x="185174" y="202913"/>
                  </a:cubicBezTo>
                  <a:cubicBezTo>
                    <a:pt x="194428" y="202913"/>
                    <a:pt x="194830" y="202305"/>
                    <a:pt x="194830" y="187122"/>
                  </a:cubicBezTo>
                  <a:lnTo>
                    <a:pt x="194830" y="177405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E9A7FDD-E24D-1E2D-C522-0F322EB6C2F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433150" y="6548326"/>
              <a:ext cx="194737" cy="202845"/>
            </a:xfrm>
            <a:custGeom>
              <a:avLst/>
              <a:gdLst>
                <a:gd name="connsiteX0" fmla="*/ 194835 w 194737"/>
                <a:gd name="connsiteY0" fmla="*/ 17072 h 202845"/>
                <a:gd name="connsiteX1" fmla="*/ 186385 w 194737"/>
                <a:gd name="connsiteY1" fmla="*/ 67 h 202845"/>
                <a:gd name="connsiteX2" fmla="*/ 97 w 194737"/>
                <a:gd name="connsiteY2" fmla="*/ 177405 h 202845"/>
                <a:gd name="connsiteX3" fmla="*/ 97 w 194737"/>
                <a:gd name="connsiteY3" fmla="*/ 187122 h 202845"/>
                <a:gd name="connsiteX4" fmla="*/ 9753 w 194737"/>
                <a:gd name="connsiteY4" fmla="*/ 202913 h 202845"/>
                <a:gd name="connsiteX5" fmla="*/ 19812 w 194737"/>
                <a:gd name="connsiteY5" fmla="*/ 198054 h 202845"/>
                <a:gd name="connsiteX6" fmla="*/ 190006 w 194737"/>
                <a:gd name="connsiteY6" fmla="*/ 72946 h 202845"/>
                <a:gd name="connsiteX7" fmla="*/ 194835 w 194737"/>
                <a:gd name="connsiteY7" fmla="*/ 55941 h 202845"/>
                <a:gd name="connsiteX8" fmla="*/ 194835 w 194737"/>
                <a:gd name="connsiteY8" fmla="*/ 17072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37" h="202845">
                  <a:moveTo>
                    <a:pt x="194835" y="17072"/>
                  </a:moveTo>
                  <a:cubicBezTo>
                    <a:pt x="194835" y="674"/>
                    <a:pt x="194835" y="67"/>
                    <a:pt x="186385" y="67"/>
                  </a:cubicBezTo>
                  <a:cubicBezTo>
                    <a:pt x="145345" y="67"/>
                    <a:pt x="54816" y="29218"/>
                    <a:pt x="97" y="177405"/>
                  </a:cubicBezTo>
                  <a:lnTo>
                    <a:pt x="97" y="187122"/>
                  </a:lnTo>
                  <a:cubicBezTo>
                    <a:pt x="97" y="202305"/>
                    <a:pt x="499" y="202913"/>
                    <a:pt x="9753" y="202913"/>
                  </a:cubicBezTo>
                  <a:cubicBezTo>
                    <a:pt x="17398" y="202913"/>
                    <a:pt x="17800" y="202305"/>
                    <a:pt x="19812" y="198054"/>
                  </a:cubicBezTo>
                  <a:cubicBezTo>
                    <a:pt x="52805" y="118495"/>
                    <a:pt x="108329" y="75375"/>
                    <a:pt x="190006" y="72946"/>
                  </a:cubicBezTo>
                  <a:cubicBezTo>
                    <a:pt x="194835" y="72946"/>
                    <a:pt x="194835" y="68694"/>
                    <a:pt x="194835" y="55941"/>
                  </a:cubicBezTo>
                  <a:lnTo>
                    <a:pt x="194835" y="17072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DED9AB6-99FC-7E79-D7E2-0284EEDAB70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623866" y="6548328"/>
              <a:ext cx="442583" cy="72876"/>
            </a:xfrm>
            <a:custGeom>
              <a:avLst/>
              <a:gdLst>
                <a:gd name="connsiteX0" fmla="*/ 0 w 442583"/>
                <a:gd name="connsiteY0" fmla="*/ 0 h 72876"/>
                <a:gd name="connsiteX1" fmla="*/ 442584 w 442583"/>
                <a:gd name="connsiteY1" fmla="*/ 0 h 72876"/>
                <a:gd name="connsiteX2" fmla="*/ 442584 w 442583"/>
                <a:gd name="connsiteY2" fmla="*/ 72877 h 72876"/>
                <a:gd name="connsiteX3" fmla="*/ 0 w 442583"/>
                <a:gd name="connsiteY3" fmla="*/ 72877 h 7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583" h="72876">
                  <a:moveTo>
                    <a:pt x="0" y="0"/>
                  </a:moveTo>
                  <a:lnTo>
                    <a:pt x="442584" y="0"/>
                  </a:lnTo>
                  <a:lnTo>
                    <a:pt x="442584" y="72877"/>
                  </a:lnTo>
                  <a:lnTo>
                    <a:pt x="0" y="7287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CF024497-C926-FDC8-5BFB-B0E3613553C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062426" y="6418359"/>
              <a:ext cx="194737" cy="202845"/>
            </a:xfrm>
            <a:custGeom>
              <a:avLst/>
              <a:gdLst>
                <a:gd name="connsiteX0" fmla="*/ 194850 w 194737"/>
                <a:gd name="connsiteY0" fmla="*/ 15857 h 202845"/>
                <a:gd name="connsiteX1" fmla="*/ 185194 w 194737"/>
                <a:gd name="connsiteY1" fmla="*/ 67 h 202845"/>
                <a:gd name="connsiteX2" fmla="*/ 175135 w 194737"/>
                <a:gd name="connsiteY2" fmla="*/ 4926 h 202845"/>
                <a:gd name="connsiteX3" fmla="*/ 4940 w 194737"/>
                <a:gd name="connsiteY3" fmla="*/ 130034 h 202845"/>
                <a:gd name="connsiteX4" fmla="*/ 112 w 194737"/>
                <a:gd name="connsiteY4" fmla="*/ 147039 h 202845"/>
                <a:gd name="connsiteX5" fmla="*/ 112 w 194737"/>
                <a:gd name="connsiteY5" fmla="*/ 185908 h 202845"/>
                <a:gd name="connsiteX6" fmla="*/ 8561 w 194737"/>
                <a:gd name="connsiteY6" fmla="*/ 202913 h 202845"/>
                <a:gd name="connsiteX7" fmla="*/ 194850 w 194737"/>
                <a:gd name="connsiteY7" fmla="*/ 25575 h 202845"/>
                <a:gd name="connsiteX8" fmla="*/ 194850 w 194737"/>
                <a:gd name="connsiteY8" fmla="*/ 15857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37" h="202845">
                  <a:moveTo>
                    <a:pt x="194850" y="15857"/>
                  </a:moveTo>
                  <a:cubicBezTo>
                    <a:pt x="194850" y="674"/>
                    <a:pt x="194448" y="67"/>
                    <a:pt x="185194" y="67"/>
                  </a:cubicBezTo>
                  <a:cubicBezTo>
                    <a:pt x="177549" y="67"/>
                    <a:pt x="177147" y="674"/>
                    <a:pt x="175135" y="4926"/>
                  </a:cubicBezTo>
                  <a:cubicBezTo>
                    <a:pt x="142142" y="84485"/>
                    <a:pt x="86618" y="127605"/>
                    <a:pt x="4940" y="130034"/>
                  </a:cubicBezTo>
                  <a:cubicBezTo>
                    <a:pt x="112" y="130034"/>
                    <a:pt x="112" y="134285"/>
                    <a:pt x="112" y="147039"/>
                  </a:cubicBezTo>
                  <a:lnTo>
                    <a:pt x="112" y="185908"/>
                  </a:lnTo>
                  <a:cubicBezTo>
                    <a:pt x="112" y="202305"/>
                    <a:pt x="112" y="202913"/>
                    <a:pt x="8561" y="202913"/>
                  </a:cubicBezTo>
                  <a:cubicBezTo>
                    <a:pt x="49601" y="202913"/>
                    <a:pt x="140130" y="173761"/>
                    <a:pt x="194850" y="25575"/>
                  </a:cubicBezTo>
                  <a:lnTo>
                    <a:pt x="194850" y="1585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34" name="Group 333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 title="IguanaTex Vector Display">
            <a:extLst>
              <a:ext uri="{FF2B5EF4-FFF2-40B4-BE49-F238E27FC236}">
                <a16:creationId xmlns:a16="http://schemas.microsoft.com/office/drawing/2014/main" id="{8C0DBAEA-19CD-50F4-90E8-2CA4B2ED4175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 rot="16200000">
            <a:off x="8685539" y="3920685"/>
            <a:ext cx="1215223" cy="265487"/>
            <a:chOff x="5628446" y="6418359"/>
            <a:chExt cx="1628717" cy="332812"/>
          </a:xfrm>
        </p:grpSpPr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7C39C49-C9CB-E781-6FBB-5CF1A92049B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628446" y="6418359"/>
              <a:ext cx="194737" cy="202845"/>
            </a:xfrm>
            <a:custGeom>
              <a:avLst/>
              <a:gdLst>
                <a:gd name="connsiteX0" fmla="*/ 194815 w 194737"/>
                <a:gd name="connsiteY0" fmla="*/ 147039 h 202845"/>
                <a:gd name="connsiteX1" fmla="*/ 189182 w 194737"/>
                <a:gd name="connsiteY1" fmla="*/ 130034 h 202845"/>
                <a:gd name="connsiteX2" fmla="*/ 88594 w 194737"/>
                <a:gd name="connsiteY2" fmla="*/ 97846 h 202845"/>
                <a:gd name="connsiteX3" fmla="*/ 18585 w 194737"/>
                <a:gd name="connsiteY3" fmla="*/ 3104 h 202845"/>
                <a:gd name="connsiteX4" fmla="*/ 9733 w 194737"/>
                <a:gd name="connsiteY4" fmla="*/ 67 h 202845"/>
                <a:gd name="connsiteX5" fmla="*/ 77 w 194737"/>
                <a:gd name="connsiteY5" fmla="*/ 15857 h 202845"/>
                <a:gd name="connsiteX6" fmla="*/ 77 w 194737"/>
                <a:gd name="connsiteY6" fmla="*/ 25575 h 202845"/>
                <a:gd name="connsiteX7" fmla="*/ 186365 w 194737"/>
                <a:gd name="connsiteY7" fmla="*/ 202913 h 202845"/>
                <a:gd name="connsiteX8" fmla="*/ 194815 w 194737"/>
                <a:gd name="connsiteY8" fmla="*/ 185908 h 202845"/>
                <a:gd name="connsiteX9" fmla="*/ 194815 w 194737"/>
                <a:gd name="connsiteY9" fmla="*/ 147039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37" h="202845">
                  <a:moveTo>
                    <a:pt x="194815" y="147039"/>
                  </a:moveTo>
                  <a:cubicBezTo>
                    <a:pt x="194815" y="133071"/>
                    <a:pt x="194815" y="130034"/>
                    <a:pt x="189182" y="130034"/>
                  </a:cubicBezTo>
                  <a:cubicBezTo>
                    <a:pt x="164638" y="129427"/>
                    <a:pt x="124806" y="124568"/>
                    <a:pt x="88594" y="97846"/>
                  </a:cubicBezTo>
                  <a:cubicBezTo>
                    <a:pt x="45140" y="65050"/>
                    <a:pt x="28644" y="26789"/>
                    <a:pt x="18585" y="3104"/>
                  </a:cubicBezTo>
                  <a:cubicBezTo>
                    <a:pt x="17378" y="67"/>
                    <a:pt x="14964" y="67"/>
                    <a:pt x="9733" y="67"/>
                  </a:cubicBezTo>
                  <a:cubicBezTo>
                    <a:pt x="479" y="67"/>
                    <a:pt x="77" y="674"/>
                    <a:pt x="77" y="15857"/>
                  </a:cubicBezTo>
                  <a:lnTo>
                    <a:pt x="77" y="25575"/>
                  </a:lnTo>
                  <a:cubicBezTo>
                    <a:pt x="54796" y="174369"/>
                    <a:pt x="145325" y="202913"/>
                    <a:pt x="186365" y="202913"/>
                  </a:cubicBezTo>
                  <a:cubicBezTo>
                    <a:pt x="194815" y="202913"/>
                    <a:pt x="194815" y="202305"/>
                    <a:pt x="194815" y="185908"/>
                  </a:cubicBezTo>
                  <a:lnTo>
                    <a:pt x="194815" y="147039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804F12A-3663-DC94-2400-E789F6A4A17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819162" y="6548328"/>
              <a:ext cx="442583" cy="72876"/>
            </a:xfrm>
            <a:custGeom>
              <a:avLst/>
              <a:gdLst>
                <a:gd name="connsiteX0" fmla="*/ 0 w 442583"/>
                <a:gd name="connsiteY0" fmla="*/ 0 h 72876"/>
                <a:gd name="connsiteX1" fmla="*/ 442584 w 442583"/>
                <a:gd name="connsiteY1" fmla="*/ 0 h 72876"/>
                <a:gd name="connsiteX2" fmla="*/ 442584 w 442583"/>
                <a:gd name="connsiteY2" fmla="*/ 72877 h 72876"/>
                <a:gd name="connsiteX3" fmla="*/ 0 w 442583"/>
                <a:gd name="connsiteY3" fmla="*/ 72877 h 7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583" h="72876">
                  <a:moveTo>
                    <a:pt x="0" y="0"/>
                  </a:moveTo>
                  <a:lnTo>
                    <a:pt x="442584" y="0"/>
                  </a:lnTo>
                  <a:lnTo>
                    <a:pt x="442584" y="72877"/>
                  </a:lnTo>
                  <a:lnTo>
                    <a:pt x="0" y="7287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A9484A1-6E27-9451-0697-3AD88DA9218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257723" y="6548326"/>
              <a:ext cx="194737" cy="202845"/>
            </a:xfrm>
            <a:custGeom>
              <a:avLst/>
              <a:gdLst>
                <a:gd name="connsiteX0" fmla="*/ 194830 w 194737"/>
                <a:gd name="connsiteY0" fmla="*/ 177405 h 202845"/>
                <a:gd name="connsiteX1" fmla="*/ 8542 w 194737"/>
                <a:gd name="connsiteY1" fmla="*/ 67 h 202845"/>
                <a:gd name="connsiteX2" fmla="*/ 92 w 194737"/>
                <a:gd name="connsiteY2" fmla="*/ 17072 h 202845"/>
                <a:gd name="connsiteX3" fmla="*/ 92 w 194737"/>
                <a:gd name="connsiteY3" fmla="*/ 55941 h 202845"/>
                <a:gd name="connsiteX4" fmla="*/ 5725 w 194737"/>
                <a:gd name="connsiteY4" fmla="*/ 72946 h 202845"/>
                <a:gd name="connsiteX5" fmla="*/ 106313 w 194737"/>
                <a:gd name="connsiteY5" fmla="*/ 105134 h 202845"/>
                <a:gd name="connsiteX6" fmla="*/ 176322 w 194737"/>
                <a:gd name="connsiteY6" fmla="*/ 199876 h 202845"/>
                <a:gd name="connsiteX7" fmla="*/ 185174 w 194737"/>
                <a:gd name="connsiteY7" fmla="*/ 202913 h 202845"/>
                <a:gd name="connsiteX8" fmla="*/ 194830 w 194737"/>
                <a:gd name="connsiteY8" fmla="*/ 187122 h 202845"/>
                <a:gd name="connsiteX9" fmla="*/ 194830 w 194737"/>
                <a:gd name="connsiteY9" fmla="*/ 177405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37" h="202845">
                  <a:moveTo>
                    <a:pt x="194830" y="177405"/>
                  </a:moveTo>
                  <a:cubicBezTo>
                    <a:pt x="140110" y="28611"/>
                    <a:pt x="49581" y="67"/>
                    <a:pt x="8542" y="67"/>
                  </a:cubicBezTo>
                  <a:cubicBezTo>
                    <a:pt x="92" y="67"/>
                    <a:pt x="92" y="674"/>
                    <a:pt x="92" y="17072"/>
                  </a:cubicBezTo>
                  <a:lnTo>
                    <a:pt x="92" y="55941"/>
                  </a:lnTo>
                  <a:cubicBezTo>
                    <a:pt x="92" y="69909"/>
                    <a:pt x="92" y="72946"/>
                    <a:pt x="5725" y="72946"/>
                  </a:cubicBezTo>
                  <a:cubicBezTo>
                    <a:pt x="30268" y="73553"/>
                    <a:pt x="70101" y="78412"/>
                    <a:pt x="106313" y="105134"/>
                  </a:cubicBezTo>
                  <a:cubicBezTo>
                    <a:pt x="149767" y="137929"/>
                    <a:pt x="166263" y="176191"/>
                    <a:pt x="176322" y="199876"/>
                  </a:cubicBezTo>
                  <a:cubicBezTo>
                    <a:pt x="177529" y="202913"/>
                    <a:pt x="179943" y="202913"/>
                    <a:pt x="185174" y="202913"/>
                  </a:cubicBezTo>
                  <a:cubicBezTo>
                    <a:pt x="194428" y="202913"/>
                    <a:pt x="194830" y="202305"/>
                    <a:pt x="194830" y="187122"/>
                  </a:cubicBezTo>
                  <a:lnTo>
                    <a:pt x="194830" y="177405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1825F7C-437E-7C48-792D-3891D904C68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433150" y="6548326"/>
              <a:ext cx="194737" cy="202845"/>
            </a:xfrm>
            <a:custGeom>
              <a:avLst/>
              <a:gdLst>
                <a:gd name="connsiteX0" fmla="*/ 194835 w 194737"/>
                <a:gd name="connsiteY0" fmla="*/ 17072 h 202845"/>
                <a:gd name="connsiteX1" fmla="*/ 186385 w 194737"/>
                <a:gd name="connsiteY1" fmla="*/ 67 h 202845"/>
                <a:gd name="connsiteX2" fmla="*/ 97 w 194737"/>
                <a:gd name="connsiteY2" fmla="*/ 177405 h 202845"/>
                <a:gd name="connsiteX3" fmla="*/ 97 w 194737"/>
                <a:gd name="connsiteY3" fmla="*/ 187122 h 202845"/>
                <a:gd name="connsiteX4" fmla="*/ 9753 w 194737"/>
                <a:gd name="connsiteY4" fmla="*/ 202913 h 202845"/>
                <a:gd name="connsiteX5" fmla="*/ 19812 w 194737"/>
                <a:gd name="connsiteY5" fmla="*/ 198054 h 202845"/>
                <a:gd name="connsiteX6" fmla="*/ 190006 w 194737"/>
                <a:gd name="connsiteY6" fmla="*/ 72946 h 202845"/>
                <a:gd name="connsiteX7" fmla="*/ 194835 w 194737"/>
                <a:gd name="connsiteY7" fmla="*/ 55941 h 202845"/>
                <a:gd name="connsiteX8" fmla="*/ 194835 w 194737"/>
                <a:gd name="connsiteY8" fmla="*/ 17072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37" h="202845">
                  <a:moveTo>
                    <a:pt x="194835" y="17072"/>
                  </a:moveTo>
                  <a:cubicBezTo>
                    <a:pt x="194835" y="674"/>
                    <a:pt x="194835" y="67"/>
                    <a:pt x="186385" y="67"/>
                  </a:cubicBezTo>
                  <a:cubicBezTo>
                    <a:pt x="145345" y="67"/>
                    <a:pt x="54816" y="29218"/>
                    <a:pt x="97" y="177405"/>
                  </a:cubicBezTo>
                  <a:lnTo>
                    <a:pt x="97" y="187122"/>
                  </a:lnTo>
                  <a:cubicBezTo>
                    <a:pt x="97" y="202305"/>
                    <a:pt x="499" y="202913"/>
                    <a:pt x="9753" y="202913"/>
                  </a:cubicBezTo>
                  <a:cubicBezTo>
                    <a:pt x="17398" y="202913"/>
                    <a:pt x="17800" y="202305"/>
                    <a:pt x="19812" y="198054"/>
                  </a:cubicBezTo>
                  <a:cubicBezTo>
                    <a:pt x="52805" y="118495"/>
                    <a:pt x="108329" y="75375"/>
                    <a:pt x="190006" y="72946"/>
                  </a:cubicBezTo>
                  <a:cubicBezTo>
                    <a:pt x="194835" y="72946"/>
                    <a:pt x="194835" y="68694"/>
                    <a:pt x="194835" y="55941"/>
                  </a:cubicBezTo>
                  <a:lnTo>
                    <a:pt x="194835" y="17072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0C9A99DF-62F6-CD23-8328-6EAFE27EE39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623866" y="6548328"/>
              <a:ext cx="442583" cy="72876"/>
            </a:xfrm>
            <a:custGeom>
              <a:avLst/>
              <a:gdLst>
                <a:gd name="connsiteX0" fmla="*/ 0 w 442583"/>
                <a:gd name="connsiteY0" fmla="*/ 0 h 72876"/>
                <a:gd name="connsiteX1" fmla="*/ 442584 w 442583"/>
                <a:gd name="connsiteY1" fmla="*/ 0 h 72876"/>
                <a:gd name="connsiteX2" fmla="*/ 442584 w 442583"/>
                <a:gd name="connsiteY2" fmla="*/ 72877 h 72876"/>
                <a:gd name="connsiteX3" fmla="*/ 0 w 442583"/>
                <a:gd name="connsiteY3" fmla="*/ 72877 h 7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583" h="72876">
                  <a:moveTo>
                    <a:pt x="0" y="0"/>
                  </a:moveTo>
                  <a:lnTo>
                    <a:pt x="442584" y="0"/>
                  </a:lnTo>
                  <a:lnTo>
                    <a:pt x="442584" y="72877"/>
                  </a:lnTo>
                  <a:lnTo>
                    <a:pt x="0" y="7287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7644988-F4C8-8F0B-14BF-7D6DBFE8CF7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062426" y="6418359"/>
              <a:ext cx="194737" cy="202845"/>
            </a:xfrm>
            <a:custGeom>
              <a:avLst/>
              <a:gdLst>
                <a:gd name="connsiteX0" fmla="*/ 194850 w 194737"/>
                <a:gd name="connsiteY0" fmla="*/ 15857 h 202845"/>
                <a:gd name="connsiteX1" fmla="*/ 185194 w 194737"/>
                <a:gd name="connsiteY1" fmla="*/ 67 h 202845"/>
                <a:gd name="connsiteX2" fmla="*/ 175135 w 194737"/>
                <a:gd name="connsiteY2" fmla="*/ 4926 h 202845"/>
                <a:gd name="connsiteX3" fmla="*/ 4940 w 194737"/>
                <a:gd name="connsiteY3" fmla="*/ 130034 h 202845"/>
                <a:gd name="connsiteX4" fmla="*/ 112 w 194737"/>
                <a:gd name="connsiteY4" fmla="*/ 147039 h 202845"/>
                <a:gd name="connsiteX5" fmla="*/ 112 w 194737"/>
                <a:gd name="connsiteY5" fmla="*/ 185908 h 202845"/>
                <a:gd name="connsiteX6" fmla="*/ 8561 w 194737"/>
                <a:gd name="connsiteY6" fmla="*/ 202913 h 202845"/>
                <a:gd name="connsiteX7" fmla="*/ 194850 w 194737"/>
                <a:gd name="connsiteY7" fmla="*/ 25575 h 202845"/>
                <a:gd name="connsiteX8" fmla="*/ 194850 w 194737"/>
                <a:gd name="connsiteY8" fmla="*/ 15857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37" h="202845">
                  <a:moveTo>
                    <a:pt x="194850" y="15857"/>
                  </a:moveTo>
                  <a:cubicBezTo>
                    <a:pt x="194850" y="674"/>
                    <a:pt x="194448" y="67"/>
                    <a:pt x="185194" y="67"/>
                  </a:cubicBezTo>
                  <a:cubicBezTo>
                    <a:pt x="177549" y="67"/>
                    <a:pt x="177147" y="674"/>
                    <a:pt x="175135" y="4926"/>
                  </a:cubicBezTo>
                  <a:cubicBezTo>
                    <a:pt x="142142" y="84485"/>
                    <a:pt x="86618" y="127605"/>
                    <a:pt x="4940" y="130034"/>
                  </a:cubicBezTo>
                  <a:cubicBezTo>
                    <a:pt x="112" y="130034"/>
                    <a:pt x="112" y="134285"/>
                    <a:pt x="112" y="147039"/>
                  </a:cubicBezTo>
                  <a:lnTo>
                    <a:pt x="112" y="185908"/>
                  </a:lnTo>
                  <a:cubicBezTo>
                    <a:pt x="112" y="202305"/>
                    <a:pt x="112" y="202913"/>
                    <a:pt x="8561" y="202913"/>
                  </a:cubicBezTo>
                  <a:cubicBezTo>
                    <a:pt x="49601" y="202913"/>
                    <a:pt x="140130" y="173761"/>
                    <a:pt x="194850" y="25575"/>
                  </a:cubicBezTo>
                  <a:lnTo>
                    <a:pt x="194850" y="1585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1" name="Group 340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 title="IguanaTex Vector Display">
            <a:extLst>
              <a:ext uri="{FF2B5EF4-FFF2-40B4-BE49-F238E27FC236}">
                <a16:creationId xmlns:a16="http://schemas.microsoft.com/office/drawing/2014/main" id="{809ADA58-2E0A-CC43-AB1E-7EBFC01A2F94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 rot="16200000">
            <a:off x="5086662" y="3920685"/>
            <a:ext cx="1215223" cy="265487"/>
            <a:chOff x="5628446" y="6418359"/>
            <a:chExt cx="1628717" cy="332812"/>
          </a:xfrm>
        </p:grpSpPr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9EDA047-EBDD-32EF-87F4-D323C8C7CA1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628446" y="6418359"/>
              <a:ext cx="194737" cy="202845"/>
            </a:xfrm>
            <a:custGeom>
              <a:avLst/>
              <a:gdLst>
                <a:gd name="connsiteX0" fmla="*/ 194815 w 194737"/>
                <a:gd name="connsiteY0" fmla="*/ 147039 h 202845"/>
                <a:gd name="connsiteX1" fmla="*/ 189182 w 194737"/>
                <a:gd name="connsiteY1" fmla="*/ 130034 h 202845"/>
                <a:gd name="connsiteX2" fmla="*/ 88594 w 194737"/>
                <a:gd name="connsiteY2" fmla="*/ 97846 h 202845"/>
                <a:gd name="connsiteX3" fmla="*/ 18585 w 194737"/>
                <a:gd name="connsiteY3" fmla="*/ 3104 h 202845"/>
                <a:gd name="connsiteX4" fmla="*/ 9733 w 194737"/>
                <a:gd name="connsiteY4" fmla="*/ 67 h 202845"/>
                <a:gd name="connsiteX5" fmla="*/ 77 w 194737"/>
                <a:gd name="connsiteY5" fmla="*/ 15857 h 202845"/>
                <a:gd name="connsiteX6" fmla="*/ 77 w 194737"/>
                <a:gd name="connsiteY6" fmla="*/ 25575 h 202845"/>
                <a:gd name="connsiteX7" fmla="*/ 186365 w 194737"/>
                <a:gd name="connsiteY7" fmla="*/ 202913 h 202845"/>
                <a:gd name="connsiteX8" fmla="*/ 194815 w 194737"/>
                <a:gd name="connsiteY8" fmla="*/ 185908 h 202845"/>
                <a:gd name="connsiteX9" fmla="*/ 194815 w 194737"/>
                <a:gd name="connsiteY9" fmla="*/ 147039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37" h="202845">
                  <a:moveTo>
                    <a:pt x="194815" y="147039"/>
                  </a:moveTo>
                  <a:cubicBezTo>
                    <a:pt x="194815" y="133071"/>
                    <a:pt x="194815" y="130034"/>
                    <a:pt x="189182" y="130034"/>
                  </a:cubicBezTo>
                  <a:cubicBezTo>
                    <a:pt x="164638" y="129427"/>
                    <a:pt x="124806" y="124568"/>
                    <a:pt x="88594" y="97846"/>
                  </a:cubicBezTo>
                  <a:cubicBezTo>
                    <a:pt x="45140" y="65050"/>
                    <a:pt x="28644" y="26789"/>
                    <a:pt x="18585" y="3104"/>
                  </a:cubicBezTo>
                  <a:cubicBezTo>
                    <a:pt x="17378" y="67"/>
                    <a:pt x="14964" y="67"/>
                    <a:pt x="9733" y="67"/>
                  </a:cubicBezTo>
                  <a:cubicBezTo>
                    <a:pt x="479" y="67"/>
                    <a:pt x="77" y="674"/>
                    <a:pt x="77" y="15857"/>
                  </a:cubicBezTo>
                  <a:lnTo>
                    <a:pt x="77" y="25575"/>
                  </a:lnTo>
                  <a:cubicBezTo>
                    <a:pt x="54796" y="174369"/>
                    <a:pt x="145325" y="202913"/>
                    <a:pt x="186365" y="202913"/>
                  </a:cubicBezTo>
                  <a:cubicBezTo>
                    <a:pt x="194815" y="202913"/>
                    <a:pt x="194815" y="202305"/>
                    <a:pt x="194815" y="185908"/>
                  </a:cubicBezTo>
                  <a:lnTo>
                    <a:pt x="194815" y="147039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83588A1-BAA4-A5E3-CFDF-D13EFD7B5AD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819162" y="6548328"/>
              <a:ext cx="442583" cy="72876"/>
            </a:xfrm>
            <a:custGeom>
              <a:avLst/>
              <a:gdLst>
                <a:gd name="connsiteX0" fmla="*/ 0 w 442583"/>
                <a:gd name="connsiteY0" fmla="*/ 0 h 72876"/>
                <a:gd name="connsiteX1" fmla="*/ 442584 w 442583"/>
                <a:gd name="connsiteY1" fmla="*/ 0 h 72876"/>
                <a:gd name="connsiteX2" fmla="*/ 442584 w 442583"/>
                <a:gd name="connsiteY2" fmla="*/ 72877 h 72876"/>
                <a:gd name="connsiteX3" fmla="*/ 0 w 442583"/>
                <a:gd name="connsiteY3" fmla="*/ 72877 h 7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583" h="72876">
                  <a:moveTo>
                    <a:pt x="0" y="0"/>
                  </a:moveTo>
                  <a:lnTo>
                    <a:pt x="442584" y="0"/>
                  </a:lnTo>
                  <a:lnTo>
                    <a:pt x="442584" y="72877"/>
                  </a:lnTo>
                  <a:lnTo>
                    <a:pt x="0" y="7287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020C69B-CBE8-E197-F002-FD023A19F1B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257723" y="6548326"/>
              <a:ext cx="194737" cy="202845"/>
            </a:xfrm>
            <a:custGeom>
              <a:avLst/>
              <a:gdLst>
                <a:gd name="connsiteX0" fmla="*/ 194830 w 194737"/>
                <a:gd name="connsiteY0" fmla="*/ 177405 h 202845"/>
                <a:gd name="connsiteX1" fmla="*/ 8542 w 194737"/>
                <a:gd name="connsiteY1" fmla="*/ 67 h 202845"/>
                <a:gd name="connsiteX2" fmla="*/ 92 w 194737"/>
                <a:gd name="connsiteY2" fmla="*/ 17072 h 202845"/>
                <a:gd name="connsiteX3" fmla="*/ 92 w 194737"/>
                <a:gd name="connsiteY3" fmla="*/ 55941 h 202845"/>
                <a:gd name="connsiteX4" fmla="*/ 5725 w 194737"/>
                <a:gd name="connsiteY4" fmla="*/ 72946 h 202845"/>
                <a:gd name="connsiteX5" fmla="*/ 106313 w 194737"/>
                <a:gd name="connsiteY5" fmla="*/ 105134 h 202845"/>
                <a:gd name="connsiteX6" fmla="*/ 176322 w 194737"/>
                <a:gd name="connsiteY6" fmla="*/ 199876 h 202845"/>
                <a:gd name="connsiteX7" fmla="*/ 185174 w 194737"/>
                <a:gd name="connsiteY7" fmla="*/ 202913 h 202845"/>
                <a:gd name="connsiteX8" fmla="*/ 194830 w 194737"/>
                <a:gd name="connsiteY8" fmla="*/ 187122 h 202845"/>
                <a:gd name="connsiteX9" fmla="*/ 194830 w 194737"/>
                <a:gd name="connsiteY9" fmla="*/ 177405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37" h="202845">
                  <a:moveTo>
                    <a:pt x="194830" y="177405"/>
                  </a:moveTo>
                  <a:cubicBezTo>
                    <a:pt x="140110" y="28611"/>
                    <a:pt x="49581" y="67"/>
                    <a:pt x="8542" y="67"/>
                  </a:cubicBezTo>
                  <a:cubicBezTo>
                    <a:pt x="92" y="67"/>
                    <a:pt x="92" y="674"/>
                    <a:pt x="92" y="17072"/>
                  </a:cubicBezTo>
                  <a:lnTo>
                    <a:pt x="92" y="55941"/>
                  </a:lnTo>
                  <a:cubicBezTo>
                    <a:pt x="92" y="69909"/>
                    <a:pt x="92" y="72946"/>
                    <a:pt x="5725" y="72946"/>
                  </a:cubicBezTo>
                  <a:cubicBezTo>
                    <a:pt x="30268" y="73553"/>
                    <a:pt x="70101" y="78412"/>
                    <a:pt x="106313" y="105134"/>
                  </a:cubicBezTo>
                  <a:cubicBezTo>
                    <a:pt x="149767" y="137929"/>
                    <a:pt x="166263" y="176191"/>
                    <a:pt x="176322" y="199876"/>
                  </a:cubicBezTo>
                  <a:cubicBezTo>
                    <a:pt x="177529" y="202913"/>
                    <a:pt x="179943" y="202913"/>
                    <a:pt x="185174" y="202913"/>
                  </a:cubicBezTo>
                  <a:cubicBezTo>
                    <a:pt x="194428" y="202913"/>
                    <a:pt x="194830" y="202305"/>
                    <a:pt x="194830" y="187122"/>
                  </a:cubicBezTo>
                  <a:lnTo>
                    <a:pt x="194830" y="177405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B3C2631-6E1D-8D9C-34D6-286B17B9187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433150" y="6548326"/>
              <a:ext cx="194737" cy="202845"/>
            </a:xfrm>
            <a:custGeom>
              <a:avLst/>
              <a:gdLst>
                <a:gd name="connsiteX0" fmla="*/ 194835 w 194737"/>
                <a:gd name="connsiteY0" fmla="*/ 17072 h 202845"/>
                <a:gd name="connsiteX1" fmla="*/ 186385 w 194737"/>
                <a:gd name="connsiteY1" fmla="*/ 67 h 202845"/>
                <a:gd name="connsiteX2" fmla="*/ 97 w 194737"/>
                <a:gd name="connsiteY2" fmla="*/ 177405 h 202845"/>
                <a:gd name="connsiteX3" fmla="*/ 97 w 194737"/>
                <a:gd name="connsiteY3" fmla="*/ 187122 h 202845"/>
                <a:gd name="connsiteX4" fmla="*/ 9753 w 194737"/>
                <a:gd name="connsiteY4" fmla="*/ 202913 h 202845"/>
                <a:gd name="connsiteX5" fmla="*/ 19812 w 194737"/>
                <a:gd name="connsiteY5" fmla="*/ 198054 h 202845"/>
                <a:gd name="connsiteX6" fmla="*/ 190006 w 194737"/>
                <a:gd name="connsiteY6" fmla="*/ 72946 h 202845"/>
                <a:gd name="connsiteX7" fmla="*/ 194835 w 194737"/>
                <a:gd name="connsiteY7" fmla="*/ 55941 h 202845"/>
                <a:gd name="connsiteX8" fmla="*/ 194835 w 194737"/>
                <a:gd name="connsiteY8" fmla="*/ 17072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37" h="202845">
                  <a:moveTo>
                    <a:pt x="194835" y="17072"/>
                  </a:moveTo>
                  <a:cubicBezTo>
                    <a:pt x="194835" y="674"/>
                    <a:pt x="194835" y="67"/>
                    <a:pt x="186385" y="67"/>
                  </a:cubicBezTo>
                  <a:cubicBezTo>
                    <a:pt x="145345" y="67"/>
                    <a:pt x="54816" y="29218"/>
                    <a:pt x="97" y="177405"/>
                  </a:cubicBezTo>
                  <a:lnTo>
                    <a:pt x="97" y="187122"/>
                  </a:lnTo>
                  <a:cubicBezTo>
                    <a:pt x="97" y="202305"/>
                    <a:pt x="499" y="202913"/>
                    <a:pt x="9753" y="202913"/>
                  </a:cubicBezTo>
                  <a:cubicBezTo>
                    <a:pt x="17398" y="202913"/>
                    <a:pt x="17800" y="202305"/>
                    <a:pt x="19812" y="198054"/>
                  </a:cubicBezTo>
                  <a:cubicBezTo>
                    <a:pt x="52805" y="118495"/>
                    <a:pt x="108329" y="75375"/>
                    <a:pt x="190006" y="72946"/>
                  </a:cubicBezTo>
                  <a:cubicBezTo>
                    <a:pt x="194835" y="72946"/>
                    <a:pt x="194835" y="68694"/>
                    <a:pt x="194835" y="55941"/>
                  </a:cubicBezTo>
                  <a:lnTo>
                    <a:pt x="194835" y="17072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540B2E5-AB1B-D5AC-B7EC-7418614D836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623866" y="6548328"/>
              <a:ext cx="442583" cy="72876"/>
            </a:xfrm>
            <a:custGeom>
              <a:avLst/>
              <a:gdLst>
                <a:gd name="connsiteX0" fmla="*/ 0 w 442583"/>
                <a:gd name="connsiteY0" fmla="*/ 0 h 72876"/>
                <a:gd name="connsiteX1" fmla="*/ 442584 w 442583"/>
                <a:gd name="connsiteY1" fmla="*/ 0 h 72876"/>
                <a:gd name="connsiteX2" fmla="*/ 442584 w 442583"/>
                <a:gd name="connsiteY2" fmla="*/ 72877 h 72876"/>
                <a:gd name="connsiteX3" fmla="*/ 0 w 442583"/>
                <a:gd name="connsiteY3" fmla="*/ 72877 h 7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583" h="72876">
                  <a:moveTo>
                    <a:pt x="0" y="0"/>
                  </a:moveTo>
                  <a:lnTo>
                    <a:pt x="442584" y="0"/>
                  </a:lnTo>
                  <a:lnTo>
                    <a:pt x="442584" y="72877"/>
                  </a:lnTo>
                  <a:lnTo>
                    <a:pt x="0" y="7287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2F42DCD0-F06A-51EB-29CA-38D0E1D2540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062426" y="6418359"/>
              <a:ext cx="194737" cy="202845"/>
            </a:xfrm>
            <a:custGeom>
              <a:avLst/>
              <a:gdLst>
                <a:gd name="connsiteX0" fmla="*/ 194850 w 194737"/>
                <a:gd name="connsiteY0" fmla="*/ 15857 h 202845"/>
                <a:gd name="connsiteX1" fmla="*/ 185194 w 194737"/>
                <a:gd name="connsiteY1" fmla="*/ 67 h 202845"/>
                <a:gd name="connsiteX2" fmla="*/ 175135 w 194737"/>
                <a:gd name="connsiteY2" fmla="*/ 4926 h 202845"/>
                <a:gd name="connsiteX3" fmla="*/ 4940 w 194737"/>
                <a:gd name="connsiteY3" fmla="*/ 130034 h 202845"/>
                <a:gd name="connsiteX4" fmla="*/ 112 w 194737"/>
                <a:gd name="connsiteY4" fmla="*/ 147039 h 202845"/>
                <a:gd name="connsiteX5" fmla="*/ 112 w 194737"/>
                <a:gd name="connsiteY5" fmla="*/ 185908 h 202845"/>
                <a:gd name="connsiteX6" fmla="*/ 8561 w 194737"/>
                <a:gd name="connsiteY6" fmla="*/ 202913 h 202845"/>
                <a:gd name="connsiteX7" fmla="*/ 194850 w 194737"/>
                <a:gd name="connsiteY7" fmla="*/ 25575 h 202845"/>
                <a:gd name="connsiteX8" fmla="*/ 194850 w 194737"/>
                <a:gd name="connsiteY8" fmla="*/ 15857 h 2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37" h="202845">
                  <a:moveTo>
                    <a:pt x="194850" y="15857"/>
                  </a:moveTo>
                  <a:cubicBezTo>
                    <a:pt x="194850" y="674"/>
                    <a:pt x="194448" y="67"/>
                    <a:pt x="185194" y="67"/>
                  </a:cubicBezTo>
                  <a:cubicBezTo>
                    <a:pt x="177549" y="67"/>
                    <a:pt x="177147" y="674"/>
                    <a:pt x="175135" y="4926"/>
                  </a:cubicBezTo>
                  <a:cubicBezTo>
                    <a:pt x="142142" y="84485"/>
                    <a:pt x="86618" y="127605"/>
                    <a:pt x="4940" y="130034"/>
                  </a:cubicBezTo>
                  <a:cubicBezTo>
                    <a:pt x="112" y="130034"/>
                    <a:pt x="112" y="134285"/>
                    <a:pt x="112" y="147039"/>
                  </a:cubicBezTo>
                  <a:lnTo>
                    <a:pt x="112" y="185908"/>
                  </a:lnTo>
                  <a:cubicBezTo>
                    <a:pt x="112" y="202305"/>
                    <a:pt x="112" y="202913"/>
                    <a:pt x="8561" y="202913"/>
                  </a:cubicBezTo>
                  <a:cubicBezTo>
                    <a:pt x="49601" y="202913"/>
                    <a:pt x="140130" y="173761"/>
                    <a:pt x="194850" y="25575"/>
                  </a:cubicBezTo>
                  <a:lnTo>
                    <a:pt x="194850" y="15857"/>
                  </a:lnTo>
                  <a:close/>
                </a:path>
              </a:pathLst>
            </a:custGeom>
            <a:solidFill>
              <a:srgbClr val="000000"/>
            </a:solidFill>
            <a:ln w="40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7611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future work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6A73-E856-6074-A362-19869164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/>
              <a:t>Streamline, can we get rid of caveats?</a:t>
            </a:r>
          </a:p>
          <a:p>
            <a:r>
              <a:rPr lang="en-GB"/>
              <a:t>Spacetimes as ordered locales </a:t>
            </a:r>
            <a:r>
              <a:rPr lang="en-GB" sz="2800"/>
              <a:t>(</a:t>
            </a:r>
            <a:r>
              <a:rPr lang="en-GB" sz="2800">
                <a:solidFill>
                  <a:schemeClr val="bg1">
                    <a:lumMod val="50000"/>
                  </a:schemeClr>
                </a:solidFill>
              </a:rPr>
              <a:t>joint with Chris </a:t>
            </a:r>
            <a:r>
              <a:rPr lang="en-GB" sz="2800" err="1">
                <a:solidFill>
                  <a:schemeClr val="bg1">
                    <a:lumMod val="50000"/>
                  </a:schemeClr>
                </a:solidFill>
              </a:rPr>
              <a:t>Heunen</a:t>
            </a:r>
            <a:r>
              <a:rPr lang="en-GB" sz="2800">
                <a:solidFill>
                  <a:schemeClr val="bg1">
                    <a:lumMod val="50000"/>
                  </a:schemeClr>
                </a:solidFill>
              </a:rPr>
              <a:t> and Prakash </a:t>
            </a:r>
            <a:r>
              <a:rPr lang="en-GB" sz="2800" err="1">
                <a:solidFill>
                  <a:schemeClr val="bg1">
                    <a:lumMod val="50000"/>
                  </a:schemeClr>
                </a:solidFill>
              </a:rPr>
              <a:t>Panangaden</a:t>
            </a:r>
            <a:r>
              <a:rPr lang="en-GB" sz="2800"/>
              <a:t>)</a:t>
            </a:r>
            <a:r>
              <a:rPr lang="en-GB"/>
              <a:t>?</a:t>
            </a:r>
          </a:p>
          <a:p>
            <a:r>
              <a:rPr lang="en-GB"/>
              <a:t>Categorify to tensor topology?</a:t>
            </a:r>
          </a:p>
          <a:p>
            <a:r>
              <a:rPr lang="en-GB"/>
              <a:t>Applications?</a:t>
            </a:r>
          </a:p>
          <a:p>
            <a:pPr lvl="1"/>
            <a:r>
              <a:rPr lang="en-GB"/>
              <a:t>CQM?</a:t>
            </a:r>
          </a:p>
          <a:p>
            <a:pPr lvl="1"/>
            <a:r>
              <a:rPr lang="en-GB"/>
              <a:t>Adjoint School 2023 project:</a:t>
            </a:r>
            <a:br>
              <a:rPr lang="en-GB"/>
            </a:br>
            <a:r>
              <a:rPr lang="en-GB"/>
              <a:t>“Concurrency in Monoidal Categories”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3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9F7C-1997-67DE-7820-4057CEF1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662" y="2766218"/>
            <a:ext cx="6162675" cy="1325563"/>
          </a:xfrm>
        </p:spPr>
        <p:txBody>
          <a:bodyPr/>
          <a:lstStyle/>
          <a:p>
            <a:pPr algn="ctr"/>
            <a:r>
              <a:rPr lang="en-GB"/>
              <a:t>Thanks!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19C9F-AE1F-34FD-F9B0-F09F65C8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5AE-3441-47DB-885D-DE57DB3FB732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72D17-318B-62BE-CDCC-340B3E3DB0FD}"/>
              </a:ext>
            </a:extLst>
          </p:cNvPr>
          <p:cNvSpPr txBox="1"/>
          <p:nvPr/>
        </p:nvSpPr>
        <p:spPr>
          <a:xfrm>
            <a:off x="4014187" y="3830171"/>
            <a:ext cx="416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800" b="1" i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arXiv:2303.03813</a:t>
            </a:r>
            <a:r>
              <a:rPr lang="en-GB" sz="2800" b="1" i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8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8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2B18-9C2F-EEE7-647B-53AE9324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/>
              <a:t>Technical: </a:t>
            </a:r>
            <a:r>
              <a:rPr lang="en-GB" i="1"/>
              <a:t>Tensor Topology </a:t>
            </a:r>
            <a:br>
              <a:rPr lang="en-GB" i="1"/>
            </a:br>
            <a:endParaRPr lang="en-GB"/>
          </a:p>
          <a:p>
            <a:r>
              <a:rPr lang="en-GB"/>
              <a:t>Foundations of spacetime: </a:t>
            </a:r>
            <a:br>
              <a:rPr lang="en-GB"/>
            </a:br>
            <a:r>
              <a:rPr lang="en-GB"/>
              <a:t>“do points exist?”</a:t>
            </a:r>
            <a:br>
              <a:rPr lang="en-GB"/>
            </a:br>
            <a:endParaRPr lang="en-GB"/>
          </a:p>
          <a:p>
            <a:r>
              <a:rPr lang="en-GB"/>
              <a:t>Mathematical: generalise Stone duality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motivation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E2FF0604-7A3F-EE7C-38B4-DFF2E585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FA8E5-D565-8051-17BB-95C6976C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4AA40-FC5D-F4E5-5964-9B8771C5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5" y="3397074"/>
            <a:ext cx="6344535" cy="2172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FE9850-A420-BA0D-C2BB-87A95593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891" y="2357136"/>
            <a:ext cx="8059275" cy="905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A134A-4DD6-911F-E7B5-4D1008E41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547" y="4553840"/>
            <a:ext cx="6363588" cy="2114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4E1758-62B9-F5C4-789A-6EB0380EE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392" y="1364971"/>
            <a:ext cx="4248743" cy="95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2F18D3-EBDF-F8A5-6920-21805710E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1312" y="2394075"/>
            <a:ext cx="521090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9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stone duality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F0947ACB-EF73-CBF4-6F5B-D4B73A2A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73183-9D3B-51FB-3157-6A74DBAF92C1}"/>
              </a:ext>
            </a:extLst>
          </p:cNvPr>
          <p:cNvSpPr txBox="1"/>
          <p:nvPr/>
        </p:nvSpPr>
        <p:spPr>
          <a:xfrm>
            <a:off x="666916" y="1481428"/>
            <a:ext cx="40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/>
              <a:t>We define categories: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1F46A8-C13F-CC6A-E509-C806FDE71AB8}"/>
              </a:ext>
            </a:extLst>
          </p:cNvPr>
          <p:cNvGrpSpPr/>
          <p:nvPr/>
        </p:nvGrpSpPr>
        <p:grpSpPr>
          <a:xfrm>
            <a:off x="5015162" y="2141549"/>
            <a:ext cx="2212474" cy="1569660"/>
            <a:chOff x="6487661" y="2441719"/>
            <a:chExt cx="2212474" cy="15696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0F0D7-DC4B-B872-8CE1-7DE04791E045}"/>
                </a:ext>
              </a:extLst>
            </p:cNvPr>
            <p:cNvSpPr txBox="1"/>
            <p:nvPr/>
          </p:nvSpPr>
          <p:spPr>
            <a:xfrm>
              <a:off x="6487661" y="2441719"/>
              <a:ext cx="2212473" cy="15696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Frames and 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frame maps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5D7D57-9677-3D9F-8FB0-FD1E0CA10A75}"/>
                </a:ext>
              </a:extLst>
            </p:cNvPr>
            <p:cNvSpPr txBox="1"/>
            <p:nvPr/>
          </p:nvSpPr>
          <p:spPr>
            <a:xfrm>
              <a:off x="6487661" y="2441719"/>
              <a:ext cx="2212474" cy="5847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15" name="Group 14" descr="\documentclass{article}&#10;\usepackage{amsmath}&#10;\usepackage[mathcal]{euscript}&#10;\DeclareMathOperator{\Opens}{\mathcal{O}\!\!}&#10;\pagestyle{empty}&#10;&#10;%categories:&#10;\newcommand{\Frame}{\mathbf{Frm}}&#10;&#10;\begin{document}&#10;&#10;&#10;$\Frame$&#10;&#10;\end{document}&#10;" title="IguanaTex Vector Display">
              <a:extLst>
                <a:ext uri="{FF2B5EF4-FFF2-40B4-BE49-F238E27FC236}">
                  <a16:creationId xmlns:a16="http://schemas.microsoft.com/office/drawing/2014/main" id="{93BBE4E8-8CB8-CD57-051D-E1DF1B1B62A0}"/>
                </a:ext>
              </a:extLst>
            </p:cNvPr>
            <p:cNvGrpSpPr>
              <a:grpSpLocks noChangeAspect="1"/>
            </p:cNvGrpSpPr>
            <p:nvPr>
              <p:custDataLst>
                <p:tags r:id="rId77"/>
              </p:custDataLst>
            </p:nvPr>
          </p:nvGrpSpPr>
          <p:grpSpPr>
            <a:xfrm>
              <a:off x="6602577" y="2601363"/>
              <a:ext cx="779821" cy="265486"/>
              <a:chOff x="5561472" y="4734168"/>
              <a:chExt cx="779821" cy="265486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195F0BF-44B7-9B4B-BE9C-317E86387710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5561472" y="4734168"/>
                <a:ext cx="248308" cy="265486"/>
              </a:xfrm>
              <a:custGeom>
                <a:avLst/>
                <a:gdLst>
                  <a:gd name="connsiteX0" fmla="*/ 236282 w 248308"/>
                  <a:gd name="connsiteY0" fmla="*/ 63 h 265486"/>
                  <a:gd name="connsiteX1" fmla="*/ 77 w 248308"/>
                  <a:gd name="connsiteY1" fmla="*/ 63 h 265486"/>
                  <a:gd name="connsiteX2" fmla="*/ 77 w 248308"/>
                  <a:gd name="connsiteY2" fmla="*/ 18413 h 265486"/>
                  <a:gd name="connsiteX3" fmla="*/ 42242 w 248308"/>
                  <a:gd name="connsiteY3" fmla="*/ 18413 h 265486"/>
                  <a:gd name="connsiteX4" fmla="*/ 42242 w 248308"/>
                  <a:gd name="connsiteY4" fmla="*/ 247200 h 265486"/>
                  <a:gd name="connsiteX5" fmla="*/ 77 w 248308"/>
                  <a:gd name="connsiteY5" fmla="*/ 247200 h 265486"/>
                  <a:gd name="connsiteX6" fmla="*/ 77 w 248308"/>
                  <a:gd name="connsiteY6" fmla="*/ 265549 h 265486"/>
                  <a:gd name="connsiteX7" fmla="*/ 71524 w 248308"/>
                  <a:gd name="connsiteY7" fmla="*/ 264378 h 265486"/>
                  <a:gd name="connsiteX8" fmla="*/ 150389 w 248308"/>
                  <a:gd name="connsiteY8" fmla="*/ 265549 h 265486"/>
                  <a:gd name="connsiteX9" fmla="*/ 150389 w 248308"/>
                  <a:gd name="connsiteY9" fmla="*/ 247200 h 265486"/>
                  <a:gd name="connsiteX10" fmla="*/ 97682 w 248308"/>
                  <a:gd name="connsiteY10" fmla="*/ 247200 h 265486"/>
                  <a:gd name="connsiteX11" fmla="*/ 97682 w 248308"/>
                  <a:gd name="connsiteY11" fmla="*/ 141786 h 265486"/>
                  <a:gd name="connsiteX12" fmla="*/ 117203 w 248308"/>
                  <a:gd name="connsiteY12" fmla="*/ 141786 h 265486"/>
                  <a:gd name="connsiteX13" fmla="*/ 158197 w 248308"/>
                  <a:gd name="connsiteY13" fmla="*/ 187465 h 265486"/>
                  <a:gd name="connsiteX14" fmla="*/ 176547 w 248308"/>
                  <a:gd name="connsiteY14" fmla="*/ 187465 h 265486"/>
                  <a:gd name="connsiteX15" fmla="*/ 176547 w 248308"/>
                  <a:gd name="connsiteY15" fmla="*/ 77757 h 265486"/>
                  <a:gd name="connsiteX16" fmla="*/ 158197 w 248308"/>
                  <a:gd name="connsiteY16" fmla="*/ 77757 h 265486"/>
                  <a:gd name="connsiteX17" fmla="*/ 117203 w 248308"/>
                  <a:gd name="connsiteY17" fmla="*/ 123436 h 265486"/>
                  <a:gd name="connsiteX18" fmla="*/ 97682 w 248308"/>
                  <a:gd name="connsiteY18" fmla="*/ 123436 h 265486"/>
                  <a:gd name="connsiteX19" fmla="*/ 97682 w 248308"/>
                  <a:gd name="connsiteY19" fmla="*/ 18413 h 265486"/>
                  <a:gd name="connsiteX20" fmla="*/ 152341 w 248308"/>
                  <a:gd name="connsiteY20" fmla="*/ 18413 h 265486"/>
                  <a:gd name="connsiteX21" fmla="*/ 230035 w 248308"/>
                  <a:gd name="connsiteY21" fmla="*/ 94154 h 265486"/>
                  <a:gd name="connsiteX22" fmla="*/ 248385 w 248308"/>
                  <a:gd name="connsiteY22" fmla="*/ 94154 h 265486"/>
                  <a:gd name="connsiteX23" fmla="*/ 236282 w 248308"/>
                  <a:gd name="connsiteY23" fmla="*/ 63 h 265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308" h="265486">
                    <a:moveTo>
                      <a:pt x="236282" y="63"/>
                    </a:moveTo>
                    <a:lnTo>
                      <a:pt x="77" y="63"/>
                    </a:lnTo>
                    <a:lnTo>
                      <a:pt x="77" y="18413"/>
                    </a:lnTo>
                    <a:lnTo>
                      <a:pt x="42242" y="18413"/>
                    </a:lnTo>
                    <a:lnTo>
                      <a:pt x="42242" y="247200"/>
                    </a:lnTo>
                    <a:lnTo>
                      <a:pt x="77" y="247200"/>
                    </a:lnTo>
                    <a:lnTo>
                      <a:pt x="77" y="265549"/>
                    </a:lnTo>
                    <a:cubicBezTo>
                      <a:pt x="14913" y="264378"/>
                      <a:pt x="54345" y="264378"/>
                      <a:pt x="71524" y="264378"/>
                    </a:cubicBezTo>
                    <a:cubicBezTo>
                      <a:pt x="90655" y="264378"/>
                      <a:pt x="133210" y="264378"/>
                      <a:pt x="150389" y="265549"/>
                    </a:cubicBezTo>
                    <a:lnTo>
                      <a:pt x="150389" y="247200"/>
                    </a:lnTo>
                    <a:lnTo>
                      <a:pt x="97682" y="247200"/>
                    </a:lnTo>
                    <a:lnTo>
                      <a:pt x="97682" y="141786"/>
                    </a:lnTo>
                    <a:lnTo>
                      <a:pt x="117203" y="141786"/>
                    </a:lnTo>
                    <a:cubicBezTo>
                      <a:pt x="154684" y="141786"/>
                      <a:pt x="158197" y="158574"/>
                      <a:pt x="158197" y="187465"/>
                    </a:cubicBezTo>
                    <a:lnTo>
                      <a:pt x="176547" y="187465"/>
                    </a:lnTo>
                    <a:lnTo>
                      <a:pt x="176547" y="77757"/>
                    </a:lnTo>
                    <a:lnTo>
                      <a:pt x="158197" y="77757"/>
                    </a:lnTo>
                    <a:cubicBezTo>
                      <a:pt x="158197" y="106648"/>
                      <a:pt x="155074" y="123436"/>
                      <a:pt x="117203" y="123436"/>
                    </a:cubicBezTo>
                    <a:lnTo>
                      <a:pt x="97682" y="123436"/>
                    </a:lnTo>
                    <a:lnTo>
                      <a:pt x="97682" y="18413"/>
                    </a:lnTo>
                    <a:lnTo>
                      <a:pt x="152341" y="18413"/>
                    </a:lnTo>
                    <a:cubicBezTo>
                      <a:pt x="215199" y="18413"/>
                      <a:pt x="224179" y="48475"/>
                      <a:pt x="230035" y="94154"/>
                    </a:cubicBezTo>
                    <a:lnTo>
                      <a:pt x="248385" y="94154"/>
                    </a:lnTo>
                    <a:lnTo>
                      <a:pt x="236282" y="63"/>
                    </a:lnTo>
                    <a:close/>
                  </a:path>
                </a:pathLst>
              </a:custGeom>
              <a:solidFill>
                <a:srgbClr val="000000"/>
              </a:solidFill>
              <a:ln w="390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AD20BCA-3965-1F77-B3E0-59418E947200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>
                <a:off x="5805787" y="4823965"/>
                <a:ext cx="158120" cy="175689"/>
              </a:xfrm>
              <a:custGeom>
                <a:avLst/>
                <a:gdLst>
                  <a:gd name="connsiteX0" fmla="*/ 64893 w 158120"/>
                  <a:gd name="connsiteY0" fmla="*/ 44180 h 175689"/>
                  <a:gd name="connsiteX1" fmla="*/ 64893 w 158120"/>
                  <a:gd name="connsiteY1" fmla="*/ 63 h 175689"/>
                  <a:gd name="connsiteX2" fmla="*/ 83 w 158120"/>
                  <a:gd name="connsiteY2" fmla="*/ 3186 h 175689"/>
                  <a:gd name="connsiteX3" fmla="*/ 83 w 158120"/>
                  <a:gd name="connsiteY3" fmla="*/ 21536 h 175689"/>
                  <a:gd name="connsiteX4" fmla="*/ 27022 w 158120"/>
                  <a:gd name="connsiteY4" fmla="*/ 36762 h 175689"/>
                  <a:gd name="connsiteX5" fmla="*/ 27022 w 158120"/>
                  <a:gd name="connsiteY5" fmla="*/ 157403 h 175689"/>
                  <a:gd name="connsiteX6" fmla="*/ 83 w 158120"/>
                  <a:gd name="connsiteY6" fmla="*/ 157403 h 175689"/>
                  <a:gd name="connsiteX7" fmla="*/ 83 w 158120"/>
                  <a:gd name="connsiteY7" fmla="*/ 175753 h 175689"/>
                  <a:gd name="connsiteX8" fmla="*/ 49276 w 158120"/>
                  <a:gd name="connsiteY8" fmla="*/ 174581 h 175689"/>
                  <a:gd name="connsiteX9" fmla="*/ 103154 w 158120"/>
                  <a:gd name="connsiteY9" fmla="*/ 175753 h 175689"/>
                  <a:gd name="connsiteX10" fmla="*/ 103154 w 158120"/>
                  <a:gd name="connsiteY10" fmla="*/ 157403 h 175689"/>
                  <a:gd name="connsiteX11" fmla="*/ 69188 w 158120"/>
                  <a:gd name="connsiteY11" fmla="*/ 157403 h 175689"/>
                  <a:gd name="connsiteX12" fmla="*/ 69188 w 158120"/>
                  <a:gd name="connsiteY12" fmla="*/ 89079 h 175689"/>
                  <a:gd name="connsiteX13" fmla="*/ 117990 w 158120"/>
                  <a:gd name="connsiteY13" fmla="*/ 14118 h 175689"/>
                  <a:gd name="connsiteX14" fmla="*/ 110572 w 158120"/>
                  <a:gd name="connsiteY14" fmla="*/ 32077 h 175689"/>
                  <a:gd name="connsiteX15" fmla="*/ 134388 w 158120"/>
                  <a:gd name="connsiteY15" fmla="*/ 55893 h 175689"/>
                  <a:gd name="connsiteX16" fmla="*/ 158204 w 158120"/>
                  <a:gd name="connsiteY16" fmla="*/ 32077 h 175689"/>
                  <a:gd name="connsiteX17" fmla="*/ 116819 w 158120"/>
                  <a:gd name="connsiteY17" fmla="*/ 63 h 175689"/>
                  <a:gd name="connsiteX18" fmla="*/ 64893 w 158120"/>
                  <a:gd name="connsiteY18" fmla="*/ 44180 h 17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8120" h="175689">
                    <a:moveTo>
                      <a:pt x="64893" y="44180"/>
                    </a:moveTo>
                    <a:lnTo>
                      <a:pt x="64893" y="63"/>
                    </a:lnTo>
                    <a:lnTo>
                      <a:pt x="83" y="3186"/>
                    </a:lnTo>
                    <a:lnTo>
                      <a:pt x="83" y="21536"/>
                    </a:lnTo>
                    <a:cubicBezTo>
                      <a:pt x="24289" y="21536"/>
                      <a:pt x="27022" y="21536"/>
                      <a:pt x="27022" y="36762"/>
                    </a:cubicBezTo>
                    <a:lnTo>
                      <a:pt x="27022" y="157403"/>
                    </a:lnTo>
                    <a:lnTo>
                      <a:pt x="83" y="157403"/>
                    </a:lnTo>
                    <a:lnTo>
                      <a:pt x="83" y="175753"/>
                    </a:lnTo>
                    <a:cubicBezTo>
                      <a:pt x="13748" y="175362"/>
                      <a:pt x="31317" y="174581"/>
                      <a:pt x="49276" y="174581"/>
                    </a:cubicBezTo>
                    <a:cubicBezTo>
                      <a:pt x="64112" y="174581"/>
                      <a:pt x="89099" y="174581"/>
                      <a:pt x="103154" y="175753"/>
                    </a:cubicBezTo>
                    <a:lnTo>
                      <a:pt x="103154" y="157403"/>
                    </a:lnTo>
                    <a:lnTo>
                      <a:pt x="69188" y="157403"/>
                    </a:lnTo>
                    <a:lnTo>
                      <a:pt x="69188" y="89079"/>
                    </a:lnTo>
                    <a:cubicBezTo>
                      <a:pt x="69188" y="61749"/>
                      <a:pt x="78948" y="14118"/>
                      <a:pt x="117990" y="14118"/>
                    </a:cubicBezTo>
                    <a:cubicBezTo>
                      <a:pt x="117600" y="14508"/>
                      <a:pt x="110572" y="20755"/>
                      <a:pt x="110572" y="32077"/>
                    </a:cubicBezTo>
                    <a:cubicBezTo>
                      <a:pt x="110572" y="48085"/>
                      <a:pt x="123066" y="55893"/>
                      <a:pt x="134388" y="55893"/>
                    </a:cubicBezTo>
                    <a:cubicBezTo>
                      <a:pt x="145710" y="55893"/>
                      <a:pt x="158204" y="47694"/>
                      <a:pt x="158204" y="32077"/>
                    </a:cubicBezTo>
                    <a:cubicBezTo>
                      <a:pt x="158204" y="11385"/>
                      <a:pt x="137121" y="63"/>
                      <a:pt x="116819" y="63"/>
                    </a:cubicBezTo>
                    <a:cubicBezTo>
                      <a:pt x="89490" y="63"/>
                      <a:pt x="73873" y="19584"/>
                      <a:pt x="64893" y="44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90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CD916A9-8B56-BB40-660B-D95E302C05EA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5993818" y="4823965"/>
                <a:ext cx="347475" cy="175689"/>
              </a:xfrm>
              <a:custGeom>
                <a:avLst/>
                <a:gdLst>
                  <a:gd name="connsiteX0" fmla="*/ 27027 w 347475"/>
                  <a:gd name="connsiteY0" fmla="*/ 36762 h 175689"/>
                  <a:gd name="connsiteX1" fmla="*/ 27027 w 347475"/>
                  <a:gd name="connsiteY1" fmla="*/ 157403 h 175689"/>
                  <a:gd name="connsiteX2" fmla="*/ 88 w 347475"/>
                  <a:gd name="connsiteY2" fmla="*/ 157403 h 175689"/>
                  <a:gd name="connsiteX3" fmla="*/ 88 w 347475"/>
                  <a:gd name="connsiteY3" fmla="*/ 175753 h 175689"/>
                  <a:gd name="connsiteX4" fmla="*/ 49281 w 347475"/>
                  <a:gd name="connsiteY4" fmla="*/ 174581 h 175689"/>
                  <a:gd name="connsiteX5" fmla="*/ 98474 w 347475"/>
                  <a:gd name="connsiteY5" fmla="*/ 175753 h 175689"/>
                  <a:gd name="connsiteX6" fmla="*/ 98474 w 347475"/>
                  <a:gd name="connsiteY6" fmla="*/ 157403 h 175689"/>
                  <a:gd name="connsiteX7" fmla="*/ 71535 w 347475"/>
                  <a:gd name="connsiteY7" fmla="*/ 157403 h 175689"/>
                  <a:gd name="connsiteX8" fmla="*/ 71535 w 347475"/>
                  <a:gd name="connsiteY8" fmla="*/ 75805 h 175689"/>
                  <a:gd name="connsiteX9" fmla="*/ 129708 w 347475"/>
                  <a:gd name="connsiteY9" fmla="*/ 14118 h 175689"/>
                  <a:gd name="connsiteX10" fmla="*/ 151571 w 347475"/>
                  <a:gd name="connsiteY10" fmla="*/ 51989 h 175689"/>
                  <a:gd name="connsiteX11" fmla="*/ 151571 w 347475"/>
                  <a:gd name="connsiteY11" fmla="*/ 157403 h 175689"/>
                  <a:gd name="connsiteX12" fmla="*/ 124632 w 347475"/>
                  <a:gd name="connsiteY12" fmla="*/ 157403 h 175689"/>
                  <a:gd name="connsiteX13" fmla="*/ 124632 w 347475"/>
                  <a:gd name="connsiteY13" fmla="*/ 175753 h 175689"/>
                  <a:gd name="connsiteX14" fmla="*/ 173825 w 347475"/>
                  <a:gd name="connsiteY14" fmla="*/ 174581 h 175689"/>
                  <a:gd name="connsiteX15" fmla="*/ 223018 w 347475"/>
                  <a:gd name="connsiteY15" fmla="*/ 175753 h 175689"/>
                  <a:gd name="connsiteX16" fmla="*/ 223018 w 347475"/>
                  <a:gd name="connsiteY16" fmla="*/ 157403 h 175689"/>
                  <a:gd name="connsiteX17" fmla="*/ 196079 w 347475"/>
                  <a:gd name="connsiteY17" fmla="*/ 157403 h 175689"/>
                  <a:gd name="connsiteX18" fmla="*/ 196079 w 347475"/>
                  <a:gd name="connsiteY18" fmla="*/ 75805 h 175689"/>
                  <a:gd name="connsiteX19" fmla="*/ 254252 w 347475"/>
                  <a:gd name="connsiteY19" fmla="*/ 14118 h 175689"/>
                  <a:gd name="connsiteX20" fmla="*/ 276116 w 347475"/>
                  <a:gd name="connsiteY20" fmla="*/ 51989 h 175689"/>
                  <a:gd name="connsiteX21" fmla="*/ 276116 w 347475"/>
                  <a:gd name="connsiteY21" fmla="*/ 157403 h 175689"/>
                  <a:gd name="connsiteX22" fmla="*/ 249177 w 347475"/>
                  <a:gd name="connsiteY22" fmla="*/ 157403 h 175689"/>
                  <a:gd name="connsiteX23" fmla="*/ 249177 w 347475"/>
                  <a:gd name="connsiteY23" fmla="*/ 175753 h 175689"/>
                  <a:gd name="connsiteX24" fmla="*/ 298370 w 347475"/>
                  <a:gd name="connsiteY24" fmla="*/ 174581 h 175689"/>
                  <a:gd name="connsiteX25" fmla="*/ 347563 w 347475"/>
                  <a:gd name="connsiteY25" fmla="*/ 175753 h 175689"/>
                  <a:gd name="connsiteX26" fmla="*/ 347563 w 347475"/>
                  <a:gd name="connsiteY26" fmla="*/ 157403 h 175689"/>
                  <a:gd name="connsiteX27" fmla="*/ 320624 w 347475"/>
                  <a:gd name="connsiteY27" fmla="*/ 157403 h 175689"/>
                  <a:gd name="connsiteX28" fmla="*/ 320624 w 347475"/>
                  <a:gd name="connsiteY28" fmla="*/ 56283 h 175689"/>
                  <a:gd name="connsiteX29" fmla="*/ 260499 w 347475"/>
                  <a:gd name="connsiteY29" fmla="*/ 63 h 175689"/>
                  <a:gd name="connsiteX30" fmla="*/ 194518 w 347475"/>
                  <a:gd name="connsiteY30" fmla="*/ 37543 h 175689"/>
                  <a:gd name="connsiteX31" fmla="*/ 135954 w 347475"/>
                  <a:gd name="connsiteY31" fmla="*/ 63 h 175689"/>
                  <a:gd name="connsiteX32" fmla="*/ 67240 w 347475"/>
                  <a:gd name="connsiteY32" fmla="*/ 42228 h 175689"/>
                  <a:gd name="connsiteX33" fmla="*/ 67240 w 347475"/>
                  <a:gd name="connsiteY33" fmla="*/ 63 h 175689"/>
                  <a:gd name="connsiteX34" fmla="*/ 88 w 347475"/>
                  <a:gd name="connsiteY34" fmla="*/ 3186 h 175689"/>
                  <a:gd name="connsiteX35" fmla="*/ 88 w 347475"/>
                  <a:gd name="connsiteY35" fmla="*/ 21536 h 175689"/>
                  <a:gd name="connsiteX36" fmla="*/ 27027 w 347475"/>
                  <a:gd name="connsiteY36" fmla="*/ 36762 h 17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47475" h="175689">
                    <a:moveTo>
                      <a:pt x="27027" y="36762"/>
                    </a:moveTo>
                    <a:lnTo>
                      <a:pt x="27027" y="157403"/>
                    </a:lnTo>
                    <a:lnTo>
                      <a:pt x="88" y="157403"/>
                    </a:lnTo>
                    <a:lnTo>
                      <a:pt x="88" y="175753"/>
                    </a:lnTo>
                    <a:cubicBezTo>
                      <a:pt x="11019" y="175362"/>
                      <a:pt x="34445" y="174581"/>
                      <a:pt x="49281" y="174581"/>
                    </a:cubicBezTo>
                    <a:cubicBezTo>
                      <a:pt x="64507" y="174581"/>
                      <a:pt x="87542" y="175362"/>
                      <a:pt x="98474" y="175753"/>
                    </a:cubicBezTo>
                    <a:lnTo>
                      <a:pt x="98474" y="157403"/>
                    </a:lnTo>
                    <a:lnTo>
                      <a:pt x="71535" y="157403"/>
                    </a:lnTo>
                    <a:lnTo>
                      <a:pt x="71535" y="75805"/>
                    </a:lnTo>
                    <a:cubicBezTo>
                      <a:pt x="71535" y="33249"/>
                      <a:pt x="105502" y="14118"/>
                      <a:pt x="129708" y="14118"/>
                    </a:cubicBezTo>
                    <a:cubicBezTo>
                      <a:pt x="142982" y="14118"/>
                      <a:pt x="151571" y="21926"/>
                      <a:pt x="151571" y="51989"/>
                    </a:cubicBezTo>
                    <a:lnTo>
                      <a:pt x="151571" y="157403"/>
                    </a:lnTo>
                    <a:lnTo>
                      <a:pt x="124632" y="157403"/>
                    </a:lnTo>
                    <a:lnTo>
                      <a:pt x="124632" y="175753"/>
                    </a:lnTo>
                    <a:cubicBezTo>
                      <a:pt x="135564" y="175362"/>
                      <a:pt x="158989" y="174581"/>
                      <a:pt x="173825" y="174581"/>
                    </a:cubicBezTo>
                    <a:cubicBezTo>
                      <a:pt x="189052" y="174581"/>
                      <a:pt x="212087" y="175362"/>
                      <a:pt x="223018" y="175753"/>
                    </a:cubicBezTo>
                    <a:lnTo>
                      <a:pt x="223018" y="157403"/>
                    </a:lnTo>
                    <a:lnTo>
                      <a:pt x="196079" y="157403"/>
                    </a:lnTo>
                    <a:lnTo>
                      <a:pt x="196079" y="75805"/>
                    </a:lnTo>
                    <a:cubicBezTo>
                      <a:pt x="196079" y="33249"/>
                      <a:pt x="230046" y="14118"/>
                      <a:pt x="254252" y="14118"/>
                    </a:cubicBezTo>
                    <a:cubicBezTo>
                      <a:pt x="267527" y="14118"/>
                      <a:pt x="276116" y="21926"/>
                      <a:pt x="276116" y="51989"/>
                    </a:cubicBezTo>
                    <a:lnTo>
                      <a:pt x="276116" y="157403"/>
                    </a:lnTo>
                    <a:lnTo>
                      <a:pt x="249177" y="157403"/>
                    </a:lnTo>
                    <a:lnTo>
                      <a:pt x="249177" y="175753"/>
                    </a:lnTo>
                    <a:cubicBezTo>
                      <a:pt x="260108" y="175362"/>
                      <a:pt x="283534" y="174581"/>
                      <a:pt x="298370" y="174581"/>
                    </a:cubicBezTo>
                    <a:cubicBezTo>
                      <a:pt x="313596" y="174581"/>
                      <a:pt x="336631" y="175362"/>
                      <a:pt x="347563" y="175753"/>
                    </a:cubicBezTo>
                    <a:lnTo>
                      <a:pt x="347563" y="157403"/>
                    </a:lnTo>
                    <a:lnTo>
                      <a:pt x="320624" y="157403"/>
                    </a:lnTo>
                    <a:lnTo>
                      <a:pt x="320624" y="56283"/>
                    </a:lnTo>
                    <a:cubicBezTo>
                      <a:pt x="320624" y="16070"/>
                      <a:pt x="300712" y="63"/>
                      <a:pt x="260499" y="63"/>
                    </a:cubicBezTo>
                    <a:cubicBezTo>
                      <a:pt x="224971" y="63"/>
                      <a:pt x="204669" y="19584"/>
                      <a:pt x="194518" y="37543"/>
                    </a:cubicBezTo>
                    <a:cubicBezTo>
                      <a:pt x="186709" y="1234"/>
                      <a:pt x="150790" y="63"/>
                      <a:pt x="135954" y="63"/>
                    </a:cubicBezTo>
                    <a:cubicBezTo>
                      <a:pt x="101988" y="63"/>
                      <a:pt x="79734" y="17632"/>
                      <a:pt x="67240" y="42228"/>
                    </a:cubicBezTo>
                    <a:lnTo>
                      <a:pt x="67240" y="63"/>
                    </a:lnTo>
                    <a:lnTo>
                      <a:pt x="88" y="3186"/>
                    </a:lnTo>
                    <a:lnTo>
                      <a:pt x="88" y="21536"/>
                    </a:lnTo>
                    <a:cubicBezTo>
                      <a:pt x="24294" y="21536"/>
                      <a:pt x="27027" y="21536"/>
                      <a:pt x="27027" y="367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90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CC969B7-33EE-95DE-67AF-0FB68944EC99}"/>
              </a:ext>
            </a:extLst>
          </p:cNvPr>
          <p:cNvGrpSpPr/>
          <p:nvPr/>
        </p:nvGrpSpPr>
        <p:grpSpPr>
          <a:xfrm>
            <a:off x="590488" y="2145690"/>
            <a:ext cx="4030462" cy="1569660"/>
            <a:chOff x="1813951" y="2215544"/>
            <a:chExt cx="4030462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A6A85C-BA0D-913D-63E9-E746FCAD0420}"/>
                </a:ext>
              </a:extLst>
            </p:cNvPr>
            <p:cNvSpPr txBox="1"/>
            <p:nvPr/>
          </p:nvSpPr>
          <p:spPr>
            <a:xfrm>
              <a:off x="1813951" y="2215544"/>
              <a:ext cx="4030462" cy="1569660"/>
            </a:xfrm>
            <a:prstGeom prst="rect">
              <a:avLst/>
            </a:prstGeom>
            <a:solidFill>
              <a:srgbClr val="DB434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Topological spaces and continuous functions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B13603-6B21-2B36-CA87-43A025D6F1B6}"/>
                </a:ext>
              </a:extLst>
            </p:cNvPr>
            <p:cNvSpPr txBox="1"/>
            <p:nvPr/>
          </p:nvSpPr>
          <p:spPr>
            <a:xfrm>
              <a:off x="1813951" y="2215544"/>
              <a:ext cx="4030462" cy="584775"/>
            </a:xfrm>
            <a:prstGeom prst="rect">
              <a:avLst/>
            </a:prstGeom>
            <a:solidFill>
              <a:srgbClr val="DB434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29" name="Group 28" descr="\documentclass{article}&#10;\usepackage{amsmath}&#10;\usepackage[mathcal]{euscript}&#10;\DeclareMathOperator{\Opens}{\mathcal{O}\!\!}&#10;\pagestyle{empty}&#10;&#10;%categories:&#10;\newcommand{\Frame}{\mathbf{Frm}}&#10;\newcommand{\Top}{\mathbf{Top}}&#10;\begin{document}&#10;&#10;&#10;$\Top$&#10;&#10;&#10;\end{document}&#10;" title="IguanaTex Vector Display">
              <a:extLst>
                <a:ext uri="{FF2B5EF4-FFF2-40B4-BE49-F238E27FC236}">
                  <a16:creationId xmlns:a16="http://schemas.microsoft.com/office/drawing/2014/main" id="{63705F96-6A2C-181F-1D99-59DEC7B51C28}"/>
                </a:ext>
              </a:extLst>
            </p:cNvPr>
            <p:cNvGrpSpPr>
              <a:grpSpLocks noChangeAspect="1"/>
            </p:cNvGrpSpPr>
            <p:nvPr>
              <p:custDataLst>
                <p:tags r:id="rId73"/>
              </p:custDataLst>
            </p:nvPr>
          </p:nvGrpSpPr>
          <p:grpSpPr>
            <a:xfrm>
              <a:off x="1948102" y="2357465"/>
              <a:ext cx="734045" cy="351841"/>
              <a:chOff x="5633348" y="4817459"/>
              <a:chExt cx="734045" cy="35184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F54DEC-046A-5426-67BD-67BCC51CE604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5633348" y="4817459"/>
                <a:ext cx="285681" cy="273295"/>
              </a:xfrm>
              <a:custGeom>
                <a:avLst/>
                <a:gdLst>
                  <a:gd name="connsiteX0" fmla="*/ 277367 w 285681"/>
                  <a:gd name="connsiteY0" fmla="*/ 63 h 273295"/>
                  <a:gd name="connsiteX1" fmla="*/ 8467 w 285681"/>
                  <a:gd name="connsiteY1" fmla="*/ 63 h 273295"/>
                  <a:gd name="connsiteX2" fmla="*/ 77 w 285681"/>
                  <a:gd name="connsiteY2" fmla="*/ 97639 h 273295"/>
                  <a:gd name="connsiteX3" fmla="*/ 18856 w 285681"/>
                  <a:gd name="connsiteY3" fmla="*/ 97639 h 273295"/>
                  <a:gd name="connsiteX4" fmla="*/ 83983 w 285681"/>
                  <a:gd name="connsiteY4" fmla="*/ 19092 h 273295"/>
                  <a:gd name="connsiteX5" fmla="*/ 114749 w 285681"/>
                  <a:gd name="connsiteY5" fmla="*/ 19092 h 273295"/>
                  <a:gd name="connsiteX6" fmla="*/ 114749 w 285681"/>
                  <a:gd name="connsiteY6" fmla="*/ 254328 h 273295"/>
                  <a:gd name="connsiteX7" fmla="*/ 53617 w 285681"/>
                  <a:gd name="connsiteY7" fmla="*/ 254328 h 273295"/>
                  <a:gd name="connsiteX8" fmla="*/ 53617 w 285681"/>
                  <a:gd name="connsiteY8" fmla="*/ 273358 h 273295"/>
                  <a:gd name="connsiteX9" fmla="*/ 143117 w 285681"/>
                  <a:gd name="connsiteY9" fmla="*/ 272143 h 273295"/>
                  <a:gd name="connsiteX10" fmla="*/ 232617 w 285681"/>
                  <a:gd name="connsiteY10" fmla="*/ 273358 h 273295"/>
                  <a:gd name="connsiteX11" fmla="*/ 232617 w 285681"/>
                  <a:gd name="connsiteY11" fmla="*/ 254328 h 273295"/>
                  <a:gd name="connsiteX12" fmla="*/ 171485 w 285681"/>
                  <a:gd name="connsiteY12" fmla="*/ 254328 h 273295"/>
                  <a:gd name="connsiteX13" fmla="*/ 171485 w 285681"/>
                  <a:gd name="connsiteY13" fmla="*/ 19092 h 273295"/>
                  <a:gd name="connsiteX14" fmla="*/ 201852 w 285681"/>
                  <a:gd name="connsiteY14" fmla="*/ 19092 h 273295"/>
                  <a:gd name="connsiteX15" fmla="*/ 266979 w 285681"/>
                  <a:gd name="connsiteY15" fmla="*/ 97639 h 273295"/>
                  <a:gd name="connsiteX16" fmla="*/ 285758 w 285681"/>
                  <a:gd name="connsiteY16" fmla="*/ 97639 h 273295"/>
                  <a:gd name="connsiteX17" fmla="*/ 277367 w 285681"/>
                  <a:gd name="connsiteY17" fmla="*/ 63 h 27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681" h="273295">
                    <a:moveTo>
                      <a:pt x="277367" y="63"/>
                    </a:moveTo>
                    <a:lnTo>
                      <a:pt x="8467" y="63"/>
                    </a:lnTo>
                    <a:lnTo>
                      <a:pt x="77" y="97639"/>
                    </a:lnTo>
                    <a:lnTo>
                      <a:pt x="18856" y="97639"/>
                    </a:lnTo>
                    <a:cubicBezTo>
                      <a:pt x="22452" y="51888"/>
                      <a:pt x="26447" y="19092"/>
                      <a:pt x="83983" y="19092"/>
                    </a:cubicBezTo>
                    <a:lnTo>
                      <a:pt x="114749" y="19092"/>
                    </a:lnTo>
                    <a:lnTo>
                      <a:pt x="114749" y="254328"/>
                    </a:lnTo>
                    <a:lnTo>
                      <a:pt x="53617" y="254328"/>
                    </a:lnTo>
                    <a:lnTo>
                      <a:pt x="53617" y="273358"/>
                    </a:lnTo>
                    <a:cubicBezTo>
                      <a:pt x="75193" y="272143"/>
                      <a:pt x="119543" y="272143"/>
                      <a:pt x="143117" y="272143"/>
                    </a:cubicBezTo>
                    <a:cubicBezTo>
                      <a:pt x="166691" y="272143"/>
                      <a:pt x="211041" y="272143"/>
                      <a:pt x="232617" y="273358"/>
                    </a:cubicBezTo>
                    <a:lnTo>
                      <a:pt x="232617" y="254328"/>
                    </a:lnTo>
                    <a:lnTo>
                      <a:pt x="171485" y="254328"/>
                    </a:lnTo>
                    <a:lnTo>
                      <a:pt x="171485" y="19092"/>
                    </a:lnTo>
                    <a:lnTo>
                      <a:pt x="201852" y="19092"/>
                    </a:lnTo>
                    <a:cubicBezTo>
                      <a:pt x="258988" y="19092"/>
                      <a:pt x="262983" y="51483"/>
                      <a:pt x="266979" y="97639"/>
                    </a:cubicBezTo>
                    <a:lnTo>
                      <a:pt x="285758" y="97639"/>
                    </a:lnTo>
                    <a:lnTo>
                      <a:pt x="277367" y="63"/>
                    </a:ln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D332629-24AF-813C-630E-C29EEFE3CBC2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5910704" y="4907343"/>
                <a:ext cx="203772" cy="185840"/>
              </a:xfrm>
              <a:custGeom>
                <a:avLst/>
                <a:gdLst>
                  <a:gd name="connsiteX0" fmla="*/ 203856 w 203772"/>
                  <a:gd name="connsiteY0" fmla="*/ 95210 h 185840"/>
                  <a:gd name="connsiteX1" fmla="*/ 101970 w 203772"/>
                  <a:gd name="connsiteY1" fmla="*/ 63 h 185840"/>
                  <a:gd name="connsiteX2" fmla="*/ 84 w 203772"/>
                  <a:gd name="connsiteY2" fmla="*/ 95210 h 185840"/>
                  <a:gd name="connsiteX3" fmla="*/ 101970 w 203772"/>
                  <a:gd name="connsiteY3" fmla="*/ 185903 h 185840"/>
                  <a:gd name="connsiteX4" fmla="*/ 203856 w 203772"/>
                  <a:gd name="connsiteY4" fmla="*/ 95210 h 185840"/>
                  <a:gd name="connsiteX5" fmla="*/ 101970 w 203772"/>
                  <a:gd name="connsiteY5" fmla="*/ 169708 h 185840"/>
                  <a:gd name="connsiteX6" fmla="*/ 51227 w 203772"/>
                  <a:gd name="connsiteY6" fmla="*/ 90756 h 185840"/>
                  <a:gd name="connsiteX7" fmla="*/ 58019 w 203772"/>
                  <a:gd name="connsiteY7" fmla="*/ 38122 h 185840"/>
                  <a:gd name="connsiteX8" fmla="*/ 101970 w 203772"/>
                  <a:gd name="connsiteY8" fmla="*/ 14639 h 185840"/>
                  <a:gd name="connsiteX9" fmla="*/ 144323 w 203772"/>
                  <a:gd name="connsiteY9" fmla="*/ 35287 h 185840"/>
                  <a:gd name="connsiteX10" fmla="*/ 152714 w 203772"/>
                  <a:gd name="connsiteY10" fmla="*/ 90756 h 185840"/>
                  <a:gd name="connsiteX11" fmla="*/ 101970 w 203772"/>
                  <a:gd name="connsiteY11" fmla="*/ 169708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3772" h="185840">
                    <a:moveTo>
                      <a:pt x="203856" y="95210"/>
                    </a:moveTo>
                    <a:cubicBezTo>
                      <a:pt x="203856" y="40956"/>
                      <a:pt x="167097" y="63"/>
                      <a:pt x="101970" y="63"/>
                    </a:cubicBezTo>
                    <a:cubicBezTo>
                      <a:pt x="36443" y="63"/>
                      <a:pt x="84" y="41361"/>
                      <a:pt x="84" y="95210"/>
                    </a:cubicBezTo>
                    <a:cubicBezTo>
                      <a:pt x="84" y="145415"/>
                      <a:pt x="35245" y="185903"/>
                      <a:pt x="101970" y="185903"/>
                    </a:cubicBezTo>
                    <a:cubicBezTo>
                      <a:pt x="169095" y="185903"/>
                      <a:pt x="203856" y="145010"/>
                      <a:pt x="203856" y="95210"/>
                    </a:cubicBezTo>
                    <a:close/>
                    <a:moveTo>
                      <a:pt x="101970" y="169708"/>
                    </a:moveTo>
                    <a:cubicBezTo>
                      <a:pt x="51227" y="169708"/>
                      <a:pt x="51227" y="125981"/>
                      <a:pt x="51227" y="90756"/>
                    </a:cubicBezTo>
                    <a:cubicBezTo>
                      <a:pt x="51227" y="72537"/>
                      <a:pt x="51227" y="51888"/>
                      <a:pt x="58019" y="38122"/>
                    </a:cubicBezTo>
                    <a:cubicBezTo>
                      <a:pt x="65611" y="23141"/>
                      <a:pt x="82392" y="14639"/>
                      <a:pt x="101970" y="14639"/>
                    </a:cubicBezTo>
                    <a:cubicBezTo>
                      <a:pt x="118751" y="14639"/>
                      <a:pt x="135533" y="21117"/>
                      <a:pt x="144323" y="35287"/>
                    </a:cubicBezTo>
                    <a:cubicBezTo>
                      <a:pt x="152714" y="49053"/>
                      <a:pt x="152714" y="71322"/>
                      <a:pt x="152714" y="90756"/>
                    </a:cubicBezTo>
                    <a:cubicBezTo>
                      <a:pt x="152714" y="125981"/>
                      <a:pt x="152714" y="169708"/>
                      <a:pt x="101970" y="1697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EB29C4E-4839-D9B7-EBA6-55B1B36C2B82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>
                <a:off x="6142444" y="4908557"/>
                <a:ext cx="224949" cy="260743"/>
              </a:xfrm>
              <a:custGeom>
                <a:avLst/>
                <a:gdLst>
                  <a:gd name="connsiteX0" fmla="*/ 73208 w 224949"/>
                  <a:gd name="connsiteY0" fmla="*/ 49053 h 260743"/>
                  <a:gd name="connsiteX1" fmla="*/ 79201 w 224949"/>
                  <a:gd name="connsiteY1" fmla="*/ 35287 h 260743"/>
                  <a:gd name="connsiteX2" fmla="*/ 124750 w 224949"/>
                  <a:gd name="connsiteY2" fmla="*/ 16258 h 260743"/>
                  <a:gd name="connsiteX3" fmla="*/ 173896 w 224949"/>
                  <a:gd name="connsiteY3" fmla="*/ 91971 h 260743"/>
                  <a:gd name="connsiteX4" fmla="*/ 119956 w 224949"/>
                  <a:gd name="connsiteY4" fmla="*/ 170113 h 260743"/>
                  <a:gd name="connsiteX5" fmla="*/ 77603 w 224949"/>
                  <a:gd name="connsiteY5" fmla="*/ 148249 h 260743"/>
                  <a:gd name="connsiteX6" fmla="*/ 73208 w 224949"/>
                  <a:gd name="connsiteY6" fmla="*/ 134888 h 260743"/>
                  <a:gd name="connsiteX7" fmla="*/ 73208 w 224949"/>
                  <a:gd name="connsiteY7" fmla="*/ 49053 h 260743"/>
                  <a:gd name="connsiteX8" fmla="*/ 73208 w 224949"/>
                  <a:gd name="connsiteY8" fmla="*/ 166469 h 260743"/>
                  <a:gd name="connsiteX9" fmla="*/ 124351 w 224949"/>
                  <a:gd name="connsiteY9" fmla="*/ 184689 h 260743"/>
                  <a:gd name="connsiteX10" fmla="*/ 225039 w 224949"/>
                  <a:gd name="connsiteY10" fmla="*/ 91971 h 260743"/>
                  <a:gd name="connsiteX11" fmla="*/ 131143 w 224949"/>
                  <a:gd name="connsiteY11" fmla="*/ 63 h 260743"/>
                  <a:gd name="connsiteX12" fmla="*/ 70811 w 224949"/>
                  <a:gd name="connsiteY12" fmla="*/ 19902 h 260743"/>
                  <a:gd name="connsiteX13" fmla="*/ 70811 w 224949"/>
                  <a:gd name="connsiteY13" fmla="*/ 63 h 260743"/>
                  <a:gd name="connsiteX14" fmla="*/ 89 w 224949"/>
                  <a:gd name="connsiteY14" fmla="*/ 3302 h 260743"/>
                  <a:gd name="connsiteX15" fmla="*/ 89 w 224949"/>
                  <a:gd name="connsiteY15" fmla="*/ 22331 h 260743"/>
                  <a:gd name="connsiteX16" fmla="*/ 27659 w 224949"/>
                  <a:gd name="connsiteY16" fmla="*/ 37717 h 260743"/>
                  <a:gd name="connsiteX17" fmla="*/ 27659 w 224949"/>
                  <a:gd name="connsiteY17" fmla="*/ 241777 h 260743"/>
                  <a:gd name="connsiteX18" fmla="*/ 89 w 224949"/>
                  <a:gd name="connsiteY18" fmla="*/ 241777 h 260743"/>
                  <a:gd name="connsiteX19" fmla="*/ 89 w 224949"/>
                  <a:gd name="connsiteY19" fmla="*/ 260807 h 260743"/>
                  <a:gd name="connsiteX20" fmla="*/ 50433 w 224949"/>
                  <a:gd name="connsiteY20" fmla="*/ 259592 h 260743"/>
                  <a:gd name="connsiteX21" fmla="*/ 100777 w 224949"/>
                  <a:gd name="connsiteY21" fmla="*/ 260807 h 260743"/>
                  <a:gd name="connsiteX22" fmla="*/ 100777 w 224949"/>
                  <a:gd name="connsiteY22" fmla="*/ 241777 h 260743"/>
                  <a:gd name="connsiteX23" fmla="*/ 73208 w 224949"/>
                  <a:gd name="connsiteY23" fmla="*/ 241777 h 260743"/>
                  <a:gd name="connsiteX24" fmla="*/ 73208 w 224949"/>
                  <a:gd name="connsiteY24" fmla="*/ 166469 h 2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4949" h="260743">
                    <a:moveTo>
                      <a:pt x="73208" y="49053"/>
                    </a:moveTo>
                    <a:cubicBezTo>
                      <a:pt x="73208" y="41361"/>
                      <a:pt x="73607" y="40956"/>
                      <a:pt x="79201" y="35287"/>
                    </a:cubicBezTo>
                    <a:cubicBezTo>
                      <a:pt x="95183" y="18687"/>
                      <a:pt x="115960" y="16258"/>
                      <a:pt x="124750" y="16258"/>
                    </a:cubicBezTo>
                    <a:cubicBezTo>
                      <a:pt x="151521" y="16258"/>
                      <a:pt x="173896" y="40956"/>
                      <a:pt x="173896" y="91971"/>
                    </a:cubicBezTo>
                    <a:cubicBezTo>
                      <a:pt x="173896" y="149059"/>
                      <a:pt x="145927" y="170113"/>
                      <a:pt x="119956" y="170113"/>
                    </a:cubicBezTo>
                    <a:cubicBezTo>
                      <a:pt x="114362" y="170113"/>
                      <a:pt x="95583" y="170113"/>
                      <a:pt x="77603" y="148249"/>
                    </a:cubicBezTo>
                    <a:cubicBezTo>
                      <a:pt x="73208" y="142986"/>
                      <a:pt x="73208" y="142581"/>
                      <a:pt x="73208" y="134888"/>
                    </a:cubicBezTo>
                    <a:lnTo>
                      <a:pt x="73208" y="49053"/>
                    </a:lnTo>
                    <a:close/>
                    <a:moveTo>
                      <a:pt x="73208" y="166469"/>
                    </a:moveTo>
                    <a:cubicBezTo>
                      <a:pt x="90389" y="180640"/>
                      <a:pt x="107969" y="184689"/>
                      <a:pt x="124351" y="184689"/>
                    </a:cubicBezTo>
                    <a:cubicBezTo>
                      <a:pt x="184284" y="184689"/>
                      <a:pt x="225039" y="148249"/>
                      <a:pt x="225039" y="91971"/>
                    </a:cubicBezTo>
                    <a:cubicBezTo>
                      <a:pt x="225039" y="38122"/>
                      <a:pt x="188679" y="63"/>
                      <a:pt x="131143" y="63"/>
                    </a:cubicBezTo>
                    <a:cubicBezTo>
                      <a:pt x="101177" y="63"/>
                      <a:pt x="80000" y="12614"/>
                      <a:pt x="70811" y="19902"/>
                    </a:cubicBezTo>
                    <a:lnTo>
                      <a:pt x="70811" y="63"/>
                    </a:lnTo>
                    <a:lnTo>
                      <a:pt x="89" y="3302"/>
                    </a:lnTo>
                    <a:lnTo>
                      <a:pt x="89" y="22331"/>
                    </a:lnTo>
                    <a:cubicBezTo>
                      <a:pt x="24862" y="22331"/>
                      <a:pt x="27659" y="22331"/>
                      <a:pt x="27659" y="37717"/>
                    </a:cubicBezTo>
                    <a:lnTo>
                      <a:pt x="27659" y="241777"/>
                    </a:lnTo>
                    <a:lnTo>
                      <a:pt x="89" y="241777"/>
                    </a:lnTo>
                    <a:lnTo>
                      <a:pt x="89" y="260807"/>
                    </a:lnTo>
                    <a:cubicBezTo>
                      <a:pt x="11277" y="260402"/>
                      <a:pt x="35250" y="259592"/>
                      <a:pt x="50433" y="259592"/>
                    </a:cubicBezTo>
                    <a:cubicBezTo>
                      <a:pt x="66016" y="259592"/>
                      <a:pt x="89590" y="260402"/>
                      <a:pt x="100777" y="260807"/>
                    </a:cubicBezTo>
                    <a:lnTo>
                      <a:pt x="100777" y="241777"/>
                    </a:lnTo>
                    <a:lnTo>
                      <a:pt x="73208" y="241777"/>
                    </a:lnTo>
                    <a:lnTo>
                      <a:pt x="73208" y="166469"/>
                    </a:ln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6A5E49B-B577-0BCA-5639-18FFBEB4E080}"/>
              </a:ext>
            </a:extLst>
          </p:cNvPr>
          <p:cNvSpPr txBox="1"/>
          <p:nvPr/>
        </p:nvSpPr>
        <p:spPr>
          <a:xfrm>
            <a:off x="554441" y="3934545"/>
            <a:ext cx="43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/>
              <a:t>There is an assignment: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70C197-80FF-DF0F-5E28-833DA7EF0B6C}"/>
              </a:ext>
            </a:extLst>
          </p:cNvPr>
          <p:cNvGrpSpPr/>
          <p:nvPr/>
        </p:nvGrpSpPr>
        <p:grpSpPr>
          <a:xfrm>
            <a:off x="1906215" y="4662997"/>
            <a:ext cx="4334506" cy="434521"/>
            <a:chOff x="1906215" y="4662997"/>
            <a:chExt cx="4334506" cy="43452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5D5B92-0492-519E-1869-11185D567F06}"/>
                </a:ext>
              </a:extLst>
            </p:cNvPr>
            <p:cNvSpPr/>
            <p:nvPr/>
          </p:nvSpPr>
          <p:spPr>
            <a:xfrm>
              <a:off x="4327974" y="4662997"/>
              <a:ext cx="1912747" cy="425481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EA5F41-DBB3-30D8-C240-A9296DE90FB8}"/>
                </a:ext>
              </a:extLst>
            </p:cNvPr>
            <p:cNvSpPr/>
            <p:nvPr/>
          </p:nvSpPr>
          <p:spPr>
            <a:xfrm>
              <a:off x="1906215" y="4672037"/>
              <a:ext cx="1626549" cy="425481"/>
            </a:xfrm>
            <a:prstGeom prst="roundRect">
              <a:avLst/>
            </a:prstGeom>
            <a:solidFill>
              <a:srgbClr val="DB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9" name="Group 118" descr="\documentclass{article}&#10;\usepackage{amsmath}&#10;\usepackage[mathcal]{euscript}&#10;\DeclareMathOperator{\Opens}{\mathcal{O}\!\!}&#10;\pagestyle{empty}&#10;&#10;%categories:&#10;\newcommand{\Frm}{\mathbf{Frm}}&#10;\newcommand{\Top}{\mathbf{Top}}&#10;\newcommand{\Loc}{\mathbf{Loc}}&#10;\newcommand{\op}{\mathrm{op}}&#10;\begin{document}&#10;&#10;$$\Top\ni S \longmapsto \Opens S\in \Frm$$&#10;&#10;&#10;\end{document}&#10;" title="IguanaTex Vector Display">
              <a:extLst>
                <a:ext uri="{FF2B5EF4-FFF2-40B4-BE49-F238E27FC236}">
                  <a16:creationId xmlns:a16="http://schemas.microsoft.com/office/drawing/2014/main" id="{70BBAB80-D1EA-0BA5-D85A-44D55DA4663D}"/>
                </a:ext>
              </a:extLst>
            </p:cNvPr>
            <p:cNvGrpSpPr>
              <a:grpSpLocks noChangeAspect="1"/>
            </p:cNvGrpSpPr>
            <p:nvPr>
              <p:custDataLst>
                <p:tags r:id="rId58"/>
              </p:custDataLst>
            </p:nvPr>
          </p:nvGrpSpPr>
          <p:grpSpPr>
            <a:xfrm>
              <a:off x="1955715" y="4713420"/>
              <a:ext cx="4223378" cy="363987"/>
              <a:chOff x="9949398" y="5291171"/>
              <a:chExt cx="4223378" cy="363987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FABD72C-3DAA-2617-DEC0-A1AC5F7CD79C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9949398" y="5303317"/>
                <a:ext cx="290186" cy="273295"/>
              </a:xfrm>
              <a:custGeom>
                <a:avLst/>
                <a:gdLst>
                  <a:gd name="connsiteX0" fmla="*/ 281845 w 290186"/>
                  <a:gd name="connsiteY0" fmla="*/ 75 h 273295"/>
                  <a:gd name="connsiteX1" fmla="*/ 8704 w 290186"/>
                  <a:gd name="connsiteY1" fmla="*/ 75 h 273295"/>
                  <a:gd name="connsiteX2" fmla="*/ 181 w 290186"/>
                  <a:gd name="connsiteY2" fmla="*/ 97651 h 273295"/>
                  <a:gd name="connsiteX3" fmla="*/ 19257 w 290186"/>
                  <a:gd name="connsiteY3" fmla="*/ 97651 h 273295"/>
                  <a:gd name="connsiteX4" fmla="*/ 85411 w 290186"/>
                  <a:gd name="connsiteY4" fmla="*/ 19104 h 273295"/>
                  <a:gd name="connsiteX5" fmla="*/ 116662 w 290186"/>
                  <a:gd name="connsiteY5" fmla="*/ 19104 h 273295"/>
                  <a:gd name="connsiteX6" fmla="*/ 116662 w 290186"/>
                  <a:gd name="connsiteY6" fmla="*/ 254340 h 273295"/>
                  <a:gd name="connsiteX7" fmla="*/ 54566 w 290186"/>
                  <a:gd name="connsiteY7" fmla="*/ 254340 h 273295"/>
                  <a:gd name="connsiteX8" fmla="*/ 54566 w 290186"/>
                  <a:gd name="connsiteY8" fmla="*/ 273370 h 273295"/>
                  <a:gd name="connsiteX9" fmla="*/ 145478 w 290186"/>
                  <a:gd name="connsiteY9" fmla="*/ 272155 h 273295"/>
                  <a:gd name="connsiteX10" fmla="*/ 236389 w 290186"/>
                  <a:gd name="connsiteY10" fmla="*/ 273370 h 273295"/>
                  <a:gd name="connsiteX11" fmla="*/ 236389 w 290186"/>
                  <a:gd name="connsiteY11" fmla="*/ 254340 h 273295"/>
                  <a:gd name="connsiteX12" fmla="*/ 174293 w 290186"/>
                  <a:gd name="connsiteY12" fmla="*/ 254340 h 273295"/>
                  <a:gd name="connsiteX13" fmla="*/ 174293 w 290186"/>
                  <a:gd name="connsiteY13" fmla="*/ 19104 h 273295"/>
                  <a:gd name="connsiteX14" fmla="*/ 205138 w 290186"/>
                  <a:gd name="connsiteY14" fmla="*/ 19104 h 273295"/>
                  <a:gd name="connsiteX15" fmla="*/ 271293 w 290186"/>
                  <a:gd name="connsiteY15" fmla="*/ 97651 h 273295"/>
                  <a:gd name="connsiteX16" fmla="*/ 290368 w 290186"/>
                  <a:gd name="connsiteY16" fmla="*/ 97651 h 273295"/>
                  <a:gd name="connsiteX17" fmla="*/ 281845 w 290186"/>
                  <a:gd name="connsiteY17" fmla="*/ 75 h 27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0186" h="273295">
                    <a:moveTo>
                      <a:pt x="281845" y="75"/>
                    </a:moveTo>
                    <a:lnTo>
                      <a:pt x="8704" y="75"/>
                    </a:lnTo>
                    <a:lnTo>
                      <a:pt x="181" y="97651"/>
                    </a:lnTo>
                    <a:lnTo>
                      <a:pt x="19257" y="97651"/>
                    </a:lnTo>
                    <a:cubicBezTo>
                      <a:pt x="22909" y="51900"/>
                      <a:pt x="26968" y="19104"/>
                      <a:pt x="85411" y="19104"/>
                    </a:cubicBezTo>
                    <a:lnTo>
                      <a:pt x="116662" y="19104"/>
                    </a:lnTo>
                    <a:lnTo>
                      <a:pt x="116662" y="254340"/>
                    </a:lnTo>
                    <a:lnTo>
                      <a:pt x="54566" y="254340"/>
                    </a:lnTo>
                    <a:lnTo>
                      <a:pt x="54566" y="273370"/>
                    </a:lnTo>
                    <a:cubicBezTo>
                      <a:pt x="76482" y="272155"/>
                      <a:pt x="121532" y="272155"/>
                      <a:pt x="145478" y="272155"/>
                    </a:cubicBezTo>
                    <a:cubicBezTo>
                      <a:pt x="169423" y="272155"/>
                      <a:pt x="214473" y="272155"/>
                      <a:pt x="236389" y="273370"/>
                    </a:cubicBezTo>
                    <a:lnTo>
                      <a:pt x="236389" y="254340"/>
                    </a:lnTo>
                    <a:lnTo>
                      <a:pt x="174293" y="254340"/>
                    </a:lnTo>
                    <a:lnTo>
                      <a:pt x="174293" y="19104"/>
                    </a:lnTo>
                    <a:lnTo>
                      <a:pt x="205138" y="19104"/>
                    </a:lnTo>
                    <a:cubicBezTo>
                      <a:pt x="263175" y="19104"/>
                      <a:pt x="267234" y="51495"/>
                      <a:pt x="271293" y="97651"/>
                    </a:cubicBezTo>
                    <a:lnTo>
                      <a:pt x="290368" y="97651"/>
                    </a:lnTo>
                    <a:lnTo>
                      <a:pt x="281845" y="75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1CF89E9-74A1-A847-AD06-978D32CC0A94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10231128" y="5393201"/>
                <a:ext cx="206986" cy="185840"/>
              </a:xfrm>
              <a:custGeom>
                <a:avLst/>
                <a:gdLst>
                  <a:gd name="connsiteX0" fmla="*/ 207175 w 206986"/>
                  <a:gd name="connsiteY0" fmla="*/ 95222 h 185840"/>
                  <a:gd name="connsiteX1" fmla="*/ 103682 w 206986"/>
                  <a:gd name="connsiteY1" fmla="*/ 75 h 185840"/>
                  <a:gd name="connsiteX2" fmla="*/ 188 w 206986"/>
                  <a:gd name="connsiteY2" fmla="*/ 95222 h 185840"/>
                  <a:gd name="connsiteX3" fmla="*/ 103682 w 206986"/>
                  <a:gd name="connsiteY3" fmla="*/ 185915 h 185840"/>
                  <a:gd name="connsiteX4" fmla="*/ 207175 w 206986"/>
                  <a:gd name="connsiteY4" fmla="*/ 95222 h 185840"/>
                  <a:gd name="connsiteX5" fmla="*/ 103682 w 206986"/>
                  <a:gd name="connsiteY5" fmla="*/ 169720 h 185840"/>
                  <a:gd name="connsiteX6" fmla="*/ 52138 w 206986"/>
                  <a:gd name="connsiteY6" fmla="*/ 90768 h 185840"/>
                  <a:gd name="connsiteX7" fmla="*/ 59037 w 206986"/>
                  <a:gd name="connsiteY7" fmla="*/ 38134 h 185840"/>
                  <a:gd name="connsiteX8" fmla="*/ 103682 w 206986"/>
                  <a:gd name="connsiteY8" fmla="*/ 14650 h 185840"/>
                  <a:gd name="connsiteX9" fmla="*/ 146702 w 206986"/>
                  <a:gd name="connsiteY9" fmla="*/ 35299 h 185840"/>
                  <a:gd name="connsiteX10" fmla="*/ 155225 w 206986"/>
                  <a:gd name="connsiteY10" fmla="*/ 90768 h 185840"/>
                  <a:gd name="connsiteX11" fmla="*/ 103682 w 206986"/>
                  <a:gd name="connsiteY11" fmla="*/ 169720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986" h="185840">
                    <a:moveTo>
                      <a:pt x="207175" y="95222"/>
                    </a:moveTo>
                    <a:cubicBezTo>
                      <a:pt x="207175" y="40968"/>
                      <a:pt x="169836" y="75"/>
                      <a:pt x="103682" y="75"/>
                    </a:cubicBezTo>
                    <a:cubicBezTo>
                      <a:pt x="37121" y="75"/>
                      <a:pt x="188" y="41373"/>
                      <a:pt x="188" y="95222"/>
                    </a:cubicBezTo>
                    <a:cubicBezTo>
                      <a:pt x="188" y="145427"/>
                      <a:pt x="35904" y="185915"/>
                      <a:pt x="103682" y="185915"/>
                    </a:cubicBezTo>
                    <a:cubicBezTo>
                      <a:pt x="171865" y="185915"/>
                      <a:pt x="207175" y="145022"/>
                      <a:pt x="207175" y="95222"/>
                    </a:cubicBezTo>
                    <a:close/>
                    <a:moveTo>
                      <a:pt x="103682" y="169720"/>
                    </a:moveTo>
                    <a:cubicBezTo>
                      <a:pt x="52138" y="169720"/>
                      <a:pt x="52138" y="125993"/>
                      <a:pt x="52138" y="90768"/>
                    </a:cubicBezTo>
                    <a:cubicBezTo>
                      <a:pt x="52138" y="72549"/>
                      <a:pt x="52138" y="51900"/>
                      <a:pt x="59037" y="38134"/>
                    </a:cubicBezTo>
                    <a:cubicBezTo>
                      <a:pt x="66749" y="23153"/>
                      <a:pt x="83795" y="14650"/>
                      <a:pt x="103682" y="14650"/>
                    </a:cubicBezTo>
                    <a:cubicBezTo>
                      <a:pt x="120727" y="14650"/>
                      <a:pt x="137773" y="21129"/>
                      <a:pt x="146702" y="35299"/>
                    </a:cubicBezTo>
                    <a:cubicBezTo>
                      <a:pt x="155225" y="49065"/>
                      <a:pt x="155225" y="71334"/>
                      <a:pt x="155225" y="90768"/>
                    </a:cubicBezTo>
                    <a:cubicBezTo>
                      <a:pt x="155225" y="125993"/>
                      <a:pt x="155225" y="169720"/>
                      <a:pt x="103682" y="1697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AE64304-CF12-12B6-1DEB-14C3969633C3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10466522" y="5394415"/>
                <a:ext cx="228496" cy="260743"/>
              </a:xfrm>
              <a:custGeom>
                <a:avLst/>
                <a:gdLst>
                  <a:gd name="connsiteX0" fmla="*/ 74466 w 228496"/>
                  <a:gd name="connsiteY0" fmla="*/ 49065 h 260743"/>
                  <a:gd name="connsiteX1" fmla="*/ 80553 w 228496"/>
                  <a:gd name="connsiteY1" fmla="*/ 35299 h 260743"/>
                  <a:gd name="connsiteX2" fmla="*/ 126821 w 228496"/>
                  <a:gd name="connsiteY2" fmla="*/ 16270 h 260743"/>
                  <a:gd name="connsiteX3" fmla="*/ 176741 w 228496"/>
                  <a:gd name="connsiteY3" fmla="*/ 91983 h 260743"/>
                  <a:gd name="connsiteX4" fmla="*/ 121951 w 228496"/>
                  <a:gd name="connsiteY4" fmla="*/ 170125 h 260743"/>
                  <a:gd name="connsiteX5" fmla="*/ 78930 w 228496"/>
                  <a:gd name="connsiteY5" fmla="*/ 148261 h 260743"/>
                  <a:gd name="connsiteX6" fmla="*/ 74466 w 228496"/>
                  <a:gd name="connsiteY6" fmla="*/ 134900 h 260743"/>
                  <a:gd name="connsiteX7" fmla="*/ 74466 w 228496"/>
                  <a:gd name="connsiteY7" fmla="*/ 49065 h 260743"/>
                  <a:gd name="connsiteX8" fmla="*/ 74466 w 228496"/>
                  <a:gd name="connsiteY8" fmla="*/ 166481 h 260743"/>
                  <a:gd name="connsiteX9" fmla="*/ 126415 w 228496"/>
                  <a:gd name="connsiteY9" fmla="*/ 184701 h 260743"/>
                  <a:gd name="connsiteX10" fmla="*/ 228691 w 228496"/>
                  <a:gd name="connsiteY10" fmla="*/ 91983 h 260743"/>
                  <a:gd name="connsiteX11" fmla="*/ 133315 w 228496"/>
                  <a:gd name="connsiteY11" fmla="*/ 75 h 260743"/>
                  <a:gd name="connsiteX12" fmla="*/ 72031 w 228496"/>
                  <a:gd name="connsiteY12" fmla="*/ 19914 h 260743"/>
                  <a:gd name="connsiteX13" fmla="*/ 72031 w 228496"/>
                  <a:gd name="connsiteY13" fmla="*/ 75 h 260743"/>
                  <a:gd name="connsiteX14" fmla="*/ 194 w 228496"/>
                  <a:gd name="connsiteY14" fmla="*/ 3314 h 260743"/>
                  <a:gd name="connsiteX15" fmla="*/ 194 w 228496"/>
                  <a:gd name="connsiteY15" fmla="*/ 22343 h 260743"/>
                  <a:gd name="connsiteX16" fmla="*/ 28198 w 228496"/>
                  <a:gd name="connsiteY16" fmla="*/ 37729 h 260743"/>
                  <a:gd name="connsiteX17" fmla="*/ 28198 w 228496"/>
                  <a:gd name="connsiteY17" fmla="*/ 241789 h 260743"/>
                  <a:gd name="connsiteX18" fmla="*/ 194 w 228496"/>
                  <a:gd name="connsiteY18" fmla="*/ 241789 h 260743"/>
                  <a:gd name="connsiteX19" fmla="*/ 194 w 228496"/>
                  <a:gd name="connsiteY19" fmla="*/ 260819 h 260743"/>
                  <a:gd name="connsiteX20" fmla="*/ 51332 w 228496"/>
                  <a:gd name="connsiteY20" fmla="*/ 259604 h 260743"/>
                  <a:gd name="connsiteX21" fmla="*/ 102470 w 228496"/>
                  <a:gd name="connsiteY21" fmla="*/ 260819 h 260743"/>
                  <a:gd name="connsiteX22" fmla="*/ 102470 w 228496"/>
                  <a:gd name="connsiteY22" fmla="*/ 241789 h 260743"/>
                  <a:gd name="connsiteX23" fmla="*/ 74466 w 228496"/>
                  <a:gd name="connsiteY23" fmla="*/ 241789 h 260743"/>
                  <a:gd name="connsiteX24" fmla="*/ 74466 w 228496"/>
                  <a:gd name="connsiteY24" fmla="*/ 166481 h 2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8496" h="260743">
                    <a:moveTo>
                      <a:pt x="74466" y="49065"/>
                    </a:moveTo>
                    <a:cubicBezTo>
                      <a:pt x="74466" y="41373"/>
                      <a:pt x="74871" y="40968"/>
                      <a:pt x="80553" y="35299"/>
                    </a:cubicBezTo>
                    <a:cubicBezTo>
                      <a:pt x="96788" y="18699"/>
                      <a:pt x="117892" y="16270"/>
                      <a:pt x="126821" y="16270"/>
                    </a:cubicBezTo>
                    <a:cubicBezTo>
                      <a:pt x="154013" y="16270"/>
                      <a:pt x="176741" y="40968"/>
                      <a:pt x="176741" y="91983"/>
                    </a:cubicBezTo>
                    <a:cubicBezTo>
                      <a:pt x="176741" y="149071"/>
                      <a:pt x="148331" y="170125"/>
                      <a:pt x="121951" y="170125"/>
                    </a:cubicBezTo>
                    <a:cubicBezTo>
                      <a:pt x="116269" y="170125"/>
                      <a:pt x="97194" y="170125"/>
                      <a:pt x="78930" y="148261"/>
                    </a:cubicBezTo>
                    <a:cubicBezTo>
                      <a:pt x="74466" y="142998"/>
                      <a:pt x="74466" y="142593"/>
                      <a:pt x="74466" y="134900"/>
                    </a:cubicBezTo>
                    <a:lnTo>
                      <a:pt x="74466" y="49065"/>
                    </a:lnTo>
                    <a:close/>
                    <a:moveTo>
                      <a:pt x="74466" y="166481"/>
                    </a:moveTo>
                    <a:cubicBezTo>
                      <a:pt x="91917" y="180652"/>
                      <a:pt x="109775" y="184701"/>
                      <a:pt x="126415" y="184701"/>
                    </a:cubicBezTo>
                    <a:cubicBezTo>
                      <a:pt x="187293" y="184701"/>
                      <a:pt x="228691" y="148261"/>
                      <a:pt x="228691" y="91983"/>
                    </a:cubicBezTo>
                    <a:cubicBezTo>
                      <a:pt x="228691" y="38134"/>
                      <a:pt x="191758" y="75"/>
                      <a:pt x="133315" y="75"/>
                    </a:cubicBezTo>
                    <a:cubicBezTo>
                      <a:pt x="102876" y="75"/>
                      <a:pt x="81365" y="12626"/>
                      <a:pt x="72031" y="19914"/>
                    </a:cubicBezTo>
                    <a:lnTo>
                      <a:pt x="72031" y="75"/>
                    </a:lnTo>
                    <a:lnTo>
                      <a:pt x="194" y="3314"/>
                    </a:lnTo>
                    <a:lnTo>
                      <a:pt x="194" y="22343"/>
                    </a:lnTo>
                    <a:cubicBezTo>
                      <a:pt x="25357" y="22343"/>
                      <a:pt x="28198" y="22343"/>
                      <a:pt x="28198" y="37729"/>
                    </a:cubicBezTo>
                    <a:lnTo>
                      <a:pt x="28198" y="241789"/>
                    </a:lnTo>
                    <a:lnTo>
                      <a:pt x="194" y="241789"/>
                    </a:lnTo>
                    <a:lnTo>
                      <a:pt x="194" y="260819"/>
                    </a:lnTo>
                    <a:cubicBezTo>
                      <a:pt x="11558" y="260414"/>
                      <a:pt x="35909" y="259604"/>
                      <a:pt x="51332" y="259604"/>
                    </a:cubicBezTo>
                    <a:cubicBezTo>
                      <a:pt x="67160" y="259604"/>
                      <a:pt x="91106" y="260414"/>
                      <a:pt x="102470" y="260819"/>
                    </a:cubicBezTo>
                    <a:lnTo>
                      <a:pt x="102470" y="241789"/>
                    </a:lnTo>
                    <a:lnTo>
                      <a:pt x="74466" y="241789"/>
                    </a:lnTo>
                    <a:lnTo>
                      <a:pt x="74466" y="166481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02A5DD7-2D4A-52C6-256F-71888CF752A1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10857221" y="5357976"/>
                <a:ext cx="202927" cy="234831"/>
              </a:xfrm>
              <a:custGeom>
                <a:avLst/>
                <a:gdLst>
                  <a:gd name="connsiteX0" fmla="*/ 77722 w 202927"/>
                  <a:gd name="connsiteY0" fmla="*/ 16270 h 234831"/>
                  <a:gd name="connsiteX1" fmla="*/ 186491 w 202927"/>
                  <a:gd name="connsiteY1" fmla="*/ 109393 h 234831"/>
                  <a:gd name="connsiteX2" fmla="*/ 14408 w 202927"/>
                  <a:gd name="connsiteY2" fmla="*/ 109393 h 234831"/>
                  <a:gd name="connsiteX3" fmla="*/ 203 w 202927"/>
                  <a:gd name="connsiteY3" fmla="*/ 117490 h 234831"/>
                  <a:gd name="connsiteX4" fmla="*/ 14408 w 202927"/>
                  <a:gd name="connsiteY4" fmla="*/ 125588 h 234831"/>
                  <a:gd name="connsiteX5" fmla="*/ 186491 w 202927"/>
                  <a:gd name="connsiteY5" fmla="*/ 125588 h 234831"/>
                  <a:gd name="connsiteX6" fmla="*/ 77722 w 202927"/>
                  <a:gd name="connsiteY6" fmla="*/ 218711 h 234831"/>
                  <a:gd name="connsiteX7" fmla="*/ 14408 w 202927"/>
                  <a:gd name="connsiteY7" fmla="*/ 218711 h 234831"/>
                  <a:gd name="connsiteX8" fmla="*/ 203 w 202927"/>
                  <a:gd name="connsiteY8" fmla="*/ 226809 h 234831"/>
                  <a:gd name="connsiteX9" fmla="*/ 14408 w 202927"/>
                  <a:gd name="connsiteY9" fmla="*/ 234906 h 234831"/>
                  <a:gd name="connsiteX10" fmla="*/ 78533 w 202927"/>
                  <a:gd name="connsiteY10" fmla="*/ 234906 h 234831"/>
                  <a:gd name="connsiteX11" fmla="*/ 203131 w 202927"/>
                  <a:gd name="connsiteY11" fmla="*/ 117490 h 234831"/>
                  <a:gd name="connsiteX12" fmla="*/ 78533 w 202927"/>
                  <a:gd name="connsiteY12" fmla="*/ 75 h 234831"/>
                  <a:gd name="connsiteX13" fmla="*/ 14408 w 202927"/>
                  <a:gd name="connsiteY13" fmla="*/ 75 h 234831"/>
                  <a:gd name="connsiteX14" fmla="*/ 203 w 202927"/>
                  <a:gd name="connsiteY14" fmla="*/ 8172 h 234831"/>
                  <a:gd name="connsiteX15" fmla="*/ 14408 w 202927"/>
                  <a:gd name="connsiteY15" fmla="*/ 16270 h 234831"/>
                  <a:gd name="connsiteX16" fmla="*/ 77722 w 202927"/>
                  <a:gd name="connsiteY16" fmla="*/ 16270 h 23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7" h="234831">
                    <a:moveTo>
                      <a:pt x="77722" y="16270"/>
                    </a:moveTo>
                    <a:cubicBezTo>
                      <a:pt x="134947" y="16270"/>
                      <a:pt x="181621" y="55139"/>
                      <a:pt x="186491" y="109393"/>
                    </a:cubicBezTo>
                    <a:lnTo>
                      <a:pt x="14408" y="109393"/>
                    </a:lnTo>
                    <a:cubicBezTo>
                      <a:pt x="7509" y="109393"/>
                      <a:pt x="203" y="109393"/>
                      <a:pt x="203" y="117490"/>
                    </a:cubicBezTo>
                    <a:cubicBezTo>
                      <a:pt x="203" y="125588"/>
                      <a:pt x="7509" y="125588"/>
                      <a:pt x="14408" y="125588"/>
                    </a:cubicBezTo>
                    <a:lnTo>
                      <a:pt x="186491" y="125588"/>
                    </a:lnTo>
                    <a:cubicBezTo>
                      <a:pt x="181621" y="179842"/>
                      <a:pt x="134947" y="218711"/>
                      <a:pt x="77722" y="218711"/>
                    </a:cubicBezTo>
                    <a:lnTo>
                      <a:pt x="14408" y="218711"/>
                    </a:lnTo>
                    <a:cubicBezTo>
                      <a:pt x="7509" y="218711"/>
                      <a:pt x="203" y="218711"/>
                      <a:pt x="203" y="226809"/>
                    </a:cubicBezTo>
                    <a:cubicBezTo>
                      <a:pt x="203" y="234906"/>
                      <a:pt x="7509" y="234906"/>
                      <a:pt x="14408" y="234906"/>
                    </a:cubicBezTo>
                    <a:lnTo>
                      <a:pt x="78533" y="234906"/>
                    </a:lnTo>
                    <a:cubicBezTo>
                      <a:pt x="147935" y="234906"/>
                      <a:pt x="203131" y="182271"/>
                      <a:pt x="203131" y="117490"/>
                    </a:cubicBezTo>
                    <a:cubicBezTo>
                      <a:pt x="203131" y="52709"/>
                      <a:pt x="147935" y="75"/>
                      <a:pt x="78533" y="75"/>
                    </a:cubicBezTo>
                    <a:lnTo>
                      <a:pt x="14408" y="75"/>
                    </a:lnTo>
                    <a:cubicBezTo>
                      <a:pt x="7509" y="75"/>
                      <a:pt x="203" y="75"/>
                      <a:pt x="203" y="8172"/>
                    </a:cubicBezTo>
                    <a:cubicBezTo>
                      <a:pt x="203" y="16270"/>
                      <a:pt x="7509" y="16270"/>
                      <a:pt x="14408" y="16270"/>
                    </a:cubicBezTo>
                    <a:lnTo>
                      <a:pt x="77722" y="16270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FC36B1B-346B-5F80-CBD3-5FD47EE62815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11227945" y="5291171"/>
                <a:ext cx="240672" cy="294348"/>
              </a:xfrm>
              <a:custGeom>
                <a:avLst/>
                <a:gdLst>
                  <a:gd name="connsiteX0" fmla="*/ 240885 w 240672"/>
                  <a:gd name="connsiteY0" fmla="*/ 4124 h 294348"/>
                  <a:gd name="connsiteX1" fmla="*/ 236420 w 240672"/>
                  <a:gd name="connsiteY1" fmla="*/ 75 h 294348"/>
                  <a:gd name="connsiteX2" fmla="*/ 229115 w 240672"/>
                  <a:gd name="connsiteY2" fmla="*/ 6148 h 294348"/>
                  <a:gd name="connsiteX3" fmla="*/ 209634 w 240672"/>
                  <a:gd name="connsiteY3" fmla="*/ 29226 h 294348"/>
                  <a:gd name="connsiteX4" fmla="*/ 151597 w 240672"/>
                  <a:gd name="connsiteY4" fmla="*/ 75 h 294348"/>
                  <a:gd name="connsiteX5" fmla="*/ 51350 w 240672"/>
                  <a:gd name="connsiteY5" fmla="*/ 95627 h 294348"/>
                  <a:gd name="connsiteX6" fmla="*/ 93559 w 240672"/>
                  <a:gd name="connsiteY6" fmla="*/ 153120 h 294348"/>
                  <a:gd name="connsiteX7" fmla="*/ 136986 w 240672"/>
                  <a:gd name="connsiteY7" fmla="*/ 164457 h 294348"/>
                  <a:gd name="connsiteX8" fmla="*/ 174325 w 240672"/>
                  <a:gd name="connsiteY8" fmla="*/ 207374 h 294348"/>
                  <a:gd name="connsiteX9" fmla="*/ 101271 w 240672"/>
                  <a:gd name="connsiteY9" fmla="*/ 281872 h 294348"/>
                  <a:gd name="connsiteX10" fmla="*/ 30246 w 240672"/>
                  <a:gd name="connsiteY10" fmla="*/ 222760 h 294348"/>
                  <a:gd name="connsiteX11" fmla="*/ 32681 w 240672"/>
                  <a:gd name="connsiteY11" fmla="*/ 200896 h 294348"/>
                  <a:gd name="connsiteX12" fmla="*/ 33493 w 240672"/>
                  <a:gd name="connsiteY12" fmla="*/ 198062 h 294348"/>
                  <a:gd name="connsiteX13" fmla="*/ 28623 w 240672"/>
                  <a:gd name="connsiteY13" fmla="*/ 193608 h 294348"/>
                  <a:gd name="connsiteX14" fmla="*/ 24564 w 240672"/>
                  <a:gd name="connsiteY14" fmla="*/ 195228 h 294348"/>
                  <a:gd name="connsiteX15" fmla="*/ 213 w 240672"/>
                  <a:gd name="connsiteY15" fmla="*/ 290375 h 294348"/>
                  <a:gd name="connsiteX16" fmla="*/ 4677 w 240672"/>
                  <a:gd name="connsiteY16" fmla="*/ 294424 h 294348"/>
                  <a:gd name="connsiteX17" fmla="*/ 11983 w 240672"/>
                  <a:gd name="connsiteY17" fmla="*/ 288350 h 294348"/>
                  <a:gd name="connsiteX18" fmla="*/ 31869 w 240672"/>
                  <a:gd name="connsiteY18" fmla="*/ 265272 h 294348"/>
                  <a:gd name="connsiteX19" fmla="*/ 100459 w 240672"/>
                  <a:gd name="connsiteY19" fmla="*/ 294424 h 294348"/>
                  <a:gd name="connsiteX20" fmla="*/ 203546 w 240672"/>
                  <a:gd name="connsiteY20" fmla="*/ 190369 h 294348"/>
                  <a:gd name="connsiteX21" fmla="*/ 183659 w 240672"/>
                  <a:gd name="connsiteY21" fmla="*/ 142998 h 294348"/>
                  <a:gd name="connsiteX22" fmla="*/ 132116 w 240672"/>
                  <a:gd name="connsiteY22" fmla="*/ 122754 h 294348"/>
                  <a:gd name="connsiteX23" fmla="*/ 104923 w 240672"/>
                  <a:gd name="connsiteY23" fmla="*/ 115466 h 294348"/>
                  <a:gd name="connsiteX24" fmla="*/ 80166 w 240672"/>
                  <a:gd name="connsiteY24" fmla="*/ 78622 h 294348"/>
                  <a:gd name="connsiteX25" fmla="*/ 151191 w 240672"/>
                  <a:gd name="connsiteY25" fmla="*/ 11411 h 294348"/>
                  <a:gd name="connsiteX26" fmla="*/ 209634 w 240672"/>
                  <a:gd name="connsiteY26" fmla="*/ 74168 h 294348"/>
                  <a:gd name="connsiteX27" fmla="*/ 208011 w 240672"/>
                  <a:gd name="connsiteY27" fmla="*/ 96841 h 294348"/>
                  <a:gd name="connsiteX28" fmla="*/ 212881 w 240672"/>
                  <a:gd name="connsiteY28" fmla="*/ 100890 h 294348"/>
                  <a:gd name="connsiteX29" fmla="*/ 218969 w 240672"/>
                  <a:gd name="connsiteY29" fmla="*/ 92793 h 294348"/>
                  <a:gd name="connsiteX30" fmla="*/ 240885 w 240672"/>
                  <a:gd name="connsiteY30" fmla="*/ 4124 h 294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0672" h="294348">
                    <a:moveTo>
                      <a:pt x="240885" y="4124"/>
                    </a:moveTo>
                    <a:cubicBezTo>
                      <a:pt x="240885" y="2909"/>
                      <a:pt x="240073" y="75"/>
                      <a:pt x="236420" y="75"/>
                    </a:cubicBezTo>
                    <a:cubicBezTo>
                      <a:pt x="234391" y="75"/>
                      <a:pt x="233985" y="480"/>
                      <a:pt x="229115" y="6148"/>
                    </a:cubicBezTo>
                    <a:lnTo>
                      <a:pt x="209634" y="29226"/>
                    </a:lnTo>
                    <a:cubicBezTo>
                      <a:pt x="199082" y="10197"/>
                      <a:pt x="177977" y="75"/>
                      <a:pt x="151597" y="75"/>
                    </a:cubicBezTo>
                    <a:cubicBezTo>
                      <a:pt x="100053" y="75"/>
                      <a:pt x="51350" y="46636"/>
                      <a:pt x="51350" y="95627"/>
                    </a:cubicBezTo>
                    <a:cubicBezTo>
                      <a:pt x="51350" y="128422"/>
                      <a:pt x="72861" y="147047"/>
                      <a:pt x="93559" y="153120"/>
                    </a:cubicBezTo>
                    <a:lnTo>
                      <a:pt x="136986" y="164457"/>
                    </a:lnTo>
                    <a:cubicBezTo>
                      <a:pt x="152003" y="168101"/>
                      <a:pt x="174325" y="174174"/>
                      <a:pt x="174325" y="207374"/>
                    </a:cubicBezTo>
                    <a:cubicBezTo>
                      <a:pt x="174325" y="243813"/>
                      <a:pt x="141044" y="281872"/>
                      <a:pt x="101271" y="281872"/>
                    </a:cubicBezTo>
                    <a:cubicBezTo>
                      <a:pt x="75296" y="281872"/>
                      <a:pt x="30246" y="272965"/>
                      <a:pt x="30246" y="222760"/>
                    </a:cubicBezTo>
                    <a:cubicBezTo>
                      <a:pt x="30246" y="213042"/>
                      <a:pt x="32275" y="203325"/>
                      <a:pt x="32681" y="200896"/>
                    </a:cubicBezTo>
                    <a:cubicBezTo>
                      <a:pt x="33087" y="199277"/>
                      <a:pt x="33493" y="198872"/>
                      <a:pt x="33493" y="198062"/>
                    </a:cubicBezTo>
                    <a:cubicBezTo>
                      <a:pt x="33493" y="194013"/>
                      <a:pt x="30652" y="193608"/>
                      <a:pt x="28623" y="193608"/>
                    </a:cubicBezTo>
                    <a:cubicBezTo>
                      <a:pt x="26593" y="193608"/>
                      <a:pt x="25782" y="194013"/>
                      <a:pt x="24564" y="195228"/>
                    </a:cubicBezTo>
                    <a:cubicBezTo>
                      <a:pt x="22941" y="196847"/>
                      <a:pt x="213" y="289160"/>
                      <a:pt x="213" y="290375"/>
                    </a:cubicBezTo>
                    <a:cubicBezTo>
                      <a:pt x="213" y="292804"/>
                      <a:pt x="2242" y="294424"/>
                      <a:pt x="4677" y="294424"/>
                    </a:cubicBezTo>
                    <a:cubicBezTo>
                      <a:pt x="6706" y="294424"/>
                      <a:pt x="7112" y="294019"/>
                      <a:pt x="11983" y="288350"/>
                    </a:cubicBezTo>
                    <a:lnTo>
                      <a:pt x="31869" y="265272"/>
                    </a:lnTo>
                    <a:cubicBezTo>
                      <a:pt x="49321" y="288755"/>
                      <a:pt x="76919" y="294424"/>
                      <a:pt x="100459" y="294424"/>
                    </a:cubicBezTo>
                    <a:cubicBezTo>
                      <a:pt x="155655" y="294424"/>
                      <a:pt x="203546" y="240574"/>
                      <a:pt x="203546" y="190369"/>
                    </a:cubicBezTo>
                    <a:cubicBezTo>
                      <a:pt x="203546" y="162432"/>
                      <a:pt x="189747" y="148666"/>
                      <a:pt x="183659" y="142998"/>
                    </a:cubicBezTo>
                    <a:cubicBezTo>
                      <a:pt x="174325" y="133686"/>
                      <a:pt x="168237" y="132066"/>
                      <a:pt x="132116" y="122754"/>
                    </a:cubicBezTo>
                    <a:cubicBezTo>
                      <a:pt x="123187" y="120325"/>
                      <a:pt x="108576" y="116276"/>
                      <a:pt x="104923" y="115466"/>
                    </a:cubicBezTo>
                    <a:cubicBezTo>
                      <a:pt x="93965" y="111822"/>
                      <a:pt x="80166" y="100080"/>
                      <a:pt x="80166" y="78622"/>
                    </a:cubicBezTo>
                    <a:cubicBezTo>
                      <a:pt x="80166" y="45826"/>
                      <a:pt x="112635" y="11411"/>
                      <a:pt x="151191" y="11411"/>
                    </a:cubicBezTo>
                    <a:cubicBezTo>
                      <a:pt x="184877" y="11411"/>
                      <a:pt x="209634" y="28821"/>
                      <a:pt x="209634" y="74168"/>
                    </a:cubicBezTo>
                    <a:cubicBezTo>
                      <a:pt x="209634" y="87124"/>
                      <a:pt x="208011" y="94412"/>
                      <a:pt x="208011" y="96841"/>
                    </a:cubicBezTo>
                    <a:cubicBezTo>
                      <a:pt x="208011" y="97246"/>
                      <a:pt x="208011" y="100890"/>
                      <a:pt x="212881" y="100890"/>
                    </a:cubicBezTo>
                    <a:cubicBezTo>
                      <a:pt x="216939" y="100890"/>
                      <a:pt x="217345" y="99676"/>
                      <a:pt x="218969" y="92793"/>
                    </a:cubicBezTo>
                    <a:lnTo>
                      <a:pt x="240885" y="4124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0711D1C-BDA4-52ED-A111-BF6404AC4B62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11614158" y="5400084"/>
                <a:ext cx="27598" cy="150615"/>
              </a:xfrm>
              <a:custGeom>
                <a:avLst/>
                <a:gdLst>
                  <a:gd name="connsiteX0" fmla="*/ 16456 w 27598"/>
                  <a:gd name="connsiteY0" fmla="*/ 83480 h 150615"/>
                  <a:gd name="connsiteX1" fmla="*/ 27820 w 27598"/>
                  <a:gd name="connsiteY1" fmla="*/ 75383 h 150615"/>
                  <a:gd name="connsiteX2" fmla="*/ 16456 w 27598"/>
                  <a:gd name="connsiteY2" fmla="*/ 67285 h 150615"/>
                  <a:gd name="connsiteX3" fmla="*/ 16456 w 27598"/>
                  <a:gd name="connsiteY3" fmla="*/ 14246 h 150615"/>
                  <a:gd name="connsiteX4" fmla="*/ 8339 w 27598"/>
                  <a:gd name="connsiteY4" fmla="*/ 75 h 150615"/>
                  <a:gd name="connsiteX5" fmla="*/ 222 w 27598"/>
                  <a:gd name="connsiteY5" fmla="*/ 14246 h 150615"/>
                  <a:gd name="connsiteX6" fmla="*/ 222 w 27598"/>
                  <a:gd name="connsiteY6" fmla="*/ 136520 h 150615"/>
                  <a:gd name="connsiteX7" fmla="*/ 8339 w 27598"/>
                  <a:gd name="connsiteY7" fmla="*/ 150691 h 150615"/>
                  <a:gd name="connsiteX8" fmla="*/ 16456 w 27598"/>
                  <a:gd name="connsiteY8" fmla="*/ 136520 h 150615"/>
                  <a:gd name="connsiteX9" fmla="*/ 16456 w 27598"/>
                  <a:gd name="connsiteY9" fmla="*/ 83480 h 150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598" h="150615">
                    <a:moveTo>
                      <a:pt x="16456" y="83480"/>
                    </a:moveTo>
                    <a:cubicBezTo>
                      <a:pt x="18892" y="83480"/>
                      <a:pt x="27820" y="83480"/>
                      <a:pt x="27820" y="75383"/>
                    </a:cubicBezTo>
                    <a:cubicBezTo>
                      <a:pt x="27820" y="67285"/>
                      <a:pt x="18892" y="67285"/>
                      <a:pt x="16456" y="67285"/>
                    </a:cubicBezTo>
                    <a:lnTo>
                      <a:pt x="16456" y="14246"/>
                    </a:lnTo>
                    <a:cubicBezTo>
                      <a:pt x="16456" y="7767"/>
                      <a:pt x="16456" y="75"/>
                      <a:pt x="8339" y="75"/>
                    </a:cubicBezTo>
                    <a:cubicBezTo>
                      <a:pt x="222" y="75"/>
                      <a:pt x="222" y="7767"/>
                      <a:pt x="222" y="14246"/>
                    </a:cubicBezTo>
                    <a:lnTo>
                      <a:pt x="222" y="136520"/>
                    </a:lnTo>
                    <a:cubicBezTo>
                      <a:pt x="222" y="142998"/>
                      <a:pt x="222" y="150691"/>
                      <a:pt x="8339" y="150691"/>
                    </a:cubicBezTo>
                    <a:cubicBezTo>
                      <a:pt x="16456" y="150691"/>
                      <a:pt x="16456" y="142998"/>
                      <a:pt x="16456" y="136520"/>
                    </a:cubicBezTo>
                    <a:lnTo>
                      <a:pt x="16456" y="83480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1D14E5E2-06DB-1951-5A6E-A206DE75E9C6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11625522" y="5467294"/>
                <a:ext cx="247977" cy="16195"/>
              </a:xfrm>
              <a:custGeom>
                <a:avLst/>
                <a:gdLst>
                  <a:gd name="connsiteX0" fmla="*/ 233995 w 247977"/>
                  <a:gd name="connsiteY0" fmla="*/ 16270 h 16195"/>
                  <a:gd name="connsiteX1" fmla="*/ 248200 w 247977"/>
                  <a:gd name="connsiteY1" fmla="*/ 8172 h 16195"/>
                  <a:gd name="connsiteX2" fmla="*/ 233995 w 247977"/>
                  <a:gd name="connsiteY2" fmla="*/ 75 h 16195"/>
                  <a:gd name="connsiteX3" fmla="*/ 14427 w 247977"/>
                  <a:gd name="connsiteY3" fmla="*/ 75 h 16195"/>
                  <a:gd name="connsiteX4" fmla="*/ 222 w 247977"/>
                  <a:gd name="connsiteY4" fmla="*/ 8172 h 16195"/>
                  <a:gd name="connsiteX5" fmla="*/ 14427 w 247977"/>
                  <a:gd name="connsiteY5" fmla="*/ 16270 h 16195"/>
                  <a:gd name="connsiteX6" fmla="*/ 233995 w 247977"/>
                  <a:gd name="connsiteY6" fmla="*/ 16270 h 1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977" h="16195">
                    <a:moveTo>
                      <a:pt x="233995" y="16270"/>
                    </a:moveTo>
                    <a:cubicBezTo>
                      <a:pt x="240894" y="16270"/>
                      <a:pt x="248200" y="16270"/>
                      <a:pt x="248200" y="8172"/>
                    </a:cubicBezTo>
                    <a:cubicBezTo>
                      <a:pt x="248200" y="75"/>
                      <a:pt x="240894" y="75"/>
                      <a:pt x="233995" y="75"/>
                    </a:cubicBezTo>
                    <a:lnTo>
                      <a:pt x="14427" y="75"/>
                    </a:lnTo>
                    <a:cubicBezTo>
                      <a:pt x="7528" y="75"/>
                      <a:pt x="222" y="75"/>
                      <a:pt x="222" y="8172"/>
                    </a:cubicBezTo>
                    <a:cubicBezTo>
                      <a:pt x="222" y="16270"/>
                      <a:pt x="7528" y="16270"/>
                      <a:pt x="14427" y="16270"/>
                    </a:cubicBezTo>
                    <a:lnTo>
                      <a:pt x="233995" y="16270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81CA30B-0C57-B18B-A46A-17215A65FFA7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11862183" y="5369718"/>
                <a:ext cx="360399" cy="211348"/>
              </a:xfrm>
              <a:custGeom>
                <a:avLst/>
                <a:gdLst>
                  <a:gd name="connsiteX0" fmla="*/ 316389 w 360399"/>
                  <a:gd name="connsiteY0" fmla="*/ 113846 h 211348"/>
                  <a:gd name="connsiteX1" fmla="*/ 279862 w 360399"/>
                  <a:gd name="connsiteY1" fmla="*/ 152715 h 211348"/>
                  <a:gd name="connsiteX2" fmla="*/ 258352 w 360399"/>
                  <a:gd name="connsiteY2" fmla="*/ 206564 h 211348"/>
                  <a:gd name="connsiteX3" fmla="*/ 266469 w 360399"/>
                  <a:gd name="connsiteY3" fmla="*/ 211423 h 211348"/>
                  <a:gd name="connsiteX4" fmla="*/ 275398 w 360399"/>
                  <a:gd name="connsiteY4" fmla="*/ 203325 h 211348"/>
                  <a:gd name="connsiteX5" fmla="*/ 354540 w 360399"/>
                  <a:gd name="connsiteY5" fmla="*/ 111012 h 211348"/>
                  <a:gd name="connsiteX6" fmla="*/ 360628 w 360399"/>
                  <a:gd name="connsiteY6" fmla="*/ 105749 h 211348"/>
                  <a:gd name="connsiteX7" fmla="*/ 357381 w 360399"/>
                  <a:gd name="connsiteY7" fmla="*/ 101295 h 211348"/>
                  <a:gd name="connsiteX8" fmla="*/ 274992 w 360399"/>
                  <a:gd name="connsiteY8" fmla="*/ 6148 h 211348"/>
                  <a:gd name="connsiteX9" fmla="*/ 266469 w 360399"/>
                  <a:gd name="connsiteY9" fmla="*/ 75 h 211348"/>
                  <a:gd name="connsiteX10" fmla="*/ 258352 w 360399"/>
                  <a:gd name="connsiteY10" fmla="*/ 4933 h 211348"/>
                  <a:gd name="connsiteX11" fmla="*/ 279051 w 360399"/>
                  <a:gd name="connsiteY11" fmla="*/ 58378 h 211348"/>
                  <a:gd name="connsiteX12" fmla="*/ 316389 w 360399"/>
                  <a:gd name="connsiteY12" fmla="*/ 97651 h 211348"/>
                  <a:gd name="connsiteX13" fmla="*/ 14839 w 360399"/>
                  <a:gd name="connsiteY13" fmla="*/ 97651 h 211348"/>
                  <a:gd name="connsiteX14" fmla="*/ 228 w 360399"/>
                  <a:gd name="connsiteY14" fmla="*/ 105749 h 211348"/>
                  <a:gd name="connsiteX15" fmla="*/ 14839 w 360399"/>
                  <a:gd name="connsiteY15" fmla="*/ 113846 h 211348"/>
                  <a:gd name="connsiteX16" fmla="*/ 316389 w 360399"/>
                  <a:gd name="connsiteY16" fmla="*/ 113846 h 2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0399" h="211348">
                    <a:moveTo>
                      <a:pt x="316389" y="113846"/>
                    </a:moveTo>
                    <a:cubicBezTo>
                      <a:pt x="294067" y="130852"/>
                      <a:pt x="283109" y="147452"/>
                      <a:pt x="279862" y="152715"/>
                    </a:cubicBezTo>
                    <a:cubicBezTo>
                      <a:pt x="261599" y="180652"/>
                      <a:pt x="258352" y="206160"/>
                      <a:pt x="258352" y="206564"/>
                    </a:cubicBezTo>
                    <a:cubicBezTo>
                      <a:pt x="258352" y="211423"/>
                      <a:pt x="263222" y="211423"/>
                      <a:pt x="266469" y="211423"/>
                    </a:cubicBezTo>
                    <a:cubicBezTo>
                      <a:pt x="273369" y="211423"/>
                      <a:pt x="273775" y="210613"/>
                      <a:pt x="275398" y="203325"/>
                    </a:cubicBezTo>
                    <a:cubicBezTo>
                      <a:pt x="284733" y="163647"/>
                      <a:pt x="308678" y="129637"/>
                      <a:pt x="354540" y="111012"/>
                    </a:cubicBezTo>
                    <a:cubicBezTo>
                      <a:pt x="359410" y="109393"/>
                      <a:pt x="360628" y="108583"/>
                      <a:pt x="360628" y="105749"/>
                    </a:cubicBezTo>
                    <a:cubicBezTo>
                      <a:pt x="360628" y="102915"/>
                      <a:pt x="358192" y="101700"/>
                      <a:pt x="357381" y="101295"/>
                    </a:cubicBezTo>
                    <a:cubicBezTo>
                      <a:pt x="339523" y="94412"/>
                      <a:pt x="290415" y="74168"/>
                      <a:pt x="274992" y="6148"/>
                    </a:cubicBezTo>
                    <a:cubicBezTo>
                      <a:pt x="273775" y="1289"/>
                      <a:pt x="273369" y="75"/>
                      <a:pt x="266469" y="75"/>
                    </a:cubicBezTo>
                    <a:cubicBezTo>
                      <a:pt x="263222" y="75"/>
                      <a:pt x="258352" y="75"/>
                      <a:pt x="258352" y="4933"/>
                    </a:cubicBezTo>
                    <a:cubicBezTo>
                      <a:pt x="258352" y="5743"/>
                      <a:pt x="262005" y="31251"/>
                      <a:pt x="279051" y="58378"/>
                    </a:cubicBezTo>
                    <a:cubicBezTo>
                      <a:pt x="287168" y="70524"/>
                      <a:pt x="298938" y="84695"/>
                      <a:pt x="316389" y="97651"/>
                    </a:cubicBezTo>
                    <a:lnTo>
                      <a:pt x="14839" y="97651"/>
                    </a:lnTo>
                    <a:cubicBezTo>
                      <a:pt x="7534" y="97651"/>
                      <a:pt x="228" y="97651"/>
                      <a:pt x="228" y="105749"/>
                    </a:cubicBezTo>
                    <a:cubicBezTo>
                      <a:pt x="228" y="113846"/>
                      <a:pt x="7534" y="113846"/>
                      <a:pt x="14839" y="113846"/>
                    </a:cubicBezTo>
                    <a:lnTo>
                      <a:pt x="316389" y="113846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65E211A-EA1A-5D32-6E2E-C914C16996CE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12387268" y="5298863"/>
                <a:ext cx="228090" cy="285036"/>
              </a:xfrm>
              <a:custGeom>
                <a:avLst/>
                <a:gdLst>
                  <a:gd name="connsiteX0" fmla="*/ 66395 w 228090"/>
                  <a:gd name="connsiteY0" fmla="*/ 11007 h 285036"/>
                  <a:gd name="connsiteX1" fmla="*/ 241 w 228090"/>
                  <a:gd name="connsiteY1" fmla="*/ 151905 h 285036"/>
                  <a:gd name="connsiteX2" fmla="*/ 34739 w 228090"/>
                  <a:gd name="connsiteY2" fmla="*/ 255960 h 285036"/>
                  <a:gd name="connsiteX3" fmla="*/ 100081 w 228090"/>
                  <a:gd name="connsiteY3" fmla="*/ 285111 h 285036"/>
                  <a:gd name="connsiteX4" fmla="*/ 228332 w 228090"/>
                  <a:gd name="connsiteY4" fmla="*/ 126398 h 285036"/>
                  <a:gd name="connsiteX5" fmla="*/ 198704 w 228090"/>
                  <a:gd name="connsiteY5" fmla="*/ 21129 h 285036"/>
                  <a:gd name="connsiteX6" fmla="*/ 148378 w 228090"/>
                  <a:gd name="connsiteY6" fmla="*/ 75 h 285036"/>
                  <a:gd name="connsiteX7" fmla="*/ 79789 w 228090"/>
                  <a:gd name="connsiteY7" fmla="*/ 72953 h 285036"/>
                  <a:gd name="connsiteX8" fmla="*/ 103328 w 228090"/>
                  <a:gd name="connsiteY8" fmla="*/ 107773 h 285036"/>
                  <a:gd name="connsiteX9" fmla="*/ 119562 w 228090"/>
                  <a:gd name="connsiteY9" fmla="*/ 94412 h 285036"/>
                  <a:gd name="connsiteX10" fmla="*/ 99270 w 228090"/>
                  <a:gd name="connsiteY10" fmla="*/ 51900 h 285036"/>
                  <a:gd name="connsiteX11" fmla="*/ 145131 w 228090"/>
                  <a:gd name="connsiteY11" fmla="*/ 13436 h 285036"/>
                  <a:gd name="connsiteX12" fmla="*/ 194646 w 228090"/>
                  <a:gd name="connsiteY12" fmla="*/ 64451 h 285036"/>
                  <a:gd name="connsiteX13" fmla="*/ 199922 w 228090"/>
                  <a:gd name="connsiteY13" fmla="*/ 127208 h 285036"/>
                  <a:gd name="connsiteX14" fmla="*/ 111039 w 228090"/>
                  <a:gd name="connsiteY14" fmla="*/ 269321 h 285036"/>
                  <a:gd name="connsiteX15" fmla="*/ 27839 w 228090"/>
                  <a:gd name="connsiteY15" fmla="*/ 136115 h 285036"/>
                  <a:gd name="connsiteX16" fmla="*/ 72077 w 228090"/>
                  <a:gd name="connsiteY16" fmla="*/ 15865 h 285036"/>
                  <a:gd name="connsiteX17" fmla="*/ 66395 w 228090"/>
                  <a:gd name="connsiteY17" fmla="*/ 11007 h 285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090" h="285036">
                    <a:moveTo>
                      <a:pt x="66395" y="11007"/>
                    </a:moveTo>
                    <a:cubicBezTo>
                      <a:pt x="18099" y="42182"/>
                      <a:pt x="241" y="98056"/>
                      <a:pt x="241" y="151905"/>
                    </a:cubicBezTo>
                    <a:cubicBezTo>
                      <a:pt x="241" y="188750"/>
                      <a:pt x="8358" y="230048"/>
                      <a:pt x="34739" y="255960"/>
                    </a:cubicBezTo>
                    <a:cubicBezTo>
                      <a:pt x="52596" y="273775"/>
                      <a:pt x="74513" y="285111"/>
                      <a:pt x="100081" y="285111"/>
                    </a:cubicBezTo>
                    <a:cubicBezTo>
                      <a:pt x="175570" y="285111"/>
                      <a:pt x="228332" y="231262"/>
                      <a:pt x="228332" y="126398"/>
                    </a:cubicBezTo>
                    <a:cubicBezTo>
                      <a:pt x="228332" y="89958"/>
                      <a:pt x="227114" y="49470"/>
                      <a:pt x="198704" y="21129"/>
                    </a:cubicBezTo>
                    <a:cubicBezTo>
                      <a:pt x="185717" y="8172"/>
                      <a:pt x="167453" y="75"/>
                      <a:pt x="148378" y="75"/>
                    </a:cubicBezTo>
                    <a:cubicBezTo>
                      <a:pt x="107793" y="75"/>
                      <a:pt x="79789" y="33680"/>
                      <a:pt x="79789" y="72953"/>
                    </a:cubicBezTo>
                    <a:cubicBezTo>
                      <a:pt x="79789" y="87529"/>
                      <a:pt x="85065" y="107773"/>
                      <a:pt x="103328" y="107773"/>
                    </a:cubicBezTo>
                    <a:cubicBezTo>
                      <a:pt x="111445" y="107773"/>
                      <a:pt x="119562" y="102915"/>
                      <a:pt x="119562" y="94412"/>
                    </a:cubicBezTo>
                    <a:cubicBezTo>
                      <a:pt x="119562" y="76597"/>
                      <a:pt x="99270" y="70119"/>
                      <a:pt x="99270" y="51900"/>
                    </a:cubicBezTo>
                    <a:cubicBezTo>
                      <a:pt x="99270" y="28821"/>
                      <a:pt x="122809" y="13436"/>
                      <a:pt x="145131" y="13436"/>
                    </a:cubicBezTo>
                    <a:cubicBezTo>
                      <a:pt x="171512" y="13436"/>
                      <a:pt x="188558" y="40158"/>
                      <a:pt x="194646" y="64451"/>
                    </a:cubicBezTo>
                    <a:cubicBezTo>
                      <a:pt x="199922" y="84695"/>
                      <a:pt x="199922" y="106154"/>
                      <a:pt x="199922" y="127208"/>
                    </a:cubicBezTo>
                    <a:cubicBezTo>
                      <a:pt x="199922" y="187130"/>
                      <a:pt x="183282" y="269321"/>
                      <a:pt x="111039" y="269321"/>
                    </a:cubicBezTo>
                    <a:cubicBezTo>
                      <a:pt x="49755" y="269321"/>
                      <a:pt x="27839" y="204135"/>
                      <a:pt x="27839" y="136115"/>
                    </a:cubicBezTo>
                    <a:cubicBezTo>
                      <a:pt x="27839" y="91983"/>
                      <a:pt x="40421" y="47851"/>
                      <a:pt x="72077" y="15865"/>
                    </a:cubicBezTo>
                    <a:lnTo>
                      <a:pt x="66395" y="11007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3BC66D4-F93D-A743-EE67-AF6285598659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12599103" y="5291171"/>
                <a:ext cx="240672" cy="294348"/>
              </a:xfrm>
              <a:custGeom>
                <a:avLst/>
                <a:gdLst>
                  <a:gd name="connsiteX0" fmla="*/ 240918 w 240672"/>
                  <a:gd name="connsiteY0" fmla="*/ 4124 h 294348"/>
                  <a:gd name="connsiteX1" fmla="*/ 236454 w 240672"/>
                  <a:gd name="connsiteY1" fmla="*/ 75 h 294348"/>
                  <a:gd name="connsiteX2" fmla="*/ 229149 w 240672"/>
                  <a:gd name="connsiteY2" fmla="*/ 6148 h 294348"/>
                  <a:gd name="connsiteX3" fmla="*/ 209668 w 240672"/>
                  <a:gd name="connsiteY3" fmla="*/ 29226 h 294348"/>
                  <a:gd name="connsiteX4" fmla="*/ 151630 w 240672"/>
                  <a:gd name="connsiteY4" fmla="*/ 75 h 294348"/>
                  <a:gd name="connsiteX5" fmla="*/ 51384 w 240672"/>
                  <a:gd name="connsiteY5" fmla="*/ 95627 h 294348"/>
                  <a:gd name="connsiteX6" fmla="*/ 93593 w 240672"/>
                  <a:gd name="connsiteY6" fmla="*/ 153120 h 294348"/>
                  <a:gd name="connsiteX7" fmla="*/ 137020 w 240672"/>
                  <a:gd name="connsiteY7" fmla="*/ 164457 h 294348"/>
                  <a:gd name="connsiteX8" fmla="*/ 174358 w 240672"/>
                  <a:gd name="connsiteY8" fmla="*/ 207374 h 294348"/>
                  <a:gd name="connsiteX9" fmla="*/ 101304 w 240672"/>
                  <a:gd name="connsiteY9" fmla="*/ 281872 h 294348"/>
                  <a:gd name="connsiteX10" fmla="*/ 30280 w 240672"/>
                  <a:gd name="connsiteY10" fmla="*/ 222760 h 294348"/>
                  <a:gd name="connsiteX11" fmla="*/ 32715 w 240672"/>
                  <a:gd name="connsiteY11" fmla="*/ 200896 h 294348"/>
                  <a:gd name="connsiteX12" fmla="*/ 33527 w 240672"/>
                  <a:gd name="connsiteY12" fmla="*/ 198062 h 294348"/>
                  <a:gd name="connsiteX13" fmla="*/ 28656 w 240672"/>
                  <a:gd name="connsiteY13" fmla="*/ 193608 h 294348"/>
                  <a:gd name="connsiteX14" fmla="*/ 24598 w 240672"/>
                  <a:gd name="connsiteY14" fmla="*/ 195228 h 294348"/>
                  <a:gd name="connsiteX15" fmla="*/ 246 w 240672"/>
                  <a:gd name="connsiteY15" fmla="*/ 290375 h 294348"/>
                  <a:gd name="connsiteX16" fmla="*/ 4711 w 240672"/>
                  <a:gd name="connsiteY16" fmla="*/ 294424 h 294348"/>
                  <a:gd name="connsiteX17" fmla="*/ 12016 w 240672"/>
                  <a:gd name="connsiteY17" fmla="*/ 288350 h 294348"/>
                  <a:gd name="connsiteX18" fmla="*/ 31903 w 240672"/>
                  <a:gd name="connsiteY18" fmla="*/ 265272 h 294348"/>
                  <a:gd name="connsiteX19" fmla="*/ 100493 w 240672"/>
                  <a:gd name="connsiteY19" fmla="*/ 294424 h 294348"/>
                  <a:gd name="connsiteX20" fmla="*/ 203580 w 240672"/>
                  <a:gd name="connsiteY20" fmla="*/ 190369 h 294348"/>
                  <a:gd name="connsiteX21" fmla="*/ 183693 w 240672"/>
                  <a:gd name="connsiteY21" fmla="*/ 142998 h 294348"/>
                  <a:gd name="connsiteX22" fmla="*/ 132149 w 240672"/>
                  <a:gd name="connsiteY22" fmla="*/ 122754 h 294348"/>
                  <a:gd name="connsiteX23" fmla="*/ 104957 w 240672"/>
                  <a:gd name="connsiteY23" fmla="*/ 115466 h 294348"/>
                  <a:gd name="connsiteX24" fmla="*/ 80200 w 240672"/>
                  <a:gd name="connsiteY24" fmla="*/ 78622 h 294348"/>
                  <a:gd name="connsiteX25" fmla="*/ 151224 w 240672"/>
                  <a:gd name="connsiteY25" fmla="*/ 11411 h 294348"/>
                  <a:gd name="connsiteX26" fmla="*/ 209668 w 240672"/>
                  <a:gd name="connsiteY26" fmla="*/ 74168 h 294348"/>
                  <a:gd name="connsiteX27" fmla="*/ 208044 w 240672"/>
                  <a:gd name="connsiteY27" fmla="*/ 96841 h 294348"/>
                  <a:gd name="connsiteX28" fmla="*/ 212914 w 240672"/>
                  <a:gd name="connsiteY28" fmla="*/ 100890 h 294348"/>
                  <a:gd name="connsiteX29" fmla="*/ 219002 w 240672"/>
                  <a:gd name="connsiteY29" fmla="*/ 92793 h 294348"/>
                  <a:gd name="connsiteX30" fmla="*/ 240918 w 240672"/>
                  <a:gd name="connsiteY30" fmla="*/ 4124 h 294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0672" h="294348">
                    <a:moveTo>
                      <a:pt x="240918" y="4124"/>
                    </a:moveTo>
                    <a:cubicBezTo>
                      <a:pt x="240918" y="2909"/>
                      <a:pt x="240107" y="75"/>
                      <a:pt x="236454" y="75"/>
                    </a:cubicBezTo>
                    <a:cubicBezTo>
                      <a:pt x="234425" y="75"/>
                      <a:pt x="234019" y="480"/>
                      <a:pt x="229149" y="6148"/>
                    </a:cubicBezTo>
                    <a:lnTo>
                      <a:pt x="209668" y="29226"/>
                    </a:lnTo>
                    <a:cubicBezTo>
                      <a:pt x="199115" y="10197"/>
                      <a:pt x="178011" y="75"/>
                      <a:pt x="151630" y="75"/>
                    </a:cubicBezTo>
                    <a:cubicBezTo>
                      <a:pt x="100087" y="75"/>
                      <a:pt x="51384" y="46636"/>
                      <a:pt x="51384" y="95627"/>
                    </a:cubicBezTo>
                    <a:cubicBezTo>
                      <a:pt x="51384" y="128422"/>
                      <a:pt x="72894" y="147047"/>
                      <a:pt x="93593" y="153120"/>
                    </a:cubicBezTo>
                    <a:lnTo>
                      <a:pt x="137020" y="164457"/>
                    </a:lnTo>
                    <a:cubicBezTo>
                      <a:pt x="152036" y="168101"/>
                      <a:pt x="174358" y="174174"/>
                      <a:pt x="174358" y="207374"/>
                    </a:cubicBezTo>
                    <a:cubicBezTo>
                      <a:pt x="174358" y="243813"/>
                      <a:pt x="141078" y="281872"/>
                      <a:pt x="101304" y="281872"/>
                    </a:cubicBezTo>
                    <a:cubicBezTo>
                      <a:pt x="75330" y="281872"/>
                      <a:pt x="30280" y="272965"/>
                      <a:pt x="30280" y="222760"/>
                    </a:cubicBezTo>
                    <a:cubicBezTo>
                      <a:pt x="30280" y="213042"/>
                      <a:pt x="32309" y="203325"/>
                      <a:pt x="32715" y="200896"/>
                    </a:cubicBezTo>
                    <a:cubicBezTo>
                      <a:pt x="33121" y="199277"/>
                      <a:pt x="33527" y="198872"/>
                      <a:pt x="33527" y="198062"/>
                    </a:cubicBezTo>
                    <a:cubicBezTo>
                      <a:pt x="33527" y="194013"/>
                      <a:pt x="30686" y="193608"/>
                      <a:pt x="28656" y="193608"/>
                    </a:cubicBezTo>
                    <a:cubicBezTo>
                      <a:pt x="26627" y="193608"/>
                      <a:pt x="25815" y="194013"/>
                      <a:pt x="24598" y="195228"/>
                    </a:cubicBezTo>
                    <a:cubicBezTo>
                      <a:pt x="22974" y="196847"/>
                      <a:pt x="246" y="289160"/>
                      <a:pt x="246" y="290375"/>
                    </a:cubicBezTo>
                    <a:cubicBezTo>
                      <a:pt x="246" y="292804"/>
                      <a:pt x="2276" y="294424"/>
                      <a:pt x="4711" y="294424"/>
                    </a:cubicBezTo>
                    <a:cubicBezTo>
                      <a:pt x="6740" y="294424"/>
                      <a:pt x="7146" y="294019"/>
                      <a:pt x="12016" y="288350"/>
                    </a:cubicBezTo>
                    <a:lnTo>
                      <a:pt x="31903" y="265272"/>
                    </a:lnTo>
                    <a:cubicBezTo>
                      <a:pt x="49355" y="288755"/>
                      <a:pt x="76953" y="294424"/>
                      <a:pt x="100493" y="294424"/>
                    </a:cubicBezTo>
                    <a:cubicBezTo>
                      <a:pt x="155689" y="294424"/>
                      <a:pt x="203580" y="240574"/>
                      <a:pt x="203580" y="190369"/>
                    </a:cubicBezTo>
                    <a:cubicBezTo>
                      <a:pt x="203580" y="162432"/>
                      <a:pt x="189781" y="148666"/>
                      <a:pt x="183693" y="142998"/>
                    </a:cubicBezTo>
                    <a:cubicBezTo>
                      <a:pt x="174358" y="133686"/>
                      <a:pt x="168270" y="132066"/>
                      <a:pt x="132149" y="122754"/>
                    </a:cubicBezTo>
                    <a:cubicBezTo>
                      <a:pt x="123220" y="120325"/>
                      <a:pt x="108610" y="116276"/>
                      <a:pt x="104957" y="115466"/>
                    </a:cubicBezTo>
                    <a:cubicBezTo>
                      <a:pt x="93999" y="111822"/>
                      <a:pt x="80200" y="100080"/>
                      <a:pt x="80200" y="78622"/>
                    </a:cubicBezTo>
                    <a:cubicBezTo>
                      <a:pt x="80200" y="45826"/>
                      <a:pt x="112668" y="11411"/>
                      <a:pt x="151224" y="11411"/>
                    </a:cubicBezTo>
                    <a:cubicBezTo>
                      <a:pt x="184910" y="11411"/>
                      <a:pt x="209668" y="28821"/>
                      <a:pt x="209668" y="74168"/>
                    </a:cubicBezTo>
                    <a:cubicBezTo>
                      <a:pt x="209668" y="87124"/>
                      <a:pt x="208044" y="94412"/>
                      <a:pt x="208044" y="96841"/>
                    </a:cubicBezTo>
                    <a:cubicBezTo>
                      <a:pt x="208044" y="97246"/>
                      <a:pt x="208044" y="100890"/>
                      <a:pt x="212914" y="100890"/>
                    </a:cubicBezTo>
                    <a:cubicBezTo>
                      <a:pt x="216973" y="100890"/>
                      <a:pt x="217379" y="99676"/>
                      <a:pt x="219002" y="92793"/>
                    </a:cubicBezTo>
                    <a:lnTo>
                      <a:pt x="240918" y="4124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42886E-0E8E-BE44-12EC-1183795C51E1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12996680" y="5357976"/>
                <a:ext cx="202927" cy="234831"/>
              </a:xfrm>
              <a:custGeom>
                <a:avLst/>
                <a:gdLst>
                  <a:gd name="connsiteX0" fmla="*/ 188978 w 202927"/>
                  <a:gd name="connsiteY0" fmla="*/ 125588 h 234831"/>
                  <a:gd name="connsiteX1" fmla="*/ 203183 w 202927"/>
                  <a:gd name="connsiteY1" fmla="*/ 117490 h 234831"/>
                  <a:gd name="connsiteX2" fmla="*/ 188978 w 202927"/>
                  <a:gd name="connsiteY2" fmla="*/ 109393 h 234831"/>
                  <a:gd name="connsiteX3" fmla="*/ 16896 w 202927"/>
                  <a:gd name="connsiteY3" fmla="*/ 109393 h 234831"/>
                  <a:gd name="connsiteX4" fmla="*/ 125665 w 202927"/>
                  <a:gd name="connsiteY4" fmla="*/ 16270 h 234831"/>
                  <a:gd name="connsiteX5" fmla="*/ 188978 w 202927"/>
                  <a:gd name="connsiteY5" fmla="*/ 16270 h 234831"/>
                  <a:gd name="connsiteX6" fmla="*/ 203183 w 202927"/>
                  <a:gd name="connsiteY6" fmla="*/ 8172 h 234831"/>
                  <a:gd name="connsiteX7" fmla="*/ 188978 w 202927"/>
                  <a:gd name="connsiteY7" fmla="*/ 75 h 234831"/>
                  <a:gd name="connsiteX8" fmla="*/ 124853 w 202927"/>
                  <a:gd name="connsiteY8" fmla="*/ 75 h 234831"/>
                  <a:gd name="connsiteX9" fmla="*/ 256 w 202927"/>
                  <a:gd name="connsiteY9" fmla="*/ 117490 h 234831"/>
                  <a:gd name="connsiteX10" fmla="*/ 124853 w 202927"/>
                  <a:gd name="connsiteY10" fmla="*/ 234906 h 234831"/>
                  <a:gd name="connsiteX11" fmla="*/ 188978 w 202927"/>
                  <a:gd name="connsiteY11" fmla="*/ 234906 h 234831"/>
                  <a:gd name="connsiteX12" fmla="*/ 203183 w 202927"/>
                  <a:gd name="connsiteY12" fmla="*/ 226809 h 234831"/>
                  <a:gd name="connsiteX13" fmla="*/ 188978 w 202927"/>
                  <a:gd name="connsiteY13" fmla="*/ 218711 h 234831"/>
                  <a:gd name="connsiteX14" fmla="*/ 125665 w 202927"/>
                  <a:gd name="connsiteY14" fmla="*/ 218711 h 234831"/>
                  <a:gd name="connsiteX15" fmla="*/ 16896 w 202927"/>
                  <a:gd name="connsiteY15" fmla="*/ 125588 h 234831"/>
                  <a:gd name="connsiteX16" fmla="*/ 188978 w 202927"/>
                  <a:gd name="connsiteY16" fmla="*/ 125588 h 23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7" h="234831">
                    <a:moveTo>
                      <a:pt x="188978" y="125588"/>
                    </a:moveTo>
                    <a:cubicBezTo>
                      <a:pt x="195878" y="125588"/>
                      <a:pt x="203183" y="125588"/>
                      <a:pt x="203183" y="117490"/>
                    </a:cubicBezTo>
                    <a:cubicBezTo>
                      <a:pt x="203183" y="109393"/>
                      <a:pt x="195878" y="109393"/>
                      <a:pt x="188978" y="109393"/>
                    </a:cubicBezTo>
                    <a:lnTo>
                      <a:pt x="16896" y="109393"/>
                    </a:lnTo>
                    <a:cubicBezTo>
                      <a:pt x="21766" y="55139"/>
                      <a:pt x="68440" y="16270"/>
                      <a:pt x="125665" y="16270"/>
                    </a:cubicBezTo>
                    <a:lnTo>
                      <a:pt x="188978" y="16270"/>
                    </a:lnTo>
                    <a:cubicBezTo>
                      <a:pt x="195878" y="16270"/>
                      <a:pt x="203183" y="16270"/>
                      <a:pt x="203183" y="8172"/>
                    </a:cubicBezTo>
                    <a:cubicBezTo>
                      <a:pt x="203183" y="75"/>
                      <a:pt x="195878" y="75"/>
                      <a:pt x="188978" y="75"/>
                    </a:cubicBezTo>
                    <a:lnTo>
                      <a:pt x="124853" y="75"/>
                    </a:lnTo>
                    <a:cubicBezTo>
                      <a:pt x="55452" y="75"/>
                      <a:pt x="256" y="52709"/>
                      <a:pt x="256" y="117490"/>
                    </a:cubicBezTo>
                    <a:cubicBezTo>
                      <a:pt x="256" y="182271"/>
                      <a:pt x="55452" y="234906"/>
                      <a:pt x="124853" y="234906"/>
                    </a:cubicBezTo>
                    <a:lnTo>
                      <a:pt x="188978" y="234906"/>
                    </a:lnTo>
                    <a:cubicBezTo>
                      <a:pt x="195878" y="234906"/>
                      <a:pt x="203183" y="234906"/>
                      <a:pt x="203183" y="226809"/>
                    </a:cubicBezTo>
                    <a:cubicBezTo>
                      <a:pt x="203183" y="218711"/>
                      <a:pt x="195878" y="218711"/>
                      <a:pt x="188978" y="218711"/>
                    </a:cubicBezTo>
                    <a:lnTo>
                      <a:pt x="125665" y="218711"/>
                    </a:lnTo>
                    <a:cubicBezTo>
                      <a:pt x="68440" y="218711"/>
                      <a:pt x="21766" y="179842"/>
                      <a:pt x="16896" y="125588"/>
                    </a:cubicBezTo>
                    <a:lnTo>
                      <a:pt x="188978" y="125588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8781EB5-D728-6586-811D-E75CBDE11AB3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13362128" y="5301293"/>
                <a:ext cx="258123" cy="275319"/>
              </a:xfrm>
              <a:custGeom>
                <a:avLst/>
                <a:gdLst>
                  <a:gd name="connsiteX0" fmla="*/ 245808 w 258123"/>
                  <a:gd name="connsiteY0" fmla="*/ 75 h 275319"/>
                  <a:gd name="connsiteX1" fmla="*/ 265 w 258123"/>
                  <a:gd name="connsiteY1" fmla="*/ 75 h 275319"/>
                  <a:gd name="connsiteX2" fmla="*/ 265 w 258123"/>
                  <a:gd name="connsiteY2" fmla="*/ 19104 h 275319"/>
                  <a:gd name="connsiteX3" fmla="*/ 44098 w 258123"/>
                  <a:gd name="connsiteY3" fmla="*/ 19104 h 275319"/>
                  <a:gd name="connsiteX4" fmla="*/ 44098 w 258123"/>
                  <a:gd name="connsiteY4" fmla="*/ 256365 h 275319"/>
                  <a:gd name="connsiteX5" fmla="*/ 265 w 258123"/>
                  <a:gd name="connsiteY5" fmla="*/ 256365 h 275319"/>
                  <a:gd name="connsiteX6" fmla="*/ 265 w 258123"/>
                  <a:gd name="connsiteY6" fmla="*/ 275394 h 275319"/>
                  <a:gd name="connsiteX7" fmla="*/ 74537 w 258123"/>
                  <a:gd name="connsiteY7" fmla="*/ 274180 h 275319"/>
                  <a:gd name="connsiteX8" fmla="*/ 156519 w 258123"/>
                  <a:gd name="connsiteY8" fmla="*/ 275394 h 275319"/>
                  <a:gd name="connsiteX9" fmla="*/ 156519 w 258123"/>
                  <a:gd name="connsiteY9" fmla="*/ 256365 h 275319"/>
                  <a:gd name="connsiteX10" fmla="*/ 101729 w 258123"/>
                  <a:gd name="connsiteY10" fmla="*/ 256365 h 275319"/>
                  <a:gd name="connsiteX11" fmla="*/ 101729 w 258123"/>
                  <a:gd name="connsiteY11" fmla="*/ 147047 h 275319"/>
                  <a:gd name="connsiteX12" fmla="*/ 122022 w 258123"/>
                  <a:gd name="connsiteY12" fmla="*/ 147047 h 275319"/>
                  <a:gd name="connsiteX13" fmla="*/ 164637 w 258123"/>
                  <a:gd name="connsiteY13" fmla="*/ 194418 h 275319"/>
                  <a:gd name="connsiteX14" fmla="*/ 183712 w 258123"/>
                  <a:gd name="connsiteY14" fmla="*/ 194418 h 275319"/>
                  <a:gd name="connsiteX15" fmla="*/ 183712 w 258123"/>
                  <a:gd name="connsiteY15" fmla="*/ 80646 h 275319"/>
                  <a:gd name="connsiteX16" fmla="*/ 164637 w 258123"/>
                  <a:gd name="connsiteY16" fmla="*/ 80646 h 275319"/>
                  <a:gd name="connsiteX17" fmla="*/ 122022 w 258123"/>
                  <a:gd name="connsiteY17" fmla="*/ 128017 h 275319"/>
                  <a:gd name="connsiteX18" fmla="*/ 101729 w 258123"/>
                  <a:gd name="connsiteY18" fmla="*/ 128017 h 275319"/>
                  <a:gd name="connsiteX19" fmla="*/ 101729 w 258123"/>
                  <a:gd name="connsiteY19" fmla="*/ 19104 h 275319"/>
                  <a:gd name="connsiteX20" fmla="*/ 158549 w 258123"/>
                  <a:gd name="connsiteY20" fmla="*/ 19104 h 275319"/>
                  <a:gd name="connsiteX21" fmla="*/ 239314 w 258123"/>
                  <a:gd name="connsiteY21" fmla="*/ 97651 h 275319"/>
                  <a:gd name="connsiteX22" fmla="*/ 258389 w 258123"/>
                  <a:gd name="connsiteY22" fmla="*/ 97651 h 275319"/>
                  <a:gd name="connsiteX23" fmla="*/ 245808 w 258123"/>
                  <a:gd name="connsiteY23" fmla="*/ 75 h 275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8123" h="275319">
                    <a:moveTo>
                      <a:pt x="245808" y="75"/>
                    </a:moveTo>
                    <a:lnTo>
                      <a:pt x="265" y="75"/>
                    </a:lnTo>
                    <a:lnTo>
                      <a:pt x="265" y="19104"/>
                    </a:lnTo>
                    <a:lnTo>
                      <a:pt x="44098" y="19104"/>
                    </a:lnTo>
                    <a:lnTo>
                      <a:pt x="44098" y="256365"/>
                    </a:lnTo>
                    <a:lnTo>
                      <a:pt x="265" y="256365"/>
                    </a:lnTo>
                    <a:lnTo>
                      <a:pt x="265" y="275394"/>
                    </a:lnTo>
                    <a:cubicBezTo>
                      <a:pt x="15688" y="274180"/>
                      <a:pt x="56679" y="274180"/>
                      <a:pt x="74537" y="274180"/>
                    </a:cubicBezTo>
                    <a:cubicBezTo>
                      <a:pt x="94424" y="274180"/>
                      <a:pt x="138662" y="274180"/>
                      <a:pt x="156519" y="275394"/>
                    </a:cubicBezTo>
                    <a:lnTo>
                      <a:pt x="156519" y="256365"/>
                    </a:lnTo>
                    <a:lnTo>
                      <a:pt x="101729" y="256365"/>
                    </a:lnTo>
                    <a:lnTo>
                      <a:pt x="101729" y="147047"/>
                    </a:lnTo>
                    <a:lnTo>
                      <a:pt x="122022" y="147047"/>
                    </a:lnTo>
                    <a:cubicBezTo>
                      <a:pt x="160984" y="147047"/>
                      <a:pt x="164637" y="164457"/>
                      <a:pt x="164637" y="194418"/>
                    </a:cubicBezTo>
                    <a:lnTo>
                      <a:pt x="183712" y="194418"/>
                    </a:lnTo>
                    <a:lnTo>
                      <a:pt x="183712" y="80646"/>
                    </a:lnTo>
                    <a:lnTo>
                      <a:pt x="164637" y="80646"/>
                    </a:lnTo>
                    <a:cubicBezTo>
                      <a:pt x="164637" y="110607"/>
                      <a:pt x="161390" y="128017"/>
                      <a:pt x="122022" y="128017"/>
                    </a:cubicBezTo>
                    <a:lnTo>
                      <a:pt x="101729" y="128017"/>
                    </a:lnTo>
                    <a:lnTo>
                      <a:pt x="101729" y="19104"/>
                    </a:lnTo>
                    <a:lnTo>
                      <a:pt x="158549" y="19104"/>
                    </a:lnTo>
                    <a:cubicBezTo>
                      <a:pt x="223891" y="19104"/>
                      <a:pt x="233226" y="50280"/>
                      <a:pt x="239314" y="97651"/>
                    </a:cubicBezTo>
                    <a:lnTo>
                      <a:pt x="258389" y="97651"/>
                    </a:lnTo>
                    <a:lnTo>
                      <a:pt x="245808" y="75"/>
                    </a:ln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244E8FD-E407-362A-D24E-04FD8C7060EA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13616102" y="5394415"/>
                <a:ext cx="164371" cy="182196"/>
              </a:xfrm>
              <a:custGeom>
                <a:avLst/>
                <a:gdLst>
                  <a:gd name="connsiteX0" fmla="*/ 67643 w 164371"/>
                  <a:gd name="connsiteY0" fmla="*/ 45826 h 182196"/>
                  <a:gd name="connsiteX1" fmla="*/ 67643 w 164371"/>
                  <a:gd name="connsiteY1" fmla="*/ 75 h 182196"/>
                  <a:gd name="connsiteX2" fmla="*/ 272 w 164371"/>
                  <a:gd name="connsiteY2" fmla="*/ 3314 h 182196"/>
                  <a:gd name="connsiteX3" fmla="*/ 272 w 164371"/>
                  <a:gd name="connsiteY3" fmla="*/ 22343 h 182196"/>
                  <a:gd name="connsiteX4" fmla="*/ 28276 w 164371"/>
                  <a:gd name="connsiteY4" fmla="*/ 38134 h 182196"/>
                  <a:gd name="connsiteX5" fmla="*/ 28276 w 164371"/>
                  <a:gd name="connsiteY5" fmla="*/ 163242 h 182196"/>
                  <a:gd name="connsiteX6" fmla="*/ 272 w 164371"/>
                  <a:gd name="connsiteY6" fmla="*/ 163242 h 182196"/>
                  <a:gd name="connsiteX7" fmla="*/ 272 w 164371"/>
                  <a:gd name="connsiteY7" fmla="*/ 182271 h 182196"/>
                  <a:gd name="connsiteX8" fmla="*/ 51409 w 164371"/>
                  <a:gd name="connsiteY8" fmla="*/ 181057 h 182196"/>
                  <a:gd name="connsiteX9" fmla="*/ 107417 w 164371"/>
                  <a:gd name="connsiteY9" fmla="*/ 182271 h 182196"/>
                  <a:gd name="connsiteX10" fmla="*/ 107417 w 164371"/>
                  <a:gd name="connsiteY10" fmla="*/ 163242 h 182196"/>
                  <a:gd name="connsiteX11" fmla="*/ 72108 w 164371"/>
                  <a:gd name="connsiteY11" fmla="*/ 163242 h 182196"/>
                  <a:gd name="connsiteX12" fmla="*/ 72108 w 164371"/>
                  <a:gd name="connsiteY12" fmla="*/ 92388 h 182196"/>
                  <a:gd name="connsiteX13" fmla="*/ 122840 w 164371"/>
                  <a:gd name="connsiteY13" fmla="*/ 14650 h 182196"/>
                  <a:gd name="connsiteX14" fmla="*/ 115128 w 164371"/>
                  <a:gd name="connsiteY14" fmla="*/ 33275 h 182196"/>
                  <a:gd name="connsiteX15" fmla="*/ 139886 w 164371"/>
                  <a:gd name="connsiteY15" fmla="*/ 57973 h 182196"/>
                  <a:gd name="connsiteX16" fmla="*/ 164643 w 164371"/>
                  <a:gd name="connsiteY16" fmla="*/ 33275 h 182196"/>
                  <a:gd name="connsiteX17" fmla="*/ 121622 w 164371"/>
                  <a:gd name="connsiteY17" fmla="*/ 75 h 182196"/>
                  <a:gd name="connsiteX18" fmla="*/ 67643 w 164371"/>
                  <a:gd name="connsiteY18" fmla="*/ 45826 h 18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4371" h="182196">
                    <a:moveTo>
                      <a:pt x="67643" y="45826"/>
                    </a:moveTo>
                    <a:lnTo>
                      <a:pt x="67643" y="75"/>
                    </a:lnTo>
                    <a:lnTo>
                      <a:pt x="272" y="3314"/>
                    </a:lnTo>
                    <a:lnTo>
                      <a:pt x="272" y="22343"/>
                    </a:lnTo>
                    <a:cubicBezTo>
                      <a:pt x="25435" y="22343"/>
                      <a:pt x="28276" y="22343"/>
                      <a:pt x="28276" y="38134"/>
                    </a:cubicBezTo>
                    <a:lnTo>
                      <a:pt x="28276" y="163242"/>
                    </a:lnTo>
                    <a:lnTo>
                      <a:pt x="272" y="163242"/>
                    </a:lnTo>
                    <a:lnTo>
                      <a:pt x="272" y="182271"/>
                    </a:lnTo>
                    <a:cubicBezTo>
                      <a:pt x="14476" y="181867"/>
                      <a:pt x="32740" y="181057"/>
                      <a:pt x="51409" y="181057"/>
                    </a:cubicBezTo>
                    <a:cubicBezTo>
                      <a:pt x="66832" y="181057"/>
                      <a:pt x="92806" y="181057"/>
                      <a:pt x="107417" y="182271"/>
                    </a:cubicBezTo>
                    <a:lnTo>
                      <a:pt x="107417" y="163242"/>
                    </a:lnTo>
                    <a:lnTo>
                      <a:pt x="72108" y="163242"/>
                    </a:lnTo>
                    <a:lnTo>
                      <a:pt x="72108" y="92388"/>
                    </a:lnTo>
                    <a:cubicBezTo>
                      <a:pt x="72108" y="64046"/>
                      <a:pt x="82254" y="14650"/>
                      <a:pt x="122840" y="14650"/>
                    </a:cubicBezTo>
                    <a:cubicBezTo>
                      <a:pt x="122434" y="15055"/>
                      <a:pt x="115128" y="21533"/>
                      <a:pt x="115128" y="33275"/>
                    </a:cubicBezTo>
                    <a:cubicBezTo>
                      <a:pt x="115128" y="49875"/>
                      <a:pt x="128116" y="57973"/>
                      <a:pt x="139886" y="57973"/>
                    </a:cubicBezTo>
                    <a:cubicBezTo>
                      <a:pt x="151655" y="57973"/>
                      <a:pt x="164643" y="49470"/>
                      <a:pt x="164643" y="33275"/>
                    </a:cubicBezTo>
                    <a:cubicBezTo>
                      <a:pt x="164643" y="11816"/>
                      <a:pt x="142727" y="75"/>
                      <a:pt x="121622" y="75"/>
                    </a:cubicBezTo>
                    <a:cubicBezTo>
                      <a:pt x="93212" y="75"/>
                      <a:pt x="76978" y="20319"/>
                      <a:pt x="67643" y="45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E9BEF8A-2B6A-3AF9-7AA0-CE9792B41BE5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13811566" y="5394415"/>
                <a:ext cx="361210" cy="182196"/>
              </a:xfrm>
              <a:custGeom>
                <a:avLst/>
                <a:gdLst>
                  <a:gd name="connsiteX0" fmla="*/ 28280 w 361210"/>
                  <a:gd name="connsiteY0" fmla="*/ 38134 h 182196"/>
                  <a:gd name="connsiteX1" fmla="*/ 28280 w 361210"/>
                  <a:gd name="connsiteY1" fmla="*/ 163242 h 182196"/>
                  <a:gd name="connsiteX2" fmla="*/ 276 w 361210"/>
                  <a:gd name="connsiteY2" fmla="*/ 163242 h 182196"/>
                  <a:gd name="connsiteX3" fmla="*/ 276 w 361210"/>
                  <a:gd name="connsiteY3" fmla="*/ 182271 h 182196"/>
                  <a:gd name="connsiteX4" fmla="*/ 51414 w 361210"/>
                  <a:gd name="connsiteY4" fmla="*/ 181057 h 182196"/>
                  <a:gd name="connsiteX5" fmla="*/ 102552 w 361210"/>
                  <a:gd name="connsiteY5" fmla="*/ 182271 h 182196"/>
                  <a:gd name="connsiteX6" fmla="*/ 102552 w 361210"/>
                  <a:gd name="connsiteY6" fmla="*/ 163242 h 182196"/>
                  <a:gd name="connsiteX7" fmla="*/ 74548 w 361210"/>
                  <a:gd name="connsiteY7" fmla="*/ 163242 h 182196"/>
                  <a:gd name="connsiteX8" fmla="*/ 74548 w 361210"/>
                  <a:gd name="connsiteY8" fmla="*/ 78622 h 182196"/>
                  <a:gd name="connsiteX9" fmla="*/ 135020 w 361210"/>
                  <a:gd name="connsiteY9" fmla="*/ 14650 h 182196"/>
                  <a:gd name="connsiteX10" fmla="*/ 157748 w 361210"/>
                  <a:gd name="connsiteY10" fmla="*/ 53924 h 182196"/>
                  <a:gd name="connsiteX11" fmla="*/ 157748 w 361210"/>
                  <a:gd name="connsiteY11" fmla="*/ 163242 h 182196"/>
                  <a:gd name="connsiteX12" fmla="*/ 129744 w 361210"/>
                  <a:gd name="connsiteY12" fmla="*/ 163242 h 182196"/>
                  <a:gd name="connsiteX13" fmla="*/ 129744 w 361210"/>
                  <a:gd name="connsiteY13" fmla="*/ 182271 h 182196"/>
                  <a:gd name="connsiteX14" fmla="*/ 180882 w 361210"/>
                  <a:gd name="connsiteY14" fmla="*/ 181057 h 182196"/>
                  <a:gd name="connsiteX15" fmla="*/ 232019 w 361210"/>
                  <a:gd name="connsiteY15" fmla="*/ 182271 h 182196"/>
                  <a:gd name="connsiteX16" fmla="*/ 232019 w 361210"/>
                  <a:gd name="connsiteY16" fmla="*/ 163242 h 182196"/>
                  <a:gd name="connsiteX17" fmla="*/ 204015 w 361210"/>
                  <a:gd name="connsiteY17" fmla="*/ 163242 h 182196"/>
                  <a:gd name="connsiteX18" fmla="*/ 204015 w 361210"/>
                  <a:gd name="connsiteY18" fmla="*/ 78622 h 182196"/>
                  <a:gd name="connsiteX19" fmla="*/ 264488 w 361210"/>
                  <a:gd name="connsiteY19" fmla="*/ 14650 h 182196"/>
                  <a:gd name="connsiteX20" fmla="*/ 287216 w 361210"/>
                  <a:gd name="connsiteY20" fmla="*/ 53924 h 182196"/>
                  <a:gd name="connsiteX21" fmla="*/ 287216 w 361210"/>
                  <a:gd name="connsiteY21" fmla="*/ 163242 h 182196"/>
                  <a:gd name="connsiteX22" fmla="*/ 259212 w 361210"/>
                  <a:gd name="connsiteY22" fmla="*/ 163242 h 182196"/>
                  <a:gd name="connsiteX23" fmla="*/ 259212 w 361210"/>
                  <a:gd name="connsiteY23" fmla="*/ 182271 h 182196"/>
                  <a:gd name="connsiteX24" fmla="*/ 310349 w 361210"/>
                  <a:gd name="connsiteY24" fmla="*/ 181057 h 182196"/>
                  <a:gd name="connsiteX25" fmla="*/ 361487 w 361210"/>
                  <a:gd name="connsiteY25" fmla="*/ 182271 h 182196"/>
                  <a:gd name="connsiteX26" fmla="*/ 361487 w 361210"/>
                  <a:gd name="connsiteY26" fmla="*/ 163242 h 182196"/>
                  <a:gd name="connsiteX27" fmla="*/ 333483 w 361210"/>
                  <a:gd name="connsiteY27" fmla="*/ 163242 h 182196"/>
                  <a:gd name="connsiteX28" fmla="*/ 333483 w 361210"/>
                  <a:gd name="connsiteY28" fmla="*/ 58378 h 182196"/>
                  <a:gd name="connsiteX29" fmla="*/ 270982 w 361210"/>
                  <a:gd name="connsiteY29" fmla="*/ 75 h 182196"/>
                  <a:gd name="connsiteX30" fmla="*/ 202392 w 361210"/>
                  <a:gd name="connsiteY30" fmla="*/ 38943 h 182196"/>
                  <a:gd name="connsiteX31" fmla="*/ 141514 w 361210"/>
                  <a:gd name="connsiteY31" fmla="*/ 75 h 182196"/>
                  <a:gd name="connsiteX32" fmla="*/ 70083 w 361210"/>
                  <a:gd name="connsiteY32" fmla="*/ 43802 h 182196"/>
                  <a:gd name="connsiteX33" fmla="*/ 70083 w 361210"/>
                  <a:gd name="connsiteY33" fmla="*/ 75 h 182196"/>
                  <a:gd name="connsiteX34" fmla="*/ 276 w 361210"/>
                  <a:gd name="connsiteY34" fmla="*/ 3314 h 182196"/>
                  <a:gd name="connsiteX35" fmla="*/ 276 w 361210"/>
                  <a:gd name="connsiteY35" fmla="*/ 22343 h 182196"/>
                  <a:gd name="connsiteX36" fmla="*/ 28280 w 361210"/>
                  <a:gd name="connsiteY36" fmla="*/ 38134 h 18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61210" h="182196">
                    <a:moveTo>
                      <a:pt x="28280" y="38134"/>
                    </a:moveTo>
                    <a:lnTo>
                      <a:pt x="28280" y="163242"/>
                    </a:lnTo>
                    <a:lnTo>
                      <a:pt x="276" y="163242"/>
                    </a:lnTo>
                    <a:lnTo>
                      <a:pt x="276" y="182271"/>
                    </a:lnTo>
                    <a:cubicBezTo>
                      <a:pt x="11640" y="181867"/>
                      <a:pt x="35991" y="181057"/>
                      <a:pt x="51414" y="181057"/>
                    </a:cubicBezTo>
                    <a:cubicBezTo>
                      <a:pt x="67242" y="181057"/>
                      <a:pt x="91188" y="181867"/>
                      <a:pt x="102552" y="182271"/>
                    </a:cubicBezTo>
                    <a:lnTo>
                      <a:pt x="102552" y="163242"/>
                    </a:lnTo>
                    <a:lnTo>
                      <a:pt x="74548" y="163242"/>
                    </a:lnTo>
                    <a:lnTo>
                      <a:pt x="74548" y="78622"/>
                    </a:lnTo>
                    <a:cubicBezTo>
                      <a:pt x="74548" y="34490"/>
                      <a:pt x="109857" y="14650"/>
                      <a:pt x="135020" y="14650"/>
                    </a:cubicBezTo>
                    <a:cubicBezTo>
                      <a:pt x="148819" y="14650"/>
                      <a:pt x="157748" y="22748"/>
                      <a:pt x="157748" y="53924"/>
                    </a:cubicBezTo>
                    <a:lnTo>
                      <a:pt x="157748" y="163242"/>
                    </a:lnTo>
                    <a:lnTo>
                      <a:pt x="129744" y="163242"/>
                    </a:lnTo>
                    <a:lnTo>
                      <a:pt x="129744" y="182271"/>
                    </a:lnTo>
                    <a:cubicBezTo>
                      <a:pt x="141108" y="181867"/>
                      <a:pt x="165459" y="181057"/>
                      <a:pt x="180882" y="181057"/>
                    </a:cubicBezTo>
                    <a:cubicBezTo>
                      <a:pt x="196710" y="181057"/>
                      <a:pt x="220655" y="181867"/>
                      <a:pt x="232019" y="182271"/>
                    </a:cubicBezTo>
                    <a:lnTo>
                      <a:pt x="232019" y="163242"/>
                    </a:lnTo>
                    <a:lnTo>
                      <a:pt x="204015" y="163242"/>
                    </a:lnTo>
                    <a:lnTo>
                      <a:pt x="204015" y="78622"/>
                    </a:lnTo>
                    <a:cubicBezTo>
                      <a:pt x="204015" y="34490"/>
                      <a:pt x="239325" y="14650"/>
                      <a:pt x="264488" y="14650"/>
                    </a:cubicBezTo>
                    <a:cubicBezTo>
                      <a:pt x="278287" y="14650"/>
                      <a:pt x="287216" y="22748"/>
                      <a:pt x="287216" y="53924"/>
                    </a:cubicBezTo>
                    <a:lnTo>
                      <a:pt x="287216" y="163242"/>
                    </a:lnTo>
                    <a:lnTo>
                      <a:pt x="259212" y="163242"/>
                    </a:lnTo>
                    <a:lnTo>
                      <a:pt x="259212" y="182271"/>
                    </a:lnTo>
                    <a:cubicBezTo>
                      <a:pt x="270576" y="181867"/>
                      <a:pt x="294927" y="181057"/>
                      <a:pt x="310349" y="181057"/>
                    </a:cubicBezTo>
                    <a:cubicBezTo>
                      <a:pt x="326178" y="181057"/>
                      <a:pt x="350123" y="181867"/>
                      <a:pt x="361487" y="182271"/>
                    </a:cubicBezTo>
                    <a:lnTo>
                      <a:pt x="361487" y="163242"/>
                    </a:lnTo>
                    <a:lnTo>
                      <a:pt x="333483" y="163242"/>
                    </a:lnTo>
                    <a:lnTo>
                      <a:pt x="333483" y="58378"/>
                    </a:lnTo>
                    <a:cubicBezTo>
                      <a:pt x="333483" y="16675"/>
                      <a:pt x="312785" y="75"/>
                      <a:pt x="270982" y="75"/>
                    </a:cubicBezTo>
                    <a:cubicBezTo>
                      <a:pt x="234049" y="75"/>
                      <a:pt x="212944" y="20319"/>
                      <a:pt x="202392" y="38943"/>
                    </a:cubicBezTo>
                    <a:cubicBezTo>
                      <a:pt x="194275" y="1289"/>
                      <a:pt x="156936" y="75"/>
                      <a:pt x="141514" y="75"/>
                    </a:cubicBezTo>
                    <a:cubicBezTo>
                      <a:pt x="106204" y="75"/>
                      <a:pt x="83071" y="18294"/>
                      <a:pt x="70083" y="43802"/>
                    </a:cubicBezTo>
                    <a:lnTo>
                      <a:pt x="70083" y="75"/>
                    </a:lnTo>
                    <a:lnTo>
                      <a:pt x="276" y="3314"/>
                    </a:lnTo>
                    <a:lnTo>
                      <a:pt x="276" y="22343"/>
                    </a:lnTo>
                    <a:cubicBezTo>
                      <a:pt x="25439" y="22343"/>
                      <a:pt x="28280" y="22343"/>
                      <a:pt x="28280" y="381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5A940D89-9817-87D2-B790-11354498424C}"/>
              </a:ext>
            </a:extLst>
          </p:cNvPr>
          <p:cNvSpPr txBox="1"/>
          <p:nvPr/>
        </p:nvSpPr>
        <p:spPr>
          <a:xfrm>
            <a:off x="522447" y="5258610"/>
            <a:ext cx="43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/>
              <a:t>but it is </a:t>
            </a:r>
            <a:r>
              <a:rPr lang="en-GB" sz="3200" i="1"/>
              <a:t>contra</a:t>
            </a:r>
            <a:r>
              <a:rPr lang="en-GB" sz="3200"/>
              <a:t>variant: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D3EC74-4871-168A-7DAA-6249ADD7A6A7}"/>
              </a:ext>
            </a:extLst>
          </p:cNvPr>
          <p:cNvGrpSpPr/>
          <p:nvPr/>
        </p:nvGrpSpPr>
        <p:grpSpPr>
          <a:xfrm>
            <a:off x="1409426" y="5859920"/>
            <a:ext cx="6085563" cy="618007"/>
            <a:chOff x="2707917" y="5872661"/>
            <a:chExt cx="6085563" cy="61800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CCB7A45-D160-DDAC-568B-7FC828E6F144}"/>
                </a:ext>
              </a:extLst>
            </p:cNvPr>
            <p:cNvSpPr/>
            <p:nvPr/>
          </p:nvSpPr>
          <p:spPr>
            <a:xfrm>
              <a:off x="5656941" y="5872661"/>
              <a:ext cx="3136539" cy="618007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084634E-E35B-B1E7-406B-A4A11C4046B7}"/>
                </a:ext>
              </a:extLst>
            </p:cNvPr>
            <p:cNvSpPr/>
            <p:nvPr/>
          </p:nvSpPr>
          <p:spPr>
            <a:xfrm>
              <a:off x="2707917" y="5958050"/>
              <a:ext cx="2042784" cy="485453"/>
            </a:xfrm>
            <a:prstGeom prst="roundRect">
              <a:avLst/>
            </a:prstGeom>
            <a:solidFill>
              <a:srgbClr val="DB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0" name="Group 169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\left(g\colon S\to T\right) \longmapsto \left(g^{-1}\colon \Opens T\to \Opens S\right)$$&#10;&#10;&#10;\end{document}&#10;" title="IguanaTex Vector Display">
              <a:extLst>
                <a:ext uri="{FF2B5EF4-FFF2-40B4-BE49-F238E27FC236}">
                  <a16:creationId xmlns:a16="http://schemas.microsoft.com/office/drawing/2014/main" id="{7AE50D46-56D5-7DC4-EBB8-68E8C3F89397}"/>
                </a:ext>
              </a:extLst>
            </p:cNvPr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>
            <a:xfrm>
              <a:off x="2772875" y="5961266"/>
              <a:ext cx="5944925" cy="496662"/>
              <a:chOff x="9083053" y="5221251"/>
              <a:chExt cx="5944925" cy="496662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1DEAFD24-7AEE-8E91-7182-789A977DDAF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9083053" y="5272951"/>
                <a:ext cx="94249" cy="404881"/>
              </a:xfrm>
              <a:custGeom>
                <a:avLst/>
                <a:gdLst>
                  <a:gd name="connsiteX0" fmla="*/ 94409 w 94249"/>
                  <a:gd name="connsiteY0" fmla="*/ 400908 h 404881"/>
                  <a:gd name="connsiteX1" fmla="*/ 87503 w 94249"/>
                  <a:gd name="connsiteY1" fmla="*/ 392000 h 404881"/>
                  <a:gd name="connsiteX2" fmla="*/ 23722 w 94249"/>
                  <a:gd name="connsiteY2" fmla="*/ 202516 h 404881"/>
                  <a:gd name="connsiteX3" fmla="*/ 89128 w 94249"/>
                  <a:gd name="connsiteY3" fmla="*/ 11007 h 404881"/>
                  <a:gd name="connsiteX4" fmla="*/ 94409 w 94249"/>
                  <a:gd name="connsiteY4" fmla="*/ 4124 h 404881"/>
                  <a:gd name="connsiteX5" fmla="*/ 90347 w 94249"/>
                  <a:gd name="connsiteY5" fmla="*/ 75 h 404881"/>
                  <a:gd name="connsiteX6" fmla="*/ 25753 w 94249"/>
                  <a:gd name="connsiteY6" fmla="*/ 79027 h 404881"/>
                  <a:gd name="connsiteX7" fmla="*/ 159 w 94249"/>
                  <a:gd name="connsiteY7" fmla="*/ 202516 h 404881"/>
                  <a:gd name="connsiteX8" fmla="*/ 26972 w 94249"/>
                  <a:gd name="connsiteY8" fmla="*/ 328839 h 404881"/>
                  <a:gd name="connsiteX9" fmla="*/ 90347 w 94249"/>
                  <a:gd name="connsiteY9" fmla="*/ 404956 h 404881"/>
                  <a:gd name="connsiteX10" fmla="*/ 94409 w 94249"/>
                  <a:gd name="connsiteY10" fmla="*/ 400908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49" h="404881">
                    <a:moveTo>
                      <a:pt x="94409" y="400908"/>
                    </a:moveTo>
                    <a:cubicBezTo>
                      <a:pt x="94409" y="399693"/>
                      <a:pt x="94409" y="398883"/>
                      <a:pt x="87503" y="392000"/>
                    </a:cubicBezTo>
                    <a:cubicBezTo>
                      <a:pt x="36722" y="340985"/>
                      <a:pt x="23722" y="264462"/>
                      <a:pt x="23722" y="202516"/>
                    </a:cubicBezTo>
                    <a:cubicBezTo>
                      <a:pt x="23722" y="132066"/>
                      <a:pt x="39159" y="61617"/>
                      <a:pt x="89128" y="11007"/>
                    </a:cubicBezTo>
                    <a:cubicBezTo>
                      <a:pt x="94409" y="6148"/>
                      <a:pt x="94409" y="5338"/>
                      <a:pt x="94409" y="4124"/>
                    </a:cubicBezTo>
                    <a:cubicBezTo>
                      <a:pt x="94409" y="1289"/>
                      <a:pt x="92784" y="75"/>
                      <a:pt x="90347" y="75"/>
                    </a:cubicBezTo>
                    <a:cubicBezTo>
                      <a:pt x="86284" y="75"/>
                      <a:pt x="49722" y="27607"/>
                      <a:pt x="25753" y="79027"/>
                    </a:cubicBezTo>
                    <a:cubicBezTo>
                      <a:pt x="5034" y="123564"/>
                      <a:pt x="159" y="168506"/>
                      <a:pt x="159" y="202516"/>
                    </a:cubicBezTo>
                    <a:cubicBezTo>
                      <a:pt x="159" y="234096"/>
                      <a:pt x="4628" y="283087"/>
                      <a:pt x="26972" y="328839"/>
                    </a:cubicBezTo>
                    <a:cubicBezTo>
                      <a:pt x="51347" y="378639"/>
                      <a:pt x="86284" y="404956"/>
                      <a:pt x="90347" y="404956"/>
                    </a:cubicBezTo>
                    <a:cubicBezTo>
                      <a:pt x="92784" y="404956"/>
                      <a:pt x="94409" y="403742"/>
                      <a:pt x="94409" y="400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A2BC684-8A62-D283-EAEF-670F4E41489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9206914" y="5397654"/>
                <a:ext cx="186468" cy="261958"/>
              </a:xfrm>
              <a:custGeom>
                <a:avLst/>
                <a:gdLst>
                  <a:gd name="connsiteX0" fmla="*/ 185413 w 186468"/>
                  <a:gd name="connsiteY0" fmla="*/ 26392 h 261958"/>
                  <a:gd name="connsiteX1" fmla="*/ 186632 w 186468"/>
                  <a:gd name="connsiteY1" fmla="*/ 19104 h 261958"/>
                  <a:gd name="connsiteX2" fmla="*/ 174851 w 186468"/>
                  <a:gd name="connsiteY2" fmla="*/ 8172 h 261958"/>
                  <a:gd name="connsiteX3" fmla="*/ 158194 w 186468"/>
                  <a:gd name="connsiteY3" fmla="*/ 25582 h 261958"/>
                  <a:gd name="connsiteX4" fmla="*/ 120413 w 186468"/>
                  <a:gd name="connsiteY4" fmla="*/ 75 h 261958"/>
                  <a:gd name="connsiteX5" fmla="*/ 23726 w 186468"/>
                  <a:gd name="connsiteY5" fmla="*/ 115061 h 261958"/>
                  <a:gd name="connsiteX6" fmla="*/ 77757 w 186468"/>
                  <a:gd name="connsiteY6" fmla="*/ 179032 h 261958"/>
                  <a:gd name="connsiteX7" fmla="*/ 124882 w 186468"/>
                  <a:gd name="connsiteY7" fmla="*/ 155549 h 261958"/>
                  <a:gd name="connsiteX8" fmla="*/ 125288 w 186468"/>
                  <a:gd name="connsiteY8" fmla="*/ 155954 h 261958"/>
                  <a:gd name="connsiteX9" fmla="*/ 111882 w 186468"/>
                  <a:gd name="connsiteY9" fmla="*/ 209399 h 261958"/>
                  <a:gd name="connsiteX10" fmla="*/ 53382 w 186468"/>
                  <a:gd name="connsiteY10" fmla="*/ 253126 h 261958"/>
                  <a:gd name="connsiteX11" fmla="*/ 20882 w 186468"/>
                  <a:gd name="connsiteY11" fmla="*/ 249077 h 261958"/>
                  <a:gd name="connsiteX12" fmla="*/ 37538 w 186468"/>
                  <a:gd name="connsiteY12" fmla="*/ 228023 h 261958"/>
                  <a:gd name="connsiteX13" fmla="*/ 22101 w 186468"/>
                  <a:gd name="connsiteY13" fmla="*/ 213852 h 261958"/>
                  <a:gd name="connsiteX14" fmla="*/ 163 w 186468"/>
                  <a:gd name="connsiteY14" fmla="*/ 237335 h 261958"/>
                  <a:gd name="connsiteX15" fmla="*/ 54195 w 186468"/>
                  <a:gd name="connsiteY15" fmla="*/ 262033 h 261958"/>
                  <a:gd name="connsiteX16" fmla="*/ 140319 w 186468"/>
                  <a:gd name="connsiteY16" fmla="*/ 206160 h 261958"/>
                  <a:gd name="connsiteX17" fmla="*/ 185413 w 186468"/>
                  <a:gd name="connsiteY17" fmla="*/ 26392 h 261958"/>
                  <a:gd name="connsiteX18" fmla="*/ 132601 w 186468"/>
                  <a:gd name="connsiteY18" fmla="*/ 127208 h 261958"/>
                  <a:gd name="connsiteX19" fmla="*/ 111882 w 186468"/>
                  <a:gd name="connsiteY19" fmla="*/ 155549 h 261958"/>
                  <a:gd name="connsiteX20" fmla="*/ 78976 w 186468"/>
                  <a:gd name="connsiteY20" fmla="*/ 170125 h 261958"/>
                  <a:gd name="connsiteX21" fmla="*/ 52570 w 186468"/>
                  <a:gd name="connsiteY21" fmla="*/ 132876 h 261958"/>
                  <a:gd name="connsiteX22" fmla="*/ 75319 w 186468"/>
                  <a:gd name="connsiteY22" fmla="*/ 45017 h 261958"/>
                  <a:gd name="connsiteX23" fmla="*/ 120819 w 186468"/>
                  <a:gd name="connsiteY23" fmla="*/ 8982 h 261958"/>
                  <a:gd name="connsiteX24" fmla="*/ 153319 w 186468"/>
                  <a:gd name="connsiteY24" fmla="*/ 43802 h 261958"/>
                  <a:gd name="connsiteX25" fmla="*/ 152101 w 186468"/>
                  <a:gd name="connsiteY25" fmla="*/ 49875 h 261958"/>
                  <a:gd name="connsiteX26" fmla="*/ 132601 w 186468"/>
                  <a:gd name="connsiteY26" fmla="*/ 127208 h 261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6468" h="261958">
                    <a:moveTo>
                      <a:pt x="185413" y="26392"/>
                    </a:moveTo>
                    <a:cubicBezTo>
                      <a:pt x="185819" y="23963"/>
                      <a:pt x="186632" y="21938"/>
                      <a:pt x="186632" y="19104"/>
                    </a:cubicBezTo>
                    <a:cubicBezTo>
                      <a:pt x="186632" y="12221"/>
                      <a:pt x="181757" y="8172"/>
                      <a:pt x="174851" y="8172"/>
                    </a:cubicBezTo>
                    <a:cubicBezTo>
                      <a:pt x="170788" y="8172"/>
                      <a:pt x="159819" y="11007"/>
                      <a:pt x="158194" y="25582"/>
                    </a:cubicBezTo>
                    <a:cubicBezTo>
                      <a:pt x="150882" y="10602"/>
                      <a:pt x="136663" y="75"/>
                      <a:pt x="120413" y="75"/>
                    </a:cubicBezTo>
                    <a:cubicBezTo>
                      <a:pt x="74101" y="75"/>
                      <a:pt x="23726" y="56758"/>
                      <a:pt x="23726" y="115061"/>
                    </a:cubicBezTo>
                    <a:cubicBezTo>
                      <a:pt x="23726" y="155144"/>
                      <a:pt x="48507" y="179032"/>
                      <a:pt x="77757" y="179032"/>
                    </a:cubicBezTo>
                    <a:cubicBezTo>
                      <a:pt x="101726" y="179032"/>
                      <a:pt x="120819" y="160003"/>
                      <a:pt x="124882" y="155549"/>
                    </a:cubicBezTo>
                    <a:lnTo>
                      <a:pt x="125288" y="155954"/>
                    </a:lnTo>
                    <a:cubicBezTo>
                      <a:pt x="116757" y="191989"/>
                      <a:pt x="111882" y="208589"/>
                      <a:pt x="111882" y="209399"/>
                    </a:cubicBezTo>
                    <a:cubicBezTo>
                      <a:pt x="110257" y="213043"/>
                      <a:pt x="96444" y="253126"/>
                      <a:pt x="53382" y="253126"/>
                    </a:cubicBezTo>
                    <a:cubicBezTo>
                      <a:pt x="45663" y="253126"/>
                      <a:pt x="32257" y="252721"/>
                      <a:pt x="20882" y="249077"/>
                    </a:cubicBezTo>
                    <a:cubicBezTo>
                      <a:pt x="33070" y="245433"/>
                      <a:pt x="37538" y="234906"/>
                      <a:pt x="37538" y="228023"/>
                    </a:cubicBezTo>
                    <a:cubicBezTo>
                      <a:pt x="37538" y="221545"/>
                      <a:pt x="33070" y="213852"/>
                      <a:pt x="22101" y="213852"/>
                    </a:cubicBezTo>
                    <a:cubicBezTo>
                      <a:pt x="13163" y="213852"/>
                      <a:pt x="163" y="221140"/>
                      <a:pt x="163" y="237335"/>
                    </a:cubicBezTo>
                    <a:cubicBezTo>
                      <a:pt x="163" y="253936"/>
                      <a:pt x="15195" y="262033"/>
                      <a:pt x="54195" y="262033"/>
                    </a:cubicBezTo>
                    <a:cubicBezTo>
                      <a:pt x="104976" y="262033"/>
                      <a:pt x="134226" y="230452"/>
                      <a:pt x="140319" y="206160"/>
                    </a:cubicBezTo>
                    <a:lnTo>
                      <a:pt x="185413" y="26392"/>
                    </a:lnTo>
                    <a:close/>
                    <a:moveTo>
                      <a:pt x="132601" y="127208"/>
                    </a:moveTo>
                    <a:cubicBezTo>
                      <a:pt x="130163" y="137735"/>
                      <a:pt x="120819" y="147857"/>
                      <a:pt x="111882" y="155549"/>
                    </a:cubicBezTo>
                    <a:cubicBezTo>
                      <a:pt x="103351" y="162837"/>
                      <a:pt x="90757" y="170125"/>
                      <a:pt x="78976" y="170125"/>
                    </a:cubicBezTo>
                    <a:cubicBezTo>
                      <a:pt x="58663" y="170125"/>
                      <a:pt x="52570" y="149071"/>
                      <a:pt x="52570" y="132876"/>
                    </a:cubicBezTo>
                    <a:cubicBezTo>
                      <a:pt x="52570" y="113442"/>
                      <a:pt x="64351" y="65666"/>
                      <a:pt x="75319" y="45017"/>
                    </a:cubicBezTo>
                    <a:cubicBezTo>
                      <a:pt x="86288" y="25177"/>
                      <a:pt x="103757" y="8982"/>
                      <a:pt x="120819" y="8982"/>
                    </a:cubicBezTo>
                    <a:cubicBezTo>
                      <a:pt x="147632" y="8982"/>
                      <a:pt x="153319" y="41778"/>
                      <a:pt x="153319" y="43802"/>
                    </a:cubicBezTo>
                    <a:cubicBezTo>
                      <a:pt x="153319" y="45826"/>
                      <a:pt x="152507" y="48256"/>
                      <a:pt x="152101" y="49875"/>
                    </a:cubicBezTo>
                    <a:lnTo>
                      <a:pt x="132601" y="127208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5FD8B7F-FFC3-82E4-33ED-562068EDFC1C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9489240" y="5402108"/>
                <a:ext cx="43062" cy="174504"/>
              </a:xfrm>
              <a:custGeom>
                <a:avLst/>
                <a:gdLst>
                  <a:gd name="connsiteX0" fmla="*/ 43232 w 43062"/>
                  <a:gd name="connsiteY0" fmla="*/ 21533 h 174504"/>
                  <a:gd name="connsiteX1" fmla="*/ 21701 w 43062"/>
                  <a:gd name="connsiteY1" fmla="*/ 75 h 174504"/>
                  <a:gd name="connsiteX2" fmla="*/ 170 w 43062"/>
                  <a:gd name="connsiteY2" fmla="*/ 21533 h 174504"/>
                  <a:gd name="connsiteX3" fmla="*/ 21701 w 43062"/>
                  <a:gd name="connsiteY3" fmla="*/ 42992 h 174504"/>
                  <a:gd name="connsiteX4" fmla="*/ 43232 w 43062"/>
                  <a:gd name="connsiteY4" fmla="*/ 21533 h 174504"/>
                  <a:gd name="connsiteX5" fmla="*/ 43232 w 43062"/>
                  <a:gd name="connsiteY5" fmla="*/ 153120 h 174504"/>
                  <a:gd name="connsiteX6" fmla="*/ 21701 w 43062"/>
                  <a:gd name="connsiteY6" fmla="*/ 131661 h 174504"/>
                  <a:gd name="connsiteX7" fmla="*/ 170 w 43062"/>
                  <a:gd name="connsiteY7" fmla="*/ 153120 h 174504"/>
                  <a:gd name="connsiteX8" fmla="*/ 21701 w 43062"/>
                  <a:gd name="connsiteY8" fmla="*/ 174579 h 174504"/>
                  <a:gd name="connsiteX9" fmla="*/ 43232 w 43062"/>
                  <a:gd name="connsiteY9" fmla="*/ 153120 h 17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062" h="174504">
                    <a:moveTo>
                      <a:pt x="43232" y="21533"/>
                    </a:moveTo>
                    <a:cubicBezTo>
                      <a:pt x="43232" y="9792"/>
                      <a:pt x="33482" y="75"/>
                      <a:pt x="21701" y="75"/>
                    </a:cubicBezTo>
                    <a:cubicBezTo>
                      <a:pt x="9920" y="75"/>
                      <a:pt x="170" y="9792"/>
                      <a:pt x="170" y="21533"/>
                    </a:cubicBezTo>
                    <a:cubicBezTo>
                      <a:pt x="170" y="33275"/>
                      <a:pt x="9920" y="42992"/>
                      <a:pt x="21701" y="42992"/>
                    </a:cubicBezTo>
                    <a:cubicBezTo>
                      <a:pt x="33482" y="42992"/>
                      <a:pt x="43232" y="33275"/>
                      <a:pt x="43232" y="21533"/>
                    </a:cubicBezTo>
                    <a:close/>
                    <a:moveTo>
                      <a:pt x="43232" y="153120"/>
                    </a:moveTo>
                    <a:cubicBezTo>
                      <a:pt x="43232" y="141378"/>
                      <a:pt x="33482" y="131661"/>
                      <a:pt x="21701" y="131661"/>
                    </a:cubicBezTo>
                    <a:cubicBezTo>
                      <a:pt x="9920" y="131661"/>
                      <a:pt x="170" y="141378"/>
                      <a:pt x="170" y="153120"/>
                    </a:cubicBezTo>
                    <a:cubicBezTo>
                      <a:pt x="170" y="164862"/>
                      <a:pt x="9920" y="174579"/>
                      <a:pt x="21701" y="174579"/>
                    </a:cubicBezTo>
                    <a:cubicBezTo>
                      <a:pt x="33482" y="174579"/>
                      <a:pt x="43232" y="164862"/>
                      <a:pt x="43232" y="153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C52ABB8-99D0-3A27-FC6C-5D056349C90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9723688" y="5291171"/>
                <a:ext cx="240905" cy="294348"/>
              </a:xfrm>
              <a:custGeom>
                <a:avLst/>
                <a:gdLst>
                  <a:gd name="connsiteX0" fmla="*/ 241082 w 240905"/>
                  <a:gd name="connsiteY0" fmla="*/ 4124 h 294348"/>
                  <a:gd name="connsiteX1" fmla="*/ 236613 w 240905"/>
                  <a:gd name="connsiteY1" fmla="*/ 75 h 294348"/>
                  <a:gd name="connsiteX2" fmla="*/ 229300 w 240905"/>
                  <a:gd name="connsiteY2" fmla="*/ 6148 h 294348"/>
                  <a:gd name="connsiteX3" fmla="*/ 209800 w 240905"/>
                  <a:gd name="connsiteY3" fmla="*/ 29226 h 294348"/>
                  <a:gd name="connsiteX4" fmla="*/ 151707 w 240905"/>
                  <a:gd name="connsiteY4" fmla="*/ 75 h 294348"/>
                  <a:gd name="connsiteX5" fmla="*/ 51363 w 240905"/>
                  <a:gd name="connsiteY5" fmla="*/ 95627 h 294348"/>
                  <a:gd name="connsiteX6" fmla="*/ 93613 w 240905"/>
                  <a:gd name="connsiteY6" fmla="*/ 153120 h 294348"/>
                  <a:gd name="connsiteX7" fmla="*/ 137082 w 240905"/>
                  <a:gd name="connsiteY7" fmla="*/ 164457 h 294348"/>
                  <a:gd name="connsiteX8" fmla="*/ 174457 w 240905"/>
                  <a:gd name="connsiteY8" fmla="*/ 207374 h 294348"/>
                  <a:gd name="connsiteX9" fmla="*/ 101332 w 240905"/>
                  <a:gd name="connsiteY9" fmla="*/ 281872 h 294348"/>
                  <a:gd name="connsiteX10" fmla="*/ 30238 w 240905"/>
                  <a:gd name="connsiteY10" fmla="*/ 222760 h 294348"/>
                  <a:gd name="connsiteX11" fmla="*/ 32676 w 240905"/>
                  <a:gd name="connsiteY11" fmla="*/ 200896 h 294348"/>
                  <a:gd name="connsiteX12" fmla="*/ 33488 w 240905"/>
                  <a:gd name="connsiteY12" fmla="*/ 198062 h 294348"/>
                  <a:gd name="connsiteX13" fmla="*/ 28613 w 240905"/>
                  <a:gd name="connsiteY13" fmla="*/ 193608 h 294348"/>
                  <a:gd name="connsiteX14" fmla="*/ 24551 w 240905"/>
                  <a:gd name="connsiteY14" fmla="*/ 195228 h 294348"/>
                  <a:gd name="connsiteX15" fmla="*/ 176 w 240905"/>
                  <a:gd name="connsiteY15" fmla="*/ 290375 h 294348"/>
                  <a:gd name="connsiteX16" fmla="*/ 4644 w 240905"/>
                  <a:gd name="connsiteY16" fmla="*/ 294424 h 294348"/>
                  <a:gd name="connsiteX17" fmla="*/ 11957 w 240905"/>
                  <a:gd name="connsiteY17" fmla="*/ 288350 h 294348"/>
                  <a:gd name="connsiteX18" fmla="*/ 31863 w 240905"/>
                  <a:gd name="connsiteY18" fmla="*/ 265272 h 294348"/>
                  <a:gd name="connsiteX19" fmla="*/ 100519 w 240905"/>
                  <a:gd name="connsiteY19" fmla="*/ 294424 h 294348"/>
                  <a:gd name="connsiteX20" fmla="*/ 203707 w 240905"/>
                  <a:gd name="connsiteY20" fmla="*/ 190369 h 294348"/>
                  <a:gd name="connsiteX21" fmla="*/ 183800 w 240905"/>
                  <a:gd name="connsiteY21" fmla="*/ 142998 h 294348"/>
                  <a:gd name="connsiteX22" fmla="*/ 132207 w 240905"/>
                  <a:gd name="connsiteY22" fmla="*/ 122754 h 294348"/>
                  <a:gd name="connsiteX23" fmla="*/ 104988 w 240905"/>
                  <a:gd name="connsiteY23" fmla="*/ 115466 h 294348"/>
                  <a:gd name="connsiteX24" fmla="*/ 80207 w 240905"/>
                  <a:gd name="connsiteY24" fmla="*/ 78622 h 294348"/>
                  <a:gd name="connsiteX25" fmla="*/ 151300 w 240905"/>
                  <a:gd name="connsiteY25" fmla="*/ 11411 h 294348"/>
                  <a:gd name="connsiteX26" fmla="*/ 209800 w 240905"/>
                  <a:gd name="connsiteY26" fmla="*/ 74168 h 294348"/>
                  <a:gd name="connsiteX27" fmla="*/ 208175 w 240905"/>
                  <a:gd name="connsiteY27" fmla="*/ 96841 h 294348"/>
                  <a:gd name="connsiteX28" fmla="*/ 213050 w 240905"/>
                  <a:gd name="connsiteY28" fmla="*/ 100890 h 294348"/>
                  <a:gd name="connsiteX29" fmla="*/ 219144 w 240905"/>
                  <a:gd name="connsiteY29" fmla="*/ 92793 h 294348"/>
                  <a:gd name="connsiteX30" fmla="*/ 241082 w 240905"/>
                  <a:gd name="connsiteY30" fmla="*/ 4124 h 294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0905" h="294348">
                    <a:moveTo>
                      <a:pt x="241082" y="4124"/>
                    </a:moveTo>
                    <a:cubicBezTo>
                      <a:pt x="241082" y="2909"/>
                      <a:pt x="240269" y="75"/>
                      <a:pt x="236613" y="75"/>
                    </a:cubicBezTo>
                    <a:cubicBezTo>
                      <a:pt x="234582" y="75"/>
                      <a:pt x="234175" y="480"/>
                      <a:pt x="229300" y="6148"/>
                    </a:cubicBezTo>
                    <a:lnTo>
                      <a:pt x="209800" y="29226"/>
                    </a:lnTo>
                    <a:cubicBezTo>
                      <a:pt x="199238" y="10197"/>
                      <a:pt x="178113" y="75"/>
                      <a:pt x="151707" y="75"/>
                    </a:cubicBezTo>
                    <a:cubicBezTo>
                      <a:pt x="100113" y="75"/>
                      <a:pt x="51363" y="46636"/>
                      <a:pt x="51363" y="95627"/>
                    </a:cubicBezTo>
                    <a:cubicBezTo>
                      <a:pt x="51363" y="128422"/>
                      <a:pt x="72894" y="147047"/>
                      <a:pt x="93613" y="153120"/>
                    </a:cubicBezTo>
                    <a:lnTo>
                      <a:pt x="137082" y="164457"/>
                    </a:lnTo>
                    <a:cubicBezTo>
                      <a:pt x="152113" y="168101"/>
                      <a:pt x="174457" y="174174"/>
                      <a:pt x="174457" y="207374"/>
                    </a:cubicBezTo>
                    <a:cubicBezTo>
                      <a:pt x="174457" y="243813"/>
                      <a:pt x="141144" y="281872"/>
                      <a:pt x="101332" y="281872"/>
                    </a:cubicBezTo>
                    <a:cubicBezTo>
                      <a:pt x="75332" y="281872"/>
                      <a:pt x="30238" y="272965"/>
                      <a:pt x="30238" y="222760"/>
                    </a:cubicBezTo>
                    <a:cubicBezTo>
                      <a:pt x="30238" y="213042"/>
                      <a:pt x="32269" y="203325"/>
                      <a:pt x="32676" y="200896"/>
                    </a:cubicBezTo>
                    <a:cubicBezTo>
                      <a:pt x="33082" y="199277"/>
                      <a:pt x="33488" y="198872"/>
                      <a:pt x="33488" y="198062"/>
                    </a:cubicBezTo>
                    <a:cubicBezTo>
                      <a:pt x="33488" y="194013"/>
                      <a:pt x="30644" y="193608"/>
                      <a:pt x="28613" y="193608"/>
                    </a:cubicBezTo>
                    <a:cubicBezTo>
                      <a:pt x="26582" y="193608"/>
                      <a:pt x="25769" y="194013"/>
                      <a:pt x="24551" y="195228"/>
                    </a:cubicBezTo>
                    <a:cubicBezTo>
                      <a:pt x="22926" y="196847"/>
                      <a:pt x="176" y="289160"/>
                      <a:pt x="176" y="290375"/>
                    </a:cubicBezTo>
                    <a:cubicBezTo>
                      <a:pt x="176" y="292804"/>
                      <a:pt x="2207" y="294424"/>
                      <a:pt x="4644" y="294424"/>
                    </a:cubicBezTo>
                    <a:cubicBezTo>
                      <a:pt x="6676" y="294424"/>
                      <a:pt x="7082" y="294019"/>
                      <a:pt x="11957" y="288350"/>
                    </a:cubicBezTo>
                    <a:lnTo>
                      <a:pt x="31863" y="265272"/>
                    </a:lnTo>
                    <a:cubicBezTo>
                      <a:pt x="49332" y="288755"/>
                      <a:pt x="76957" y="294424"/>
                      <a:pt x="100519" y="294424"/>
                    </a:cubicBezTo>
                    <a:cubicBezTo>
                      <a:pt x="155769" y="294424"/>
                      <a:pt x="203707" y="240574"/>
                      <a:pt x="203707" y="190369"/>
                    </a:cubicBezTo>
                    <a:cubicBezTo>
                      <a:pt x="203707" y="162432"/>
                      <a:pt x="189894" y="148666"/>
                      <a:pt x="183800" y="142998"/>
                    </a:cubicBezTo>
                    <a:cubicBezTo>
                      <a:pt x="174457" y="133686"/>
                      <a:pt x="168363" y="132066"/>
                      <a:pt x="132207" y="122754"/>
                    </a:cubicBezTo>
                    <a:cubicBezTo>
                      <a:pt x="123269" y="120325"/>
                      <a:pt x="108644" y="116276"/>
                      <a:pt x="104988" y="115466"/>
                    </a:cubicBezTo>
                    <a:cubicBezTo>
                      <a:pt x="94019" y="111822"/>
                      <a:pt x="80207" y="100080"/>
                      <a:pt x="80207" y="78622"/>
                    </a:cubicBezTo>
                    <a:cubicBezTo>
                      <a:pt x="80207" y="45826"/>
                      <a:pt x="112707" y="11411"/>
                      <a:pt x="151300" y="11411"/>
                    </a:cubicBezTo>
                    <a:cubicBezTo>
                      <a:pt x="185019" y="11411"/>
                      <a:pt x="209800" y="28821"/>
                      <a:pt x="209800" y="74168"/>
                    </a:cubicBezTo>
                    <a:cubicBezTo>
                      <a:pt x="209800" y="87124"/>
                      <a:pt x="208175" y="94412"/>
                      <a:pt x="208175" y="96841"/>
                    </a:cubicBezTo>
                    <a:cubicBezTo>
                      <a:pt x="208175" y="97246"/>
                      <a:pt x="208175" y="100890"/>
                      <a:pt x="213050" y="100890"/>
                    </a:cubicBezTo>
                    <a:cubicBezTo>
                      <a:pt x="217113" y="100890"/>
                      <a:pt x="217519" y="99676"/>
                      <a:pt x="219144" y="92793"/>
                    </a:cubicBezTo>
                    <a:lnTo>
                      <a:pt x="241082" y="4124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3CFC87C2-2343-F2DC-1D3E-94F5A151BAA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10110276" y="5369718"/>
                <a:ext cx="360749" cy="211348"/>
              </a:xfrm>
              <a:custGeom>
                <a:avLst/>
                <a:gdLst>
                  <a:gd name="connsiteX0" fmla="*/ 316654 w 360749"/>
                  <a:gd name="connsiteY0" fmla="*/ 113846 h 211348"/>
                  <a:gd name="connsiteX1" fmla="*/ 280091 w 360749"/>
                  <a:gd name="connsiteY1" fmla="*/ 152715 h 211348"/>
                  <a:gd name="connsiteX2" fmla="*/ 258560 w 360749"/>
                  <a:gd name="connsiteY2" fmla="*/ 206564 h 211348"/>
                  <a:gd name="connsiteX3" fmla="*/ 266685 w 360749"/>
                  <a:gd name="connsiteY3" fmla="*/ 211423 h 211348"/>
                  <a:gd name="connsiteX4" fmla="*/ 275622 w 360749"/>
                  <a:gd name="connsiteY4" fmla="*/ 203325 h 211348"/>
                  <a:gd name="connsiteX5" fmla="*/ 354841 w 360749"/>
                  <a:gd name="connsiteY5" fmla="*/ 111012 h 211348"/>
                  <a:gd name="connsiteX6" fmla="*/ 360935 w 360749"/>
                  <a:gd name="connsiteY6" fmla="*/ 105749 h 211348"/>
                  <a:gd name="connsiteX7" fmla="*/ 357685 w 360749"/>
                  <a:gd name="connsiteY7" fmla="*/ 101295 h 211348"/>
                  <a:gd name="connsiteX8" fmla="*/ 275216 w 360749"/>
                  <a:gd name="connsiteY8" fmla="*/ 6148 h 211348"/>
                  <a:gd name="connsiteX9" fmla="*/ 266685 w 360749"/>
                  <a:gd name="connsiteY9" fmla="*/ 75 h 211348"/>
                  <a:gd name="connsiteX10" fmla="*/ 258560 w 360749"/>
                  <a:gd name="connsiteY10" fmla="*/ 4933 h 211348"/>
                  <a:gd name="connsiteX11" fmla="*/ 279279 w 360749"/>
                  <a:gd name="connsiteY11" fmla="*/ 58378 h 211348"/>
                  <a:gd name="connsiteX12" fmla="*/ 316654 w 360749"/>
                  <a:gd name="connsiteY12" fmla="*/ 97651 h 211348"/>
                  <a:gd name="connsiteX13" fmla="*/ 14810 w 360749"/>
                  <a:gd name="connsiteY13" fmla="*/ 97651 h 211348"/>
                  <a:gd name="connsiteX14" fmla="*/ 185 w 360749"/>
                  <a:gd name="connsiteY14" fmla="*/ 105749 h 211348"/>
                  <a:gd name="connsiteX15" fmla="*/ 14810 w 360749"/>
                  <a:gd name="connsiteY15" fmla="*/ 113846 h 211348"/>
                  <a:gd name="connsiteX16" fmla="*/ 316654 w 360749"/>
                  <a:gd name="connsiteY16" fmla="*/ 113846 h 2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0749" h="211348">
                    <a:moveTo>
                      <a:pt x="316654" y="113846"/>
                    </a:moveTo>
                    <a:cubicBezTo>
                      <a:pt x="294310" y="130852"/>
                      <a:pt x="283341" y="147452"/>
                      <a:pt x="280091" y="152715"/>
                    </a:cubicBezTo>
                    <a:cubicBezTo>
                      <a:pt x="261810" y="180652"/>
                      <a:pt x="258560" y="206160"/>
                      <a:pt x="258560" y="206564"/>
                    </a:cubicBezTo>
                    <a:cubicBezTo>
                      <a:pt x="258560" y="211423"/>
                      <a:pt x="263435" y="211423"/>
                      <a:pt x="266685" y="211423"/>
                    </a:cubicBezTo>
                    <a:cubicBezTo>
                      <a:pt x="273591" y="211423"/>
                      <a:pt x="273997" y="210613"/>
                      <a:pt x="275622" y="203325"/>
                    </a:cubicBezTo>
                    <a:cubicBezTo>
                      <a:pt x="284966" y="163647"/>
                      <a:pt x="308935" y="129637"/>
                      <a:pt x="354841" y="111012"/>
                    </a:cubicBezTo>
                    <a:cubicBezTo>
                      <a:pt x="359716" y="109393"/>
                      <a:pt x="360935" y="108583"/>
                      <a:pt x="360935" y="105749"/>
                    </a:cubicBezTo>
                    <a:cubicBezTo>
                      <a:pt x="360935" y="102915"/>
                      <a:pt x="358497" y="101700"/>
                      <a:pt x="357685" y="101295"/>
                    </a:cubicBezTo>
                    <a:cubicBezTo>
                      <a:pt x="339810" y="94412"/>
                      <a:pt x="290654" y="74168"/>
                      <a:pt x="275216" y="6148"/>
                    </a:cubicBezTo>
                    <a:cubicBezTo>
                      <a:pt x="273997" y="1289"/>
                      <a:pt x="273591" y="75"/>
                      <a:pt x="266685" y="75"/>
                    </a:cubicBezTo>
                    <a:cubicBezTo>
                      <a:pt x="263435" y="75"/>
                      <a:pt x="258560" y="75"/>
                      <a:pt x="258560" y="4933"/>
                    </a:cubicBezTo>
                    <a:cubicBezTo>
                      <a:pt x="258560" y="5743"/>
                      <a:pt x="262216" y="31251"/>
                      <a:pt x="279279" y="58378"/>
                    </a:cubicBezTo>
                    <a:cubicBezTo>
                      <a:pt x="287404" y="70524"/>
                      <a:pt x="299185" y="84695"/>
                      <a:pt x="316654" y="97651"/>
                    </a:cubicBezTo>
                    <a:lnTo>
                      <a:pt x="14810" y="97651"/>
                    </a:lnTo>
                    <a:cubicBezTo>
                      <a:pt x="7498" y="97651"/>
                      <a:pt x="185" y="97651"/>
                      <a:pt x="185" y="105749"/>
                    </a:cubicBezTo>
                    <a:cubicBezTo>
                      <a:pt x="185" y="113846"/>
                      <a:pt x="7498" y="113846"/>
                      <a:pt x="14810" y="113846"/>
                    </a:cubicBezTo>
                    <a:lnTo>
                      <a:pt x="316654" y="113846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2731BD8-C044-66B2-E374-71C3850D3DDB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10616778" y="5302507"/>
                <a:ext cx="276249" cy="274104"/>
              </a:xfrm>
              <a:custGeom>
                <a:avLst/>
                <a:gdLst>
                  <a:gd name="connsiteX0" fmla="*/ 163916 w 276249"/>
                  <a:gd name="connsiteY0" fmla="*/ 28416 h 274104"/>
                  <a:gd name="connsiteX1" fmla="*/ 173260 w 276249"/>
                  <a:gd name="connsiteY1" fmla="*/ 13436 h 274104"/>
                  <a:gd name="connsiteX2" fmla="*/ 198854 w 276249"/>
                  <a:gd name="connsiteY2" fmla="*/ 12626 h 274104"/>
                  <a:gd name="connsiteX3" fmla="*/ 258166 w 276249"/>
                  <a:gd name="connsiteY3" fmla="*/ 45826 h 274104"/>
                  <a:gd name="connsiteX4" fmla="*/ 254916 w 276249"/>
                  <a:gd name="connsiteY4" fmla="*/ 78217 h 274104"/>
                  <a:gd name="connsiteX5" fmla="*/ 253698 w 276249"/>
                  <a:gd name="connsiteY5" fmla="*/ 85910 h 274104"/>
                  <a:gd name="connsiteX6" fmla="*/ 258573 w 276249"/>
                  <a:gd name="connsiteY6" fmla="*/ 91173 h 274104"/>
                  <a:gd name="connsiteX7" fmla="*/ 264666 w 276249"/>
                  <a:gd name="connsiteY7" fmla="*/ 81861 h 274104"/>
                  <a:gd name="connsiteX8" fmla="*/ 275635 w 276249"/>
                  <a:gd name="connsiteY8" fmla="*/ 11411 h 274104"/>
                  <a:gd name="connsiteX9" fmla="*/ 276448 w 276249"/>
                  <a:gd name="connsiteY9" fmla="*/ 4528 h 274104"/>
                  <a:gd name="connsiteX10" fmla="*/ 265479 w 276249"/>
                  <a:gd name="connsiteY10" fmla="*/ 75 h 274104"/>
                  <a:gd name="connsiteX11" fmla="*/ 40010 w 276249"/>
                  <a:gd name="connsiteY11" fmla="*/ 75 h 274104"/>
                  <a:gd name="connsiteX12" fmla="*/ 27010 w 276249"/>
                  <a:gd name="connsiteY12" fmla="*/ 8172 h 274104"/>
                  <a:gd name="connsiteX13" fmla="*/ 2635 w 276249"/>
                  <a:gd name="connsiteY13" fmla="*/ 79432 h 274104"/>
                  <a:gd name="connsiteX14" fmla="*/ 198 w 276249"/>
                  <a:gd name="connsiteY14" fmla="*/ 86719 h 274104"/>
                  <a:gd name="connsiteX15" fmla="*/ 5073 w 276249"/>
                  <a:gd name="connsiteY15" fmla="*/ 91173 h 274104"/>
                  <a:gd name="connsiteX16" fmla="*/ 11979 w 276249"/>
                  <a:gd name="connsiteY16" fmla="*/ 82671 h 274104"/>
                  <a:gd name="connsiteX17" fmla="*/ 104604 w 276249"/>
                  <a:gd name="connsiteY17" fmla="*/ 12626 h 274104"/>
                  <a:gd name="connsiteX18" fmla="*/ 120448 w 276249"/>
                  <a:gd name="connsiteY18" fmla="*/ 12626 h 274104"/>
                  <a:gd name="connsiteX19" fmla="*/ 131823 w 276249"/>
                  <a:gd name="connsiteY19" fmla="*/ 17485 h 274104"/>
                  <a:gd name="connsiteX20" fmla="*/ 130198 w 276249"/>
                  <a:gd name="connsiteY20" fmla="*/ 25987 h 274104"/>
                  <a:gd name="connsiteX21" fmla="*/ 75760 w 276249"/>
                  <a:gd name="connsiteY21" fmla="*/ 242194 h 274104"/>
                  <a:gd name="connsiteX22" fmla="*/ 27417 w 276249"/>
                  <a:gd name="connsiteY22" fmla="*/ 261628 h 274104"/>
                  <a:gd name="connsiteX23" fmla="*/ 10354 w 276249"/>
                  <a:gd name="connsiteY23" fmla="*/ 269321 h 274104"/>
                  <a:gd name="connsiteX24" fmla="*/ 17260 w 276249"/>
                  <a:gd name="connsiteY24" fmla="*/ 274180 h 274104"/>
                  <a:gd name="connsiteX25" fmla="*/ 50573 w 276249"/>
                  <a:gd name="connsiteY25" fmla="*/ 273370 h 274104"/>
                  <a:gd name="connsiteX26" fmla="*/ 85104 w 276249"/>
                  <a:gd name="connsiteY26" fmla="*/ 272965 h 274104"/>
                  <a:gd name="connsiteX27" fmla="*/ 118823 w 276249"/>
                  <a:gd name="connsiteY27" fmla="*/ 273370 h 274104"/>
                  <a:gd name="connsiteX28" fmla="*/ 154166 w 276249"/>
                  <a:gd name="connsiteY28" fmla="*/ 274180 h 274104"/>
                  <a:gd name="connsiteX29" fmla="*/ 163104 w 276249"/>
                  <a:gd name="connsiteY29" fmla="*/ 266082 h 274104"/>
                  <a:gd name="connsiteX30" fmla="*/ 149291 w 276249"/>
                  <a:gd name="connsiteY30" fmla="*/ 261628 h 274104"/>
                  <a:gd name="connsiteX31" fmla="*/ 123291 w 276249"/>
                  <a:gd name="connsiteY31" fmla="*/ 260819 h 274104"/>
                  <a:gd name="connsiteX32" fmla="*/ 108260 w 276249"/>
                  <a:gd name="connsiteY32" fmla="*/ 251911 h 274104"/>
                  <a:gd name="connsiteX33" fmla="*/ 109885 w 276249"/>
                  <a:gd name="connsiteY33" fmla="*/ 243409 h 274104"/>
                  <a:gd name="connsiteX34" fmla="*/ 163916 w 276249"/>
                  <a:gd name="connsiteY34" fmla="*/ 28416 h 27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6249" h="274104">
                    <a:moveTo>
                      <a:pt x="163916" y="28416"/>
                    </a:moveTo>
                    <a:cubicBezTo>
                      <a:pt x="166760" y="17080"/>
                      <a:pt x="168385" y="14650"/>
                      <a:pt x="173260" y="13436"/>
                    </a:cubicBezTo>
                    <a:cubicBezTo>
                      <a:pt x="176916" y="12626"/>
                      <a:pt x="190323" y="12626"/>
                      <a:pt x="198854" y="12626"/>
                    </a:cubicBezTo>
                    <a:cubicBezTo>
                      <a:pt x="239885" y="12626"/>
                      <a:pt x="258166" y="14246"/>
                      <a:pt x="258166" y="45826"/>
                    </a:cubicBezTo>
                    <a:cubicBezTo>
                      <a:pt x="258166" y="51900"/>
                      <a:pt x="256541" y="67690"/>
                      <a:pt x="254916" y="78217"/>
                    </a:cubicBezTo>
                    <a:cubicBezTo>
                      <a:pt x="254510" y="79836"/>
                      <a:pt x="253698" y="84695"/>
                      <a:pt x="253698" y="85910"/>
                    </a:cubicBezTo>
                    <a:cubicBezTo>
                      <a:pt x="253698" y="88339"/>
                      <a:pt x="254916" y="91173"/>
                      <a:pt x="258573" y="91173"/>
                    </a:cubicBezTo>
                    <a:cubicBezTo>
                      <a:pt x="263041" y="91173"/>
                      <a:pt x="263854" y="87934"/>
                      <a:pt x="264666" y="81861"/>
                    </a:cubicBezTo>
                    <a:lnTo>
                      <a:pt x="275635" y="11411"/>
                    </a:lnTo>
                    <a:cubicBezTo>
                      <a:pt x="276041" y="9792"/>
                      <a:pt x="276448" y="5743"/>
                      <a:pt x="276448" y="4528"/>
                    </a:cubicBezTo>
                    <a:cubicBezTo>
                      <a:pt x="276448" y="75"/>
                      <a:pt x="272385" y="75"/>
                      <a:pt x="265479" y="75"/>
                    </a:cubicBezTo>
                    <a:lnTo>
                      <a:pt x="40010" y="75"/>
                    </a:lnTo>
                    <a:cubicBezTo>
                      <a:pt x="30260" y="75"/>
                      <a:pt x="29854" y="480"/>
                      <a:pt x="27010" y="8172"/>
                    </a:cubicBezTo>
                    <a:lnTo>
                      <a:pt x="2635" y="79432"/>
                    </a:lnTo>
                    <a:cubicBezTo>
                      <a:pt x="2229" y="80241"/>
                      <a:pt x="198" y="85910"/>
                      <a:pt x="198" y="86719"/>
                    </a:cubicBezTo>
                    <a:cubicBezTo>
                      <a:pt x="198" y="89149"/>
                      <a:pt x="2229" y="91173"/>
                      <a:pt x="5073" y="91173"/>
                    </a:cubicBezTo>
                    <a:cubicBezTo>
                      <a:pt x="9135" y="91173"/>
                      <a:pt x="9542" y="89149"/>
                      <a:pt x="11979" y="82671"/>
                    </a:cubicBezTo>
                    <a:cubicBezTo>
                      <a:pt x="33917" y="19914"/>
                      <a:pt x="44479" y="12626"/>
                      <a:pt x="104604" y="12626"/>
                    </a:cubicBezTo>
                    <a:lnTo>
                      <a:pt x="120448" y="12626"/>
                    </a:lnTo>
                    <a:cubicBezTo>
                      <a:pt x="131823" y="12626"/>
                      <a:pt x="131823" y="14246"/>
                      <a:pt x="131823" y="17485"/>
                    </a:cubicBezTo>
                    <a:cubicBezTo>
                      <a:pt x="131823" y="19914"/>
                      <a:pt x="130604" y="24773"/>
                      <a:pt x="130198" y="25987"/>
                    </a:cubicBezTo>
                    <a:lnTo>
                      <a:pt x="75760" y="242194"/>
                    </a:lnTo>
                    <a:cubicBezTo>
                      <a:pt x="72104" y="257175"/>
                      <a:pt x="70885" y="261628"/>
                      <a:pt x="27417" y="261628"/>
                    </a:cubicBezTo>
                    <a:cubicBezTo>
                      <a:pt x="12792" y="261628"/>
                      <a:pt x="10354" y="261628"/>
                      <a:pt x="10354" y="269321"/>
                    </a:cubicBezTo>
                    <a:cubicBezTo>
                      <a:pt x="10354" y="274180"/>
                      <a:pt x="14823" y="274180"/>
                      <a:pt x="17260" y="274180"/>
                    </a:cubicBezTo>
                    <a:cubicBezTo>
                      <a:pt x="28229" y="274180"/>
                      <a:pt x="39604" y="273370"/>
                      <a:pt x="50573" y="273370"/>
                    </a:cubicBezTo>
                    <a:cubicBezTo>
                      <a:pt x="61948" y="273370"/>
                      <a:pt x="73729" y="272965"/>
                      <a:pt x="85104" y="272965"/>
                    </a:cubicBezTo>
                    <a:cubicBezTo>
                      <a:pt x="96479" y="272965"/>
                      <a:pt x="107854" y="273370"/>
                      <a:pt x="118823" y="273370"/>
                    </a:cubicBezTo>
                    <a:cubicBezTo>
                      <a:pt x="130604" y="273370"/>
                      <a:pt x="142791" y="274180"/>
                      <a:pt x="154166" y="274180"/>
                    </a:cubicBezTo>
                    <a:cubicBezTo>
                      <a:pt x="158229" y="274180"/>
                      <a:pt x="163104" y="274180"/>
                      <a:pt x="163104" y="266082"/>
                    </a:cubicBezTo>
                    <a:cubicBezTo>
                      <a:pt x="163104" y="261628"/>
                      <a:pt x="159854" y="261628"/>
                      <a:pt x="149291" y="261628"/>
                    </a:cubicBezTo>
                    <a:cubicBezTo>
                      <a:pt x="139135" y="261628"/>
                      <a:pt x="133854" y="261628"/>
                      <a:pt x="123291" y="260819"/>
                    </a:cubicBezTo>
                    <a:cubicBezTo>
                      <a:pt x="111510" y="259604"/>
                      <a:pt x="108260" y="258389"/>
                      <a:pt x="108260" y="251911"/>
                    </a:cubicBezTo>
                    <a:cubicBezTo>
                      <a:pt x="108260" y="251506"/>
                      <a:pt x="108260" y="249482"/>
                      <a:pt x="109885" y="243409"/>
                    </a:cubicBezTo>
                    <a:lnTo>
                      <a:pt x="163916" y="28416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7D746AF-8159-AD64-C71F-9E1A75F4558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10924010" y="5272951"/>
                <a:ext cx="94249" cy="404881"/>
              </a:xfrm>
              <a:custGeom>
                <a:avLst/>
                <a:gdLst>
                  <a:gd name="connsiteX0" fmla="*/ 94455 w 94249"/>
                  <a:gd name="connsiteY0" fmla="*/ 202516 h 404881"/>
                  <a:gd name="connsiteX1" fmla="*/ 67642 w 94249"/>
                  <a:gd name="connsiteY1" fmla="*/ 76192 h 404881"/>
                  <a:gd name="connsiteX2" fmla="*/ 4268 w 94249"/>
                  <a:gd name="connsiteY2" fmla="*/ 75 h 404881"/>
                  <a:gd name="connsiteX3" fmla="*/ 205 w 94249"/>
                  <a:gd name="connsiteY3" fmla="*/ 4124 h 404881"/>
                  <a:gd name="connsiteX4" fmla="*/ 7924 w 94249"/>
                  <a:gd name="connsiteY4" fmla="*/ 13436 h 404881"/>
                  <a:gd name="connsiteX5" fmla="*/ 70892 w 94249"/>
                  <a:gd name="connsiteY5" fmla="*/ 202516 h 404881"/>
                  <a:gd name="connsiteX6" fmla="*/ 5486 w 94249"/>
                  <a:gd name="connsiteY6" fmla="*/ 394025 h 404881"/>
                  <a:gd name="connsiteX7" fmla="*/ 205 w 94249"/>
                  <a:gd name="connsiteY7" fmla="*/ 400908 h 404881"/>
                  <a:gd name="connsiteX8" fmla="*/ 4268 w 94249"/>
                  <a:gd name="connsiteY8" fmla="*/ 404956 h 404881"/>
                  <a:gd name="connsiteX9" fmla="*/ 68861 w 94249"/>
                  <a:gd name="connsiteY9" fmla="*/ 326004 h 404881"/>
                  <a:gd name="connsiteX10" fmla="*/ 94455 w 94249"/>
                  <a:gd name="connsiteY10" fmla="*/ 202516 h 40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49" h="404881">
                    <a:moveTo>
                      <a:pt x="94455" y="202516"/>
                    </a:moveTo>
                    <a:cubicBezTo>
                      <a:pt x="94455" y="170935"/>
                      <a:pt x="89986" y="121944"/>
                      <a:pt x="67642" y="76192"/>
                    </a:cubicBezTo>
                    <a:cubicBezTo>
                      <a:pt x="43267" y="26392"/>
                      <a:pt x="8330" y="75"/>
                      <a:pt x="4268" y="75"/>
                    </a:cubicBezTo>
                    <a:cubicBezTo>
                      <a:pt x="1830" y="75"/>
                      <a:pt x="205" y="1694"/>
                      <a:pt x="205" y="4124"/>
                    </a:cubicBezTo>
                    <a:cubicBezTo>
                      <a:pt x="205" y="5338"/>
                      <a:pt x="205" y="6148"/>
                      <a:pt x="7924" y="13436"/>
                    </a:cubicBezTo>
                    <a:cubicBezTo>
                      <a:pt x="47736" y="53519"/>
                      <a:pt x="70892" y="117895"/>
                      <a:pt x="70892" y="202516"/>
                    </a:cubicBezTo>
                    <a:cubicBezTo>
                      <a:pt x="70892" y="271750"/>
                      <a:pt x="55861" y="343010"/>
                      <a:pt x="5486" y="394025"/>
                    </a:cubicBezTo>
                    <a:cubicBezTo>
                      <a:pt x="205" y="398883"/>
                      <a:pt x="205" y="399693"/>
                      <a:pt x="205" y="400908"/>
                    </a:cubicBezTo>
                    <a:cubicBezTo>
                      <a:pt x="205" y="403337"/>
                      <a:pt x="1830" y="404956"/>
                      <a:pt x="4268" y="404956"/>
                    </a:cubicBezTo>
                    <a:cubicBezTo>
                      <a:pt x="8330" y="404956"/>
                      <a:pt x="44893" y="377424"/>
                      <a:pt x="68861" y="326004"/>
                    </a:cubicBezTo>
                    <a:cubicBezTo>
                      <a:pt x="89580" y="281468"/>
                      <a:pt x="94455" y="236526"/>
                      <a:pt x="94455" y="2025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8BB0B0C8-3808-ABB7-562B-0380D1027B24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11194027" y="5400084"/>
                <a:ext cx="27624" cy="150615"/>
              </a:xfrm>
              <a:custGeom>
                <a:avLst/>
                <a:gdLst>
                  <a:gd name="connsiteX0" fmla="*/ 16462 w 27624"/>
                  <a:gd name="connsiteY0" fmla="*/ 83480 h 150615"/>
                  <a:gd name="connsiteX1" fmla="*/ 27837 w 27624"/>
                  <a:gd name="connsiteY1" fmla="*/ 75383 h 150615"/>
                  <a:gd name="connsiteX2" fmla="*/ 16462 w 27624"/>
                  <a:gd name="connsiteY2" fmla="*/ 67285 h 150615"/>
                  <a:gd name="connsiteX3" fmla="*/ 16462 w 27624"/>
                  <a:gd name="connsiteY3" fmla="*/ 14246 h 150615"/>
                  <a:gd name="connsiteX4" fmla="*/ 8337 w 27624"/>
                  <a:gd name="connsiteY4" fmla="*/ 75 h 150615"/>
                  <a:gd name="connsiteX5" fmla="*/ 212 w 27624"/>
                  <a:gd name="connsiteY5" fmla="*/ 14246 h 150615"/>
                  <a:gd name="connsiteX6" fmla="*/ 212 w 27624"/>
                  <a:gd name="connsiteY6" fmla="*/ 136520 h 150615"/>
                  <a:gd name="connsiteX7" fmla="*/ 8337 w 27624"/>
                  <a:gd name="connsiteY7" fmla="*/ 150691 h 150615"/>
                  <a:gd name="connsiteX8" fmla="*/ 16462 w 27624"/>
                  <a:gd name="connsiteY8" fmla="*/ 136520 h 150615"/>
                  <a:gd name="connsiteX9" fmla="*/ 16462 w 27624"/>
                  <a:gd name="connsiteY9" fmla="*/ 83480 h 150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24" h="150615">
                    <a:moveTo>
                      <a:pt x="16462" y="83480"/>
                    </a:moveTo>
                    <a:cubicBezTo>
                      <a:pt x="18899" y="83480"/>
                      <a:pt x="27837" y="83480"/>
                      <a:pt x="27837" y="75383"/>
                    </a:cubicBezTo>
                    <a:cubicBezTo>
                      <a:pt x="27837" y="67285"/>
                      <a:pt x="18899" y="67285"/>
                      <a:pt x="16462" y="67285"/>
                    </a:cubicBezTo>
                    <a:lnTo>
                      <a:pt x="16462" y="14246"/>
                    </a:lnTo>
                    <a:cubicBezTo>
                      <a:pt x="16462" y="7767"/>
                      <a:pt x="16462" y="75"/>
                      <a:pt x="8337" y="75"/>
                    </a:cubicBezTo>
                    <a:cubicBezTo>
                      <a:pt x="212" y="75"/>
                      <a:pt x="212" y="7767"/>
                      <a:pt x="212" y="14246"/>
                    </a:cubicBezTo>
                    <a:lnTo>
                      <a:pt x="212" y="136520"/>
                    </a:lnTo>
                    <a:cubicBezTo>
                      <a:pt x="212" y="142998"/>
                      <a:pt x="212" y="150691"/>
                      <a:pt x="8337" y="150691"/>
                    </a:cubicBezTo>
                    <a:cubicBezTo>
                      <a:pt x="16462" y="150691"/>
                      <a:pt x="16462" y="142998"/>
                      <a:pt x="16462" y="136520"/>
                    </a:cubicBezTo>
                    <a:lnTo>
                      <a:pt x="16462" y="83480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CDD66D5-CE93-3D33-8AB6-DCCFA742D8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11205402" y="5467294"/>
                <a:ext cx="248218" cy="16195"/>
              </a:xfrm>
              <a:custGeom>
                <a:avLst/>
                <a:gdLst>
                  <a:gd name="connsiteX0" fmla="*/ 234211 w 248218"/>
                  <a:gd name="connsiteY0" fmla="*/ 16270 h 16195"/>
                  <a:gd name="connsiteX1" fmla="*/ 248430 w 248218"/>
                  <a:gd name="connsiteY1" fmla="*/ 8172 h 16195"/>
                  <a:gd name="connsiteX2" fmla="*/ 234211 w 248218"/>
                  <a:gd name="connsiteY2" fmla="*/ 75 h 16195"/>
                  <a:gd name="connsiteX3" fmla="*/ 14430 w 248218"/>
                  <a:gd name="connsiteY3" fmla="*/ 75 h 16195"/>
                  <a:gd name="connsiteX4" fmla="*/ 212 w 248218"/>
                  <a:gd name="connsiteY4" fmla="*/ 8172 h 16195"/>
                  <a:gd name="connsiteX5" fmla="*/ 14430 w 248218"/>
                  <a:gd name="connsiteY5" fmla="*/ 16270 h 16195"/>
                  <a:gd name="connsiteX6" fmla="*/ 234211 w 248218"/>
                  <a:gd name="connsiteY6" fmla="*/ 16270 h 1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8218" h="16195">
                    <a:moveTo>
                      <a:pt x="234211" y="16270"/>
                    </a:moveTo>
                    <a:cubicBezTo>
                      <a:pt x="241118" y="16270"/>
                      <a:pt x="248430" y="16270"/>
                      <a:pt x="248430" y="8172"/>
                    </a:cubicBezTo>
                    <a:cubicBezTo>
                      <a:pt x="248430" y="75"/>
                      <a:pt x="241118" y="75"/>
                      <a:pt x="234211" y="75"/>
                    </a:cubicBezTo>
                    <a:lnTo>
                      <a:pt x="14430" y="75"/>
                    </a:lnTo>
                    <a:cubicBezTo>
                      <a:pt x="7524" y="75"/>
                      <a:pt x="212" y="75"/>
                      <a:pt x="212" y="8172"/>
                    </a:cubicBezTo>
                    <a:cubicBezTo>
                      <a:pt x="212" y="16270"/>
                      <a:pt x="7524" y="16270"/>
                      <a:pt x="14430" y="16270"/>
                    </a:cubicBezTo>
                    <a:lnTo>
                      <a:pt x="234211" y="16270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440268FF-4B54-650E-AB53-C7DD8AF4BB3A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11442293" y="5369718"/>
                <a:ext cx="360749" cy="211348"/>
              </a:xfrm>
              <a:custGeom>
                <a:avLst/>
                <a:gdLst>
                  <a:gd name="connsiteX0" fmla="*/ 316686 w 360749"/>
                  <a:gd name="connsiteY0" fmla="*/ 113846 h 211348"/>
                  <a:gd name="connsiteX1" fmla="*/ 280124 w 360749"/>
                  <a:gd name="connsiteY1" fmla="*/ 152715 h 211348"/>
                  <a:gd name="connsiteX2" fmla="*/ 258592 w 360749"/>
                  <a:gd name="connsiteY2" fmla="*/ 206564 h 211348"/>
                  <a:gd name="connsiteX3" fmla="*/ 266717 w 360749"/>
                  <a:gd name="connsiteY3" fmla="*/ 211423 h 211348"/>
                  <a:gd name="connsiteX4" fmla="*/ 275655 w 360749"/>
                  <a:gd name="connsiteY4" fmla="*/ 203325 h 211348"/>
                  <a:gd name="connsiteX5" fmla="*/ 354874 w 360749"/>
                  <a:gd name="connsiteY5" fmla="*/ 111012 h 211348"/>
                  <a:gd name="connsiteX6" fmla="*/ 360967 w 360749"/>
                  <a:gd name="connsiteY6" fmla="*/ 105749 h 211348"/>
                  <a:gd name="connsiteX7" fmla="*/ 357717 w 360749"/>
                  <a:gd name="connsiteY7" fmla="*/ 101295 h 211348"/>
                  <a:gd name="connsiteX8" fmla="*/ 275249 w 360749"/>
                  <a:gd name="connsiteY8" fmla="*/ 6148 h 211348"/>
                  <a:gd name="connsiteX9" fmla="*/ 266717 w 360749"/>
                  <a:gd name="connsiteY9" fmla="*/ 75 h 211348"/>
                  <a:gd name="connsiteX10" fmla="*/ 258592 w 360749"/>
                  <a:gd name="connsiteY10" fmla="*/ 4933 h 211348"/>
                  <a:gd name="connsiteX11" fmla="*/ 279311 w 360749"/>
                  <a:gd name="connsiteY11" fmla="*/ 58378 h 211348"/>
                  <a:gd name="connsiteX12" fmla="*/ 316686 w 360749"/>
                  <a:gd name="connsiteY12" fmla="*/ 97651 h 211348"/>
                  <a:gd name="connsiteX13" fmla="*/ 14843 w 360749"/>
                  <a:gd name="connsiteY13" fmla="*/ 97651 h 211348"/>
                  <a:gd name="connsiteX14" fmla="*/ 218 w 360749"/>
                  <a:gd name="connsiteY14" fmla="*/ 105749 h 211348"/>
                  <a:gd name="connsiteX15" fmla="*/ 14843 w 360749"/>
                  <a:gd name="connsiteY15" fmla="*/ 113846 h 211348"/>
                  <a:gd name="connsiteX16" fmla="*/ 316686 w 360749"/>
                  <a:gd name="connsiteY16" fmla="*/ 113846 h 2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0749" h="211348">
                    <a:moveTo>
                      <a:pt x="316686" y="113846"/>
                    </a:moveTo>
                    <a:cubicBezTo>
                      <a:pt x="294342" y="130852"/>
                      <a:pt x="283374" y="147452"/>
                      <a:pt x="280124" y="152715"/>
                    </a:cubicBezTo>
                    <a:cubicBezTo>
                      <a:pt x="261842" y="180652"/>
                      <a:pt x="258592" y="206160"/>
                      <a:pt x="258592" y="206564"/>
                    </a:cubicBezTo>
                    <a:cubicBezTo>
                      <a:pt x="258592" y="211423"/>
                      <a:pt x="263467" y="211423"/>
                      <a:pt x="266717" y="211423"/>
                    </a:cubicBezTo>
                    <a:cubicBezTo>
                      <a:pt x="273624" y="211423"/>
                      <a:pt x="274030" y="210613"/>
                      <a:pt x="275655" y="203325"/>
                    </a:cubicBezTo>
                    <a:cubicBezTo>
                      <a:pt x="284999" y="163647"/>
                      <a:pt x="308967" y="129637"/>
                      <a:pt x="354874" y="111012"/>
                    </a:cubicBezTo>
                    <a:cubicBezTo>
                      <a:pt x="359749" y="109393"/>
                      <a:pt x="360967" y="108583"/>
                      <a:pt x="360967" y="105749"/>
                    </a:cubicBezTo>
                    <a:cubicBezTo>
                      <a:pt x="360967" y="102915"/>
                      <a:pt x="358530" y="101700"/>
                      <a:pt x="357717" y="101295"/>
                    </a:cubicBezTo>
                    <a:cubicBezTo>
                      <a:pt x="339842" y="94412"/>
                      <a:pt x="290686" y="74168"/>
                      <a:pt x="275249" y="6148"/>
                    </a:cubicBezTo>
                    <a:cubicBezTo>
                      <a:pt x="274030" y="1289"/>
                      <a:pt x="273624" y="75"/>
                      <a:pt x="266717" y="75"/>
                    </a:cubicBezTo>
                    <a:cubicBezTo>
                      <a:pt x="263467" y="75"/>
                      <a:pt x="258592" y="75"/>
                      <a:pt x="258592" y="4933"/>
                    </a:cubicBezTo>
                    <a:cubicBezTo>
                      <a:pt x="258592" y="5743"/>
                      <a:pt x="262249" y="31251"/>
                      <a:pt x="279311" y="58378"/>
                    </a:cubicBezTo>
                    <a:cubicBezTo>
                      <a:pt x="287436" y="70524"/>
                      <a:pt x="299217" y="84695"/>
                      <a:pt x="316686" y="97651"/>
                    </a:cubicBezTo>
                    <a:lnTo>
                      <a:pt x="14843" y="97651"/>
                    </a:lnTo>
                    <a:cubicBezTo>
                      <a:pt x="7530" y="97651"/>
                      <a:pt x="218" y="97651"/>
                      <a:pt x="218" y="105749"/>
                    </a:cubicBezTo>
                    <a:cubicBezTo>
                      <a:pt x="218" y="113846"/>
                      <a:pt x="7530" y="113846"/>
                      <a:pt x="14843" y="113846"/>
                    </a:cubicBezTo>
                    <a:lnTo>
                      <a:pt x="316686" y="113846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FA9F7CCA-CB58-8BED-7AB6-4BCB4868A593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12000794" y="5232460"/>
                <a:ext cx="106031" cy="485453"/>
              </a:xfrm>
              <a:custGeom>
                <a:avLst/>
                <a:gdLst>
                  <a:gd name="connsiteX0" fmla="*/ 106262 w 106031"/>
                  <a:gd name="connsiteY0" fmla="*/ 481471 h 485453"/>
                  <a:gd name="connsiteX1" fmla="*/ 104637 w 106031"/>
                  <a:gd name="connsiteY1" fmla="*/ 477827 h 485453"/>
                  <a:gd name="connsiteX2" fmla="*/ 41262 w 106031"/>
                  <a:gd name="connsiteY2" fmla="*/ 359197 h 485453"/>
                  <a:gd name="connsiteX3" fmla="*/ 28262 w 106031"/>
                  <a:gd name="connsiteY3" fmla="*/ 242996 h 485453"/>
                  <a:gd name="connsiteX4" fmla="*/ 102605 w 106031"/>
                  <a:gd name="connsiteY4" fmla="*/ 9379 h 485453"/>
                  <a:gd name="connsiteX5" fmla="*/ 106262 w 106031"/>
                  <a:gd name="connsiteY5" fmla="*/ 4115 h 485453"/>
                  <a:gd name="connsiteX6" fmla="*/ 101387 w 106031"/>
                  <a:gd name="connsiteY6" fmla="*/ 67 h 485453"/>
                  <a:gd name="connsiteX7" fmla="*/ 68074 w 106031"/>
                  <a:gd name="connsiteY7" fmla="*/ 30433 h 485453"/>
                  <a:gd name="connsiteX8" fmla="*/ 230 w 106031"/>
                  <a:gd name="connsiteY8" fmla="*/ 242591 h 485453"/>
                  <a:gd name="connsiteX9" fmla="*/ 63605 w 106031"/>
                  <a:gd name="connsiteY9" fmla="*/ 449890 h 485453"/>
                  <a:gd name="connsiteX10" fmla="*/ 101387 w 106031"/>
                  <a:gd name="connsiteY10" fmla="*/ 485520 h 485453"/>
                  <a:gd name="connsiteX11" fmla="*/ 106262 w 106031"/>
                  <a:gd name="connsiteY11" fmla="*/ 481471 h 48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031" h="485453">
                    <a:moveTo>
                      <a:pt x="106262" y="481471"/>
                    </a:moveTo>
                    <a:cubicBezTo>
                      <a:pt x="106262" y="479851"/>
                      <a:pt x="105449" y="479042"/>
                      <a:pt x="104637" y="477827"/>
                    </a:cubicBezTo>
                    <a:cubicBezTo>
                      <a:pt x="85949" y="457988"/>
                      <a:pt x="58324" y="425192"/>
                      <a:pt x="41262" y="359197"/>
                    </a:cubicBezTo>
                    <a:cubicBezTo>
                      <a:pt x="31918" y="322353"/>
                      <a:pt x="28262" y="280650"/>
                      <a:pt x="28262" y="242996"/>
                    </a:cubicBezTo>
                    <a:cubicBezTo>
                      <a:pt x="28262" y="136512"/>
                      <a:pt x="53855" y="62014"/>
                      <a:pt x="102605" y="9379"/>
                    </a:cubicBezTo>
                    <a:cubicBezTo>
                      <a:pt x="106262" y="5735"/>
                      <a:pt x="106262" y="4925"/>
                      <a:pt x="106262" y="4115"/>
                    </a:cubicBezTo>
                    <a:cubicBezTo>
                      <a:pt x="106262" y="67"/>
                      <a:pt x="103012" y="67"/>
                      <a:pt x="101387" y="67"/>
                    </a:cubicBezTo>
                    <a:cubicBezTo>
                      <a:pt x="95293" y="67"/>
                      <a:pt x="73355" y="24360"/>
                      <a:pt x="68074" y="30433"/>
                    </a:cubicBezTo>
                    <a:cubicBezTo>
                      <a:pt x="26637" y="79423"/>
                      <a:pt x="230" y="152302"/>
                      <a:pt x="230" y="242591"/>
                    </a:cubicBezTo>
                    <a:cubicBezTo>
                      <a:pt x="230" y="300084"/>
                      <a:pt x="10387" y="381465"/>
                      <a:pt x="63605" y="449890"/>
                    </a:cubicBezTo>
                    <a:cubicBezTo>
                      <a:pt x="67668" y="454749"/>
                      <a:pt x="94074" y="485520"/>
                      <a:pt x="101387" y="485520"/>
                    </a:cubicBezTo>
                    <a:cubicBezTo>
                      <a:pt x="103012" y="485520"/>
                      <a:pt x="106262" y="485520"/>
                      <a:pt x="106262" y="4814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39800C4-570C-0051-2CE1-9BD39F2CE83D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12131337" y="5397654"/>
                <a:ext cx="186468" cy="261958"/>
              </a:xfrm>
              <a:custGeom>
                <a:avLst/>
                <a:gdLst>
                  <a:gd name="connsiteX0" fmla="*/ 185485 w 186468"/>
                  <a:gd name="connsiteY0" fmla="*/ 26392 h 261958"/>
                  <a:gd name="connsiteX1" fmla="*/ 186704 w 186468"/>
                  <a:gd name="connsiteY1" fmla="*/ 19104 h 261958"/>
                  <a:gd name="connsiteX2" fmla="*/ 174922 w 186468"/>
                  <a:gd name="connsiteY2" fmla="*/ 8172 h 261958"/>
                  <a:gd name="connsiteX3" fmla="*/ 158266 w 186468"/>
                  <a:gd name="connsiteY3" fmla="*/ 25582 h 261958"/>
                  <a:gd name="connsiteX4" fmla="*/ 120485 w 186468"/>
                  <a:gd name="connsiteY4" fmla="*/ 75 h 261958"/>
                  <a:gd name="connsiteX5" fmla="*/ 23798 w 186468"/>
                  <a:gd name="connsiteY5" fmla="*/ 115061 h 261958"/>
                  <a:gd name="connsiteX6" fmla="*/ 77829 w 186468"/>
                  <a:gd name="connsiteY6" fmla="*/ 179032 h 261958"/>
                  <a:gd name="connsiteX7" fmla="*/ 124954 w 186468"/>
                  <a:gd name="connsiteY7" fmla="*/ 155549 h 261958"/>
                  <a:gd name="connsiteX8" fmla="*/ 125360 w 186468"/>
                  <a:gd name="connsiteY8" fmla="*/ 155954 h 261958"/>
                  <a:gd name="connsiteX9" fmla="*/ 111954 w 186468"/>
                  <a:gd name="connsiteY9" fmla="*/ 209399 h 261958"/>
                  <a:gd name="connsiteX10" fmla="*/ 53454 w 186468"/>
                  <a:gd name="connsiteY10" fmla="*/ 253126 h 261958"/>
                  <a:gd name="connsiteX11" fmla="*/ 20954 w 186468"/>
                  <a:gd name="connsiteY11" fmla="*/ 249077 h 261958"/>
                  <a:gd name="connsiteX12" fmla="*/ 37610 w 186468"/>
                  <a:gd name="connsiteY12" fmla="*/ 228023 h 261958"/>
                  <a:gd name="connsiteX13" fmla="*/ 22173 w 186468"/>
                  <a:gd name="connsiteY13" fmla="*/ 213852 h 261958"/>
                  <a:gd name="connsiteX14" fmla="*/ 235 w 186468"/>
                  <a:gd name="connsiteY14" fmla="*/ 237335 h 261958"/>
                  <a:gd name="connsiteX15" fmla="*/ 54266 w 186468"/>
                  <a:gd name="connsiteY15" fmla="*/ 262033 h 261958"/>
                  <a:gd name="connsiteX16" fmla="*/ 140391 w 186468"/>
                  <a:gd name="connsiteY16" fmla="*/ 206160 h 261958"/>
                  <a:gd name="connsiteX17" fmla="*/ 185485 w 186468"/>
                  <a:gd name="connsiteY17" fmla="*/ 26392 h 261958"/>
                  <a:gd name="connsiteX18" fmla="*/ 132672 w 186468"/>
                  <a:gd name="connsiteY18" fmla="*/ 127208 h 261958"/>
                  <a:gd name="connsiteX19" fmla="*/ 111954 w 186468"/>
                  <a:gd name="connsiteY19" fmla="*/ 155549 h 261958"/>
                  <a:gd name="connsiteX20" fmla="*/ 79047 w 186468"/>
                  <a:gd name="connsiteY20" fmla="*/ 170125 h 261958"/>
                  <a:gd name="connsiteX21" fmla="*/ 52641 w 186468"/>
                  <a:gd name="connsiteY21" fmla="*/ 132876 h 261958"/>
                  <a:gd name="connsiteX22" fmla="*/ 75391 w 186468"/>
                  <a:gd name="connsiteY22" fmla="*/ 45017 h 261958"/>
                  <a:gd name="connsiteX23" fmla="*/ 120891 w 186468"/>
                  <a:gd name="connsiteY23" fmla="*/ 8982 h 261958"/>
                  <a:gd name="connsiteX24" fmla="*/ 153391 w 186468"/>
                  <a:gd name="connsiteY24" fmla="*/ 43802 h 261958"/>
                  <a:gd name="connsiteX25" fmla="*/ 152172 w 186468"/>
                  <a:gd name="connsiteY25" fmla="*/ 49875 h 261958"/>
                  <a:gd name="connsiteX26" fmla="*/ 132672 w 186468"/>
                  <a:gd name="connsiteY26" fmla="*/ 127208 h 261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6468" h="261958">
                    <a:moveTo>
                      <a:pt x="185485" y="26392"/>
                    </a:moveTo>
                    <a:cubicBezTo>
                      <a:pt x="185891" y="23963"/>
                      <a:pt x="186704" y="21938"/>
                      <a:pt x="186704" y="19104"/>
                    </a:cubicBezTo>
                    <a:cubicBezTo>
                      <a:pt x="186704" y="12221"/>
                      <a:pt x="181829" y="8172"/>
                      <a:pt x="174922" y="8172"/>
                    </a:cubicBezTo>
                    <a:cubicBezTo>
                      <a:pt x="170860" y="8172"/>
                      <a:pt x="159891" y="11007"/>
                      <a:pt x="158266" y="25582"/>
                    </a:cubicBezTo>
                    <a:cubicBezTo>
                      <a:pt x="150954" y="10602"/>
                      <a:pt x="136735" y="75"/>
                      <a:pt x="120485" y="75"/>
                    </a:cubicBezTo>
                    <a:cubicBezTo>
                      <a:pt x="74172" y="75"/>
                      <a:pt x="23798" y="56758"/>
                      <a:pt x="23798" y="115061"/>
                    </a:cubicBezTo>
                    <a:cubicBezTo>
                      <a:pt x="23798" y="155144"/>
                      <a:pt x="48579" y="179032"/>
                      <a:pt x="77829" y="179032"/>
                    </a:cubicBezTo>
                    <a:cubicBezTo>
                      <a:pt x="101797" y="179032"/>
                      <a:pt x="120891" y="160003"/>
                      <a:pt x="124954" y="155549"/>
                    </a:cubicBezTo>
                    <a:lnTo>
                      <a:pt x="125360" y="155954"/>
                    </a:lnTo>
                    <a:cubicBezTo>
                      <a:pt x="116829" y="191989"/>
                      <a:pt x="111954" y="208589"/>
                      <a:pt x="111954" y="209399"/>
                    </a:cubicBezTo>
                    <a:cubicBezTo>
                      <a:pt x="110329" y="213043"/>
                      <a:pt x="96516" y="253126"/>
                      <a:pt x="53454" y="253126"/>
                    </a:cubicBezTo>
                    <a:cubicBezTo>
                      <a:pt x="45735" y="253126"/>
                      <a:pt x="32329" y="252721"/>
                      <a:pt x="20954" y="249077"/>
                    </a:cubicBezTo>
                    <a:cubicBezTo>
                      <a:pt x="33141" y="245433"/>
                      <a:pt x="37610" y="234906"/>
                      <a:pt x="37610" y="228023"/>
                    </a:cubicBezTo>
                    <a:cubicBezTo>
                      <a:pt x="37610" y="221545"/>
                      <a:pt x="33141" y="213852"/>
                      <a:pt x="22173" y="213852"/>
                    </a:cubicBezTo>
                    <a:cubicBezTo>
                      <a:pt x="13235" y="213852"/>
                      <a:pt x="235" y="221140"/>
                      <a:pt x="235" y="237335"/>
                    </a:cubicBezTo>
                    <a:cubicBezTo>
                      <a:pt x="235" y="253936"/>
                      <a:pt x="15266" y="262033"/>
                      <a:pt x="54266" y="262033"/>
                    </a:cubicBezTo>
                    <a:cubicBezTo>
                      <a:pt x="105047" y="262033"/>
                      <a:pt x="134297" y="230452"/>
                      <a:pt x="140391" y="206160"/>
                    </a:cubicBezTo>
                    <a:lnTo>
                      <a:pt x="185485" y="26392"/>
                    </a:lnTo>
                    <a:close/>
                    <a:moveTo>
                      <a:pt x="132672" y="127208"/>
                    </a:moveTo>
                    <a:cubicBezTo>
                      <a:pt x="130235" y="137735"/>
                      <a:pt x="120891" y="147857"/>
                      <a:pt x="111954" y="155549"/>
                    </a:cubicBezTo>
                    <a:cubicBezTo>
                      <a:pt x="103422" y="162837"/>
                      <a:pt x="90829" y="170125"/>
                      <a:pt x="79047" y="170125"/>
                    </a:cubicBezTo>
                    <a:cubicBezTo>
                      <a:pt x="58735" y="170125"/>
                      <a:pt x="52641" y="149071"/>
                      <a:pt x="52641" y="132876"/>
                    </a:cubicBezTo>
                    <a:cubicBezTo>
                      <a:pt x="52641" y="113442"/>
                      <a:pt x="64422" y="65666"/>
                      <a:pt x="75391" y="45017"/>
                    </a:cubicBezTo>
                    <a:cubicBezTo>
                      <a:pt x="86360" y="25177"/>
                      <a:pt x="103829" y="8982"/>
                      <a:pt x="120891" y="8982"/>
                    </a:cubicBezTo>
                    <a:cubicBezTo>
                      <a:pt x="147704" y="8982"/>
                      <a:pt x="153391" y="41778"/>
                      <a:pt x="153391" y="43802"/>
                    </a:cubicBezTo>
                    <a:cubicBezTo>
                      <a:pt x="153391" y="45826"/>
                      <a:pt x="152579" y="48256"/>
                      <a:pt x="152172" y="49875"/>
                    </a:cubicBezTo>
                    <a:lnTo>
                      <a:pt x="132672" y="127208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C443E94-F47A-5A30-8046-8F408C0CA1F6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12364299" y="5331500"/>
                <a:ext cx="192237" cy="13887"/>
              </a:xfrm>
              <a:custGeom>
                <a:avLst/>
                <a:gdLst>
                  <a:gd name="connsiteX0" fmla="*/ 181102 w 192237"/>
                  <a:gd name="connsiteY0" fmla="*/ 13958 h 13887"/>
                  <a:gd name="connsiteX1" fmla="*/ 192477 w 192237"/>
                  <a:gd name="connsiteY1" fmla="*/ 7156 h 13887"/>
                  <a:gd name="connsiteX2" fmla="*/ 181102 w 192237"/>
                  <a:gd name="connsiteY2" fmla="*/ 71 h 13887"/>
                  <a:gd name="connsiteX3" fmla="*/ 11615 w 192237"/>
                  <a:gd name="connsiteY3" fmla="*/ 71 h 13887"/>
                  <a:gd name="connsiteX4" fmla="*/ 240 w 192237"/>
                  <a:gd name="connsiteY4" fmla="*/ 6873 h 13887"/>
                  <a:gd name="connsiteX5" fmla="*/ 11615 w 192237"/>
                  <a:gd name="connsiteY5" fmla="*/ 13958 h 13887"/>
                  <a:gd name="connsiteX6" fmla="*/ 181102 w 192237"/>
                  <a:gd name="connsiteY6" fmla="*/ 13958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237" h="13887">
                    <a:moveTo>
                      <a:pt x="181102" y="13958"/>
                    </a:moveTo>
                    <a:cubicBezTo>
                      <a:pt x="185652" y="13958"/>
                      <a:pt x="192477" y="13958"/>
                      <a:pt x="192477" y="7156"/>
                    </a:cubicBezTo>
                    <a:cubicBezTo>
                      <a:pt x="192477" y="71"/>
                      <a:pt x="185937" y="71"/>
                      <a:pt x="181102" y="71"/>
                    </a:cubicBezTo>
                    <a:lnTo>
                      <a:pt x="11615" y="71"/>
                    </a:lnTo>
                    <a:cubicBezTo>
                      <a:pt x="7065" y="71"/>
                      <a:pt x="240" y="71"/>
                      <a:pt x="240" y="6873"/>
                    </a:cubicBezTo>
                    <a:cubicBezTo>
                      <a:pt x="240" y="13958"/>
                      <a:pt x="6781" y="13958"/>
                      <a:pt x="11615" y="13958"/>
                    </a:cubicBezTo>
                    <a:lnTo>
                      <a:pt x="181102" y="13958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B636B191-D55B-346E-C756-B47B35B5B190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12618491" y="5221251"/>
                <a:ext cx="103512" cy="188188"/>
              </a:xfrm>
              <a:custGeom>
                <a:avLst/>
                <a:gdLst>
                  <a:gd name="connsiteX0" fmla="*/ 64515 w 103512"/>
                  <a:gd name="connsiteY0" fmla="*/ 8006 h 188188"/>
                  <a:gd name="connsiteX1" fmla="*/ 55984 w 103512"/>
                  <a:gd name="connsiteY1" fmla="*/ 71 h 188188"/>
                  <a:gd name="connsiteX2" fmla="*/ 246 w 103512"/>
                  <a:gd name="connsiteY2" fmla="*/ 18209 h 188188"/>
                  <a:gd name="connsiteX3" fmla="*/ 246 w 103512"/>
                  <a:gd name="connsiteY3" fmla="*/ 28412 h 188188"/>
                  <a:gd name="connsiteX4" fmla="*/ 41481 w 103512"/>
                  <a:gd name="connsiteY4" fmla="*/ 20477 h 188188"/>
                  <a:gd name="connsiteX5" fmla="*/ 41481 w 103512"/>
                  <a:gd name="connsiteY5" fmla="*/ 165019 h 188188"/>
                  <a:gd name="connsiteX6" fmla="*/ 13043 w 103512"/>
                  <a:gd name="connsiteY6" fmla="*/ 178057 h 188188"/>
                  <a:gd name="connsiteX7" fmla="*/ 2237 w 103512"/>
                  <a:gd name="connsiteY7" fmla="*/ 178057 h 188188"/>
                  <a:gd name="connsiteX8" fmla="*/ 2237 w 103512"/>
                  <a:gd name="connsiteY8" fmla="*/ 188260 h 188188"/>
                  <a:gd name="connsiteX9" fmla="*/ 52856 w 103512"/>
                  <a:gd name="connsiteY9" fmla="*/ 187126 h 188188"/>
                  <a:gd name="connsiteX10" fmla="*/ 103759 w 103512"/>
                  <a:gd name="connsiteY10" fmla="*/ 188260 h 188188"/>
                  <a:gd name="connsiteX11" fmla="*/ 103759 w 103512"/>
                  <a:gd name="connsiteY11" fmla="*/ 178057 h 188188"/>
                  <a:gd name="connsiteX12" fmla="*/ 92953 w 103512"/>
                  <a:gd name="connsiteY12" fmla="*/ 178057 h 188188"/>
                  <a:gd name="connsiteX13" fmla="*/ 64515 w 103512"/>
                  <a:gd name="connsiteY13" fmla="*/ 165019 h 188188"/>
                  <a:gd name="connsiteX14" fmla="*/ 64515 w 103512"/>
                  <a:gd name="connsiteY14" fmla="*/ 8006 h 18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12" h="188188">
                    <a:moveTo>
                      <a:pt x="64515" y="8006"/>
                    </a:moveTo>
                    <a:cubicBezTo>
                      <a:pt x="64515" y="354"/>
                      <a:pt x="63946" y="71"/>
                      <a:pt x="55984" y="71"/>
                    </a:cubicBezTo>
                    <a:cubicBezTo>
                      <a:pt x="37784" y="17926"/>
                      <a:pt x="11906" y="18209"/>
                      <a:pt x="246" y="18209"/>
                    </a:cubicBezTo>
                    <a:lnTo>
                      <a:pt x="246" y="28412"/>
                    </a:lnTo>
                    <a:cubicBezTo>
                      <a:pt x="7071" y="28412"/>
                      <a:pt x="25840" y="28412"/>
                      <a:pt x="41481" y="20477"/>
                    </a:cubicBezTo>
                    <a:lnTo>
                      <a:pt x="41481" y="165019"/>
                    </a:lnTo>
                    <a:cubicBezTo>
                      <a:pt x="41481" y="174372"/>
                      <a:pt x="41481" y="178057"/>
                      <a:pt x="13043" y="178057"/>
                    </a:cubicBezTo>
                    <a:lnTo>
                      <a:pt x="2237" y="178057"/>
                    </a:lnTo>
                    <a:lnTo>
                      <a:pt x="2237" y="188260"/>
                    </a:lnTo>
                    <a:cubicBezTo>
                      <a:pt x="7356" y="187976"/>
                      <a:pt x="42334" y="187126"/>
                      <a:pt x="52856" y="187126"/>
                    </a:cubicBezTo>
                    <a:cubicBezTo>
                      <a:pt x="61671" y="187126"/>
                      <a:pt x="97503" y="187976"/>
                      <a:pt x="103759" y="188260"/>
                    </a:cubicBezTo>
                    <a:lnTo>
                      <a:pt x="103759" y="178057"/>
                    </a:lnTo>
                    <a:lnTo>
                      <a:pt x="92953" y="178057"/>
                    </a:lnTo>
                    <a:cubicBezTo>
                      <a:pt x="64515" y="178057"/>
                      <a:pt x="64515" y="174372"/>
                      <a:pt x="64515" y="165019"/>
                    </a:cubicBezTo>
                    <a:lnTo>
                      <a:pt x="64515" y="8006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C848186-1FD9-0239-D323-7FBD914B651C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12849818" y="5402108"/>
                <a:ext cx="43062" cy="174504"/>
              </a:xfrm>
              <a:custGeom>
                <a:avLst/>
                <a:gdLst>
                  <a:gd name="connsiteX0" fmla="*/ 43314 w 43062"/>
                  <a:gd name="connsiteY0" fmla="*/ 21533 h 174504"/>
                  <a:gd name="connsiteX1" fmla="*/ 21783 w 43062"/>
                  <a:gd name="connsiteY1" fmla="*/ 75 h 174504"/>
                  <a:gd name="connsiteX2" fmla="*/ 252 w 43062"/>
                  <a:gd name="connsiteY2" fmla="*/ 21533 h 174504"/>
                  <a:gd name="connsiteX3" fmla="*/ 21783 w 43062"/>
                  <a:gd name="connsiteY3" fmla="*/ 42992 h 174504"/>
                  <a:gd name="connsiteX4" fmla="*/ 43314 w 43062"/>
                  <a:gd name="connsiteY4" fmla="*/ 21533 h 174504"/>
                  <a:gd name="connsiteX5" fmla="*/ 43314 w 43062"/>
                  <a:gd name="connsiteY5" fmla="*/ 153120 h 174504"/>
                  <a:gd name="connsiteX6" fmla="*/ 21783 w 43062"/>
                  <a:gd name="connsiteY6" fmla="*/ 131661 h 174504"/>
                  <a:gd name="connsiteX7" fmla="*/ 252 w 43062"/>
                  <a:gd name="connsiteY7" fmla="*/ 153120 h 174504"/>
                  <a:gd name="connsiteX8" fmla="*/ 21783 w 43062"/>
                  <a:gd name="connsiteY8" fmla="*/ 174579 h 174504"/>
                  <a:gd name="connsiteX9" fmla="*/ 43314 w 43062"/>
                  <a:gd name="connsiteY9" fmla="*/ 153120 h 17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062" h="174504">
                    <a:moveTo>
                      <a:pt x="43314" y="21533"/>
                    </a:moveTo>
                    <a:cubicBezTo>
                      <a:pt x="43314" y="9792"/>
                      <a:pt x="33564" y="75"/>
                      <a:pt x="21783" y="75"/>
                    </a:cubicBezTo>
                    <a:cubicBezTo>
                      <a:pt x="10002" y="75"/>
                      <a:pt x="252" y="9792"/>
                      <a:pt x="252" y="21533"/>
                    </a:cubicBezTo>
                    <a:cubicBezTo>
                      <a:pt x="252" y="33275"/>
                      <a:pt x="10002" y="42992"/>
                      <a:pt x="21783" y="42992"/>
                    </a:cubicBezTo>
                    <a:cubicBezTo>
                      <a:pt x="33564" y="42992"/>
                      <a:pt x="43314" y="33275"/>
                      <a:pt x="43314" y="21533"/>
                    </a:cubicBezTo>
                    <a:close/>
                    <a:moveTo>
                      <a:pt x="43314" y="153120"/>
                    </a:moveTo>
                    <a:cubicBezTo>
                      <a:pt x="43314" y="141378"/>
                      <a:pt x="33564" y="131661"/>
                      <a:pt x="21783" y="131661"/>
                    </a:cubicBezTo>
                    <a:cubicBezTo>
                      <a:pt x="10002" y="131661"/>
                      <a:pt x="252" y="141378"/>
                      <a:pt x="252" y="153120"/>
                    </a:cubicBezTo>
                    <a:cubicBezTo>
                      <a:pt x="252" y="164862"/>
                      <a:pt x="10002" y="174579"/>
                      <a:pt x="21783" y="174579"/>
                    </a:cubicBezTo>
                    <a:cubicBezTo>
                      <a:pt x="33564" y="174579"/>
                      <a:pt x="43314" y="164862"/>
                      <a:pt x="43314" y="153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28BB2E-BBEB-6DE1-DB9C-3B92D64190DE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13159691" y="5298863"/>
                <a:ext cx="228312" cy="285036"/>
              </a:xfrm>
              <a:custGeom>
                <a:avLst/>
                <a:gdLst>
                  <a:gd name="connsiteX0" fmla="*/ 66478 w 228312"/>
                  <a:gd name="connsiteY0" fmla="*/ 11007 h 285036"/>
                  <a:gd name="connsiteX1" fmla="*/ 260 w 228312"/>
                  <a:gd name="connsiteY1" fmla="*/ 151905 h 285036"/>
                  <a:gd name="connsiteX2" fmla="*/ 34791 w 228312"/>
                  <a:gd name="connsiteY2" fmla="*/ 255960 h 285036"/>
                  <a:gd name="connsiteX3" fmla="*/ 100197 w 228312"/>
                  <a:gd name="connsiteY3" fmla="*/ 285111 h 285036"/>
                  <a:gd name="connsiteX4" fmla="*/ 228572 w 228312"/>
                  <a:gd name="connsiteY4" fmla="*/ 126398 h 285036"/>
                  <a:gd name="connsiteX5" fmla="*/ 198916 w 228312"/>
                  <a:gd name="connsiteY5" fmla="*/ 21129 h 285036"/>
                  <a:gd name="connsiteX6" fmla="*/ 148541 w 228312"/>
                  <a:gd name="connsiteY6" fmla="*/ 75 h 285036"/>
                  <a:gd name="connsiteX7" fmla="*/ 79885 w 228312"/>
                  <a:gd name="connsiteY7" fmla="*/ 72953 h 285036"/>
                  <a:gd name="connsiteX8" fmla="*/ 103447 w 228312"/>
                  <a:gd name="connsiteY8" fmla="*/ 107773 h 285036"/>
                  <a:gd name="connsiteX9" fmla="*/ 119697 w 228312"/>
                  <a:gd name="connsiteY9" fmla="*/ 94412 h 285036"/>
                  <a:gd name="connsiteX10" fmla="*/ 99385 w 228312"/>
                  <a:gd name="connsiteY10" fmla="*/ 51900 h 285036"/>
                  <a:gd name="connsiteX11" fmla="*/ 145291 w 228312"/>
                  <a:gd name="connsiteY11" fmla="*/ 13436 h 285036"/>
                  <a:gd name="connsiteX12" fmla="*/ 194853 w 228312"/>
                  <a:gd name="connsiteY12" fmla="*/ 64451 h 285036"/>
                  <a:gd name="connsiteX13" fmla="*/ 200135 w 228312"/>
                  <a:gd name="connsiteY13" fmla="*/ 127208 h 285036"/>
                  <a:gd name="connsiteX14" fmla="*/ 111166 w 228312"/>
                  <a:gd name="connsiteY14" fmla="*/ 269321 h 285036"/>
                  <a:gd name="connsiteX15" fmla="*/ 27885 w 228312"/>
                  <a:gd name="connsiteY15" fmla="*/ 136115 h 285036"/>
                  <a:gd name="connsiteX16" fmla="*/ 72166 w 228312"/>
                  <a:gd name="connsiteY16" fmla="*/ 15865 h 285036"/>
                  <a:gd name="connsiteX17" fmla="*/ 66478 w 228312"/>
                  <a:gd name="connsiteY17" fmla="*/ 11007 h 285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312" h="285036">
                    <a:moveTo>
                      <a:pt x="66478" y="11007"/>
                    </a:moveTo>
                    <a:cubicBezTo>
                      <a:pt x="18135" y="42182"/>
                      <a:pt x="260" y="98056"/>
                      <a:pt x="260" y="151905"/>
                    </a:cubicBezTo>
                    <a:cubicBezTo>
                      <a:pt x="260" y="188750"/>
                      <a:pt x="8385" y="230048"/>
                      <a:pt x="34791" y="255960"/>
                    </a:cubicBezTo>
                    <a:cubicBezTo>
                      <a:pt x="52666" y="273775"/>
                      <a:pt x="74603" y="285111"/>
                      <a:pt x="100197" y="285111"/>
                    </a:cubicBezTo>
                    <a:cubicBezTo>
                      <a:pt x="175760" y="285111"/>
                      <a:pt x="228572" y="231262"/>
                      <a:pt x="228572" y="126398"/>
                    </a:cubicBezTo>
                    <a:cubicBezTo>
                      <a:pt x="228572" y="89958"/>
                      <a:pt x="227353" y="49470"/>
                      <a:pt x="198916" y="21129"/>
                    </a:cubicBezTo>
                    <a:cubicBezTo>
                      <a:pt x="185916" y="8172"/>
                      <a:pt x="167635" y="75"/>
                      <a:pt x="148541" y="75"/>
                    </a:cubicBezTo>
                    <a:cubicBezTo>
                      <a:pt x="107916" y="75"/>
                      <a:pt x="79885" y="33680"/>
                      <a:pt x="79885" y="72953"/>
                    </a:cubicBezTo>
                    <a:cubicBezTo>
                      <a:pt x="79885" y="87529"/>
                      <a:pt x="85166" y="107773"/>
                      <a:pt x="103447" y="107773"/>
                    </a:cubicBezTo>
                    <a:cubicBezTo>
                      <a:pt x="111572" y="107773"/>
                      <a:pt x="119697" y="102915"/>
                      <a:pt x="119697" y="94412"/>
                    </a:cubicBezTo>
                    <a:cubicBezTo>
                      <a:pt x="119697" y="76597"/>
                      <a:pt x="99385" y="70119"/>
                      <a:pt x="99385" y="51900"/>
                    </a:cubicBezTo>
                    <a:cubicBezTo>
                      <a:pt x="99385" y="28821"/>
                      <a:pt x="122947" y="13436"/>
                      <a:pt x="145291" y="13436"/>
                    </a:cubicBezTo>
                    <a:cubicBezTo>
                      <a:pt x="171697" y="13436"/>
                      <a:pt x="188760" y="40158"/>
                      <a:pt x="194853" y="64451"/>
                    </a:cubicBezTo>
                    <a:cubicBezTo>
                      <a:pt x="200135" y="84695"/>
                      <a:pt x="200135" y="106154"/>
                      <a:pt x="200135" y="127208"/>
                    </a:cubicBezTo>
                    <a:cubicBezTo>
                      <a:pt x="200135" y="187130"/>
                      <a:pt x="183478" y="269321"/>
                      <a:pt x="111166" y="269321"/>
                    </a:cubicBezTo>
                    <a:cubicBezTo>
                      <a:pt x="49822" y="269321"/>
                      <a:pt x="27885" y="204135"/>
                      <a:pt x="27885" y="136115"/>
                    </a:cubicBezTo>
                    <a:cubicBezTo>
                      <a:pt x="27885" y="91983"/>
                      <a:pt x="40478" y="47851"/>
                      <a:pt x="72166" y="15865"/>
                    </a:cubicBezTo>
                    <a:lnTo>
                      <a:pt x="66478" y="11007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994DE19-8FBD-279A-8E31-59E4CF489027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13428064" y="5302507"/>
                <a:ext cx="276249" cy="274104"/>
              </a:xfrm>
              <a:custGeom>
                <a:avLst/>
                <a:gdLst>
                  <a:gd name="connsiteX0" fmla="*/ 163985 w 276249"/>
                  <a:gd name="connsiteY0" fmla="*/ 28416 h 274104"/>
                  <a:gd name="connsiteX1" fmla="*/ 173329 w 276249"/>
                  <a:gd name="connsiteY1" fmla="*/ 13436 h 274104"/>
                  <a:gd name="connsiteX2" fmla="*/ 198923 w 276249"/>
                  <a:gd name="connsiteY2" fmla="*/ 12626 h 274104"/>
                  <a:gd name="connsiteX3" fmla="*/ 258235 w 276249"/>
                  <a:gd name="connsiteY3" fmla="*/ 45826 h 274104"/>
                  <a:gd name="connsiteX4" fmla="*/ 254985 w 276249"/>
                  <a:gd name="connsiteY4" fmla="*/ 78217 h 274104"/>
                  <a:gd name="connsiteX5" fmla="*/ 253767 w 276249"/>
                  <a:gd name="connsiteY5" fmla="*/ 85910 h 274104"/>
                  <a:gd name="connsiteX6" fmla="*/ 258641 w 276249"/>
                  <a:gd name="connsiteY6" fmla="*/ 91173 h 274104"/>
                  <a:gd name="connsiteX7" fmla="*/ 264735 w 276249"/>
                  <a:gd name="connsiteY7" fmla="*/ 81861 h 274104"/>
                  <a:gd name="connsiteX8" fmla="*/ 275704 w 276249"/>
                  <a:gd name="connsiteY8" fmla="*/ 11411 h 274104"/>
                  <a:gd name="connsiteX9" fmla="*/ 276517 w 276249"/>
                  <a:gd name="connsiteY9" fmla="*/ 4528 h 274104"/>
                  <a:gd name="connsiteX10" fmla="*/ 265548 w 276249"/>
                  <a:gd name="connsiteY10" fmla="*/ 75 h 274104"/>
                  <a:gd name="connsiteX11" fmla="*/ 40079 w 276249"/>
                  <a:gd name="connsiteY11" fmla="*/ 75 h 274104"/>
                  <a:gd name="connsiteX12" fmla="*/ 27079 w 276249"/>
                  <a:gd name="connsiteY12" fmla="*/ 8172 h 274104"/>
                  <a:gd name="connsiteX13" fmla="*/ 2704 w 276249"/>
                  <a:gd name="connsiteY13" fmla="*/ 79432 h 274104"/>
                  <a:gd name="connsiteX14" fmla="*/ 267 w 276249"/>
                  <a:gd name="connsiteY14" fmla="*/ 86719 h 274104"/>
                  <a:gd name="connsiteX15" fmla="*/ 5142 w 276249"/>
                  <a:gd name="connsiteY15" fmla="*/ 91173 h 274104"/>
                  <a:gd name="connsiteX16" fmla="*/ 12048 w 276249"/>
                  <a:gd name="connsiteY16" fmla="*/ 82671 h 274104"/>
                  <a:gd name="connsiteX17" fmla="*/ 104673 w 276249"/>
                  <a:gd name="connsiteY17" fmla="*/ 12626 h 274104"/>
                  <a:gd name="connsiteX18" fmla="*/ 120517 w 276249"/>
                  <a:gd name="connsiteY18" fmla="*/ 12626 h 274104"/>
                  <a:gd name="connsiteX19" fmla="*/ 131892 w 276249"/>
                  <a:gd name="connsiteY19" fmla="*/ 17485 h 274104"/>
                  <a:gd name="connsiteX20" fmla="*/ 130267 w 276249"/>
                  <a:gd name="connsiteY20" fmla="*/ 25987 h 274104"/>
                  <a:gd name="connsiteX21" fmla="*/ 75829 w 276249"/>
                  <a:gd name="connsiteY21" fmla="*/ 242194 h 274104"/>
                  <a:gd name="connsiteX22" fmla="*/ 27485 w 276249"/>
                  <a:gd name="connsiteY22" fmla="*/ 261628 h 274104"/>
                  <a:gd name="connsiteX23" fmla="*/ 10423 w 276249"/>
                  <a:gd name="connsiteY23" fmla="*/ 269321 h 274104"/>
                  <a:gd name="connsiteX24" fmla="*/ 17329 w 276249"/>
                  <a:gd name="connsiteY24" fmla="*/ 274180 h 274104"/>
                  <a:gd name="connsiteX25" fmla="*/ 50642 w 276249"/>
                  <a:gd name="connsiteY25" fmla="*/ 273370 h 274104"/>
                  <a:gd name="connsiteX26" fmla="*/ 85173 w 276249"/>
                  <a:gd name="connsiteY26" fmla="*/ 272965 h 274104"/>
                  <a:gd name="connsiteX27" fmla="*/ 118892 w 276249"/>
                  <a:gd name="connsiteY27" fmla="*/ 273370 h 274104"/>
                  <a:gd name="connsiteX28" fmla="*/ 154235 w 276249"/>
                  <a:gd name="connsiteY28" fmla="*/ 274180 h 274104"/>
                  <a:gd name="connsiteX29" fmla="*/ 163173 w 276249"/>
                  <a:gd name="connsiteY29" fmla="*/ 266082 h 274104"/>
                  <a:gd name="connsiteX30" fmla="*/ 149360 w 276249"/>
                  <a:gd name="connsiteY30" fmla="*/ 261628 h 274104"/>
                  <a:gd name="connsiteX31" fmla="*/ 123360 w 276249"/>
                  <a:gd name="connsiteY31" fmla="*/ 260819 h 274104"/>
                  <a:gd name="connsiteX32" fmla="*/ 108329 w 276249"/>
                  <a:gd name="connsiteY32" fmla="*/ 251911 h 274104"/>
                  <a:gd name="connsiteX33" fmla="*/ 109954 w 276249"/>
                  <a:gd name="connsiteY33" fmla="*/ 243409 h 274104"/>
                  <a:gd name="connsiteX34" fmla="*/ 163985 w 276249"/>
                  <a:gd name="connsiteY34" fmla="*/ 28416 h 27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6249" h="274104">
                    <a:moveTo>
                      <a:pt x="163985" y="28416"/>
                    </a:moveTo>
                    <a:cubicBezTo>
                      <a:pt x="166829" y="17080"/>
                      <a:pt x="168454" y="14650"/>
                      <a:pt x="173329" y="13436"/>
                    </a:cubicBezTo>
                    <a:cubicBezTo>
                      <a:pt x="176985" y="12626"/>
                      <a:pt x="190392" y="12626"/>
                      <a:pt x="198923" y="12626"/>
                    </a:cubicBezTo>
                    <a:cubicBezTo>
                      <a:pt x="239954" y="12626"/>
                      <a:pt x="258235" y="14246"/>
                      <a:pt x="258235" y="45826"/>
                    </a:cubicBezTo>
                    <a:cubicBezTo>
                      <a:pt x="258235" y="51900"/>
                      <a:pt x="256610" y="67690"/>
                      <a:pt x="254985" y="78217"/>
                    </a:cubicBezTo>
                    <a:cubicBezTo>
                      <a:pt x="254579" y="79836"/>
                      <a:pt x="253767" y="84695"/>
                      <a:pt x="253767" y="85910"/>
                    </a:cubicBezTo>
                    <a:cubicBezTo>
                      <a:pt x="253767" y="88339"/>
                      <a:pt x="254985" y="91173"/>
                      <a:pt x="258641" y="91173"/>
                    </a:cubicBezTo>
                    <a:cubicBezTo>
                      <a:pt x="263110" y="91173"/>
                      <a:pt x="263923" y="87934"/>
                      <a:pt x="264735" y="81861"/>
                    </a:cubicBezTo>
                    <a:lnTo>
                      <a:pt x="275704" y="11411"/>
                    </a:lnTo>
                    <a:cubicBezTo>
                      <a:pt x="276110" y="9792"/>
                      <a:pt x="276517" y="5743"/>
                      <a:pt x="276517" y="4528"/>
                    </a:cubicBezTo>
                    <a:cubicBezTo>
                      <a:pt x="276517" y="75"/>
                      <a:pt x="272454" y="75"/>
                      <a:pt x="265548" y="75"/>
                    </a:cubicBezTo>
                    <a:lnTo>
                      <a:pt x="40079" y="75"/>
                    </a:lnTo>
                    <a:cubicBezTo>
                      <a:pt x="30329" y="75"/>
                      <a:pt x="29923" y="480"/>
                      <a:pt x="27079" y="8172"/>
                    </a:cubicBezTo>
                    <a:lnTo>
                      <a:pt x="2704" y="79432"/>
                    </a:lnTo>
                    <a:cubicBezTo>
                      <a:pt x="2298" y="80241"/>
                      <a:pt x="267" y="85910"/>
                      <a:pt x="267" y="86719"/>
                    </a:cubicBezTo>
                    <a:cubicBezTo>
                      <a:pt x="267" y="89149"/>
                      <a:pt x="2298" y="91173"/>
                      <a:pt x="5142" y="91173"/>
                    </a:cubicBezTo>
                    <a:cubicBezTo>
                      <a:pt x="9204" y="91173"/>
                      <a:pt x="9611" y="89149"/>
                      <a:pt x="12048" y="82671"/>
                    </a:cubicBezTo>
                    <a:cubicBezTo>
                      <a:pt x="33985" y="19914"/>
                      <a:pt x="44548" y="12626"/>
                      <a:pt x="104673" y="12626"/>
                    </a:cubicBezTo>
                    <a:lnTo>
                      <a:pt x="120517" y="12626"/>
                    </a:lnTo>
                    <a:cubicBezTo>
                      <a:pt x="131892" y="12626"/>
                      <a:pt x="131892" y="14246"/>
                      <a:pt x="131892" y="17485"/>
                    </a:cubicBezTo>
                    <a:cubicBezTo>
                      <a:pt x="131892" y="19914"/>
                      <a:pt x="130673" y="24773"/>
                      <a:pt x="130267" y="25987"/>
                    </a:cubicBezTo>
                    <a:lnTo>
                      <a:pt x="75829" y="242194"/>
                    </a:lnTo>
                    <a:cubicBezTo>
                      <a:pt x="72173" y="257175"/>
                      <a:pt x="70954" y="261628"/>
                      <a:pt x="27485" y="261628"/>
                    </a:cubicBezTo>
                    <a:cubicBezTo>
                      <a:pt x="12861" y="261628"/>
                      <a:pt x="10423" y="261628"/>
                      <a:pt x="10423" y="269321"/>
                    </a:cubicBezTo>
                    <a:cubicBezTo>
                      <a:pt x="10423" y="274180"/>
                      <a:pt x="14892" y="274180"/>
                      <a:pt x="17329" y="274180"/>
                    </a:cubicBezTo>
                    <a:cubicBezTo>
                      <a:pt x="28298" y="274180"/>
                      <a:pt x="39673" y="273370"/>
                      <a:pt x="50642" y="273370"/>
                    </a:cubicBezTo>
                    <a:cubicBezTo>
                      <a:pt x="62017" y="273370"/>
                      <a:pt x="73798" y="272965"/>
                      <a:pt x="85173" y="272965"/>
                    </a:cubicBezTo>
                    <a:cubicBezTo>
                      <a:pt x="96548" y="272965"/>
                      <a:pt x="107923" y="273370"/>
                      <a:pt x="118892" y="273370"/>
                    </a:cubicBezTo>
                    <a:cubicBezTo>
                      <a:pt x="130673" y="273370"/>
                      <a:pt x="142860" y="274180"/>
                      <a:pt x="154235" y="274180"/>
                    </a:cubicBezTo>
                    <a:cubicBezTo>
                      <a:pt x="158298" y="274180"/>
                      <a:pt x="163173" y="274180"/>
                      <a:pt x="163173" y="266082"/>
                    </a:cubicBezTo>
                    <a:cubicBezTo>
                      <a:pt x="163173" y="261628"/>
                      <a:pt x="159923" y="261628"/>
                      <a:pt x="149360" y="261628"/>
                    </a:cubicBezTo>
                    <a:cubicBezTo>
                      <a:pt x="139204" y="261628"/>
                      <a:pt x="133923" y="261628"/>
                      <a:pt x="123360" y="260819"/>
                    </a:cubicBezTo>
                    <a:cubicBezTo>
                      <a:pt x="111579" y="259604"/>
                      <a:pt x="108329" y="258389"/>
                      <a:pt x="108329" y="251911"/>
                    </a:cubicBezTo>
                    <a:cubicBezTo>
                      <a:pt x="108329" y="251506"/>
                      <a:pt x="108329" y="249482"/>
                      <a:pt x="109954" y="243409"/>
                    </a:cubicBezTo>
                    <a:lnTo>
                      <a:pt x="163985" y="28416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FBB369D-8C8F-2F60-06C4-E027386B2055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13847329" y="5369718"/>
                <a:ext cx="360749" cy="211348"/>
              </a:xfrm>
              <a:custGeom>
                <a:avLst/>
                <a:gdLst>
                  <a:gd name="connsiteX0" fmla="*/ 316745 w 360749"/>
                  <a:gd name="connsiteY0" fmla="*/ 113846 h 211348"/>
                  <a:gd name="connsiteX1" fmla="*/ 280183 w 360749"/>
                  <a:gd name="connsiteY1" fmla="*/ 152715 h 211348"/>
                  <a:gd name="connsiteX2" fmla="*/ 258651 w 360749"/>
                  <a:gd name="connsiteY2" fmla="*/ 206564 h 211348"/>
                  <a:gd name="connsiteX3" fmla="*/ 266776 w 360749"/>
                  <a:gd name="connsiteY3" fmla="*/ 211423 h 211348"/>
                  <a:gd name="connsiteX4" fmla="*/ 275714 w 360749"/>
                  <a:gd name="connsiteY4" fmla="*/ 203325 h 211348"/>
                  <a:gd name="connsiteX5" fmla="*/ 354933 w 360749"/>
                  <a:gd name="connsiteY5" fmla="*/ 111012 h 211348"/>
                  <a:gd name="connsiteX6" fmla="*/ 361026 w 360749"/>
                  <a:gd name="connsiteY6" fmla="*/ 105749 h 211348"/>
                  <a:gd name="connsiteX7" fmla="*/ 357776 w 360749"/>
                  <a:gd name="connsiteY7" fmla="*/ 101295 h 211348"/>
                  <a:gd name="connsiteX8" fmla="*/ 275308 w 360749"/>
                  <a:gd name="connsiteY8" fmla="*/ 6148 h 211348"/>
                  <a:gd name="connsiteX9" fmla="*/ 266776 w 360749"/>
                  <a:gd name="connsiteY9" fmla="*/ 75 h 211348"/>
                  <a:gd name="connsiteX10" fmla="*/ 258651 w 360749"/>
                  <a:gd name="connsiteY10" fmla="*/ 4933 h 211348"/>
                  <a:gd name="connsiteX11" fmla="*/ 279370 w 360749"/>
                  <a:gd name="connsiteY11" fmla="*/ 58378 h 211348"/>
                  <a:gd name="connsiteX12" fmla="*/ 316745 w 360749"/>
                  <a:gd name="connsiteY12" fmla="*/ 97651 h 211348"/>
                  <a:gd name="connsiteX13" fmla="*/ 14902 w 360749"/>
                  <a:gd name="connsiteY13" fmla="*/ 97651 h 211348"/>
                  <a:gd name="connsiteX14" fmla="*/ 277 w 360749"/>
                  <a:gd name="connsiteY14" fmla="*/ 105749 h 211348"/>
                  <a:gd name="connsiteX15" fmla="*/ 14902 w 360749"/>
                  <a:gd name="connsiteY15" fmla="*/ 113846 h 211348"/>
                  <a:gd name="connsiteX16" fmla="*/ 316745 w 360749"/>
                  <a:gd name="connsiteY16" fmla="*/ 113846 h 2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0749" h="211348">
                    <a:moveTo>
                      <a:pt x="316745" y="113846"/>
                    </a:moveTo>
                    <a:cubicBezTo>
                      <a:pt x="294401" y="130852"/>
                      <a:pt x="283433" y="147452"/>
                      <a:pt x="280183" y="152715"/>
                    </a:cubicBezTo>
                    <a:cubicBezTo>
                      <a:pt x="261901" y="180652"/>
                      <a:pt x="258651" y="206160"/>
                      <a:pt x="258651" y="206564"/>
                    </a:cubicBezTo>
                    <a:cubicBezTo>
                      <a:pt x="258651" y="211423"/>
                      <a:pt x="263526" y="211423"/>
                      <a:pt x="266776" y="211423"/>
                    </a:cubicBezTo>
                    <a:cubicBezTo>
                      <a:pt x="273683" y="211423"/>
                      <a:pt x="274089" y="210613"/>
                      <a:pt x="275714" y="203325"/>
                    </a:cubicBezTo>
                    <a:cubicBezTo>
                      <a:pt x="285058" y="163647"/>
                      <a:pt x="309026" y="129637"/>
                      <a:pt x="354933" y="111012"/>
                    </a:cubicBezTo>
                    <a:cubicBezTo>
                      <a:pt x="359808" y="109393"/>
                      <a:pt x="361026" y="108583"/>
                      <a:pt x="361026" y="105749"/>
                    </a:cubicBezTo>
                    <a:cubicBezTo>
                      <a:pt x="361026" y="102915"/>
                      <a:pt x="358589" y="101700"/>
                      <a:pt x="357776" y="101295"/>
                    </a:cubicBezTo>
                    <a:cubicBezTo>
                      <a:pt x="339901" y="94412"/>
                      <a:pt x="290745" y="74168"/>
                      <a:pt x="275308" y="6148"/>
                    </a:cubicBezTo>
                    <a:cubicBezTo>
                      <a:pt x="274089" y="1289"/>
                      <a:pt x="273683" y="75"/>
                      <a:pt x="266776" y="75"/>
                    </a:cubicBezTo>
                    <a:cubicBezTo>
                      <a:pt x="263526" y="75"/>
                      <a:pt x="258651" y="75"/>
                      <a:pt x="258651" y="4933"/>
                    </a:cubicBezTo>
                    <a:cubicBezTo>
                      <a:pt x="258651" y="5743"/>
                      <a:pt x="262308" y="31251"/>
                      <a:pt x="279370" y="58378"/>
                    </a:cubicBezTo>
                    <a:cubicBezTo>
                      <a:pt x="287495" y="70524"/>
                      <a:pt x="299276" y="84695"/>
                      <a:pt x="316745" y="97651"/>
                    </a:cubicBezTo>
                    <a:lnTo>
                      <a:pt x="14902" y="97651"/>
                    </a:lnTo>
                    <a:cubicBezTo>
                      <a:pt x="7589" y="97651"/>
                      <a:pt x="277" y="97651"/>
                      <a:pt x="277" y="105749"/>
                    </a:cubicBezTo>
                    <a:cubicBezTo>
                      <a:pt x="277" y="113846"/>
                      <a:pt x="7589" y="113846"/>
                      <a:pt x="14902" y="113846"/>
                    </a:cubicBezTo>
                    <a:lnTo>
                      <a:pt x="316745" y="113846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FF27B1B9-700C-2BAB-0AC3-B5BE9870D4D2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14372924" y="5298863"/>
                <a:ext cx="228312" cy="285036"/>
              </a:xfrm>
              <a:custGeom>
                <a:avLst/>
                <a:gdLst>
                  <a:gd name="connsiteX0" fmla="*/ 66508 w 228312"/>
                  <a:gd name="connsiteY0" fmla="*/ 11007 h 285036"/>
                  <a:gd name="connsiteX1" fmla="*/ 289 w 228312"/>
                  <a:gd name="connsiteY1" fmla="*/ 151905 h 285036"/>
                  <a:gd name="connsiteX2" fmla="*/ 34821 w 228312"/>
                  <a:gd name="connsiteY2" fmla="*/ 255960 h 285036"/>
                  <a:gd name="connsiteX3" fmla="*/ 100227 w 228312"/>
                  <a:gd name="connsiteY3" fmla="*/ 285111 h 285036"/>
                  <a:gd name="connsiteX4" fmla="*/ 228602 w 228312"/>
                  <a:gd name="connsiteY4" fmla="*/ 126398 h 285036"/>
                  <a:gd name="connsiteX5" fmla="*/ 198946 w 228312"/>
                  <a:gd name="connsiteY5" fmla="*/ 21129 h 285036"/>
                  <a:gd name="connsiteX6" fmla="*/ 148571 w 228312"/>
                  <a:gd name="connsiteY6" fmla="*/ 75 h 285036"/>
                  <a:gd name="connsiteX7" fmla="*/ 79914 w 228312"/>
                  <a:gd name="connsiteY7" fmla="*/ 72953 h 285036"/>
                  <a:gd name="connsiteX8" fmla="*/ 103477 w 228312"/>
                  <a:gd name="connsiteY8" fmla="*/ 107773 h 285036"/>
                  <a:gd name="connsiteX9" fmla="*/ 119727 w 228312"/>
                  <a:gd name="connsiteY9" fmla="*/ 94412 h 285036"/>
                  <a:gd name="connsiteX10" fmla="*/ 99414 w 228312"/>
                  <a:gd name="connsiteY10" fmla="*/ 51900 h 285036"/>
                  <a:gd name="connsiteX11" fmla="*/ 145321 w 228312"/>
                  <a:gd name="connsiteY11" fmla="*/ 13436 h 285036"/>
                  <a:gd name="connsiteX12" fmla="*/ 194883 w 228312"/>
                  <a:gd name="connsiteY12" fmla="*/ 64451 h 285036"/>
                  <a:gd name="connsiteX13" fmla="*/ 200164 w 228312"/>
                  <a:gd name="connsiteY13" fmla="*/ 127208 h 285036"/>
                  <a:gd name="connsiteX14" fmla="*/ 111196 w 228312"/>
                  <a:gd name="connsiteY14" fmla="*/ 269321 h 285036"/>
                  <a:gd name="connsiteX15" fmla="*/ 27914 w 228312"/>
                  <a:gd name="connsiteY15" fmla="*/ 136115 h 285036"/>
                  <a:gd name="connsiteX16" fmla="*/ 72196 w 228312"/>
                  <a:gd name="connsiteY16" fmla="*/ 15865 h 285036"/>
                  <a:gd name="connsiteX17" fmla="*/ 66508 w 228312"/>
                  <a:gd name="connsiteY17" fmla="*/ 11007 h 285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8312" h="285036">
                    <a:moveTo>
                      <a:pt x="66508" y="11007"/>
                    </a:moveTo>
                    <a:cubicBezTo>
                      <a:pt x="18164" y="42182"/>
                      <a:pt x="289" y="98056"/>
                      <a:pt x="289" y="151905"/>
                    </a:cubicBezTo>
                    <a:cubicBezTo>
                      <a:pt x="289" y="188750"/>
                      <a:pt x="8414" y="230048"/>
                      <a:pt x="34821" y="255960"/>
                    </a:cubicBezTo>
                    <a:cubicBezTo>
                      <a:pt x="52696" y="273775"/>
                      <a:pt x="74633" y="285111"/>
                      <a:pt x="100227" y="285111"/>
                    </a:cubicBezTo>
                    <a:cubicBezTo>
                      <a:pt x="175789" y="285111"/>
                      <a:pt x="228602" y="231262"/>
                      <a:pt x="228602" y="126398"/>
                    </a:cubicBezTo>
                    <a:cubicBezTo>
                      <a:pt x="228602" y="89958"/>
                      <a:pt x="227383" y="49470"/>
                      <a:pt x="198946" y="21129"/>
                    </a:cubicBezTo>
                    <a:cubicBezTo>
                      <a:pt x="185946" y="8172"/>
                      <a:pt x="167664" y="75"/>
                      <a:pt x="148571" y="75"/>
                    </a:cubicBezTo>
                    <a:cubicBezTo>
                      <a:pt x="107946" y="75"/>
                      <a:pt x="79914" y="33680"/>
                      <a:pt x="79914" y="72953"/>
                    </a:cubicBezTo>
                    <a:cubicBezTo>
                      <a:pt x="79914" y="87529"/>
                      <a:pt x="85196" y="107773"/>
                      <a:pt x="103477" y="107773"/>
                    </a:cubicBezTo>
                    <a:cubicBezTo>
                      <a:pt x="111602" y="107773"/>
                      <a:pt x="119727" y="102915"/>
                      <a:pt x="119727" y="94412"/>
                    </a:cubicBezTo>
                    <a:cubicBezTo>
                      <a:pt x="119727" y="76597"/>
                      <a:pt x="99414" y="70119"/>
                      <a:pt x="99414" y="51900"/>
                    </a:cubicBezTo>
                    <a:cubicBezTo>
                      <a:pt x="99414" y="28821"/>
                      <a:pt x="122977" y="13436"/>
                      <a:pt x="145321" y="13436"/>
                    </a:cubicBezTo>
                    <a:cubicBezTo>
                      <a:pt x="171727" y="13436"/>
                      <a:pt x="188789" y="40158"/>
                      <a:pt x="194883" y="64451"/>
                    </a:cubicBezTo>
                    <a:cubicBezTo>
                      <a:pt x="200164" y="84695"/>
                      <a:pt x="200164" y="106154"/>
                      <a:pt x="200164" y="127208"/>
                    </a:cubicBezTo>
                    <a:cubicBezTo>
                      <a:pt x="200164" y="187130"/>
                      <a:pt x="183508" y="269321"/>
                      <a:pt x="111196" y="269321"/>
                    </a:cubicBezTo>
                    <a:cubicBezTo>
                      <a:pt x="49852" y="269321"/>
                      <a:pt x="27914" y="204135"/>
                      <a:pt x="27914" y="136115"/>
                    </a:cubicBezTo>
                    <a:cubicBezTo>
                      <a:pt x="27914" y="91983"/>
                      <a:pt x="40508" y="47851"/>
                      <a:pt x="72196" y="15865"/>
                    </a:cubicBezTo>
                    <a:lnTo>
                      <a:pt x="66508" y="11007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D15B20F-5B50-F95B-D868-84F6E33341D2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14652672" y="5291171"/>
                <a:ext cx="240905" cy="294348"/>
              </a:xfrm>
              <a:custGeom>
                <a:avLst/>
                <a:gdLst>
                  <a:gd name="connsiteX0" fmla="*/ 241203 w 240905"/>
                  <a:gd name="connsiteY0" fmla="*/ 4124 h 294348"/>
                  <a:gd name="connsiteX1" fmla="*/ 236734 w 240905"/>
                  <a:gd name="connsiteY1" fmla="*/ 75 h 294348"/>
                  <a:gd name="connsiteX2" fmla="*/ 229421 w 240905"/>
                  <a:gd name="connsiteY2" fmla="*/ 6148 h 294348"/>
                  <a:gd name="connsiteX3" fmla="*/ 209921 w 240905"/>
                  <a:gd name="connsiteY3" fmla="*/ 29226 h 294348"/>
                  <a:gd name="connsiteX4" fmla="*/ 151828 w 240905"/>
                  <a:gd name="connsiteY4" fmla="*/ 75 h 294348"/>
                  <a:gd name="connsiteX5" fmla="*/ 51484 w 240905"/>
                  <a:gd name="connsiteY5" fmla="*/ 95627 h 294348"/>
                  <a:gd name="connsiteX6" fmla="*/ 93734 w 240905"/>
                  <a:gd name="connsiteY6" fmla="*/ 153120 h 294348"/>
                  <a:gd name="connsiteX7" fmla="*/ 137203 w 240905"/>
                  <a:gd name="connsiteY7" fmla="*/ 164457 h 294348"/>
                  <a:gd name="connsiteX8" fmla="*/ 174578 w 240905"/>
                  <a:gd name="connsiteY8" fmla="*/ 207374 h 294348"/>
                  <a:gd name="connsiteX9" fmla="*/ 101453 w 240905"/>
                  <a:gd name="connsiteY9" fmla="*/ 281872 h 294348"/>
                  <a:gd name="connsiteX10" fmla="*/ 30359 w 240905"/>
                  <a:gd name="connsiteY10" fmla="*/ 222760 h 294348"/>
                  <a:gd name="connsiteX11" fmla="*/ 32796 w 240905"/>
                  <a:gd name="connsiteY11" fmla="*/ 200896 h 294348"/>
                  <a:gd name="connsiteX12" fmla="*/ 33609 w 240905"/>
                  <a:gd name="connsiteY12" fmla="*/ 198062 h 294348"/>
                  <a:gd name="connsiteX13" fmla="*/ 28734 w 240905"/>
                  <a:gd name="connsiteY13" fmla="*/ 193608 h 294348"/>
                  <a:gd name="connsiteX14" fmla="*/ 24672 w 240905"/>
                  <a:gd name="connsiteY14" fmla="*/ 195228 h 294348"/>
                  <a:gd name="connsiteX15" fmla="*/ 297 w 240905"/>
                  <a:gd name="connsiteY15" fmla="*/ 290375 h 294348"/>
                  <a:gd name="connsiteX16" fmla="*/ 4765 w 240905"/>
                  <a:gd name="connsiteY16" fmla="*/ 294424 h 294348"/>
                  <a:gd name="connsiteX17" fmla="*/ 12078 w 240905"/>
                  <a:gd name="connsiteY17" fmla="*/ 288350 h 294348"/>
                  <a:gd name="connsiteX18" fmla="*/ 31984 w 240905"/>
                  <a:gd name="connsiteY18" fmla="*/ 265272 h 294348"/>
                  <a:gd name="connsiteX19" fmla="*/ 100640 w 240905"/>
                  <a:gd name="connsiteY19" fmla="*/ 294424 h 294348"/>
                  <a:gd name="connsiteX20" fmla="*/ 203828 w 240905"/>
                  <a:gd name="connsiteY20" fmla="*/ 190369 h 294348"/>
                  <a:gd name="connsiteX21" fmla="*/ 183921 w 240905"/>
                  <a:gd name="connsiteY21" fmla="*/ 142998 h 294348"/>
                  <a:gd name="connsiteX22" fmla="*/ 132328 w 240905"/>
                  <a:gd name="connsiteY22" fmla="*/ 122754 h 294348"/>
                  <a:gd name="connsiteX23" fmla="*/ 105109 w 240905"/>
                  <a:gd name="connsiteY23" fmla="*/ 115466 h 294348"/>
                  <a:gd name="connsiteX24" fmla="*/ 80328 w 240905"/>
                  <a:gd name="connsiteY24" fmla="*/ 78622 h 294348"/>
                  <a:gd name="connsiteX25" fmla="*/ 151421 w 240905"/>
                  <a:gd name="connsiteY25" fmla="*/ 11411 h 294348"/>
                  <a:gd name="connsiteX26" fmla="*/ 209921 w 240905"/>
                  <a:gd name="connsiteY26" fmla="*/ 74168 h 294348"/>
                  <a:gd name="connsiteX27" fmla="*/ 208296 w 240905"/>
                  <a:gd name="connsiteY27" fmla="*/ 96841 h 294348"/>
                  <a:gd name="connsiteX28" fmla="*/ 213171 w 240905"/>
                  <a:gd name="connsiteY28" fmla="*/ 100890 h 294348"/>
                  <a:gd name="connsiteX29" fmla="*/ 219265 w 240905"/>
                  <a:gd name="connsiteY29" fmla="*/ 92793 h 294348"/>
                  <a:gd name="connsiteX30" fmla="*/ 241203 w 240905"/>
                  <a:gd name="connsiteY30" fmla="*/ 4124 h 294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0905" h="294348">
                    <a:moveTo>
                      <a:pt x="241203" y="4124"/>
                    </a:moveTo>
                    <a:cubicBezTo>
                      <a:pt x="241203" y="2909"/>
                      <a:pt x="240390" y="75"/>
                      <a:pt x="236734" y="75"/>
                    </a:cubicBezTo>
                    <a:cubicBezTo>
                      <a:pt x="234703" y="75"/>
                      <a:pt x="234296" y="480"/>
                      <a:pt x="229421" y="6148"/>
                    </a:cubicBezTo>
                    <a:lnTo>
                      <a:pt x="209921" y="29226"/>
                    </a:lnTo>
                    <a:cubicBezTo>
                      <a:pt x="199359" y="10197"/>
                      <a:pt x="178234" y="75"/>
                      <a:pt x="151828" y="75"/>
                    </a:cubicBezTo>
                    <a:cubicBezTo>
                      <a:pt x="100234" y="75"/>
                      <a:pt x="51484" y="46636"/>
                      <a:pt x="51484" y="95627"/>
                    </a:cubicBezTo>
                    <a:cubicBezTo>
                      <a:pt x="51484" y="128422"/>
                      <a:pt x="73015" y="147047"/>
                      <a:pt x="93734" y="153120"/>
                    </a:cubicBezTo>
                    <a:lnTo>
                      <a:pt x="137203" y="164457"/>
                    </a:lnTo>
                    <a:cubicBezTo>
                      <a:pt x="152234" y="168101"/>
                      <a:pt x="174578" y="174174"/>
                      <a:pt x="174578" y="207374"/>
                    </a:cubicBezTo>
                    <a:cubicBezTo>
                      <a:pt x="174578" y="243813"/>
                      <a:pt x="141265" y="281872"/>
                      <a:pt x="101453" y="281872"/>
                    </a:cubicBezTo>
                    <a:cubicBezTo>
                      <a:pt x="75453" y="281872"/>
                      <a:pt x="30359" y="272965"/>
                      <a:pt x="30359" y="222760"/>
                    </a:cubicBezTo>
                    <a:cubicBezTo>
                      <a:pt x="30359" y="213042"/>
                      <a:pt x="32390" y="203325"/>
                      <a:pt x="32796" y="200896"/>
                    </a:cubicBezTo>
                    <a:cubicBezTo>
                      <a:pt x="33203" y="199277"/>
                      <a:pt x="33609" y="198872"/>
                      <a:pt x="33609" y="198062"/>
                    </a:cubicBezTo>
                    <a:cubicBezTo>
                      <a:pt x="33609" y="194013"/>
                      <a:pt x="30765" y="193608"/>
                      <a:pt x="28734" y="193608"/>
                    </a:cubicBezTo>
                    <a:cubicBezTo>
                      <a:pt x="26703" y="193608"/>
                      <a:pt x="25890" y="194013"/>
                      <a:pt x="24672" y="195228"/>
                    </a:cubicBezTo>
                    <a:cubicBezTo>
                      <a:pt x="23047" y="196847"/>
                      <a:pt x="297" y="289160"/>
                      <a:pt x="297" y="290375"/>
                    </a:cubicBezTo>
                    <a:cubicBezTo>
                      <a:pt x="297" y="292804"/>
                      <a:pt x="2328" y="294424"/>
                      <a:pt x="4765" y="294424"/>
                    </a:cubicBezTo>
                    <a:cubicBezTo>
                      <a:pt x="6797" y="294424"/>
                      <a:pt x="7203" y="294019"/>
                      <a:pt x="12078" y="288350"/>
                    </a:cubicBezTo>
                    <a:lnTo>
                      <a:pt x="31984" y="265272"/>
                    </a:lnTo>
                    <a:cubicBezTo>
                      <a:pt x="49453" y="288755"/>
                      <a:pt x="77078" y="294424"/>
                      <a:pt x="100640" y="294424"/>
                    </a:cubicBezTo>
                    <a:cubicBezTo>
                      <a:pt x="155890" y="294424"/>
                      <a:pt x="203828" y="240574"/>
                      <a:pt x="203828" y="190369"/>
                    </a:cubicBezTo>
                    <a:cubicBezTo>
                      <a:pt x="203828" y="162432"/>
                      <a:pt x="190015" y="148666"/>
                      <a:pt x="183921" y="142998"/>
                    </a:cubicBezTo>
                    <a:cubicBezTo>
                      <a:pt x="174578" y="133686"/>
                      <a:pt x="168484" y="132066"/>
                      <a:pt x="132328" y="122754"/>
                    </a:cubicBezTo>
                    <a:cubicBezTo>
                      <a:pt x="123390" y="120325"/>
                      <a:pt x="108765" y="116276"/>
                      <a:pt x="105109" y="115466"/>
                    </a:cubicBezTo>
                    <a:cubicBezTo>
                      <a:pt x="94140" y="111822"/>
                      <a:pt x="80328" y="100080"/>
                      <a:pt x="80328" y="78622"/>
                    </a:cubicBezTo>
                    <a:cubicBezTo>
                      <a:pt x="80328" y="45826"/>
                      <a:pt x="112828" y="11411"/>
                      <a:pt x="151421" y="11411"/>
                    </a:cubicBezTo>
                    <a:cubicBezTo>
                      <a:pt x="185140" y="11411"/>
                      <a:pt x="209921" y="28821"/>
                      <a:pt x="209921" y="74168"/>
                    </a:cubicBezTo>
                    <a:cubicBezTo>
                      <a:pt x="209921" y="87124"/>
                      <a:pt x="208296" y="94412"/>
                      <a:pt x="208296" y="96841"/>
                    </a:cubicBezTo>
                    <a:cubicBezTo>
                      <a:pt x="208296" y="97246"/>
                      <a:pt x="208296" y="100890"/>
                      <a:pt x="213171" y="100890"/>
                    </a:cubicBezTo>
                    <a:cubicBezTo>
                      <a:pt x="217234" y="100890"/>
                      <a:pt x="217640" y="99676"/>
                      <a:pt x="219265" y="92793"/>
                    </a:cubicBezTo>
                    <a:lnTo>
                      <a:pt x="241203" y="4124"/>
                    </a:ln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741358D-69AC-412F-F279-A0C32382ADF6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14921947" y="5232460"/>
                <a:ext cx="106031" cy="485453"/>
              </a:xfrm>
              <a:custGeom>
                <a:avLst/>
                <a:gdLst>
                  <a:gd name="connsiteX0" fmla="*/ 106334 w 106031"/>
                  <a:gd name="connsiteY0" fmla="*/ 242996 h 485453"/>
                  <a:gd name="connsiteX1" fmla="*/ 42959 w 106031"/>
                  <a:gd name="connsiteY1" fmla="*/ 35696 h 485453"/>
                  <a:gd name="connsiteX2" fmla="*/ 5178 w 106031"/>
                  <a:gd name="connsiteY2" fmla="*/ 67 h 485453"/>
                  <a:gd name="connsiteX3" fmla="*/ 303 w 106031"/>
                  <a:gd name="connsiteY3" fmla="*/ 4115 h 485453"/>
                  <a:gd name="connsiteX4" fmla="*/ 2741 w 106031"/>
                  <a:gd name="connsiteY4" fmla="*/ 8164 h 485453"/>
                  <a:gd name="connsiteX5" fmla="*/ 65303 w 106031"/>
                  <a:gd name="connsiteY5" fmla="*/ 126390 h 485453"/>
                  <a:gd name="connsiteX6" fmla="*/ 78303 w 106031"/>
                  <a:gd name="connsiteY6" fmla="*/ 242591 h 485453"/>
                  <a:gd name="connsiteX7" fmla="*/ 64084 w 106031"/>
                  <a:gd name="connsiteY7" fmla="*/ 364460 h 485453"/>
                  <a:gd name="connsiteX8" fmla="*/ 3959 w 106031"/>
                  <a:gd name="connsiteY8" fmla="*/ 476208 h 485453"/>
                  <a:gd name="connsiteX9" fmla="*/ 303 w 106031"/>
                  <a:gd name="connsiteY9" fmla="*/ 481471 h 485453"/>
                  <a:gd name="connsiteX10" fmla="*/ 5178 w 106031"/>
                  <a:gd name="connsiteY10" fmla="*/ 485520 h 485453"/>
                  <a:gd name="connsiteX11" fmla="*/ 38491 w 106031"/>
                  <a:gd name="connsiteY11" fmla="*/ 455154 h 485453"/>
                  <a:gd name="connsiteX12" fmla="*/ 106334 w 106031"/>
                  <a:gd name="connsiteY12" fmla="*/ 242996 h 48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6031" h="485453">
                    <a:moveTo>
                      <a:pt x="106334" y="242996"/>
                    </a:moveTo>
                    <a:cubicBezTo>
                      <a:pt x="106334" y="185503"/>
                      <a:pt x="96178" y="104121"/>
                      <a:pt x="42959" y="35696"/>
                    </a:cubicBezTo>
                    <a:cubicBezTo>
                      <a:pt x="38897" y="30838"/>
                      <a:pt x="12491" y="67"/>
                      <a:pt x="5178" y="67"/>
                    </a:cubicBezTo>
                    <a:cubicBezTo>
                      <a:pt x="3147" y="67"/>
                      <a:pt x="303" y="876"/>
                      <a:pt x="303" y="4115"/>
                    </a:cubicBezTo>
                    <a:cubicBezTo>
                      <a:pt x="303" y="5735"/>
                      <a:pt x="1116" y="6950"/>
                      <a:pt x="2741" y="8164"/>
                    </a:cubicBezTo>
                    <a:cubicBezTo>
                      <a:pt x="22241" y="29218"/>
                      <a:pt x="48647" y="62014"/>
                      <a:pt x="65303" y="126390"/>
                    </a:cubicBezTo>
                    <a:cubicBezTo>
                      <a:pt x="74647" y="163234"/>
                      <a:pt x="78303" y="204937"/>
                      <a:pt x="78303" y="242591"/>
                    </a:cubicBezTo>
                    <a:cubicBezTo>
                      <a:pt x="78303" y="283484"/>
                      <a:pt x="74647" y="324782"/>
                      <a:pt x="64084" y="364460"/>
                    </a:cubicBezTo>
                    <a:cubicBezTo>
                      <a:pt x="48647" y="421144"/>
                      <a:pt x="24678" y="453534"/>
                      <a:pt x="3959" y="476208"/>
                    </a:cubicBezTo>
                    <a:cubicBezTo>
                      <a:pt x="303" y="479851"/>
                      <a:pt x="303" y="480661"/>
                      <a:pt x="303" y="481471"/>
                    </a:cubicBezTo>
                    <a:cubicBezTo>
                      <a:pt x="303" y="484710"/>
                      <a:pt x="3147" y="485520"/>
                      <a:pt x="5178" y="485520"/>
                    </a:cubicBezTo>
                    <a:cubicBezTo>
                      <a:pt x="11272" y="485520"/>
                      <a:pt x="33616" y="460822"/>
                      <a:pt x="38491" y="455154"/>
                    </a:cubicBezTo>
                    <a:cubicBezTo>
                      <a:pt x="79928" y="406163"/>
                      <a:pt x="106334" y="333284"/>
                      <a:pt x="106334" y="2429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804DB3A-BC42-340D-692E-BF80F7867F6E}"/>
                  </a:ext>
                </a:extLst>
              </p14:cNvPr>
              <p14:cNvContentPartPr/>
              <p14:nvPr/>
            </p14:nvContentPartPr>
            <p14:xfrm>
              <a:off x="4799996" y="4030371"/>
              <a:ext cx="3564000" cy="537131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804DB3A-BC42-340D-692E-BF80F7867F6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81996" y="4012371"/>
                <a:ext cx="3599640" cy="572772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3221940E-8016-436A-4897-BEDD3D855B74}"/>
              </a:ext>
            </a:extLst>
          </p:cNvPr>
          <p:cNvGrpSpPr/>
          <p:nvPr/>
        </p:nvGrpSpPr>
        <p:grpSpPr>
          <a:xfrm rot="262537">
            <a:off x="8066089" y="4376157"/>
            <a:ext cx="2977467" cy="2010945"/>
            <a:chOff x="7832488" y="3823383"/>
            <a:chExt cx="2977467" cy="201094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2E20F4-2A00-51FF-8B78-F482B09B0DB0}"/>
                </a:ext>
              </a:extLst>
            </p:cNvPr>
            <p:cNvSpPr/>
            <p:nvPr/>
          </p:nvSpPr>
          <p:spPr>
            <a:xfrm>
              <a:off x="7832488" y="3823383"/>
              <a:ext cx="2977467" cy="201094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1" name="Group 40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$\bigvee U_i = \bigcup U_i$$&#10;&#10;\end{document}&#10;" title="IguanaTex Vector Display">
              <a:extLst>
                <a:ext uri="{FF2B5EF4-FFF2-40B4-BE49-F238E27FC236}">
                  <a16:creationId xmlns:a16="http://schemas.microsoft.com/office/drawing/2014/main" id="{FCF44DD2-22CE-8669-B60E-943541870709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>
            <a:xfrm>
              <a:off x="8141780" y="4484953"/>
              <a:ext cx="2358903" cy="557977"/>
              <a:chOff x="10930353" y="5150534"/>
              <a:chExt cx="2358903" cy="557977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D1917B3-C625-D2C3-5484-221CE2E73C6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10930353" y="5150534"/>
                <a:ext cx="407555" cy="557977"/>
              </a:xfrm>
              <a:custGeom>
                <a:avLst/>
                <a:gdLst>
                  <a:gd name="connsiteX0" fmla="*/ 186830 w 407555"/>
                  <a:gd name="connsiteY0" fmla="*/ 543296 h 557977"/>
                  <a:gd name="connsiteX1" fmla="*/ 203982 w 407555"/>
                  <a:gd name="connsiteY1" fmla="*/ 558043 h 557977"/>
                  <a:gd name="connsiteX2" fmla="*/ 221133 w 407555"/>
                  <a:gd name="connsiteY2" fmla="*/ 543296 h 557977"/>
                  <a:gd name="connsiteX3" fmla="*/ 405309 w 407555"/>
                  <a:gd name="connsiteY3" fmla="*/ 25971 h 557977"/>
                  <a:gd name="connsiteX4" fmla="*/ 407759 w 407555"/>
                  <a:gd name="connsiteY4" fmla="*/ 16805 h 557977"/>
                  <a:gd name="connsiteX5" fmla="*/ 390608 w 407555"/>
                  <a:gd name="connsiteY5" fmla="*/ 65 h 557977"/>
                  <a:gd name="connsiteX6" fmla="*/ 373865 w 407555"/>
                  <a:gd name="connsiteY6" fmla="*/ 14413 h 557977"/>
                  <a:gd name="connsiteX7" fmla="*/ 203982 w 407555"/>
                  <a:gd name="connsiteY7" fmla="*/ 491086 h 557977"/>
                  <a:gd name="connsiteX8" fmla="*/ 34507 w 407555"/>
                  <a:gd name="connsiteY8" fmla="*/ 15210 h 557977"/>
                  <a:gd name="connsiteX9" fmla="*/ 17356 w 407555"/>
                  <a:gd name="connsiteY9" fmla="*/ 65 h 557977"/>
                  <a:gd name="connsiteX10" fmla="*/ 204 w 407555"/>
                  <a:gd name="connsiteY10" fmla="*/ 16805 h 557977"/>
                  <a:gd name="connsiteX11" fmla="*/ 2654 w 407555"/>
                  <a:gd name="connsiteY11" fmla="*/ 25971 h 557977"/>
                  <a:gd name="connsiteX12" fmla="*/ 186830 w 407555"/>
                  <a:gd name="connsiteY12" fmla="*/ 543296 h 55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555" h="557977">
                    <a:moveTo>
                      <a:pt x="186830" y="543296"/>
                    </a:moveTo>
                    <a:cubicBezTo>
                      <a:pt x="188464" y="548478"/>
                      <a:pt x="192139" y="558043"/>
                      <a:pt x="203982" y="558043"/>
                    </a:cubicBezTo>
                    <a:cubicBezTo>
                      <a:pt x="215825" y="558043"/>
                      <a:pt x="219092" y="548876"/>
                      <a:pt x="221133" y="543296"/>
                    </a:cubicBezTo>
                    <a:lnTo>
                      <a:pt x="405309" y="25971"/>
                    </a:lnTo>
                    <a:cubicBezTo>
                      <a:pt x="407759" y="19594"/>
                      <a:pt x="407759" y="18797"/>
                      <a:pt x="407759" y="16805"/>
                    </a:cubicBezTo>
                    <a:cubicBezTo>
                      <a:pt x="407759" y="7239"/>
                      <a:pt x="400000" y="65"/>
                      <a:pt x="390608" y="65"/>
                    </a:cubicBezTo>
                    <a:cubicBezTo>
                      <a:pt x="378765" y="65"/>
                      <a:pt x="375906" y="9232"/>
                      <a:pt x="373865" y="14413"/>
                    </a:cubicBezTo>
                    <a:lnTo>
                      <a:pt x="203982" y="491086"/>
                    </a:lnTo>
                    <a:lnTo>
                      <a:pt x="34507" y="15210"/>
                    </a:lnTo>
                    <a:cubicBezTo>
                      <a:pt x="32466" y="9631"/>
                      <a:pt x="29199" y="65"/>
                      <a:pt x="17356" y="65"/>
                    </a:cubicBezTo>
                    <a:cubicBezTo>
                      <a:pt x="7555" y="65"/>
                      <a:pt x="204" y="7638"/>
                      <a:pt x="204" y="16805"/>
                    </a:cubicBezTo>
                    <a:cubicBezTo>
                      <a:pt x="204" y="18797"/>
                      <a:pt x="204" y="19594"/>
                      <a:pt x="2654" y="25971"/>
                    </a:cubicBezTo>
                    <a:lnTo>
                      <a:pt x="186830" y="543296"/>
                    </a:lnTo>
                    <a:close/>
                  </a:path>
                </a:pathLst>
              </a:custGeom>
              <a:solidFill>
                <a:srgbClr val="000000"/>
              </a:solidFill>
              <a:ln w="40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C57676C-2816-18CD-5941-223A677E1C8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11456653" y="5256951"/>
                <a:ext cx="283001" cy="280981"/>
              </a:xfrm>
              <a:custGeom>
                <a:avLst/>
                <a:gdLst>
                  <a:gd name="connsiteX0" fmla="*/ 232172 w 283001"/>
                  <a:gd name="connsiteY0" fmla="*/ 41923 h 280981"/>
                  <a:gd name="connsiteX1" fmla="*/ 276276 w 283001"/>
                  <a:gd name="connsiteY1" fmla="*/ 12430 h 280981"/>
                  <a:gd name="connsiteX2" fmla="*/ 283219 w 283001"/>
                  <a:gd name="connsiteY2" fmla="*/ 4459 h 280981"/>
                  <a:gd name="connsiteX3" fmla="*/ 277910 w 283001"/>
                  <a:gd name="connsiteY3" fmla="*/ 75 h 280981"/>
                  <a:gd name="connsiteX4" fmla="*/ 236256 w 283001"/>
                  <a:gd name="connsiteY4" fmla="*/ 1270 h 280981"/>
                  <a:gd name="connsiteX5" fmla="*/ 193785 w 283001"/>
                  <a:gd name="connsiteY5" fmla="*/ 75 h 280981"/>
                  <a:gd name="connsiteX6" fmla="*/ 186435 w 283001"/>
                  <a:gd name="connsiteY6" fmla="*/ 8046 h 280981"/>
                  <a:gd name="connsiteX7" fmla="*/ 193785 w 283001"/>
                  <a:gd name="connsiteY7" fmla="*/ 12430 h 280981"/>
                  <a:gd name="connsiteX8" fmla="*/ 221555 w 283001"/>
                  <a:gd name="connsiteY8" fmla="*/ 29966 h 280981"/>
                  <a:gd name="connsiteX9" fmla="*/ 220329 w 283001"/>
                  <a:gd name="connsiteY9" fmla="*/ 38336 h 280981"/>
                  <a:gd name="connsiteX10" fmla="*/ 183576 w 283001"/>
                  <a:gd name="connsiteY10" fmla="*/ 180620 h 280981"/>
                  <a:gd name="connsiteX11" fmla="*/ 81891 w 283001"/>
                  <a:gd name="connsiteY11" fmla="*/ 268701 h 280981"/>
                  <a:gd name="connsiteX12" fmla="*/ 32070 w 283001"/>
                  <a:gd name="connsiteY12" fmla="*/ 216889 h 280981"/>
                  <a:gd name="connsiteX13" fmla="*/ 36562 w 283001"/>
                  <a:gd name="connsiteY13" fmla="*/ 185802 h 280981"/>
                  <a:gd name="connsiteX14" fmla="*/ 76174 w 283001"/>
                  <a:gd name="connsiteY14" fmla="*/ 30763 h 280981"/>
                  <a:gd name="connsiteX15" fmla="*/ 110477 w 283001"/>
                  <a:gd name="connsiteY15" fmla="*/ 12430 h 280981"/>
                  <a:gd name="connsiteX16" fmla="*/ 124362 w 283001"/>
                  <a:gd name="connsiteY16" fmla="*/ 4459 h 280981"/>
                  <a:gd name="connsiteX17" fmla="*/ 118645 w 283001"/>
                  <a:gd name="connsiteY17" fmla="*/ 75 h 280981"/>
                  <a:gd name="connsiteX18" fmla="*/ 66373 w 283001"/>
                  <a:gd name="connsiteY18" fmla="*/ 1270 h 280981"/>
                  <a:gd name="connsiteX19" fmla="*/ 13693 w 283001"/>
                  <a:gd name="connsiteY19" fmla="*/ 75 h 280981"/>
                  <a:gd name="connsiteX20" fmla="*/ 5934 w 283001"/>
                  <a:gd name="connsiteY20" fmla="*/ 8046 h 280981"/>
                  <a:gd name="connsiteX21" fmla="*/ 17368 w 283001"/>
                  <a:gd name="connsiteY21" fmla="*/ 12430 h 280981"/>
                  <a:gd name="connsiteX22" fmla="*/ 32887 w 283001"/>
                  <a:gd name="connsiteY22" fmla="*/ 13227 h 280981"/>
                  <a:gd name="connsiteX23" fmla="*/ 43913 w 283001"/>
                  <a:gd name="connsiteY23" fmla="*/ 19604 h 280981"/>
                  <a:gd name="connsiteX24" fmla="*/ 36970 w 283001"/>
                  <a:gd name="connsiteY24" fmla="*/ 47901 h 280981"/>
                  <a:gd name="connsiteX25" fmla="*/ 27986 w 283001"/>
                  <a:gd name="connsiteY25" fmla="*/ 82974 h 280981"/>
                  <a:gd name="connsiteX26" fmla="*/ 3075 w 283001"/>
                  <a:gd name="connsiteY26" fmla="*/ 181417 h 280981"/>
                  <a:gd name="connsiteX27" fmla="*/ 217 w 283001"/>
                  <a:gd name="connsiteY27" fmla="*/ 204534 h 280981"/>
                  <a:gd name="connsiteX28" fmla="*/ 80258 w 283001"/>
                  <a:gd name="connsiteY28" fmla="*/ 281056 h 280981"/>
                  <a:gd name="connsiteX29" fmla="*/ 195827 w 283001"/>
                  <a:gd name="connsiteY29" fmla="*/ 183410 h 280981"/>
                  <a:gd name="connsiteX30" fmla="*/ 232172 w 283001"/>
                  <a:gd name="connsiteY30" fmla="*/ 41923 h 28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3001" h="280981">
                    <a:moveTo>
                      <a:pt x="232172" y="41923"/>
                    </a:moveTo>
                    <a:cubicBezTo>
                      <a:pt x="236256" y="25582"/>
                      <a:pt x="243607" y="13626"/>
                      <a:pt x="276276" y="12430"/>
                    </a:cubicBezTo>
                    <a:cubicBezTo>
                      <a:pt x="278318" y="12430"/>
                      <a:pt x="283219" y="12031"/>
                      <a:pt x="283219" y="4459"/>
                    </a:cubicBezTo>
                    <a:cubicBezTo>
                      <a:pt x="283219" y="4060"/>
                      <a:pt x="283219" y="75"/>
                      <a:pt x="277910" y="75"/>
                    </a:cubicBezTo>
                    <a:cubicBezTo>
                      <a:pt x="264434" y="75"/>
                      <a:pt x="250141" y="1270"/>
                      <a:pt x="236256" y="1270"/>
                    </a:cubicBezTo>
                    <a:cubicBezTo>
                      <a:pt x="222371" y="1270"/>
                      <a:pt x="207261" y="75"/>
                      <a:pt x="193785" y="75"/>
                    </a:cubicBezTo>
                    <a:cubicBezTo>
                      <a:pt x="191335" y="75"/>
                      <a:pt x="186435" y="75"/>
                      <a:pt x="186435" y="8046"/>
                    </a:cubicBezTo>
                    <a:cubicBezTo>
                      <a:pt x="186435" y="12430"/>
                      <a:pt x="190518" y="12430"/>
                      <a:pt x="193785" y="12430"/>
                    </a:cubicBezTo>
                    <a:cubicBezTo>
                      <a:pt x="217062" y="12828"/>
                      <a:pt x="221555" y="21198"/>
                      <a:pt x="221555" y="29966"/>
                    </a:cubicBezTo>
                    <a:cubicBezTo>
                      <a:pt x="221555" y="31162"/>
                      <a:pt x="220738" y="37140"/>
                      <a:pt x="220329" y="38336"/>
                    </a:cubicBezTo>
                    <a:lnTo>
                      <a:pt x="183576" y="180620"/>
                    </a:lnTo>
                    <a:cubicBezTo>
                      <a:pt x="169691" y="234027"/>
                      <a:pt x="122728" y="268701"/>
                      <a:pt x="81891" y="268701"/>
                    </a:cubicBezTo>
                    <a:cubicBezTo>
                      <a:pt x="54122" y="268701"/>
                      <a:pt x="32070" y="251165"/>
                      <a:pt x="32070" y="216889"/>
                    </a:cubicBezTo>
                    <a:cubicBezTo>
                      <a:pt x="32070" y="216092"/>
                      <a:pt x="32070" y="203338"/>
                      <a:pt x="36562" y="185802"/>
                    </a:cubicBezTo>
                    <a:lnTo>
                      <a:pt x="76174" y="30763"/>
                    </a:lnTo>
                    <a:cubicBezTo>
                      <a:pt x="79849" y="16415"/>
                      <a:pt x="80666" y="12430"/>
                      <a:pt x="110477" y="12430"/>
                    </a:cubicBezTo>
                    <a:cubicBezTo>
                      <a:pt x="121095" y="12430"/>
                      <a:pt x="124362" y="12430"/>
                      <a:pt x="124362" y="4459"/>
                    </a:cubicBezTo>
                    <a:cubicBezTo>
                      <a:pt x="124362" y="75"/>
                      <a:pt x="119870" y="75"/>
                      <a:pt x="118645" y="75"/>
                    </a:cubicBezTo>
                    <a:cubicBezTo>
                      <a:pt x="107210" y="75"/>
                      <a:pt x="77808" y="1270"/>
                      <a:pt x="66373" y="1270"/>
                    </a:cubicBezTo>
                    <a:cubicBezTo>
                      <a:pt x="54530" y="1270"/>
                      <a:pt x="25536" y="75"/>
                      <a:pt x="13693" y="75"/>
                    </a:cubicBezTo>
                    <a:cubicBezTo>
                      <a:pt x="10426" y="75"/>
                      <a:pt x="5934" y="75"/>
                      <a:pt x="5934" y="8046"/>
                    </a:cubicBezTo>
                    <a:cubicBezTo>
                      <a:pt x="5934" y="12430"/>
                      <a:pt x="9609" y="12430"/>
                      <a:pt x="17368" y="12430"/>
                    </a:cubicBezTo>
                    <a:cubicBezTo>
                      <a:pt x="18185" y="12430"/>
                      <a:pt x="25944" y="12430"/>
                      <a:pt x="32887" y="13227"/>
                    </a:cubicBezTo>
                    <a:cubicBezTo>
                      <a:pt x="40237" y="14024"/>
                      <a:pt x="43913" y="14423"/>
                      <a:pt x="43913" y="19604"/>
                    </a:cubicBezTo>
                    <a:cubicBezTo>
                      <a:pt x="43913" y="21995"/>
                      <a:pt x="39421" y="38735"/>
                      <a:pt x="36970" y="47901"/>
                    </a:cubicBezTo>
                    <a:lnTo>
                      <a:pt x="27986" y="82974"/>
                    </a:lnTo>
                    <a:cubicBezTo>
                      <a:pt x="24311" y="98518"/>
                      <a:pt x="4709" y="173845"/>
                      <a:pt x="3075" y="181417"/>
                    </a:cubicBezTo>
                    <a:cubicBezTo>
                      <a:pt x="217" y="192577"/>
                      <a:pt x="217" y="198555"/>
                      <a:pt x="217" y="204534"/>
                    </a:cubicBezTo>
                    <a:cubicBezTo>
                      <a:pt x="217" y="253157"/>
                      <a:pt x="37379" y="281056"/>
                      <a:pt x="80258" y="281056"/>
                    </a:cubicBezTo>
                    <a:cubicBezTo>
                      <a:pt x="131713" y="281056"/>
                      <a:pt x="182351" y="236020"/>
                      <a:pt x="195827" y="183410"/>
                    </a:cubicBezTo>
                    <a:lnTo>
                      <a:pt x="232172" y="41923"/>
                    </a:lnTo>
                    <a:close/>
                  </a:path>
                </a:pathLst>
              </a:custGeom>
              <a:solidFill>
                <a:srgbClr val="000000"/>
              </a:solidFill>
              <a:ln w="40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4D32A49-9A3D-DEAB-4284-410FCDCEA58F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11721555" y="5403977"/>
                <a:ext cx="86615" cy="187759"/>
              </a:xfrm>
              <a:custGeom>
                <a:avLst/>
                <a:gdLst>
                  <a:gd name="connsiteX0" fmla="*/ 79407 w 86615"/>
                  <a:gd name="connsiteY0" fmla="*/ 10678 h 187759"/>
                  <a:gd name="connsiteX1" fmla="*/ 67973 w 86615"/>
                  <a:gd name="connsiteY1" fmla="*/ 76 h 187759"/>
                  <a:gd name="connsiteX2" fmla="*/ 51964 w 86615"/>
                  <a:gd name="connsiteY2" fmla="*/ 15421 h 187759"/>
                  <a:gd name="connsiteX3" fmla="*/ 63399 w 86615"/>
                  <a:gd name="connsiteY3" fmla="*/ 26022 h 187759"/>
                  <a:gd name="connsiteX4" fmla="*/ 79407 w 86615"/>
                  <a:gd name="connsiteY4" fmla="*/ 10678 h 187759"/>
                  <a:gd name="connsiteX5" fmla="*/ 21091 w 86615"/>
                  <a:gd name="connsiteY5" fmla="*/ 152404 h 187759"/>
                  <a:gd name="connsiteX6" fmla="*/ 18519 w 86615"/>
                  <a:gd name="connsiteY6" fmla="*/ 164122 h 187759"/>
                  <a:gd name="connsiteX7" fmla="*/ 45675 w 86615"/>
                  <a:gd name="connsiteY7" fmla="*/ 187836 h 187759"/>
                  <a:gd name="connsiteX8" fmla="*/ 86839 w 86615"/>
                  <a:gd name="connsiteY8" fmla="*/ 145150 h 187759"/>
                  <a:gd name="connsiteX9" fmla="*/ 82266 w 86615"/>
                  <a:gd name="connsiteY9" fmla="*/ 141524 h 187759"/>
                  <a:gd name="connsiteX10" fmla="*/ 76834 w 86615"/>
                  <a:gd name="connsiteY10" fmla="*/ 146266 h 187759"/>
                  <a:gd name="connsiteX11" fmla="*/ 46533 w 86615"/>
                  <a:gd name="connsiteY11" fmla="*/ 180024 h 187759"/>
                  <a:gd name="connsiteX12" fmla="*/ 39387 w 86615"/>
                  <a:gd name="connsiteY12" fmla="*/ 170259 h 187759"/>
                  <a:gd name="connsiteX13" fmla="*/ 43960 w 86615"/>
                  <a:gd name="connsiteY13" fmla="*/ 152404 h 187759"/>
                  <a:gd name="connsiteX14" fmla="*/ 53108 w 86615"/>
                  <a:gd name="connsiteY14" fmla="*/ 130085 h 187759"/>
                  <a:gd name="connsiteX15" fmla="*/ 67115 w 86615"/>
                  <a:gd name="connsiteY15" fmla="*/ 94653 h 187759"/>
                  <a:gd name="connsiteX16" fmla="*/ 68830 w 86615"/>
                  <a:gd name="connsiteY16" fmla="*/ 85726 h 187759"/>
                  <a:gd name="connsiteX17" fmla="*/ 41673 w 86615"/>
                  <a:gd name="connsiteY17" fmla="*/ 62012 h 187759"/>
                  <a:gd name="connsiteX18" fmla="*/ 224 w 86615"/>
                  <a:gd name="connsiteY18" fmla="*/ 104697 h 187759"/>
                  <a:gd name="connsiteX19" fmla="*/ 5083 w 86615"/>
                  <a:gd name="connsiteY19" fmla="*/ 108324 h 187759"/>
                  <a:gd name="connsiteX20" fmla="*/ 10229 w 86615"/>
                  <a:gd name="connsiteY20" fmla="*/ 103860 h 187759"/>
                  <a:gd name="connsiteX21" fmla="*/ 40816 w 86615"/>
                  <a:gd name="connsiteY21" fmla="*/ 69823 h 187759"/>
                  <a:gd name="connsiteX22" fmla="*/ 47962 w 86615"/>
                  <a:gd name="connsiteY22" fmla="*/ 79588 h 187759"/>
                  <a:gd name="connsiteX23" fmla="*/ 39101 w 86615"/>
                  <a:gd name="connsiteY23" fmla="*/ 107487 h 187759"/>
                  <a:gd name="connsiteX24" fmla="*/ 21091 w 86615"/>
                  <a:gd name="connsiteY24" fmla="*/ 152404 h 187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6615" h="187759">
                    <a:moveTo>
                      <a:pt x="79407" y="10678"/>
                    </a:moveTo>
                    <a:cubicBezTo>
                      <a:pt x="79407" y="6214"/>
                      <a:pt x="75977" y="76"/>
                      <a:pt x="67973" y="76"/>
                    </a:cubicBezTo>
                    <a:cubicBezTo>
                      <a:pt x="60254" y="76"/>
                      <a:pt x="51964" y="7330"/>
                      <a:pt x="51964" y="15421"/>
                    </a:cubicBezTo>
                    <a:cubicBezTo>
                      <a:pt x="51964" y="20163"/>
                      <a:pt x="55681" y="26022"/>
                      <a:pt x="63399" y="26022"/>
                    </a:cubicBezTo>
                    <a:cubicBezTo>
                      <a:pt x="71689" y="26022"/>
                      <a:pt x="79407" y="18210"/>
                      <a:pt x="79407" y="10678"/>
                    </a:cubicBezTo>
                    <a:close/>
                    <a:moveTo>
                      <a:pt x="21091" y="152404"/>
                    </a:moveTo>
                    <a:cubicBezTo>
                      <a:pt x="19948" y="156031"/>
                      <a:pt x="18519" y="159379"/>
                      <a:pt x="18519" y="164122"/>
                    </a:cubicBezTo>
                    <a:cubicBezTo>
                      <a:pt x="18519" y="177234"/>
                      <a:pt x="29953" y="187836"/>
                      <a:pt x="45675" y="187836"/>
                    </a:cubicBezTo>
                    <a:cubicBezTo>
                      <a:pt x="74262" y="187836"/>
                      <a:pt x="86839" y="149335"/>
                      <a:pt x="86839" y="145150"/>
                    </a:cubicBezTo>
                    <a:cubicBezTo>
                      <a:pt x="86839" y="141524"/>
                      <a:pt x="83123" y="141524"/>
                      <a:pt x="82266" y="141524"/>
                    </a:cubicBezTo>
                    <a:cubicBezTo>
                      <a:pt x="78264" y="141524"/>
                      <a:pt x="77978" y="143197"/>
                      <a:pt x="76834" y="146266"/>
                    </a:cubicBezTo>
                    <a:cubicBezTo>
                      <a:pt x="70259" y="168585"/>
                      <a:pt x="57682" y="180024"/>
                      <a:pt x="46533" y="180024"/>
                    </a:cubicBezTo>
                    <a:cubicBezTo>
                      <a:pt x="40816" y="180024"/>
                      <a:pt x="39387" y="176397"/>
                      <a:pt x="39387" y="170259"/>
                    </a:cubicBezTo>
                    <a:cubicBezTo>
                      <a:pt x="39387" y="163843"/>
                      <a:pt x="41388" y="158542"/>
                      <a:pt x="43960" y="152404"/>
                    </a:cubicBezTo>
                    <a:cubicBezTo>
                      <a:pt x="46819" y="144871"/>
                      <a:pt x="49963" y="137339"/>
                      <a:pt x="53108" y="130085"/>
                    </a:cubicBezTo>
                    <a:cubicBezTo>
                      <a:pt x="55681" y="123389"/>
                      <a:pt x="65972" y="98001"/>
                      <a:pt x="67115" y="94653"/>
                    </a:cubicBezTo>
                    <a:cubicBezTo>
                      <a:pt x="67973" y="91864"/>
                      <a:pt x="68830" y="88516"/>
                      <a:pt x="68830" y="85726"/>
                    </a:cubicBezTo>
                    <a:cubicBezTo>
                      <a:pt x="68830" y="72613"/>
                      <a:pt x="57396" y="62012"/>
                      <a:pt x="41673" y="62012"/>
                    </a:cubicBezTo>
                    <a:cubicBezTo>
                      <a:pt x="13373" y="62012"/>
                      <a:pt x="224" y="99954"/>
                      <a:pt x="224" y="104697"/>
                    </a:cubicBezTo>
                    <a:cubicBezTo>
                      <a:pt x="224" y="108324"/>
                      <a:pt x="4226" y="108324"/>
                      <a:pt x="5083" y="108324"/>
                    </a:cubicBezTo>
                    <a:cubicBezTo>
                      <a:pt x="9085" y="108324"/>
                      <a:pt x="9371" y="106929"/>
                      <a:pt x="10229" y="103860"/>
                    </a:cubicBezTo>
                    <a:cubicBezTo>
                      <a:pt x="17661" y="79867"/>
                      <a:pt x="30239" y="69823"/>
                      <a:pt x="40816" y="69823"/>
                    </a:cubicBezTo>
                    <a:cubicBezTo>
                      <a:pt x="45390" y="69823"/>
                      <a:pt x="47962" y="72055"/>
                      <a:pt x="47962" y="79588"/>
                    </a:cubicBezTo>
                    <a:cubicBezTo>
                      <a:pt x="47962" y="86005"/>
                      <a:pt x="46247" y="90190"/>
                      <a:pt x="39101" y="107487"/>
                    </a:cubicBezTo>
                    <a:lnTo>
                      <a:pt x="21091" y="152404"/>
                    </a:lnTo>
                    <a:close/>
                  </a:path>
                </a:pathLst>
              </a:custGeom>
              <a:solidFill>
                <a:srgbClr val="000000"/>
              </a:solidFill>
              <a:ln w="40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5B9412-90B0-0170-0340-C02E6D8ED99E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1980381" y="5382894"/>
                <a:ext cx="271567" cy="93261"/>
              </a:xfrm>
              <a:custGeom>
                <a:avLst/>
                <a:gdLst>
                  <a:gd name="connsiteX0" fmla="*/ 257913 w 271567"/>
                  <a:gd name="connsiteY0" fmla="*/ 16017 h 93261"/>
                  <a:gd name="connsiteX1" fmla="*/ 271797 w 271567"/>
                  <a:gd name="connsiteY1" fmla="*/ 8046 h 93261"/>
                  <a:gd name="connsiteX2" fmla="*/ 258321 w 271567"/>
                  <a:gd name="connsiteY2" fmla="*/ 75 h 93261"/>
                  <a:gd name="connsiteX3" fmla="*/ 13706 w 271567"/>
                  <a:gd name="connsiteY3" fmla="*/ 75 h 93261"/>
                  <a:gd name="connsiteX4" fmla="*/ 230 w 271567"/>
                  <a:gd name="connsiteY4" fmla="*/ 8046 h 93261"/>
                  <a:gd name="connsiteX5" fmla="*/ 14114 w 271567"/>
                  <a:gd name="connsiteY5" fmla="*/ 16017 h 93261"/>
                  <a:gd name="connsiteX6" fmla="*/ 257913 w 271567"/>
                  <a:gd name="connsiteY6" fmla="*/ 16017 h 93261"/>
                  <a:gd name="connsiteX7" fmla="*/ 258321 w 271567"/>
                  <a:gd name="connsiteY7" fmla="*/ 93337 h 93261"/>
                  <a:gd name="connsiteX8" fmla="*/ 271797 w 271567"/>
                  <a:gd name="connsiteY8" fmla="*/ 85366 h 93261"/>
                  <a:gd name="connsiteX9" fmla="*/ 257913 w 271567"/>
                  <a:gd name="connsiteY9" fmla="*/ 77394 h 93261"/>
                  <a:gd name="connsiteX10" fmla="*/ 14114 w 271567"/>
                  <a:gd name="connsiteY10" fmla="*/ 77394 h 93261"/>
                  <a:gd name="connsiteX11" fmla="*/ 230 w 271567"/>
                  <a:gd name="connsiteY11" fmla="*/ 85366 h 93261"/>
                  <a:gd name="connsiteX12" fmla="*/ 13706 w 271567"/>
                  <a:gd name="connsiteY12" fmla="*/ 93337 h 93261"/>
                  <a:gd name="connsiteX13" fmla="*/ 258321 w 271567"/>
                  <a:gd name="connsiteY13" fmla="*/ 93337 h 93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567" h="93261">
                    <a:moveTo>
                      <a:pt x="257913" y="16017"/>
                    </a:moveTo>
                    <a:cubicBezTo>
                      <a:pt x="264038" y="16017"/>
                      <a:pt x="271797" y="16017"/>
                      <a:pt x="271797" y="8046"/>
                    </a:cubicBezTo>
                    <a:cubicBezTo>
                      <a:pt x="271797" y="75"/>
                      <a:pt x="264038" y="75"/>
                      <a:pt x="258321" y="75"/>
                    </a:cubicBezTo>
                    <a:lnTo>
                      <a:pt x="13706" y="75"/>
                    </a:lnTo>
                    <a:cubicBezTo>
                      <a:pt x="7989" y="75"/>
                      <a:pt x="230" y="75"/>
                      <a:pt x="230" y="8046"/>
                    </a:cubicBezTo>
                    <a:cubicBezTo>
                      <a:pt x="230" y="16017"/>
                      <a:pt x="7989" y="16017"/>
                      <a:pt x="14114" y="16017"/>
                    </a:cubicBezTo>
                    <a:lnTo>
                      <a:pt x="257913" y="16017"/>
                    </a:lnTo>
                    <a:close/>
                    <a:moveTo>
                      <a:pt x="258321" y="93337"/>
                    </a:moveTo>
                    <a:cubicBezTo>
                      <a:pt x="264038" y="93337"/>
                      <a:pt x="271797" y="93337"/>
                      <a:pt x="271797" y="85366"/>
                    </a:cubicBezTo>
                    <a:cubicBezTo>
                      <a:pt x="271797" y="77394"/>
                      <a:pt x="264038" y="77394"/>
                      <a:pt x="257913" y="77394"/>
                    </a:cubicBezTo>
                    <a:lnTo>
                      <a:pt x="14114" y="77394"/>
                    </a:lnTo>
                    <a:cubicBezTo>
                      <a:pt x="7989" y="77394"/>
                      <a:pt x="230" y="77394"/>
                      <a:pt x="230" y="85366"/>
                    </a:cubicBezTo>
                    <a:cubicBezTo>
                      <a:pt x="230" y="93337"/>
                      <a:pt x="7989" y="93337"/>
                      <a:pt x="13706" y="93337"/>
                    </a:cubicBezTo>
                    <a:lnTo>
                      <a:pt x="258321" y="93337"/>
                    </a:lnTo>
                    <a:close/>
                  </a:path>
                </a:pathLst>
              </a:custGeom>
              <a:solidFill>
                <a:srgbClr val="000000"/>
              </a:solidFill>
              <a:ln w="40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98F37C1-3D92-1201-E860-E6129B8E70C8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2411439" y="5150534"/>
                <a:ext cx="407555" cy="557977"/>
              </a:xfrm>
              <a:custGeom>
                <a:avLst/>
                <a:gdLst>
                  <a:gd name="connsiteX0" fmla="*/ 373901 w 407555"/>
                  <a:gd name="connsiteY0" fmla="*/ 365939 h 557977"/>
                  <a:gd name="connsiteX1" fmla="*/ 204018 w 407555"/>
                  <a:gd name="connsiteY1" fmla="*/ 524963 h 557977"/>
                  <a:gd name="connsiteX2" fmla="*/ 34135 w 407555"/>
                  <a:gd name="connsiteY2" fmla="*/ 365939 h 557977"/>
                  <a:gd name="connsiteX3" fmla="*/ 34135 w 407555"/>
                  <a:gd name="connsiteY3" fmla="*/ 21986 h 557977"/>
                  <a:gd name="connsiteX4" fmla="*/ 17392 w 407555"/>
                  <a:gd name="connsiteY4" fmla="*/ 65 h 557977"/>
                  <a:gd name="connsiteX5" fmla="*/ 240 w 407555"/>
                  <a:gd name="connsiteY5" fmla="*/ 21986 h 557977"/>
                  <a:gd name="connsiteX6" fmla="*/ 240 w 407555"/>
                  <a:gd name="connsiteY6" fmla="*/ 367932 h 557977"/>
                  <a:gd name="connsiteX7" fmla="*/ 204018 w 407555"/>
                  <a:gd name="connsiteY7" fmla="*/ 558043 h 557977"/>
                  <a:gd name="connsiteX8" fmla="*/ 407796 w 407555"/>
                  <a:gd name="connsiteY8" fmla="*/ 367932 h 557977"/>
                  <a:gd name="connsiteX9" fmla="*/ 407796 w 407555"/>
                  <a:gd name="connsiteY9" fmla="*/ 21986 h 557977"/>
                  <a:gd name="connsiteX10" fmla="*/ 391052 w 407555"/>
                  <a:gd name="connsiteY10" fmla="*/ 65 h 557977"/>
                  <a:gd name="connsiteX11" fmla="*/ 373901 w 407555"/>
                  <a:gd name="connsiteY11" fmla="*/ 21986 h 557977"/>
                  <a:gd name="connsiteX12" fmla="*/ 373901 w 407555"/>
                  <a:gd name="connsiteY12" fmla="*/ 365939 h 55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555" h="557977">
                    <a:moveTo>
                      <a:pt x="373901" y="365939"/>
                    </a:moveTo>
                    <a:cubicBezTo>
                      <a:pt x="373901" y="457208"/>
                      <a:pt x="295085" y="524963"/>
                      <a:pt x="204018" y="524963"/>
                    </a:cubicBezTo>
                    <a:cubicBezTo>
                      <a:pt x="112951" y="524963"/>
                      <a:pt x="34135" y="456810"/>
                      <a:pt x="34135" y="365939"/>
                    </a:cubicBezTo>
                    <a:lnTo>
                      <a:pt x="34135" y="21986"/>
                    </a:lnTo>
                    <a:cubicBezTo>
                      <a:pt x="34135" y="16805"/>
                      <a:pt x="34135" y="65"/>
                      <a:pt x="17392" y="65"/>
                    </a:cubicBezTo>
                    <a:cubicBezTo>
                      <a:pt x="240" y="65"/>
                      <a:pt x="240" y="16406"/>
                      <a:pt x="240" y="21986"/>
                    </a:cubicBezTo>
                    <a:lnTo>
                      <a:pt x="240" y="367932"/>
                    </a:lnTo>
                    <a:cubicBezTo>
                      <a:pt x="240" y="470361"/>
                      <a:pt x="89674" y="558043"/>
                      <a:pt x="204018" y="558043"/>
                    </a:cubicBezTo>
                    <a:cubicBezTo>
                      <a:pt x="318362" y="558043"/>
                      <a:pt x="407796" y="470361"/>
                      <a:pt x="407796" y="367932"/>
                    </a:cubicBezTo>
                    <a:lnTo>
                      <a:pt x="407796" y="21986"/>
                    </a:lnTo>
                    <a:cubicBezTo>
                      <a:pt x="407796" y="16805"/>
                      <a:pt x="407796" y="65"/>
                      <a:pt x="391052" y="65"/>
                    </a:cubicBezTo>
                    <a:cubicBezTo>
                      <a:pt x="373901" y="65"/>
                      <a:pt x="373901" y="16406"/>
                      <a:pt x="373901" y="21986"/>
                    </a:cubicBezTo>
                    <a:lnTo>
                      <a:pt x="373901" y="365939"/>
                    </a:lnTo>
                    <a:close/>
                  </a:path>
                </a:pathLst>
              </a:custGeom>
              <a:solidFill>
                <a:srgbClr val="000000"/>
              </a:solidFill>
              <a:ln w="40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E948BBB-64F7-C0E9-47B9-4B1C8F807DD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2937739" y="5256951"/>
                <a:ext cx="283001" cy="280981"/>
              </a:xfrm>
              <a:custGeom>
                <a:avLst/>
                <a:gdLst>
                  <a:gd name="connsiteX0" fmla="*/ 232208 w 283001"/>
                  <a:gd name="connsiteY0" fmla="*/ 41923 h 280981"/>
                  <a:gd name="connsiteX1" fmla="*/ 276313 w 283001"/>
                  <a:gd name="connsiteY1" fmla="*/ 12430 h 280981"/>
                  <a:gd name="connsiteX2" fmla="*/ 283255 w 283001"/>
                  <a:gd name="connsiteY2" fmla="*/ 4459 h 280981"/>
                  <a:gd name="connsiteX3" fmla="*/ 277946 w 283001"/>
                  <a:gd name="connsiteY3" fmla="*/ 75 h 280981"/>
                  <a:gd name="connsiteX4" fmla="*/ 236292 w 283001"/>
                  <a:gd name="connsiteY4" fmla="*/ 1270 h 280981"/>
                  <a:gd name="connsiteX5" fmla="*/ 193821 w 283001"/>
                  <a:gd name="connsiteY5" fmla="*/ 75 h 280981"/>
                  <a:gd name="connsiteX6" fmla="*/ 186471 w 283001"/>
                  <a:gd name="connsiteY6" fmla="*/ 8046 h 280981"/>
                  <a:gd name="connsiteX7" fmla="*/ 193821 w 283001"/>
                  <a:gd name="connsiteY7" fmla="*/ 12430 h 280981"/>
                  <a:gd name="connsiteX8" fmla="*/ 221591 w 283001"/>
                  <a:gd name="connsiteY8" fmla="*/ 29966 h 280981"/>
                  <a:gd name="connsiteX9" fmla="*/ 220366 w 283001"/>
                  <a:gd name="connsiteY9" fmla="*/ 38336 h 280981"/>
                  <a:gd name="connsiteX10" fmla="*/ 183612 w 283001"/>
                  <a:gd name="connsiteY10" fmla="*/ 180620 h 280981"/>
                  <a:gd name="connsiteX11" fmla="*/ 81927 w 283001"/>
                  <a:gd name="connsiteY11" fmla="*/ 268701 h 280981"/>
                  <a:gd name="connsiteX12" fmla="*/ 32106 w 283001"/>
                  <a:gd name="connsiteY12" fmla="*/ 216889 h 280981"/>
                  <a:gd name="connsiteX13" fmla="*/ 36598 w 283001"/>
                  <a:gd name="connsiteY13" fmla="*/ 185802 h 280981"/>
                  <a:gd name="connsiteX14" fmla="*/ 76210 w 283001"/>
                  <a:gd name="connsiteY14" fmla="*/ 30763 h 280981"/>
                  <a:gd name="connsiteX15" fmla="*/ 110513 w 283001"/>
                  <a:gd name="connsiteY15" fmla="*/ 12430 h 280981"/>
                  <a:gd name="connsiteX16" fmla="*/ 124398 w 283001"/>
                  <a:gd name="connsiteY16" fmla="*/ 4459 h 280981"/>
                  <a:gd name="connsiteX17" fmla="*/ 118681 w 283001"/>
                  <a:gd name="connsiteY17" fmla="*/ 75 h 280981"/>
                  <a:gd name="connsiteX18" fmla="*/ 66409 w 283001"/>
                  <a:gd name="connsiteY18" fmla="*/ 1270 h 280981"/>
                  <a:gd name="connsiteX19" fmla="*/ 13729 w 283001"/>
                  <a:gd name="connsiteY19" fmla="*/ 75 h 280981"/>
                  <a:gd name="connsiteX20" fmla="*/ 5970 w 283001"/>
                  <a:gd name="connsiteY20" fmla="*/ 8046 h 280981"/>
                  <a:gd name="connsiteX21" fmla="*/ 17405 w 283001"/>
                  <a:gd name="connsiteY21" fmla="*/ 12430 h 280981"/>
                  <a:gd name="connsiteX22" fmla="*/ 32923 w 283001"/>
                  <a:gd name="connsiteY22" fmla="*/ 13227 h 280981"/>
                  <a:gd name="connsiteX23" fmla="*/ 43949 w 283001"/>
                  <a:gd name="connsiteY23" fmla="*/ 19604 h 280981"/>
                  <a:gd name="connsiteX24" fmla="*/ 37006 w 283001"/>
                  <a:gd name="connsiteY24" fmla="*/ 47901 h 280981"/>
                  <a:gd name="connsiteX25" fmla="*/ 28022 w 283001"/>
                  <a:gd name="connsiteY25" fmla="*/ 82974 h 280981"/>
                  <a:gd name="connsiteX26" fmla="*/ 3112 w 283001"/>
                  <a:gd name="connsiteY26" fmla="*/ 181417 h 280981"/>
                  <a:gd name="connsiteX27" fmla="*/ 253 w 283001"/>
                  <a:gd name="connsiteY27" fmla="*/ 204534 h 280981"/>
                  <a:gd name="connsiteX28" fmla="*/ 80294 w 283001"/>
                  <a:gd name="connsiteY28" fmla="*/ 281056 h 280981"/>
                  <a:gd name="connsiteX29" fmla="*/ 195863 w 283001"/>
                  <a:gd name="connsiteY29" fmla="*/ 183410 h 280981"/>
                  <a:gd name="connsiteX30" fmla="*/ 232208 w 283001"/>
                  <a:gd name="connsiteY30" fmla="*/ 41923 h 28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3001" h="280981">
                    <a:moveTo>
                      <a:pt x="232208" y="41923"/>
                    </a:moveTo>
                    <a:cubicBezTo>
                      <a:pt x="236292" y="25582"/>
                      <a:pt x="243643" y="13626"/>
                      <a:pt x="276313" y="12430"/>
                    </a:cubicBezTo>
                    <a:cubicBezTo>
                      <a:pt x="278354" y="12430"/>
                      <a:pt x="283255" y="12031"/>
                      <a:pt x="283255" y="4459"/>
                    </a:cubicBezTo>
                    <a:cubicBezTo>
                      <a:pt x="283255" y="4060"/>
                      <a:pt x="283255" y="75"/>
                      <a:pt x="277946" y="75"/>
                    </a:cubicBezTo>
                    <a:cubicBezTo>
                      <a:pt x="264470" y="75"/>
                      <a:pt x="250177" y="1270"/>
                      <a:pt x="236292" y="1270"/>
                    </a:cubicBezTo>
                    <a:cubicBezTo>
                      <a:pt x="222407" y="1270"/>
                      <a:pt x="207298" y="75"/>
                      <a:pt x="193821" y="75"/>
                    </a:cubicBezTo>
                    <a:cubicBezTo>
                      <a:pt x="191371" y="75"/>
                      <a:pt x="186471" y="75"/>
                      <a:pt x="186471" y="8046"/>
                    </a:cubicBezTo>
                    <a:cubicBezTo>
                      <a:pt x="186471" y="12430"/>
                      <a:pt x="190554" y="12430"/>
                      <a:pt x="193821" y="12430"/>
                    </a:cubicBezTo>
                    <a:cubicBezTo>
                      <a:pt x="217099" y="12828"/>
                      <a:pt x="221591" y="21198"/>
                      <a:pt x="221591" y="29966"/>
                    </a:cubicBezTo>
                    <a:cubicBezTo>
                      <a:pt x="221591" y="31162"/>
                      <a:pt x="220774" y="37140"/>
                      <a:pt x="220366" y="38336"/>
                    </a:cubicBezTo>
                    <a:lnTo>
                      <a:pt x="183612" y="180620"/>
                    </a:lnTo>
                    <a:cubicBezTo>
                      <a:pt x="169727" y="234027"/>
                      <a:pt x="122765" y="268701"/>
                      <a:pt x="81927" y="268701"/>
                    </a:cubicBezTo>
                    <a:cubicBezTo>
                      <a:pt x="54158" y="268701"/>
                      <a:pt x="32106" y="251165"/>
                      <a:pt x="32106" y="216889"/>
                    </a:cubicBezTo>
                    <a:cubicBezTo>
                      <a:pt x="32106" y="216092"/>
                      <a:pt x="32106" y="203338"/>
                      <a:pt x="36598" y="185802"/>
                    </a:cubicBezTo>
                    <a:lnTo>
                      <a:pt x="76210" y="30763"/>
                    </a:lnTo>
                    <a:cubicBezTo>
                      <a:pt x="79886" y="16415"/>
                      <a:pt x="80702" y="12430"/>
                      <a:pt x="110513" y="12430"/>
                    </a:cubicBezTo>
                    <a:cubicBezTo>
                      <a:pt x="121131" y="12430"/>
                      <a:pt x="124398" y="12430"/>
                      <a:pt x="124398" y="4459"/>
                    </a:cubicBezTo>
                    <a:cubicBezTo>
                      <a:pt x="124398" y="75"/>
                      <a:pt x="119906" y="75"/>
                      <a:pt x="118681" y="75"/>
                    </a:cubicBezTo>
                    <a:cubicBezTo>
                      <a:pt x="107246" y="75"/>
                      <a:pt x="77844" y="1270"/>
                      <a:pt x="66409" y="1270"/>
                    </a:cubicBezTo>
                    <a:cubicBezTo>
                      <a:pt x="54566" y="1270"/>
                      <a:pt x="25572" y="75"/>
                      <a:pt x="13729" y="75"/>
                    </a:cubicBezTo>
                    <a:cubicBezTo>
                      <a:pt x="10462" y="75"/>
                      <a:pt x="5970" y="75"/>
                      <a:pt x="5970" y="8046"/>
                    </a:cubicBezTo>
                    <a:cubicBezTo>
                      <a:pt x="5970" y="12430"/>
                      <a:pt x="9646" y="12430"/>
                      <a:pt x="17405" y="12430"/>
                    </a:cubicBezTo>
                    <a:cubicBezTo>
                      <a:pt x="18221" y="12430"/>
                      <a:pt x="25980" y="12430"/>
                      <a:pt x="32923" y="13227"/>
                    </a:cubicBezTo>
                    <a:cubicBezTo>
                      <a:pt x="40273" y="14024"/>
                      <a:pt x="43949" y="14423"/>
                      <a:pt x="43949" y="19604"/>
                    </a:cubicBezTo>
                    <a:cubicBezTo>
                      <a:pt x="43949" y="21995"/>
                      <a:pt x="39457" y="38735"/>
                      <a:pt x="37006" y="47901"/>
                    </a:cubicBezTo>
                    <a:lnTo>
                      <a:pt x="28022" y="82974"/>
                    </a:lnTo>
                    <a:cubicBezTo>
                      <a:pt x="24347" y="98518"/>
                      <a:pt x="4745" y="173845"/>
                      <a:pt x="3112" y="181417"/>
                    </a:cubicBezTo>
                    <a:cubicBezTo>
                      <a:pt x="253" y="192577"/>
                      <a:pt x="253" y="198555"/>
                      <a:pt x="253" y="204534"/>
                    </a:cubicBezTo>
                    <a:cubicBezTo>
                      <a:pt x="253" y="253157"/>
                      <a:pt x="37415" y="281056"/>
                      <a:pt x="80294" y="281056"/>
                    </a:cubicBezTo>
                    <a:cubicBezTo>
                      <a:pt x="131749" y="281056"/>
                      <a:pt x="182387" y="236020"/>
                      <a:pt x="195863" y="183410"/>
                    </a:cubicBezTo>
                    <a:lnTo>
                      <a:pt x="232208" y="41923"/>
                    </a:lnTo>
                    <a:close/>
                  </a:path>
                </a:pathLst>
              </a:custGeom>
              <a:solidFill>
                <a:srgbClr val="000000"/>
              </a:solidFill>
              <a:ln w="40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C0BC716-BED6-210B-1438-475B45F886A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13202641" y="5403977"/>
                <a:ext cx="86615" cy="187759"/>
              </a:xfrm>
              <a:custGeom>
                <a:avLst/>
                <a:gdLst>
                  <a:gd name="connsiteX0" fmla="*/ 79443 w 86615"/>
                  <a:gd name="connsiteY0" fmla="*/ 10678 h 187759"/>
                  <a:gd name="connsiteX1" fmla="*/ 68009 w 86615"/>
                  <a:gd name="connsiteY1" fmla="*/ 76 h 187759"/>
                  <a:gd name="connsiteX2" fmla="*/ 52001 w 86615"/>
                  <a:gd name="connsiteY2" fmla="*/ 15421 h 187759"/>
                  <a:gd name="connsiteX3" fmla="*/ 63435 w 86615"/>
                  <a:gd name="connsiteY3" fmla="*/ 26022 h 187759"/>
                  <a:gd name="connsiteX4" fmla="*/ 79443 w 86615"/>
                  <a:gd name="connsiteY4" fmla="*/ 10678 h 187759"/>
                  <a:gd name="connsiteX5" fmla="*/ 21128 w 86615"/>
                  <a:gd name="connsiteY5" fmla="*/ 152404 h 187759"/>
                  <a:gd name="connsiteX6" fmla="*/ 18555 w 86615"/>
                  <a:gd name="connsiteY6" fmla="*/ 164122 h 187759"/>
                  <a:gd name="connsiteX7" fmla="*/ 45712 w 86615"/>
                  <a:gd name="connsiteY7" fmla="*/ 187836 h 187759"/>
                  <a:gd name="connsiteX8" fmla="*/ 86876 w 86615"/>
                  <a:gd name="connsiteY8" fmla="*/ 145150 h 187759"/>
                  <a:gd name="connsiteX9" fmla="*/ 82302 w 86615"/>
                  <a:gd name="connsiteY9" fmla="*/ 141524 h 187759"/>
                  <a:gd name="connsiteX10" fmla="*/ 76870 w 86615"/>
                  <a:gd name="connsiteY10" fmla="*/ 146266 h 187759"/>
                  <a:gd name="connsiteX11" fmla="*/ 46569 w 86615"/>
                  <a:gd name="connsiteY11" fmla="*/ 180024 h 187759"/>
                  <a:gd name="connsiteX12" fmla="*/ 39423 w 86615"/>
                  <a:gd name="connsiteY12" fmla="*/ 170259 h 187759"/>
                  <a:gd name="connsiteX13" fmla="*/ 43996 w 86615"/>
                  <a:gd name="connsiteY13" fmla="*/ 152404 h 187759"/>
                  <a:gd name="connsiteX14" fmla="*/ 53144 w 86615"/>
                  <a:gd name="connsiteY14" fmla="*/ 130085 h 187759"/>
                  <a:gd name="connsiteX15" fmla="*/ 67151 w 86615"/>
                  <a:gd name="connsiteY15" fmla="*/ 94653 h 187759"/>
                  <a:gd name="connsiteX16" fmla="*/ 68866 w 86615"/>
                  <a:gd name="connsiteY16" fmla="*/ 85726 h 187759"/>
                  <a:gd name="connsiteX17" fmla="*/ 41710 w 86615"/>
                  <a:gd name="connsiteY17" fmla="*/ 62012 h 187759"/>
                  <a:gd name="connsiteX18" fmla="*/ 260 w 86615"/>
                  <a:gd name="connsiteY18" fmla="*/ 104697 h 187759"/>
                  <a:gd name="connsiteX19" fmla="*/ 5119 w 86615"/>
                  <a:gd name="connsiteY19" fmla="*/ 108324 h 187759"/>
                  <a:gd name="connsiteX20" fmla="*/ 10265 w 86615"/>
                  <a:gd name="connsiteY20" fmla="*/ 103860 h 187759"/>
                  <a:gd name="connsiteX21" fmla="*/ 40852 w 86615"/>
                  <a:gd name="connsiteY21" fmla="*/ 69823 h 187759"/>
                  <a:gd name="connsiteX22" fmla="*/ 47998 w 86615"/>
                  <a:gd name="connsiteY22" fmla="*/ 79588 h 187759"/>
                  <a:gd name="connsiteX23" fmla="*/ 39137 w 86615"/>
                  <a:gd name="connsiteY23" fmla="*/ 107487 h 187759"/>
                  <a:gd name="connsiteX24" fmla="*/ 21128 w 86615"/>
                  <a:gd name="connsiteY24" fmla="*/ 152404 h 187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6615" h="187759">
                    <a:moveTo>
                      <a:pt x="79443" y="10678"/>
                    </a:moveTo>
                    <a:cubicBezTo>
                      <a:pt x="79443" y="6214"/>
                      <a:pt x="76013" y="76"/>
                      <a:pt x="68009" y="76"/>
                    </a:cubicBezTo>
                    <a:cubicBezTo>
                      <a:pt x="60290" y="76"/>
                      <a:pt x="52001" y="7330"/>
                      <a:pt x="52001" y="15421"/>
                    </a:cubicBezTo>
                    <a:cubicBezTo>
                      <a:pt x="52001" y="20163"/>
                      <a:pt x="55717" y="26022"/>
                      <a:pt x="63435" y="26022"/>
                    </a:cubicBezTo>
                    <a:cubicBezTo>
                      <a:pt x="71725" y="26022"/>
                      <a:pt x="79443" y="18210"/>
                      <a:pt x="79443" y="10678"/>
                    </a:cubicBezTo>
                    <a:close/>
                    <a:moveTo>
                      <a:pt x="21128" y="152404"/>
                    </a:moveTo>
                    <a:cubicBezTo>
                      <a:pt x="19984" y="156031"/>
                      <a:pt x="18555" y="159379"/>
                      <a:pt x="18555" y="164122"/>
                    </a:cubicBezTo>
                    <a:cubicBezTo>
                      <a:pt x="18555" y="177234"/>
                      <a:pt x="29989" y="187836"/>
                      <a:pt x="45712" y="187836"/>
                    </a:cubicBezTo>
                    <a:cubicBezTo>
                      <a:pt x="74298" y="187836"/>
                      <a:pt x="86876" y="149335"/>
                      <a:pt x="86876" y="145150"/>
                    </a:cubicBezTo>
                    <a:cubicBezTo>
                      <a:pt x="86876" y="141524"/>
                      <a:pt x="83159" y="141524"/>
                      <a:pt x="82302" y="141524"/>
                    </a:cubicBezTo>
                    <a:cubicBezTo>
                      <a:pt x="78300" y="141524"/>
                      <a:pt x="78014" y="143197"/>
                      <a:pt x="76870" y="146266"/>
                    </a:cubicBezTo>
                    <a:cubicBezTo>
                      <a:pt x="70296" y="168585"/>
                      <a:pt x="57718" y="180024"/>
                      <a:pt x="46569" y="180024"/>
                    </a:cubicBezTo>
                    <a:cubicBezTo>
                      <a:pt x="40852" y="180024"/>
                      <a:pt x="39423" y="176397"/>
                      <a:pt x="39423" y="170259"/>
                    </a:cubicBezTo>
                    <a:cubicBezTo>
                      <a:pt x="39423" y="163843"/>
                      <a:pt x="41424" y="158542"/>
                      <a:pt x="43996" y="152404"/>
                    </a:cubicBezTo>
                    <a:cubicBezTo>
                      <a:pt x="46855" y="144871"/>
                      <a:pt x="49999" y="137339"/>
                      <a:pt x="53144" y="130085"/>
                    </a:cubicBezTo>
                    <a:cubicBezTo>
                      <a:pt x="55717" y="123389"/>
                      <a:pt x="66008" y="98001"/>
                      <a:pt x="67151" y="94653"/>
                    </a:cubicBezTo>
                    <a:cubicBezTo>
                      <a:pt x="68009" y="91864"/>
                      <a:pt x="68866" y="88516"/>
                      <a:pt x="68866" y="85726"/>
                    </a:cubicBezTo>
                    <a:cubicBezTo>
                      <a:pt x="68866" y="72613"/>
                      <a:pt x="57432" y="62012"/>
                      <a:pt x="41710" y="62012"/>
                    </a:cubicBezTo>
                    <a:cubicBezTo>
                      <a:pt x="13409" y="62012"/>
                      <a:pt x="260" y="99954"/>
                      <a:pt x="260" y="104697"/>
                    </a:cubicBezTo>
                    <a:cubicBezTo>
                      <a:pt x="260" y="108324"/>
                      <a:pt x="4262" y="108324"/>
                      <a:pt x="5119" y="108324"/>
                    </a:cubicBezTo>
                    <a:cubicBezTo>
                      <a:pt x="9121" y="108324"/>
                      <a:pt x="9407" y="106929"/>
                      <a:pt x="10265" y="103860"/>
                    </a:cubicBezTo>
                    <a:cubicBezTo>
                      <a:pt x="17697" y="79867"/>
                      <a:pt x="30275" y="69823"/>
                      <a:pt x="40852" y="69823"/>
                    </a:cubicBezTo>
                    <a:cubicBezTo>
                      <a:pt x="45426" y="69823"/>
                      <a:pt x="47998" y="72055"/>
                      <a:pt x="47998" y="79588"/>
                    </a:cubicBezTo>
                    <a:cubicBezTo>
                      <a:pt x="47998" y="86005"/>
                      <a:pt x="46283" y="90190"/>
                      <a:pt x="39137" y="107487"/>
                    </a:cubicBezTo>
                    <a:lnTo>
                      <a:pt x="21128" y="152404"/>
                    </a:lnTo>
                    <a:close/>
                  </a:path>
                </a:pathLst>
              </a:custGeom>
              <a:solidFill>
                <a:srgbClr val="000000"/>
              </a:solidFill>
              <a:ln w="40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52" name="Group 51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wedge V = U\cap V$&#10;&#10;\end{document}&#10;" title="IguanaTex Vector Display">
              <a:extLst>
                <a:ext uri="{FF2B5EF4-FFF2-40B4-BE49-F238E27FC236}">
                  <a16:creationId xmlns:a16="http://schemas.microsoft.com/office/drawing/2014/main" id="{8537D82C-667A-9F46-9A48-B9891664BE7F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>
              <a:off x="7971988" y="5404975"/>
              <a:ext cx="2711205" cy="275247"/>
              <a:chOff x="11598776" y="6506426"/>
              <a:chExt cx="2711205" cy="275247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57786F7-28E5-F31B-EF15-3325F33743E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1598776" y="6506426"/>
                <a:ext cx="282676" cy="275247"/>
              </a:xfrm>
              <a:custGeom>
                <a:avLst/>
                <a:gdLst>
                  <a:gd name="connsiteX0" fmla="*/ 231766 w 282676"/>
                  <a:gd name="connsiteY0" fmla="*/ 41057 h 275247"/>
                  <a:gd name="connsiteX1" fmla="*/ 275819 w 282676"/>
                  <a:gd name="connsiteY1" fmla="*/ 12166 h 275247"/>
                  <a:gd name="connsiteX2" fmla="*/ 282754 w 282676"/>
                  <a:gd name="connsiteY2" fmla="*/ 4357 h 275247"/>
                  <a:gd name="connsiteX3" fmla="*/ 277451 w 282676"/>
                  <a:gd name="connsiteY3" fmla="*/ 63 h 275247"/>
                  <a:gd name="connsiteX4" fmla="*/ 235845 w 282676"/>
                  <a:gd name="connsiteY4" fmla="*/ 1234 h 275247"/>
                  <a:gd name="connsiteX5" fmla="*/ 193423 w 282676"/>
                  <a:gd name="connsiteY5" fmla="*/ 63 h 275247"/>
                  <a:gd name="connsiteX6" fmla="*/ 186081 w 282676"/>
                  <a:gd name="connsiteY6" fmla="*/ 7871 h 275247"/>
                  <a:gd name="connsiteX7" fmla="*/ 193423 w 282676"/>
                  <a:gd name="connsiteY7" fmla="*/ 12166 h 275247"/>
                  <a:gd name="connsiteX8" fmla="*/ 221160 w 282676"/>
                  <a:gd name="connsiteY8" fmla="*/ 29344 h 275247"/>
                  <a:gd name="connsiteX9" fmla="*/ 219937 w 282676"/>
                  <a:gd name="connsiteY9" fmla="*/ 37543 h 275247"/>
                  <a:gd name="connsiteX10" fmla="*/ 183225 w 282676"/>
                  <a:gd name="connsiteY10" fmla="*/ 176924 h 275247"/>
                  <a:gd name="connsiteX11" fmla="*/ 81657 w 282676"/>
                  <a:gd name="connsiteY11" fmla="*/ 263207 h 275247"/>
                  <a:gd name="connsiteX12" fmla="*/ 31893 w 282676"/>
                  <a:gd name="connsiteY12" fmla="*/ 212452 h 275247"/>
                  <a:gd name="connsiteX13" fmla="*/ 36380 w 282676"/>
                  <a:gd name="connsiteY13" fmla="*/ 181999 h 275247"/>
                  <a:gd name="connsiteX14" fmla="*/ 75947 w 282676"/>
                  <a:gd name="connsiteY14" fmla="*/ 30125 h 275247"/>
                  <a:gd name="connsiteX15" fmla="*/ 110211 w 282676"/>
                  <a:gd name="connsiteY15" fmla="*/ 12166 h 275247"/>
                  <a:gd name="connsiteX16" fmla="*/ 124079 w 282676"/>
                  <a:gd name="connsiteY16" fmla="*/ 4357 h 275247"/>
                  <a:gd name="connsiteX17" fmla="*/ 118369 w 282676"/>
                  <a:gd name="connsiteY17" fmla="*/ 63 h 275247"/>
                  <a:gd name="connsiteX18" fmla="*/ 66157 w 282676"/>
                  <a:gd name="connsiteY18" fmla="*/ 1234 h 275247"/>
                  <a:gd name="connsiteX19" fmla="*/ 13538 w 282676"/>
                  <a:gd name="connsiteY19" fmla="*/ 63 h 275247"/>
                  <a:gd name="connsiteX20" fmla="*/ 5787 w 282676"/>
                  <a:gd name="connsiteY20" fmla="*/ 7871 h 275247"/>
                  <a:gd name="connsiteX21" fmla="*/ 17209 w 282676"/>
                  <a:gd name="connsiteY21" fmla="*/ 12166 h 275247"/>
                  <a:gd name="connsiteX22" fmla="*/ 32709 w 282676"/>
                  <a:gd name="connsiteY22" fmla="*/ 12947 h 275247"/>
                  <a:gd name="connsiteX23" fmla="*/ 43722 w 282676"/>
                  <a:gd name="connsiteY23" fmla="*/ 19193 h 275247"/>
                  <a:gd name="connsiteX24" fmla="*/ 36788 w 282676"/>
                  <a:gd name="connsiteY24" fmla="*/ 46913 h 275247"/>
                  <a:gd name="connsiteX25" fmla="*/ 27814 w 282676"/>
                  <a:gd name="connsiteY25" fmla="*/ 81270 h 275247"/>
                  <a:gd name="connsiteX26" fmla="*/ 2932 w 282676"/>
                  <a:gd name="connsiteY26" fmla="*/ 177705 h 275247"/>
                  <a:gd name="connsiteX27" fmla="*/ 77 w 282676"/>
                  <a:gd name="connsiteY27" fmla="*/ 200349 h 275247"/>
                  <a:gd name="connsiteX28" fmla="*/ 80026 w 282676"/>
                  <a:gd name="connsiteY28" fmla="*/ 275310 h 275247"/>
                  <a:gd name="connsiteX29" fmla="*/ 195462 w 282676"/>
                  <a:gd name="connsiteY29" fmla="*/ 179657 h 275247"/>
                  <a:gd name="connsiteX30" fmla="*/ 231766 w 282676"/>
                  <a:gd name="connsiteY30" fmla="*/ 41057 h 2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2676" h="275247">
                    <a:moveTo>
                      <a:pt x="231766" y="41057"/>
                    </a:moveTo>
                    <a:cubicBezTo>
                      <a:pt x="235845" y="25050"/>
                      <a:pt x="243187" y="13337"/>
                      <a:pt x="275819" y="12166"/>
                    </a:cubicBezTo>
                    <a:cubicBezTo>
                      <a:pt x="277859" y="12166"/>
                      <a:pt x="282754" y="11775"/>
                      <a:pt x="282754" y="4357"/>
                    </a:cubicBezTo>
                    <a:cubicBezTo>
                      <a:pt x="282754" y="3967"/>
                      <a:pt x="282754" y="63"/>
                      <a:pt x="277451" y="63"/>
                    </a:cubicBezTo>
                    <a:cubicBezTo>
                      <a:pt x="263990" y="63"/>
                      <a:pt x="249713" y="1234"/>
                      <a:pt x="235845" y="1234"/>
                    </a:cubicBezTo>
                    <a:cubicBezTo>
                      <a:pt x="221976" y="1234"/>
                      <a:pt x="206884" y="63"/>
                      <a:pt x="193423" y="63"/>
                    </a:cubicBezTo>
                    <a:cubicBezTo>
                      <a:pt x="190975" y="63"/>
                      <a:pt x="186081" y="63"/>
                      <a:pt x="186081" y="7871"/>
                    </a:cubicBezTo>
                    <a:cubicBezTo>
                      <a:pt x="186081" y="12166"/>
                      <a:pt x="190160" y="12166"/>
                      <a:pt x="193423" y="12166"/>
                    </a:cubicBezTo>
                    <a:cubicBezTo>
                      <a:pt x="216673" y="12556"/>
                      <a:pt x="221160" y="20755"/>
                      <a:pt x="221160" y="29344"/>
                    </a:cubicBezTo>
                    <a:cubicBezTo>
                      <a:pt x="221160" y="30516"/>
                      <a:pt x="220344" y="36372"/>
                      <a:pt x="219937" y="37543"/>
                    </a:cubicBezTo>
                    <a:lnTo>
                      <a:pt x="183225" y="176924"/>
                    </a:lnTo>
                    <a:cubicBezTo>
                      <a:pt x="169357" y="229240"/>
                      <a:pt x="122448" y="263207"/>
                      <a:pt x="81657" y="263207"/>
                    </a:cubicBezTo>
                    <a:cubicBezTo>
                      <a:pt x="53920" y="263207"/>
                      <a:pt x="31893" y="246028"/>
                      <a:pt x="31893" y="212452"/>
                    </a:cubicBezTo>
                    <a:cubicBezTo>
                      <a:pt x="31893" y="211671"/>
                      <a:pt x="31893" y="199178"/>
                      <a:pt x="36380" y="181999"/>
                    </a:cubicBezTo>
                    <a:lnTo>
                      <a:pt x="75947" y="30125"/>
                    </a:lnTo>
                    <a:cubicBezTo>
                      <a:pt x="79618" y="16070"/>
                      <a:pt x="80434" y="12166"/>
                      <a:pt x="110211" y="12166"/>
                    </a:cubicBezTo>
                    <a:cubicBezTo>
                      <a:pt x="120816" y="12166"/>
                      <a:pt x="124079" y="12166"/>
                      <a:pt x="124079" y="4357"/>
                    </a:cubicBezTo>
                    <a:cubicBezTo>
                      <a:pt x="124079" y="63"/>
                      <a:pt x="119592" y="63"/>
                      <a:pt x="118369" y="63"/>
                    </a:cubicBezTo>
                    <a:cubicBezTo>
                      <a:pt x="106947" y="63"/>
                      <a:pt x="77578" y="1234"/>
                      <a:pt x="66157" y="1234"/>
                    </a:cubicBezTo>
                    <a:cubicBezTo>
                      <a:pt x="54328" y="1234"/>
                      <a:pt x="25367" y="63"/>
                      <a:pt x="13538" y="63"/>
                    </a:cubicBezTo>
                    <a:cubicBezTo>
                      <a:pt x="10274" y="63"/>
                      <a:pt x="5787" y="63"/>
                      <a:pt x="5787" y="7871"/>
                    </a:cubicBezTo>
                    <a:cubicBezTo>
                      <a:pt x="5787" y="12166"/>
                      <a:pt x="9458" y="12166"/>
                      <a:pt x="17209" y="12166"/>
                    </a:cubicBezTo>
                    <a:cubicBezTo>
                      <a:pt x="18024" y="12166"/>
                      <a:pt x="25775" y="12166"/>
                      <a:pt x="32709" y="12947"/>
                    </a:cubicBezTo>
                    <a:cubicBezTo>
                      <a:pt x="40051" y="13728"/>
                      <a:pt x="43722" y="14118"/>
                      <a:pt x="43722" y="19193"/>
                    </a:cubicBezTo>
                    <a:cubicBezTo>
                      <a:pt x="43722" y="21536"/>
                      <a:pt x="39235" y="37934"/>
                      <a:pt x="36788" y="46913"/>
                    </a:cubicBezTo>
                    <a:lnTo>
                      <a:pt x="27814" y="81270"/>
                    </a:lnTo>
                    <a:cubicBezTo>
                      <a:pt x="24143" y="96497"/>
                      <a:pt x="4564" y="170287"/>
                      <a:pt x="2932" y="177705"/>
                    </a:cubicBezTo>
                    <a:cubicBezTo>
                      <a:pt x="77" y="188636"/>
                      <a:pt x="77" y="194493"/>
                      <a:pt x="77" y="200349"/>
                    </a:cubicBezTo>
                    <a:cubicBezTo>
                      <a:pt x="77" y="247980"/>
                      <a:pt x="37196" y="275310"/>
                      <a:pt x="80026" y="275310"/>
                    </a:cubicBezTo>
                    <a:cubicBezTo>
                      <a:pt x="131422" y="275310"/>
                      <a:pt x="182002" y="231192"/>
                      <a:pt x="195462" y="179657"/>
                    </a:cubicBezTo>
                    <a:lnTo>
                      <a:pt x="231766" y="41057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774AE5D-F494-0B25-4223-B1330B57E4F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12007503" y="6539612"/>
                <a:ext cx="226794" cy="242061"/>
              </a:xfrm>
              <a:custGeom>
                <a:avLst/>
                <a:gdLst>
                  <a:gd name="connsiteX0" fmla="*/ 122866 w 226794"/>
                  <a:gd name="connsiteY0" fmla="*/ 8262 h 242061"/>
                  <a:gd name="connsiteX1" fmla="*/ 113484 w 226794"/>
                  <a:gd name="connsiteY1" fmla="*/ 63 h 242061"/>
                  <a:gd name="connsiteX2" fmla="*/ 104510 w 226794"/>
                  <a:gd name="connsiteY2" fmla="*/ 8262 h 242061"/>
                  <a:gd name="connsiteX3" fmla="*/ 2942 w 226794"/>
                  <a:gd name="connsiteY3" fmla="*/ 226507 h 242061"/>
                  <a:gd name="connsiteX4" fmla="*/ 87 w 226794"/>
                  <a:gd name="connsiteY4" fmla="*/ 234316 h 242061"/>
                  <a:gd name="connsiteX5" fmla="*/ 8245 w 226794"/>
                  <a:gd name="connsiteY5" fmla="*/ 242124 h 242061"/>
                  <a:gd name="connsiteX6" fmla="*/ 17627 w 226794"/>
                  <a:gd name="connsiteY6" fmla="*/ 233925 h 242061"/>
                  <a:gd name="connsiteX7" fmla="*/ 113484 w 226794"/>
                  <a:gd name="connsiteY7" fmla="*/ 27002 h 242061"/>
                  <a:gd name="connsiteX8" fmla="*/ 209341 w 226794"/>
                  <a:gd name="connsiteY8" fmla="*/ 233925 h 242061"/>
                  <a:gd name="connsiteX9" fmla="*/ 218723 w 226794"/>
                  <a:gd name="connsiteY9" fmla="*/ 242124 h 242061"/>
                  <a:gd name="connsiteX10" fmla="*/ 226881 w 226794"/>
                  <a:gd name="connsiteY10" fmla="*/ 234316 h 242061"/>
                  <a:gd name="connsiteX11" fmla="*/ 224434 w 226794"/>
                  <a:gd name="connsiteY11" fmla="*/ 228069 h 242061"/>
                  <a:gd name="connsiteX12" fmla="*/ 122866 w 226794"/>
                  <a:gd name="connsiteY12" fmla="*/ 8262 h 242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794" h="242061">
                    <a:moveTo>
                      <a:pt x="122866" y="8262"/>
                    </a:moveTo>
                    <a:cubicBezTo>
                      <a:pt x="119602" y="1624"/>
                      <a:pt x="117155" y="63"/>
                      <a:pt x="113484" y="63"/>
                    </a:cubicBezTo>
                    <a:cubicBezTo>
                      <a:pt x="108181" y="63"/>
                      <a:pt x="106957" y="2796"/>
                      <a:pt x="104510" y="8262"/>
                    </a:cubicBezTo>
                    <a:lnTo>
                      <a:pt x="2942" y="226507"/>
                    </a:lnTo>
                    <a:cubicBezTo>
                      <a:pt x="495" y="231583"/>
                      <a:pt x="87" y="232364"/>
                      <a:pt x="87" y="234316"/>
                    </a:cubicBezTo>
                    <a:cubicBezTo>
                      <a:pt x="87" y="238610"/>
                      <a:pt x="3758" y="242124"/>
                      <a:pt x="8245" y="242124"/>
                    </a:cubicBezTo>
                    <a:cubicBezTo>
                      <a:pt x="11100" y="242124"/>
                      <a:pt x="14363" y="241343"/>
                      <a:pt x="17627" y="233925"/>
                    </a:cubicBezTo>
                    <a:lnTo>
                      <a:pt x="113484" y="27002"/>
                    </a:lnTo>
                    <a:lnTo>
                      <a:pt x="209341" y="233925"/>
                    </a:lnTo>
                    <a:cubicBezTo>
                      <a:pt x="213012" y="242124"/>
                      <a:pt x="217091" y="242124"/>
                      <a:pt x="218723" y="242124"/>
                    </a:cubicBezTo>
                    <a:cubicBezTo>
                      <a:pt x="223210" y="242124"/>
                      <a:pt x="226881" y="238610"/>
                      <a:pt x="226881" y="234316"/>
                    </a:cubicBezTo>
                    <a:cubicBezTo>
                      <a:pt x="226881" y="233535"/>
                      <a:pt x="226881" y="232754"/>
                      <a:pt x="224434" y="228069"/>
                    </a:cubicBezTo>
                    <a:lnTo>
                      <a:pt x="122866" y="8262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37D6006-423C-0506-0DB4-287AC5BA62A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12370490" y="6506426"/>
                <a:ext cx="290834" cy="275247"/>
              </a:xfrm>
              <a:custGeom>
                <a:avLst/>
                <a:gdLst>
                  <a:gd name="connsiteX0" fmla="*/ 233416 w 290834"/>
                  <a:gd name="connsiteY0" fmla="*/ 44571 h 275247"/>
                  <a:gd name="connsiteX1" fmla="*/ 285628 w 290834"/>
                  <a:gd name="connsiteY1" fmla="*/ 12166 h 275247"/>
                  <a:gd name="connsiteX2" fmla="*/ 290931 w 290834"/>
                  <a:gd name="connsiteY2" fmla="*/ 4748 h 275247"/>
                  <a:gd name="connsiteX3" fmla="*/ 285628 w 290834"/>
                  <a:gd name="connsiteY3" fmla="*/ 63 h 275247"/>
                  <a:gd name="connsiteX4" fmla="*/ 252180 w 290834"/>
                  <a:gd name="connsiteY4" fmla="*/ 1234 h 275247"/>
                  <a:gd name="connsiteX5" fmla="*/ 211797 w 290834"/>
                  <a:gd name="connsiteY5" fmla="*/ 63 h 275247"/>
                  <a:gd name="connsiteX6" fmla="*/ 204047 w 290834"/>
                  <a:gd name="connsiteY6" fmla="*/ 7481 h 275247"/>
                  <a:gd name="connsiteX7" fmla="*/ 210574 w 290834"/>
                  <a:gd name="connsiteY7" fmla="*/ 12166 h 275247"/>
                  <a:gd name="connsiteX8" fmla="*/ 229337 w 290834"/>
                  <a:gd name="connsiteY8" fmla="*/ 25050 h 275247"/>
                  <a:gd name="connsiteX9" fmla="*/ 223219 w 290834"/>
                  <a:gd name="connsiteY9" fmla="*/ 39886 h 275247"/>
                  <a:gd name="connsiteX10" fmla="*/ 97992 w 290834"/>
                  <a:gd name="connsiteY10" fmla="*/ 230412 h 275247"/>
                  <a:gd name="connsiteX11" fmla="*/ 70255 w 290834"/>
                  <a:gd name="connsiteY11" fmla="*/ 23878 h 275247"/>
                  <a:gd name="connsiteX12" fmla="*/ 98400 w 290834"/>
                  <a:gd name="connsiteY12" fmla="*/ 12166 h 275247"/>
                  <a:gd name="connsiteX13" fmla="*/ 108598 w 290834"/>
                  <a:gd name="connsiteY13" fmla="*/ 4357 h 275247"/>
                  <a:gd name="connsiteX14" fmla="*/ 102887 w 290834"/>
                  <a:gd name="connsiteY14" fmla="*/ 63 h 275247"/>
                  <a:gd name="connsiteX15" fmla="*/ 52307 w 290834"/>
                  <a:gd name="connsiteY15" fmla="*/ 1234 h 275247"/>
                  <a:gd name="connsiteX16" fmla="*/ 29873 w 290834"/>
                  <a:gd name="connsiteY16" fmla="*/ 844 h 275247"/>
                  <a:gd name="connsiteX17" fmla="*/ 7846 w 290834"/>
                  <a:gd name="connsiteY17" fmla="*/ 63 h 275247"/>
                  <a:gd name="connsiteX18" fmla="*/ 96 w 290834"/>
                  <a:gd name="connsiteY18" fmla="*/ 7481 h 275247"/>
                  <a:gd name="connsiteX19" fmla="*/ 10293 w 290834"/>
                  <a:gd name="connsiteY19" fmla="*/ 12166 h 275247"/>
                  <a:gd name="connsiteX20" fmla="*/ 34767 w 290834"/>
                  <a:gd name="connsiteY20" fmla="*/ 25440 h 275247"/>
                  <a:gd name="connsiteX21" fmla="*/ 66992 w 290834"/>
                  <a:gd name="connsiteY21" fmla="*/ 266330 h 275247"/>
                  <a:gd name="connsiteX22" fmla="*/ 75150 w 290834"/>
                  <a:gd name="connsiteY22" fmla="*/ 275310 h 275247"/>
                  <a:gd name="connsiteX23" fmla="*/ 86571 w 290834"/>
                  <a:gd name="connsiteY23" fmla="*/ 268282 h 275247"/>
                  <a:gd name="connsiteX24" fmla="*/ 233416 w 290834"/>
                  <a:gd name="connsiteY24" fmla="*/ 44571 h 2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0834" h="275247">
                    <a:moveTo>
                      <a:pt x="233416" y="44571"/>
                    </a:moveTo>
                    <a:cubicBezTo>
                      <a:pt x="253404" y="14118"/>
                      <a:pt x="270535" y="12947"/>
                      <a:pt x="285628" y="12166"/>
                    </a:cubicBezTo>
                    <a:cubicBezTo>
                      <a:pt x="290523" y="11775"/>
                      <a:pt x="290931" y="5138"/>
                      <a:pt x="290931" y="4748"/>
                    </a:cubicBezTo>
                    <a:cubicBezTo>
                      <a:pt x="290931" y="1624"/>
                      <a:pt x="288891" y="63"/>
                      <a:pt x="285628" y="63"/>
                    </a:cubicBezTo>
                    <a:cubicBezTo>
                      <a:pt x="275022" y="63"/>
                      <a:pt x="263193" y="1234"/>
                      <a:pt x="252180" y="1234"/>
                    </a:cubicBezTo>
                    <a:cubicBezTo>
                      <a:pt x="238719" y="1234"/>
                      <a:pt x="224850" y="63"/>
                      <a:pt x="211797" y="63"/>
                    </a:cubicBezTo>
                    <a:cubicBezTo>
                      <a:pt x="209350" y="63"/>
                      <a:pt x="204047" y="63"/>
                      <a:pt x="204047" y="7481"/>
                    </a:cubicBezTo>
                    <a:cubicBezTo>
                      <a:pt x="204047" y="11775"/>
                      <a:pt x="207718" y="12166"/>
                      <a:pt x="210574" y="12166"/>
                    </a:cubicBezTo>
                    <a:cubicBezTo>
                      <a:pt x="221587" y="12947"/>
                      <a:pt x="229337" y="16851"/>
                      <a:pt x="229337" y="25050"/>
                    </a:cubicBezTo>
                    <a:cubicBezTo>
                      <a:pt x="229337" y="30906"/>
                      <a:pt x="223219" y="39495"/>
                      <a:pt x="223219" y="39886"/>
                    </a:cubicBezTo>
                    <a:lnTo>
                      <a:pt x="97992" y="230412"/>
                    </a:lnTo>
                    <a:lnTo>
                      <a:pt x="70255" y="23878"/>
                    </a:lnTo>
                    <a:cubicBezTo>
                      <a:pt x="70255" y="17241"/>
                      <a:pt x="79637" y="12166"/>
                      <a:pt x="98400" y="12166"/>
                    </a:cubicBezTo>
                    <a:cubicBezTo>
                      <a:pt x="104111" y="12166"/>
                      <a:pt x="108598" y="12166"/>
                      <a:pt x="108598" y="4357"/>
                    </a:cubicBezTo>
                    <a:cubicBezTo>
                      <a:pt x="108598" y="844"/>
                      <a:pt x="105335" y="63"/>
                      <a:pt x="102887" y="63"/>
                    </a:cubicBezTo>
                    <a:cubicBezTo>
                      <a:pt x="86571" y="63"/>
                      <a:pt x="69031" y="1234"/>
                      <a:pt x="52307" y="1234"/>
                    </a:cubicBezTo>
                    <a:cubicBezTo>
                      <a:pt x="44965" y="1234"/>
                      <a:pt x="37215" y="844"/>
                      <a:pt x="29873" y="844"/>
                    </a:cubicBezTo>
                    <a:cubicBezTo>
                      <a:pt x="22530" y="844"/>
                      <a:pt x="14780" y="63"/>
                      <a:pt x="7846" y="63"/>
                    </a:cubicBezTo>
                    <a:cubicBezTo>
                      <a:pt x="4991" y="63"/>
                      <a:pt x="96" y="63"/>
                      <a:pt x="96" y="7481"/>
                    </a:cubicBezTo>
                    <a:cubicBezTo>
                      <a:pt x="96" y="12166"/>
                      <a:pt x="3767" y="12166"/>
                      <a:pt x="10293" y="12166"/>
                    </a:cubicBezTo>
                    <a:cubicBezTo>
                      <a:pt x="33136" y="12166"/>
                      <a:pt x="33544" y="15680"/>
                      <a:pt x="34767" y="25440"/>
                    </a:cubicBezTo>
                    <a:lnTo>
                      <a:pt x="66992" y="266330"/>
                    </a:lnTo>
                    <a:cubicBezTo>
                      <a:pt x="68216" y="274139"/>
                      <a:pt x="69847" y="275310"/>
                      <a:pt x="75150" y="275310"/>
                    </a:cubicBezTo>
                    <a:cubicBezTo>
                      <a:pt x="81676" y="275310"/>
                      <a:pt x="83308" y="273358"/>
                      <a:pt x="86571" y="268282"/>
                    </a:cubicBezTo>
                    <a:lnTo>
                      <a:pt x="233416" y="44571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7D4A98B-92A9-FF1B-8FED-F344A3F34DAA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12812383" y="6629799"/>
                <a:ext cx="271255" cy="91358"/>
              </a:xfrm>
              <a:custGeom>
                <a:avLst/>
                <a:gdLst>
                  <a:gd name="connsiteX0" fmla="*/ 257493 w 271255"/>
                  <a:gd name="connsiteY0" fmla="*/ 15680 h 91358"/>
                  <a:gd name="connsiteX1" fmla="*/ 271362 w 271255"/>
                  <a:gd name="connsiteY1" fmla="*/ 7871 h 91358"/>
                  <a:gd name="connsiteX2" fmla="*/ 257901 w 271255"/>
                  <a:gd name="connsiteY2" fmla="*/ 63 h 91358"/>
                  <a:gd name="connsiteX3" fmla="*/ 13567 w 271255"/>
                  <a:gd name="connsiteY3" fmla="*/ 63 h 91358"/>
                  <a:gd name="connsiteX4" fmla="*/ 106 w 271255"/>
                  <a:gd name="connsiteY4" fmla="*/ 7871 h 91358"/>
                  <a:gd name="connsiteX5" fmla="*/ 13975 w 271255"/>
                  <a:gd name="connsiteY5" fmla="*/ 15680 h 91358"/>
                  <a:gd name="connsiteX6" fmla="*/ 257493 w 271255"/>
                  <a:gd name="connsiteY6" fmla="*/ 15680 h 91358"/>
                  <a:gd name="connsiteX7" fmla="*/ 257901 w 271255"/>
                  <a:gd name="connsiteY7" fmla="*/ 91421 h 91358"/>
                  <a:gd name="connsiteX8" fmla="*/ 271362 w 271255"/>
                  <a:gd name="connsiteY8" fmla="*/ 83613 h 91358"/>
                  <a:gd name="connsiteX9" fmla="*/ 257493 w 271255"/>
                  <a:gd name="connsiteY9" fmla="*/ 75805 h 91358"/>
                  <a:gd name="connsiteX10" fmla="*/ 13975 w 271255"/>
                  <a:gd name="connsiteY10" fmla="*/ 75805 h 91358"/>
                  <a:gd name="connsiteX11" fmla="*/ 106 w 271255"/>
                  <a:gd name="connsiteY11" fmla="*/ 83613 h 91358"/>
                  <a:gd name="connsiteX12" fmla="*/ 13567 w 271255"/>
                  <a:gd name="connsiteY12" fmla="*/ 91421 h 91358"/>
                  <a:gd name="connsiteX13" fmla="*/ 257901 w 271255"/>
                  <a:gd name="connsiteY13" fmla="*/ 91421 h 91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255" h="91358">
                    <a:moveTo>
                      <a:pt x="257493" y="15680"/>
                    </a:moveTo>
                    <a:cubicBezTo>
                      <a:pt x="263612" y="15680"/>
                      <a:pt x="271362" y="15680"/>
                      <a:pt x="271362" y="7871"/>
                    </a:cubicBezTo>
                    <a:cubicBezTo>
                      <a:pt x="271362" y="63"/>
                      <a:pt x="263612" y="63"/>
                      <a:pt x="257901" y="63"/>
                    </a:cubicBezTo>
                    <a:lnTo>
                      <a:pt x="13567" y="63"/>
                    </a:lnTo>
                    <a:cubicBezTo>
                      <a:pt x="7857" y="63"/>
                      <a:pt x="106" y="63"/>
                      <a:pt x="106" y="7871"/>
                    </a:cubicBezTo>
                    <a:cubicBezTo>
                      <a:pt x="106" y="15680"/>
                      <a:pt x="7857" y="15680"/>
                      <a:pt x="13975" y="15680"/>
                    </a:cubicBezTo>
                    <a:lnTo>
                      <a:pt x="257493" y="15680"/>
                    </a:lnTo>
                    <a:close/>
                    <a:moveTo>
                      <a:pt x="257901" y="91421"/>
                    </a:moveTo>
                    <a:cubicBezTo>
                      <a:pt x="263612" y="91421"/>
                      <a:pt x="271362" y="91421"/>
                      <a:pt x="271362" y="83613"/>
                    </a:cubicBezTo>
                    <a:cubicBezTo>
                      <a:pt x="271362" y="75805"/>
                      <a:pt x="263612" y="75805"/>
                      <a:pt x="257493" y="75805"/>
                    </a:cubicBezTo>
                    <a:lnTo>
                      <a:pt x="13975" y="75805"/>
                    </a:lnTo>
                    <a:cubicBezTo>
                      <a:pt x="7857" y="75805"/>
                      <a:pt x="106" y="75805"/>
                      <a:pt x="106" y="83613"/>
                    </a:cubicBezTo>
                    <a:cubicBezTo>
                      <a:pt x="106" y="91421"/>
                      <a:pt x="7857" y="91421"/>
                      <a:pt x="13567" y="91421"/>
                    </a:cubicBezTo>
                    <a:lnTo>
                      <a:pt x="257901" y="91421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536639C-AAE4-0238-E81B-D40705A9B41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13247433" y="6506426"/>
                <a:ext cx="282676" cy="275247"/>
              </a:xfrm>
              <a:custGeom>
                <a:avLst/>
                <a:gdLst>
                  <a:gd name="connsiteX0" fmla="*/ 231806 w 282676"/>
                  <a:gd name="connsiteY0" fmla="*/ 41057 h 275247"/>
                  <a:gd name="connsiteX1" fmla="*/ 275860 w 282676"/>
                  <a:gd name="connsiteY1" fmla="*/ 12166 h 275247"/>
                  <a:gd name="connsiteX2" fmla="*/ 282794 w 282676"/>
                  <a:gd name="connsiteY2" fmla="*/ 4357 h 275247"/>
                  <a:gd name="connsiteX3" fmla="*/ 277491 w 282676"/>
                  <a:gd name="connsiteY3" fmla="*/ 63 h 275247"/>
                  <a:gd name="connsiteX4" fmla="*/ 235885 w 282676"/>
                  <a:gd name="connsiteY4" fmla="*/ 1234 h 275247"/>
                  <a:gd name="connsiteX5" fmla="*/ 193463 w 282676"/>
                  <a:gd name="connsiteY5" fmla="*/ 63 h 275247"/>
                  <a:gd name="connsiteX6" fmla="*/ 186121 w 282676"/>
                  <a:gd name="connsiteY6" fmla="*/ 7871 h 275247"/>
                  <a:gd name="connsiteX7" fmla="*/ 193463 w 282676"/>
                  <a:gd name="connsiteY7" fmla="*/ 12166 h 275247"/>
                  <a:gd name="connsiteX8" fmla="*/ 221201 w 282676"/>
                  <a:gd name="connsiteY8" fmla="*/ 29344 h 275247"/>
                  <a:gd name="connsiteX9" fmla="*/ 219977 w 282676"/>
                  <a:gd name="connsiteY9" fmla="*/ 37543 h 275247"/>
                  <a:gd name="connsiteX10" fmla="*/ 183265 w 282676"/>
                  <a:gd name="connsiteY10" fmla="*/ 176924 h 275247"/>
                  <a:gd name="connsiteX11" fmla="*/ 81698 w 282676"/>
                  <a:gd name="connsiteY11" fmla="*/ 263207 h 275247"/>
                  <a:gd name="connsiteX12" fmla="*/ 31933 w 282676"/>
                  <a:gd name="connsiteY12" fmla="*/ 212452 h 275247"/>
                  <a:gd name="connsiteX13" fmla="*/ 36420 w 282676"/>
                  <a:gd name="connsiteY13" fmla="*/ 181999 h 275247"/>
                  <a:gd name="connsiteX14" fmla="*/ 75987 w 282676"/>
                  <a:gd name="connsiteY14" fmla="*/ 30125 h 275247"/>
                  <a:gd name="connsiteX15" fmla="*/ 110251 w 282676"/>
                  <a:gd name="connsiteY15" fmla="*/ 12166 h 275247"/>
                  <a:gd name="connsiteX16" fmla="*/ 124120 w 282676"/>
                  <a:gd name="connsiteY16" fmla="*/ 4357 h 275247"/>
                  <a:gd name="connsiteX17" fmla="*/ 118409 w 282676"/>
                  <a:gd name="connsiteY17" fmla="*/ 63 h 275247"/>
                  <a:gd name="connsiteX18" fmla="*/ 66197 w 282676"/>
                  <a:gd name="connsiteY18" fmla="*/ 1234 h 275247"/>
                  <a:gd name="connsiteX19" fmla="*/ 13578 w 282676"/>
                  <a:gd name="connsiteY19" fmla="*/ 63 h 275247"/>
                  <a:gd name="connsiteX20" fmla="*/ 5828 w 282676"/>
                  <a:gd name="connsiteY20" fmla="*/ 7871 h 275247"/>
                  <a:gd name="connsiteX21" fmla="*/ 17249 w 282676"/>
                  <a:gd name="connsiteY21" fmla="*/ 12166 h 275247"/>
                  <a:gd name="connsiteX22" fmla="*/ 32749 w 282676"/>
                  <a:gd name="connsiteY22" fmla="*/ 12947 h 275247"/>
                  <a:gd name="connsiteX23" fmla="*/ 43763 w 282676"/>
                  <a:gd name="connsiteY23" fmla="*/ 19193 h 275247"/>
                  <a:gd name="connsiteX24" fmla="*/ 36828 w 282676"/>
                  <a:gd name="connsiteY24" fmla="*/ 46913 h 275247"/>
                  <a:gd name="connsiteX25" fmla="*/ 27854 w 282676"/>
                  <a:gd name="connsiteY25" fmla="*/ 81270 h 275247"/>
                  <a:gd name="connsiteX26" fmla="*/ 2972 w 282676"/>
                  <a:gd name="connsiteY26" fmla="*/ 177705 h 275247"/>
                  <a:gd name="connsiteX27" fmla="*/ 117 w 282676"/>
                  <a:gd name="connsiteY27" fmla="*/ 200349 h 275247"/>
                  <a:gd name="connsiteX28" fmla="*/ 80066 w 282676"/>
                  <a:gd name="connsiteY28" fmla="*/ 275310 h 275247"/>
                  <a:gd name="connsiteX29" fmla="*/ 195503 w 282676"/>
                  <a:gd name="connsiteY29" fmla="*/ 179657 h 275247"/>
                  <a:gd name="connsiteX30" fmla="*/ 231806 w 282676"/>
                  <a:gd name="connsiteY30" fmla="*/ 41057 h 2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2676" h="275247">
                    <a:moveTo>
                      <a:pt x="231806" y="41057"/>
                    </a:moveTo>
                    <a:cubicBezTo>
                      <a:pt x="235885" y="25050"/>
                      <a:pt x="243227" y="13337"/>
                      <a:pt x="275860" y="12166"/>
                    </a:cubicBezTo>
                    <a:cubicBezTo>
                      <a:pt x="277899" y="12166"/>
                      <a:pt x="282794" y="11775"/>
                      <a:pt x="282794" y="4357"/>
                    </a:cubicBezTo>
                    <a:cubicBezTo>
                      <a:pt x="282794" y="3967"/>
                      <a:pt x="282794" y="63"/>
                      <a:pt x="277491" y="63"/>
                    </a:cubicBezTo>
                    <a:cubicBezTo>
                      <a:pt x="264030" y="63"/>
                      <a:pt x="249754" y="1234"/>
                      <a:pt x="235885" y="1234"/>
                    </a:cubicBezTo>
                    <a:cubicBezTo>
                      <a:pt x="222016" y="1234"/>
                      <a:pt x="206924" y="63"/>
                      <a:pt x="193463" y="63"/>
                    </a:cubicBezTo>
                    <a:cubicBezTo>
                      <a:pt x="191016" y="63"/>
                      <a:pt x="186121" y="63"/>
                      <a:pt x="186121" y="7871"/>
                    </a:cubicBezTo>
                    <a:cubicBezTo>
                      <a:pt x="186121" y="12166"/>
                      <a:pt x="190200" y="12166"/>
                      <a:pt x="193463" y="12166"/>
                    </a:cubicBezTo>
                    <a:cubicBezTo>
                      <a:pt x="216714" y="12556"/>
                      <a:pt x="221201" y="20755"/>
                      <a:pt x="221201" y="29344"/>
                    </a:cubicBezTo>
                    <a:cubicBezTo>
                      <a:pt x="221201" y="30516"/>
                      <a:pt x="220385" y="36372"/>
                      <a:pt x="219977" y="37543"/>
                    </a:cubicBezTo>
                    <a:lnTo>
                      <a:pt x="183265" y="176924"/>
                    </a:lnTo>
                    <a:cubicBezTo>
                      <a:pt x="169397" y="229240"/>
                      <a:pt x="122488" y="263207"/>
                      <a:pt x="81698" y="263207"/>
                    </a:cubicBezTo>
                    <a:cubicBezTo>
                      <a:pt x="53960" y="263207"/>
                      <a:pt x="31933" y="246028"/>
                      <a:pt x="31933" y="212452"/>
                    </a:cubicBezTo>
                    <a:cubicBezTo>
                      <a:pt x="31933" y="211671"/>
                      <a:pt x="31933" y="199178"/>
                      <a:pt x="36420" y="181999"/>
                    </a:cubicBezTo>
                    <a:lnTo>
                      <a:pt x="75987" y="30125"/>
                    </a:lnTo>
                    <a:cubicBezTo>
                      <a:pt x="79658" y="16070"/>
                      <a:pt x="80474" y="12166"/>
                      <a:pt x="110251" y="12166"/>
                    </a:cubicBezTo>
                    <a:cubicBezTo>
                      <a:pt x="120856" y="12166"/>
                      <a:pt x="124120" y="12166"/>
                      <a:pt x="124120" y="4357"/>
                    </a:cubicBezTo>
                    <a:cubicBezTo>
                      <a:pt x="124120" y="63"/>
                      <a:pt x="119633" y="63"/>
                      <a:pt x="118409" y="63"/>
                    </a:cubicBezTo>
                    <a:cubicBezTo>
                      <a:pt x="106988" y="63"/>
                      <a:pt x="77619" y="1234"/>
                      <a:pt x="66197" y="1234"/>
                    </a:cubicBezTo>
                    <a:cubicBezTo>
                      <a:pt x="54368" y="1234"/>
                      <a:pt x="25407" y="63"/>
                      <a:pt x="13578" y="63"/>
                    </a:cubicBezTo>
                    <a:cubicBezTo>
                      <a:pt x="10315" y="63"/>
                      <a:pt x="5828" y="63"/>
                      <a:pt x="5828" y="7871"/>
                    </a:cubicBezTo>
                    <a:cubicBezTo>
                      <a:pt x="5828" y="12166"/>
                      <a:pt x="9499" y="12166"/>
                      <a:pt x="17249" y="12166"/>
                    </a:cubicBezTo>
                    <a:cubicBezTo>
                      <a:pt x="18065" y="12166"/>
                      <a:pt x="25815" y="12166"/>
                      <a:pt x="32749" y="12947"/>
                    </a:cubicBezTo>
                    <a:cubicBezTo>
                      <a:pt x="40092" y="13728"/>
                      <a:pt x="43763" y="14118"/>
                      <a:pt x="43763" y="19193"/>
                    </a:cubicBezTo>
                    <a:cubicBezTo>
                      <a:pt x="43763" y="21536"/>
                      <a:pt x="39276" y="37934"/>
                      <a:pt x="36828" y="46913"/>
                    </a:cubicBezTo>
                    <a:lnTo>
                      <a:pt x="27854" y="81270"/>
                    </a:lnTo>
                    <a:cubicBezTo>
                      <a:pt x="24183" y="96497"/>
                      <a:pt x="4604" y="170287"/>
                      <a:pt x="2972" y="177705"/>
                    </a:cubicBezTo>
                    <a:cubicBezTo>
                      <a:pt x="117" y="188636"/>
                      <a:pt x="117" y="194493"/>
                      <a:pt x="117" y="200349"/>
                    </a:cubicBezTo>
                    <a:cubicBezTo>
                      <a:pt x="117" y="247980"/>
                      <a:pt x="37236" y="275310"/>
                      <a:pt x="80066" y="275310"/>
                    </a:cubicBezTo>
                    <a:cubicBezTo>
                      <a:pt x="131462" y="275310"/>
                      <a:pt x="182042" y="231192"/>
                      <a:pt x="195503" y="179657"/>
                    </a:cubicBezTo>
                    <a:lnTo>
                      <a:pt x="231806" y="41057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D9FF484-E661-CA80-16AD-5F6B8A32D0B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13656160" y="6539612"/>
                <a:ext cx="226794" cy="242061"/>
              </a:xfrm>
              <a:custGeom>
                <a:avLst/>
                <a:gdLst>
                  <a:gd name="connsiteX0" fmla="*/ 226921 w 226794"/>
                  <a:gd name="connsiteY0" fmla="*/ 85175 h 242061"/>
                  <a:gd name="connsiteX1" fmla="*/ 113524 w 226794"/>
                  <a:gd name="connsiteY1" fmla="*/ 63 h 242061"/>
                  <a:gd name="connsiteX2" fmla="*/ 127 w 226794"/>
                  <a:gd name="connsiteY2" fmla="*/ 84784 h 242061"/>
                  <a:gd name="connsiteX3" fmla="*/ 127 w 226794"/>
                  <a:gd name="connsiteY3" fmla="*/ 228069 h 242061"/>
                  <a:gd name="connsiteX4" fmla="*/ 8285 w 226794"/>
                  <a:gd name="connsiteY4" fmla="*/ 242124 h 242061"/>
                  <a:gd name="connsiteX5" fmla="*/ 16443 w 226794"/>
                  <a:gd name="connsiteY5" fmla="*/ 228069 h 242061"/>
                  <a:gd name="connsiteX6" fmla="*/ 16443 w 226794"/>
                  <a:gd name="connsiteY6" fmla="*/ 86736 h 242061"/>
                  <a:gd name="connsiteX7" fmla="*/ 113524 w 226794"/>
                  <a:gd name="connsiteY7" fmla="*/ 15680 h 242061"/>
                  <a:gd name="connsiteX8" fmla="*/ 179197 w 226794"/>
                  <a:gd name="connsiteY8" fmla="*/ 32468 h 242061"/>
                  <a:gd name="connsiteX9" fmla="*/ 210605 w 226794"/>
                  <a:gd name="connsiteY9" fmla="*/ 87127 h 242061"/>
                  <a:gd name="connsiteX10" fmla="*/ 210605 w 226794"/>
                  <a:gd name="connsiteY10" fmla="*/ 228069 h 242061"/>
                  <a:gd name="connsiteX11" fmla="*/ 218763 w 226794"/>
                  <a:gd name="connsiteY11" fmla="*/ 242124 h 242061"/>
                  <a:gd name="connsiteX12" fmla="*/ 226921 w 226794"/>
                  <a:gd name="connsiteY12" fmla="*/ 228069 h 242061"/>
                  <a:gd name="connsiteX13" fmla="*/ 226921 w 226794"/>
                  <a:gd name="connsiteY13" fmla="*/ 85175 h 242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6794" h="242061">
                    <a:moveTo>
                      <a:pt x="226921" y="85175"/>
                    </a:moveTo>
                    <a:cubicBezTo>
                      <a:pt x="226921" y="25831"/>
                      <a:pt x="164512" y="63"/>
                      <a:pt x="113524" y="63"/>
                    </a:cubicBezTo>
                    <a:cubicBezTo>
                      <a:pt x="60497" y="63"/>
                      <a:pt x="127" y="27392"/>
                      <a:pt x="127" y="84784"/>
                    </a:cubicBezTo>
                    <a:lnTo>
                      <a:pt x="127" y="228069"/>
                    </a:lnTo>
                    <a:cubicBezTo>
                      <a:pt x="127" y="235097"/>
                      <a:pt x="127" y="242124"/>
                      <a:pt x="8285" y="242124"/>
                    </a:cubicBezTo>
                    <a:cubicBezTo>
                      <a:pt x="16443" y="242124"/>
                      <a:pt x="16443" y="235097"/>
                      <a:pt x="16443" y="228069"/>
                    </a:cubicBezTo>
                    <a:lnTo>
                      <a:pt x="16443" y="86736"/>
                    </a:lnTo>
                    <a:cubicBezTo>
                      <a:pt x="16443" y="28173"/>
                      <a:pt x="82931" y="15680"/>
                      <a:pt x="113524" y="15680"/>
                    </a:cubicBezTo>
                    <a:cubicBezTo>
                      <a:pt x="131880" y="15680"/>
                      <a:pt x="157578" y="19193"/>
                      <a:pt x="179197" y="32468"/>
                    </a:cubicBezTo>
                    <a:cubicBezTo>
                      <a:pt x="210605" y="51598"/>
                      <a:pt x="210605" y="76585"/>
                      <a:pt x="210605" y="87127"/>
                    </a:cubicBezTo>
                    <a:lnTo>
                      <a:pt x="210605" y="228069"/>
                    </a:lnTo>
                    <a:cubicBezTo>
                      <a:pt x="210605" y="235097"/>
                      <a:pt x="210605" y="242124"/>
                      <a:pt x="218763" y="242124"/>
                    </a:cubicBezTo>
                    <a:cubicBezTo>
                      <a:pt x="226921" y="242124"/>
                      <a:pt x="226921" y="235097"/>
                      <a:pt x="226921" y="228069"/>
                    </a:cubicBezTo>
                    <a:lnTo>
                      <a:pt x="226921" y="85175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C84F730-C762-093B-144B-3A0226C8B1E9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14019147" y="6506426"/>
                <a:ext cx="290834" cy="275247"/>
              </a:xfrm>
              <a:custGeom>
                <a:avLst/>
                <a:gdLst>
                  <a:gd name="connsiteX0" fmla="*/ 233457 w 290834"/>
                  <a:gd name="connsiteY0" fmla="*/ 44571 h 275247"/>
                  <a:gd name="connsiteX1" fmla="*/ 285668 w 290834"/>
                  <a:gd name="connsiteY1" fmla="*/ 12166 h 275247"/>
                  <a:gd name="connsiteX2" fmla="*/ 290971 w 290834"/>
                  <a:gd name="connsiteY2" fmla="*/ 4748 h 275247"/>
                  <a:gd name="connsiteX3" fmla="*/ 285668 w 290834"/>
                  <a:gd name="connsiteY3" fmla="*/ 63 h 275247"/>
                  <a:gd name="connsiteX4" fmla="*/ 252220 w 290834"/>
                  <a:gd name="connsiteY4" fmla="*/ 1234 h 275247"/>
                  <a:gd name="connsiteX5" fmla="*/ 211838 w 290834"/>
                  <a:gd name="connsiteY5" fmla="*/ 63 h 275247"/>
                  <a:gd name="connsiteX6" fmla="*/ 204088 w 290834"/>
                  <a:gd name="connsiteY6" fmla="*/ 7481 h 275247"/>
                  <a:gd name="connsiteX7" fmla="*/ 210614 w 290834"/>
                  <a:gd name="connsiteY7" fmla="*/ 12166 h 275247"/>
                  <a:gd name="connsiteX8" fmla="*/ 229378 w 290834"/>
                  <a:gd name="connsiteY8" fmla="*/ 25050 h 275247"/>
                  <a:gd name="connsiteX9" fmla="*/ 223259 w 290834"/>
                  <a:gd name="connsiteY9" fmla="*/ 39886 h 275247"/>
                  <a:gd name="connsiteX10" fmla="*/ 98033 w 290834"/>
                  <a:gd name="connsiteY10" fmla="*/ 230412 h 275247"/>
                  <a:gd name="connsiteX11" fmla="*/ 70295 w 290834"/>
                  <a:gd name="connsiteY11" fmla="*/ 23878 h 275247"/>
                  <a:gd name="connsiteX12" fmla="*/ 98441 w 290834"/>
                  <a:gd name="connsiteY12" fmla="*/ 12166 h 275247"/>
                  <a:gd name="connsiteX13" fmla="*/ 108638 w 290834"/>
                  <a:gd name="connsiteY13" fmla="*/ 4357 h 275247"/>
                  <a:gd name="connsiteX14" fmla="*/ 102928 w 290834"/>
                  <a:gd name="connsiteY14" fmla="*/ 63 h 275247"/>
                  <a:gd name="connsiteX15" fmla="*/ 52348 w 290834"/>
                  <a:gd name="connsiteY15" fmla="*/ 1234 h 275247"/>
                  <a:gd name="connsiteX16" fmla="*/ 29913 w 290834"/>
                  <a:gd name="connsiteY16" fmla="*/ 844 h 275247"/>
                  <a:gd name="connsiteX17" fmla="*/ 7886 w 290834"/>
                  <a:gd name="connsiteY17" fmla="*/ 63 h 275247"/>
                  <a:gd name="connsiteX18" fmla="*/ 136 w 290834"/>
                  <a:gd name="connsiteY18" fmla="*/ 7481 h 275247"/>
                  <a:gd name="connsiteX19" fmla="*/ 10334 w 290834"/>
                  <a:gd name="connsiteY19" fmla="*/ 12166 h 275247"/>
                  <a:gd name="connsiteX20" fmla="*/ 34808 w 290834"/>
                  <a:gd name="connsiteY20" fmla="*/ 25440 h 275247"/>
                  <a:gd name="connsiteX21" fmla="*/ 67032 w 290834"/>
                  <a:gd name="connsiteY21" fmla="*/ 266330 h 275247"/>
                  <a:gd name="connsiteX22" fmla="*/ 75190 w 290834"/>
                  <a:gd name="connsiteY22" fmla="*/ 275310 h 275247"/>
                  <a:gd name="connsiteX23" fmla="*/ 86611 w 290834"/>
                  <a:gd name="connsiteY23" fmla="*/ 268282 h 275247"/>
                  <a:gd name="connsiteX24" fmla="*/ 233457 w 290834"/>
                  <a:gd name="connsiteY24" fmla="*/ 44571 h 2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0834" h="275247">
                    <a:moveTo>
                      <a:pt x="233457" y="44571"/>
                    </a:moveTo>
                    <a:cubicBezTo>
                      <a:pt x="253444" y="14118"/>
                      <a:pt x="270576" y="12947"/>
                      <a:pt x="285668" y="12166"/>
                    </a:cubicBezTo>
                    <a:cubicBezTo>
                      <a:pt x="290563" y="11775"/>
                      <a:pt x="290971" y="5138"/>
                      <a:pt x="290971" y="4748"/>
                    </a:cubicBezTo>
                    <a:cubicBezTo>
                      <a:pt x="290971" y="1624"/>
                      <a:pt x="288931" y="63"/>
                      <a:pt x="285668" y="63"/>
                    </a:cubicBezTo>
                    <a:cubicBezTo>
                      <a:pt x="275063" y="63"/>
                      <a:pt x="263234" y="1234"/>
                      <a:pt x="252220" y="1234"/>
                    </a:cubicBezTo>
                    <a:cubicBezTo>
                      <a:pt x="238759" y="1234"/>
                      <a:pt x="224891" y="63"/>
                      <a:pt x="211838" y="63"/>
                    </a:cubicBezTo>
                    <a:cubicBezTo>
                      <a:pt x="209390" y="63"/>
                      <a:pt x="204088" y="63"/>
                      <a:pt x="204088" y="7481"/>
                    </a:cubicBezTo>
                    <a:cubicBezTo>
                      <a:pt x="204088" y="11775"/>
                      <a:pt x="207759" y="12166"/>
                      <a:pt x="210614" y="12166"/>
                    </a:cubicBezTo>
                    <a:cubicBezTo>
                      <a:pt x="221627" y="12947"/>
                      <a:pt x="229378" y="16851"/>
                      <a:pt x="229378" y="25050"/>
                    </a:cubicBezTo>
                    <a:cubicBezTo>
                      <a:pt x="229378" y="30906"/>
                      <a:pt x="223259" y="39495"/>
                      <a:pt x="223259" y="39886"/>
                    </a:cubicBezTo>
                    <a:lnTo>
                      <a:pt x="98033" y="230412"/>
                    </a:lnTo>
                    <a:lnTo>
                      <a:pt x="70295" y="23878"/>
                    </a:lnTo>
                    <a:cubicBezTo>
                      <a:pt x="70295" y="17241"/>
                      <a:pt x="79677" y="12166"/>
                      <a:pt x="98441" y="12166"/>
                    </a:cubicBezTo>
                    <a:cubicBezTo>
                      <a:pt x="104151" y="12166"/>
                      <a:pt x="108638" y="12166"/>
                      <a:pt x="108638" y="4357"/>
                    </a:cubicBezTo>
                    <a:cubicBezTo>
                      <a:pt x="108638" y="844"/>
                      <a:pt x="105375" y="63"/>
                      <a:pt x="102928" y="63"/>
                    </a:cubicBezTo>
                    <a:cubicBezTo>
                      <a:pt x="86611" y="63"/>
                      <a:pt x="69072" y="1234"/>
                      <a:pt x="52348" y="1234"/>
                    </a:cubicBezTo>
                    <a:cubicBezTo>
                      <a:pt x="45005" y="1234"/>
                      <a:pt x="37255" y="844"/>
                      <a:pt x="29913" y="844"/>
                    </a:cubicBezTo>
                    <a:cubicBezTo>
                      <a:pt x="22571" y="844"/>
                      <a:pt x="14820" y="63"/>
                      <a:pt x="7886" y="63"/>
                    </a:cubicBezTo>
                    <a:cubicBezTo>
                      <a:pt x="5031" y="63"/>
                      <a:pt x="136" y="63"/>
                      <a:pt x="136" y="7481"/>
                    </a:cubicBezTo>
                    <a:cubicBezTo>
                      <a:pt x="136" y="12166"/>
                      <a:pt x="3807" y="12166"/>
                      <a:pt x="10334" y="12166"/>
                    </a:cubicBezTo>
                    <a:cubicBezTo>
                      <a:pt x="33176" y="12166"/>
                      <a:pt x="33584" y="15680"/>
                      <a:pt x="34808" y="25440"/>
                    </a:cubicBezTo>
                    <a:lnTo>
                      <a:pt x="67032" y="266330"/>
                    </a:lnTo>
                    <a:cubicBezTo>
                      <a:pt x="68256" y="274139"/>
                      <a:pt x="69887" y="275310"/>
                      <a:pt x="75190" y="275310"/>
                    </a:cubicBezTo>
                    <a:cubicBezTo>
                      <a:pt x="81717" y="275310"/>
                      <a:pt x="83348" y="273358"/>
                      <a:pt x="86611" y="268282"/>
                    </a:cubicBezTo>
                    <a:lnTo>
                      <a:pt x="233457" y="44571"/>
                    </a:lnTo>
                    <a:close/>
                  </a:path>
                </a:pathLst>
              </a:custGeom>
              <a:solidFill>
                <a:srgbClr val="000000"/>
              </a:solidFill>
              <a:ln w="40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0" name="Group 29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sqleq $ is $\subseteq$&#10;&#10;\end{document}&#10;" title="IguanaTex Vector Display">
              <a:extLst>
                <a:ext uri="{FF2B5EF4-FFF2-40B4-BE49-F238E27FC236}">
                  <a16:creationId xmlns:a16="http://schemas.microsoft.com/office/drawing/2014/main" id="{3C6700D5-1B9B-2B51-E037-70F3CEAEDCB3}"/>
                </a:ext>
              </a:extLst>
            </p:cNvPr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>
            <a:xfrm>
              <a:off x="8743702" y="3918243"/>
              <a:ext cx="1085342" cy="336531"/>
              <a:chOff x="10929351" y="6285679"/>
              <a:chExt cx="1085342" cy="33653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634172B-F05E-BCA7-9653-B1B89723F4F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0929351" y="6299457"/>
                <a:ext cx="251075" cy="322753"/>
              </a:xfrm>
              <a:custGeom>
                <a:avLst/>
                <a:gdLst>
                  <a:gd name="connsiteX0" fmla="*/ 237226 w 251075"/>
                  <a:gd name="connsiteY0" fmla="*/ 16764 h 322753"/>
                  <a:gd name="connsiteX1" fmla="*/ 251152 w 251075"/>
                  <a:gd name="connsiteY1" fmla="*/ 8413 h 322753"/>
                  <a:gd name="connsiteX2" fmla="*/ 237226 w 251075"/>
                  <a:gd name="connsiteY2" fmla="*/ 63 h 322753"/>
                  <a:gd name="connsiteX3" fmla="*/ 18778 w 251075"/>
                  <a:gd name="connsiteY3" fmla="*/ 63 h 322753"/>
                  <a:gd name="connsiteX4" fmla="*/ 4454 w 251075"/>
                  <a:gd name="connsiteY4" fmla="*/ 15094 h 322753"/>
                  <a:gd name="connsiteX5" fmla="*/ 4454 w 251075"/>
                  <a:gd name="connsiteY5" fmla="*/ 226784 h 322753"/>
                  <a:gd name="connsiteX6" fmla="*/ 18380 w 251075"/>
                  <a:gd name="connsiteY6" fmla="*/ 241815 h 322753"/>
                  <a:gd name="connsiteX7" fmla="*/ 237226 w 251075"/>
                  <a:gd name="connsiteY7" fmla="*/ 241815 h 322753"/>
                  <a:gd name="connsiteX8" fmla="*/ 251152 w 251075"/>
                  <a:gd name="connsiteY8" fmla="*/ 233464 h 322753"/>
                  <a:gd name="connsiteX9" fmla="*/ 236828 w 251075"/>
                  <a:gd name="connsiteY9" fmla="*/ 225114 h 322753"/>
                  <a:gd name="connsiteX10" fmla="*/ 20370 w 251075"/>
                  <a:gd name="connsiteY10" fmla="*/ 225114 h 322753"/>
                  <a:gd name="connsiteX11" fmla="*/ 20370 w 251075"/>
                  <a:gd name="connsiteY11" fmla="*/ 16764 h 322753"/>
                  <a:gd name="connsiteX12" fmla="*/ 237226 w 251075"/>
                  <a:gd name="connsiteY12" fmla="*/ 16764 h 322753"/>
                  <a:gd name="connsiteX13" fmla="*/ 237226 w 251075"/>
                  <a:gd name="connsiteY13" fmla="*/ 322817 h 322753"/>
                  <a:gd name="connsiteX14" fmla="*/ 251152 w 251075"/>
                  <a:gd name="connsiteY14" fmla="*/ 314466 h 322753"/>
                  <a:gd name="connsiteX15" fmla="*/ 236828 w 251075"/>
                  <a:gd name="connsiteY15" fmla="*/ 306115 h 322753"/>
                  <a:gd name="connsiteX16" fmla="*/ 14401 w 251075"/>
                  <a:gd name="connsiteY16" fmla="*/ 306115 h 322753"/>
                  <a:gd name="connsiteX17" fmla="*/ 77 w 251075"/>
                  <a:gd name="connsiteY17" fmla="*/ 314466 h 322753"/>
                  <a:gd name="connsiteX18" fmla="*/ 14003 w 251075"/>
                  <a:gd name="connsiteY18" fmla="*/ 322817 h 322753"/>
                  <a:gd name="connsiteX19" fmla="*/ 237226 w 251075"/>
                  <a:gd name="connsiteY19" fmla="*/ 322817 h 3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1075" h="322753">
                    <a:moveTo>
                      <a:pt x="237226" y="16764"/>
                    </a:moveTo>
                    <a:cubicBezTo>
                      <a:pt x="243990" y="16764"/>
                      <a:pt x="251152" y="16764"/>
                      <a:pt x="251152" y="8413"/>
                    </a:cubicBezTo>
                    <a:cubicBezTo>
                      <a:pt x="251152" y="63"/>
                      <a:pt x="243990" y="63"/>
                      <a:pt x="237226" y="63"/>
                    </a:cubicBezTo>
                    <a:lnTo>
                      <a:pt x="18778" y="63"/>
                    </a:lnTo>
                    <a:cubicBezTo>
                      <a:pt x="6045" y="63"/>
                      <a:pt x="4454" y="1733"/>
                      <a:pt x="4454" y="15094"/>
                    </a:cubicBezTo>
                    <a:lnTo>
                      <a:pt x="4454" y="226784"/>
                    </a:lnTo>
                    <a:cubicBezTo>
                      <a:pt x="4454" y="240563"/>
                      <a:pt x="5647" y="241815"/>
                      <a:pt x="18380" y="241815"/>
                    </a:cubicBezTo>
                    <a:lnTo>
                      <a:pt x="237226" y="241815"/>
                    </a:lnTo>
                    <a:cubicBezTo>
                      <a:pt x="243990" y="241815"/>
                      <a:pt x="251152" y="241815"/>
                      <a:pt x="251152" y="233464"/>
                    </a:cubicBezTo>
                    <a:cubicBezTo>
                      <a:pt x="251152" y="225114"/>
                      <a:pt x="243592" y="225114"/>
                      <a:pt x="236828" y="225114"/>
                    </a:cubicBezTo>
                    <a:lnTo>
                      <a:pt x="20370" y="225114"/>
                    </a:lnTo>
                    <a:lnTo>
                      <a:pt x="20370" y="16764"/>
                    </a:lnTo>
                    <a:lnTo>
                      <a:pt x="237226" y="16764"/>
                    </a:lnTo>
                    <a:close/>
                    <a:moveTo>
                      <a:pt x="237226" y="322817"/>
                    </a:moveTo>
                    <a:cubicBezTo>
                      <a:pt x="243990" y="322817"/>
                      <a:pt x="251152" y="322817"/>
                      <a:pt x="251152" y="314466"/>
                    </a:cubicBezTo>
                    <a:cubicBezTo>
                      <a:pt x="251152" y="306115"/>
                      <a:pt x="242796" y="306115"/>
                      <a:pt x="236828" y="306115"/>
                    </a:cubicBezTo>
                    <a:lnTo>
                      <a:pt x="14401" y="306115"/>
                    </a:lnTo>
                    <a:cubicBezTo>
                      <a:pt x="8035" y="306115"/>
                      <a:pt x="77" y="306115"/>
                      <a:pt x="77" y="314466"/>
                    </a:cubicBezTo>
                    <a:cubicBezTo>
                      <a:pt x="77" y="322817"/>
                      <a:pt x="7239" y="322817"/>
                      <a:pt x="14003" y="322817"/>
                    </a:cubicBezTo>
                    <a:lnTo>
                      <a:pt x="237226" y="322817"/>
                    </a:lnTo>
                    <a:close/>
                  </a:path>
                </a:pathLst>
              </a:custGeom>
              <a:solidFill>
                <a:srgbClr val="000000"/>
              </a:solidFill>
              <a:ln w="397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3586D48-AD5F-40DB-C3E4-BEC92B2B40C2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11351569" y="6285679"/>
                <a:ext cx="85150" cy="279330"/>
              </a:xfrm>
              <a:custGeom>
                <a:avLst/>
                <a:gdLst>
                  <a:gd name="connsiteX0" fmla="*/ 57386 w 85150"/>
                  <a:gd name="connsiteY0" fmla="*/ 94843 h 279330"/>
                  <a:gd name="connsiteX1" fmla="*/ 1679 w 85150"/>
                  <a:gd name="connsiteY1" fmla="*/ 99436 h 279330"/>
                  <a:gd name="connsiteX2" fmla="*/ 1679 w 85150"/>
                  <a:gd name="connsiteY2" fmla="*/ 112379 h 279330"/>
                  <a:gd name="connsiteX3" fmla="*/ 31124 w 85150"/>
                  <a:gd name="connsiteY3" fmla="*/ 135344 h 279330"/>
                  <a:gd name="connsiteX4" fmla="*/ 31124 w 85150"/>
                  <a:gd name="connsiteY4" fmla="*/ 247661 h 279330"/>
                  <a:gd name="connsiteX5" fmla="*/ 88 w 85150"/>
                  <a:gd name="connsiteY5" fmla="*/ 266450 h 279330"/>
                  <a:gd name="connsiteX6" fmla="*/ 88 w 85150"/>
                  <a:gd name="connsiteY6" fmla="*/ 279393 h 279330"/>
                  <a:gd name="connsiteX7" fmla="*/ 43857 w 85150"/>
                  <a:gd name="connsiteY7" fmla="*/ 278141 h 279330"/>
                  <a:gd name="connsiteX8" fmla="*/ 85239 w 85150"/>
                  <a:gd name="connsiteY8" fmla="*/ 279393 h 279330"/>
                  <a:gd name="connsiteX9" fmla="*/ 85239 w 85150"/>
                  <a:gd name="connsiteY9" fmla="*/ 266450 h 279330"/>
                  <a:gd name="connsiteX10" fmla="*/ 57386 w 85150"/>
                  <a:gd name="connsiteY10" fmla="*/ 248078 h 279330"/>
                  <a:gd name="connsiteX11" fmla="*/ 57386 w 85150"/>
                  <a:gd name="connsiteY11" fmla="*/ 94843 h 279330"/>
                  <a:gd name="connsiteX12" fmla="*/ 58977 w 85150"/>
                  <a:gd name="connsiteY12" fmla="*/ 22192 h 279330"/>
                  <a:gd name="connsiteX13" fmla="*/ 37888 w 85150"/>
                  <a:gd name="connsiteY13" fmla="*/ 63 h 279330"/>
                  <a:gd name="connsiteX14" fmla="*/ 16800 w 85150"/>
                  <a:gd name="connsiteY14" fmla="*/ 22192 h 279330"/>
                  <a:gd name="connsiteX15" fmla="*/ 37888 w 85150"/>
                  <a:gd name="connsiteY15" fmla="*/ 44321 h 279330"/>
                  <a:gd name="connsiteX16" fmla="*/ 58977 w 85150"/>
                  <a:gd name="connsiteY16" fmla="*/ 22192 h 279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5150" h="279330">
                    <a:moveTo>
                      <a:pt x="57386" y="94843"/>
                    </a:moveTo>
                    <a:lnTo>
                      <a:pt x="1679" y="99436"/>
                    </a:lnTo>
                    <a:lnTo>
                      <a:pt x="1679" y="112379"/>
                    </a:lnTo>
                    <a:cubicBezTo>
                      <a:pt x="27543" y="112379"/>
                      <a:pt x="31124" y="114885"/>
                      <a:pt x="31124" y="135344"/>
                    </a:cubicBezTo>
                    <a:lnTo>
                      <a:pt x="31124" y="247661"/>
                    </a:lnTo>
                    <a:cubicBezTo>
                      <a:pt x="31124" y="266450"/>
                      <a:pt x="26747" y="266450"/>
                      <a:pt x="88" y="266450"/>
                    </a:cubicBezTo>
                    <a:lnTo>
                      <a:pt x="88" y="279393"/>
                    </a:lnTo>
                    <a:cubicBezTo>
                      <a:pt x="12821" y="278976"/>
                      <a:pt x="34307" y="278141"/>
                      <a:pt x="43857" y="278141"/>
                    </a:cubicBezTo>
                    <a:cubicBezTo>
                      <a:pt x="57783" y="278141"/>
                      <a:pt x="71710" y="278976"/>
                      <a:pt x="85239" y="279393"/>
                    </a:cubicBezTo>
                    <a:lnTo>
                      <a:pt x="85239" y="266450"/>
                    </a:lnTo>
                    <a:cubicBezTo>
                      <a:pt x="58977" y="266450"/>
                      <a:pt x="57386" y="264362"/>
                      <a:pt x="57386" y="248078"/>
                    </a:cubicBezTo>
                    <a:lnTo>
                      <a:pt x="57386" y="94843"/>
                    </a:lnTo>
                    <a:close/>
                    <a:moveTo>
                      <a:pt x="58977" y="22192"/>
                    </a:moveTo>
                    <a:cubicBezTo>
                      <a:pt x="58977" y="8831"/>
                      <a:pt x="49030" y="63"/>
                      <a:pt x="37888" y="63"/>
                    </a:cubicBezTo>
                    <a:cubicBezTo>
                      <a:pt x="25553" y="63"/>
                      <a:pt x="16800" y="11336"/>
                      <a:pt x="16800" y="22192"/>
                    </a:cubicBezTo>
                    <a:cubicBezTo>
                      <a:pt x="16800" y="33466"/>
                      <a:pt x="25553" y="44321"/>
                      <a:pt x="37888" y="44321"/>
                    </a:cubicBezTo>
                    <a:cubicBezTo>
                      <a:pt x="49030" y="44321"/>
                      <a:pt x="58977" y="35553"/>
                      <a:pt x="58977" y="221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97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A37A5E9-0097-229B-0C66-5EA932BAE62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1462097" y="6377954"/>
                <a:ext cx="130113" cy="191648"/>
              </a:xfrm>
              <a:custGeom>
                <a:avLst/>
                <a:gdLst>
                  <a:gd name="connsiteX0" fmla="*/ 69723 w 130113"/>
                  <a:gd name="connsiteY0" fmla="*/ 106116 h 191648"/>
                  <a:gd name="connsiteX1" fmla="*/ 111105 w 130113"/>
                  <a:gd name="connsiteY1" fmla="*/ 144530 h 191648"/>
                  <a:gd name="connsiteX2" fmla="*/ 66142 w 130113"/>
                  <a:gd name="connsiteY2" fmla="*/ 182525 h 191648"/>
                  <a:gd name="connsiteX3" fmla="*/ 10834 w 130113"/>
                  <a:gd name="connsiteY3" fmla="*/ 123235 h 191648"/>
                  <a:gd name="connsiteX4" fmla="*/ 5263 w 130113"/>
                  <a:gd name="connsiteY4" fmla="*/ 116137 h 191648"/>
                  <a:gd name="connsiteX5" fmla="*/ 91 w 130113"/>
                  <a:gd name="connsiteY5" fmla="*/ 126576 h 191648"/>
                  <a:gd name="connsiteX6" fmla="*/ 91 w 130113"/>
                  <a:gd name="connsiteY6" fmla="*/ 181690 h 191648"/>
                  <a:gd name="connsiteX7" fmla="*/ 4467 w 130113"/>
                  <a:gd name="connsiteY7" fmla="*/ 191711 h 191648"/>
                  <a:gd name="connsiteX8" fmla="*/ 14415 w 130113"/>
                  <a:gd name="connsiteY8" fmla="*/ 183360 h 191648"/>
                  <a:gd name="connsiteX9" fmla="*/ 22373 w 130113"/>
                  <a:gd name="connsiteY9" fmla="*/ 173757 h 191648"/>
                  <a:gd name="connsiteX10" fmla="*/ 66142 w 130113"/>
                  <a:gd name="connsiteY10" fmla="*/ 191711 h 191648"/>
                  <a:gd name="connsiteX11" fmla="*/ 130204 w 130113"/>
                  <a:gd name="connsiteY11" fmla="*/ 133674 h 191648"/>
                  <a:gd name="connsiteX12" fmla="*/ 113492 w 130113"/>
                  <a:gd name="connsiteY12" fmla="*/ 94008 h 191648"/>
                  <a:gd name="connsiteX13" fmla="*/ 68132 w 130113"/>
                  <a:gd name="connsiteY13" fmla="*/ 73966 h 191648"/>
                  <a:gd name="connsiteX14" fmla="*/ 19190 w 130113"/>
                  <a:gd name="connsiteY14" fmla="*/ 39729 h 191648"/>
                  <a:gd name="connsiteX15" fmla="*/ 63755 w 130113"/>
                  <a:gd name="connsiteY15" fmla="*/ 7996 h 191648"/>
                  <a:gd name="connsiteX16" fmla="*/ 110309 w 130113"/>
                  <a:gd name="connsiteY16" fmla="*/ 58518 h 191648"/>
                  <a:gd name="connsiteX17" fmla="*/ 115084 w 130113"/>
                  <a:gd name="connsiteY17" fmla="*/ 62275 h 191648"/>
                  <a:gd name="connsiteX18" fmla="*/ 120257 w 130113"/>
                  <a:gd name="connsiteY18" fmla="*/ 52255 h 191648"/>
                  <a:gd name="connsiteX19" fmla="*/ 120257 w 130113"/>
                  <a:gd name="connsiteY19" fmla="*/ 10084 h 191648"/>
                  <a:gd name="connsiteX20" fmla="*/ 115880 w 130113"/>
                  <a:gd name="connsiteY20" fmla="*/ 63 h 191648"/>
                  <a:gd name="connsiteX21" fmla="*/ 107922 w 130113"/>
                  <a:gd name="connsiteY21" fmla="*/ 5073 h 191648"/>
                  <a:gd name="connsiteX22" fmla="*/ 101157 w 130113"/>
                  <a:gd name="connsiteY22" fmla="*/ 11754 h 191648"/>
                  <a:gd name="connsiteX23" fmla="*/ 63755 w 130113"/>
                  <a:gd name="connsiteY23" fmla="*/ 63 h 191648"/>
                  <a:gd name="connsiteX24" fmla="*/ 91 w 130113"/>
                  <a:gd name="connsiteY24" fmla="*/ 51419 h 191648"/>
                  <a:gd name="connsiteX25" fmla="*/ 17200 w 130113"/>
                  <a:gd name="connsiteY25" fmla="*/ 86910 h 191648"/>
                  <a:gd name="connsiteX26" fmla="*/ 69723 w 130113"/>
                  <a:gd name="connsiteY26" fmla="*/ 106116 h 1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30113" h="191648">
                    <a:moveTo>
                      <a:pt x="69723" y="106116"/>
                    </a:moveTo>
                    <a:cubicBezTo>
                      <a:pt x="78477" y="107787"/>
                      <a:pt x="111105" y="114467"/>
                      <a:pt x="111105" y="144530"/>
                    </a:cubicBezTo>
                    <a:cubicBezTo>
                      <a:pt x="111105" y="165824"/>
                      <a:pt x="97178" y="182525"/>
                      <a:pt x="66142" y="182525"/>
                    </a:cubicBezTo>
                    <a:cubicBezTo>
                      <a:pt x="32718" y="182525"/>
                      <a:pt x="18394" y="158726"/>
                      <a:pt x="10834" y="123235"/>
                    </a:cubicBezTo>
                    <a:cubicBezTo>
                      <a:pt x="9640" y="117807"/>
                      <a:pt x="9242" y="116137"/>
                      <a:pt x="5263" y="116137"/>
                    </a:cubicBezTo>
                    <a:cubicBezTo>
                      <a:pt x="91" y="116137"/>
                      <a:pt x="91" y="119060"/>
                      <a:pt x="91" y="126576"/>
                    </a:cubicBezTo>
                    <a:lnTo>
                      <a:pt x="91" y="181690"/>
                    </a:lnTo>
                    <a:cubicBezTo>
                      <a:pt x="91" y="188788"/>
                      <a:pt x="91" y="191711"/>
                      <a:pt x="4467" y="191711"/>
                    </a:cubicBezTo>
                    <a:cubicBezTo>
                      <a:pt x="6457" y="191711"/>
                      <a:pt x="6855" y="191293"/>
                      <a:pt x="14415" y="183360"/>
                    </a:cubicBezTo>
                    <a:cubicBezTo>
                      <a:pt x="15211" y="182525"/>
                      <a:pt x="15211" y="181690"/>
                      <a:pt x="22373" y="173757"/>
                    </a:cubicBezTo>
                    <a:cubicBezTo>
                      <a:pt x="39881" y="191293"/>
                      <a:pt x="57786" y="191711"/>
                      <a:pt x="66142" y="191711"/>
                    </a:cubicBezTo>
                    <a:cubicBezTo>
                      <a:pt x="111901" y="191711"/>
                      <a:pt x="130204" y="163736"/>
                      <a:pt x="130204" y="133674"/>
                    </a:cubicBezTo>
                    <a:cubicBezTo>
                      <a:pt x="130204" y="111544"/>
                      <a:pt x="118267" y="99018"/>
                      <a:pt x="113492" y="94008"/>
                    </a:cubicBezTo>
                    <a:cubicBezTo>
                      <a:pt x="100362" y="80647"/>
                      <a:pt x="84843" y="77307"/>
                      <a:pt x="68132" y="73966"/>
                    </a:cubicBezTo>
                    <a:cubicBezTo>
                      <a:pt x="45849" y="69373"/>
                      <a:pt x="19190" y="63946"/>
                      <a:pt x="19190" y="39729"/>
                    </a:cubicBezTo>
                    <a:cubicBezTo>
                      <a:pt x="19190" y="25115"/>
                      <a:pt x="29535" y="7996"/>
                      <a:pt x="63755" y="7996"/>
                    </a:cubicBezTo>
                    <a:cubicBezTo>
                      <a:pt x="107524" y="7996"/>
                      <a:pt x="109513" y="45574"/>
                      <a:pt x="110309" y="58518"/>
                    </a:cubicBezTo>
                    <a:cubicBezTo>
                      <a:pt x="110707" y="62275"/>
                      <a:pt x="114288" y="62275"/>
                      <a:pt x="115084" y="62275"/>
                    </a:cubicBezTo>
                    <a:cubicBezTo>
                      <a:pt x="120257" y="62275"/>
                      <a:pt x="120257" y="60188"/>
                      <a:pt x="120257" y="52255"/>
                    </a:cubicBezTo>
                    <a:lnTo>
                      <a:pt x="120257" y="10084"/>
                    </a:lnTo>
                    <a:cubicBezTo>
                      <a:pt x="120257" y="2986"/>
                      <a:pt x="120257" y="63"/>
                      <a:pt x="115880" y="63"/>
                    </a:cubicBezTo>
                    <a:cubicBezTo>
                      <a:pt x="113890" y="63"/>
                      <a:pt x="113094" y="63"/>
                      <a:pt x="107922" y="5073"/>
                    </a:cubicBezTo>
                    <a:cubicBezTo>
                      <a:pt x="106728" y="6743"/>
                      <a:pt x="102749" y="10501"/>
                      <a:pt x="101157" y="11754"/>
                    </a:cubicBezTo>
                    <a:cubicBezTo>
                      <a:pt x="86037" y="63"/>
                      <a:pt x="69723" y="63"/>
                      <a:pt x="63755" y="63"/>
                    </a:cubicBezTo>
                    <a:cubicBezTo>
                      <a:pt x="15211" y="63"/>
                      <a:pt x="91" y="28038"/>
                      <a:pt x="91" y="51419"/>
                    </a:cubicBezTo>
                    <a:cubicBezTo>
                      <a:pt x="91" y="66033"/>
                      <a:pt x="6457" y="77724"/>
                      <a:pt x="17200" y="86910"/>
                    </a:cubicBezTo>
                    <a:cubicBezTo>
                      <a:pt x="29933" y="97766"/>
                      <a:pt x="41074" y="100271"/>
                      <a:pt x="69723" y="1061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97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C0D7AC4-E3BE-172C-AC43-B9D686C52877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11771576" y="6299457"/>
                <a:ext cx="243117" cy="322753"/>
              </a:xfrm>
              <a:custGeom>
                <a:avLst/>
                <a:gdLst>
                  <a:gd name="connsiteX0" fmla="*/ 229289 w 243117"/>
                  <a:gd name="connsiteY0" fmla="*/ 16764 h 322753"/>
                  <a:gd name="connsiteX1" fmla="*/ 243215 w 243117"/>
                  <a:gd name="connsiteY1" fmla="*/ 8413 h 322753"/>
                  <a:gd name="connsiteX2" fmla="*/ 229289 w 243117"/>
                  <a:gd name="connsiteY2" fmla="*/ 63 h 322753"/>
                  <a:gd name="connsiteX3" fmla="*/ 122253 w 243117"/>
                  <a:gd name="connsiteY3" fmla="*/ 63 h 322753"/>
                  <a:gd name="connsiteX4" fmla="*/ 98 w 243117"/>
                  <a:gd name="connsiteY4" fmla="*/ 120730 h 322753"/>
                  <a:gd name="connsiteX5" fmla="*/ 122253 w 243117"/>
                  <a:gd name="connsiteY5" fmla="*/ 241815 h 322753"/>
                  <a:gd name="connsiteX6" fmla="*/ 229289 w 243117"/>
                  <a:gd name="connsiteY6" fmla="*/ 241815 h 322753"/>
                  <a:gd name="connsiteX7" fmla="*/ 243215 w 243117"/>
                  <a:gd name="connsiteY7" fmla="*/ 233464 h 322753"/>
                  <a:gd name="connsiteX8" fmla="*/ 229289 w 243117"/>
                  <a:gd name="connsiteY8" fmla="*/ 225114 h 322753"/>
                  <a:gd name="connsiteX9" fmla="*/ 123049 w 243117"/>
                  <a:gd name="connsiteY9" fmla="*/ 225114 h 322753"/>
                  <a:gd name="connsiteX10" fmla="*/ 16014 w 243117"/>
                  <a:gd name="connsiteY10" fmla="*/ 121148 h 322753"/>
                  <a:gd name="connsiteX11" fmla="*/ 123049 w 243117"/>
                  <a:gd name="connsiteY11" fmla="*/ 16764 h 322753"/>
                  <a:gd name="connsiteX12" fmla="*/ 229289 w 243117"/>
                  <a:gd name="connsiteY12" fmla="*/ 16764 h 322753"/>
                  <a:gd name="connsiteX13" fmla="*/ 21982 w 243117"/>
                  <a:gd name="connsiteY13" fmla="*/ 306115 h 322753"/>
                  <a:gd name="connsiteX14" fmla="*/ 8056 w 243117"/>
                  <a:gd name="connsiteY14" fmla="*/ 314466 h 322753"/>
                  <a:gd name="connsiteX15" fmla="*/ 21982 w 243117"/>
                  <a:gd name="connsiteY15" fmla="*/ 322817 h 322753"/>
                  <a:gd name="connsiteX16" fmla="*/ 229289 w 243117"/>
                  <a:gd name="connsiteY16" fmla="*/ 322817 h 322753"/>
                  <a:gd name="connsiteX17" fmla="*/ 243215 w 243117"/>
                  <a:gd name="connsiteY17" fmla="*/ 314466 h 322753"/>
                  <a:gd name="connsiteX18" fmla="*/ 229289 w 243117"/>
                  <a:gd name="connsiteY18" fmla="*/ 306115 h 322753"/>
                  <a:gd name="connsiteX19" fmla="*/ 21982 w 243117"/>
                  <a:gd name="connsiteY19" fmla="*/ 306115 h 3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3117" h="322753">
                    <a:moveTo>
                      <a:pt x="229289" y="16764"/>
                    </a:moveTo>
                    <a:cubicBezTo>
                      <a:pt x="236053" y="16764"/>
                      <a:pt x="243215" y="16764"/>
                      <a:pt x="243215" y="8413"/>
                    </a:cubicBezTo>
                    <a:cubicBezTo>
                      <a:pt x="243215" y="63"/>
                      <a:pt x="236053" y="63"/>
                      <a:pt x="229289" y="63"/>
                    </a:cubicBezTo>
                    <a:lnTo>
                      <a:pt x="122253" y="63"/>
                    </a:lnTo>
                    <a:cubicBezTo>
                      <a:pt x="53814" y="63"/>
                      <a:pt x="98" y="54760"/>
                      <a:pt x="98" y="120730"/>
                    </a:cubicBezTo>
                    <a:cubicBezTo>
                      <a:pt x="98" y="187953"/>
                      <a:pt x="55008" y="241815"/>
                      <a:pt x="122253" y="241815"/>
                    </a:cubicBezTo>
                    <a:lnTo>
                      <a:pt x="229289" y="241815"/>
                    </a:lnTo>
                    <a:cubicBezTo>
                      <a:pt x="236053" y="241815"/>
                      <a:pt x="243215" y="241815"/>
                      <a:pt x="243215" y="233464"/>
                    </a:cubicBezTo>
                    <a:cubicBezTo>
                      <a:pt x="243215" y="225114"/>
                      <a:pt x="236053" y="225114"/>
                      <a:pt x="229289" y="225114"/>
                    </a:cubicBezTo>
                    <a:lnTo>
                      <a:pt x="123049" y="225114"/>
                    </a:lnTo>
                    <a:cubicBezTo>
                      <a:pt x="60181" y="225114"/>
                      <a:pt x="16014" y="176262"/>
                      <a:pt x="16014" y="121148"/>
                    </a:cubicBezTo>
                    <a:cubicBezTo>
                      <a:pt x="16014" y="64363"/>
                      <a:pt x="61375" y="16764"/>
                      <a:pt x="123049" y="16764"/>
                    </a:cubicBezTo>
                    <a:lnTo>
                      <a:pt x="229289" y="16764"/>
                    </a:lnTo>
                    <a:close/>
                    <a:moveTo>
                      <a:pt x="21982" y="306115"/>
                    </a:moveTo>
                    <a:cubicBezTo>
                      <a:pt x="15218" y="306115"/>
                      <a:pt x="8056" y="306115"/>
                      <a:pt x="8056" y="314466"/>
                    </a:cubicBezTo>
                    <a:cubicBezTo>
                      <a:pt x="8056" y="322817"/>
                      <a:pt x="15218" y="322817"/>
                      <a:pt x="21982" y="322817"/>
                    </a:cubicBezTo>
                    <a:lnTo>
                      <a:pt x="229289" y="322817"/>
                    </a:lnTo>
                    <a:cubicBezTo>
                      <a:pt x="236053" y="322817"/>
                      <a:pt x="243215" y="322817"/>
                      <a:pt x="243215" y="314466"/>
                    </a:cubicBezTo>
                    <a:cubicBezTo>
                      <a:pt x="243215" y="306115"/>
                      <a:pt x="236053" y="306115"/>
                      <a:pt x="229289" y="306115"/>
                    </a:cubicBezTo>
                    <a:lnTo>
                      <a:pt x="21982" y="306115"/>
                    </a:lnTo>
                    <a:close/>
                  </a:path>
                </a:pathLst>
              </a:custGeom>
              <a:solidFill>
                <a:srgbClr val="000000"/>
              </a:solidFill>
              <a:ln w="397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EEE90B-D430-F2B3-7A37-34BA05B0C252}"/>
              </a:ext>
            </a:extLst>
          </p:cNvPr>
          <p:cNvGrpSpPr/>
          <p:nvPr/>
        </p:nvGrpSpPr>
        <p:grpSpPr>
          <a:xfrm>
            <a:off x="7494624" y="1583536"/>
            <a:ext cx="4441964" cy="2339102"/>
            <a:chOff x="501387" y="1450971"/>
            <a:chExt cx="4441964" cy="23391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0BC97B-FDBA-F313-9FD4-6BCCD088975A}"/>
                </a:ext>
              </a:extLst>
            </p:cNvPr>
            <p:cNvSpPr txBox="1"/>
            <p:nvPr/>
          </p:nvSpPr>
          <p:spPr>
            <a:xfrm>
              <a:off x="509950" y="1450971"/>
              <a:ext cx="4433401" cy="523220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2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E90114-5859-732B-FB57-A3EC55209CBA}"/>
                </a:ext>
              </a:extLst>
            </p:cNvPr>
            <p:cNvSpPr txBox="1"/>
            <p:nvPr/>
          </p:nvSpPr>
          <p:spPr>
            <a:xfrm>
              <a:off x="501387" y="1450971"/>
              <a:ext cx="4441964" cy="2339102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Frames.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A complete lattice with </a:t>
              </a:r>
            </a:p>
            <a:p>
              <a:r>
                <a:rPr lang="en-GB" sz="3200" b="1" i="1">
                  <a:solidFill>
                    <a:schemeClr val="bg1"/>
                  </a:solidFill>
                  <a:cs typeface="Courier New" panose="02070309020205020404" pitchFamily="49" charset="0"/>
                </a:rPr>
                <a:t>infinite distributivity</a:t>
              </a:r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:</a:t>
              </a:r>
            </a:p>
            <a:p>
              <a:endParaRPr lang="en-GB" sz="3200" b="1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endParaRPr>
            </a:p>
            <a:p>
              <a:endParaRPr lang="en-GB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33" name="Group 32" descr="\documentclass{article}&#10;\usepackage{amsmath}&#10;\pagestyle{empty}&#10;\begin{document}&#10;&#10;$$x\wedge \bigvee y_i = \bigvee \left(x\wedge y_i \right)$$&#10;&#10;&#10;\end{document}&#10;" title="IguanaTex Vector Display">
              <a:extLst>
                <a:ext uri="{FF2B5EF4-FFF2-40B4-BE49-F238E27FC236}">
                  <a16:creationId xmlns:a16="http://schemas.microsoft.com/office/drawing/2014/main" id="{D5754AD0-4E55-3550-ACC6-BB51BE54D34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43192" y="3054168"/>
              <a:ext cx="3896603" cy="557977"/>
              <a:chOff x="11528255" y="5545354"/>
              <a:chExt cx="3896603" cy="557977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F9CD215-76E4-A1D6-F697-F1CE8220E761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1528255" y="5747823"/>
                <a:ext cx="203206" cy="180545"/>
              </a:xfrm>
              <a:custGeom>
                <a:avLst/>
                <a:gdLst>
                  <a:gd name="connsiteX0" fmla="*/ 124639 w 203206"/>
                  <a:gd name="connsiteY0" fmla="*/ 55873 h 180545"/>
                  <a:gd name="connsiteX1" fmla="*/ 165036 w 203206"/>
                  <a:gd name="connsiteY1" fmla="*/ 8843 h 180545"/>
                  <a:gd name="connsiteX2" fmla="*/ 185438 w 203206"/>
                  <a:gd name="connsiteY2" fmla="*/ 14024 h 180545"/>
                  <a:gd name="connsiteX3" fmla="*/ 165852 w 203206"/>
                  <a:gd name="connsiteY3" fmla="*/ 35546 h 180545"/>
                  <a:gd name="connsiteX4" fmla="*/ 181357 w 203206"/>
                  <a:gd name="connsiteY4" fmla="*/ 49496 h 180545"/>
                  <a:gd name="connsiteX5" fmla="*/ 203392 w 203206"/>
                  <a:gd name="connsiteY5" fmla="*/ 26379 h 180545"/>
                  <a:gd name="connsiteX6" fmla="*/ 165444 w 203206"/>
                  <a:gd name="connsiteY6" fmla="*/ 75 h 180545"/>
                  <a:gd name="connsiteX7" fmla="*/ 122599 w 203206"/>
                  <a:gd name="connsiteY7" fmla="*/ 30365 h 180545"/>
                  <a:gd name="connsiteX8" fmla="*/ 78530 w 203206"/>
                  <a:gd name="connsiteY8" fmla="*/ 75 h 180545"/>
                  <a:gd name="connsiteX9" fmla="*/ 12835 w 203206"/>
                  <a:gd name="connsiteY9" fmla="*/ 61452 h 180545"/>
                  <a:gd name="connsiteX10" fmla="*/ 17731 w 203206"/>
                  <a:gd name="connsiteY10" fmla="*/ 65438 h 180545"/>
                  <a:gd name="connsiteX11" fmla="*/ 23036 w 203206"/>
                  <a:gd name="connsiteY11" fmla="*/ 61054 h 180545"/>
                  <a:gd name="connsiteX12" fmla="*/ 77714 w 203206"/>
                  <a:gd name="connsiteY12" fmla="*/ 8843 h 180545"/>
                  <a:gd name="connsiteX13" fmla="*/ 99748 w 203206"/>
                  <a:gd name="connsiteY13" fmla="*/ 35546 h 180545"/>
                  <a:gd name="connsiteX14" fmla="*/ 77714 w 203206"/>
                  <a:gd name="connsiteY14" fmla="*/ 130402 h 180545"/>
                  <a:gd name="connsiteX15" fmla="*/ 38950 w 203206"/>
                  <a:gd name="connsiteY15" fmla="*/ 171852 h 180545"/>
                  <a:gd name="connsiteX16" fmla="*/ 18547 w 203206"/>
                  <a:gd name="connsiteY16" fmla="*/ 166671 h 180545"/>
                  <a:gd name="connsiteX17" fmla="*/ 37726 w 203206"/>
                  <a:gd name="connsiteY17" fmla="*/ 145149 h 180545"/>
                  <a:gd name="connsiteX18" fmla="*/ 22628 w 203206"/>
                  <a:gd name="connsiteY18" fmla="*/ 131199 h 180545"/>
                  <a:gd name="connsiteX19" fmla="*/ 185 w 203206"/>
                  <a:gd name="connsiteY19" fmla="*/ 154316 h 180545"/>
                  <a:gd name="connsiteX20" fmla="*/ 38542 w 203206"/>
                  <a:gd name="connsiteY20" fmla="*/ 180620 h 180545"/>
                  <a:gd name="connsiteX21" fmla="*/ 81386 w 203206"/>
                  <a:gd name="connsiteY21" fmla="*/ 150330 h 180545"/>
                  <a:gd name="connsiteX22" fmla="*/ 125455 w 203206"/>
                  <a:gd name="connsiteY22" fmla="*/ 180620 h 180545"/>
                  <a:gd name="connsiteX23" fmla="*/ 190742 w 203206"/>
                  <a:gd name="connsiteY23" fmla="*/ 119243 h 180545"/>
                  <a:gd name="connsiteX24" fmla="*/ 185846 w 203206"/>
                  <a:gd name="connsiteY24" fmla="*/ 115257 h 180545"/>
                  <a:gd name="connsiteX25" fmla="*/ 180541 w 203206"/>
                  <a:gd name="connsiteY25" fmla="*/ 119641 h 180545"/>
                  <a:gd name="connsiteX26" fmla="*/ 126271 w 203206"/>
                  <a:gd name="connsiteY26" fmla="*/ 171852 h 180545"/>
                  <a:gd name="connsiteX27" fmla="*/ 103829 w 203206"/>
                  <a:gd name="connsiteY27" fmla="*/ 145547 h 180545"/>
                  <a:gd name="connsiteX28" fmla="*/ 110766 w 203206"/>
                  <a:gd name="connsiteY28" fmla="*/ 110475 h 180545"/>
                  <a:gd name="connsiteX29" fmla="*/ 124639 w 203206"/>
                  <a:gd name="connsiteY29" fmla="*/ 55873 h 18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3206" h="180545">
                    <a:moveTo>
                      <a:pt x="124639" y="55873"/>
                    </a:moveTo>
                    <a:cubicBezTo>
                      <a:pt x="127087" y="45510"/>
                      <a:pt x="136472" y="8843"/>
                      <a:pt x="165036" y="8843"/>
                    </a:cubicBezTo>
                    <a:cubicBezTo>
                      <a:pt x="167076" y="8843"/>
                      <a:pt x="176869" y="8843"/>
                      <a:pt x="185438" y="14024"/>
                    </a:cubicBezTo>
                    <a:cubicBezTo>
                      <a:pt x="174012" y="16017"/>
                      <a:pt x="165852" y="25981"/>
                      <a:pt x="165852" y="35546"/>
                    </a:cubicBezTo>
                    <a:cubicBezTo>
                      <a:pt x="165852" y="41923"/>
                      <a:pt x="170340" y="49496"/>
                      <a:pt x="181357" y="49496"/>
                    </a:cubicBezTo>
                    <a:cubicBezTo>
                      <a:pt x="190334" y="49496"/>
                      <a:pt x="203392" y="42322"/>
                      <a:pt x="203392" y="26379"/>
                    </a:cubicBezTo>
                    <a:cubicBezTo>
                      <a:pt x="203392" y="5655"/>
                      <a:pt x="179317" y="75"/>
                      <a:pt x="165444" y="75"/>
                    </a:cubicBezTo>
                    <a:cubicBezTo>
                      <a:pt x="141777" y="75"/>
                      <a:pt x="127495" y="21198"/>
                      <a:pt x="122599" y="30365"/>
                    </a:cubicBezTo>
                    <a:cubicBezTo>
                      <a:pt x="112398" y="4060"/>
                      <a:pt x="90363" y="75"/>
                      <a:pt x="78530" y="75"/>
                    </a:cubicBezTo>
                    <a:cubicBezTo>
                      <a:pt x="36093" y="75"/>
                      <a:pt x="12835" y="51488"/>
                      <a:pt x="12835" y="61452"/>
                    </a:cubicBezTo>
                    <a:cubicBezTo>
                      <a:pt x="12835" y="65438"/>
                      <a:pt x="16915" y="65438"/>
                      <a:pt x="17731" y="65438"/>
                    </a:cubicBezTo>
                    <a:cubicBezTo>
                      <a:pt x="20996" y="65438"/>
                      <a:pt x="22220" y="64641"/>
                      <a:pt x="23036" y="61054"/>
                    </a:cubicBezTo>
                    <a:cubicBezTo>
                      <a:pt x="36909" y="18807"/>
                      <a:pt x="63840" y="8843"/>
                      <a:pt x="77714" y="8843"/>
                    </a:cubicBezTo>
                    <a:cubicBezTo>
                      <a:pt x="85467" y="8843"/>
                      <a:pt x="99748" y="12430"/>
                      <a:pt x="99748" y="35546"/>
                    </a:cubicBezTo>
                    <a:cubicBezTo>
                      <a:pt x="99748" y="47901"/>
                      <a:pt x="92812" y="74605"/>
                      <a:pt x="77714" y="130402"/>
                    </a:cubicBezTo>
                    <a:cubicBezTo>
                      <a:pt x="71185" y="155113"/>
                      <a:pt x="56904" y="171852"/>
                      <a:pt x="38950" y="171852"/>
                    </a:cubicBezTo>
                    <a:cubicBezTo>
                      <a:pt x="36501" y="171852"/>
                      <a:pt x="27116" y="171852"/>
                      <a:pt x="18547" y="166671"/>
                    </a:cubicBezTo>
                    <a:cubicBezTo>
                      <a:pt x="28749" y="164678"/>
                      <a:pt x="37726" y="156308"/>
                      <a:pt x="37726" y="145149"/>
                    </a:cubicBezTo>
                    <a:cubicBezTo>
                      <a:pt x="37726" y="134388"/>
                      <a:pt x="28749" y="131199"/>
                      <a:pt x="22628" y="131199"/>
                    </a:cubicBezTo>
                    <a:cubicBezTo>
                      <a:pt x="10387" y="131199"/>
                      <a:pt x="185" y="141562"/>
                      <a:pt x="185" y="154316"/>
                    </a:cubicBezTo>
                    <a:cubicBezTo>
                      <a:pt x="185" y="172649"/>
                      <a:pt x="20588" y="180620"/>
                      <a:pt x="38542" y="180620"/>
                    </a:cubicBezTo>
                    <a:cubicBezTo>
                      <a:pt x="65473" y="180620"/>
                      <a:pt x="80162" y="152721"/>
                      <a:pt x="81386" y="150330"/>
                    </a:cubicBezTo>
                    <a:cubicBezTo>
                      <a:pt x="86283" y="165077"/>
                      <a:pt x="100972" y="180620"/>
                      <a:pt x="125455" y="180620"/>
                    </a:cubicBezTo>
                    <a:cubicBezTo>
                      <a:pt x="167484" y="180620"/>
                      <a:pt x="190742" y="129207"/>
                      <a:pt x="190742" y="119243"/>
                    </a:cubicBezTo>
                    <a:cubicBezTo>
                      <a:pt x="190742" y="115257"/>
                      <a:pt x="187070" y="115257"/>
                      <a:pt x="185846" y="115257"/>
                    </a:cubicBezTo>
                    <a:cubicBezTo>
                      <a:pt x="182173" y="115257"/>
                      <a:pt x="181357" y="116851"/>
                      <a:pt x="180541" y="119641"/>
                    </a:cubicBezTo>
                    <a:cubicBezTo>
                      <a:pt x="167076" y="162287"/>
                      <a:pt x="139329" y="171852"/>
                      <a:pt x="126271" y="171852"/>
                    </a:cubicBezTo>
                    <a:cubicBezTo>
                      <a:pt x="110357" y="171852"/>
                      <a:pt x="103829" y="159098"/>
                      <a:pt x="103829" y="145547"/>
                    </a:cubicBezTo>
                    <a:cubicBezTo>
                      <a:pt x="103829" y="136779"/>
                      <a:pt x="106277" y="128011"/>
                      <a:pt x="110766" y="110475"/>
                    </a:cubicBezTo>
                    <a:lnTo>
                      <a:pt x="124639" y="55873"/>
                    </a:ln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0A3F04-C02C-5A1F-0346-FF1ADC03C707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1862747" y="5685648"/>
                <a:ext cx="226872" cy="247104"/>
              </a:xfrm>
              <a:custGeom>
                <a:avLst/>
                <a:gdLst>
                  <a:gd name="connsiteX0" fmla="*/ 123015 w 226872"/>
                  <a:gd name="connsiteY0" fmla="*/ 8444 h 247104"/>
                  <a:gd name="connsiteX1" fmla="*/ 113630 w 226872"/>
                  <a:gd name="connsiteY1" fmla="*/ 75 h 247104"/>
                  <a:gd name="connsiteX2" fmla="*/ 104653 w 226872"/>
                  <a:gd name="connsiteY2" fmla="*/ 8444 h 247104"/>
                  <a:gd name="connsiteX3" fmla="*/ 3050 w 226872"/>
                  <a:gd name="connsiteY3" fmla="*/ 231237 h 247104"/>
                  <a:gd name="connsiteX4" fmla="*/ 193 w 226872"/>
                  <a:gd name="connsiteY4" fmla="*/ 239208 h 247104"/>
                  <a:gd name="connsiteX5" fmla="*/ 8354 w 226872"/>
                  <a:gd name="connsiteY5" fmla="*/ 247179 h 247104"/>
                  <a:gd name="connsiteX6" fmla="*/ 17739 w 226872"/>
                  <a:gd name="connsiteY6" fmla="*/ 238809 h 247104"/>
                  <a:gd name="connsiteX7" fmla="*/ 113630 w 226872"/>
                  <a:gd name="connsiteY7" fmla="*/ 27575 h 247104"/>
                  <a:gd name="connsiteX8" fmla="*/ 209520 w 226872"/>
                  <a:gd name="connsiteY8" fmla="*/ 238809 h 247104"/>
                  <a:gd name="connsiteX9" fmla="*/ 218905 w 226872"/>
                  <a:gd name="connsiteY9" fmla="*/ 247179 h 247104"/>
                  <a:gd name="connsiteX10" fmla="*/ 227066 w 226872"/>
                  <a:gd name="connsiteY10" fmla="*/ 239208 h 247104"/>
                  <a:gd name="connsiteX11" fmla="*/ 224618 w 226872"/>
                  <a:gd name="connsiteY11" fmla="*/ 232831 h 247104"/>
                  <a:gd name="connsiteX12" fmla="*/ 123015 w 226872"/>
                  <a:gd name="connsiteY12" fmla="*/ 8444 h 24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872" h="247104">
                    <a:moveTo>
                      <a:pt x="123015" y="8444"/>
                    </a:moveTo>
                    <a:cubicBezTo>
                      <a:pt x="119750" y="1669"/>
                      <a:pt x="117302" y="75"/>
                      <a:pt x="113630" y="75"/>
                    </a:cubicBezTo>
                    <a:cubicBezTo>
                      <a:pt x="108325" y="75"/>
                      <a:pt x="107101" y="2865"/>
                      <a:pt x="104653" y="8444"/>
                    </a:cubicBezTo>
                    <a:lnTo>
                      <a:pt x="3050" y="231237"/>
                    </a:lnTo>
                    <a:cubicBezTo>
                      <a:pt x="601" y="236418"/>
                      <a:pt x="193" y="237215"/>
                      <a:pt x="193" y="239208"/>
                    </a:cubicBezTo>
                    <a:cubicBezTo>
                      <a:pt x="193" y="243592"/>
                      <a:pt x="3866" y="247179"/>
                      <a:pt x="8354" y="247179"/>
                    </a:cubicBezTo>
                    <a:cubicBezTo>
                      <a:pt x="11211" y="247179"/>
                      <a:pt x="14475" y="246382"/>
                      <a:pt x="17739" y="238809"/>
                    </a:cubicBezTo>
                    <a:lnTo>
                      <a:pt x="113630" y="27575"/>
                    </a:lnTo>
                    <a:lnTo>
                      <a:pt x="209520" y="238809"/>
                    </a:lnTo>
                    <a:cubicBezTo>
                      <a:pt x="213193" y="247179"/>
                      <a:pt x="217273" y="247179"/>
                      <a:pt x="218905" y="247179"/>
                    </a:cubicBezTo>
                    <a:cubicBezTo>
                      <a:pt x="223394" y="247179"/>
                      <a:pt x="227066" y="243592"/>
                      <a:pt x="227066" y="239208"/>
                    </a:cubicBezTo>
                    <a:cubicBezTo>
                      <a:pt x="227066" y="238411"/>
                      <a:pt x="227066" y="237614"/>
                      <a:pt x="224618" y="232831"/>
                    </a:cubicBezTo>
                    <a:lnTo>
                      <a:pt x="123015" y="8444"/>
                    </a:ln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F18BFE2-1FC0-DF5C-025E-43CC10E46626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2225861" y="5545354"/>
                <a:ext cx="407228" cy="557977"/>
              </a:xfrm>
              <a:custGeom>
                <a:avLst/>
                <a:gdLst>
                  <a:gd name="connsiteX0" fmla="*/ 186679 w 407228"/>
                  <a:gd name="connsiteY0" fmla="*/ 543296 h 557977"/>
                  <a:gd name="connsiteX1" fmla="*/ 203817 w 407228"/>
                  <a:gd name="connsiteY1" fmla="*/ 558043 h 557977"/>
                  <a:gd name="connsiteX2" fmla="*/ 220954 w 407228"/>
                  <a:gd name="connsiteY2" fmla="*/ 543296 h 557977"/>
                  <a:gd name="connsiteX3" fmla="*/ 404983 w 407228"/>
                  <a:gd name="connsiteY3" fmla="*/ 25971 h 557977"/>
                  <a:gd name="connsiteX4" fmla="*/ 407431 w 407228"/>
                  <a:gd name="connsiteY4" fmla="*/ 16805 h 557977"/>
                  <a:gd name="connsiteX5" fmla="*/ 390293 w 407228"/>
                  <a:gd name="connsiteY5" fmla="*/ 65 h 557977"/>
                  <a:gd name="connsiteX6" fmla="*/ 373563 w 407228"/>
                  <a:gd name="connsiteY6" fmla="*/ 14413 h 557977"/>
                  <a:gd name="connsiteX7" fmla="*/ 203817 w 407228"/>
                  <a:gd name="connsiteY7" fmla="*/ 491086 h 557977"/>
                  <a:gd name="connsiteX8" fmla="*/ 34478 w 407228"/>
                  <a:gd name="connsiteY8" fmla="*/ 15210 h 557977"/>
                  <a:gd name="connsiteX9" fmla="*/ 17340 w 407228"/>
                  <a:gd name="connsiteY9" fmla="*/ 65 h 557977"/>
                  <a:gd name="connsiteX10" fmla="*/ 202 w 407228"/>
                  <a:gd name="connsiteY10" fmla="*/ 16805 h 557977"/>
                  <a:gd name="connsiteX11" fmla="*/ 2650 w 407228"/>
                  <a:gd name="connsiteY11" fmla="*/ 25971 h 557977"/>
                  <a:gd name="connsiteX12" fmla="*/ 186679 w 407228"/>
                  <a:gd name="connsiteY12" fmla="*/ 543296 h 55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228" h="557977">
                    <a:moveTo>
                      <a:pt x="186679" y="543296"/>
                    </a:moveTo>
                    <a:cubicBezTo>
                      <a:pt x="188311" y="548478"/>
                      <a:pt x="191983" y="558043"/>
                      <a:pt x="203817" y="558043"/>
                    </a:cubicBezTo>
                    <a:cubicBezTo>
                      <a:pt x="215650" y="558043"/>
                      <a:pt x="218914" y="548876"/>
                      <a:pt x="220954" y="543296"/>
                    </a:cubicBezTo>
                    <a:lnTo>
                      <a:pt x="404983" y="25971"/>
                    </a:lnTo>
                    <a:cubicBezTo>
                      <a:pt x="407431" y="19594"/>
                      <a:pt x="407431" y="18797"/>
                      <a:pt x="407431" y="16805"/>
                    </a:cubicBezTo>
                    <a:cubicBezTo>
                      <a:pt x="407431" y="7239"/>
                      <a:pt x="399678" y="65"/>
                      <a:pt x="390293" y="65"/>
                    </a:cubicBezTo>
                    <a:cubicBezTo>
                      <a:pt x="378460" y="65"/>
                      <a:pt x="375603" y="9232"/>
                      <a:pt x="373563" y="14413"/>
                    </a:cubicBezTo>
                    <a:lnTo>
                      <a:pt x="203817" y="491086"/>
                    </a:lnTo>
                    <a:lnTo>
                      <a:pt x="34478" y="15210"/>
                    </a:lnTo>
                    <a:cubicBezTo>
                      <a:pt x="32438" y="9631"/>
                      <a:pt x="29173" y="65"/>
                      <a:pt x="17340" y="65"/>
                    </a:cubicBezTo>
                    <a:cubicBezTo>
                      <a:pt x="7547" y="65"/>
                      <a:pt x="202" y="7638"/>
                      <a:pt x="202" y="16805"/>
                    </a:cubicBezTo>
                    <a:cubicBezTo>
                      <a:pt x="202" y="18797"/>
                      <a:pt x="202" y="19594"/>
                      <a:pt x="2650" y="25971"/>
                    </a:cubicBezTo>
                    <a:lnTo>
                      <a:pt x="186679" y="543296"/>
                    </a:ln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0AE8F3E-C191-D1D6-F8D6-B16190304150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2736234" y="5747823"/>
                <a:ext cx="188108" cy="257865"/>
              </a:xfrm>
              <a:custGeom>
                <a:avLst/>
                <a:gdLst>
                  <a:gd name="connsiteX0" fmla="*/ 186691 w 188108"/>
                  <a:gd name="connsiteY0" fmla="*/ 24387 h 257865"/>
                  <a:gd name="connsiteX1" fmla="*/ 188324 w 188108"/>
                  <a:gd name="connsiteY1" fmla="*/ 15220 h 257865"/>
                  <a:gd name="connsiteX2" fmla="*/ 176490 w 188108"/>
                  <a:gd name="connsiteY2" fmla="*/ 4459 h 257865"/>
                  <a:gd name="connsiteX3" fmla="*/ 162209 w 188108"/>
                  <a:gd name="connsiteY3" fmla="*/ 12829 h 257865"/>
                  <a:gd name="connsiteX4" fmla="*/ 156496 w 188108"/>
                  <a:gd name="connsiteY4" fmla="*/ 34350 h 257865"/>
                  <a:gd name="connsiteX5" fmla="*/ 148335 w 188108"/>
                  <a:gd name="connsiteY5" fmla="*/ 66235 h 257865"/>
                  <a:gd name="connsiteX6" fmla="*/ 129973 w 188108"/>
                  <a:gd name="connsiteY6" fmla="*/ 137975 h 257865"/>
                  <a:gd name="connsiteX7" fmla="*/ 83864 w 188108"/>
                  <a:gd name="connsiteY7" fmla="*/ 171852 h 257865"/>
                  <a:gd name="connsiteX8" fmla="*/ 58565 w 188108"/>
                  <a:gd name="connsiteY8" fmla="*/ 139569 h 257865"/>
                  <a:gd name="connsiteX9" fmla="*/ 79376 w 188108"/>
                  <a:gd name="connsiteY9" fmla="*/ 61452 h 257865"/>
                  <a:gd name="connsiteX10" fmla="*/ 87537 w 188108"/>
                  <a:gd name="connsiteY10" fmla="*/ 32756 h 257865"/>
                  <a:gd name="connsiteX11" fmla="*/ 54077 w 188108"/>
                  <a:gd name="connsiteY11" fmla="*/ 75 h 257865"/>
                  <a:gd name="connsiteX12" fmla="*/ 215 w 188108"/>
                  <a:gd name="connsiteY12" fmla="*/ 61452 h 257865"/>
                  <a:gd name="connsiteX13" fmla="*/ 5111 w 188108"/>
                  <a:gd name="connsiteY13" fmla="*/ 65438 h 257865"/>
                  <a:gd name="connsiteX14" fmla="*/ 11640 w 188108"/>
                  <a:gd name="connsiteY14" fmla="*/ 58264 h 257865"/>
                  <a:gd name="connsiteX15" fmla="*/ 52853 w 188108"/>
                  <a:gd name="connsiteY15" fmla="*/ 8843 h 257865"/>
                  <a:gd name="connsiteX16" fmla="*/ 63054 w 188108"/>
                  <a:gd name="connsiteY16" fmla="*/ 21597 h 257865"/>
                  <a:gd name="connsiteX17" fmla="*/ 56117 w 188108"/>
                  <a:gd name="connsiteY17" fmla="*/ 49496 h 257865"/>
                  <a:gd name="connsiteX18" fmla="*/ 32450 w 188108"/>
                  <a:gd name="connsiteY18" fmla="*/ 133192 h 257865"/>
                  <a:gd name="connsiteX19" fmla="*/ 82232 w 188108"/>
                  <a:gd name="connsiteY19" fmla="*/ 180620 h 257865"/>
                  <a:gd name="connsiteX20" fmla="*/ 123444 w 188108"/>
                  <a:gd name="connsiteY20" fmla="*/ 162685 h 257865"/>
                  <a:gd name="connsiteX21" fmla="*/ 96922 w 188108"/>
                  <a:gd name="connsiteY21" fmla="*/ 224063 h 257865"/>
                  <a:gd name="connsiteX22" fmla="*/ 52037 w 188108"/>
                  <a:gd name="connsiteY22" fmla="*/ 249172 h 257865"/>
                  <a:gd name="connsiteX23" fmla="*/ 21025 w 188108"/>
                  <a:gd name="connsiteY23" fmla="*/ 232433 h 257865"/>
                  <a:gd name="connsiteX24" fmla="*/ 38571 w 188108"/>
                  <a:gd name="connsiteY24" fmla="*/ 227650 h 257865"/>
                  <a:gd name="connsiteX25" fmla="*/ 46732 w 188108"/>
                  <a:gd name="connsiteY25" fmla="*/ 211309 h 257865"/>
                  <a:gd name="connsiteX26" fmla="*/ 31634 w 188108"/>
                  <a:gd name="connsiteY26" fmla="*/ 197360 h 257865"/>
                  <a:gd name="connsiteX27" fmla="*/ 8784 w 188108"/>
                  <a:gd name="connsiteY27" fmla="*/ 223266 h 257865"/>
                  <a:gd name="connsiteX28" fmla="*/ 52037 w 188108"/>
                  <a:gd name="connsiteY28" fmla="*/ 257940 h 257865"/>
                  <a:gd name="connsiteX29" fmla="*/ 147519 w 188108"/>
                  <a:gd name="connsiteY29" fmla="*/ 176635 h 257865"/>
                  <a:gd name="connsiteX30" fmla="*/ 186691 w 188108"/>
                  <a:gd name="connsiteY30" fmla="*/ 24387 h 2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8108" h="257865">
                    <a:moveTo>
                      <a:pt x="186691" y="24387"/>
                    </a:moveTo>
                    <a:cubicBezTo>
                      <a:pt x="188324" y="18807"/>
                      <a:pt x="188324" y="18010"/>
                      <a:pt x="188324" y="15220"/>
                    </a:cubicBezTo>
                    <a:cubicBezTo>
                      <a:pt x="188324" y="8046"/>
                      <a:pt x="182611" y="4459"/>
                      <a:pt x="176490" y="4459"/>
                    </a:cubicBezTo>
                    <a:cubicBezTo>
                      <a:pt x="172410" y="4459"/>
                      <a:pt x="165881" y="6850"/>
                      <a:pt x="162209" y="12829"/>
                    </a:cubicBezTo>
                    <a:cubicBezTo>
                      <a:pt x="161393" y="14821"/>
                      <a:pt x="158128" y="27177"/>
                      <a:pt x="156496" y="34350"/>
                    </a:cubicBezTo>
                    <a:cubicBezTo>
                      <a:pt x="153640" y="44713"/>
                      <a:pt x="150783" y="55474"/>
                      <a:pt x="148335" y="66235"/>
                    </a:cubicBezTo>
                    <a:lnTo>
                      <a:pt x="129973" y="137975"/>
                    </a:lnTo>
                    <a:cubicBezTo>
                      <a:pt x="128341" y="143953"/>
                      <a:pt x="110795" y="171852"/>
                      <a:pt x="83864" y="171852"/>
                    </a:cubicBezTo>
                    <a:cubicBezTo>
                      <a:pt x="63054" y="171852"/>
                      <a:pt x="58565" y="154316"/>
                      <a:pt x="58565" y="139569"/>
                    </a:cubicBezTo>
                    <a:cubicBezTo>
                      <a:pt x="58565" y="121236"/>
                      <a:pt x="65502" y="96525"/>
                      <a:pt x="79376" y="61452"/>
                    </a:cubicBezTo>
                    <a:cubicBezTo>
                      <a:pt x="85904" y="45111"/>
                      <a:pt x="87537" y="40727"/>
                      <a:pt x="87537" y="32756"/>
                    </a:cubicBezTo>
                    <a:cubicBezTo>
                      <a:pt x="87537" y="14821"/>
                      <a:pt x="74479" y="75"/>
                      <a:pt x="54077" y="75"/>
                    </a:cubicBezTo>
                    <a:cubicBezTo>
                      <a:pt x="15313" y="75"/>
                      <a:pt x="215" y="57865"/>
                      <a:pt x="215" y="61452"/>
                    </a:cubicBezTo>
                    <a:cubicBezTo>
                      <a:pt x="215" y="65438"/>
                      <a:pt x="4295" y="65438"/>
                      <a:pt x="5111" y="65438"/>
                    </a:cubicBezTo>
                    <a:cubicBezTo>
                      <a:pt x="9192" y="65438"/>
                      <a:pt x="9600" y="64641"/>
                      <a:pt x="11640" y="58264"/>
                    </a:cubicBezTo>
                    <a:cubicBezTo>
                      <a:pt x="22657" y="20800"/>
                      <a:pt x="38979" y="8843"/>
                      <a:pt x="52853" y="8843"/>
                    </a:cubicBezTo>
                    <a:cubicBezTo>
                      <a:pt x="56117" y="8843"/>
                      <a:pt x="63054" y="8843"/>
                      <a:pt x="63054" y="21597"/>
                    </a:cubicBezTo>
                    <a:cubicBezTo>
                      <a:pt x="63054" y="31561"/>
                      <a:pt x="58973" y="41923"/>
                      <a:pt x="56117" y="49496"/>
                    </a:cubicBezTo>
                    <a:cubicBezTo>
                      <a:pt x="39795" y="91742"/>
                      <a:pt x="32450" y="114460"/>
                      <a:pt x="32450" y="133192"/>
                    </a:cubicBezTo>
                    <a:cubicBezTo>
                      <a:pt x="32450" y="168664"/>
                      <a:pt x="58157" y="180620"/>
                      <a:pt x="82232" y="180620"/>
                    </a:cubicBezTo>
                    <a:cubicBezTo>
                      <a:pt x="98146" y="180620"/>
                      <a:pt x="112019" y="173845"/>
                      <a:pt x="123444" y="162685"/>
                    </a:cubicBezTo>
                    <a:cubicBezTo>
                      <a:pt x="118140" y="183410"/>
                      <a:pt x="113243" y="202939"/>
                      <a:pt x="96922" y="224063"/>
                    </a:cubicBezTo>
                    <a:cubicBezTo>
                      <a:pt x="86312" y="237614"/>
                      <a:pt x="70807" y="249172"/>
                      <a:pt x="52037" y="249172"/>
                    </a:cubicBezTo>
                    <a:cubicBezTo>
                      <a:pt x="46324" y="249172"/>
                      <a:pt x="27962" y="247976"/>
                      <a:pt x="21025" y="232433"/>
                    </a:cubicBezTo>
                    <a:cubicBezTo>
                      <a:pt x="27554" y="232433"/>
                      <a:pt x="32858" y="232433"/>
                      <a:pt x="38571" y="227650"/>
                    </a:cubicBezTo>
                    <a:cubicBezTo>
                      <a:pt x="42652" y="224063"/>
                      <a:pt x="46732" y="218882"/>
                      <a:pt x="46732" y="211309"/>
                    </a:cubicBezTo>
                    <a:cubicBezTo>
                      <a:pt x="46732" y="198954"/>
                      <a:pt x="35715" y="197360"/>
                      <a:pt x="31634" y="197360"/>
                    </a:cubicBezTo>
                    <a:cubicBezTo>
                      <a:pt x="22249" y="197360"/>
                      <a:pt x="8784" y="203737"/>
                      <a:pt x="8784" y="223266"/>
                    </a:cubicBezTo>
                    <a:cubicBezTo>
                      <a:pt x="8784" y="243194"/>
                      <a:pt x="26738" y="257940"/>
                      <a:pt x="52037" y="257940"/>
                    </a:cubicBezTo>
                    <a:cubicBezTo>
                      <a:pt x="94065" y="257940"/>
                      <a:pt x="136094" y="221672"/>
                      <a:pt x="147519" y="176635"/>
                    </a:cubicBezTo>
                    <a:lnTo>
                      <a:pt x="186691" y="24387"/>
                    </a:ln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555389E-A069-551D-CC43-43FA49FD38A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2937882" y="5798797"/>
                <a:ext cx="86546" cy="187759"/>
              </a:xfrm>
              <a:custGeom>
                <a:avLst/>
                <a:gdLst>
                  <a:gd name="connsiteX0" fmla="*/ 79340 w 86546"/>
                  <a:gd name="connsiteY0" fmla="*/ 10678 h 187759"/>
                  <a:gd name="connsiteX1" fmla="*/ 67914 w 86546"/>
                  <a:gd name="connsiteY1" fmla="*/ 76 h 187759"/>
                  <a:gd name="connsiteX2" fmla="*/ 51919 w 86546"/>
                  <a:gd name="connsiteY2" fmla="*/ 15421 h 187759"/>
                  <a:gd name="connsiteX3" fmla="*/ 63344 w 86546"/>
                  <a:gd name="connsiteY3" fmla="*/ 26022 h 187759"/>
                  <a:gd name="connsiteX4" fmla="*/ 79340 w 86546"/>
                  <a:gd name="connsiteY4" fmla="*/ 10678 h 187759"/>
                  <a:gd name="connsiteX5" fmla="*/ 21071 w 86546"/>
                  <a:gd name="connsiteY5" fmla="*/ 152404 h 187759"/>
                  <a:gd name="connsiteX6" fmla="*/ 18500 w 86546"/>
                  <a:gd name="connsiteY6" fmla="*/ 164122 h 187759"/>
                  <a:gd name="connsiteX7" fmla="*/ 45635 w 86546"/>
                  <a:gd name="connsiteY7" fmla="*/ 187836 h 187759"/>
                  <a:gd name="connsiteX8" fmla="*/ 86766 w 86546"/>
                  <a:gd name="connsiteY8" fmla="*/ 145150 h 187759"/>
                  <a:gd name="connsiteX9" fmla="*/ 82196 w 86546"/>
                  <a:gd name="connsiteY9" fmla="*/ 141524 h 187759"/>
                  <a:gd name="connsiteX10" fmla="*/ 76769 w 86546"/>
                  <a:gd name="connsiteY10" fmla="*/ 146266 h 187759"/>
                  <a:gd name="connsiteX11" fmla="*/ 46492 w 86546"/>
                  <a:gd name="connsiteY11" fmla="*/ 180024 h 187759"/>
                  <a:gd name="connsiteX12" fmla="*/ 39351 w 86546"/>
                  <a:gd name="connsiteY12" fmla="*/ 170259 h 187759"/>
                  <a:gd name="connsiteX13" fmla="*/ 43921 w 86546"/>
                  <a:gd name="connsiteY13" fmla="*/ 152404 h 187759"/>
                  <a:gd name="connsiteX14" fmla="*/ 53062 w 86546"/>
                  <a:gd name="connsiteY14" fmla="*/ 130085 h 187759"/>
                  <a:gd name="connsiteX15" fmla="*/ 67058 w 86546"/>
                  <a:gd name="connsiteY15" fmla="*/ 94653 h 187759"/>
                  <a:gd name="connsiteX16" fmla="*/ 68771 w 86546"/>
                  <a:gd name="connsiteY16" fmla="*/ 85726 h 187759"/>
                  <a:gd name="connsiteX17" fmla="*/ 41636 w 86546"/>
                  <a:gd name="connsiteY17" fmla="*/ 62012 h 187759"/>
                  <a:gd name="connsiteX18" fmla="*/ 220 w 86546"/>
                  <a:gd name="connsiteY18" fmla="*/ 104697 h 187759"/>
                  <a:gd name="connsiteX19" fmla="*/ 5076 w 86546"/>
                  <a:gd name="connsiteY19" fmla="*/ 108324 h 187759"/>
                  <a:gd name="connsiteX20" fmla="*/ 10217 w 86546"/>
                  <a:gd name="connsiteY20" fmla="*/ 103860 h 187759"/>
                  <a:gd name="connsiteX21" fmla="*/ 40779 w 86546"/>
                  <a:gd name="connsiteY21" fmla="*/ 69823 h 187759"/>
                  <a:gd name="connsiteX22" fmla="*/ 47920 w 86546"/>
                  <a:gd name="connsiteY22" fmla="*/ 79588 h 187759"/>
                  <a:gd name="connsiteX23" fmla="*/ 39066 w 86546"/>
                  <a:gd name="connsiteY23" fmla="*/ 107487 h 187759"/>
                  <a:gd name="connsiteX24" fmla="*/ 21071 w 86546"/>
                  <a:gd name="connsiteY24" fmla="*/ 152404 h 187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6546" h="187759">
                    <a:moveTo>
                      <a:pt x="79340" y="10678"/>
                    </a:moveTo>
                    <a:cubicBezTo>
                      <a:pt x="79340" y="6214"/>
                      <a:pt x="75912" y="76"/>
                      <a:pt x="67914" y="76"/>
                    </a:cubicBezTo>
                    <a:cubicBezTo>
                      <a:pt x="60202" y="76"/>
                      <a:pt x="51919" y="7330"/>
                      <a:pt x="51919" y="15421"/>
                    </a:cubicBezTo>
                    <a:cubicBezTo>
                      <a:pt x="51919" y="20163"/>
                      <a:pt x="55632" y="26022"/>
                      <a:pt x="63344" y="26022"/>
                    </a:cubicBezTo>
                    <a:cubicBezTo>
                      <a:pt x="71628" y="26022"/>
                      <a:pt x="79340" y="18210"/>
                      <a:pt x="79340" y="10678"/>
                    </a:cubicBezTo>
                    <a:close/>
                    <a:moveTo>
                      <a:pt x="21071" y="152404"/>
                    </a:moveTo>
                    <a:cubicBezTo>
                      <a:pt x="19928" y="156031"/>
                      <a:pt x="18500" y="159379"/>
                      <a:pt x="18500" y="164122"/>
                    </a:cubicBezTo>
                    <a:cubicBezTo>
                      <a:pt x="18500" y="177234"/>
                      <a:pt x="29925" y="187836"/>
                      <a:pt x="45635" y="187836"/>
                    </a:cubicBezTo>
                    <a:cubicBezTo>
                      <a:pt x="74198" y="187836"/>
                      <a:pt x="86766" y="149335"/>
                      <a:pt x="86766" y="145150"/>
                    </a:cubicBezTo>
                    <a:cubicBezTo>
                      <a:pt x="86766" y="141524"/>
                      <a:pt x="83053" y="141524"/>
                      <a:pt x="82196" y="141524"/>
                    </a:cubicBezTo>
                    <a:cubicBezTo>
                      <a:pt x="78197" y="141524"/>
                      <a:pt x="77912" y="143197"/>
                      <a:pt x="76769" y="146266"/>
                    </a:cubicBezTo>
                    <a:cubicBezTo>
                      <a:pt x="70199" y="168585"/>
                      <a:pt x="57632" y="180024"/>
                      <a:pt x="46492" y="180024"/>
                    </a:cubicBezTo>
                    <a:cubicBezTo>
                      <a:pt x="40779" y="180024"/>
                      <a:pt x="39351" y="176397"/>
                      <a:pt x="39351" y="170259"/>
                    </a:cubicBezTo>
                    <a:cubicBezTo>
                      <a:pt x="39351" y="163843"/>
                      <a:pt x="41351" y="158542"/>
                      <a:pt x="43921" y="152404"/>
                    </a:cubicBezTo>
                    <a:cubicBezTo>
                      <a:pt x="46778" y="144871"/>
                      <a:pt x="49920" y="137339"/>
                      <a:pt x="53062" y="130085"/>
                    </a:cubicBezTo>
                    <a:cubicBezTo>
                      <a:pt x="55632" y="123389"/>
                      <a:pt x="65915" y="98001"/>
                      <a:pt x="67058" y="94653"/>
                    </a:cubicBezTo>
                    <a:cubicBezTo>
                      <a:pt x="67914" y="91864"/>
                      <a:pt x="68771" y="88516"/>
                      <a:pt x="68771" y="85726"/>
                    </a:cubicBezTo>
                    <a:cubicBezTo>
                      <a:pt x="68771" y="72613"/>
                      <a:pt x="57346" y="62012"/>
                      <a:pt x="41636" y="62012"/>
                    </a:cubicBezTo>
                    <a:cubicBezTo>
                      <a:pt x="13359" y="62012"/>
                      <a:pt x="220" y="99954"/>
                      <a:pt x="220" y="104697"/>
                    </a:cubicBezTo>
                    <a:cubicBezTo>
                      <a:pt x="220" y="108324"/>
                      <a:pt x="4219" y="108324"/>
                      <a:pt x="5076" y="108324"/>
                    </a:cubicBezTo>
                    <a:cubicBezTo>
                      <a:pt x="9074" y="108324"/>
                      <a:pt x="9360" y="106929"/>
                      <a:pt x="10217" y="103860"/>
                    </a:cubicBezTo>
                    <a:cubicBezTo>
                      <a:pt x="17643" y="79867"/>
                      <a:pt x="30211" y="69823"/>
                      <a:pt x="40779" y="69823"/>
                    </a:cubicBezTo>
                    <a:cubicBezTo>
                      <a:pt x="45350" y="69823"/>
                      <a:pt x="47920" y="72055"/>
                      <a:pt x="47920" y="79588"/>
                    </a:cubicBezTo>
                    <a:cubicBezTo>
                      <a:pt x="47920" y="86005"/>
                      <a:pt x="46206" y="90190"/>
                      <a:pt x="39066" y="107487"/>
                    </a:cubicBezTo>
                    <a:lnTo>
                      <a:pt x="21071" y="152404"/>
                    </a:ln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048AF52-30F6-980D-6635-FC8D98854DD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3196501" y="5777714"/>
                <a:ext cx="271349" cy="93261"/>
              </a:xfrm>
              <a:custGeom>
                <a:avLst/>
                <a:gdLst>
                  <a:gd name="connsiteX0" fmla="*/ 257702 w 271349"/>
                  <a:gd name="connsiteY0" fmla="*/ 16017 h 93261"/>
                  <a:gd name="connsiteX1" fmla="*/ 271576 w 271349"/>
                  <a:gd name="connsiteY1" fmla="*/ 8046 h 93261"/>
                  <a:gd name="connsiteX2" fmla="*/ 258110 w 271349"/>
                  <a:gd name="connsiteY2" fmla="*/ 75 h 93261"/>
                  <a:gd name="connsiteX3" fmla="*/ 13691 w 271349"/>
                  <a:gd name="connsiteY3" fmla="*/ 75 h 93261"/>
                  <a:gd name="connsiteX4" fmla="*/ 226 w 271349"/>
                  <a:gd name="connsiteY4" fmla="*/ 8046 h 93261"/>
                  <a:gd name="connsiteX5" fmla="*/ 14099 w 271349"/>
                  <a:gd name="connsiteY5" fmla="*/ 16017 h 93261"/>
                  <a:gd name="connsiteX6" fmla="*/ 257702 w 271349"/>
                  <a:gd name="connsiteY6" fmla="*/ 16017 h 93261"/>
                  <a:gd name="connsiteX7" fmla="*/ 258110 w 271349"/>
                  <a:gd name="connsiteY7" fmla="*/ 93337 h 93261"/>
                  <a:gd name="connsiteX8" fmla="*/ 271576 w 271349"/>
                  <a:gd name="connsiteY8" fmla="*/ 85366 h 93261"/>
                  <a:gd name="connsiteX9" fmla="*/ 257702 w 271349"/>
                  <a:gd name="connsiteY9" fmla="*/ 77394 h 93261"/>
                  <a:gd name="connsiteX10" fmla="*/ 14099 w 271349"/>
                  <a:gd name="connsiteY10" fmla="*/ 77394 h 93261"/>
                  <a:gd name="connsiteX11" fmla="*/ 226 w 271349"/>
                  <a:gd name="connsiteY11" fmla="*/ 85366 h 93261"/>
                  <a:gd name="connsiteX12" fmla="*/ 13691 w 271349"/>
                  <a:gd name="connsiteY12" fmla="*/ 93337 h 93261"/>
                  <a:gd name="connsiteX13" fmla="*/ 258110 w 271349"/>
                  <a:gd name="connsiteY13" fmla="*/ 93337 h 93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349" h="93261">
                    <a:moveTo>
                      <a:pt x="257702" y="16017"/>
                    </a:moveTo>
                    <a:cubicBezTo>
                      <a:pt x="263823" y="16017"/>
                      <a:pt x="271576" y="16017"/>
                      <a:pt x="271576" y="8046"/>
                    </a:cubicBezTo>
                    <a:cubicBezTo>
                      <a:pt x="271576" y="75"/>
                      <a:pt x="263823" y="75"/>
                      <a:pt x="258110" y="75"/>
                    </a:cubicBezTo>
                    <a:lnTo>
                      <a:pt x="13691" y="75"/>
                    </a:lnTo>
                    <a:cubicBezTo>
                      <a:pt x="7979" y="75"/>
                      <a:pt x="226" y="75"/>
                      <a:pt x="226" y="8046"/>
                    </a:cubicBezTo>
                    <a:cubicBezTo>
                      <a:pt x="226" y="16017"/>
                      <a:pt x="7979" y="16017"/>
                      <a:pt x="14099" y="16017"/>
                    </a:cubicBezTo>
                    <a:lnTo>
                      <a:pt x="257702" y="16017"/>
                    </a:lnTo>
                    <a:close/>
                    <a:moveTo>
                      <a:pt x="258110" y="93337"/>
                    </a:moveTo>
                    <a:cubicBezTo>
                      <a:pt x="263823" y="93337"/>
                      <a:pt x="271576" y="93337"/>
                      <a:pt x="271576" y="85366"/>
                    </a:cubicBezTo>
                    <a:cubicBezTo>
                      <a:pt x="271576" y="77394"/>
                      <a:pt x="263823" y="77394"/>
                      <a:pt x="257702" y="77394"/>
                    </a:cubicBezTo>
                    <a:lnTo>
                      <a:pt x="14099" y="77394"/>
                    </a:lnTo>
                    <a:cubicBezTo>
                      <a:pt x="7979" y="77394"/>
                      <a:pt x="226" y="77394"/>
                      <a:pt x="226" y="85366"/>
                    </a:cubicBezTo>
                    <a:cubicBezTo>
                      <a:pt x="226" y="93337"/>
                      <a:pt x="7979" y="93337"/>
                      <a:pt x="13691" y="93337"/>
                    </a:cubicBezTo>
                    <a:lnTo>
                      <a:pt x="258110" y="93337"/>
                    </a:ln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C2540D4-658F-2A44-228D-DFE975B9A23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3627213" y="5545354"/>
                <a:ext cx="407228" cy="557977"/>
              </a:xfrm>
              <a:custGeom>
                <a:avLst/>
                <a:gdLst>
                  <a:gd name="connsiteX0" fmla="*/ 186713 w 407228"/>
                  <a:gd name="connsiteY0" fmla="*/ 543296 h 557977"/>
                  <a:gd name="connsiteX1" fmla="*/ 203851 w 407228"/>
                  <a:gd name="connsiteY1" fmla="*/ 558043 h 557977"/>
                  <a:gd name="connsiteX2" fmla="*/ 220989 w 407228"/>
                  <a:gd name="connsiteY2" fmla="*/ 543296 h 557977"/>
                  <a:gd name="connsiteX3" fmla="*/ 405017 w 407228"/>
                  <a:gd name="connsiteY3" fmla="*/ 25971 h 557977"/>
                  <a:gd name="connsiteX4" fmla="*/ 407465 w 407228"/>
                  <a:gd name="connsiteY4" fmla="*/ 16805 h 557977"/>
                  <a:gd name="connsiteX5" fmla="*/ 390327 w 407228"/>
                  <a:gd name="connsiteY5" fmla="*/ 65 h 557977"/>
                  <a:gd name="connsiteX6" fmla="*/ 373597 w 407228"/>
                  <a:gd name="connsiteY6" fmla="*/ 14413 h 557977"/>
                  <a:gd name="connsiteX7" fmla="*/ 203851 w 407228"/>
                  <a:gd name="connsiteY7" fmla="*/ 491086 h 557977"/>
                  <a:gd name="connsiteX8" fmla="*/ 34512 w 407228"/>
                  <a:gd name="connsiteY8" fmla="*/ 15210 h 557977"/>
                  <a:gd name="connsiteX9" fmla="*/ 17374 w 407228"/>
                  <a:gd name="connsiteY9" fmla="*/ 65 h 557977"/>
                  <a:gd name="connsiteX10" fmla="*/ 236 w 407228"/>
                  <a:gd name="connsiteY10" fmla="*/ 16805 h 557977"/>
                  <a:gd name="connsiteX11" fmla="*/ 2685 w 407228"/>
                  <a:gd name="connsiteY11" fmla="*/ 25971 h 557977"/>
                  <a:gd name="connsiteX12" fmla="*/ 186713 w 407228"/>
                  <a:gd name="connsiteY12" fmla="*/ 543296 h 55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228" h="557977">
                    <a:moveTo>
                      <a:pt x="186713" y="543296"/>
                    </a:moveTo>
                    <a:cubicBezTo>
                      <a:pt x="188345" y="548478"/>
                      <a:pt x="192017" y="558043"/>
                      <a:pt x="203851" y="558043"/>
                    </a:cubicBezTo>
                    <a:cubicBezTo>
                      <a:pt x="215684" y="558043"/>
                      <a:pt x="218948" y="548876"/>
                      <a:pt x="220989" y="543296"/>
                    </a:cubicBezTo>
                    <a:lnTo>
                      <a:pt x="405017" y="25971"/>
                    </a:lnTo>
                    <a:cubicBezTo>
                      <a:pt x="407465" y="19594"/>
                      <a:pt x="407465" y="18797"/>
                      <a:pt x="407465" y="16805"/>
                    </a:cubicBezTo>
                    <a:cubicBezTo>
                      <a:pt x="407465" y="7239"/>
                      <a:pt x="399712" y="65"/>
                      <a:pt x="390327" y="65"/>
                    </a:cubicBezTo>
                    <a:cubicBezTo>
                      <a:pt x="378494" y="65"/>
                      <a:pt x="375638" y="9232"/>
                      <a:pt x="373597" y="14413"/>
                    </a:cubicBezTo>
                    <a:lnTo>
                      <a:pt x="203851" y="491086"/>
                    </a:lnTo>
                    <a:lnTo>
                      <a:pt x="34512" y="15210"/>
                    </a:lnTo>
                    <a:cubicBezTo>
                      <a:pt x="32472" y="9631"/>
                      <a:pt x="29208" y="65"/>
                      <a:pt x="17374" y="65"/>
                    </a:cubicBezTo>
                    <a:cubicBezTo>
                      <a:pt x="7581" y="65"/>
                      <a:pt x="236" y="7638"/>
                      <a:pt x="236" y="16805"/>
                    </a:cubicBezTo>
                    <a:cubicBezTo>
                      <a:pt x="236" y="18797"/>
                      <a:pt x="236" y="19594"/>
                      <a:pt x="2685" y="25971"/>
                    </a:cubicBezTo>
                    <a:lnTo>
                      <a:pt x="186713" y="543296"/>
                    </a:ln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74B0D3C-4C16-3E35-7ACD-FAAD58593F17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4166150" y="5625068"/>
                <a:ext cx="94666" cy="398555"/>
              </a:xfrm>
              <a:custGeom>
                <a:avLst/>
                <a:gdLst>
                  <a:gd name="connsiteX0" fmla="*/ 94916 w 94666"/>
                  <a:gd name="connsiteY0" fmla="*/ 394645 h 398555"/>
                  <a:gd name="connsiteX1" fmla="*/ 87979 w 94666"/>
                  <a:gd name="connsiteY1" fmla="*/ 385876 h 398555"/>
                  <a:gd name="connsiteX2" fmla="*/ 23916 w 94666"/>
                  <a:gd name="connsiteY2" fmla="*/ 199352 h 398555"/>
                  <a:gd name="connsiteX3" fmla="*/ 89611 w 94666"/>
                  <a:gd name="connsiteY3" fmla="*/ 10836 h 398555"/>
                  <a:gd name="connsiteX4" fmla="*/ 94916 w 94666"/>
                  <a:gd name="connsiteY4" fmla="*/ 4060 h 398555"/>
                  <a:gd name="connsiteX5" fmla="*/ 90835 w 94666"/>
                  <a:gd name="connsiteY5" fmla="*/ 75 h 398555"/>
                  <a:gd name="connsiteX6" fmla="*/ 25956 w 94666"/>
                  <a:gd name="connsiteY6" fmla="*/ 77793 h 398555"/>
                  <a:gd name="connsiteX7" fmla="*/ 249 w 94666"/>
                  <a:gd name="connsiteY7" fmla="*/ 199352 h 398555"/>
                  <a:gd name="connsiteX8" fmla="*/ 27180 w 94666"/>
                  <a:gd name="connsiteY8" fmla="*/ 323702 h 398555"/>
                  <a:gd name="connsiteX9" fmla="*/ 90835 w 94666"/>
                  <a:gd name="connsiteY9" fmla="*/ 398630 h 398555"/>
                  <a:gd name="connsiteX10" fmla="*/ 94916 w 94666"/>
                  <a:gd name="connsiteY10" fmla="*/ 394645 h 39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666" h="398555">
                    <a:moveTo>
                      <a:pt x="94916" y="394645"/>
                    </a:moveTo>
                    <a:cubicBezTo>
                      <a:pt x="94916" y="393449"/>
                      <a:pt x="94916" y="392652"/>
                      <a:pt x="87979" y="385876"/>
                    </a:cubicBezTo>
                    <a:cubicBezTo>
                      <a:pt x="36973" y="335658"/>
                      <a:pt x="23916" y="260331"/>
                      <a:pt x="23916" y="199352"/>
                    </a:cubicBezTo>
                    <a:cubicBezTo>
                      <a:pt x="23916" y="130004"/>
                      <a:pt x="39421" y="60655"/>
                      <a:pt x="89611" y="10836"/>
                    </a:cubicBezTo>
                    <a:cubicBezTo>
                      <a:pt x="94916" y="6053"/>
                      <a:pt x="94916" y="5256"/>
                      <a:pt x="94916" y="4060"/>
                    </a:cubicBezTo>
                    <a:cubicBezTo>
                      <a:pt x="94916" y="1270"/>
                      <a:pt x="93283" y="75"/>
                      <a:pt x="90835" y="75"/>
                    </a:cubicBezTo>
                    <a:cubicBezTo>
                      <a:pt x="86755" y="75"/>
                      <a:pt x="50031" y="27176"/>
                      <a:pt x="25956" y="77793"/>
                    </a:cubicBezTo>
                    <a:cubicBezTo>
                      <a:pt x="5146" y="121634"/>
                      <a:pt x="249" y="165874"/>
                      <a:pt x="249" y="199352"/>
                    </a:cubicBezTo>
                    <a:cubicBezTo>
                      <a:pt x="249" y="230440"/>
                      <a:pt x="4738" y="278665"/>
                      <a:pt x="27180" y="323702"/>
                    </a:cubicBezTo>
                    <a:cubicBezTo>
                      <a:pt x="51663" y="372724"/>
                      <a:pt x="86755" y="398630"/>
                      <a:pt x="90835" y="398630"/>
                    </a:cubicBezTo>
                    <a:cubicBezTo>
                      <a:pt x="93283" y="398630"/>
                      <a:pt x="94916" y="397434"/>
                      <a:pt x="94916" y="394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292231A-9CEF-BD39-71C0-D9EF8E953EA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4296271" y="5747823"/>
                <a:ext cx="203206" cy="180545"/>
              </a:xfrm>
              <a:custGeom>
                <a:avLst/>
                <a:gdLst>
                  <a:gd name="connsiteX0" fmla="*/ 124707 w 203206"/>
                  <a:gd name="connsiteY0" fmla="*/ 55873 h 180545"/>
                  <a:gd name="connsiteX1" fmla="*/ 165103 w 203206"/>
                  <a:gd name="connsiteY1" fmla="*/ 8843 h 180545"/>
                  <a:gd name="connsiteX2" fmla="*/ 185505 w 203206"/>
                  <a:gd name="connsiteY2" fmla="*/ 14024 h 180545"/>
                  <a:gd name="connsiteX3" fmla="*/ 165919 w 203206"/>
                  <a:gd name="connsiteY3" fmla="*/ 35546 h 180545"/>
                  <a:gd name="connsiteX4" fmla="*/ 181425 w 203206"/>
                  <a:gd name="connsiteY4" fmla="*/ 49496 h 180545"/>
                  <a:gd name="connsiteX5" fmla="*/ 203459 w 203206"/>
                  <a:gd name="connsiteY5" fmla="*/ 26379 h 180545"/>
                  <a:gd name="connsiteX6" fmla="*/ 165511 w 203206"/>
                  <a:gd name="connsiteY6" fmla="*/ 75 h 180545"/>
                  <a:gd name="connsiteX7" fmla="*/ 122666 w 203206"/>
                  <a:gd name="connsiteY7" fmla="*/ 30365 h 180545"/>
                  <a:gd name="connsiteX8" fmla="*/ 78598 w 203206"/>
                  <a:gd name="connsiteY8" fmla="*/ 75 h 180545"/>
                  <a:gd name="connsiteX9" fmla="*/ 12902 w 203206"/>
                  <a:gd name="connsiteY9" fmla="*/ 61452 h 180545"/>
                  <a:gd name="connsiteX10" fmla="*/ 17799 w 203206"/>
                  <a:gd name="connsiteY10" fmla="*/ 65438 h 180545"/>
                  <a:gd name="connsiteX11" fmla="*/ 23103 w 203206"/>
                  <a:gd name="connsiteY11" fmla="*/ 61054 h 180545"/>
                  <a:gd name="connsiteX12" fmla="*/ 77781 w 203206"/>
                  <a:gd name="connsiteY12" fmla="*/ 8843 h 180545"/>
                  <a:gd name="connsiteX13" fmla="*/ 99816 w 203206"/>
                  <a:gd name="connsiteY13" fmla="*/ 35546 h 180545"/>
                  <a:gd name="connsiteX14" fmla="*/ 77781 w 203206"/>
                  <a:gd name="connsiteY14" fmla="*/ 130402 h 180545"/>
                  <a:gd name="connsiteX15" fmla="*/ 39017 w 203206"/>
                  <a:gd name="connsiteY15" fmla="*/ 171852 h 180545"/>
                  <a:gd name="connsiteX16" fmla="*/ 18615 w 203206"/>
                  <a:gd name="connsiteY16" fmla="*/ 166671 h 180545"/>
                  <a:gd name="connsiteX17" fmla="*/ 37793 w 203206"/>
                  <a:gd name="connsiteY17" fmla="*/ 145149 h 180545"/>
                  <a:gd name="connsiteX18" fmla="*/ 22695 w 203206"/>
                  <a:gd name="connsiteY18" fmla="*/ 131199 h 180545"/>
                  <a:gd name="connsiteX19" fmla="*/ 253 w 203206"/>
                  <a:gd name="connsiteY19" fmla="*/ 154316 h 180545"/>
                  <a:gd name="connsiteX20" fmla="*/ 38609 w 203206"/>
                  <a:gd name="connsiteY20" fmla="*/ 180620 h 180545"/>
                  <a:gd name="connsiteX21" fmla="*/ 81454 w 203206"/>
                  <a:gd name="connsiteY21" fmla="*/ 150330 h 180545"/>
                  <a:gd name="connsiteX22" fmla="*/ 125523 w 203206"/>
                  <a:gd name="connsiteY22" fmla="*/ 180620 h 180545"/>
                  <a:gd name="connsiteX23" fmla="*/ 190810 w 203206"/>
                  <a:gd name="connsiteY23" fmla="*/ 119243 h 180545"/>
                  <a:gd name="connsiteX24" fmla="*/ 185913 w 203206"/>
                  <a:gd name="connsiteY24" fmla="*/ 115257 h 180545"/>
                  <a:gd name="connsiteX25" fmla="*/ 180609 w 203206"/>
                  <a:gd name="connsiteY25" fmla="*/ 119641 h 180545"/>
                  <a:gd name="connsiteX26" fmla="*/ 126339 w 203206"/>
                  <a:gd name="connsiteY26" fmla="*/ 171852 h 180545"/>
                  <a:gd name="connsiteX27" fmla="*/ 103896 w 203206"/>
                  <a:gd name="connsiteY27" fmla="*/ 145547 h 180545"/>
                  <a:gd name="connsiteX28" fmla="*/ 110833 w 203206"/>
                  <a:gd name="connsiteY28" fmla="*/ 110475 h 180545"/>
                  <a:gd name="connsiteX29" fmla="*/ 124707 w 203206"/>
                  <a:gd name="connsiteY29" fmla="*/ 55873 h 18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3206" h="180545">
                    <a:moveTo>
                      <a:pt x="124707" y="55873"/>
                    </a:moveTo>
                    <a:cubicBezTo>
                      <a:pt x="127155" y="45510"/>
                      <a:pt x="136540" y="8843"/>
                      <a:pt x="165103" y="8843"/>
                    </a:cubicBezTo>
                    <a:cubicBezTo>
                      <a:pt x="167143" y="8843"/>
                      <a:pt x="176936" y="8843"/>
                      <a:pt x="185505" y="14024"/>
                    </a:cubicBezTo>
                    <a:cubicBezTo>
                      <a:pt x="174080" y="16017"/>
                      <a:pt x="165919" y="25981"/>
                      <a:pt x="165919" y="35546"/>
                    </a:cubicBezTo>
                    <a:cubicBezTo>
                      <a:pt x="165919" y="41923"/>
                      <a:pt x="170408" y="49496"/>
                      <a:pt x="181425" y="49496"/>
                    </a:cubicBezTo>
                    <a:cubicBezTo>
                      <a:pt x="190402" y="49496"/>
                      <a:pt x="203459" y="42322"/>
                      <a:pt x="203459" y="26379"/>
                    </a:cubicBezTo>
                    <a:cubicBezTo>
                      <a:pt x="203459" y="5655"/>
                      <a:pt x="179385" y="75"/>
                      <a:pt x="165511" y="75"/>
                    </a:cubicBezTo>
                    <a:cubicBezTo>
                      <a:pt x="141845" y="75"/>
                      <a:pt x="127563" y="21198"/>
                      <a:pt x="122666" y="30365"/>
                    </a:cubicBezTo>
                    <a:cubicBezTo>
                      <a:pt x="112465" y="4060"/>
                      <a:pt x="90431" y="75"/>
                      <a:pt x="78598" y="75"/>
                    </a:cubicBezTo>
                    <a:cubicBezTo>
                      <a:pt x="36161" y="75"/>
                      <a:pt x="12902" y="51488"/>
                      <a:pt x="12902" y="61452"/>
                    </a:cubicBezTo>
                    <a:cubicBezTo>
                      <a:pt x="12902" y="65438"/>
                      <a:pt x="16983" y="65438"/>
                      <a:pt x="17799" y="65438"/>
                    </a:cubicBezTo>
                    <a:cubicBezTo>
                      <a:pt x="21063" y="65438"/>
                      <a:pt x="22287" y="64641"/>
                      <a:pt x="23103" y="61054"/>
                    </a:cubicBezTo>
                    <a:cubicBezTo>
                      <a:pt x="36977" y="18807"/>
                      <a:pt x="63908" y="8843"/>
                      <a:pt x="77781" y="8843"/>
                    </a:cubicBezTo>
                    <a:cubicBezTo>
                      <a:pt x="85534" y="8843"/>
                      <a:pt x="99816" y="12430"/>
                      <a:pt x="99816" y="35546"/>
                    </a:cubicBezTo>
                    <a:cubicBezTo>
                      <a:pt x="99816" y="47901"/>
                      <a:pt x="92879" y="74605"/>
                      <a:pt x="77781" y="130402"/>
                    </a:cubicBezTo>
                    <a:cubicBezTo>
                      <a:pt x="71253" y="155113"/>
                      <a:pt x="56971" y="171852"/>
                      <a:pt x="39017" y="171852"/>
                    </a:cubicBezTo>
                    <a:cubicBezTo>
                      <a:pt x="36569" y="171852"/>
                      <a:pt x="27184" y="171852"/>
                      <a:pt x="18615" y="166671"/>
                    </a:cubicBezTo>
                    <a:cubicBezTo>
                      <a:pt x="28816" y="164678"/>
                      <a:pt x="37793" y="156308"/>
                      <a:pt x="37793" y="145149"/>
                    </a:cubicBezTo>
                    <a:cubicBezTo>
                      <a:pt x="37793" y="134388"/>
                      <a:pt x="28816" y="131199"/>
                      <a:pt x="22695" y="131199"/>
                    </a:cubicBezTo>
                    <a:cubicBezTo>
                      <a:pt x="10454" y="131199"/>
                      <a:pt x="253" y="141562"/>
                      <a:pt x="253" y="154316"/>
                    </a:cubicBezTo>
                    <a:cubicBezTo>
                      <a:pt x="253" y="172649"/>
                      <a:pt x="20655" y="180620"/>
                      <a:pt x="38609" y="180620"/>
                    </a:cubicBezTo>
                    <a:cubicBezTo>
                      <a:pt x="65540" y="180620"/>
                      <a:pt x="80230" y="152721"/>
                      <a:pt x="81454" y="150330"/>
                    </a:cubicBezTo>
                    <a:cubicBezTo>
                      <a:pt x="86350" y="165077"/>
                      <a:pt x="101040" y="180620"/>
                      <a:pt x="125523" y="180620"/>
                    </a:cubicBezTo>
                    <a:cubicBezTo>
                      <a:pt x="167551" y="180620"/>
                      <a:pt x="190810" y="129207"/>
                      <a:pt x="190810" y="119243"/>
                    </a:cubicBezTo>
                    <a:cubicBezTo>
                      <a:pt x="190810" y="115257"/>
                      <a:pt x="187138" y="115257"/>
                      <a:pt x="185913" y="115257"/>
                    </a:cubicBezTo>
                    <a:cubicBezTo>
                      <a:pt x="182241" y="115257"/>
                      <a:pt x="181425" y="116851"/>
                      <a:pt x="180609" y="119641"/>
                    </a:cubicBezTo>
                    <a:cubicBezTo>
                      <a:pt x="167143" y="162287"/>
                      <a:pt x="139396" y="171852"/>
                      <a:pt x="126339" y="171852"/>
                    </a:cubicBezTo>
                    <a:cubicBezTo>
                      <a:pt x="110425" y="171852"/>
                      <a:pt x="103896" y="159098"/>
                      <a:pt x="103896" y="145547"/>
                    </a:cubicBezTo>
                    <a:cubicBezTo>
                      <a:pt x="103896" y="136779"/>
                      <a:pt x="106345" y="128011"/>
                      <a:pt x="110833" y="110475"/>
                    </a:cubicBezTo>
                    <a:lnTo>
                      <a:pt x="124707" y="55873"/>
                    </a:ln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20E403-B74B-BF39-7FFA-66A2FB06FB7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4630764" y="5685648"/>
                <a:ext cx="226872" cy="247104"/>
              </a:xfrm>
              <a:custGeom>
                <a:avLst/>
                <a:gdLst>
                  <a:gd name="connsiteX0" fmla="*/ 123082 w 226872"/>
                  <a:gd name="connsiteY0" fmla="*/ 8444 h 247104"/>
                  <a:gd name="connsiteX1" fmla="*/ 113697 w 226872"/>
                  <a:gd name="connsiteY1" fmla="*/ 75 h 247104"/>
                  <a:gd name="connsiteX2" fmla="*/ 104720 w 226872"/>
                  <a:gd name="connsiteY2" fmla="*/ 8444 h 247104"/>
                  <a:gd name="connsiteX3" fmla="*/ 3117 w 226872"/>
                  <a:gd name="connsiteY3" fmla="*/ 231237 h 247104"/>
                  <a:gd name="connsiteX4" fmla="*/ 261 w 226872"/>
                  <a:gd name="connsiteY4" fmla="*/ 239208 h 247104"/>
                  <a:gd name="connsiteX5" fmla="*/ 8422 w 226872"/>
                  <a:gd name="connsiteY5" fmla="*/ 247179 h 247104"/>
                  <a:gd name="connsiteX6" fmla="*/ 17807 w 226872"/>
                  <a:gd name="connsiteY6" fmla="*/ 238809 h 247104"/>
                  <a:gd name="connsiteX7" fmla="*/ 113697 w 226872"/>
                  <a:gd name="connsiteY7" fmla="*/ 27575 h 247104"/>
                  <a:gd name="connsiteX8" fmla="*/ 209588 w 226872"/>
                  <a:gd name="connsiteY8" fmla="*/ 238809 h 247104"/>
                  <a:gd name="connsiteX9" fmla="*/ 218973 w 226872"/>
                  <a:gd name="connsiteY9" fmla="*/ 247179 h 247104"/>
                  <a:gd name="connsiteX10" fmla="*/ 227134 w 226872"/>
                  <a:gd name="connsiteY10" fmla="*/ 239208 h 247104"/>
                  <a:gd name="connsiteX11" fmla="*/ 224686 w 226872"/>
                  <a:gd name="connsiteY11" fmla="*/ 232831 h 247104"/>
                  <a:gd name="connsiteX12" fmla="*/ 123082 w 226872"/>
                  <a:gd name="connsiteY12" fmla="*/ 8444 h 24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872" h="247104">
                    <a:moveTo>
                      <a:pt x="123082" y="8444"/>
                    </a:moveTo>
                    <a:cubicBezTo>
                      <a:pt x="119818" y="1669"/>
                      <a:pt x="117370" y="75"/>
                      <a:pt x="113697" y="75"/>
                    </a:cubicBezTo>
                    <a:cubicBezTo>
                      <a:pt x="108393" y="75"/>
                      <a:pt x="107169" y="2865"/>
                      <a:pt x="104720" y="8444"/>
                    </a:cubicBezTo>
                    <a:lnTo>
                      <a:pt x="3117" y="231237"/>
                    </a:lnTo>
                    <a:cubicBezTo>
                      <a:pt x="669" y="236418"/>
                      <a:pt x="261" y="237215"/>
                      <a:pt x="261" y="239208"/>
                    </a:cubicBezTo>
                    <a:cubicBezTo>
                      <a:pt x="261" y="243592"/>
                      <a:pt x="3933" y="247179"/>
                      <a:pt x="8422" y="247179"/>
                    </a:cubicBezTo>
                    <a:cubicBezTo>
                      <a:pt x="11278" y="247179"/>
                      <a:pt x="14542" y="246382"/>
                      <a:pt x="17807" y="238809"/>
                    </a:cubicBezTo>
                    <a:lnTo>
                      <a:pt x="113697" y="27575"/>
                    </a:lnTo>
                    <a:lnTo>
                      <a:pt x="209588" y="238809"/>
                    </a:lnTo>
                    <a:cubicBezTo>
                      <a:pt x="213260" y="247179"/>
                      <a:pt x="217341" y="247179"/>
                      <a:pt x="218973" y="247179"/>
                    </a:cubicBezTo>
                    <a:cubicBezTo>
                      <a:pt x="223461" y="247179"/>
                      <a:pt x="227134" y="243592"/>
                      <a:pt x="227134" y="239208"/>
                    </a:cubicBezTo>
                    <a:cubicBezTo>
                      <a:pt x="227134" y="238411"/>
                      <a:pt x="227134" y="237614"/>
                      <a:pt x="224686" y="232831"/>
                    </a:cubicBezTo>
                    <a:lnTo>
                      <a:pt x="123082" y="8444"/>
                    </a:ln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2B59BF5-46A9-8D30-3BB5-A94610117C90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4982860" y="5747823"/>
                <a:ext cx="188108" cy="257865"/>
              </a:xfrm>
              <a:custGeom>
                <a:avLst/>
                <a:gdLst>
                  <a:gd name="connsiteX0" fmla="*/ 186746 w 188108"/>
                  <a:gd name="connsiteY0" fmla="*/ 24387 h 257865"/>
                  <a:gd name="connsiteX1" fmla="*/ 188378 w 188108"/>
                  <a:gd name="connsiteY1" fmla="*/ 15220 h 257865"/>
                  <a:gd name="connsiteX2" fmla="*/ 176545 w 188108"/>
                  <a:gd name="connsiteY2" fmla="*/ 4459 h 257865"/>
                  <a:gd name="connsiteX3" fmla="*/ 162264 w 188108"/>
                  <a:gd name="connsiteY3" fmla="*/ 12829 h 257865"/>
                  <a:gd name="connsiteX4" fmla="*/ 156551 w 188108"/>
                  <a:gd name="connsiteY4" fmla="*/ 34350 h 257865"/>
                  <a:gd name="connsiteX5" fmla="*/ 148390 w 188108"/>
                  <a:gd name="connsiteY5" fmla="*/ 66235 h 257865"/>
                  <a:gd name="connsiteX6" fmla="*/ 130028 w 188108"/>
                  <a:gd name="connsiteY6" fmla="*/ 137975 h 257865"/>
                  <a:gd name="connsiteX7" fmla="*/ 83919 w 188108"/>
                  <a:gd name="connsiteY7" fmla="*/ 171852 h 257865"/>
                  <a:gd name="connsiteX8" fmla="*/ 58620 w 188108"/>
                  <a:gd name="connsiteY8" fmla="*/ 139569 h 257865"/>
                  <a:gd name="connsiteX9" fmla="*/ 79430 w 188108"/>
                  <a:gd name="connsiteY9" fmla="*/ 61452 h 257865"/>
                  <a:gd name="connsiteX10" fmla="*/ 87591 w 188108"/>
                  <a:gd name="connsiteY10" fmla="*/ 32756 h 257865"/>
                  <a:gd name="connsiteX11" fmla="*/ 54132 w 188108"/>
                  <a:gd name="connsiteY11" fmla="*/ 75 h 257865"/>
                  <a:gd name="connsiteX12" fmla="*/ 270 w 188108"/>
                  <a:gd name="connsiteY12" fmla="*/ 61452 h 257865"/>
                  <a:gd name="connsiteX13" fmla="*/ 5166 w 188108"/>
                  <a:gd name="connsiteY13" fmla="*/ 65438 h 257865"/>
                  <a:gd name="connsiteX14" fmla="*/ 11695 w 188108"/>
                  <a:gd name="connsiteY14" fmla="*/ 58264 h 257865"/>
                  <a:gd name="connsiteX15" fmla="*/ 52908 w 188108"/>
                  <a:gd name="connsiteY15" fmla="*/ 8843 h 257865"/>
                  <a:gd name="connsiteX16" fmla="*/ 63109 w 188108"/>
                  <a:gd name="connsiteY16" fmla="*/ 21597 h 257865"/>
                  <a:gd name="connsiteX17" fmla="*/ 56172 w 188108"/>
                  <a:gd name="connsiteY17" fmla="*/ 49496 h 257865"/>
                  <a:gd name="connsiteX18" fmla="*/ 32505 w 188108"/>
                  <a:gd name="connsiteY18" fmla="*/ 133192 h 257865"/>
                  <a:gd name="connsiteX19" fmla="*/ 82287 w 188108"/>
                  <a:gd name="connsiteY19" fmla="*/ 180620 h 257865"/>
                  <a:gd name="connsiteX20" fmla="*/ 123499 w 188108"/>
                  <a:gd name="connsiteY20" fmla="*/ 162685 h 257865"/>
                  <a:gd name="connsiteX21" fmla="*/ 96976 w 188108"/>
                  <a:gd name="connsiteY21" fmla="*/ 224063 h 257865"/>
                  <a:gd name="connsiteX22" fmla="*/ 52091 w 188108"/>
                  <a:gd name="connsiteY22" fmla="*/ 249172 h 257865"/>
                  <a:gd name="connsiteX23" fmla="*/ 21080 w 188108"/>
                  <a:gd name="connsiteY23" fmla="*/ 232433 h 257865"/>
                  <a:gd name="connsiteX24" fmla="*/ 38626 w 188108"/>
                  <a:gd name="connsiteY24" fmla="*/ 227650 h 257865"/>
                  <a:gd name="connsiteX25" fmla="*/ 46787 w 188108"/>
                  <a:gd name="connsiteY25" fmla="*/ 211309 h 257865"/>
                  <a:gd name="connsiteX26" fmla="*/ 31689 w 188108"/>
                  <a:gd name="connsiteY26" fmla="*/ 197360 h 257865"/>
                  <a:gd name="connsiteX27" fmla="*/ 8839 w 188108"/>
                  <a:gd name="connsiteY27" fmla="*/ 223266 h 257865"/>
                  <a:gd name="connsiteX28" fmla="*/ 52091 w 188108"/>
                  <a:gd name="connsiteY28" fmla="*/ 257940 h 257865"/>
                  <a:gd name="connsiteX29" fmla="*/ 147574 w 188108"/>
                  <a:gd name="connsiteY29" fmla="*/ 176635 h 257865"/>
                  <a:gd name="connsiteX30" fmla="*/ 186746 w 188108"/>
                  <a:gd name="connsiteY30" fmla="*/ 24387 h 2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8108" h="257865">
                    <a:moveTo>
                      <a:pt x="186746" y="24387"/>
                    </a:moveTo>
                    <a:cubicBezTo>
                      <a:pt x="188378" y="18807"/>
                      <a:pt x="188378" y="18010"/>
                      <a:pt x="188378" y="15220"/>
                    </a:cubicBezTo>
                    <a:cubicBezTo>
                      <a:pt x="188378" y="8046"/>
                      <a:pt x="182666" y="4459"/>
                      <a:pt x="176545" y="4459"/>
                    </a:cubicBezTo>
                    <a:cubicBezTo>
                      <a:pt x="172465" y="4459"/>
                      <a:pt x="165936" y="6850"/>
                      <a:pt x="162264" y="12829"/>
                    </a:cubicBezTo>
                    <a:cubicBezTo>
                      <a:pt x="161447" y="14821"/>
                      <a:pt x="158183" y="27177"/>
                      <a:pt x="156551" y="34350"/>
                    </a:cubicBezTo>
                    <a:cubicBezTo>
                      <a:pt x="153695" y="44713"/>
                      <a:pt x="150838" y="55474"/>
                      <a:pt x="148390" y="66235"/>
                    </a:cubicBezTo>
                    <a:lnTo>
                      <a:pt x="130028" y="137975"/>
                    </a:lnTo>
                    <a:cubicBezTo>
                      <a:pt x="128396" y="143953"/>
                      <a:pt x="110850" y="171852"/>
                      <a:pt x="83919" y="171852"/>
                    </a:cubicBezTo>
                    <a:cubicBezTo>
                      <a:pt x="63109" y="171852"/>
                      <a:pt x="58620" y="154316"/>
                      <a:pt x="58620" y="139569"/>
                    </a:cubicBezTo>
                    <a:cubicBezTo>
                      <a:pt x="58620" y="121236"/>
                      <a:pt x="65557" y="96525"/>
                      <a:pt x="79430" y="61452"/>
                    </a:cubicBezTo>
                    <a:cubicBezTo>
                      <a:pt x="85959" y="45111"/>
                      <a:pt x="87591" y="40727"/>
                      <a:pt x="87591" y="32756"/>
                    </a:cubicBezTo>
                    <a:cubicBezTo>
                      <a:pt x="87591" y="14821"/>
                      <a:pt x="74534" y="75"/>
                      <a:pt x="54132" y="75"/>
                    </a:cubicBezTo>
                    <a:cubicBezTo>
                      <a:pt x="15367" y="75"/>
                      <a:pt x="270" y="57865"/>
                      <a:pt x="270" y="61452"/>
                    </a:cubicBezTo>
                    <a:cubicBezTo>
                      <a:pt x="270" y="65438"/>
                      <a:pt x="4350" y="65438"/>
                      <a:pt x="5166" y="65438"/>
                    </a:cubicBezTo>
                    <a:cubicBezTo>
                      <a:pt x="9247" y="65438"/>
                      <a:pt x="9655" y="64641"/>
                      <a:pt x="11695" y="58264"/>
                    </a:cubicBezTo>
                    <a:cubicBezTo>
                      <a:pt x="22712" y="20800"/>
                      <a:pt x="39034" y="8843"/>
                      <a:pt x="52908" y="8843"/>
                    </a:cubicBezTo>
                    <a:cubicBezTo>
                      <a:pt x="56172" y="8843"/>
                      <a:pt x="63109" y="8843"/>
                      <a:pt x="63109" y="21597"/>
                    </a:cubicBezTo>
                    <a:cubicBezTo>
                      <a:pt x="63109" y="31561"/>
                      <a:pt x="59028" y="41923"/>
                      <a:pt x="56172" y="49496"/>
                    </a:cubicBezTo>
                    <a:cubicBezTo>
                      <a:pt x="39850" y="91742"/>
                      <a:pt x="32505" y="114460"/>
                      <a:pt x="32505" y="133192"/>
                    </a:cubicBezTo>
                    <a:cubicBezTo>
                      <a:pt x="32505" y="168664"/>
                      <a:pt x="58212" y="180620"/>
                      <a:pt x="82287" y="180620"/>
                    </a:cubicBezTo>
                    <a:cubicBezTo>
                      <a:pt x="98200" y="180620"/>
                      <a:pt x="112074" y="173845"/>
                      <a:pt x="123499" y="162685"/>
                    </a:cubicBezTo>
                    <a:cubicBezTo>
                      <a:pt x="118195" y="183410"/>
                      <a:pt x="113298" y="202939"/>
                      <a:pt x="96976" y="224063"/>
                    </a:cubicBezTo>
                    <a:cubicBezTo>
                      <a:pt x="86367" y="237614"/>
                      <a:pt x="70861" y="249172"/>
                      <a:pt x="52091" y="249172"/>
                    </a:cubicBezTo>
                    <a:cubicBezTo>
                      <a:pt x="46379" y="249172"/>
                      <a:pt x="28017" y="247976"/>
                      <a:pt x="21080" y="232433"/>
                    </a:cubicBezTo>
                    <a:cubicBezTo>
                      <a:pt x="27609" y="232433"/>
                      <a:pt x="32913" y="232433"/>
                      <a:pt x="38626" y="227650"/>
                    </a:cubicBezTo>
                    <a:cubicBezTo>
                      <a:pt x="42706" y="224063"/>
                      <a:pt x="46787" y="218882"/>
                      <a:pt x="46787" y="211309"/>
                    </a:cubicBezTo>
                    <a:cubicBezTo>
                      <a:pt x="46787" y="198954"/>
                      <a:pt x="35770" y="197360"/>
                      <a:pt x="31689" y="197360"/>
                    </a:cubicBezTo>
                    <a:cubicBezTo>
                      <a:pt x="22304" y="197360"/>
                      <a:pt x="8839" y="203737"/>
                      <a:pt x="8839" y="223266"/>
                    </a:cubicBezTo>
                    <a:cubicBezTo>
                      <a:pt x="8839" y="243194"/>
                      <a:pt x="26793" y="257940"/>
                      <a:pt x="52091" y="257940"/>
                    </a:cubicBezTo>
                    <a:cubicBezTo>
                      <a:pt x="94120" y="257940"/>
                      <a:pt x="136149" y="221672"/>
                      <a:pt x="147574" y="176635"/>
                    </a:cubicBezTo>
                    <a:lnTo>
                      <a:pt x="186746" y="24387"/>
                    </a:ln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A199ED5-F1CA-C9B7-ED31-66631790F19F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15184508" y="5798797"/>
                <a:ext cx="86546" cy="187759"/>
              </a:xfrm>
              <a:custGeom>
                <a:avLst/>
                <a:gdLst>
                  <a:gd name="connsiteX0" fmla="*/ 79395 w 86546"/>
                  <a:gd name="connsiteY0" fmla="*/ 10678 h 187759"/>
                  <a:gd name="connsiteX1" fmla="*/ 67969 w 86546"/>
                  <a:gd name="connsiteY1" fmla="*/ 76 h 187759"/>
                  <a:gd name="connsiteX2" fmla="*/ 51974 w 86546"/>
                  <a:gd name="connsiteY2" fmla="*/ 15421 h 187759"/>
                  <a:gd name="connsiteX3" fmla="*/ 63399 w 86546"/>
                  <a:gd name="connsiteY3" fmla="*/ 26022 h 187759"/>
                  <a:gd name="connsiteX4" fmla="*/ 79395 w 86546"/>
                  <a:gd name="connsiteY4" fmla="*/ 10678 h 187759"/>
                  <a:gd name="connsiteX5" fmla="*/ 21126 w 86546"/>
                  <a:gd name="connsiteY5" fmla="*/ 152404 h 187759"/>
                  <a:gd name="connsiteX6" fmla="*/ 18555 w 86546"/>
                  <a:gd name="connsiteY6" fmla="*/ 164122 h 187759"/>
                  <a:gd name="connsiteX7" fmla="*/ 45690 w 86546"/>
                  <a:gd name="connsiteY7" fmla="*/ 187836 h 187759"/>
                  <a:gd name="connsiteX8" fmla="*/ 86821 w 86546"/>
                  <a:gd name="connsiteY8" fmla="*/ 145150 h 187759"/>
                  <a:gd name="connsiteX9" fmla="*/ 82251 w 86546"/>
                  <a:gd name="connsiteY9" fmla="*/ 141524 h 187759"/>
                  <a:gd name="connsiteX10" fmla="*/ 76824 w 86546"/>
                  <a:gd name="connsiteY10" fmla="*/ 146266 h 187759"/>
                  <a:gd name="connsiteX11" fmla="*/ 46547 w 86546"/>
                  <a:gd name="connsiteY11" fmla="*/ 180024 h 187759"/>
                  <a:gd name="connsiteX12" fmla="*/ 39406 w 86546"/>
                  <a:gd name="connsiteY12" fmla="*/ 170259 h 187759"/>
                  <a:gd name="connsiteX13" fmla="*/ 43976 w 86546"/>
                  <a:gd name="connsiteY13" fmla="*/ 152404 h 187759"/>
                  <a:gd name="connsiteX14" fmla="*/ 53116 w 86546"/>
                  <a:gd name="connsiteY14" fmla="*/ 130085 h 187759"/>
                  <a:gd name="connsiteX15" fmla="*/ 67112 w 86546"/>
                  <a:gd name="connsiteY15" fmla="*/ 94653 h 187759"/>
                  <a:gd name="connsiteX16" fmla="*/ 68826 w 86546"/>
                  <a:gd name="connsiteY16" fmla="*/ 85726 h 187759"/>
                  <a:gd name="connsiteX17" fmla="*/ 41691 w 86546"/>
                  <a:gd name="connsiteY17" fmla="*/ 62012 h 187759"/>
                  <a:gd name="connsiteX18" fmla="*/ 275 w 86546"/>
                  <a:gd name="connsiteY18" fmla="*/ 104697 h 187759"/>
                  <a:gd name="connsiteX19" fmla="*/ 5130 w 86546"/>
                  <a:gd name="connsiteY19" fmla="*/ 108324 h 187759"/>
                  <a:gd name="connsiteX20" fmla="*/ 10272 w 86546"/>
                  <a:gd name="connsiteY20" fmla="*/ 103860 h 187759"/>
                  <a:gd name="connsiteX21" fmla="*/ 40834 w 86546"/>
                  <a:gd name="connsiteY21" fmla="*/ 69823 h 187759"/>
                  <a:gd name="connsiteX22" fmla="*/ 47975 w 86546"/>
                  <a:gd name="connsiteY22" fmla="*/ 79588 h 187759"/>
                  <a:gd name="connsiteX23" fmla="*/ 39120 w 86546"/>
                  <a:gd name="connsiteY23" fmla="*/ 107487 h 187759"/>
                  <a:gd name="connsiteX24" fmla="*/ 21126 w 86546"/>
                  <a:gd name="connsiteY24" fmla="*/ 152404 h 187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6546" h="187759">
                    <a:moveTo>
                      <a:pt x="79395" y="10678"/>
                    </a:moveTo>
                    <a:cubicBezTo>
                      <a:pt x="79395" y="6214"/>
                      <a:pt x="75967" y="76"/>
                      <a:pt x="67969" y="76"/>
                    </a:cubicBezTo>
                    <a:cubicBezTo>
                      <a:pt x="60257" y="76"/>
                      <a:pt x="51974" y="7330"/>
                      <a:pt x="51974" y="15421"/>
                    </a:cubicBezTo>
                    <a:cubicBezTo>
                      <a:pt x="51974" y="20163"/>
                      <a:pt x="55687" y="26022"/>
                      <a:pt x="63399" y="26022"/>
                    </a:cubicBezTo>
                    <a:cubicBezTo>
                      <a:pt x="71682" y="26022"/>
                      <a:pt x="79395" y="18210"/>
                      <a:pt x="79395" y="10678"/>
                    </a:cubicBezTo>
                    <a:close/>
                    <a:moveTo>
                      <a:pt x="21126" y="152404"/>
                    </a:moveTo>
                    <a:cubicBezTo>
                      <a:pt x="19983" y="156031"/>
                      <a:pt x="18555" y="159379"/>
                      <a:pt x="18555" y="164122"/>
                    </a:cubicBezTo>
                    <a:cubicBezTo>
                      <a:pt x="18555" y="177234"/>
                      <a:pt x="29980" y="187836"/>
                      <a:pt x="45690" y="187836"/>
                    </a:cubicBezTo>
                    <a:cubicBezTo>
                      <a:pt x="74253" y="187836"/>
                      <a:pt x="86821" y="149335"/>
                      <a:pt x="86821" y="145150"/>
                    </a:cubicBezTo>
                    <a:cubicBezTo>
                      <a:pt x="86821" y="141524"/>
                      <a:pt x="83108" y="141524"/>
                      <a:pt x="82251" y="141524"/>
                    </a:cubicBezTo>
                    <a:cubicBezTo>
                      <a:pt x="78252" y="141524"/>
                      <a:pt x="77966" y="143197"/>
                      <a:pt x="76824" y="146266"/>
                    </a:cubicBezTo>
                    <a:cubicBezTo>
                      <a:pt x="70254" y="168585"/>
                      <a:pt x="57687" y="180024"/>
                      <a:pt x="46547" y="180024"/>
                    </a:cubicBezTo>
                    <a:cubicBezTo>
                      <a:pt x="40834" y="180024"/>
                      <a:pt x="39406" y="176397"/>
                      <a:pt x="39406" y="170259"/>
                    </a:cubicBezTo>
                    <a:cubicBezTo>
                      <a:pt x="39406" y="163843"/>
                      <a:pt x="41406" y="158542"/>
                      <a:pt x="43976" y="152404"/>
                    </a:cubicBezTo>
                    <a:cubicBezTo>
                      <a:pt x="46833" y="144871"/>
                      <a:pt x="49974" y="137339"/>
                      <a:pt x="53116" y="130085"/>
                    </a:cubicBezTo>
                    <a:cubicBezTo>
                      <a:pt x="55687" y="123389"/>
                      <a:pt x="65970" y="98001"/>
                      <a:pt x="67112" y="94653"/>
                    </a:cubicBezTo>
                    <a:cubicBezTo>
                      <a:pt x="67969" y="91864"/>
                      <a:pt x="68826" y="88516"/>
                      <a:pt x="68826" y="85726"/>
                    </a:cubicBezTo>
                    <a:cubicBezTo>
                      <a:pt x="68826" y="72613"/>
                      <a:pt x="57401" y="62012"/>
                      <a:pt x="41691" y="62012"/>
                    </a:cubicBezTo>
                    <a:cubicBezTo>
                      <a:pt x="13414" y="62012"/>
                      <a:pt x="275" y="99954"/>
                      <a:pt x="275" y="104697"/>
                    </a:cubicBezTo>
                    <a:cubicBezTo>
                      <a:pt x="275" y="108324"/>
                      <a:pt x="4273" y="108324"/>
                      <a:pt x="5130" y="108324"/>
                    </a:cubicBezTo>
                    <a:cubicBezTo>
                      <a:pt x="9129" y="108324"/>
                      <a:pt x="9415" y="106929"/>
                      <a:pt x="10272" y="103860"/>
                    </a:cubicBezTo>
                    <a:cubicBezTo>
                      <a:pt x="17698" y="79867"/>
                      <a:pt x="30266" y="69823"/>
                      <a:pt x="40834" y="69823"/>
                    </a:cubicBezTo>
                    <a:cubicBezTo>
                      <a:pt x="45404" y="69823"/>
                      <a:pt x="47975" y="72055"/>
                      <a:pt x="47975" y="79588"/>
                    </a:cubicBezTo>
                    <a:cubicBezTo>
                      <a:pt x="47975" y="86005"/>
                      <a:pt x="46261" y="90190"/>
                      <a:pt x="39120" y="107487"/>
                    </a:cubicBezTo>
                    <a:lnTo>
                      <a:pt x="21126" y="152404"/>
                    </a:ln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EB22EB8-6C43-9EAC-F3F1-8DF8490622AD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15330192" y="5625068"/>
                <a:ext cx="94666" cy="398555"/>
              </a:xfrm>
              <a:custGeom>
                <a:avLst/>
                <a:gdLst>
                  <a:gd name="connsiteX0" fmla="*/ 94944 w 94666"/>
                  <a:gd name="connsiteY0" fmla="*/ 199352 h 398555"/>
                  <a:gd name="connsiteX1" fmla="*/ 68013 w 94666"/>
                  <a:gd name="connsiteY1" fmla="*/ 75003 h 398555"/>
                  <a:gd name="connsiteX2" fmla="*/ 4358 w 94666"/>
                  <a:gd name="connsiteY2" fmla="*/ 75 h 398555"/>
                  <a:gd name="connsiteX3" fmla="*/ 278 w 94666"/>
                  <a:gd name="connsiteY3" fmla="*/ 4060 h 398555"/>
                  <a:gd name="connsiteX4" fmla="*/ 8031 w 94666"/>
                  <a:gd name="connsiteY4" fmla="*/ 13227 h 398555"/>
                  <a:gd name="connsiteX5" fmla="*/ 71278 w 94666"/>
                  <a:gd name="connsiteY5" fmla="*/ 199352 h 398555"/>
                  <a:gd name="connsiteX6" fmla="*/ 5583 w 94666"/>
                  <a:gd name="connsiteY6" fmla="*/ 387869 h 398555"/>
                  <a:gd name="connsiteX7" fmla="*/ 278 w 94666"/>
                  <a:gd name="connsiteY7" fmla="*/ 394645 h 398555"/>
                  <a:gd name="connsiteX8" fmla="*/ 4358 w 94666"/>
                  <a:gd name="connsiteY8" fmla="*/ 398630 h 398555"/>
                  <a:gd name="connsiteX9" fmla="*/ 69238 w 94666"/>
                  <a:gd name="connsiteY9" fmla="*/ 320912 h 398555"/>
                  <a:gd name="connsiteX10" fmla="*/ 94944 w 94666"/>
                  <a:gd name="connsiteY10" fmla="*/ 199352 h 39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666" h="398555">
                    <a:moveTo>
                      <a:pt x="94944" y="199352"/>
                    </a:moveTo>
                    <a:cubicBezTo>
                      <a:pt x="94944" y="168265"/>
                      <a:pt x="90456" y="120040"/>
                      <a:pt x="68013" y="75003"/>
                    </a:cubicBezTo>
                    <a:cubicBezTo>
                      <a:pt x="43531" y="25981"/>
                      <a:pt x="8439" y="75"/>
                      <a:pt x="4358" y="75"/>
                    </a:cubicBezTo>
                    <a:cubicBezTo>
                      <a:pt x="1910" y="75"/>
                      <a:pt x="278" y="1669"/>
                      <a:pt x="278" y="4060"/>
                    </a:cubicBezTo>
                    <a:cubicBezTo>
                      <a:pt x="278" y="5256"/>
                      <a:pt x="278" y="6053"/>
                      <a:pt x="8031" y="13227"/>
                    </a:cubicBezTo>
                    <a:cubicBezTo>
                      <a:pt x="48019" y="52684"/>
                      <a:pt x="71278" y="116054"/>
                      <a:pt x="71278" y="199352"/>
                    </a:cubicBezTo>
                    <a:cubicBezTo>
                      <a:pt x="71278" y="267505"/>
                      <a:pt x="56180" y="337651"/>
                      <a:pt x="5583" y="387869"/>
                    </a:cubicBezTo>
                    <a:cubicBezTo>
                      <a:pt x="278" y="392652"/>
                      <a:pt x="278" y="393449"/>
                      <a:pt x="278" y="394645"/>
                    </a:cubicBezTo>
                    <a:cubicBezTo>
                      <a:pt x="278" y="397036"/>
                      <a:pt x="1910" y="398630"/>
                      <a:pt x="4358" y="398630"/>
                    </a:cubicBezTo>
                    <a:cubicBezTo>
                      <a:pt x="8439" y="398630"/>
                      <a:pt x="45163" y="371528"/>
                      <a:pt x="69238" y="320912"/>
                    </a:cubicBezTo>
                    <a:cubicBezTo>
                      <a:pt x="90048" y="277071"/>
                      <a:pt x="94944" y="232831"/>
                      <a:pt x="94944" y="1993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524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1D82E0-6782-65BB-E040-735762BFA6C7}"/>
              </a:ext>
            </a:extLst>
          </p:cNvPr>
          <p:cNvSpPr/>
          <p:nvPr/>
        </p:nvSpPr>
        <p:spPr>
          <a:xfrm>
            <a:off x="3609423" y="4219009"/>
            <a:ext cx="2137490" cy="2250992"/>
          </a:xfrm>
          <a:prstGeom prst="round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5D80F-1113-F300-866D-8EE725C06BB2}"/>
              </a:ext>
            </a:extLst>
          </p:cNvPr>
          <p:cNvSpPr/>
          <p:nvPr/>
        </p:nvSpPr>
        <p:spPr>
          <a:xfrm>
            <a:off x="6521169" y="4206226"/>
            <a:ext cx="3310611" cy="22509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stone duality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D72FC6F-04AF-F8FD-DE03-D8EB4093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E56A-0D22-8D34-E39B-B72B538877D7}"/>
              </a:ext>
            </a:extLst>
          </p:cNvPr>
          <p:cNvGrpSpPr/>
          <p:nvPr/>
        </p:nvGrpSpPr>
        <p:grpSpPr>
          <a:xfrm>
            <a:off x="2898023" y="1841722"/>
            <a:ext cx="6393046" cy="1846659"/>
            <a:chOff x="1481447" y="3932400"/>
            <a:chExt cx="6393046" cy="18466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5E5D8A-CEAF-3999-1E16-99392D918F1B}"/>
                </a:ext>
              </a:extLst>
            </p:cNvPr>
            <p:cNvSpPr txBox="1"/>
            <p:nvPr/>
          </p:nvSpPr>
          <p:spPr>
            <a:xfrm>
              <a:off x="1490010" y="3932400"/>
              <a:ext cx="6384483" cy="523220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2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1B3CDD-5F02-16E9-6691-10B4305F4C86}"/>
                </a:ext>
              </a:extLst>
            </p:cNvPr>
            <p:cNvSpPr txBox="1"/>
            <p:nvPr/>
          </p:nvSpPr>
          <p:spPr>
            <a:xfrm>
              <a:off x="1481447" y="3932400"/>
              <a:ext cx="6393046" cy="1846659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Locales.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The category of </a:t>
              </a:r>
              <a:r>
                <a:rPr lang="en-GB" sz="3200" b="1" i="1">
                  <a:solidFill>
                    <a:schemeClr val="bg1"/>
                  </a:solidFill>
                  <a:cs typeface="Courier New" panose="02070309020205020404" pitchFamily="49" charset="0"/>
                </a:rPr>
                <a:t>locales</a:t>
              </a:r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 is defined as:</a:t>
              </a:r>
            </a:p>
            <a:p>
              <a:endParaRPr lang="en-GB" sz="3200" b="1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endParaRPr>
            </a:p>
            <a:p>
              <a:endParaRPr lang="en-GB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64" name="Group 63" descr="\documentclass{article}&#10;\usepackage{amsmath}&#10;\usepackage[mathcal]{euscript}&#10;\DeclareMathOperator{\Opens}{\mathcal{O}\!\!}&#10;\pagestyle{empty}&#10;&#10;%categories:&#10;\newcommand{\Frm}{\mathbf{Frm}}&#10;\newcommand{\Top}{\mathbf{Top}}&#10;\newcommand{\Loc}{\mathbf{Loc}}&#10;\newcommand{\op}{\mathrm{op}}&#10;\begin{document}&#10;&#10;$$\Loc:= (\Frm)^\op$$&#10;&#10;&#10;\end{document}&#10;" title="IguanaTex Vector Display">
              <a:extLst>
                <a:ext uri="{FF2B5EF4-FFF2-40B4-BE49-F238E27FC236}">
                  <a16:creationId xmlns:a16="http://schemas.microsoft.com/office/drawing/2014/main" id="{85ED9D5C-56EA-6532-885A-D49BE55C4100}"/>
                </a:ext>
              </a:extLst>
            </p:cNvPr>
            <p:cNvGrpSpPr>
              <a:grpSpLocks noChangeAspect="1"/>
            </p:cNvGrpSpPr>
            <p:nvPr>
              <p:custDataLst>
                <p:tags r:id="rId62"/>
              </p:custDataLst>
            </p:nvPr>
          </p:nvGrpSpPr>
          <p:grpSpPr>
            <a:xfrm>
              <a:off x="3238920" y="5122849"/>
              <a:ext cx="2824955" cy="394759"/>
              <a:chOff x="10546317" y="5204626"/>
              <a:chExt cx="2824955" cy="394759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151784A-278E-622F-DAF2-7FB2315A6721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10546317" y="5229891"/>
                <a:ext cx="242826" cy="270805"/>
              </a:xfrm>
              <a:custGeom>
                <a:avLst/>
                <a:gdLst>
                  <a:gd name="connsiteX0" fmla="*/ 243024 w 242826"/>
                  <a:gd name="connsiteY0" fmla="*/ 162716 h 270805"/>
                  <a:gd name="connsiteX1" fmla="*/ 224129 w 242826"/>
                  <a:gd name="connsiteY1" fmla="*/ 162716 h 270805"/>
                  <a:gd name="connsiteX2" fmla="*/ 142115 w 242826"/>
                  <a:gd name="connsiteY2" fmla="*/ 252326 h 270805"/>
                  <a:gd name="connsiteX3" fmla="*/ 100706 w 242826"/>
                  <a:gd name="connsiteY3" fmla="*/ 252326 h 270805"/>
                  <a:gd name="connsiteX4" fmla="*/ 100706 w 242826"/>
                  <a:gd name="connsiteY4" fmla="*/ 18628 h 270805"/>
                  <a:gd name="connsiteX5" fmla="*/ 154980 w 242826"/>
                  <a:gd name="connsiteY5" fmla="*/ 18628 h 270805"/>
                  <a:gd name="connsiteX6" fmla="*/ 154980 w 242826"/>
                  <a:gd name="connsiteY6" fmla="*/ 75 h 270805"/>
                  <a:gd name="connsiteX7" fmla="*/ 73770 w 242826"/>
                  <a:gd name="connsiteY7" fmla="*/ 1259 h 270805"/>
                  <a:gd name="connsiteX8" fmla="*/ 198 w 242826"/>
                  <a:gd name="connsiteY8" fmla="*/ 75 h 270805"/>
                  <a:gd name="connsiteX9" fmla="*/ 198 w 242826"/>
                  <a:gd name="connsiteY9" fmla="*/ 18628 h 270805"/>
                  <a:gd name="connsiteX10" fmla="*/ 43617 w 242826"/>
                  <a:gd name="connsiteY10" fmla="*/ 18628 h 270805"/>
                  <a:gd name="connsiteX11" fmla="*/ 43617 w 242826"/>
                  <a:gd name="connsiteY11" fmla="*/ 252326 h 270805"/>
                  <a:gd name="connsiteX12" fmla="*/ 198 w 242826"/>
                  <a:gd name="connsiteY12" fmla="*/ 252326 h 270805"/>
                  <a:gd name="connsiteX13" fmla="*/ 198 w 242826"/>
                  <a:gd name="connsiteY13" fmla="*/ 270880 h 270805"/>
                  <a:gd name="connsiteX14" fmla="*/ 230561 w 242826"/>
                  <a:gd name="connsiteY14" fmla="*/ 270880 h 270805"/>
                  <a:gd name="connsiteX15" fmla="*/ 243024 w 242826"/>
                  <a:gd name="connsiteY15" fmla="*/ 162716 h 2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2826" h="270805">
                    <a:moveTo>
                      <a:pt x="243024" y="162716"/>
                    </a:moveTo>
                    <a:lnTo>
                      <a:pt x="224129" y="162716"/>
                    </a:lnTo>
                    <a:cubicBezTo>
                      <a:pt x="220913" y="189954"/>
                      <a:pt x="214078" y="252326"/>
                      <a:pt x="142115" y="252326"/>
                    </a:cubicBezTo>
                    <a:lnTo>
                      <a:pt x="100706" y="252326"/>
                    </a:lnTo>
                    <a:lnTo>
                      <a:pt x="100706" y="18628"/>
                    </a:lnTo>
                    <a:lnTo>
                      <a:pt x="154980" y="18628"/>
                    </a:lnTo>
                    <a:lnTo>
                      <a:pt x="154980" y="75"/>
                    </a:lnTo>
                    <a:cubicBezTo>
                      <a:pt x="137290" y="1259"/>
                      <a:pt x="93469" y="1259"/>
                      <a:pt x="73770" y="1259"/>
                    </a:cubicBezTo>
                    <a:cubicBezTo>
                      <a:pt x="56080" y="1259"/>
                      <a:pt x="15475" y="1259"/>
                      <a:pt x="198" y="75"/>
                    </a:cubicBezTo>
                    <a:lnTo>
                      <a:pt x="198" y="18628"/>
                    </a:lnTo>
                    <a:lnTo>
                      <a:pt x="43617" y="18628"/>
                    </a:lnTo>
                    <a:lnTo>
                      <a:pt x="43617" y="252326"/>
                    </a:lnTo>
                    <a:lnTo>
                      <a:pt x="198" y="252326"/>
                    </a:lnTo>
                    <a:lnTo>
                      <a:pt x="198" y="270880"/>
                    </a:lnTo>
                    <a:lnTo>
                      <a:pt x="230561" y="270880"/>
                    </a:lnTo>
                    <a:lnTo>
                      <a:pt x="243024" y="162716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E68628B-052E-1DF6-A98E-25DADFD83AB3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10821572" y="5321870"/>
                <a:ext cx="205035" cy="181194"/>
              </a:xfrm>
              <a:custGeom>
                <a:avLst/>
                <a:gdLst>
                  <a:gd name="connsiteX0" fmla="*/ 205240 w 205035"/>
                  <a:gd name="connsiteY0" fmla="*/ 92843 h 181194"/>
                  <a:gd name="connsiteX1" fmla="*/ 102723 w 205035"/>
                  <a:gd name="connsiteY1" fmla="*/ 75 h 181194"/>
                  <a:gd name="connsiteX2" fmla="*/ 205 w 205035"/>
                  <a:gd name="connsiteY2" fmla="*/ 92843 h 181194"/>
                  <a:gd name="connsiteX3" fmla="*/ 102723 w 205035"/>
                  <a:gd name="connsiteY3" fmla="*/ 181269 h 181194"/>
                  <a:gd name="connsiteX4" fmla="*/ 205240 w 205035"/>
                  <a:gd name="connsiteY4" fmla="*/ 92843 h 181194"/>
                  <a:gd name="connsiteX5" fmla="*/ 102723 w 205035"/>
                  <a:gd name="connsiteY5" fmla="*/ 165479 h 181194"/>
                  <a:gd name="connsiteX6" fmla="*/ 51665 w 205035"/>
                  <a:gd name="connsiteY6" fmla="*/ 88501 h 181194"/>
                  <a:gd name="connsiteX7" fmla="*/ 58499 w 205035"/>
                  <a:gd name="connsiteY7" fmla="*/ 37182 h 181194"/>
                  <a:gd name="connsiteX8" fmla="*/ 102723 w 205035"/>
                  <a:gd name="connsiteY8" fmla="*/ 14286 h 181194"/>
                  <a:gd name="connsiteX9" fmla="*/ 145338 w 205035"/>
                  <a:gd name="connsiteY9" fmla="*/ 34419 h 181194"/>
                  <a:gd name="connsiteX10" fmla="*/ 153781 w 205035"/>
                  <a:gd name="connsiteY10" fmla="*/ 88501 h 181194"/>
                  <a:gd name="connsiteX11" fmla="*/ 102723 w 205035"/>
                  <a:gd name="connsiteY11" fmla="*/ 165479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035" h="181194">
                    <a:moveTo>
                      <a:pt x="205240" y="92843"/>
                    </a:moveTo>
                    <a:cubicBezTo>
                      <a:pt x="205240" y="39945"/>
                      <a:pt x="168254" y="75"/>
                      <a:pt x="102723" y="75"/>
                    </a:cubicBezTo>
                    <a:cubicBezTo>
                      <a:pt x="36790" y="75"/>
                      <a:pt x="205" y="40340"/>
                      <a:pt x="205" y="92843"/>
                    </a:cubicBezTo>
                    <a:cubicBezTo>
                      <a:pt x="205" y="141793"/>
                      <a:pt x="35584" y="181269"/>
                      <a:pt x="102723" y="181269"/>
                    </a:cubicBezTo>
                    <a:cubicBezTo>
                      <a:pt x="170264" y="181269"/>
                      <a:pt x="205240" y="141399"/>
                      <a:pt x="205240" y="92843"/>
                    </a:cubicBezTo>
                    <a:close/>
                    <a:moveTo>
                      <a:pt x="102723" y="165479"/>
                    </a:moveTo>
                    <a:cubicBezTo>
                      <a:pt x="51665" y="165479"/>
                      <a:pt x="51665" y="122845"/>
                      <a:pt x="51665" y="88501"/>
                    </a:cubicBezTo>
                    <a:cubicBezTo>
                      <a:pt x="51665" y="70737"/>
                      <a:pt x="51665" y="50604"/>
                      <a:pt x="58499" y="37182"/>
                    </a:cubicBezTo>
                    <a:cubicBezTo>
                      <a:pt x="66138" y="22576"/>
                      <a:pt x="83023" y="14286"/>
                      <a:pt x="102723" y="14286"/>
                    </a:cubicBezTo>
                    <a:cubicBezTo>
                      <a:pt x="119608" y="14286"/>
                      <a:pt x="136493" y="20602"/>
                      <a:pt x="145338" y="34419"/>
                    </a:cubicBezTo>
                    <a:cubicBezTo>
                      <a:pt x="153781" y="47841"/>
                      <a:pt x="153781" y="69552"/>
                      <a:pt x="153781" y="88501"/>
                    </a:cubicBezTo>
                    <a:cubicBezTo>
                      <a:pt x="153781" y="122845"/>
                      <a:pt x="153781" y="165479"/>
                      <a:pt x="102723" y="1654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86E22A6-BDC6-9177-3A9D-2E86989AAE97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11067993" y="5321870"/>
                <a:ext cx="176893" cy="181194"/>
              </a:xfrm>
              <a:custGeom>
                <a:avLst/>
                <a:gdLst>
                  <a:gd name="connsiteX0" fmla="*/ 129665 w 176893"/>
                  <a:gd name="connsiteY0" fmla="*/ 18234 h 181194"/>
                  <a:gd name="connsiteX1" fmla="*/ 121624 w 176893"/>
                  <a:gd name="connsiteY1" fmla="*/ 36393 h 181194"/>
                  <a:gd name="connsiteX2" fmla="*/ 146550 w 176893"/>
                  <a:gd name="connsiteY2" fmla="*/ 61262 h 181194"/>
                  <a:gd name="connsiteX3" fmla="*/ 171878 w 176893"/>
                  <a:gd name="connsiteY3" fmla="*/ 36393 h 181194"/>
                  <a:gd name="connsiteX4" fmla="*/ 101925 w 176893"/>
                  <a:gd name="connsiteY4" fmla="*/ 75 h 181194"/>
                  <a:gd name="connsiteX5" fmla="*/ 211 w 176893"/>
                  <a:gd name="connsiteY5" fmla="*/ 91264 h 181194"/>
                  <a:gd name="connsiteX6" fmla="*/ 99915 w 176893"/>
                  <a:gd name="connsiteY6" fmla="*/ 181269 h 181194"/>
                  <a:gd name="connsiteX7" fmla="*/ 177104 w 176893"/>
                  <a:gd name="connsiteY7" fmla="*/ 132714 h 181194"/>
                  <a:gd name="connsiteX8" fmla="*/ 167456 w 176893"/>
                  <a:gd name="connsiteY8" fmla="*/ 127187 h 181194"/>
                  <a:gd name="connsiteX9" fmla="*/ 157807 w 176893"/>
                  <a:gd name="connsiteY9" fmla="*/ 133109 h 181194"/>
                  <a:gd name="connsiteX10" fmla="*/ 107553 w 176893"/>
                  <a:gd name="connsiteY10" fmla="*/ 165479 h 181194"/>
                  <a:gd name="connsiteX11" fmla="*/ 51671 w 176893"/>
                  <a:gd name="connsiteY11" fmla="*/ 89290 h 181194"/>
                  <a:gd name="connsiteX12" fmla="*/ 103533 w 176893"/>
                  <a:gd name="connsiteY12" fmla="*/ 15865 h 181194"/>
                  <a:gd name="connsiteX13" fmla="*/ 129665 w 176893"/>
                  <a:gd name="connsiteY13" fmla="*/ 18234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6893" h="181194">
                    <a:moveTo>
                      <a:pt x="129665" y="18234"/>
                    </a:moveTo>
                    <a:cubicBezTo>
                      <a:pt x="122428" y="24550"/>
                      <a:pt x="121624" y="32840"/>
                      <a:pt x="121624" y="36393"/>
                    </a:cubicBezTo>
                    <a:cubicBezTo>
                      <a:pt x="121624" y="53762"/>
                      <a:pt x="135695" y="61262"/>
                      <a:pt x="146550" y="61262"/>
                    </a:cubicBezTo>
                    <a:cubicBezTo>
                      <a:pt x="159013" y="61262"/>
                      <a:pt x="171878" y="52973"/>
                      <a:pt x="171878" y="36393"/>
                    </a:cubicBezTo>
                    <a:cubicBezTo>
                      <a:pt x="171878" y="2443"/>
                      <a:pt x="125242" y="75"/>
                      <a:pt x="101925" y="75"/>
                    </a:cubicBezTo>
                    <a:cubicBezTo>
                      <a:pt x="29961" y="75"/>
                      <a:pt x="211" y="45472"/>
                      <a:pt x="211" y="91264"/>
                    </a:cubicBezTo>
                    <a:cubicBezTo>
                      <a:pt x="211" y="143767"/>
                      <a:pt x="38002" y="181269"/>
                      <a:pt x="99915" y="181269"/>
                    </a:cubicBezTo>
                    <a:cubicBezTo>
                      <a:pt x="165043" y="181269"/>
                      <a:pt x="177104" y="135477"/>
                      <a:pt x="177104" y="132714"/>
                    </a:cubicBezTo>
                    <a:cubicBezTo>
                      <a:pt x="177104" y="127187"/>
                      <a:pt x="171476" y="127187"/>
                      <a:pt x="167456" y="127187"/>
                    </a:cubicBezTo>
                    <a:cubicBezTo>
                      <a:pt x="160219" y="127187"/>
                      <a:pt x="159817" y="127977"/>
                      <a:pt x="157807" y="133109"/>
                    </a:cubicBezTo>
                    <a:cubicBezTo>
                      <a:pt x="147354" y="157979"/>
                      <a:pt x="128057" y="165479"/>
                      <a:pt x="107553" y="165479"/>
                    </a:cubicBezTo>
                    <a:cubicBezTo>
                      <a:pt x="51671" y="165479"/>
                      <a:pt x="51671" y="107449"/>
                      <a:pt x="51671" y="89290"/>
                    </a:cubicBezTo>
                    <a:cubicBezTo>
                      <a:pt x="51671" y="67184"/>
                      <a:pt x="51671" y="15865"/>
                      <a:pt x="103533" y="15865"/>
                    </a:cubicBezTo>
                    <a:cubicBezTo>
                      <a:pt x="117604" y="15865"/>
                      <a:pt x="124438" y="17049"/>
                      <a:pt x="129665" y="18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C211EF5-EB56-AC81-64F1-089C1D1150A1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11404444" y="5330554"/>
                <a:ext cx="42615" cy="170141"/>
              </a:xfrm>
              <a:custGeom>
                <a:avLst/>
                <a:gdLst>
                  <a:gd name="connsiteX0" fmla="*/ 42834 w 42615"/>
                  <a:gd name="connsiteY0" fmla="*/ 20997 h 170141"/>
                  <a:gd name="connsiteX1" fmla="*/ 21526 w 42615"/>
                  <a:gd name="connsiteY1" fmla="*/ 75 h 170141"/>
                  <a:gd name="connsiteX2" fmla="*/ 219 w 42615"/>
                  <a:gd name="connsiteY2" fmla="*/ 20997 h 170141"/>
                  <a:gd name="connsiteX3" fmla="*/ 21526 w 42615"/>
                  <a:gd name="connsiteY3" fmla="*/ 41919 h 170141"/>
                  <a:gd name="connsiteX4" fmla="*/ 42834 w 42615"/>
                  <a:gd name="connsiteY4" fmla="*/ 20997 h 170141"/>
                  <a:gd name="connsiteX5" fmla="*/ 42834 w 42615"/>
                  <a:gd name="connsiteY5" fmla="*/ 149294 h 170141"/>
                  <a:gd name="connsiteX6" fmla="*/ 21526 w 42615"/>
                  <a:gd name="connsiteY6" fmla="*/ 128372 h 170141"/>
                  <a:gd name="connsiteX7" fmla="*/ 219 w 42615"/>
                  <a:gd name="connsiteY7" fmla="*/ 149294 h 170141"/>
                  <a:gd name="connsiteX8" fmla="*/ 21526 w 42615"/>
                  <a:gd name="connsiteY8" fmla="*/ 170216 h 170141"/>
                  <a:gd name="connsiteX9" fmla="*/ 42834 w 42615"/>
                  <a:gd name="connsiteY9" fmla="*/ 149294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615" h="170141">
                    <a:moveTo>
                      <a:pt x="42834" y="20997"/>
                    </a:moveTo>
                    <a:cubicBezTo>
                      <a:pt x="42834" y="9549"/>
                      <a:pt x="33185" y="75"/>
                      <a:pt x="21526" y="75"/>
                    </a:cubicBezTo>
                    <a:cubicBezTo>
                      <a:pt x="9868" y="75"/>
                      <a:pt x="219" y="9549"/>
                      <a:pt x="219" y="20997"/>
                    </a:cubicBezTo>
                    <a:cubicBezTo>
                      <a:pt x="219" y="32445"/>
                      <a:pt x="9868" y="41919"/>
                      <a:pt x="21526" y="41919"/>
                    </a:cubicBezTo>
                    <a:cubicBezTo>
                      <a:pt x="33185" y="41919"/>
                      <a:pt x="42834" y="32445"/>
                      <a:pt x="42834" y="20997"/>
                    </a:cubicBezTo>
                    <a:close/>
                    <a:moveTo>
                      <a:pt x="42834" y="149294"/>
                    </a:moveTo>
                    <a:cubicBezTo>
                      <a:pt x="42834" y="137846"/>
                      <a:pt x="33185" y="128372"/>
                      <a:pt x="21526" y="128372"/>
                    </a:cubicBezTo>
                    <a:cubicBezTo>
                      <a:pt x="9868" y="128372"/>
                      <a:pt x="219" y="137846"/>
                      <a:pt x="219" y="149294"/>
                    </a:cubicBezTo>
                    <a:cubicBezTo>
                      <a:pt x="219" y="160742"/>
                      <a:pt x="9868" y="170216"/>
                      <a:pt x="21526" y="170216"/>
                    </a:cubicBezTo>
                    <a:cubicBezTo>
                      <a:pt x="33185" y="170216"/>
                      <a:pt x="42834" y="160742"/>
                      <a:pt x="42834" y="149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F55357F-3FE9-7D90-1C2C-3685C6DEF442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11504059" y="5355819"/>
                <a:ext cx="267350" cy="92373"/>
              </a:xfrm>
              <a:custGeom>
                <a:avLst/>
                <a:gdLst>
                  <a:gd name="connsiteX0" fmla="*/ 253903 w 267350"/>
                  <a:gd name="connsiteY0" fmla="*/ 15865 h 92373"/>
                  <a:gd name="connsiteX1" fmla="*/ 267572 w 267350"/>
                  <a:gd name="connsiteY1" fmla="*/ 7970 h 92373"/>
                  <a:gd name="connsiteX2" fmla="*/ 254305 w 267350"/>
                  <a:gd name="connsiteY2" fmla="*/ 75 h 92373"/>
                  <a:gd name="connsiteX3" fmla="*/ 13489 w 267350"/>
                  <a:gd name="connsiteY3" fmla="*/ 75 h 92373"/>
                  <a:gd name="connsiteX4" fmla="*/ 222 w 267350"/>
                  <a:gd name="connsiteY4" fmla="*/ 7970 h 92373"/>
                  <a:gd name="connsiteX5" fmla="*/ 13891 w 267350"/>
                  <a:gd name="connsiteY5" fmla="*/ 15865 h 92373"/>
                  <a:gd name="connsiteX6" fmla="*/ 253903 w 267350"/>
                  <a:gd name="connsiteY6" fmla="*/ 15865 h 92373"/>
                  <a:gd name="connsiteX7" fmla="*/ 254305 w 267350"/>
                  <a:gd name="connsiteY7" fmla="*/ 92448 h 92373"/>
                  <a:gd name="connsiteX8" fmla="*/ 267572 w 267350"/>
                  <a:gd name="connsiteY8" fmla="*/ 84553 h 92373"/>
                  <a:gd name="connsiteX9" fmla="*/ 253903 w 267350"/>
                  <a:gd name="connsiteY9" fmla="*/ 76658 h 92373"/>
                  <a:gd name="connsiteX10" fmla="*/ 13891 w 267350"/>
                  <a:gd name="connsiteY10" fmla="*/ 76658 h 92373"/>
                  <a:gd name="connsiteX11" fmla="*/ 222 w 267350"/>
                  <a:gd name="connsiteY11" fmla="*/ 84553 h 92373"/>
                  <a:gd name="connsiteX12" fmla="*/ 13489 w 267350"/>
                  <a:gd name="connsiteY12" fmla="*/ 92448 h 92373"/>
                  <a:gd name="connsiteX13" fmla="*/ 254305 w 267350"/>
                  <a:gd name="connsiteY13" fmla="*/ 92448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350" h="92373">
                    <a:moveTo>
                      <a:pt x="253903" y="15865"/>
                    </a:moveTo>
                    <a:cubicBezTo>
                      <a:pt x="259933" y="15865"/>
                      <a:pt x="267572" y="15865"/>
                      <a:pt x="267572" y="7970"/>
                    </a:cubicBezTo>
                    <a:cubicBezTo>
                      <a:pt x="267572" y="75"/>
                      <a:pt x="259933" y="75"/>
                      <a:pt x="254305" y="75"/>
                    </a:cubicBezTo>
                    <a:lnTo>
                      <a:pt x="13489" y="75"/>
                    </a:lnTo>
                    <a:cubicBezTo>
                      <a:pt x="7860" y="75"/>
                      <a:pt x="222" y="75"/>
                      <a:pt x="222" y="7970"/>
                    </a:cubicBezTo>
                    <a:cubicBezTo>
                      <a:pt x="222" y="15865"/>
                      <a:pt x="7860" y="15865"/>
                      <a:pt x="13891" y="15865"/>
                    </a:cubicBezTo>
                    <a:lnTo>
                      <a:pt x="253903" y="15865"/>
                    </a:lnTo>
                    <a:close/>
                    <a:moveTo>
                      <a:pt x="254305" y="92448"/>
                    </a:moveTo>
                    <a:cubicBezTo>
                      <a:pt x="259933" y="92448"/>
                      <a:pt x="267572" y="92448"/>
                      <a:pt x="267572" y="84553"/>
                    </a:cubicBezTo>
                    <a:cubicBezTo>
                      <a:pt x="267572" y="76658"/>
                      <a:pt x="259933" y="76658"/>
                      <a:pt x="253903" y="76658"/>
                    </a:cubicBezTo>
                    <a:lnTo>
                      <a:pt x="13891" y="76658"/>
                    </a:lnTo>
                    <a:cubicBezTo>
                      <a:pt x="7860" y="76658"/>
                      <a:pt x="222" y="76658"/>
                      <a:pt x="222" y="84553"/>
                    </a:cubicBezTo>
                    <a:cubicBezTo>
                      <a:pt x="222" y="92448"/>
                      <a:pt x="7860" y="92448"/>
                      <a:pt x="13489" y="92448"/>
                    </a:cubicBezTo>
                    <a:lnTo>
                      <a:pt x="254305" y="92448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1E81BF0-2497-6BED-925C-83CF83265647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11945710" y="5204626"/>
                <a:ext cx="93271" cy="394759"/>
              </a:xfrm>
              <a:custGeom>
                <a:avLst/>
                <a:gdLst>
                  <a:gd name="connsiteX0" fmla="*/ 93503 w 93271"/>
                  <a:gd name="connsiteY0" fmla="*/ 390887 h 394759"/>
                  <a:gd name="connsiteX1" fmla="*/ 86669 w 93271"/>
                  <a:gd name="connsiteY1" fmla="*/ 382202 h 394759"/>
                  <a:gd name="connsiteX2" fmla="*/ 23550 w 93271"/>
                  <a:gd name="connsiteY2" fmla="*/ 197455 h 394759"/>
                  <a:gd name="connsiteX3" fmla="*/ 88277 w 93271"/>
                  <a:gd name="connsiteY3" fmla="*/ 10733 h 394759"/>
                  <a:gd name="connsiteX4" fmla="*/ 93503 w 93271"/>
                  <a:gd name="connsiteY4" fmla="*/ 4022 h 394759"/>
                  <a:gd name="connsiteX5" fmla="*/ 89483 w 93271"/>
                  <a:gd name="connsiteY5" fmla="*/ 75 h 394759"/>
                  <a:gd name="connsiteX6" fmla="*/ 25560 w 93271"/>
                  <a:gd name="connsiteY6" fmla="*/ 77053 h 394759"/>
                  <a:gd name="connsiteX7" fmla="*/ 232 w 93271"/>
                  <a:gd name="connsiteY7" fmla="*/ 197455 h 394759"/>
                  <a:gd name="connsiteX8" fmla="*/ 26766 w 93271"/>
                  <a:gd name="connsiteY8" fmla="*/ 320620 h 394759"/>
                  <a:gd name="connsiteX9" fmla="*/ 89483 w 93271"/>
                  <a:gd name="connsiteY9" fmla="*/ 394834 h 394759"/>
                  <a:gd name="connsiteX10" fmla="*/ 93503 w 93271"/>
                  <a:gd name="connsiteY10" fmla="*/ 390887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271" h="394759">
                    <a:moveTo>
                      <a:pt x="93503" y="390887"/>
                    </a:moveTo>
                    <a:cubicBezTo>
                      <a:pt x="93503" y="389703"/>
                      <a:pt x="93503" y="388913"/>
                      <a:pt x="86669" y="382202"/>
                    </a:cubicBezTo>
                    <a:cubicBezTo>
                      <a:pt x="36415" y="332462"/>
                      <a:pt x="23550" y="257853"/>
                      <a:pt x="23550" y="197455"/>
                    </a:cubicBezTo>
                    <a:cubicBezTo>
                      <a:pt x="23550" y="128766"/>
                      <a:pt x="38827" y="60078"/>
                      <a:pt x="88277" y="10733"/>
                    </a:cubicBezTo>
                    <a:cubicBezTo>
                      <a:pt x="93503" y="5996"/>
                      <a:pt x="93503" y="5207"/>
                      <a:pt x="93503" y="4022"/>
                    </a:cubicBezTo>
                    <a:cubicBezTo>
                      <a:pt x="93503" y="1259"/>
                      <a:pt x="91895" y="75"/>
                      <a:pt x="89483" y="75"/>
                    </a:cubicBezTo>
                    <a:cubicBezTo>
                      <a:pt x="85463" y="75"/>
                      <a:pt x="49280" y="26918"/>
                      <a:pt x="25560" y="77053"/>
                    </a:cubicBezTo>
                    <a:cubicBezTo>
                      <a:pt x="5056" y="120476"/>
                      <a:pt x="232" y="164295"/>
                      <a:pt x="232" y="197455"/>
                    </a:cubicBezTo>
                    <a:cubicBezTo>
                      <a:pt x="232" y="228246"/>
                      <a:pt x="4654" y="276012"/>
                      <a:pt x="26766" y="320620"/>
                    </a:cubicBezTo>
                    <a:cubicBezTo>
                      <a:pt x="50888" y="369175"/>
                      <a:pt x="85463" y="394834"/>
                      <a:pt x="89483" y="394834"/>
                    </a:cubicBezTo>
                    <a:cubicBezTo>
                      <a:pt x="91895" y="394834"/>
                      <a:pt x="93503" y="393650"/>
                      <a:pt x="93503" y="39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A6EEBAC-11E5-5CB5-BDF2-0C108D21E04C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12077934" y="5232259"/>
                <a:ext cx="255691" cy="268436"/>
              </a:xfrm>
              <a:custGeom>
                <a:avLst/>
                <a:gdLst>
                  <a:gd name="connsiteX0" fmla="*/ 243464 w 255691"/>
                  <a:gd name="connsiteY0" fmla="*/ 75 h 268436"/>
                  <a:gd name="connsiteX1" fmla="*/ 236 w 255691"/>
                  <a:gd name="connsiteY1" fmla="*/ 75 h 268436"/>
                  <a:gd name="connsiteX2" fmla="*/ 236 w 255691"/>
                  <a:gd name="connsiteY2" fmla="*/ 18628 h 268436"/>
                  <a:gd name="connsiteX3" fmla="*/ 43655 w 255691"/>
                  <a:gd name="connsiteY3" fmla="*/ 18628 h 268436"/>
                  <a:gd name="connsiteX4" fmla="*/ 43655 w 255691"/>
                  <a:gd name="connsiteY4" fmla="*/ 249958 h 268436"/>
                  <a:gd name="connsiteX5" fmla="*/ 236 w 255691"/>
                  <a:gd name="connsiteY5" fmla="*/ 249958 h 268436"/>
                  <a:gd name="connsiteX6" fmla="*/ 236 w 255691"/>
                  <a:gd name="connsiteY6" fmla="*/ 268511 h 268436"/>
                  <a:gd name="connsiteX7" fmla="*/ 73808 w 255691"/>
                  <a:gd name="connsiteY7" fmla="*/ 267327 h 268436"/>
                  <a:gd name="connsiteX8" fmla="*/ 155018 w 255691"/>
                  <a:gd name="connsiteY8" fmla="*/ 268511 h 268436"/>
                  <a:gd name="connsiteX9" fmla="*/ 155018 w 255691"/>
                  <a:gd name="connsiteY9" fmla="*/ 249958 h 268436"/>
                  <a:gd name="connsiteX10" fmla="*/ 100744 w 255691"/>
                  <a:gd name="connsiteY10" fmla="*/ 249958 h 268436"/>
                  <a:gd name="connsiteX11" fmla="*/ 100744 w 255691"/>
                  <a:gd name="connsiteY11" fmla="*/ 143372 h 268436"/>
                  <a:gd name="connsiteX12" fmla="*/ 120845 w 255691"/>
                  <a:gd name="connsiteY12" fmla="*/ 143372 h 268436"/>
                  <a:gd name="connsiteX13" fmla="*/ 163058 w 255691"/>
                  <a:gd name="connsiteY13" fmla="*/ 189559 h 268436"/>
                  <a:gd name="connsiteX14" fmla="*/ 181954 w 255691"/>
                  <a:gd name="connsiteY14" fmla="*/ 189559 h 268436"/>
                  <a:gd name="connsiteX15" fmla="*/ 181954 w 255691"/>
                  <a:gd name="connsiteY15" fmla="*/ 78632 h 268436"/>
                  <a:gd name="connsiteX16" fmla="*/ 163058 w 255691"/>
                  <a:gd name="connsiteY16" fmla="*/ 78632 h 268436"/>
                  <a:gd name="connsiteX17" fmla="*/ 120845 w 255691"/>
                  <a:gd name="connsiteY17" fmla="*/ 124819 h 268436"/>
                  <a:gd name="connsiteX18" fmla="*/ 100744 w 255691"/>
                  <a:gd name="connsiteY18" fmla="*/ 124819 h 268436"/>
                  <a:gd name="connsiteX19" fmla="*/ 100744 w 255691"/>
                  <a:gd name="connsiteY19" fmla="*/ 18628 h 268436"/>
                  <a:gd name="connsiteX20" fmla="*/ 157028 w 255691"/>
                  <a:gd name="connsiteY20" fmla="*/ 18628 h 268436"/>
                  <a:gd name="connsiteX21" fmla="*/ 237032 w 255691"/>
                  <a:gd name="connsiteY21" fmla="*/ 95212 h 268436"/>
                  <a:gd name="connsiteX22" fmla="*/ 255927 w 255691"/>
                  <a:gd name="connsiteY22" fmla="*/ 95212 h 268436"/>
                  <a:gd name="connsiteX23" fmla="*/ 243464 w 255691"/>
                  <a:gd name="connsiteY23" fmla="*/ 75 h 26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691" h="268436">
                    <a:moveTo>
                      <a:pt x="243464" y="75"/>
                    </a:moveTo>
                    <a:lnTo>
                      <a:pt x="236" y="75"/>
                    </a:lnTo>
                    <a:lnTo>
                      <a:pt x="236" y="18628"/>
                    </a:lnTo>
                    <a:lnTo>
                      <a:pt x="43655" y="18628"/>
                    </a:lnTo>
                    <a:lnTo>
                      <a:pt x="43655" y="249958"/>
                    </a:lnTo>
                    <a:lnTo>
                      <a:pt x="236" y="249958"/>
                    </a:lnTo>
                    <a:lnTo>
                      <a:pt x="236" y="268511"/>
                    </a:lnTo>
                    <a:cubicBezTo>
                      <a:pt x="15513" y="267327"/>
                      <a:pt x="56118" y="267327"/>
                      <a:pt x="73808" y="267327"/>
                    </a:cubicBezTo>
                    <a:cubicBezTo>
                      <a:pt x="93507" y="267327"/>
                      <a:pt x="137328" y="267327"/>
                      <a:pt x="155018" y="268511"/>
                    </a:cubicBezTo>
                    <a:lnTo>
                      <a:pt x="155018" y="249958"/>
                    </a:lnTo>
                    <a:lnTo>
                      <a:pt x="100744" y="249958"/>
                    </a:lnTo>
                    <a:lnTo>
                      <a:pt x="100744" y="143372"/>
                    </a:lnTo>
                    <a:lnTo>
                      <a:pt x="120845" y="143372"/>
                    </a:lnTo>
                    <a:cubicBezTo>
                      <a:pt x="159440" y="143372"/>
                      <a:pt x="163058" y="160347"/>
                      <a:pt x="163058" y="189559"/>
                    </a:cubicBezTo>
                    <a:lnTo>
                      <a:pt x="181954" y="189559"/>
                    </a:lnTo>
                    <a:lnTo>
                      <a:pt x="181954" y="78632"/>
                    </a:lnTo>
                    <a:lnTo>
                      <a:pt x="163058" y="78632"/>
                    </a:lnTo>
                    <a:cubicBezTo>
                      <a:pt x="163058" y="107844"/>
                      <a:pt x="159842" y="124819"/>
                      <a:pt x="120845" y="124819"/>
                    </a:cubicBezTo>
                    <a:lnTo>
                      <a:pt x="100744" y="124819"/>
                    </a:lnTo>
                    <a:lnTo>
                      <a:pt x="100744" y="18628"/>
                    </a:lnTo>
                    <a:lnTo>
                      <a:pt x="157028" y="18628"/>
                    </a:lnTo>
                    <a:cubicBezTo>
                      <a:pt x="221755" y="18628"/>
                      <a:pt x="231001" y="49025"/>
                      <a:pt x="237032" y="95212"/>
                    </a:cubicBezTo>
                    <a:lnTo>
                      <a:pt x="255927" y="95212"/>
                    </a:lnTo>
                    <a:lnTo>
                      <a:pt x="243464" y="75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416A403-C5F1-7ABD-A5B5-E824FE2A269C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12329514" y="5323054"/>
                <a:ext cx="162822" cy="177641"/>
              </a:xfrm>
              <a:custGeom>
                <a:avLst/>
                <a:gdLst>
                  <a:gd name="connsiteX0" fmla="*/ 66979 w 162822"/>
                  <a:gd name="connsiteY0" fmla="*/ 44683 h 177641"/>
                  <a:gd name="connsiteX1" fmla="*/ 66979 w 162822"/>
                  <a:gd name="connsiteY1" fmla="*/ 75 h 177641"/>
                  <a:gd name="connsiteX2" fmla="*/ 242 w 162822"/>
                  <a:gd name="connsiteY2" fmla="*/ 3233 h 177641"/>
                  <a:gd name="connsiteX3" fmla="*/ 242 w 162822"/>
                  <a:gd name="connsiteY3" fmla="*/ 21787 h 177641"/>
                  <a:gd name="connsiteX4" fmla="*/ 27982 w 162822"/>
                  <a:gd name="connsiteY4" fmla="*/ 37182 h 177641"/>
                  <a:gd name="connsiteX5" fmla="*/ 27982 w 162822"/>
                  <a:gd name="connsiteY5" fmla="*/ 159163 h 177641"/>
                  <a:gd name="connsiteX6" fmla="*/ 242 w 162822"/>
                  <a:gd name="connsiteY6" fmla="*/ 159163 h 177641"/>
                  <a:gd name="connsiteX7" fmla="*/ 242 w 162822"/>
                  <a:gd name="connsiteY7" fmla="*/ 177717 h 177641"/>
                  <a:gd name="connsiteX8" fmla="*/ 50898 w 162822"/>
                  <a:gd name="connsiteY8" fmla="*/ 176532 h 177641"/>
                  <a:gd name="connsiteX9" fmla="*/ 106378 w 162822"/>
                  <a:gd name="connsiteY9" fmla="*/ 177717 h 177641"/>
                  <a:gd name="connsiteX10" fmla="*/ 106378 w 162822"/>
                  <a:gd name="connsiteY10" fmla="*/ 159163 h 177641"/>
                  <a:gd name="connsiteX11" fmla="*/ 71402 w 162822"/>
                  <a:gd name="connsiteY11" fmla="*/ 159163 h 177641"/>
                  <a:gd name="connsiteX12" fmla="*/ 71402 w 162822"/>
                  <a:gd name="connsiteY12" fmla="*/ 90080 h 177641"/>
                  <a:gd name="connsiteX13" fmla="*/ 121655 w 162822"/>
                  <a:gd name="connsiteY13" fmla="*/ 14286 h 177641"/>
                  <a:gd name="connsiteX14" fmla="*/ 114017 w 162822"/>
                  <a:gd name="connsiteY14" fmla="*/ 32445 h 177641"/>
                  <a:gd name="connsiteX15" fmla="*/ 138541 w 162822"/>
                  <a:gd name="connsiteY15" fmla="*/ 56525 h 177641"/>
                  <a:gd name="connsiteX16" fmla="*/ 163065 w 162822"/>
                  <a:gd name="connsiteY16" fmla="*/ 32445 h 177641"/>
                  <a:gd name="connsiteX17" fmla="*/ 120449 w 162822"/>
                  <a:gd name="connsiteY17" fmla="*/ 75 h 177641"/>
                  <a:gd name="connsiteX18" fmla="*/ 66979 w 162822"/>
                  <a:gd name="connsiteY18" fmla="*/ 44683 h 1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2822" h="177641">
                    <a:moveTo>
                      <a:pt x="66979" y="44683"/>
                    </a:moveTo>
                    <a:lnTo>
                      <a:pt x="66979" y="75"/>
                    </a:lnTo>
                    <a:lnTo>
                      <a:pt x="242" y="3233"/>
                    </a:lnTo>
                    <a:lnTo>
                      <a:pt x="242" y="21787"/>
                    </a:lnTo>
                    <a:cubicBezTo>
                      <a:pt x="25168" y="21787"/>
                      <a:pt x="27982" y="21787"/>
                      <a:pt x="27982" y="37182"/>
                    </a:cubicBezTo>
                    <a:lnTo>
                      <a:pt x="27982" y="159163"/>
                    </a:lnTo>
                    <a:lnTo>
                      <a:pt x="242" y="159163"/>
                    </a:lnTo>
                    <a:lnTo>
                      <a:pt x="242" y="177717"/>
                    </a:lnTo>
                    <a:cubicBezTo>
                      <a:pt x="14313" y="177322"/>
                      <a:pt x="32405" y="176532"/>
                      <a:pt x="50898" y="176532"/>
                    </a:cubicBezTo>
                    <a:cubicBezTo>
                      <a:pt x="66175" y="176532"/>
                      <a:pt x="91905" y="176532"/>
                      <a:pt x="106378" y="177717"/>
                    </a:cubicBezTo>
                    <a:lnTo>
                      <a:pt x="106378" y="159163"/>
                    </a:lnTo>
                    <a:lnTo>
                      <a:pt x="71402" y="159163"/>
                    </a:lnTo>
                    <a:lnTo>
                      <a:pt x="71402" y="90080"/>
                    </a:lnTo>
                    <a:cubicBezTo>
                      <a:pt x="71402" y="62447"/>
                      <a:pt x="81452" y="14286"/>
                      <a:pt x="121655" y="14286"/>
                    </a:cubicBezTo>
                    <a:cubicBezTo>
                      <a:pt x="121253" y="14681"/>
                      <a:pt x="114017" y="20997"/>
                      <a:pt x="114017" y="32445"/>
                    </a:cubicBezTo>
                    <a:cubicBezTo>
                      <a:pt x="114017" y="48630"/>
                      <a:pt x="126882" y="56525"/>
                      <a:pt x="138541" y="56525"/>
                    </a:cubicBezTo>
                    <a:cubicBezTo>
                      <a:pt x="150200" y="56525"/>
                      <a:pt x="163065" y="48235"/>
                      <a:pt x="163065" y="32445"/>
                    </a:cubicBezTo>
                    <a:cubicBezTo>
                      <a:pt x="163065" y="11523"/>
                      <a:pt x="141355" y="75"/>
                      <a:pt x="120449" y="75"/>
                    </a:cubicBezTo>
                    <a:cubicBezTo>
                      <a:pt x="92307" y="75"/>
                      <a:pt x="76226" y="19813"/>
                      <a:pt x="66979" y="446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E22C050-785E-156D-8979-2F9C5CEA18F3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12523136" y="5323054"/>
                <a:ext cx="357807" cy="177641"/>
              </a:xfrm>
              <a:custGeom>
                <a:avLst/>
                <a:gdLst>
                  <a:gd name="connsiteX0" fmla="*/ 27987 w 357807"/>
                  <a:gd name="connsiteY0" fmla="*/ 37182 h 177641"/>
                  <a:gd name="connsiteX1" fmla="*/ 27987 w 357807"/>
                  <a:gd name="connsiteY1" fmla="*/ 159163 h 177641"/>
                  <a:gd name="connsiteX2" fmla="*/ 247 w 357807"/>
                  <a:gd name="connsiteY2" fmla="*/ 159163 h 177641"/>
                  <a:gd name="connsiteX3" fmla="*/ 247 w 357807"/>
                  <a:gd name="connsiteY3" fmla="*/ 177717 h 177641"/>
                  <a:gd name="connsiteX4" fmla="*/ 50903 w 357807"/>
                  <a:gd name="connsiteY4" fmla="*/ 176532 h 177641"/>
                  <a:gd name="connsiteX5" fmla="*/ 101559 w 357807"/>
                  <a:gd name="connsiteY5" fmla="*/ 177717 h 177641"/>
                  <a:gd name="connsiteX6" fmla="*/ 101559 w 357807"/>
                  <a:gd name="connsiteY6" fmla="*/ 159163 h 177641"/>
                  <a:gd name="connsiteX7" fmla="*/ 73819 w 357807"/>
                  <a:gd name="connsiteY7" fmla="*/ 159163 h 177641"/>
                  <a:gd name="connsiteX8" fmla="*/ 73819 w 357807"/>
                  <a:gd name="connsiteY8" fmla="*/ 76658 h 177641"/>
                  <a:gd name="connsiteX9" fmla="*/ 133721 w 357807"/>
                  <a:gd name="connsiteY9" fmla="*/ 14286 h 177641"/>
                  <a:gd name="connsiteX10" fmla="*/ 156235 w 357807"/>
                  <a:gd name="connsiteY10" fmla="*/ 52578 h 177641"/>
                  <a:gd name="connsiteX11" fmla="*/ 156235 w 357807"/>
                  <a:gd name="connsiteY11" fmla="*/ 159163 h 177641"/>
                  <a:gd name="connsiteX12" fmla="*/ 128495 w 357807"/>
                  <a:gd name="connsiteY12" fmla="*/ 159163 h 177641"/>
                  <a:gd name="connsiteX13" fmla="*/ 128495 w 357807"/>
                  <a:gd name="connsiteY13" fmla="*/ 177717 h 177641"/>
                  <a:gd name="connsiteX14" fmla="*/ 179150 w 357807"/>
                  <a:gd name="connsiteY14" fmla="*/ 176532 h 177641"/>
                  <a:gd name="connsiteX15" fmla="*/ 229806 w 357807"/>
                  <a:gd name="connsiteY15" fmla="*/ 177717 h 177641"/>
                  <a:gd name="connsiteX16" fmla="*/ 229806 w 357807"/>
                  <a:gd name="connsiteY16" fmla="*/ 159163 h 177641"/>
                  <a:gd name="connsiteX17" fmla="*/ 202066 w 357807"/>
                  <a:gd name="connsiteY17" fmla="*/ 159163 h 177641"/>
                  <a:gd name="connsiteX18" fmla="*/ 202066 w 357807"/>
                  <a:gd name="connsiteY18" fmla="*/ 76658 h 177641"/>
                  <a:gd name="connsiteX19" fmla="*/ 261969 w 357807"/>
                  <a:gd name="connsiteY19" fmla="*/ 14286 h 177641"/>
                  <a:gd name="connsiteX20" fmla="*/ 284482 w 357807"/>
                  <a:gd name="connsiteY20" fmla="*/ 52578 h 177641"/>
                  <a:gd name="connsiteX21" fmla="*/ 284482 w 357807"/>
                  <a:gd name="connsiteY21" fmla="*/ 159163 h 177641"/>
                  <a:gd name="connsiteX22" fmla="*/ 256742 w 357807"/>
                  <a:gd name="connsiteY22" fmla="*/ 159163 h 177641"/>
                  <a:gd name="connsiteX23" fmla="*/ 256742 w 357807"/>
                  <a:gd name="connsiteY23" fmla="*/ 177717 h 177641"/>
                  <a:gd name="connsiteX24" fmla="*/ 307398 w 357807"/>
                  <a:gd name="connsiteY24" fmla="*/ 176532 h 177641"/>
                  <a:gd name="connsiteX25" fmla="*/ 358054 w 357807"/>
                  <a:gd name="connsiteY25" fmla="*/ 177717 h 177641"/>
                  <a:gd name="connsiteX26" fmla="*/ 358054 w 357807"/>
                  <a:gd name="connsiteY26" fmla="*/ 159163 h 177641"/>
                  <a:gd name="connsiteX27" fmla="*/ 330314 w 357807"/>
                  <a:gd name="connsiteY27" fmla="*/ 159163 h 177641"/>
                  <a:gd name="connsiteX28" fmla="*/ 330314 w 357807"/>
                  <a:gd name="connsiteY28" fmla="*/ 56920 h 177641"/>
                  <a:gd name="connsiteX29" fmla="*/ 268401 w 357807"/>
                  <a:gd name="connsiteY29" fmla="*/ 75 h 177641"/>
                  <a:gd name="connsiteX30" fmla="*/ 200458 w 357807"/>
                  <a:gd name="connsiteY30" fmla="*/ 37972 h 177641"/>
                  <a:gd name="connsiteX31" fmla="*/ 140154 w 357807"/>
                  <a:gd name="connsiteY31" fmla="*/ 75 h 177641"/>
                  <a:gd name="connsiteX32" fmla="*/ 69396 w 357807"/>
                  <a:gd name="connsiteY32" fmla="*/ 42709 h 177641"/>
                  <a:gd name="connsiteX33" fmla="*/ 69396 w 357807"/>
                  <a:gd name="connsiteY33" fmla="*/ 75 h 177641"/>
                  <a:gd name="connsiteX34" fmla="*/ 247 w 357807"/>
                  <a:gd name="connsiteY34" fmla="*/ 3233 h 177641"/>
                  <a:gd name="connsiteX35" fmla="*/ 247 w 357807"/>
                  <a:gd name="connsiteY35" fmla="*/ 21787 h 177641"/>
                  <a:gd name="connsiteX36" fmla="*/ 27987 w 357807"/>
                  <a:gd name="connsiteY36" fmla="*/ 37182 h 1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57807" h="177641">
                    <a:moveTo>
                      <a:pt x="27987" y="37182"/>
                    </a:moveTo>
                    <a:lnTo>
                      <a:pt x="27987" y="159163"/>
                    </a:lnTo>
                    <a:lnTo>
                      <a:pt x="247" y="159163"/>
                    </a:lnTo>
                    <a:lnTo>
                      <a:pt x="247" y="177717"/>
                    </a:lnTo>
                    <a:cubicBezTo>
                      <a:pt x="11504" y="177322"/>
                      <a:pt x="35626" y="176532"/>
                      <a:pt x="50903" y="176532"/>
                    </a:cubicBezTo>
                    <a:cubicBezTo>
                      <a:pt x="66582" y="176532"/>
                      <a:pt x="90302" y="177322"/>
                      <a:pt x="101559" y="177717"/>
                    </a:cubicBezTo>
                    <a:lnTo>
                      <a:pt x="101559" y="159163"/>
                    </a:lnTo>
                    <a:lnTo>
                      <a:pt x="73819" y="159163"/>
                    </a:lnTo>
                    <a:lnTo>
                      <a:pt x="73819" y="76658"/>
                    </a:lnTo>
                    <a:cubicBezTo>
                      <a:pt x="73819" y="33629"/>
                      <a:pt x="108795" y="14286"/>
                      <a:pt x="133721" y="14286"/>
                    </a:cubicBezTo>
                    <a:cubicBezTo>
                      <a:pt x="147390" y="14286"/>
                      <a:pt x="156235" y="22181"/>
                      <a:pt x="156235" y="52578"/>
                    </a:cubicBezTo>
                    <a:lnTo>
                      <a:pt x="156235" y="159163"/>
                    </a:lnTo>
                    <a:lnTo>
                      <a:pt x="128495" y="159163"/>
                    </a:lnTo>
                    <a:lnTo>
                      <a:pt x="128495" y="177717"/>
                    </a:lnTo>
                    <a:cubicBezTo>
                      <a:pt x="139751" y="177322"/>
                      <a:pt x="163873" y="176532"/>
                      <a:pt x="179150" y="176532"/>
                    </a:cubicBezTo>
                    <a:cubicBezTo>
                      <a:pt x="194830" y="176532"/>
                      <a:pt x="218549" y="177322"/>
                      <a:pt x="229806" y="177717"/>
                    </a:cubicBezTo>
                    <a:lnTo>
                      <a:pt x="229806" y="159163"/>
                    </a:lnTo>
                    <a:lnTo>
                      <a:pt x="202066" y="159163"/>
                    </a:lnTo>
                    <a:lnTo>
                      <a:pt x="202066" y="76658"/>
                    </a:lnTo>
                    <a:cubicBezTo>
                      <a:pt x="202066" y="33629"/>
                      <a:pt x="237043" y="14286"/>
                      <a:pt x="261969" y="14286"/>
                    </a:cubicBezTo>
                    <a:cubicBezTo>
                      <a:pt x="275638" y="14286"/>
                      <a:pt x="284482" y="22181"/>
                      <a:pt x="284482" y="52578"/>
                    </a:cubicBezTo>
                    <a:lnTo>
                      <a:pt x="284482" y="159163"/>
                    </a:lnTo>
                    <a:lnTo>
                      <a:pt x="256742" y="159163"/>
                    </a:lnTo>
                    <a:lnTo>
                      <a:pt x="256742" y="177717"/>
                    </a:lnTo>
                    <a:cubicBezTo>
                      <a:pt x="267999" y="177322"/>
                      <a:pt x="292121" y="176532"/>
                      <a:pt x="307398" y="176532"/>
                    </a:cubicBezTo>
                    <a:cubicBezTo>
                      <a:pt x="323077" y="176532"/>
                      <a:pt x="346797" y="177322"/>
                      <a:pt x="358054" y="177717"/>
                    </a:cubicBezTo>
                    <a:lnTo>
                      <a:pt x="358054" y="159163"/>
                    </a:lnTo>
                    <a:lnTo>
                      <a:pt x="330314" y="159163"/>
                    </a:lnTo>
                    <a:lnTo>
                      <a:pt x="330314" y="56920"/>
                    </a:lnTo>
                    <a:cubicBezTo>
                      <a:pt x="330314" y="16260"/>
                      <a:pt x="309810" y="75"/>
                      <a:pt x="268401" y="75"/>
                    </a:cubicBezTo>
                    <a:cubicBezTo>
                      <a:pt x="231816" y="75"/>
                      <a:pt x="210911" y="19813"/>
                      <a:pt x="200458" y="37972"/>
                    </a:cubicBezTo>
                    <a:cubicBezTo>
                      <a:pt x="192417" y="1259"/>
                      <a:pt x="155431" y="75"/>
                      <a:pt x="140154" y="75"/>
                    </a:cubicBezTo>
                    <a:cubicBezTo>
                      <a:pt x="105177" y="75"/>
                      <a:pt x="82261" y="17839"/>
                      <a:pt x="69396" y="42709"/>
                    </a:cubicBezTo>
                    <a:lnTo>
                      <a:pt x="69396" y="75"/>
                    </a:lnTo>
                    <a:lnTo>
                      <a:pt x="247" y="3233"/>
                    </a:lnTo>
                    <a:lnTo>
                      <a:pt x="247" y="21787"/>
                    </a:lnTo>
                    <a:cubicBezTo>
                      <a:pt x="25173" y="21787"/>
                      <a:pt x="27987" y="21787"/>
                      <a:pt x="27987" y="371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4B9A706-FFF9-3D7C-0CD7-7D02A1BA9392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12913237" y="5204626"/>
                <a:ext cx="93271" cy="394759"/>
              </a:xfrm>
              <a:custGeom>
                <a:avLst/>
                <a:gdLst>
                  <a:gd name="connsiteX0" fmla="*/ 93528 w 93271"/>
                  <a:gd name="connsiteY0" fmla="*/ 197455 h 394759"/>
                  <a:gd name="connsiteX1" fmla="*/ 66994 w 93271"/>
                  <a:gd name="connsiteY1" fmla="*/ 74290 h 394759"/>
                  <a:gd name="connsiteX2" fmla="*/ 4277 w 93271"/>
                  <a:gd name="connsiteY2" fmla="*/ 75 h 394759"/>
                  <a:gd name="connsiteX3" fmla="*/ 256 w 93271"/>
                  <a:gd name="connsiteY3" fmla="*/ 4022 h 394759"/>
                  <a:gd name="connsiteX4" fmla="*/ 7895 w 93271"/>
                  <a:gd name="connsiteY4" fmla="*/ 13102 h 394759"/>
                  <a:gd name="connsiteX5" fmla="*/ 70210 w 93271"/>
                  <a:gd name="connsiteY5" fmla="*/ 197455 h 394759"/>
                  <a:gd name="connsiteX6" fmla="*/ 5483 w 93271"/>
                  <a:gd name="connsiteY6" fmla="*/ 384176 h 394759"/>
                  <a:gd name="connsiteX7" fmla="*/ 256 w 93271"/>
                  <a:gd name="connsiteY7" fmla="*/ 390887 h 394759"/>
                  <a:gd name="connsiteX8" fmla="*/ 4277 w 93271"/>
                  <a:gd name="connsiteY8" fmla="*/ 394834 h 394759"/>
                  <a:gd name="connsiteX9" fmla="*/ 68200 w 93271"/>
                  <a:gd name="connsiteY9" fmla="*/ 317856 h 394759"/>
                  <a:gd name="connsiteX10" fmla="*/ 93528 w 93271"/>
                  <a:gd name="connsiteY10" fmla="*/ 19745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271" h="394759">
                    <a:moveTo>
                      <a:pt x="93528" y="197455"/>
                    </a:moveTo>
                    <a:cubicBezTo>
                      <a:pt x="93528" y="166663"/>
                      <a:pt x="89105" y="118897"/>
                      <a:pt x="66994" y="74290"/>
                    </a:cubicBezTo>
                    <a:cubicBezTo>
                      <a:pt x="42872" y="25734"/>
                      <a:pt x="8297" y="75"/>
                      <a:pt x="4277" y="75"/>
                    </a:cubicBezTo>
                    <a:cubicBezTo>
                      <a:pt x="1865" y="75"/>
                      <a:pt x="256" y="1654"/>
                      <a:pt x="256" y="4022"/>
                    </a:cubicBezTo>
                    <a:cubicBezTo>
                      <a:pt x="256" y="5207"/>
                      <a:pt x="256" y="5996"/>
                      <a:pt x="7895" y="13102"/>
                    </a:cubicBezTo>
                    <a:cubicBezTo>
                      <a:pt x="47294" y="52183"/>
                      <a:pt x="70210" y="114950"/>
                      <a:pt x="70210" y="197455"/>
                    </a:cubicBezTo>
                    <a:cubicBezTo>
                      <a:pt x="70210" y="264958"/>
                      <a:pt x="55335" y="334436"/>
                      <a:pt x="5483" y="384176"/>
                    </a:cubicBezTo>
                    <a:cubicBezTo>
                      <a:pt x="256" y="388913"/>
                      <a:pt x="256" y="389703"/>
                      <a:pt x="256" y="390887"/>
                    </a:cubicBezTo>
                    <a:cubicBezTo>
                      <a:pt x="256" y="393255"/>
                      <a:pt x="1865" y="394834"/>
                      <a:pt x="4277" y="394834"/>
                    </a:cubicBezTo>
                    <a:cubicBezTo>
                      <a:pt x="8297" y="394834"/>
                      <a:pt x="44480" y="367991"/>
                      <a:pt x="68200" y="317856"/>
                    </a:cubicBezTo>
                    <a:cubicBezTo>
                      <a:pt x="88703" y="274433"/>
                      <a:pt x="93528" y="230614"/>
                      <a:pt x="93528" y="1974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5230A4D-974D-79C7-DA1E-47E78BF8E492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13057643" y="5214459"/>
                <a:ext cx="137896" cy="126007"/>
              </a:xfrm>
              <a:custGeom>
                <a:avLst/>
                <a:gdLst>
                  <a:gd name="connsiteX0" fmla="*/ 138157 w 137896"/>
                  <a:gd name="connsiteY0" fmla="*/ 64456 h 126007"/>
                  <a:gd name="connsiteX1" fmla="*/ 69209 w 137896"/>
                  <a:gd name="connsiteY1" fmla="*/ 71 h 126007"/>
                  <a:gd name="connsiteX2" fmla="*/ 260 w 137896"/>
                  <a:gd name="connsiteY2" fmla="*/ 64456 h 126007"/>
                  <a:gd name="connsiteX3" fmla="*/ 69209 w 137896"/>
                  <a:gd name="connsiteY3" fmla="*/ 126078 h 126007"/>
                  <a:gd name="connsiteX4" fmla="*/ 138157 w 137896"/>
                  <a:gd name="connsiteY4" fmla="*/ 64456 h 126007"/>
                  <a:gd name="connsiteX5" fmla="*/ 69209 w 137896"/>
                  <a:gd name="connsiteY5" fmla="*/ 117235 h 126007"/>
                  <a:gd name="connsiteX6" fmla="*/ 34312 w 137896"/>
                  <a:gd name="connsiteY6" fmla="*/ 100379 h 126007"/>
                  <a:gd name="connsiteX7" fmla="*/ 25870 w 137896"/>
                  <a:gd name="connsiteY7" fmla="*/ 61969 h 126007"/>
                  <a:gd name="connsiteX8" fmla="*/ 36001 w 137896"/>
                  <a:gd name="connsiteY8" fmla="*/ 21901 h 126007"/>
                  <a:gd name="connsiteX9" fmla="*/ 69209 w 137896"/>
                  <a:gd name="connsiteY9" fmla="*/ 7808 h 126007"/>
                  <a:gd name="connsiteX10" fmla="*/ 103823 w 137896"/>
                  <a:gd name="connsiteY10" fmla="*/ 24111 h 126007"/>
                  <a:gd name="connsiteX11" fmla="*/ 112547 w 137896"/>
                  <a:gd name="connsiteY11" fmla="*/ 61969 h 126007"/>
                  <a:gd name="connsiteX12" fmla="*/ 103542 w 137896"/>
                  <a:gd name="connsiteY12" fmla="*/ 101208 h 126007"/>
                  <a:gd name="connsiteX13" fmla="*/ 69209 w 137896"/>
                  <a:gd name="connsiteY13" fmla="*/ 117235 h 12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7896" h="126007">
                    <a:moveTo>
                      <a:pt x="138157" y="64456"/>
                    </a:moveTo>
                    <a:cubicBezTo>
                      <a:pt x="138157" y="29914"/>
                      <a:pt x="108045" y="71"/>
                      <a:pt x="69209" y="71"/>
                    </a:cubicBezTo>
                    <a:cubicBezTo>
                      <a:pt x="30372" y="71"/>
                      <a:pt x="260" y="29914"/>
                      <a:pt x="260" y="64456"/>
                    </a:cubicBezTo>
                    <a:cubicBezTo>
                      <a:pt x="260" y="98721"/>
                      <a:pt x="31217" y="126078"/>
                      <a:pt x="69209" y="126078"/>
                    </a:cubicBezTo>
                    <a:cubicBezTo>
                      <a:pt x="107200" y="126078"/>
                      <a:pt x="138157" y="98721"/>
                      <a:pt x="138157" y="64456"/>
                    </a:cubicBezTo>
                    <a:close/>
                    <a:moveTo>
                      <a:pt x="69209" y="117235"/>
                    </a:moveTo>
                    <a:cubicBezTo>
                      <a:pt x="58796" y="117235"/>
                      <a:pt x="43599" y="113919"/>
                      <a:pt x="34312" y="100379"/>
                    </a:cubicBezTo>
                    <a:cubicBezTo>
                      <a:pt x="26714" y="89049"/>
                      <a:pt x="25870" y="74680"/>
                      <a:pt x="25870" y="61969"/>
                    </a:cubicBezTo>
                    <a:cubicBezTo>
                      <a:pt x="25870" y="50087"/>
                      <a:pt x="26151" y="33783"/>
                      <a:pt x="36001" y="21901"/>
                    </a:cubicBezTo>
                    <a:cubicBezTo>
                      <a:pt x="43036" y="13887"/>
                      <a:pt x="54856" y="7808"/>
                      <a:pt x="69209" y="7808"/>
                    </a:cubicBezTo>
                    <a:cubicBezTo>
                      <a:pt x="85812" y="7808"/>
                      <a:pt x="97632" y="15545"/>
                      <a:pt x="103823" y="24111"/>
                    </a:cubicBezTo>
                    <a:cubicBezTo>
                      <a:pt x="111703" y="34888"/>
                      <a:pt x="112547" y="48705"/>
                      <a:pt x="112547" y="61969"/>
                    </a:cubicBezTo>
                    <a:cubicBezTo>
                      <a:pt x="112547" y="75233"/>
                      <a:pt x="111703" y="89878"/>
                      <a:pt x="103542" y="101208"/>
                    </a:cubicBezTo>
                    <a:cubicBezTo>
                      <a:pt x="95944" y="111709"/>
                      <a:pt x="82998" y="117235"/>
                      <a:pt x="69209" y="117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CD35D10-2F0D-4620-0BA6-83CDD4D336C7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13220712" y="5215840"/>
                <a:ext cx="150560" cy="175470"/>
              </a:xfrm>
              <a:custGeom>
                <a:avLst/>
                <a:gdLst>
                  <a:gd name="connsiteX0" fmla="*/ 64710 w 150560"/>
                  <a:gd name="connsiteY0" fmla="*/ 165593 h 175470"/>
                  <a:gd name="connsiteX1" fmla="*/ 43603 w 150560"/>
                  <a:gd name="connsiteY1" fmla="*/ 153711 h 175470"/>
                  <a:gd name="connsiteX2" fmla="*/ 43603 w 150560"/>
                  <a:gd name="connsiteY2" fmla="*/ 108669 h 175470"/>
                  <a:gd name="connsiteX3" fmla="*/ 81876 w 150560"/>
                  <a:gd name="connsiteY3" fmla="*/ 124696 h 175470"/>
                  <a:gd name="connsiteX4" fmla="*/ 150825 w 150560"/>
                  <a:gd name="connsiteY4" fmla="*/ 62245 h 175470"/>
                  <a:gd name="connsiteX5" fmla="*/ 86379 w 150560"/>
                  <a:gd name="connsiteY5" fmla="*/ 71 h 175470"/>
                  <a:gd name="connsiteX6" fmla="*/ 42478 w 150560"/>
                  <a:gd name="connsiteY6" fmla="*/ 16927 h 175470"/>
                  <a:gd name="connsiteX7" fmla="*/ 42478 w 150560"/>
                  <a:gd name="connsiteY7" fmla="*/ 71 h 175470"/>
                  <a:gd name="connsiteX8" fmla="*/ 264 w 150560"/>
                  <a:gd name="connsiteY8" fmla="*/ 3110 h 175470"/>
                  <a:gd name="connsiteX9" fmla="*/ 264 w 150560"/>
                  <a:gd name="connsiteY9" fmla="*/ 13058 h 175470"/>
                  <a:gd name="connsiteX10" fmla="*/ 21371 w 150560"/>
                  <a:gd name="connsiteY10" fmla="*/ 26046 h 175470"/>
                  <a:gd name="connsiteX11" fmla="*/ 21371 w 150560"/>
                  <a:gd name="connsiteY11" fmla="*/ 153711 h 175470"/>
                  <a:gd name="connsiteX12" fmla="*/ 264 w 150560"/>
                  <a:gd name="connsiteY12" fmla="*/ 165593 h 175470"/>
                  <a:gd name="connsiteX13" fmla="*/ 264 w 150560"/>
                  <a:gd name="connsiteY13" fmla="*/ 175541 h 175470"/>
                  <a:gd name="connsiteX14" fmla="*/ 32346 w 150560"/>
                  <a:gd name="connsiteY14" fmla="*/ 174436 h 175470"/>
                  <a:gd name="connsiteX15" fmla="*/ 64710 w 150560"/>
                  <a:gd name="connsiteY15" fmla="*/ 175541 h 175470"/>
                  <a:gd name="connsiteX16" fmla="*/ 64710 w 150560"/>
                  <a:gd name="connsiteY16" fmla="*/ 165593 h 175470"/>
                  <a:gd name="connsiteX17" fmla="*/ 43603 w 150560"/>
                  <a:gd name="connsiteY17" fmla="*/ 29914 h 175470"/>
                  <a:gd name="connsiteX18" fmla="*/ 83284 w 150560"/>
                  <a:gd name="connsiteY18" fmla="*/ 8913 h 175470"/>
                  <a:gd name="connsiteX19" fmla="*/ 125215 w 150560"/>
                  <a:gd name="connsiteY19" fmla="*/ 62245 h 175470"/>
                  <a:gd name="connsiteX20" fmla="*/ 80188 w 150560"/>
                  <a:gd name="connsiteY20" fmla="*/ 116959 h 175470"/>
                  <a:gd name="connsiteX21" fmla="*/ 43603 w 150560"/>
                  <a:gd name="connsiteY21" fmla="*/ 94023 h 175470"/>
                  <a:gd name="connsiteX22" fmla="*/ 43603 w 150560"/>
                  <a:gd name="connsiteY22" fmla="*/ 29914 h 175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560" h="175470">
                    <a:moveTo>
                      <a:pt x="64710" y="165593"/>
                    </a:moveTo>
                    <a:cubicBezTo>
                      <a:pt x="46417" y="165593"/>
                      <a:pt x="43603" y="165593"/>
                      <a:pt x="43603" y="153711"/>
                    </a:cubicBezTo>
                    <a:lnTo>
                      <a:pt x="43603" y="108669"/>
                    </a:lnTo>
                    <a:cubicBezTo>
                      <a:pt x="45010" y="110051"/>
                      <a:pt x="58237" y="124696"/>
                      <a:pt x="81876" y="124696"/>
                    </a:cubicBezTo>
                    <a:cubicBezTo>
                      <a:pt x="119024" y="124696"/>
                      <a:pt x="150825" y="97339"/>
                      <a:pt x="150825" y="62245"/>
                    </a:cubicBezTo>
                    <a:cubicBezTo>
                      <a:pt x="150825" y="28256"/>
                      <a:pt x="122120" y="71"/>
                      <a:pt x="86379" y="71"/>
                    </a:cubicBezTo>
                    <a:cubicBezTo>
                      <a:pt x="70338" y="71"/>
                      <a:pt x="54016" y="5874"/>
                      <a:pt x="42478" y="16927"/>
                    </a:cubicBezTo>
                    <a:lnTo>
                      <a:pt x="42478" y="71"/>
                    </a:lnTo>
                    <a:lnTo>
                      <a:pt x="264" y="3110"/>
                    </a:lnTo>
                    <a:lnTo>
                      <a:pt x="264" y="13058"/>
                    </a:lnTo>
                    <a:cubicBezTo>
                      <a:pt x="19964" y="13058"/>
                      <a:pt x="21371" y="14440"/>
                      <a:pt x="21371" y="26046"/>
                    </a:cubicBezTo>
                    <a:lnTo>
                      <a:pt x="21371" y="153711"/>
                    </a:lnTo>
                    <a:cubicBezTo>
                      <a:pt x="21371" y="165593"/>
                      <a:pt x="18557" y="165593"/>
                      <a:pt x="264" y="165593"/>
                    </a:cubicBezTo>
                    <a:lnTo>
                      <a:pt x="264" y="175541"/>
                    </a:lnTo>
                    <a:cubicBezTo>
                      <a:pt x="827" y="175541"/>
                      <a:pt x="20527" y="174436"/>
                      <a:pt x="32346" y="174436"/>
                    </a:cubicBezTo>
                    <a:cubicBezTo>
                      <a:pt x="42759" y="174436"/>
                      <a:pt x="62177" y="175265"/>
                      <a:pt x="64710" y="175541"/>
                    </a:cubicBezTo>
                    <a:lnTo>
                      <a:pt x="64710" y="165593"/>
                    </a:lnTo>
                    <a:close/>
                    <a:moveTo>
                      <a:pt x="43603" y="29914"/>
                    </a:moveTo>
                    <a:cubicBezTo>
                      <a:pt x="52046" y="16098"/>
                      <a:pt x="68368" y="8913"/>
                      <a:pt x="83284" y="8913"/>
                    </a:cubicBezTo>
                    <a:cubicBezTo>
                      <a:pt x="106923" y="8913"/>
                      <a:pt x="125215" y="33230"/>
                      <a:pt x="125215" y="62245"/>
                    </a:cubicBezTo>
                    <a:cubicBezTo>
                      <a:pt x="125215" y="93747"/>
                      <a:pt x="104109" y="116959"/>
                      <a:pt x="80188" y="116959"/>
                    </a:cubicBezTo>
                    <a:cubicBezTo>
                      <a:pt x="55423" y="116959"/>
                      <a:pt x="44447" y="95681"/>
                      <a:pt x="43603" y="94023"/>
                    </a:cubicBezTo>
                    <a:lnTo>
                      <a:pt x="43603" y="29914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DFA8899-5548-F404-0494-8B499058E414}"/>
              </a:ext>
            </a:extLst>
          </p:cNvPr>
          <p:cNvGrpSpPr/>
          <p:nvPr/>
        </p:nvGrpSpPr>
        <p:grpSpPr>
          <a:xfrm>
            <a:off x="365188" y="-721524"/>
            <a:ext cx="10633882" cy="584775"/>
            <a:chOff x="531278" y="3773723"/>
            <a:chExt cx="10633882" cy="584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156521-240A-E718-4022-49126A29D8A2}"/>
                </a:ext>
              </a:extLst>
            </p:cNvPr>
            <p:cNvSpPr txBox="1"/>
            <p:nvPr/>
          </p:nvSpPr>
          <p:spPr>
            <a:xfrm>
              <a:off x="531278" y="3773723"/>
              <a:ext cx="9322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/>
                <a:t>A locale                    is defined by its </a:t>
              </a:r>
              <a:r>
                <a:rPr lang="en-GB" sz="3200" b="1" i="1"/>
                <a:t>frame of opens</a:t>
              </a:r>
              <a:r>
                <a:rPr lang="en-GB" sz="3200" b="1"/>
                <a:t> </a:t>
              </a:r>
            </a:p>
          </p:txBody>
        </p:sp>
        <p:grpSp>
          <p:nvGrpSpPr>
            <p:cNvPr id="39" name="Group 38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X\in\Loc$&#10;&#10;\end{document}&#10;" title="IguanaTex Vector Display">
              <a:extLst>
                <a:ext uri="{FF2B5EF4-FFF2-40B4-BE49-F238E27FC236}">
                  <a16:creationId xmlns:a16="http://schemas.microsoft.com/office/drawing/2014/main" id="{82DEBC67-F93F-D41F-E282-00D8D2C840D7}"/>
                </a:ext>
              </a:extLst>
            </p:cNvPr>
            <p:cNvGrpSpPr>
              <a:grpSpLocks noChangeAspect="1"/>
            </p:cNvGrpSpPr>
            <p:nvPr>
              <p:custDataLst>
                <p:tags r:id="rId49"/>
              </p:custDataLst>
            </p:nvPr>
          </p:nvGrpSpPr>
          <p:grpSpPr>
            <a:xfrm>
              <a:off x="2051729" y="3908640"/>
              <a:ext cx="1570438" cy="314940"/>
              <a:chOff x="5668520" y="4975363"/>
              <a:chExt cx="1570438" cy="31494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552E572-7C9F-187A-D59F-4CBB969AF9B9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5668520" y="4976664"/>
                <a:ext cx="333622" cy="296286"/>
              </a:xfrm>
              <a:custGeom>
                <a:avLst/>
                <a:gdLst>
                  <a:gd name="connsiteX0" fmla="*/ 185513 w 333622"/>
                  <a:gd name="connsiteY0" fmla="*/ 118057 h 296286"/>
                  <a:gd name="connsiteX1" fmla="*/ 151502 w 333622"/>
                  <a:gd name="connsiteY1" fmla="*/ 31730 h 296286"/>
                  <a:gd name="connsiteX2" fmla="*/ 149478 w 333622"/>
                  <a:gd name="connsiteY2" fmla="*/ 26091 h 296286"/>
                  <a:gd name="connsiteX3" fmla="*/ 173366 w 333622"/>
                  <a:gd name="connsiteY3" fmla="*/ 13511 h 296286"/>
                  <a:gd name="connsiteX4" fmla="*/ 181464 w 333622"/>
                  <a:gd name="connsiteY4" fmla="*/ 5268 h 296286"/>
                  <a:gd name="connsiteX5" fmla="*/ 175390 w 333622"/>
                  <a:gd name="connsiteY5" fmla="*/ 63 h 296286"/>
                  <a:gd name="connsiteX6" fmla="*/ 124375 w 333622"/>
                  <a:gd name="connsiteY6" fmla="*/ 1364 h 296286"/>
                  <a:gd name="connsiteX7" fmla="*/ 79029 w 333622"/>
                  <a:gd name="connsiteY7" fmla="*/ 63 h 296286"/>
                  <a:gd name="connsiteX8" fmla="*/ 71741 w 333622"/>
                  <a:gd name="connsiteY8" fmla="*/ 8739 h 296286"/>
                  <a:gd name="connsiteX9" fmla="*/ 81053 w 333622"/>
                  <a:gd name="connsiteY9" fmla="*/ 13511 h 296286"/>
                  <a:gd name="connsiteX10" fmla="*/ 111419 w 333622"/>
                  <a:gd name="connsiteY10" fmla="*/ 27392 h 296286"/>
                  <a:gd name="connsiteX11" fmla="*/ 159195 w 333622"/>
                  <a:gd name="connsiteY11" fmla="*/ 148423 h 296286"/>
                  <a:gd name="connsiteX12" fmla="*/ 73765 w 333622"/>
                  <a:gd name="connsiteY12" fmla="*/ 246896 h 296286"/>
                  <a:gd name="connsiteX13" fmla="*/ 68502 w 333622"/>
                  <a:gd name="connsiteY13" fmla="*/ 251668 h 296286"/>
                  <a:gd name="connsiteX14" fmla="*/ 8984 w 333622"/>
                  <a:gd name="connsiteY14" fmla="*/ 282902 h 296286"/>
                  <a:gd name="connsiteX15" fmla="*/ 77 w 333622"/>
                  <a:gd name="connsiteY15" fmla="*/ 291578 h 296286"/>
                  <a:gd name="connsiteX16" fmla="*/ 5340 w 333622"/>
                  <a:gd name="connsiteY16" fmla="*/ 296349 h 296286"/>
                  <a:gd name="connsiteX17" fmla="*/ 43399 w 333622"/>
                  <a:gd name="connsiteY17" fmla="*/ 295048 h 296286"/>
                  <a:gd name="connsiteX18" fmla="*/ 88746 w 333622"/>
                  <a:gd name="connsiteY18" fmla="*/ 296349 h 296286"/>
                  <a:gd name="connsiteX19" fmla="*/ 96034 w 333622"/>
                  <a:gd name="connsiteY19" fmla="*/ 287673 h 296286"/>
                  <a:gd name="connsiteX20" fmla="*/ 91175 w 333622"/>
                  <a:gd name="connsiteY20" fmla="*/ 282902 h 296286"/>
                  <a:gd name="connsiteX21" fmla="*/ 74980 w 333622"/>
                  <a:gd name="connsiteY21" fmla="*/ 269454 h 296286"/>
                  <a:gd name="connsiteX22" fmla="*/ 85912 w 333622"/>
                  <a:gd name="connsiteY22" fmla="*/ 249933 h 296286"/>
                  <a:gd name="connsiteX23" fmla="*/ 127210 w 333622"/>
                  <a:gd name="connsiteY23" fmla="*/ 203082 h 296286"/>
                  <a:gd name="connsiteX24" fmla="*/ 163649 w 333622"/>
                  <a:gd name="connsiteY24" fmla="*/ 160569 h 296286"/>
                  <a:gd name="connsiteX25" fmla="*/ 204542 w 333622"/>
                  <a:gd name="connsiteY25" fmla="*/ 264248 h 296286"/>
                  <a:gd name="connsiteX26" fmla="*/ 206566 w 333622"/>
                  <a:gd name="connsiteY26" fmla="*/ 270321 h 296286"/>
                  <a:gd name="connsiteX27" fmla="*/ 183083 w 333622"/>
                  <a:gd name="connsiteY27" fmla="*/ 282902 h 296286"/>
                  <a:gd name="connsiteX28" fmla="*/ 174986 w 333622"/>
                  <a:gd name="connsiteY28" fmla="*/ 291144 h 296286"/>
                  <a:gd name="connsiteX29" fmla="*/ 181059 w 333622"/>
                  <a:gd name="connsiteY29" fmla="*/ 296349 h 296286"/>
                  <a:gd name="connsiteX30" fmla="*/ 232074 w 333622"/>
                  <a:gd name="connsiteY30" fmla="*/ 295048 h 296286"/>
                  <a:gd name="connsiteX31" fmla="*/ 277016 w 333622"/>
                  <a:gd name="connsiteY31" fmla="*/ 296349 h 296286"/>
                  <a:gd name="connsiteX32" fmla="*/ 284709 w 333622"/>
                  <a:gd name="connsiteY32" fmla="*/ 288107 h 296286"/>
                  <a:gd name="connsiteX33" fmla="*/ 277421 w 333622"/>
                  <a:gd name="connsiteY33" fmla="*/ 282902 h 296286"/>
                  <a:gd name="connsiteX34" fmla="*/ 242601 w 333622"/>
                  <a:gd name="connsiteY34" fmla="*/ 263814 h 296286"/>
                  <a:gd name="connsiteX35" fmla="*/ 190371 w 333622"/>
                  <a:gd name="connsiteY35" fmla="*/ 129769 h 296286"/>
                  <a:gd name="connsiteX36" fmla="*/ 273372 w 333622"/>
                  <a:gd name="connsiteY36" fmla="*/ 35634 h 296286"/>
                  <a:gd name="connsiteX37" fmla="*/ 324792 w 333622"/>
                  <a:gd name="connsiteY37" fmla="*/ 13511 h 296286"/>
                  <a:gd name="connsiteX38" fmla="*/ 333699 w 333622"/>
                  <a:gd name="connsiteY38" fmla="*/ 4835 h 296286"/>
                  <a:gd name="connsiteX39" fmla="*/ 328436 w 333622"/>
                  <a:gd name="connsiteY39" fmla="*/ 63 h 296286"/>
                  <a:gd name="connsiteX40" fmla="*/ 290377 w 333622"/>
                  <a:gd name="connsiteY40" fmla="*/ 1364 h 296286"/>
                  <a:gd name="connsiteX41" fmla="*/ 245435 w 333622"/>
                  <a:gd name="connsiteY41" fmla="*/ 63 h 296286"/>
                  <a:gd name="connsiteX42" fmla="*/ 237742 w 333622"/>
                  <a:gd name="connsiteY42" fmla="*/ 8739 h 296286"/>
                  <a:gd name="connsiteX43" fmla="*/ 242601 w 333622"/>
                  <a:gd name="connsiteY43" fmla="*/ 13511 h 296286"/>
                  <a:gd name="connsiteX44" fmla="*/ 258796 w 333622"/>
                  <a:gd name="connsiteY44" fmla="*/ 26958 h 296286"/>
                  <a:gd name="connsiteX45" fmla="*/ 251103 w 333622"/>
                  <a:gd name="connsiteY45" fmla="*/ 42575 h 296286"/>
                  <a:gd name="connsiteX46" fmla="*/ 185513 w 333622"/>
                  <a:gd name="connsiteY46" fmla="*/ 118057 h 29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3622" h="296286">
                    <a:moveTo>
                      <a:pt x="185513" y="118057"/>
                    </a:moveTo>
                    <a:lnTo>
                      <a:pt x="151502" y="31730"/>
                    </a:lnTo>
                    <a:cubicBezTo>
                      <a:pt x="150288" y="28260"/>
                      <a:pt x="149478" y="26525"/>
                      <a:pt x="149478" y="26091"/>
                    </a:cubicBezTo>
                    <a:cubicBezTo>
                      <a:pt x="149478" y="23488"/>
                      <a:pt x="156361" y="15246"/>
                      <a:pt x="173366" y="13511"/>
                    </a:cubicBezTo>
                    <a:cubicBezTo>
                      <a:pt x="177415" y="13077"/>
                      <a:pt x="181464" y="12643"/>
                      <a:pt x="181464" y="5268"/>
                    </a:cubicBezTo>
                    <a:cubicBezTo>
                      <a:pt x="181464" y="63"/>
                      <a:pt x="176605" y="63"/>
                      <a:pt x="175390" y="63"/>
                    </a:cubicBezTo>
                    <a:cubicBezTo>
                      <a:pt x="158790" y="63"/>
                      <a:pt x="141380" y="1364"/>
                      <a:pt x="124375" y="1364"/>
                    </a:cubicBezTo>
                    <a:cubicBezTo>
                      <a:pt x="114253" y="1364"/>
                      <a:pt x="89151" y="63"/>
                      <a:pt x="79029" y="63"/>
                    </a:cubicBezTo>
                    <a:cubicBezTo>
                      <a:pt x="76599" y="63"/>
                      <a:pt x="71741" y="63"/>
                      <a:pt x="71741" y="8739"/>
                    </a:cubicBezTo>
                    <a:cubicBezTo>
                      <a:pt x="71741" y="13511"/>
                      <a:pt x="75790" y="13511"/>
                      <a:pt x="81053" y="13511"/>
                    </a:cubicBezTo>
                    <a:cubicBezTo>
                      <a:pt x="105346" y="13511"/>
                      <a:pt x="107775" y="17849"/>
                      <a:pt x="111419" y="27392"/>
                    </a:cubicBezTo>
                    <a:lnTo>
                      <a:pt x="159195" y="148423"/>
                    </a:lnTo>
                    <a:lnTo>
                      <a:pt x="73765" y="246896"/>
                    </a:lnTo>
                    <a:lnTo>
                      <a:pt x="68502" y="251668"/>
                    </a:lnTo>
                    <a:cubicBezTo>
                      <a:pt x="48663" y="274659"/>
                      <a:pt x="29633" y="281600"/>
                      <a:pt x="8984" y="282902"/>
                    </a:cubicBezTo>
                    <a:cubicBezTo>
                      <a:pt x="3721" y="283335"/>
                      <a:pt x="77" y="283335"/>
                      <a:pt x="77" y="291578"/>
                    </a:cubicBezTo>
                    <a:cubicBezTo>
                      <a:pt x="77" y="292011"/>
                      <a:pt x="77" y="296349"/>
                      <a:pt x="5340" y="296349"/>
                    </a:cubicBezTo>
                    <a:cubicBezTo>
                      <a:pt x="17487" y="296349"/>
                      <a:pt x="30848" y="295048"/>
                      <a:pt x="43399" y="295048"/>
                    </a:cubicBezTo>
                    <a:cubicBezTo>
                      <a:pt x="58380" y="295048"/>
                      <a:pt x="74170" y="296349"/>
                      <a:pt x="88746" y="296349"/>
                    </a:cubicBezTo>
                    <a:cubicBezTo>
                      <a:pt x="91175" y="296349"/>
                      <a:pt x="96034" y="296349"/>
                      <a:pt x="96034" y="287673"/>
                    </a:cubicBezTo>
                    <a:cubicBezTo>
                      <a:pt x="96034" y="283335"/>
                      <a:pt x="91985" y="282902"/>
                      <a:pt x="91175" y="282902"/>
                    </a:cubicBezTo>
                    <a:cubicBezTo>
                      <a:pt x="87531" y="282468"/>
                      <a:pt x="74980" y="281600"/>
                      <a:pt x="74980" y="269454"/>
                    </a:cubicBezTo>
                    <a:cubicBezTo>
                      <a:pt x="74980" y="262513"/>
                      <a:pt x="81053" y="255572"/>
                      <a:pt x="85912" y="249933"/>
                    </a:cubicBezTo>
                    <a:lnTo>
                      <a:pt x="127210" y="203082"/>
                    </a:lnTo>
                    <a:lnTo>
                      <a:pt x="163649" y="160569"/>
                    </a:lnTo>
                    <a:lnTo>
                      <a:pt x="204542" y="264248"/>
                    </a:lnTo>
                    <a:cubicBezTo>
                      <a:pt x="206162" y="269020"/>
                      <a:pt x="206566" y="269454"/>
                      <a:pt x="206566" y="270321"/>
                    </a:cubicBezTo>
                    <a:cubicBezTo>
                      <a:pt x="206566" y="273792"/>
                      <a:pt x="198874" y="281166"/>
                      <a:pt x="183083" y="282902"/>
                    </a:cubicBezTo>
                    <a:cubicBezTo>
                      <a:pt x="178630" y="283335"/>
                      <a:pt x="174986" y="283769"/>
                      <a:pt x="174986" y="291144"/>
                    </a:cubicBezTo>
                    <a:cubicBezTo>
                      <a:pt x="174986" y="296349"/>
                      <a:pt x="179439" y="296349"/>
                      <a:pt x="181059" y="296349"/>
                    </a:cubicBezTo>
                    <a:cubicBezTo>
                      <a:pt x="192396" y="296349"/>
                      <a:pt x="220737" y="295048"/>
                      <a:pt x="232074" y="295048"/>
                    </a:cubicBezTo>
                    <a:cubicBezTo>
                      <a:pt x="242196" y="295048"/>
                      <a:pt x="266894" y="296349"/>
                      <a:pt x="277016" y="296349"/>
                    </a:cubicBezTo>
                    <a:cubicBezTo>
                      <a:pt x="279850" y="296349"/>
                      <a:pt x="284709" y="296349"/>
                      <a:pt x="284709" y="288107"/>
                    </a:cubicBezTo>
                    <a:cubicBezTo>
                      <a:pt x="284709" y="282902"/>
                      <a:pt x="280660" y="282902"/>
                      <a:pt x="277421" y="282902"/>
                    </a:cubicBezTo>
                    <a:cubicBezTo>
                      <a:pt x="250294" y="282468"/>
                      <a:pt x="249484" y="281166"/>
                      <a:pt x="242601" y="263814"/>
                    </a:cubicBezTo>
                    <a:cubicBezTo>
                      <a:pt x="226810" y="223471"/>
                      <a:pt x="199683" y="155798"/>
                      <a:pt x="190371" y="129769"/>
                    </a:cubicBezTo>
                    <a:cubicBezTo>
                      <a:pt x="217903" y="99403"/>
                      <a:pt x="260416" y="47781"/>
                      <a:pt x="273372" y="35634"/>
                    </a:cubicBezTo>
                    <a:cubicBezTo>
                      <a:pt x="285113" y="25223"/>
                      <a:pt x="300499" y="14812"/>
                      <a:pt x="324792" y="13511"/>
                    </a:cubicBezTo>
                    <a:cubicBezTo>
                      <a:pt x="330055" y="13077"/>
                      <a:pt x="333699" y="13077"/>
                      <a:pt x="333699" y="4835"/>
                    </a:cubicBezTo>
                    <a:cubicBezTo>
                      <a:pt x="333699" y="4401"/>
                      <a:pt x="333699" y="63"/>
                      <a:pt x="328436" y="63"/>
                    </a:cubicBezTo>
                    <a:cubicBezTo>
                      <a:pt x="316289" y="63"/>
                      <a:pt x="302928" y="1364"/>
                      <a:pt x="290377" y="1364"/>
                    </a:cubicBezTo>
                    <a:cubicBezTo>
                      <a:pt x="275396" y="1364"/>
                      <a:pt x="260011" y="63"/>
                      <a:pt x="245435" y="63"/>
                    </a:cubicBezTo>
                    <a:cubicBezTo>
                      <a:pt x="243006" y="63"/>
                      <a:pt x="237742" y="63"/>
                      <a:pt x="237742" y="8739"/>
                    </a:cubicBezTo>
                    <a:cubicBezTo>
                      <a:pt x="237742" y="11775"/>
                      <a:pt x="239767" y="13077"/>
                      <a:pt x="242601" y="13511"/>
                    </a:cubicBezTo>
                    <a:cubicBezTo>
                      <a:pt x="246245" y="13944"/>
                      <a:pt x="258796" y="14812"/>
                      <a:pt x="258796" y="26958"/>
                    </a:cubicBezTo>
                    <a:cubicBezTo>
                      <a:pt x="258796" y="33032"/>
                      <a:pt x="254342" y="38671"/>
                      <a:pt x="251103" y="42575"/>
                    </a:cubicBezTo>
                    <a:lnTo>
                      <a:pt x="185513" y="118057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02D52AC-3200-D677-2E93-D747FD8827BE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6170863" y="5038698"/>
                <a:ext cx="202440" cy="251605"/>
              </a:xfrm>
              <a:custGeom>
                <a:avLst/>
                <a:gdLst>
                  <a:gd name="connsiteX0" fmla="*/ 188359 w 202440"/>
                  <a:gd name="connsiteY0" fmla="*/ 134541 h 251605"/>
                  <a:gd name="connsiteX1" fmla="*/ 202529 w 202440"/>
                  <a:gd name="connsiteY1" fmla="*/ 125865 h 251605"/>
                  <a:gd name="connsiteX2" fmla="*/ 188359 w 202440"/>
                  <a:gd name="connsiteY2" fmla="*/ 117189 h 251605"/>
                  <a:gd name="connsiteX3" fmla="*/ 16689 w 202440"/>
                  <a:gd name="connsiteY3" fmla="*/ 117189 h 251605"/>
                  <a:gd name="connsiteX4" fmla="*/ 125197 w 202440"/>
                  <a:gd name="connsiteY4" fmla="*/ 17415 h 251605"/>
                  <a:gd name="connsiteX5" fmla="*/ 188359 w 202440"/>
                  <a:gd name="connsiteY5" fmla="*/ 17415 h 251605"/>
                  <a:gd name="connsiteX6" fmla="*/ 202529 w 202440"/>
                  <a:gd name="connsiteY6" fmla="*/ 8739 h 251605"/>
                  <a:gd name="connsiteX7" fmla="*/ 188359 w 202440"/>
                  <a:gd name="connsiteY7" fmla="*/ 63 h 251605"/>
                  <a:gd name="connsiteX8" fmla="*/ 124387 w 202440"/>
                  <a:gd name="connsiteY8" fmla="*/ 63 h 251605"/>
                  <a:gd name="connsiteX9" fmla="*/ 89 w 202440"/>
                  <a:gd name="connsiteY9" fmla="*/ 125865 h 251605"/>
                  <a:gd name="connsiteX10" fmla="*/ 124387 w 202440"/>
                  <a:gd name="connsiteY10" fmla="*/ 251668 h 251605"/>
                  <a:gd name="connsiteX11" fmla="*/ 188359 w 202440"/>
                  <a:gd name="connsiteY11" fmla="*/ 251668 h 251605"/>
                  <a:gd name="connsiteX12" fmla="*/ 202529 w 202440"/>
                  <a:gd name="connsiteY12" fmla="*/ 242992 h 251605"/>
                  <a:gd name="connsiteX13" fmla="*/ 188359 w 202440"/>
                  <a:gd name="connsiteY13" fmla="*/ 234316 h 251605"/>
                  <a:gd name="connsiteX14" fmla="*/ 125197 w 202440"/>
                  <a:gd name="connsiteY14" fmla="*/ 234316 h 251605"/>
                  <a:gd name="connsiteX15" fmla="*/ 16689 w 202440"/>
                  <a:gd name="connsiteY15" fmla="*/ 134541 h 251605"/>
                  <a:gd name="connsiteX16" fmla="*/ 188359 w 202440"/>
                  <a:gd name="connsiteY16" fmla="*/ 134541 h 25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440" h="251605">
                    <a:moveTo>
                      <a:pt x="188359" y="134541"/>
                    </a:moveTo>
                    <a:cubicBezTo>
                      <a:pt x="195242" y="134541"/>
                      <a:pt x="202529" y="134541"/>
                      <a:pt x="202529" y="125865"/>
                    </a:cubicBezTo>
                    <a:cubicBezTo>
                      <a:pt x="202529" y="117189"/>
                      <a:pt x="195242" y="117189"/>
                      <a:pt x="188359" y="117189"/>
                    </a:cubicBezTo>
                    <a:lnTo>
                      <a:pt x="16689" y="117189"/>
                    </a:lnTo>
                    <a:cubicBezTo>
                      <a:pt x="21547" y="59060"/>
                      <a:pt x="68109" y="17415"/>
                      <a:pt x="125197" y="17415"/>
                    </a:cubicBezTo>
                    <a:lnTo>
                      <a:pt x="188359" y="17415"/>
                    </a:lnTo>
                    <a:cubicBezTo>
                      <a:pt x="195242" y="17415"/>
                      <a:pt x="202529" y="17415"/>
                      <a:pt x="202529" y="8739"/>
                    </a:cubicBezTo>
                    <a:cubicBezTo>
                      <a:pt x="202529" y="63"/>
                      <a:pt x="195242" y="63"/>
                      <a:pt x="188359" y="63"/>
                    </a:cubicBezTo>
                    <a:lnTo>
                      <a:pt x="124387" y="63"/>
                    </a:lnTo>
                    <a:cubicBezTo>
                      <a:pt x="55152" y="63"/>
                      <a:pt x="89" y="56457"/>
                      <a:pt x="89" y="125865"/>
                    </a:cubicBezTo>
                    <a:cubicBezTo>
                      <a:pt x="89" y="195274"/>
                      <a:pt x="55152" y="251668"/>
                      <a:pt x="124387" y="251668"/>
                    </a:cubicBezTo>
                    <a:lnTo>
                      <a:pt x="188359" y="251668"/>
                    </a:lnTo>
                    <a:cubicBezTo>
                      <a:pt x="195242" y="251668"/>
                      <a:pt x="202529" y="251668"/>
                      <a:pt x="202529" y="242992"/>
                    </a:cubicBezTo>
                    <a:cubicBezTo>
                      <a:pt x="202529" y="234316"/>
                      <a:pt x="195242" y="234316"/>
                      <a:pt x="188359" y="234316"/>
                    </a:cubicBezTo>
                    <a:lnTo>
                      <a:pt x="125197" y="234316"/>
                    </a:lnTo>
                    <a:cubicBezTo>
                      <a:pt x="68109" y="234316"/>
                      <a:pt x="21547" y="192671"/>
                      <a:pt x="16689" y="134541"/>
                    </a:cubicBezTo>
                    <a:lnTo>
                      <a:pt x="188359" y="134541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D3BA9D9-5EBC-0CC2-F9EA-8DE5C31E5A5A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6535435" y="4975363"/>
                <a:ext cx="244548" cy="297588"/>
              </a:xfrm>
              <a:custGeom>
                <a:avLst/>
                <a:gdLst>
                  <a:gd name="connsiteX0" fmla="*/ 244646 w 244548"/>
                  <a:gd name="connsiteY0" fmla="*/ 178789 h 297588"/>
                  <a:gd name="connsiteX1" fmla="*/ 225617 w 244548"/>
                  <a:gd name="connsiteY1" fmla="*/ 178789 h 297588"/>
                  <a:gd name="connsiteX2" fmla="*/ 143021 w 244548"/>
                  <a:gd name="connsiteY2" fmla="*/ 277262 h 297588"/>
                  <a:gd name="connsiteX3" fmla="*/ 101318 w 244548"/>
                  <a:gd name="connsiteY3" fmla="*/ 277262 h 297588"/>
                  <a:gd name="connsiteX4" fmla="*/ 101318 w 244548"/>
                  <a:gd name="connsiteY4" fmla="*/ 20451 h 297588"/>
                  <a:gd name="connsiteX5" fmla="*/ 155977 w 244548"/>
                  <a:gd name="connsiteY5" fmla="*/ 20451 h 297588"/>
                  <a:gd name="connsiteX6" fmla="*/ 155977 w 244548"/>
                  <a:gd name="connsiteY6" fmla="*/ 63 h 297588"/>
                  <a:gd name="connsiteX7" fmla="*/ 74191 w 244548"/>
                  <a:gd name="connsiteY7" fmla="*/ 1364 h 297588"/>
                  <a:gd name="connsiteX8" fmla="*/ 98 w 244548"/>
                  <a:gd name="connsiteY8" fmla="*/ 63 h 297588"/>
                  <a:gd name="connsiteX9" fmla="*/ 98 w 244548"/>
                  <a:gd name="connsiteY9" fmla="*/ 20451 h 297588"/>
                  <a:gd name="connsiteX10" fmla="*/ 43825 w 244548"/>
                  <a:gd name="connsiteY10" fmla="*/ 20451 h 297588"/>
                  <a:gd name="connsiteX11" fmla="*/ 43825 w 244548"/>
                  <a:gd name="connsiteY11" fmla="*/ 277262 h 297588"/>
                  <a:gd name="connsiteX12" fmla="*/ 98 w 244548"/>
                  <a:gd name="connsiteY12" fmla="*/ 277262 h 297588"/>
                  <a:gd name="connsiteX13" fmla="*/ 98 w 244548"/>
                  <a:gd name="connsiteY13" fmla="*/ 297651 h 297588"/>
                  <a:gd name="connsiteX14" fmla="*/ 232095 w 244548"/>
                  <a:gd name="connsiteY14" fmla="*/ 297651 h 297588"/>
                  <a:gd name="connsiteX15" fmla="*/ 244646 w 244548"/>
                  <a:gd name="connsiteY15" fmla="*/ 178789 h 29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4548" h="297588">
                    <a:moveTo>
                      <a:pt x="244646" y="178789"/>
                    </a:moveTo>
                    <a:lnTo>
                      <a:pt x="225617" y="178789"/>
                    </a:lnTo>
                    <a:cubicBezTo>
                      <a:pt x="222378" y="208721"/>
                      <a:pt x="215495" y="277262"/>
                      <a:pt x="143021" y="277262"/>
                    </a:cubicBezTo>
                    <a:lnTo>
                      <a:pt x="101318" y="277262"/>
                    </a:lnTo>
                    <a:lnTo>
                      <a:pt x="101318" y="20451"/>
                    </a:lnTo>
                    <a:lnTo>
                      <a:pt x="155977" y="20451"/>
                    </a:lnTo>
                    <a:lnTo>
                      <a:pt x="155977" y="63"/>
                    </a:lnTo>
                    <a:cubicBezTo>
                      <a:pt x="138163" y="1364"/>
                      <a:pt x="94030" y="1364"/>
                      <a:pt x="74191" y="1364"/>
                    </a:cubicBezTo>
                    <a:cubicBezTo>
                      <a:pt x="56376" y="1364"/>
                      <a:pt x="15483" y="1364"/>
                      <a:pt x="98" y="63"/>
                    </a:cubicBezTo>
                    <a:lnTo>
                      <a:pt x="98" y="20451"/>
                    </a:lnTo>
                    <a:lnTo>
                      <a:pt x="43825" y="20451"/>
                    </a:lnTo>
                    <a:lnTo>
                      <a:pt x="43825" y="277262"/>
                    </a:lnTo>
                    <a:lnTo>
                      <a:pt x="98" y="277262"/>
                    </a:lnTo>
                    <a:lnTo>
                      <a:pt x="98" y="297651"/>
                    </a:lnTo>
                    <a:lnTo>
                      <a:pt x="232095" y="297651"/>
                    </a:lnTo>
                    <a:lnTo>
                      <a:pt x="244646" y="178789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9D7300B-E72B-45BE-2CC1-A4BFA27D4CEB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6812642" y="5076439"/>
                <a:ext cx="206489" cy="199115"/>
              </a:xfrm>
              <a:custGeom>
                <a:avLst/>
                <a:gdLst>
                  <a:gd name="connsiteX0" fmla="*/ 206595 w 206489"/>
                  <a:gd name="connsiteY0" fmla="*/ 102006 h 199115"/>
                  <a:gd name="connsiteX1" fmla="*/ 103350 w 206489"/>
                  <a:gd name="connsiteY1" fmla="*/ 63 h 199115"/>
                  <a:gd name="connsiteX2" fmla="*/ 105 w 206489"/>
                  <a:gd name="connsiteY2" fmla="*/ 102006 h 199115"/>
                  <a:gd name="connsiteX3" fmla="*/ 103350 w 206489"/>
                  <a:gd name="connsiteY3" fmla="*/ 199178 h 199115"/>
                  <a:gd name="connsiteX4" fmla="*/ 206595 w 206489"/>
                  <a:gd name="connsiteY4" fmla="*/ 102006 h 199115"/>
                  <a:gd name="connsiteX5" fmla="*/ 103350 w 206489"/>
                  <a:gd name="connsiteY5" fmla="*/ 181826 h 199115"/>
                  <a:gd name="connsiteX6" fmla="*/ 51930 w 206489"/>
                  <a:gd name="connsiteY6" fmla="*/ 97234 h 199115"/>
                  <a:gd name="connsiteX7" fmla="*/ 58813 w 206489"/>
                  <a:gd name="connsiteY7" fmla="*/ 40840 h 199115"/>
                  <a:gd name="connsiteX8" fmla="*/ 103350 w 206489"/>
                  <a:gd name="connsiteY8" fmla="*/ 15680 h 199115"/>
                  <a:gd name="connsiteX9" fmla="*/ 146267 w 206489"/>
                  <a:gd name="connsiteY9" fmla="*/ 37804 h 199115"/>
                  <a:gd name="connsiteX10" fmla="*/ 154770 w 206489"/>
                  <a:gd name="connsiteY10" fmla="*/ 97234 h 199115"/>
                  <a:gd name="connsiteX11" fmla="*/ 103350 w 206489"/>
                  <a:gd name="connsiteY11" fmla="*/ 181826 h 19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489" h="199115">
                    <a:moveTo>
                      <a:pt x="206595" y="102006"/>
                    </a:moveTo>
                    <a:cubicBezTo>
                      <a:pt x="206595" y="43877"/>
                      <a:pt x="169345" y="63"/>
                      <a:pt x="103350" y="63"/>
                    </a:cubicBezTo>
                    <a:cubicBezTo>
                      <a:pt x="36949" y="63"/>
                      <a:pt x="105" y="44311"/>
                      <a:pt x="105" y="102006"/>
                    </a:cubicBezTo>
                    <a:cubicBezTo>
                      <a:pt x="105" y="155798"/>
                      <a:pt x="35734" y="199178"/>
                      <a:pt x="103350" y="199178"/>
                    </a:cubicBezTo>
                    <a:cubicBezTo>
                      <a:pt x="171370" y="199178"/>
                      <a:pt x="206595" y="155364"/>
                      <a:pt x="206595" y="102006"/>
                    </a:cubicBezTo>
                    <a:close/>
                    <a:moveTo>
                      <a:pt x="103350" y="181826"/>
                    </a:moveTo>
                    <a:cubicBezTo>
                      <a:pt x="51930" y="181826"/>
                      <a:pt x="51930" y="134975"/>
                      <a:pt x="51930" y="97234"/>
                    </a:cubicBezTo>
                    <a:cubicBezTo>
                      <a:pt x="51930" y="77713"/>
                      <a:pt x="51930" y="55589"/>
                      <a:pt x="58813" y="40840"/>
                    </a:cubicBezTo>
                    <a:cubicBezTo>
                      <a:pt x="66505" y="24789"/>
                      <a:pt x="83510" y="15680"/>
                      <a:pt x="103350" y="15680"/>
                    </a:cubicBezTo>
                    <a:cubicBezTo>
                      <a:pt x="120355" y="15680"/>
                      <a:pt x="137360" y="22620"/>
                      <a:pt x="146267" y="37804"/>
                    </a:cubicBezTo>
                    <a:cubicBezTo>
                      <a:pt x="154770" y="52553"/>
                      <a:pt x="154770" y="76412"/>
                      <a:pt x="154770" y="97234"/>
                    </a:cubicBezTo>
                    <a:cubicBezTo>
                      <a:pt x="154770" y="134975"/>
                      <a:pt x="154770" y="181826"/>
                      <a:pt x="103350" y="181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37A4A3B-E012-30E0-4286-01E5B4538F5F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7060811" y="5076439"/>
                <a:ext cx="178147" cy="199115"/>
              </a:xfrm>
              <a:custGeom>
                <a:avLst/>
                <a:gdLst>
                  <a:gd name="connsiteX0" fmla="*/ 130483 w 178147"/>
                  <a:gd name="connsiteY0" fmla="*/ 20018 h 199115"/>
                  <a:gd name="connsiteX1" fmla="*/ 122385 w 178147"/>
                  <a:gd name="connsiteY1" fmla="*/ 39973 h 199115"/>
                  <a:gd name="connsiteX2" fmla="*/ 147488 w 178147"/>
                  <a:gd name="connsiteY2" fmla="*/ 67302 h 199115"/>
                  <a:gd name="connsiteX3" fmla="*/ 172995 w 178147"/>
                  <a:gd name="connsiteY3" fmla="*/ 39973 h 199115"/>
                  <a:gd name="connsiteX4" fmla="*/ 102546 w 178147"/>
                  <a:gd name="connsiteY4" fmla="*/ 63 h 199115"/>
                  <a:gd name="connsiteX5" fmla="*/ 111 w 178147"/>
                  <a:gd name="connsiteY5" fmla="*/ 100271 h 199115"/>
                  <a:gd name="connsiteX6" fmla="*/ 100522 w 178147"/>
                  <a:gd name="connsiteY6" fmla="*/ 199178 h 199115"/>
                  <a:gd name="connsiteX7" fmla="*/ 178259 w 178147"/>
                  <a:gd name="connsiteY7" fmla="*/ 145820 h 199115"/>
                  <a:gd name="connsiteX8" fmla="*/ 168542 w 178147"/>
                  <a:gd name="connsiteY8" fmla="*/ 139747 h 199115"/>
                  <a:gd name="connsiteX9" fmla="*/ 158824 w 178147"/>
                  <a:gd name="connsiteY9" fmla="*/ 146254 h 199115"/>
                  <a:gd name="connsiteX10" fmla="*/ 108214 w 178147"/>
                  <a:gd name="connsiteY10" fmla="*/ 181826 h 199115"/>
                  <a:gd name="connsiteX11" fmla="*/ 51936 w 178147"/>
                  <a:gd name="connsiteY11" fmla="*/ 98102 h 199115"/>
                  <a:gd name="connsiteX12" fmla="*/ 104165 w 178147"/>
                  <a:gd name="connsiteY12" fmla="*/ 17415 h 199115"/>
                  <a:gd name="connsiteX13" fmla="*/ 130483 w 178147"/>
                  <a:gd name="connsiteY13" fmla="*/ 20018 h 19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147" h="199115">
                    <a:moveTo>
                      <a:pt x="130483" y="20018"/>
                    </a:moveTo>
                    <a:cubicBezTo>
                      <a:pt x="123195" y="26958"/>
                      <a:pt x="122385" y="36068"/>
                      <a:pt x="122385" y="39973"/>
                    </a:cubicBezTo>
                    <a:cubicBezTo>
                      <a:pt x="122385" y="59060"/>
                      <a:pt x="136556" y="67302"/>
                      <a:pt x="147488" y="67302"/>
                    </a:cubicBezTo>
                    <a:cubicBezTo>
                      <a:pt x="160039" y="67302"/>
                      <a:pt x="172995" y="58192"/>
                      <a:pt x="172995" y="39973"/>
                    </a:cubicBezTo>
                    <a:cubicBezTo>
                      <a:pt x="172995" y="2666"/>
                      <a:pt x="126029" y="63"/>
                      <a:pt x="102546" y="63"/>
                    </a:cubicBezTo>
                    <a:cubicBezTo>
                      <a:pt x="30072" y="63"/>
                      <a:pt x="111" y="49950"/>
                      <a:pt x="111" y="100271"/>
                    </a:cubicBezTo>
                    <a:cubicBezTo>
                      <a:pt x="111" y="157967"/>
                      <a:pt x="38170" y="199178"/>
                      <a:pt x="100522" y="199178"/>
                    </a:cubicBezTo>
                    <a:cubicBezTo>
                      <a:pt x="166112" y="199178"/>
                      <a:pt x="178259" y="148857"/>
                      <a:pt x="178259" y="145820"/>
                    </a:cubicBezTo>
                    <a:cubicBezTo>
                      <a:pt x="178259" y="139747"/>
                      <a:pt x="172590" y="139747"/>
                      <a:pt x="168542" y="139747"/>
                    </a:cubicBezTo>
                    <a:cubicBezTo>
                      <a:pt x="161254" y="139747"/>
                      <a:pt x="160849" y="140615"/>
                      <a:pt x="158824" y="146254"/>
                    </a:cubicBezTo>
                    <a:cubicBezTo>
                      <a:pt x="148298" y="173583"/>
                      <a:pt x="128863" y="181826"/>
                      <a:pt x="108214" y="181826"/>
                    </a:cubicBezTo>
                    <a:cubicBezTo>
                      <a:pt x="51936" y="181826"/>
                      <a:pt x="51936" y="118057"/>
                      <a:pt x="51936" y="98102"/>
                    </a:cubicBezTo>
                    <a:cubicBezTo>
                      <a:pt x="51936" y="73809"/>
                      <a:pt x="51936" y="17415"/>
                      <a:pt x="104165" y="17415"/>
                    </a:cubicBezTo>
                    <a:cubicBezTo>
                      <a:pt x="118336" y="17415"/>
                      <a:pt x="125219" y="18716"/>
                      <a:pt x="130483" y="200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9" name="Group 48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\Opens X\in \Frm$&#10;&#10;&#10;\end{document}&#10;" title="IguanaTex Vector Display">
              <a:extLst>
                <a:ext uri="{FF2B5EF4-FFF2-40B4-BE49-F238E27FC236}">
                  <a16:creationId xmlns:a16="http://schemas.microsoft.com/office/drawing/2014/main" id="{F916E80F-1F56-94E9-A2A7-66B8DCBFAC99}"/>
                </a:ext>
              </a:extLst>
            </p:cNvPr>
            <p:cNvGrpSpPr>
              <a:grpSpLocks noChangeAspect="1"/>
            </p:cNvGrpSpPr>
            <p:nvPr>
              <p:custDataLst>
                <p:tags r:id="rId50"/>
              </p:custDataLst>
            </p:nvPr>
          </p:nvGrpSpPr>
          <p:grpSpPr>
            <a:xfrm>
              <a:off x="9230777" y="3909685"/>
              <a:ext cx="1934383" cy="314940"/>
              <a:chOff x="5670281" y="4975363"/>
              <a:chExt cx="1934383" cy="31494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2A31628-3571-8BC7-46B3-04B7A8D2725D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5670281" y="4975363"/>
                <a:ext cx="226382" cy="305396"/>
              </a:xfrm>
              <a:custGeom>
                <a:avLst/>
                <a:gdLst>
                  <a:gd name="connsiteX0" fmla="*/ 65736 w 226382"/>
                  <a:gd name="connsiteY0" fmla="*/ 11775 h 305396"/>
                  <a:gd name="connsiteX1" fmla="*/ 77 w 226382"/>
                  <a:gd name="connsiteY1" fmla="*/ 162738 h 305396"/>
                  <a:gd name="connsiteX2" fmla="*/ 34316 w 226382"/>
                  <a:gd name="connsiteY2" fmla="*/ 274226 h 305396"/>
                  <a:gd name="connsiteX3" fmla="*/ 99169 w 226382"/>
                  <a:gd name="connsiteY3" fmla="*/ 305459 h 305396"/>
                  <a:gd name="connsiteX4" fmla="*/ 226459 w 226382"/>
                  <a:gd name="connsiteY4" fmla="*/ 135409 h 305396"/>
                  <a:gd name="connsiteX5" fmla="*/ 197054 w 226382"/>
                  <a:gd name="connsiteY5" fmla="*/ 22620 h 305396"/>
                  <a:gd name="connsiteX6" fmla="*/ 147105 w 226382"/>
                  <a:gd name="connsiteY6" fmla="*/ 63 h 305396"/>
                  <a:gd name="connsiteX7" fmla="*/ 79029 w 226382"/>
                  <a:gd name="connsiteY7" fmla="*/ 78147 h 305396"/>
                  <a:gd name="connsiteX8" fmla="*/ 102392 w 226382"/>
                  <a:gd name="connsiteY8" fmla="*/ 115454 h 305396"/>
                  <a:gd name="connsiteX9" fmla="*/ 118505 w 226382"/>
                  <a:gd name="connsiteY9" fmla="*/ 101139 h 305396"/>
                  <a:gd name="connsiteX10" fmla="*/ 98364 w 226382"/>
                  <a:gd name="connsiteY10" fmla="*/ 55589 h 305396"/>
                  <a:gd name="connsiteX11" fmla="*/ 143882 w 226382"/>
                  <a:gd name="connsiteY11" fmla="*/ 14378 h 305396"/>
                  <a:gd name="connsiteX12" fmla="*/ 193026 w 226382"/>
                  <a:gd name="connsiteY12" fmla="*/ 69037 h 305396"/>
                  <a:gd name="connsiteX13" fmla="*/ 198262 w 226382"/>
                  <a:gd name="connsiteY13" fmla="*/ 136277 h 305396"/>
                  <a:gd name="connsiteX14" fmla="*/ 110045 w 226382"/>
                  <a:gd name="connsiteY14" fmla="*/ 288541 h 305396"/>
                  <a:gd name="connsiteX15" fmla="*/ 27468 w 226382"/>
                  <a:gd name="connsiteY15" fmla="*/ 145820 h 305396"/>
                  <a:gd name="connsiteX16" fmla="*/ 71375 w 226382"/>
                  <a:gd name="connsiteY16" fmla="*/ 16981 h 305396"/>
                  <a:gd name="connsiteX17" fmla="*/ 65736 w 226382"/>
                  <a:gd name="connsiteY17" fmla="*/ 11775 h 30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6382" h="305396">
                    <a:moveTo>
                      <a:pt x="65736" y="11775"/>
                    </a:moveTo>
                    <a:cubicBezTo>
                      <a:pt x="17801" y="45178"/>
                      <a:pt x="77" y="105043"/>
                      <a:pt x="77" y="162738"/>
                    </a:cubicBezTo>
                    <a:cubicBezTo>
                      <a:pt x="77" y="202214"/>
                      <a:pt x="8133" y="246462"/>
                      <a:pt x="34316" y="274226"/>
                    </a:cubicBezTo>
                    <a:cubicBezTo>
                      <a:pt x="52040" y="293313"/>
                      <a:pt x="73792" y="305459"/>
                      <a:pt x="99169" y="305459"/>
                    </a:cubicBezTo>
                    <a:cubicBezTo>
                      <a:pt x="174093" y="305459"/>
                      <a:pt x="226459" y="247764"/>
                      <a:pt x="226459" y="135409"/>
                    </a:cubicBezTo>
                    <a:cubicBezTo>
                      <a:pt x="226459" y="96367"/>
                      <a:pt x="225251" y="52987"/>
                      <a:pt x="197054" y="22620"/>
                    </a:cubicBezTo>
                    <a:cubicBezTo>
                      <a:pt x="184164" y="8739"/>
                      <a:pt x="166037" y="63"/>
                      <a:pt x="147105" y="63"/>
                    </a:cubicBezTo>
                    <a:cubicBezTo>
                      <a:pt x="106823" y="63"/>
                      <a:pt x="79029" y="36068"/>
                      <a:pt x="79029" y="78147"/>
                    </a:cubicBezTo>
                    <a:cubicBezTo>
                      <a:pt x="79029" y="93764"/>
                      <a:pt x="84265" y="115454"/>
                      <a:pt x="102392" y="115454"/>
                    </a:cubicBezTo>
                    <a:cubicBezTo>
                      <a:pt x="110448" y="115454"/>
                      <a:pt x="118505" y="110248"/>
                      <a:pt x="118505" y="101139"/>
                    </a:cubicBezTo>
                    <a:cubicBezTo>
                      <a:pt x="118505" y="82051"/>
                      <a:pt x="98364" y="75110"/>
                      <a:pt x="98364" y="55589"/>
                    </a:cubicBezTo>
                    <a:cubicBezTo>
                      <a:pt x="98364" y="30863"/>
                      <a:pt x="121727" y="14378"/>
                      <a:pt x="143882" y="14378"/>
                    </a:cubicBezTo>
                    <a:cubicBezTo>
                      <a:pt x="170065" y="14378"/>
                      <a:pt x="186983" y="43009"/>
                      <a:pt x="193026" y="69037"/>
                    </a:cubicBezTo>
                    <a:cubicBezTo>
                      <a:pt x="198262" y="90727"/>
                      <a:pt x="198262" y="113719"/>
                      <a:pt x="198262" y="136277"/>
                    </a:cubicBezTo>
                    <a:cubicBezTo>
                      <a:pt x="198262" y="200479"/>
                      <a:pt x="181747" y="288541"/>
                      <a:pt x="110045" y="288541"/>
                    </a:cubicBezTo>
                    <a:cubicBezTo>
                      <a:pt x="49220" y="288541"/>
                      <a:pt x="27468" y="218699"/>
                      <a:pt x="27468" y="145820"/>
                    </a:cubicBezTo>
                    <a:cubicBezTo>
                      <a:pt x="27468" y="98536"/>
                      <a:pt x="39956" y="51251"/>
                      <a:pt x="71375" y="16981"/>
                    </a:cubicBezTo>
                    <a:lnTo>
                      <a:pt x="65736" y="11775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09B7FCC-DE01-10FA-4F6C-86022EA91D50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5937595" y="4976664"/>
                <a:ext cx="331920" cy="296286"/>
              </a:xfrm>
              <a:custGeom>
                <a:avLst/>
                <a:gdLst>
                  <a:gd name="connsiteX0" fmla="*/ 184573 w 331920"/>
                  <a:gd name="connsiteY0" fmla="*/ 118057 h 296286"/>
                  <a:gd name="connsiteX1" fmla="*/ 150737 w 331920"/>
                  <a:gd name="connsiteY1" fmla="*/ 31730 h 296286"/>
                  <a:gd name="connsiteX2" fmla="*/ 148723 w 331920"/>
                  <a:gd name="connsiteY2" fmla="*/ 26091 h 296286"/>
                  <a:gd name="connsiteX3" fmla="*/ 172489 w 331920"/>
                  <a:gd name="connsiteY3" fmla="*/ 13511 h 296286"/>
                  <a:gd name="connsiteX4" fmla="*/ 180545 w 331920"/>
                  <a:gd name="connsiteY4" fmla="*/ 5268 h 296286"/>
                  <a:gd name="connsiteX5" fmla="*/ 174503 w 331920"/>
                  <a:gd name="connsiteY5" fmla="*/ 63 h 296286"/>
                  <a:gd name="connsiteX6" fmla="*/ 123748 w 331920"/>
                  <a:gd name="connsiteY6" fmla="*/ 1364 h 296286"/>
                  <a:gd name="connsiteX7" fmla="*/ 78633 w 331920"/>
                  <a:gd name="connsiteY7" fmla="*/ 63 h 296286"/>
                  <a:gd name="connsiteX8" fmla="*/ 71382 w 331920"/>
                  <a:gd name="connsiteY8" fmla="*/ 8739 h 296286"/>
                  <a:gd name="connsiteX9" fmla="*/ 80647 w 331920"/>
                  <a:gd name="connsiteY9" fmla="*/ 13511 h 296286"/>
                  <a:gd name="connsiteX10" fmla="*/ 110858 w 331920"/>
                  <a:gd name="connsiteY10" fmla="*/ 27392 h 296286"/>
                  <a:gd name="connsiteX11" fmla="*/ 158390 w 331920"/>
                  <a:gd name="connsiteY11" fmla="*/ 148423 h 296286"/>
                  <a:gd name="connsiteX12" fmla="*/ 73396 w 331920"/>
                  <a:gd name="connsiteY12" fmla="*/ 246896 h 296286"/>
                  <a:gd name="connsiteX13" fmla="*/ 68160 w 331920"/>
                  <a:gd name="connsiteY13" fmla="*/ 251668 h 296286"/>
                  <a:gd name="connsiteX14" fmla="*/ 8946 w 331920"/>
                  <a:gd name="connsiteY14" fmla="*/ 282902 h 296286"/>
                  <a:gd name="connsiteX15" fmla="*/ 84 w 331920"/>
                  <a:gd name="connsiteY15" fmla="*/ 291578 h 296286"/>
                  <a:gd name="connsiteX16" fmla="*/ 5320 w 331920"/>
                  <a:gd name="connsiteY16" fmla="*/ 296349 h 296286"/>
                  <a:gd name="connsiteX17" fmla="*/ 43185 w 331920"/>
                  <a:gd name="connsiteY17" fmla="*/ 295048 h 296286"/>
                  <a:gd name="connsiteX18" fmla="*/ 88300 w 331920"/>
                  <a:gd name="connsiteY18" fmla="*/ 296349 h 296286"/>
                  <a:gd name="connsiteX19" fmla="*/ 95551 w 331920"/>
                  <a:gd name="connsiteY19" fmla="*/ 287673 h 296286"/>
                  <a:gd name="connsiteX20" fmla="*/ 90717 w 331920"/>
                  <a:gd name="connsiteY20" fmla="*/ 282902 h 296286"/>
                  <a:gd name="connsiteX21" fmla="*/ 74605 w 331920"/>
                  <a:gd name="connsiteY21" fmla="*/ 269454 h 296286"/>
                  <a:gd name="connsiteX22" fmla="*/ 85481 w 331920"/>
                  <a:gd name="connsiteY22" fmla="*/ 249933 h 296286"/>
                  <a:gd name="connsiteX23" fmla="*/ 126568 w 331920"/>
                  <a:gd name="connsiteY23" fmla="*/ 203082 h 296286"/>
                  <a:gd name="connsiteX24" fmla="*/ 162821 w 331920"/>
                  <a:gd name="connsiteY24" fmla="*/ 160569 h 296286"/>
                  <a:gd name="connsiteX25" fmla="*/ 203506 w 331920"/>
                  <a:gd name="connsiteY25" fmla="*/ 264248 h 296286"/>
                  <a:gd name="connsiteX26" fmla="*/ 205520 w 331920"/>
                  <a:gd name="connsiteY26" fmla="*/ 270321 h 296286"/>
                  <a:gd name="connsiteX27" fmla="*/ 182157 w 331920"/>
                  <a:gd name="connsiteY27" fmla="*/ 282902 h 296286"/>
                  <a:gd name="connsiteX28" fmla="*/ 174100 w 331920"/>
                  <a:gd name="connsiteY28" fmla="*/ 291144 h 296286"/>
                  <a:gd name="connsiteX29" fmla="*/ 180143 w 331920"/>
                  <a:gd name="connsiteY29" fmla="*/ 296349 h 296286"/>
                  <a:gd name="connsiteX30" fmla="*/ 230897 w 331920"/>
                  <a:gd name="connsiteY30" fmla="*/ 295048 h 296286"/>
                  <a:gd name="connsiteX31" fmla="*/ 275610 w 331920"/>
                  <a:gd name="connsiteY31" fmla="*/ 296349 h 296286"/>
                  <a:gd name="connsiteX32" fmla="*/ 283263 w 331920"/>
                  <a:gd name="connsiteY32" fmla="*/ 288107 h 296286"/>
                  <a:gd name="connsiteX33" fmla="*/ 276013 w 331920"/>
                  <a:gd name="connsiteY33" fmla="*/ 282902 h 296286"/>
                  <a:gd name="connsiteX34" fmla="*/ 241371 w 331920"/>
                  <a:gd name="connsiteY34" fmla="*/ 263814 h 296286"/>
                  <a:gd name="connsiteX35" fmla="*/ 189407 w 331920"/>
                  <a:gd name="connsiteY35" fmla="*/ 129769 h 296286"/>
                  <a:gd name="connsiteX36" fmla="*/ 271985 w 331920"/>
                  <a:gd name="connsiteY36" fmla="*/ 35634 h 296286"/>
                  <a:gd name="connsiteX37" fmla="*/ 323142 w 331920"/>
                  <a:gd name="connsiteY37" fmla="*/ 13511 h 296286"/>
                  <a:gd name="connsiteX38" fmla="*/ 332004 w 331920"/>
                  <a:gd name="connsiteY38" fmla="*/ 4835 h 296286"/>
                  <a:gd name="connsiteX39" fmla="*/ 326768 w 331920"/>
                  <a:gd name="connsiteY39" fmla="*/ 63 h 296286"/>
                  <a:gd name="connsiteX40" fmla="*/ 288903 w 331920"/>
                  <a:gd name="connsiteY40" fmla="*/ 1364 h 296286"/>
                  <a:gd name="connsiteX41" fmla="*/ 244190 w 331920"/>
                  <a:gd name="connsiteY41" fmla="*/ 63 h 296286"/>
                  <a:gd name="connsiteX42" fmla="*/ 236537 w 331920"/>
                  <a:gd name="connsiteY42" fmla="*/ 8739 h 296286"/>
                  <a:gd name="connsiteX43" fmla="*/ 241371 w 331920"/>
                  <a:gd name="connsiteY43" fmla="*/ 13511 h 296286"/>
                  <a:gd name="connsiteX44" fmla="*/ 257483 w 331920"/>
                  <a:gd name="connsiteY44" fmla="*/ 26958 h 296286"/>
                  <a:gd name="connsiteX45" fmla="*/ 249830 w 331920"/>
                  <a:gd name="connsiteY45" fmla="*/ 42575 h 296286"/>
                  <a:gd name="connsiteX46" fmla="*/ 184573 w 331920"/>
                  <a:gd name="connsiteY46" fmla="*/ 118057 h 29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1920" h="296286">
                    <a:moveTo>
                      <a:pt x="184573" y="118057"/>
                    </a:moveTo>
                    <a:lnTo>
                      <a:pt x="150737" y="31730"/>
                    </a:lnTo>
                    <a:cubicBezTo>
                      <a:pt x="149529" y="28260"/>
                      <a:pt x="148723" y="26525"/>
                      <a:pt x="148723" y="26091"/>
                    </a:cubicBezTo>
                    <a:cubicBezTo>
                      <a:pt x="148723" y="23488"/>
                      <a:pt x="155571" y="15246"/>
                      <a:pt x="172489" y="13511"/>
                    </a:cubicBezTo>
                    <a:cubicBezTo>
                      <a:pt x="176517" y="13077"/>
                      <a:pt x="180545" y="12643"/>
                      <a:pt x="180545" y="5268"/>
                    </a:cubicBezTo>
                    <a:cubicBezTo>
                      <a:pt x="180545" y="63"/>
                      <a:pt x="175712" y="63"/>
                      <a:pt x="174503" y="63"/>
                    </a:cubicBezTo>
                    <a:cubicBezTo>
                      <a:pt x="157988" y="63"/>
                      <a:pt x="140667" y="1364"/>
                      <a:pt x="123748" y="1364"/>
                    </a:cubicBezTo>
                    <a:cubicBezTo>
                      <a:pt x="113678" y="1364"/>
                      <a:pt x="88703" y="63"/>
                      <a:pt x="78633" y="63"/>
                    </a:cubicBezTo>
                    <a:cubicBezTo>
                      <a:pt x="76216" y="63"/>
                      <a:pt x="71382" y="63"/>
                      <a:pt x="71382" y="8739"/>
                    </a:cubicBezTo>
                    <a:cubicBezTo>
                      <a:pt x="71382" y="13511"/>
                      <a:pt x="75410" y="13511"/>
                      <a:pt x="80647" y="13511"/>
                    </a:cubicBezTo>
                    <a:cubicBezTo>
                      <a:pt x="104816" y="13511"/>
                      <a:pt x="107233" y="17849"/>
                      <a:pt x="110858" y="27392"/>
                    </a:cubicBezTo>
                    <a:lnTo>
                      <a:pt x="158390" y="148423"/>
                    </a:lnTo>
                    <a:lnTo>
                      <a:pt x="73396" y="246896"/>
                    </a:lnTo>
                    <a:lnTo>
                      <a:pt x="68160" y="251668"/>
                    </a:lnTo>
                    <a:cubicBezTo>
                      <a:pt x="48422" y="274659"/>
                      <a:pt x="29489" y="281600"/>
                      <a:pt x="8946" y="282902"/>
                    </a:cubicBezTo>
                    <a:cubicBezTo>
                      <a:pt x="3709" y="283335"/>
                      <a:pt x="84" y="283335"/>
                      <a:pt x="84" y="291578"/>
                    </a:cubicBezTo>
                    <a:cubicBezTo>
                      <a:pt x="84" y="292011"/>
                      <a:pt x="84" y="296349"/>
                      <a:pt x="5320" y="296349"/>
                    </a:cubicBezTo>
                    <a:cubicBezTo>
                      <a:pt x="17405" y="296349"/>
                      <a:pt x="30698" y="295048"/>
                      <a:pt x="43185" y="295048"/>
                    </a:cubicBezTo>
                    <a:cubicBezTo>
                      <a:pt x="58089" y="295048"/>
                      <a:pt x="73799" y="296349"/>
                      <a:pt x="88300" y="296349"/>
                    </a:cubicBezTo>
                    <a:cubicBezTo>
                      <a:pt x="90717" y="296349"/>
                      <a:pt x="95551" y="296349"/>
                      <a:pt x="95551" y="287673"/>
                    </a:cubicBezTo>
                    <a:cubicBezTo>
                      <a:pt x="95551" y="283335"/>
                      <a:pt x="91523" y="282902"/>
                      <a:pt x="90717" y="282902"/>
                    </a:cubicBezTo>
                    <a:cubicBezTo>
                      <a:pt x="87092" y="282468"/>
                      <a:pt x="74605" y="281600"/>
                      <a:pt x="74605" y="269454"/>
                    </a:cubicBezTo>
                    <a:cubicBezTo>
                      <a:pt x="74605" y="262513"/>
                      <a:pt x="80647" y="255572"/>
                      <a:pt x="85481" y="249933"/>
                    </a:cubicBezTo>
                    <a:lnTo>
                      <a:pt x="126568" y="203082"/>
                    </a:lnTo>
                    <a:lnTo>
                      <a:pt x="162821" y="160569"/>
                    </a:lnTo>
                    <a:lnTo>
                      <a:pt x="203506" y="264248"/>
                    </a:lnTo>
                    <a:cubicBezTo>
                      <a:pt x="205117" y="269020"/>
                      <a:pt x="205520" y="269454"/>
                      <a:pt x="205520" y="270321"/>
                    </a:cubicBezTo>
                    <a:cubicBezTo>
                      <a:pt x="205520" y="273792"/>
                      <a:pt x="197866" y="281166"/>
                      <a:pt x="182157" y="282902"/>
                    </a:cubicBezTo>
                    <a:cubicBezTo>
                      <a:pt x="177726" y="283335"/>
                      <a:pt x="174100" y="283769"/>
                      <a:pt x="174100" y="291144"/>
                    </a:cubicBezTo>
                    <a:cubicBezTo>
                      <a:pt x="174100" y="296349"/>
                      <a:pt x="178531" y="296349"/>
                      <a:pt x="180143" y="296349"/>
                    </a:cubicBezTo>
                    <a:cubicBezTo>
                      <a:pt x="191421" y="296349"/>
                      <a:pt x="219618" y="295048"/>
                      <a:pt x="230897" y="295048"/>
                    </a:cubicBezTo>
                    <a:cubicBezTo>
                      <a:pt x="240968" y="295048"/>
                      <a:pt x="265540" y="296349"/>
                      <a:pt x="275610" y="296349"/>
                    </a:cubicBezTo>
                    <a:cubicBezTo>
                      <a:pt x="278430" y="296349"/>
                      <a:pt x="283263" y="296349"/>
                      <a:pt x="283263" y="288107"/>
                    </a:cubicBezTo>
                    <a:cubicBezTo>
                      <a:pt x="283263" y="282902"/>
                      <a:pt x="279235" y="282902"/>
                      <a:pt x="276013" y="282902"/>
                    </a:cubicBezTo>
                    <a:cubicBezTo>
                      <a:pt x="249024" y="282468"/>
                      <a:pt x="248218" y="281166"/>
                      <a:pt x="241371" y="263814"/>
                    </a:cubicBezTo>
                    <a:cubicBezTo>
                      <a:pt x="225661" y="223471"/>
                      <a:pt x="198672" y="155798"/>
                      <a:pt x="189407" y="129769"/>
                    </a:cubicBezTo>
                    <a:cubicBezTo>
                      <a:pt x="216799" y="99403"/>
                      <a:pt x="259094" y="47781"/>
                      <a:pt x="271985" y="35634"/>
                    </a:cubicBezTo>
                    <a:cubicBezTo>
                      <a:pt x="283666" y="25223"/>
                      <a:pt x="298973" y="14812"/>
                      <a:pt x="323142" y="13511"/>
                    </a:cubicBezTo>
                    <a:cubicBezTo>
                      <a:pt x="328379" y="13077"/>
                      <a:pt x="332004" y="13077"/>
                      <a:pt x="332004" y="4835"/>
                    </a:cubicBezTo>
                    <a:cubicBezTo>
                      <a:pt x="332004" y="4401"/>
                      <a:pt x="332004" y="63"/>
                      <a:pt x="326768" y="63"/>
                    </a:cubicBezTo>
                    <a:cubicBezTo>
                      <a:pt x="314683" y="63"/>
                      <a:pt x="301390" y="1364"/>
                      <a:pt x="288903" y="1364"/>
                    </a:cubicBezTo>
                    <a:cubicBezTo>
                      <a:pt x="273999" y="1364"/>
                      <a:pt x="258692" y="63"/>
                      <a:pt x="244190" y="63"/>
                    </a:cubicBezTo>
                    <a:cubicBezTo>
                      <a:pt x="241773" y="63"/>
                      <a:pt x="236537" y="63"/>
                      <a:pt x="236537" y="8739"/>
                    </a:cubicBezTo>
                    <a:cubicBezTo>
                      <a:pt x="236537" y="11775"/>
                      <a:pt x="238551" y="13077"/>
                      <a:pt x="241371" y="13511"/>
                    </a:cubicBezTo>
                    <a:cubicBezTo>
                      <a:pt x="244996" y="13944"/>
                      <a:pt x="257483" y="14812"/>
                      <a:pt x="257483" y="26958"/>
                    </a:cubicBezTo>
                    <a:cubicBezTo>
                      <a:pt x="257483" y="33032"/>
                      <a:pt x="253052" y="38671"/>
                      <a:pt x="249830" y="42575"/>
                    </a:cubicBezTo>
                    <a:lnTo>
                      <a:pt x="184573" y="118057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C178733-D926-B1AA-490F-55F1B43862CF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6437374" y="5038698"/>
                <a:ext cx="201407" cy="251605"/>
              </a:xfrm>
              <a:custGeom>
                <a:avLst/>
                <a:gdLst>
                  <a:gd name="connsiteX0" fmla="*/ 187405 w 201407"/>
                  <a:gd name="connsiteY0" fmla="*/ 134541 h 251605"/>
                  <a:gd name="connsiteX1" fmla="*/ 201504 w 201407"/>
                  <a:gd name="connsiteY1" fmla="*/ 125865 h 251605"/>
                  <a:gd name="connsiteX2" fmla="*/ 187405 w 201407"/>
                  <a:gd name="connsiteY2" fmla="*/ 117189 h 251605"/>
                  <a:gd name="connsiteX3" fmla="*/ 16611 w 201407"/>
                  <a:gd name="connsiteY3" fmla="*/ 117189 h 251605"/>
                  <a:gd name="connsiteX4" fmla="*/ 124566 w 201407"/>
                  <a:gd name="connsiteY4" fmla="*/ 17415 h 251605"/>
                  <a:gd name="connsiteX5" fmla="*/ 187405 w 201407"/>
                  <a:gd name="connsiteY5" fmla="*/ 17415 h 251605"/>
                  <a:gd name="connsiteX6" fmla="*/ 201504 w 201407"/>
                  <a:gd name="connsiteY6" fmla="*/ 8739 h 251605"/>
                  <a:gd name="connsiteX7" fmla="*/ 187405 w 201407"/>
                  <a:gd name="connsiteY7" fmla="*/ 63 h 251605"/>
                  <a:gd name="connsiteX8" fmla="*/ 123760 w 201407"/>
                  <a:gd name="connsiteY8" fmla="*/ 63 h 251605"/>
                  <a:gd name="connsiteX9" fmla="*/ 96 w 201407"/>
                  <a:gd name="connsiteY9" fmla="*/ 125865 h 251605"/>
                  <a:gd name="connsiteX10" fmla="*/ 123760 w 201407"/>
                  <a:gd name="connsiteY10" fmla="*/ 251668 h 251605"/>
                  <a:gd name="connsiteX11" fmla="*/ 187405 w 201407"/>
                  <a:gd name="connsiteY11" fmla="*/ 251668 h 251605"/>
                  <a:gd name="connsiteX12" fmla="*/ 201504 w 201407"/>
                  <a:gd name="connsiteY12" fmla="*/ 242992 h 251605"/>
                  <a:gd name="connsiteX13" fmla="*/ 187405 w 201407"/>
                  <a:gd name="connsiteY13" fmla="*/ 234316 h 251605"/>
                  <a:gd name="connsiteX14" fmla="*/ 124566 w 201407"/>
                  <a:gd name="connsiteY14" fmla="*/ 234316 h 251605"/>
                  <a:gd name="connsiteX15" fmla="*/ 16611 w 201407"/>
                  <a:gd name="connsiteY15" fmla="*/ 134541 h 251605"/>
                  <a:gd name="connsiteX16" fmla="*/ 187405 w 201407"/>
                  <a:gd name="connsiteY16" fmla="*/ 134541 h 25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407" h="251605">
                    <a:moveTo>
                      <a:pt x="187405" y="134541"/>
                    </a:moveTo>
                    <a:cubicBezTo>
                      <a:pt x="194253" y="134541"/>
                      <a:pt x="201504" y="134541"/>
                      <a:pt x="201504" y="125865"/>
                    </a:cubicBezTo>
                    <a:cubicBezTo>
                      <a:pt x="201504" y="117189"/>
                      <a:pt x="194253" y="117189"/>
                      <a:pt x="187405" y="117189"/>
                    </a:cubicBezTo>
                    <a:lnTo>
                      <a:pt x="16611" y="117189"/>
                    </a:lnTo>
                    <a:cubicBezTo>
                      <a:pt x="21445" y="59060"/>
                      <a:pt x="67769" y="17415"/>
                      <a:pt x="124566" y="17415"/>
                    </a:cubicBezTo>
                    <a:lnTo>
                      <a:pt x="187405" y="17415"/>
                    </a:lnTo>
                    <a:cubicBezTo>
                      <a:pt x="194253" y="17415"/>
                      <a:pt x="201504" y="17415"/>
                      <a:pt x="201504" y="8739"/>
                    </a:cubicBezTo>
                    <a:cubicBezTo>
                      <a:pt x="201504" y="63"/>
                      <a:pt x="194253" y="63"/>
                      <a:pt x="187405" y="63"/>
                    </a:cubicBezTo>
                    <a:lnTo>
                      <a:pt x="123760" y="63"/>
                    </a:lnTo>
                    <a:cubicBezTo>
                      <a:pt x="54879" y="63"/>
                      <a:pt x="96" y="56457"/>
                      <a:pt x="96" y="125865"/>
                    </a:cubicBezTo>
                    <a:cubicBezTo>
                      <a:pt x="96" y="195274"/>
                      <a:pt x="54879" y="251668"/>
                      <a:pt x="123760" y="251668"/>
                    </a:cubicBezTo>
                    <a:lnTo>
                      <a:pt x="187405" y="251668"/>
                    </a:lnTo>
                    <a:cubicBezTo>
                      <a:pt x="194253" y="251668"/>
                      <a:pt x="201504" y="251668"/>
                      <a:pt x="201504" y="242992"/>
                    </a:cubicBezTo>
                    <a:cubicBezTo>
                      <a:pt x="201504" y="234316"/>
                      <a:pt x="194253" y="234316"/>
                      <a:pt x="187405" y="234316"/>
                    </a:cubicBezTo>
                    <a:lnTo>
                      <a:pt x="124566" y="234316"/>
                    </a:lnTo>
                    <a:cubicBezTo>
                      <a:pt x="67769" y="234316"/>
                      <a:pt x="21445" y="192671"/>
                      <a:pt x="16611" y="134541"/>
                    </a:cubicBezTo>
                    <a:lnTo>
                      <a:pt x="187405" y="134541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A2C6043-1C0A-2EA2-7DCD-E9D169ADF46D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6800086" y="4977966"/>
                <a:ext cx="256190" cy="294985"/>
              </a:xfrm>
              <a:custGeom>
                <a:avLst/>
                <a:gdLst>
                  <a:gd name="connsiteX0" fmla="*/ 243809 w 256190"/>
                  <a:gd name="connsiteY0" fmla="*/ 63 h 294985"/>
                  <a:gd name="connsiteX1" fmla="*/ 105 w 256190"/>
                  <a:gd name="connsiteY1" fmla="*/ 63 h 294985"/>
                  <a:gd name="connsiteX2" fmla="*/ 105 w 256190"/>
                  <a:gd name="connsiteY2" fmla="*/ 20451 h 294985"/>
                  <a:gd name="connsiteX3" fmla="*/ 43609 w 256190"/>
                  <a:gd name="connsiteY3" fmla="*/ 20451 h 294985"/>
                  <a:gd name="connsiteX4" fmla="*/ 43609 w 256190"/>
                  <a:gd name="connsiteY4" fmla="*/ 274659 h 294985"/>
                  <a:gd name="connsiteX5" fmla="*/ 105 w 256190"/>
                  <a:gd name="connsiteY5" fmla="*/ 274659 h 294985"/>
                  <a:gd name="connsiteX6" fmla="*/ 105 w 256190"/>
                  <a:gd name="connsiteY6" fmla="*/ 295048 h 294985"/>
                  <a:gd name="connsiteX7" fmla="*/ 73820 w 256190"/>
                  <a:gd name="connsiteY7" fmla="*/ 293747 h 294985"/>
                  <a:gd name="connsiteX8" fmla="*/ 155189 w 256190"/>
                  <a:gd name="connsiteY8" fmla="*/ 295048 h 294985"/>
                  <a:gd name="connsiteX9" fmla="*/ 155189 w 256190"/>
                  <a:gd name="connsiteY9" fmla="*/ 274659 h 294985"/>
                  <a:gd name="connsiteX10" fmla="*/ 100809 w 256190"/>
                  <a:gd name="connsiteY10" fmla="*/ 274659 h 294985"/>
                  <a:gd name="connsiteX11" fmla="*/ 100809 w 256190"/>
                  <a:gd name="connsiteY11" fmla="*/ 157533 h 294985"/>
                  <a:gd name="connsiteX12" fmla="*/ 120950 w 256190"/>
                  <a:gd name="connsiteY12" fmla="*/ 157533 h 294985"/>
                  <a:gd name="connsiteX13" fmla="*/ 163245 w 256190"/>
                  <a:gd name="connsiteY13" fmla="*/ 208288 h 294985"/>
                  <a:gd name="connsiteX14" fmla="*/ 182178 w 256190"/>
                  <a:gd name="connsiteY14" fmla="*/ 208288 h 294985"/>
                  <a:gd name="connsiteX15" fmla="*/ 182178 w 256190"/>
                  <a:gd name="connsiteY15" fmla="*/ 86389 h 294985"/>
                  <a:gd name="connsiteX16" fmla="*/ 163245 w 256190"/>
                  <a:gd name="connsiteY16" fmla="*/ 86389 h 294985"/>
                  <a:gd name="connsiteX17" fmla="*/ 120950 w 256190"/>
                  <a:gd name="connsiteY17" fmla="*/ 137144 h 294985"/>
                  <a:gd name="connsiteX18" fmla="*/ 100809 w 256190"/>
                  <a:gd name="connsiteY18" fmla="*/ 137144 h 294985"/>
                  <a:gd name="connsiteX19" fmla="*/ 100809 w 256190"/>
                  <a:gd name="connsiteY19" fmla="*/ 20451 h 294985"/>
                  <a:gd name="connsiteX20" fmla="*/ 157203 w 256190"/>
                  <a:gd name="connsiteY20" fmla="*/ 20451 h 294985"/>
                  <a:gd name="connsiteX21" fmla="*/ 237364 w 256190"/>
                  <a:gd name="connsiteY21" fmla="*/ 104609 h 294985"/>
                  <a:gd name="connsiteX22" fmla="*/ 256296 w 256190"/>
                  <a:gd name="connsiteY22" fmla="*/ 104609 h 294985"/>
                  <a:gd name="connsiteX23" fmla="*/ 243809 w 256190"/>
                  <a:gd name="connsiteY23" fmla="*/ 63 h 29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6190" h="294985">
                    <a:moveTo>
                      <a:pt x="243809" y="63"/>
                    </a:moveTo>
                    <a:lnTo>
                      <a:pt x="105" y="63"/>
                    </a:lnTo>
                    <a:lnTo>
                      <a:pt x="105" y="20451"/>
                    </a:lnTo>
                    <a:lnTo>
                      <a:pt x="43609" y="20451"/>
                    </a:lnTo>
                    <a:lnTo>
                      <a:pt x="43609" y="274659"/>
                    </a:lnTo>
                    <a:lnTo>
                      <a:pt x="105" y="274659"/>
                    </a:lnTo>
                    <a:lnTo>
                      <a:pt x="105" y="295048"/>
                    </a:lnTo>
                    <a:cubicBezTo>
                      <a:pt x="15412" y="293747"/>
                      <a:pt x="56096" y="293747"/>
                      <a:pt x="73820" y="293747"/>
                    </a:cubicBezTo>
                    <a:cubicBezTo>
                      <a:pt x="93558" y="293747"/>
                      <a:pt x="137465" y="293747"/>
                      <a:pt x="155189" y="295048"/>
                    </a:cubicBezTo>
                    <a:lnTo>
                      <a:pt x="155189" y="274659"/>
                    </a:lnTo>
                    <a:lnTo>
                      <a:pt x="100809" y="274659"/>
                    </a:lnTo>
                    <a:lnTo>
                      <a:pt x="100809" y="157533"/>
                    </a:lnTo>
                    <a:lnTo>
                      <a:pt x="120950" y="157533"/>
                    </a:lnTo>
                    <a:cubicBezTo>
                      <a:pt x="159620" y="157533"/>
                      <a:pt x="163245" y="176186"/>
                      <a:pt x="163245" y="208288"/>
                    </a:cubicBezTo>
                    <a:lnTo>
                      <a:pt x="182178" y="208288"/>
                    </a:lnTo>
                    <a:lnTo>
                      <a:pt x="182178" y="86389"/>
                    </a:lnTo>
                    <a:lnTo>
                      <a:pt x="163245" y="86389"/>
                    </a:lnTo>
                    <a:cubicBezTo>
                      <a:pt x="163245" y="118491"/>
                      <a:pt x="160023" y="137144"/>
                      <a:pt x="120950" y="137144"/>
                    </a:cubicBezTo>
                    <a:lnTo>
                      <a:pt x="100809" y="137144"/>
                    </a:lnTo>
                    <a:lnTo>
                      <a:pt x="100809" y="20451"/>
                    </a:lnTo>
                    <a:lnTo>
                      <a:pt x="157203" y="20451"/>
                    </a:lnTo>
                    <a:cubicBezTo>
                      <a:pt x="222057" y="20451"/>
                      <a:pt x="231321" y="53854"/>
                      <a:pt x="237364" y="104609"/>
                    </a:cubicBezTo>
                    <a:lnTo>
                      <a:pt x="256296" y="104609"/>
                    </a:lnTo>
                    <a:lnTo>
                      <a:pt x="243809" y="63"/>
                    </a:ln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AA60FD4-ABCC-786A-6DEA-C663ED391F63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7052158" y="5077740"/>
                <a:ext cx="163140" cy="195210"/>
              </a:xfrm>
              <a:custGeom>
                <a:avLst/>
                <a:gdLst>
                  <a:gd name="connsiteX0" fmla="*/ 66979 w 163140"/>
                  <a:gd name="connsiteY0" fmla="*/ 49082 h 195210"/>
                  <a:gd name="connsiteX1" fmla="*/ 66979 w 163140"/>
                  <a:gd name="connsiteY1" fmla="*/ 63 h 195210"/>
                  <a:gd name="connsiteX2" fmla="*/ 111 w 163140"/>
                  <a:gd name="connsiteY2" fmla="*/ 3533 h 195210"/>
                  <a:gd name="connsiteX3" fmla="*/ 111 w 163140"/>
                  <a:gd name="connsiteY3" fmla="*/ 23922 h 195210"/>
                  <a:gd name="connsiteX4" fmla="*/ 27906 w 163140"/>
                  <a:gd name="connsiteY4" fmla="*/ 40840 h 195210"/>
                  <a:gd name="connsiteX5" fmla="*/ 27906 w 163140"/>
                  <a:gd name="connsiteY5" fmla="*/ 174885 h 195210"/>
                  <a:gd name="connsiteX6" fmla="*/ 111 w 163140"/>
                  <a:gd name="connsiteY6" fmla="*/ 174885 h 195210"/>
                  <a:gd name="connsiteX7" fmla="*/ 111 w 163140"/>
                  <a:gd name="connsiteY7" fmla="*/ 195274 h 195210"/>
                  <a:gd name="connsiteX8" fmla="*/ 50866 w 163140"/>
                  <a:gd name="connsiteY8" fmla="*/ 193972 h 195210"/>
                  <a:gd name="connsiteX9" fmla="*/ 106455 w 163140"/>
                  <a:gd name="connsiteY9" fmla="*/ 195274 h 195210"/>
                  <a:gd name="connsiteX10" fmla="*/ 106455 w 163140"/>
                  <a:gd name="connsiteY10" fmla="*/ 174885 h 195210"/>
                  <a:gd name="connsiteX11" fmla="*/ 71410 w 163140"/>
                  <a:gd name="connsiteY11" fmla="*/ 174885 h 195210"/>
                  <a:gd name="connsiteX12" fmla="*/ 71410 w 163140"/>
                  <a:gd name="connsiteY12" fmla="*/ 98970 h 195210"/>
                  <a:gd name="connsiteX13" fmla="*/ 121762 w 163140"/>
                  <a:gd name="connsiteY13" fmla="*/ 15680 h 195210"/>
                  <a:gd name="connsiteX14" fmla="*/ 114108 w 163140"/>
                  <a:gd name="connsiteY14" fmla="*/ 35635 h 195210"/>
                  <a:gd name="connsiteX15" fmla="*/ 138680 w 163140"/>
                  <a:gd name="connsiteY15" fmla="*/ 62096 h 195210"/>
                  <a:gd name="connsiteX16" fmla="*/ 163252 w 163140"/>
                  <a:gd name="connsiteY16" fmla="*/ 35635 h 195210"/>
                  <a:gd name="connsiteX17" fmla="*/ 120553 w 163140"/>
                  <a:gd name="connsiteY17" fmla="*/ 63 h 195210"/>
                  <a:gd name="connsiteX18" fmla="*/ 66979 w 163140"/>
                  <a:gd name="connsiteY18" fmla="*/ 49082 h 195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3140" h="195210">
                    <a:moveTo>
                      <a:pt x="66979" y="49082"/>
                    </a:moveTo>
                    <a:lnTo>
                      <a:pt x="66979" y="63"/>
                    </a:lnTo>
                    <a:lnTo>
                      <a:pt x="111" y="3533"/>
                    </a:lnTo>
                    <a:lnTo>
                      <a:pt x="111" y="23922"/>
                    </a:lnTo>
                    <a:cubicBezTo>
                      <a:pt x="25086" y="23922"/>
                      <a:pt x="27906" y="23922"/>
                      <a:pt x="27906" y="40840"/>
                    </a:cubicBezTo>
                    <a:lnTo>
                      <a:pt x="27906" y="174885"/>
                    </a:lnTo>
                    <a:lnTo>
                      <a:pt x="111" y="174885"/>
                    </a:lnTo>
                    <a:lnTo>
                      <a:pt x="111" y="195274"/>
                    </a:lnTo>
                    <a:cubicBezTo>
                      <a:pt x="14210" y="194840"/>
                      <a:pt x="32336" y="193972"/>
                      <a:pt x="50866" y="193972"/>
                    </a:cubicBezTo>
                    <a:cubicBezTo>
                      <a:pt x="66173" y="193972"/>
                      <a:pt x="91953" y="193972"/>
                      <a:pt x="106455" y="195274"/>
                    </a:cubicBezTo>
                    <a:lnTo>
                      <a:pt x="106455" y="174885"/>
                    </a:lnTo>
                    <a:lnTo>
                      <a:pt x="71410" y="174885"/>
                    </a:lnTo>
                    <a:lnTo>
                      <a:pt x="71410" y="98970"/>
                    </a:lnTo>
                    <a:cubicBezTo>
                      <a:pt x="71410" y="68603"/>
                      <a:pt x="81480" y="15680"/>
                      <a:pt x="121762" y="15680"/>
                    </a:cubicBezTo>
                    <a:cubicBezTo>
                      <a:pt x="121359" y="16113"/>
                      <a:pt x="114108" y="23054"/>
                      <a:pt x="114108" y="35635"/>
                    </a:cubicBezTo>
                    <a:cubicBezTo>
                      <a:pt x="114108" y="53420"/>
                      <a:pt x="126998" y="62096"/>
                      <a:pt x="138680" y="62096"/>
                    </a:cubicBezTo>
                    <a:cubicBezTo>
                      <a:pt x="150362" y="62096"/>
                      <a:pt x="163252" y="52987"/>
                      <a:pt x="163252" y="35635"/>
                    </a:cubicBezTo>
                    <a:cubicBezTo>
                      <a:pt x="163252" y="12643"/>
                      <a:pt x="141500" y="63"/>
                      <a:pt x="120553" y="63"/>
                    </a:cubicBezTo>
                    <a:cubicBezTo>
                      <a:pt x="92356" y="63"/>
                      <a:pt x="76243" y="21753"/>
                      <a:pt x="66979" y="49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E85C2CF-53CF-7991-5C28-AB32BFE2B595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7246158" y="5077740"/>
                <a:ext cx="358506" cy="195210"/>
              </a:xfrm>
              <a:custGeom>
                <a:avLst/>
                <a:gdLst>
                  <a:gd name="connsiteX0" fmla="*/ 27910 w 358506"/>
                  <a:gd name="connsiteY0" fmla="*/ 40840 h 195210"/>
                  <a:gd name="connsiteX1" fmla="*/ 27910 w 358506"/>
                  <a:gd name="connsiteY1" fmla="*/ 174885 h 195210"/>
                  <a:gd name="connsiteX2" fmla="*/ 116 w 358506"/>
                  <a:gd name="connsiteY2" fmla="*/ 174885 h 195210"/>
                  <a:gd name="connsiteX3" fmla="*/ 116 w 358506"/>
                  <a:gd name="connsiteY3" fmla="*/ 195274 h 195210"/>
                  <a:gd name="connsiteX4" fmla="*/ 50871 w 358506"/>
                  <a:gd name="connsiteY4" fmla="*/ 193972 h 195210"/>
                  <a:gd name="connsiteX5" fmla="*/ 101626 w 358506"/>
                  <a:gd name="connsiteY5" fmla="*/ 195274 h 195210"/>
                  <a:gd name="connsiteX6" fmla="*/ 101626 w 358506"/>
                  <a:gd name="connsiteY6" fmla="*/ 174885 h 195210"/>
                  <a:gd name="connsiteX7" fmla="*/ 73831 w 358506"/>
                  <a:gd name="connsiteY7" fmla="*/ 174885 h 195210"/>
                  <a:gd name="connsiteX8" fmla="*/ 73831 w 358506"/>
                  <a:gd name="connsiteY8" fmla="*/ 84220 h 195210"/>
                  <a:gd name="connsiteX9" fmla="*/ 133851 w 358506"/>
                  <a:gd name="connsiteY9" fmla="*/ 15680 h 195210"/>
                  <a:gd name="connsiteX10" fmla="*/ 156409 w 358506"/>
                  <a:gd name="connsiteY10" fmla="*/ 57758 h 195210"/>
                  <a:gd name="connsiteX11" fmla="*/ 156409 w 358506"/>
                  <a:gd name="connsiteY11" fmla="*/ 174885 h 195210"/>
                  <a:gd name="connsiteX12" fmla="*/ 128614 w 358506"/>
                  <a:gd name="connsiteY12" fmla="*/ 174885 h 195210"/>
                  <a:gd name="connsiteX13" fmla="*/ 128614 w 358506"/>
                  <a:gd name="connsiteY13" fmla="*/ 195274 h 195210"/>
                  <a:gd name="connsiteX14" fmla="*/ 179369 w 358506"/>
                  <a:gd name="connsiteY14" fmla="*/ 193972 h 195210"/>
                  <a:gd name="connsiteX15" fmla="*/ 230124 w 358506"/>
                  <a:gd name="connsiteY15" fmla="*/ 195274 h 195210"/>
                  <a:gd name="connsiteX16" fmla="*/ 230124 w 358506"/>
                  <a:gd name="connsiteY16" fmla="*/ 174885 h 195210"/>
                  <a:gd name="connsiteX17" fmla="*/ 202330 w 358506"/>
                  <a:gd name="connsiteY17" fmla="*/ 174885 h 195210"/>
                  <a:gd name="connsiteX18" fmla="*/ 202330 w 358506"/>
                  <a:gd name="connsiteY18" fmla="*/ 84220 h 195210"/>
                  <a:gd name="connsiteX19" fmla="*/ 262349 w 358506"/>
                  <a:gd name="connsiteY19" fmla="*/ 15680 h 195210"/>
                  <a:gd name="connsiteX20" fmla="*/ 284907 w 358506"/>
                  <a:gd name="connsiteY20" fmla="*/ 57758 h 195210"/>
                  <a:gd name="connsiteX21" fmla="*/ 284907 w 358506"/>
                  <a:gd name="connsiteY21" fmla="*/ 174885 h 195210"/>
                  <a:gd name="connsiteX22" fmla="*/ 257113 w 358506"/>
                  <a:gd name="connsiteY22" fmla="*/ 174885 h 195210"/>
                  <a:gd name="connsiteX23" fmla="*/ 257113 w 358506"/>
                  <a:gd name="connsiteY23" fmla="*/ 195274 h 195210"/>
                  <a:gd name="connsiteX24" fmla="*/ 307867 w 358506"/>
                  <a:gd name="connsiteY24" fmla="*/ 193972 h 195210"/>
                  <a:gd name="connsiteX25" fmla="*/ 358622 w 358506"/>
                  <a:gd name="connsiteY25" fmla="*/ 195274 h 195210"/>
                  <a:gd name="connsiteX26" fmla="*/ 358622 w 358506"/>
                  <a:gd name="connsiteY26" fmla="*/ 174885 h 195210"/>
                  <a:gd name="connsiteX27" fmla="*/ 330828 w 358506"/>
                  <a:gd name="connsiteY27" fmla="*/ 174885 h 195210"/>
                  <a:gd name="connsiteX28" fmla="*/ 330828 w 358506"/>
                  <a:gd name="connsiteY28" fmla="*/ 62530 h 195210"/>
                  <a:gd name="connsiteX29" fmla="*/ 268794 w 358506"/>
                  <a:gd name="connsiteY29" fmla="*/ 63 h 195210"/>
                  <a:gd name="connsiteX30" fmla="*/ 200718 w 358506"/>
                  <a:gd name="connsiteY30" fmla="*/ 41708 h 195210"/>
                  <a:gd name="connsiteX31" fmla="*/ 140296 w 358506"/>
                  <a:gd name="connsiteY31" fmla="*/ 63 h 195210"/>
                  <a:gd name="connsiteX32" fmla="*/ 69400 w 358506"/>
                  <a:gd name="connsiteY32" fmla="*/ 46913 h 195210"/>
                  <a:gd name="connsiteX33" fmla="*/ 69400 w 358506"/>
                  <a:gd name="connsiteY33" fmla="*/ 63 h 195210"/>
                  <a:gd name="connsiteX34" fmla="*/ 116 w 358506"/>
                  <a:gd name="connsiteY34" fmla="*/ 3533 h 195210"/>
                  <a:gd name="connsiteX35" fmla="*/ 116 w 358506"/>
                  <a:gd name="connsiteY35" fmla="*/ 23922 h 195210"/>
                  <a:gd name="connsiteX36" fmla="*/ 27910 w 358506"/>
                  <a:gd name="connsiteY36" fmla="*/ 40840 h 195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58506" h="195210">
                    <a:moveTo>
                      <a:pt x="27910" y="40840"/>
                    </a:moveTo>
                    <a:lnTo>
                      <a:pt x="27910" y="174885"/>
                    </a:lnTo>
                    <a:lnTo>
                      <a:pt x="116" y="174885"/>
                    </a:lnTo>
                    <a:lnTo>
                      <a:pt x="116" y="195274"/>
                    </a:lnTo>
                    <a:cubicBezTo>
                      <a:pt x="11395" y="194840"/>
                      <a:pt x="35564" y="193972"/>
                      <a:pt x="50871" y="193972"/>
                    </a:cubicBezTo>
                    <a:cubicBezTo>
                      <a:pt x="66581" y="193972"/>
                      <a:pt x="90347" y="194840"/>
                      <a:pt x="101626" y="195274"/>
                    </a:cubicBezTo>
                    <a:lnTo>
                      <a:pt x="101626" y="174885"/>
                    </a:lnTo>
                    <a:lnTo>
                      <a:pt x="73831" y="174885"/>
                    </a:lnTo>
                    <a:lnTo>
                      <a:pt x="73831" y="84220"/>
                    </a:lnTo>
                    <a:cubicBezTo>
                      <a:pt x="73831" y="36936"/>
                      <a:pt x="108876" y="15680"/>
                      <a:pt x="133851" y="15680"/>
                    </a:cubicBezTo>
                    <a:cubicBezTo>
                      <a:pt x="147547" y="15680"/>
                      <a:pt x="156409" y="24356"/>
                      <a:pt x="156409" y="57758"/>
                    </a:cubicBezTo>
                    <a:lnTo>
                      <a:pt x="156409" y="174885"/>
                    </a:lnTo>
                    <a:lnTo>
                      <a:pt x="128614" y="174885"/>
                    </a:lnTo>
                    <a:lnTo>
                      <a:pt x="128614" y="195274"/>
                    </a:lnTo>
                    <a:cubicBezTo>
                      <a:pt x="139893" y="194840"/>
                      <a:pt x="164062" y="193972"/>
                      <a:pt x="179369" y="193972"/>
                    </a:cubicBezTo>
                    <a:cubicBezTo>
                      <a:pt x="195079" y="193972"/>
                      <a:pt x="218845" y="194840"/>
                      <a:pt x="230124" y="195274"/>
                    </a:cubicBezTo>
                    <a:lnTo>
                      <a:pt x="230124" y="174885"/>
                    </a:lnTo>
                    <a:lnTo>
                      <a:pt x="202330" y="174885"/>
                    </a:lnTo>
                    <a:lnTo>
                      <a:pt x="202330" y="84220"/>
                    </a:lnTo>
                    <a:cubicBezTo>
                      <a:pt x="202330" y="36936"/>
                      <a:pt x="237375" y="15680"/>
                      <a:pt x="262349" y="15680"/>
                    </a:cubicBezTo>
                    <a:cubicBezTo>
                      <a:pt x="276045" y="15680"/>
                      <a:pt x="284907" y="24356"/>
                      <a:pt x="284907" y="57758"/>
                    </a:cubicBezTo>
                    <a:lnTo>
                      <a:pt x="284907" y="174885"/>
                    </a:lnTo>
                    <a:lnTo>
                      <a:pt x="257113" y="174885"/>
                    </a:lnTo>
                    <a:lnTo>
                      <a:pt x="257113" y="195274"/>
                    </a:lnTo>
                    <a:cubicBezTo>
                      <a:pt x="268391" y="194840"/>
                      <a:pt x="292560" y="193972"/>
                      <a:pt x="307867" y="193972"/>
                    </a:cubicBezTo>
                    <a:cubicBezTo>
                      <a:pt x="323577" y="193972"/>
                      <a:pt x="347343" y="194840"/>
                      <a:pt x="358622" y="195274"/>
                    </a:cubicBezTo>
                    <a:lnTo>
                      <a:pt x="358622" y="174885"/>
                    </a:lnTo>
                    <a:lnTo>
                      <a:pt x="330828" y="174885"/>
                    </a:lnTo>
                    <a:lnTo>
                      <a:pt x="330828" y="62530"/>
                    </a:lnTo>
                    <a:cubicBezTo>
                      <a:pt x="330828" y="17849"/>
                      <a:pt x="310284" y="63"/>
                      <a:pt x="268794" y="63"/>
                    </a:cubicBezTo>
                    <a:cubicBezTo>
                      <a:pt x="232138" y="63"/>
                      <a:pt x="211192" y="21753"/>
                      <a:pt x="200718" y="41708"/>
                    </a:cubicBezTo>
                    <a:cubicBezTo>
                      <a:pt x="192662" y="1364"/>
                      <a:pt x="155603" y="63"/>
                      <a:pt x="140296" y="63"/>
                    </a:cubicBezTo>
                    <a:cubicBezTo>
                      <a:pt x="105251" y="63"/>
                      <a:pt x="82290" y="19584"/>
                      <a:pt x="69400" y="46913"/>
                    </a:cubicBezTo>
                    <a:lnTo>
                      <a:pt x="69400" y="63"/>
                    </a:lnTo>
                    <a:lnTo>
                      <a:pt x="116" y="3533"/>
                    </a:lnTo>
                    <a:lnTo>
                      <a:pt x="116" y="23922"/>
                    </a:lnTo>
                    <a:cubicBezTo>
                      <a:pt x="25091" y="23922"/>
                      <a:pt x="27910" y="23922"/>
                      <a:pt x="27910" y="40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655766F-72BF-DAAD-0C0D-492E61A1228E}"/>
              </a:ext>
            </a:extLst>
          </p:cNvPr>
          <p:cNvGrpSpPr/>
          <p:nvPr/>
        </p:nvGrpSpPr>
        <p:grpSpPr>
          <a:xfrm>
            <a:off x="365188" y="-1211841"/>
            <a:ext cx="10811247" cy="584775"/>
            <a:chOff x="504451" y="4414415"/>
            <a:chExt cx="10811247" cy="584775"/>
          </a:xfrm>
        </p:grpSpPr>
        <p:grpSp>
          <p:nvGrpSpPr>
            <p:cNvPr id="73" name="Group 72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f\colon X\longrightarrow Y$&#10;&#10;\end{document}&#10;" title="IguanaTex Vector Display">
              <a:extLst>
                <a:ext uri="{FF2B5EF4-FFF2-40B4-BE49-F238E27FC236}">
                  <a16:creationId xmlns:a16="http://schemas.microsoft.com/office/drawing/2014/main" id="{922EFE9B-487A-DB0E-CE13-9E547EB91ADD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2756512" y="4542347"/>
              <a:ext cx="2055792" cy="368442"/>
              <a:chOff x="5663955" y="4805313"/>
              <a:chExt cx="2055792" cy="368442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CC3E34B-AA6F-4FF2-FE4C-B87427F21D5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5663955" y="4805313"/>
                <a:ext cx="201064" cy="368442"/>
              </a:xfrm>
              <a:custGeom>
                <a:avLst/>
                <a:gdLst>
                  <a:gd name="connsiteX0" fmla="*/ 126598 w 201064"/>
                  <a:gd name="connsiteY0" fmla="*/ 123552 h 368442"/>
                  <a:gd name="connsiteX1" fmla="*/ 161251 w 201064"/>
                  <a:gd name="connsiteY1" fmla="*/ 123552 h 368442"/>
                  <a:gd name="connsiteX2" fmla="*/ 173339 w 201064"/>
                  <a:gd name="connsiteY2" fmla="*/ 115454 h 368442"/>
                  <a:gd name="connsiteX3" fmla="*/ 162460 w 201064"/>
                  <a:gd name="connsiteY3" fmla="*/ 111000 h 368442"/>
                  <a:gd name="connsiteX4" fmla="*/ 129016 w 201064"/>
                  <a:gd name="connsiteY4" fmla="*/ 111000 h 368442"/>
                  <a:gd name="connsiteX5" fmla="*/ 137478 w 201064"/>
                  <a:gd name="connsiteY5" fmla="*/ 64844 h 368442"/>
                  <a:gd name="connsiteX6" fmla="*/ 147148 w 201064"/>
                  <a:gd name="connsiteY6" fmla="*/ 22736 h 368442"/>
                  <a:gd name="connsiteX7" fmla="*/ 166086 w 201064"/>
                  <a:gd name="connsiteY7" fmla="*/ 8970 h 368442"/>
                  <a:gd name="connsiteX8" fmla="*/ 185830 w 201064"/>
                  <a:gd name="connsiteY8" fmla="*/ 16258 h 368442"/>
                  <a:gd name="connsiteX9" fmla="*/ 164071 w 201064"/>
                  <a:gd name="connsiteY9" fmla="*/ 38122 h 368442"/>
                  <a:gd name="connsiteX10" fmla="*/ 178980 w 201064"/>
                  <a:gd name="connsiteY10" fmla="*/ 52292 h 368442"/>
                  <a:gd name="connsiteX11" fmla="*/ 201141 w 201064"/>
                  <a:gd name="connsiteY11" fmla="*/ 28000 h 368442"/>
                  <a:gd name="connsiteX12" fmla="*/ 166086 w 201064"/>
                  <a:gd name="connsiteY12" fmla="*/ 63 h 368442"/>
                  <a:gd name="connsiteX13" fmla="*/ 114913 w 201064"/>
                  <a:gd name="connsiteY13" fmla="*/ 47434 h 368442"/>
                  <a:gd name="connsiteX14" fmla="*/ 101616 w 201064"/>
                  <a:gd name="connsiteY14" fmla="*/ 111000 h 368442"/>
                  <a:gd name="connsiteX15" fmla="*/ 73814 w 201064"/>
                  <a:gd name="connsiteY15" fmla="*/ 111000 h 368442"/>
                  <a:gd name="connsiteX16" fmla="*/ 61726 w 201064"/>
                  <a:gd name="connsiteY16" fmla="*/ 118693 h 368442"/>
                  <a:gd name="connsiteX17" fmla="*/ 73008 w 201064"/>
                  <a:gd name="connsiteY17" fmla="*/ 123552 h 368442"/>
                  <a:gd name="connsiteX18" fmla="*/ 99602 w 201064"/>
                  <a:gd name="connsiteY18" fmla="*/ 123552 h 368442"/>
                  <a:gd name="connsiteX19" fmla="*/ 69382 w 201064"/>
                  <a:gd name="connsiteY19" fmla="*/ 283480 h 368442"/>
                  <a:gd name="connsiteX20" fmla="*/ 34326 w 201064"/>
                  <a:gd name="connsiteY20" fmla="*/ 359598 h 368442"/>
                  <a:gd name="connsiteX21" fmla="*/ 14985 w 201064"/>
                  <a:gd name="connsiteY21" fmla="*/ 352310 h 368442"/>
                  <a:gd name="connsiteX22" fmla="*/ 37147 w 201064"/>
                  <a:gd name="connsiteY22" fmla="*/ 330446 h 368442"/>
                  <a:gd name="connsiteX23" fmla="*/ 22238 w 201064"/>
                  <a:gd name="connsiteY23" fmla="*/ 316275 h 368442"/>
                  <a:gd name="connsiteX24" fmla="*/ 77 w 201064"/>
                  <a:gd name="connsiteY24" fmla="*/ 340568 h 368442"/>
                  <a:gd name="connsiteX25" fmla="*/ 34326 w 201064"/>
                  <a:gd name="connsiteY25" fmla="*/ 368505 h 368442"/>
                  <a:gd name="connsiteX26" fmla="*/ 79858 w 201064"/>
                  <a:gd name="connsiteY26" fmla="*/ 329232 h 368442"/>
                  <a:gd name="connsiteX27" fmla="*/ 102422 w 201064"/>
                  <a:gd name="connsiteY27" fmla="*/ 251899 h 368442"/>
                  <a:gd name="connsiteX28" fmla="*/ 126598 w 201064"/>
                  <a:gd name="connsiteY28" fmla="*/ 123552 h 3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1064" h="368442">
                    <a:moveTo>
                      <a:pt x="126598" y="123552"/>
                    </a:moveTo>
                    <a:lnTo>
                      <a:pt x="161251" y="123552"/>
                    </a:lnTo>
                    <a:cubicBezTo>
                      <a:pt x="169309" y="123552"/>
                      <a:pt x="173339" y="123552"/>
                      <a:pt x="173339" y="115454"/>
                    </a:cubicBezTo>
                    <a:cubicBezTo>
                      <a:pt x="173339" y="111000"/>
                      <a:pt x="169309" y="111000"/>
                      <a:pt x="162460" y="111000"/>
                    </a:cubicBezTo>
                    <a:lnTo>
                      <a:pt x="129016" y="111000"/>
                    </a:lnTo>
                    <a:lnTo>
                      <a:pt x="137478" y="64844"/>
                    </a:lnTo>
                    <a:cubicBezTo>
                      <a:pt x="139089" y="56341"/>
                      <a:pt x="144730" y="27595"/>
                      <a:pt x="147148" y="22736"/>
                    </a:cubicBezTo>
                    <a:cubicBezTo>
                      <a:pt x="150774" y="15043"/>
                      <a:pt x="157624" y="8970"/>
                      <a:pt x="166086" y="8970"/>
                    </a:cubicBezTo>
                    <a:cubicBezTo>
                      <a:pt x="167698" y="8970"/>
                      <a:pt x="178174" y="8970"/>
                      <a:pt x="185830" y="16258"/>
                    </a:cubicBezTo>
                    <a:cubicBezTo>
                      <a:pt x="168101" y="17878"/>
                      <a:pt x="164071" y="32048"/>
                      <a:pt x="164071" y="38122"/>
                    </a:cubicBezTo>
                    <a:cubicBezTo>
                      <a:pt x="164071" y="47434"/>
                      <a:pt x="171324" y="52292"/>
                      <a:pt x="178980" y="52292"/>
                    </a:cubicBezTo>
                    <a:cubicBezTo>
                      <a:pt x="189456" y="52292"/>
                      <a:pt x="201141" y="43385"/>
                      <a:pt x="201141" y="28000"/>
                    </a:cubicBezTo>
                    <a:cubicBezTo>
                      <a:pt x="201141" y="9375"/>
                      <a:pt x="182606" y="63"/>
                      <a:pt x="166086" y="63"/>
                    </a:cubicBezTo>
                    <a:cubicBezTo>
                      <a:pt x="152386" y="63"/>
                      <a:pt x="127001" y="7351"/>
                      <a:pt x="114913" y="47434"/>
                    </a:cubicBezTo>
                    <a:cubicBezTo>
                      <a:pt x="112496" y="55936"/>
                      <a:pt x="111287" y="59985"/>
                      <a:pt x="101616" y="111000"/>
                    </a:cubicBezTo>
                    <a:lnTo>
                      <a:pt x="73814" y="111000"/>
                    </a:lnTo>
                    <a:cubicBezTo>
                      <a:pt x="66158" y="111000"/>
                      <a:pt x="61726" y="111000"/>
                      <a:pt x="61726" y="118693"/>
                    </a:cubicBezTo>
                    <a:cubicBezTo>
                      <a:pt x="61726" y="123552"/>
                      <a:pt x="65352" y="123552"/>
                      <a:pt x="73008" y="123552"/>
                    </a:cubicBezTo>
                    <a:lnTo>
                      <a:pt x="99602" y="123552"/>
                    </a:lnTo>
                    <a:lnTo>
                      <a:pt x="69382" y="283480"/>
                    </a:lnTo>
                    <a:cubicBezTo>
                      <a:pt x="62129" y="322753"/>
                      <a:pt x="55279" y="359598"/>
                      <a:pt x="34326" y="359598"/>
                    </a:cubicBezTo>
                    <a:cubicBezTo>
                      <a:pt x="32714" y="359598"/>
                      <a:pt x="22641" y="359598"/>
                      <a:pt x="14985" y="352310"/>
                    </a:cubicBezTo>
                    <a:cubicBezTo>
                      <a:pt x="33520" y="351095"/>
                      <a:pt x="37147" y="336519"/>
                      <a:pt x="37147" y="330446"/>
                    </a:cubicBezTo>
                    <a:cubicBezTo>
                      <a:pt x="37147" y="321134"/>
                      <a:pt x="29894" y="316275"/>
                      <a:pt x="22238" y="316275"/>
                    </a:cubicBezTo>
                    <a:cubicBezTo>
                      <a:pt x="11762" y="316275"/>
                      <a:pt x="77" y="325183"/>
                      <a:pt x="77" y="340568"/>
                    </a:cubicBezTo>
                    <a:cubicBezTo>
                      <a:pt x="77" y="358788"/>
                      <a:pt x="17806" y="368505"/>
                      <a:pt x="34326" y="368505"/>
                    </a:cubicBezTo>
                    <a:cubicBezTo>
                      <a:pt x="56488" y="368505"/>
                      <a:pt x="72605" y="344617"/>
                      <a:pt x="79858" y="329232"/>
                    </a:cubicBezTo>
                    <a:cubicBezTo>
                      <a:pt x="92752" y="303724"/>
                      <a:pt x="102019" y="254733"/>
                      <a:pt x="102422" y="251899"/>
                    </a:cubicBezTo>
                    <a:lnTo>
                      <a:pt x="126598" y="123552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8550F2E-1470-76F8-F24A-7A59B8A610F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5962664" y="4916250"/>
                <a:ext cx="42711" cy="174504"/>
              </a:xfrm>
              <a:custGeom>
                <a:avLst/>
                <a:gdLst>
                  <a:gd name="connsiteX0" fmla="*/ 42795 w 42711"/>
                  <a:gd name="connsiteY0" fmla="*/ 21522 h 174504"/>
                  <a:gd name="connsiteX1" fmla="*/ 21439 w 42711"/>
                  <a:gd name="connsiteY1" fmla="*/ 63 h 174504"/>
                  <a:gd name="connsiteX2" fmla="*/ 84 w 42711"/>
                  <a:gd name="connsiteY2" fmla="*/ 21522 h 174504"/>
                  <a:gd name="connsiteX3" fmla="*/ 21439 w 42711"/>
                  <a:gd name="connsiteY3" fmla="*/ 42980 h 174504"/>
                  <a:gd name="connsiteX4" fmla="*/ 42795 w 42711"/>
                  <a:gd name="connsiteY4" fmla="*/ 21522 h 174504"/>
                  <a:gd name="connsiteX5" fmla="*/ 42795 w 42711"/>
                  <a:gd name="connsiteY5" fmla="*/ 153108 h 174504"/>
                  <a:gd name="connsiteX6" fmla="*/ 21439 w 42711"/>
                  <a:gd name="connsiteY6" fmla="*/ 131649 h 174504"/>
                  <a:gd name="connsiteX7" fmla="*/ 84 w 42711"/>
                  <a:gd name="connsiteY7" fmla="*/ 153108 h 174504"/>
                  <a:gd name="connsiteX8" fmla="*/ 21439 w 42711"/>
                  <a:gd name="connsiteY8" fmla="*/ 174567 h 174504"/>
                  <a:gd name="connsiteX9" fmla="*/ 42795 w 42711"/>
                  <a:gd name="connsiteY9" fmla="*/ 153108 h 17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11" h="174504">
                    <a:moveTo>
                      <a:pt x="42795" y="21522"/>
                    </a:moveTo>
                    <a:cubicBezTo>
                      <a:pt x="42795" y="9780"/>
                      <a:pt x="33124" y="63"/>
                      <a:pt x="21439" y="63"/>
                    </a:cubicBezTo>
                    <a:cubicBezTo>
                      <a:pt x="9754" y="63"/>
                      <a:pt x="84" y="9780"/>
                      <a:pt x="84" y="21522"/>
                    </a:cubicBezTo>
                    <a:cubicBezTo>
                      <a:pt x="84" y="33263"/>
                      <a:pt x="9754" y="42980"/>
                      <a:pt x="21439" y="42980"/>
                    </a:cubicBezTo>
                    <a:cubicBezTo>
                      <a:pt x="33124" y="42980"/>
                      <a:pt x="42795" y="33263"/>
                      <a:pt x="42795" y="21522"/>
                    </a:cubicBezTo>
                    <a:close/>
                    <a:moveTo>
                      <a:pt x="42795" y="153108"/>
                    </a:moveTo>
                    <a:cubicBezTo>
                      <a:pt x="42795" y="141367"/>
                      <a:pt x="33124" y="131649"/>
                      <a:pt x="21439" y="131649"/>
                    </a:cubicBezTo>
                    <a:cubicBezTo>
                      <a:pt x="9754" y="131649"/>
                      <a:pt x="84" y="141367"/>
                      <a:pt x="84" y="153108"/>
                    </a:cubicBezTo>
                    <a:cubicBezTo>
                      <a:pt x="84" y="164850"/>
                      <a:pt x="9754" y="174567"/>
                      <a:pt x="21439" y="174567"/>
                    </a:cubicBezTo>
                    <a:cubicBezTo>
                      <a:pt x="33124" y="174567"/>
                      <a:pt x="42795" y="164850"/>
                      <a:pt x="42795" y="1531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357410-78AD-529F-2228-739F3465C36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6185126" y="4814220"/>
                <a:ext cx="332018" cy="276534"/>
              </a:xfrm>
              <a:custGeom>
                <a:avLst/>
                <a:gdLst>
                  <a:gd name="connsiteX0" fmla="*/ 184634 w 332018"/>
                  <a:gd name="connsiteY0" fmla="*/ 110191 h 276534"/>
                  <a:gd name="connsiteX1" fmla="*/ 150788 w 332018"/>
                  <a:gd name="connsiteY1" fmla="*/ 29619 h 276534"/>
                  <a:gd name="connsiteX2" fmla="*/ 148773 w 332018"/>
                  <a:gd name="connsiteY2" fmla="*/ 24356 h 276534"/>
                  <a:gd name="connsiteX3" fmla="*/ 172546 w 332018"/>
                  <a:gd name="connsiteY3" fmla="*/ 12614 h 276534"/>
                  <a:gd name="connsiteX4" fmla="*/ 180605 w 332018"/>
                  <a:gd name="connsiteY4" fmla="*/ 4921 h 276534"/>
                  <a:gd name="connsiteX5" fmla="*/ 174561 w 332018"/>
                  <a:gd name="connsiteY5" fmla="*/ 63 h 276534"/>
                  <a:gd name="connsiteX6" fmla="*/ 123791 w 332018"/>
                  <a:gd name="connsiteY6" fmla="*/ 1277 h 276534"/>
                  <a:gd name="connsiteX7" fmla="*/ 78662 w 332018"/>
                  <a:gd name="connsiteY7" fmla="*/ 63 h 276534"/>
                  <a:gd name="connsiteX8" fmla="*/ 71409 w 332018"/>
                  <a:gd name="connsiteY8" fmla="*/ 8160 h 276534"/>
                  <a:gd name="connsiteX9" fmla="*/ 80677 w 332018"/>
                  <a:gd name="connsiteY9" fmla="*/ 12614 h 276534"/>
                  <a:gd name="connsiteX10" fmla="*/ 110897 w 332018"/>
                  <a:gd name="connsiteY10" fmla="*/ 25570 h 276534"/>
                  <a:gd name="connsiteX11" fmla="*/ 158443 w 332018"/>
                  <a:gd name="connsiteY11" fmla="*/ 138532 h 276534"/>
                  <a:gd name="connsiteX12" fmla="*/ 73424 w 332018"/>
                  <a:gd name="connsiteY12" fmla="*/ 230440 h 276534"/>
                  <a:gd name="connsiteX13" fmla="*/ 68186 w 332018"/>
                  <a:gd name="connsiteY13" fmla="*/ 234894 h 276534"/>
                  <a:gd name="connsiteX14" fmla="*/ 8954 w 332018"/>
                  <a:gd name="connsiteY14" fmla="*/ 264046 h 276534"/>
                  <a:gd name="connsiteX15" fmla="*/ 90 w 332018"/>
                  <a:gd name="connsiteY15" fmla="*/ 272143 h 276534"/>
                  <a:gd name="connsiteX16" fmla="*/ 5328 w 332018"/>
                  <a:gd name="connsiteY16" fmla="*/ 276597 h 276534"/>
                  <a:gd name="connsiteX17" fmla="*/ 43204 w 332018"/>
                  <a:gd name="connsiteY17" fmla="*/ 275382 h 276534"/>
                  <a:gd name="connsiteX18" fmla="*/ 88333 w 332018"/>
                  <a:gd name="connsiteY18" fmla="*/ 276597 h 276534"/>
                  <a:gd name="connsiteX19" fmla="*/ 95586 w 332018"/>
                  <a:gd name="connsiteY19" fmla="*/ 268499 h 276534"/>
                  <a:gd name="connsiteX20" fmla="*/ 90750 w 332018"/>
                  <a:gd name="connsiteY20" fmla="*/ 264046 h 276534"/>
                  <a:gd name="connsiteX21" fmla="*/ 74633 w 332018"/>
                  <a:gd name="connsiteY21" fmla="*/ 251494 h 276534"/>
                  <a:gd name="connsiteX22" fmla="*/ 85512 w 332018"/>
                  <a:gd name="connsiteY22" fmla="*/ 233275 h 276534"/>
                  <a:gd name="connsiteX23" fmla="*/ 126611 w 332018"/>
                  <a:gd name="connsiteY23" fmla="*/ 189547 h 276534"/>
                  <a:gd name="connsiteX24" fmla="*/ 162876 w 332018"/>
                  <a:gd name="connsiteY24" fmla="*/ 149869 h 276534"/>
                  <a:gd name="connsiteX25" fmla="*/ 203572 w 332018"/>
                  <a:gd name="connsiteY25" fmla="*/ 246636 h 276534"/>
                  <a:gd name="connsiteX26" fmla="*/ 205587 w 332018"/>
                  <a:gd name="connsiteY26" fmla="*/ 252304 h 276534"/>
                  <a:gd name="connsiteX27" fmla="*/ 182217 w 332018"/>
                  <a:gd name="connsiteY27" fmla="*/ 264046 h 276534"/>
                  <a:gd name="connsiteX28" fmla="*/ 174158 w 332018"/>
                  <a:gd name="connsiteY28" fmla="*/ 271738 h 276534"/>
                  <a:gd name="connsiteX29" fmla="*/ 180202 w 332018"/>
                  <a:gd name="connsiteY29" fmla="*/ 276597 h 276534"/>
                  <a:gd name="connsiteX30" fmla="*/ 230972 w 332018"/>
                  <a:gd name="connsiteY30" fmla="*/ 275382 h 276534"/>
                  <a:gd name="connsiteX31" fmla="*/ 275698 w 332018"/>
                  <a:gd name="connsiteY31" fmla="*/ 276597 h 276534"/>
                  <a:gd name="connsiteX32" fmla="*/ 283353 w 332018"/>
                  <a:gd name="connsiteY32" fmla="*/ 268904 h 276534"/>
                  <a:gd name="connsiteX33" fmla="*/ 276100 w 332018"/>
                  <a:gd name="connsiteY33" fmla="*/ 264046 h 276534"/>
                  <a:gd name="connsiteX34" fmla="*/ 241448 w 332018"/>
                  <a:gd name="connsiteY34" fmla="*/ 246231 h 276534"/>
                  <a:gd name="connsiteX35" fmla="*/ 189469 w 332018"/>
                  <a:gd name="connsiteY35" fmla="*/ 121122 h 276534"/>
                  <a:gd name="connsiteX36" fmla="*/ 272071 w 332018"/>
                  <a:gd name="connsiteY36" fmla="*/ 33263 h 276534"/>
                  <a:gd name="connsiteX37" fmla="*/ 323244 w 332018"/>
                  <a:gd name="connsiteY37" fmla="*/ 12614 h 276534"/>
                  <a:gd name="connsiteX38" fmla="*/ 332108 w 332018"/>
                  <a:gd name="connsiteY38" fmla="*/ 4516 h 276534"/>
                  <a:gd name="connsiteX39" fmla="*/ 326870 w 332018"/>
                  <a:gd name="connsiteY39" fmla="*/ 63 h 276534"/>
                  <a:gd name="connsiteX40" fmla="*/ 288994 w 332018"/>
                  <a:gd name="connsiteY40" fmla="*/ 1277 h 276534"/>
                  <a:gd name="connsiteX41" fmla="*/ 244269 w 332018"/>
                  <a:gd name="connsiteY41" fmla="*/ 63 h 276534"/>
                  <a:gd name="connsiteX42" fmla="*/ 236613 w 332018"/>
                  <a:gd name="connsiteY42" fmla="*/ 8160 h 276534"/>
                  <a:gd name="connsiteX43" fmla="*/ 241448 w 332018"/>
                  <a:gd name="connsiteY43" fmla="*/ 12614 h 276534"/>
                  <a:gd name="connsiteX44" fmla="*/ 257565 w 332018"/>
                  <a:gd name="connsiteY44" fmla="*/ 25165 h 276534"/>
                  <a:gd name="connsiteX45" fmla="*/ 249910 w 332018"/>
                  <a:gd name="connsiteY45" fmla="*/ 39741 h 276534"/>
                  <a:gd name="connsiteX46" fmla="*/ 184634 w 332018"/>
                  <a:gd name="connsiteY46" fmla="*/ 110191 h 276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2018" h="276534">
                    <a:moveTo>
                      <a:pt x="184634" y="110191"/>
                    </a:moveTo>
                    <a:lnTo>
                      <a:pt x="150788" y="29619"/>
                    </a:lnTo>
                    <a:cubicBezTo>
                      <a:pt x="149579" y="26380"/>
                      <a:pt x="148773" y="24761"/>
                      <a:pt x="148773" y="24356"/>
                    </a:cubicBezTo>
                    <a:cubicBezTo>
                      <a:pt x="148773" y="21926"/>
                      <a:pt x="155623" y="14234"/>
                      <a:pt x="172546" y="12614"/>
                    </a:cubicBezTo>
                    <a:cubicBezTo>
                      <a:pt x="176575" y="12209"/>
                      <a:pt x="180605" y="11804"/>
                      <a:pt x="180605" y="4921"/>
                    </a:cubicBezTo>
                    <a:cubicBezTo>
                      <a:pt x="180605" y="63"/>
                      <a:pt x="175770" y="63"/>
                      <a:pt x="174561" y="63"/>
                    </a:cubicBezTo>
                    <a:cubicBezTo>
                      <a:pt x="158040" y="63"/>
                      <a:pt x="140714" y="1277"/>
                      <a:pt x="123791" y="1277"/>
                    </a:cubicBezTo>
                    <a:cubicBezTo>
                      <a:pt x="113718" y="1277"/>
                      <a:pt x="88736" y="63"/>
                      <a:pt x="78662" y="63"/>
                    </a:cubicBezTo>
                    <a:cubicBezTo>
                      <a:pt x="76245" y="63"/>
                      <a:pt x="71409" y="63"/>
                      <a:pt x="71409" y="8160"/>
                    </a:cubicBezTo>
                    <a:cubicBezTo>
                      <a:pt x="71409" y="12614"/>
                      <a:pt x="75439" y="12614"/>
                      <a:pt x="80677" y="12614"/>
                    </a:cubicBezTo>
                    <a:cubicBezTo>
                      <a:pt x="104853" y="12614"/>
                      <a:pt x="107271" y="16663"/>
                      <a:pt x="110897" y="25570"/>
                    </a:cubicBezTo>
                    <a:lnTo>
                      <a:pt x="158443" y="138532"/>
                    </a:lnTo>
                    <a:lnTo>
                      <a:pt x="73424" y="230440"/>
                    </a:lnTo>
                    <a:lnTo>
                      <a:pt x="68186" y="234894"/>
                    </a:lnTo>
                    <a:cubicBezTo>
                      <a:pt x="48442" y="256353"/>
                      <a:pt x="29504" y="262831"/>
                      <a:pt x="8954" y="264046"/>
                    </a:cubicBezTo>
                    <a:cubicBezTo>
                      <a:pt x="3716" y="264451"/>
                      <a:pt x="90" y="264451"/>
                      <a:pt x="90" y="272143"/>
                    </a:cubicBezTo>
                    <a:cubicBezTo>
                      <a:pt x="90" y="272548"/>
                      <a:pt x="90" y="276597"/>
                      <a:pt x="5328" y="276597"/>
                    </a:cubicBezTo>
                    <a:cubicBezTo>
                      <a:pt x="17416" y="276597"/>
                      <a:pt x="30713" y="275382"/>
                      <a:pt x="43204" y="275382"/>
                    </a:cubicBezTo>
                    <a:cubicBezTo>
                      <a:pt x="58113" y="275382"/>
                      <a:pt x="73827" y="276597"/>
                      <a:pt x="88333" y="276597"/>
                    </a:cubicBezTo>
                    <a:cubicBezTo>
                      <a:pt x="90750" y="276597"/>
                      <a:pt x="95586" y="276597"/>
                      <a:pt x="95586" y="268499"/>
                    </a:cubicBezTo>
                    <a:cubicBezTo>
                      <a:pt x="95586" y="264451"/>
                      <a:pt x="91556" y="264046"/>
                      <a:pt x="90750" y="264046"/>
                    </a:cubicBezTo>
                    <a:cubicBezTo>
                      <a:pt x="87124" y="263641"/>
                      <a:pt x="74633" y="262831"/>
                      <a:pt x="74633" y="251494"/>
                    </a:cubicBezTo>
                    <a:cubicBezTo>
                      <a:pt x="74633" y="245016"/>
                      <a:pt x="80677" y="238538"/>
                      <a:pt x="85512" y="233275"/>
                    </a:cubicBezTo>
                    <a:lnTo>
                      <a:pt x="126611" y="189547"/>
                    </a:lnTo>
                    <a:lnTo>
                      <a:pt x="162876" y="149869"/>
                    </a:lnTo>
                    <a:lnTo>
                      <a:pt x="203572" y="246636"/>
                    </a:lnTo>
                    <a:cubicBezTo>
                      <a:pt x="205184" y="251089"/>
                      <a:pt x="205587" y="251494"/>
                      <a:pt x="205587" y="252304"/>
                    </a:cubicBezTo>
                    <a:cubicBezTo>
                      <a:pt x="205587" y="255543"/>
                      <a:pt x="197931" y="262426"/>
                      <a:pt x="182217" y="264046"/>
                    </a:cubicBezTo>
                    <a:cubicBezTo>
                      <a:pt x="177784" y="264451"/>
                      <a:pt x="174158" y="264855"/>
                      <a:pt x="174158" y="271738"/>
                    </a:cubicBezTo>
                    <a:cubicBezTo>
                      <a:pt x="174158" y="276597"/>
                      <a:pt x="178590" y="276597"/>
                      <a:pt x="180202" y="276597"/>
                    </a:cubicBezTo>
                    <a:cubicBezTo>
                      <a:pt x="191484" y="276597"/>
                      <a:pt x="219690" y="275382"/>
                      <a:pt x="230972" y="275382"/>
                    </a:cubicBezTo>
                    <a:cubicBezTo>
                      <a:pt x="241045" y="275382"/>
                      <a:pt x="265624" y="276597"/>
                      <a:pt x="275698" y="276597"/>
                    </a:cubicBezTo>
                    <a:cubicBezTo>
                      <a:pt x="278518" y="276597"/>
                      <a:pt x="283353" y="276597"/>
                      <a:pt x="283353" y="268904"/>
                    </a:cubicBezTo>
                    <a:cubicBezTo>
                      <a:pt x="283353" y="264046"/>
                      <a:pt x="279324" y="264046"/>
                      <a:pt x="276100" y="264046"/>
                    </a:cubicBezTo>
                    <a:cubicBezTo>
                      <a:pt x="249104" y="263641"/>
                      <a:pt x="248298" y="262426"/>
                      <a:pt x="241448" y="246231"/>
                    </a:cubicBezTo>
                    <a:cubicBezTo>
                      <a:pt x="225734" y="208577"/>
                      <a:pt x="198737" y="145415"/>
                      <a:pt x="189469" y="121122"/>
                    </a:cubicBezTo>
                    <a:cubicBezTo>
                      <a:pt x="216869" y="92781"/>
                      <a:pt x="259177" y="44600"/>
                      <a:pt x="272071" y="33263"/>
                    </a:cubicBezTo>
                    <a:cubicBezTo>
                      <a:pt x="283756" y="23546"/>
                      <a:pt x="299068" y="13829"/>
                      <a:pt x="323244" y="12614"/>
                    </a:cubicBezTo>
                    <a:cubicBezTo>
                      <a:pt x="328482" y="12209"/>
                      <a:pt x="332108" y="12209"/>
                      <a:pt x="332108" y="4516"/>
                    </a:cubicBezTo>
                    <a:cubicBezTo>
                      <a:pt x="332108" y="4112"/>
                      <a:pt x="332108" y="63"/>
                      <a:pt x="326870" y="63"/>
                    </a:cubicBezTo>
                    <a:cubicBezTo>
                      <a:pt x="314782" y="63"/>
                      <a:pt x="301485" y="1277"/>
                      <a:pt x="288994" y="1277"/>
                    </a:cubicBezTo>
                    <a:cubicBezTo>
                      <a:pt x="274086" y="1277"/>
                      <a:pt x="258774" y="63"/>
                      <a:pt x="244269" y="63"/>
                    </a:cubicBezTo>
                    <a:cubicBezTo>
                      <a:pt x="241851" y="63"/>
                      <a:pt x="236613" y="63"/>
                      <a:pt x="236613" y="8160"/>
                    </a:cubicBezTo>
                    <a:cubicBezTo>
                      <a:pt x="236613" y="10995"/>
                      <a:pt x="238627" y="12209"/>
                      <a:pt x="241448" y="12614"/>
                    </a:cubicBezTo>
                    <a:cubicBezTo>
                      <a:pt x="245074" y="13019"/>
                      <a:pt x="257565" y="13829"/>
                      <a:pt x="257565" y="25165"/>
                    </a:cubicBezTo>
                    <a:cubicBezTo>
                      <a:pt x="257565" y="30834"/>
                      <a:pt x="253133" y="36097"/>
                      <a:pt x="249910" y="39741"/>
                    </a:cubicBezTo>
                    <a:lnTo>
                      <a:pt x="184634" y="110191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659724B-4F98-1C2B-7C2D-FB15126A417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6685054" y="4981436"/>
                <a:ext cx="246193" cy="16195"/>
              </a:xfrm>
              <a:custGeom>
                <a:avLst/>
                <a:gdLst>
                  <a:gd name="connsiteX0" fmla="*/ 232192 w 246193"/>
                  <a:gd name="connsiteY0" fmla="*/ 16258 h 16195"/>
                  <a:gd name="connsiteX1" fmla="*/ 246295 w 246193"/>
                  <a:gd name="connsiteY1" fmla="*/ 8160 h 16195"/>
                  <a:gd name="connsiteX2" fmla="*/ 232192 w 246193"/>
                  <a:gd name="connsiteY2" fmla="*/ 63 h 16195"/>
                  <a:gd name="connsiteX3" fmla="*/ 14204 w 246193"/>
                  <a:gd name="connsiteY3" fmla="*/ 63 h 16195"/>
                  <a:gd name="connsiteX4" fmla="*/ 102 w 246193"/>
                  <a:gd name="connsiteY4" fmla="*/ 8160 h 16195"/>
                  <a:gd name="connsiteX5" fmla="*/ 14204 w 246193"/>
                  <a:gd name="connsiteY5" fmla="*/ 16258 h 16195"/>
                  <a:gd name="connsiteX6" fmla="*/ 232192 w 246193"/>
                  <a:gd name="connsiteY6" fmla="*/ 16258 h 1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193" h="16195">
                    <a:moveTo>
                      <a:pt x="232192" y="16258"/>
                    </a:moveTo>
                    <a:cubicBezTo>
                      <a:pt x="239042" y="16258"/>
                      <a:pt x="246295" y="16258"/>
                      <a:pt x="246295" y="8160"/>
                    </a:cubicBezTo>
                    <a:cubicBezTo>
                      <a:pt x="246295" y="63"/>
                      <a:pt x="239042" y="63"/>
                      <a:pt x="232192" y="63"/>
                    </a:cubicBezTo>
                    <a:lnTo>
                      <a:pt x="14204" y="63"/>
                    </a:lnTo>
                    <a:cubicBezTo>
                      <a:pt x="7355" y="63"/>
                      <a:pt x="102" y="63"/>
                      <a:pt x="102" y="8160"/>
                    </a:cubicBezTo>
                    <a:cubicBezTo>
                      <a:pt x="102" y="16258"/>
                      <a:pt x="7355" y="16258"/>
                      <a:pt x="14204" y="16258"/>
                    </a:cubicBezTo>
                    <a:lnTo>
                      <a:pt x="232192" y="16258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829F5AD-92C9-FE2F-3953-955367D3E6B6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6920013" y="4883860"/>
                <a:ext cx="357806" cy="211348"/>
              </a:xfrm>
              <a:custGeom>
                <a:avLst/>
                <a:gdLst>
                  <a:gd name="connsiteX0" fmla="*/ 313994 w 357806"/>
                  <a:gd name="connsiteY0" fmla="*/ 113835 h 211348"/>
                  <a:gd name="connsiteX1" fmla="*/ 277730 w 357806"/>
                  <a:gd name="connsiteY1" fmla="*/ 152703 h 211348"/>
                  <a:gd name="connsiteX2" fmla="*/ 256375 w 357806"/>
                  <a:gd name="connsiteY2" fmla="*/ 206552 h 211348"/>
                  <a:gd name="connsiteX3" fmla="*/ 264433 w 357806"/>
                  <a:gd name="connsiteY3" fmla="*/ 211411 h 211348"/>
                  <a:gd name="connsiteX4" fmla="*/ 273298 w 357806"/>
                  <a:gd name="connsiteY4" fmla="*/ 203313 h 211348"/>
                  <a:gd name="connsiteX5" fmla="*/ 351870 w 357806"/>
                  <a:gd name="connsiteY5" fmla="*/ 111000 h 211348"/>
                  <a:gd name="connsiteX6" fmla="*/ 357914 w 357806"/>
                  <a:gd name="connsiteY6" fmla="*/ 105737 h 211348"/>
                  <a:gd name="connsiteX7" fmla="*/ 354691 w 357806"/>
                  <a:gd name="connsiteY7" fmla="*/ 101283 h 211348"/>
                  <a:gd name="connsiteX8" fmla="*/ 272895 w 357806"/>
                  <a:gd name="connsiteY8" fmla="*/ 6136 h 211348"/>
                  <a:gd name="connsiteX9" fmla="*/ 264433 w 357806"/>
                  <a:gd name="connsiteY9" fmla="*/ 63 h 211348"/>
                  <a:gd name="connsiteX10" fmla="*/ 256375 w 357806"/>
                  <a:gd name="connsiteY10" fmla="*/ 4921 h 211348"/>
                  <a:gd name="connsiteX11" fmla="*/ 276924 w 357806"/>
                  <a:gd name="connsiteY11" fmla="*/ 58366 h 211348"/>
                  <a:gd name="connsiteX12" fmla="*/ 313994 w 357806"/>
                  <a:gd name="connsiteY12" fmla="*/ 97639 h 211348"/>
                  <a:gd name="connsiteX13" fmla="*/ 14613 w 357806"/>
                  <a:gd name="connsiteY13" fmla="*/ 97639 h 211348"/>
                  <a:gd name="connsiteX14" fmla="*/ 108 w 357806"/>
                  <a:gd name="connsiteY14" fmla="*/ 105737 h 211348"/>
                  <a:gd name="connsiteX15" fmla="*/ 14613 w 357806"/>
                  <a:gd name="connsiteY15" fmla="*/ 113835 h 211348"/>
                  <a:gd name="connsiteX16" fmla="*/ 313994 w 357806"/>
                  <a:gd name="connsiteY16" fmla="*/ 113835 h 2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7806" h="211348">
                    <a:moveTo>
                      <a:pt x="313994" y="113835"/>
                    </a:moveTo>
                    <a:cubicBezTo>
                      <a:pt x="291833" y="130840"/>
                      <a:pt x="280954" y="147440"/>
                      <a:pt x="277730" y="152703"/>
                    </a:cubicBezTo>
                    <a:cubicBezTo>
                      <a:pt x="259598" y="180640"/>
                      <a:pt x="256375" y="206148"/>
                      <a:pt x="256375" y="206552"/>
                    </a:cubicBezTo>
                    <a:cubicBezTo>
                      <a:pt x="256375" y="211411"/>
                      <a:pt x="261210" y="211411"/>
                      <a:pt x="264433" y="211411"/>
                    </a:cubicBezTo>
                    <a:cubicBezTo>
                      <a:pt x="271283" y="211411"/>
                      <a:pt x="271686" y="210601"/>
                      <a:pt x="273298" y="203313"/>
                    </a:cubicBezTo>
                    <a:cubicBezTo>
                      <a:pt x="282565" y="163635"/>
                      <a:pt x="306338" y="129625"/>
                      <a:pt x="351870" y="111000"/>
                    </a:cubicBezTo>
                    <a:cubicBezTo>
                      <a:pt x="356705" y="109381"/>
                      <a:pt x="357914" y="108571"/>
                      <a:pt x="357914" y="105737"/>
                    </a:cubicBezTo>
                    <a:cubicBezTo>
                      <a:pt x="357914" y="102903"/>
                      <a:pt x="355497" y="101688"/>
                      <a:pt x="354691" y="101283"/>
                    </a:cubicBezTo>
                    <a:cubicBezTo>
                      <a:pt x="336962" y="94400"/>
                      <a:pt x="288206" y="74156"/>
                      <a:pt x="272895" y="6136"/>
                    </a:cubicBezTo>
                    <a:cubicBezTo>
                      <a:pt x="271686" y="1277"/>
                      <a:pt x="271283" y="63"/>
                      <a:pt x="264433" y="63"/>
                    </a:cubicBezTo>
                    <a:cubicBezTo>
                      <a:pt x="261210" y="63"/>
                      <a:pt x="256375" y="63"/>
                      <a:pt x="256375" y="4921"/>
                    </a:cubicBezTo>
                    <a:cubicBezTo>
                      <a:pt x="256375" y="5731"/>
                      <a:pt x="260001" y="31239"/>
                      <a:pt x="276924" y="58366"/>
                    </a:cubicBezTo>
                    <a:cubicBezTo>
                      <a:pt x="284983" y="70512"/>
                      <a:pt x="296668" y="84683"/>
                      <a:pt x="313994" y="97639"/>
                    </a:cubicBezTo>
                    <a:lnTo>
                      <a:pt x="14613" y="97639"/>
                    </a:lnTo>
                    <a:cubicBezTo>
                      <a:pt x="7361" y="97639"/>
                      <a:pt x="108" y="97639"/>
                      <a:pt x="108" y="105737"/>
                    </a:cubicBezTo>
                    <a:cubicBezTo>
                      <a:pt x="108" y="113835"/>
                      <a:pt x="7361" y="113835"/>
                      <a:pt x="14613" y="113835"/>
                    </a:cubicBezTo>
                    <a:lnTo>
                      <a:pt x="313994" y="113835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85ECE94-6B5D-12F8-834F-642C5231B9B6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426814" y="4814220"/>
                <a:ext cx="292933" cy="276534"/>
              </a:xfrm>
              <a:custGeom>
                <a:avLst/>
                <a:gdLst>
                  <a:gd name="connsiteX0" fmla="*/ 226570 w 292933"/>
                  <a:gd name="connsiteY0" fmla="*/ 46219 h 276534"/>
                  <a:gd name="connsiteX1" fmla="*/ 232211 w 292933"/>
                  <a:gd name="connsiteY1" fmla="*/ 40551 h 276534"/>
                  <a:gd name="connsiteX2" fmla="*/ 284996 w 292933"/>
                  <a:gd name="connsiteY2" fmla="*/ 12614 h 276534"/>
                  <a:gd name="connsiteX3" fmla="*/ 293054 w 292933"/>
                  <a:gd name="connsiteY3" fmla="*/ 4921 h 276534"/>
                  <a:gd name="connsiteX4" fmla="*/ 287816 w 292933"/>
                  <a:gd name="connsiteY4" fmla="*/ 63 h 276534"/>
                  <a:gd name="connsiteX5" fmla="*/ 254776 w 292933"/>
                  <a:gd name="connsiteY5" fmla="*/ 1277 h 276534"/>
                  <a:gd name="connsiteX6" fmla="*/ 214482 w 292933"/>
                  <a:gd name="connsiteY6" fmla="*/ 63 h 276534"/>
                  <a:gd name="connsiteX7" fmla="*/ 206826 w 292933"/>
                  <a:gd name="connsiteY7" fmla="*/ 7756 h 276534"/>
                  <a:gd name="connsiteX8" fmla="*/ 212870 w 292933"/>
                  <a:gd name="connsiteY8" fmla="*/ 12614 h 276534"/>
                  <a:gd name="connsiteX9" fmla="*/ 227376 w 292933"/>
                  <a:gd name="connsiteY9" fmla="*/ 21926 h 276534"/>
                  <a:gd name="connsiteX10" fmla="*/ 216497 w 292933"/>
                  <a:gd name="connsiteY10" fmla="*/ 41361 h 276534"/>
                  <a:gd name="connsiteX11" fmla="*/ 123016 w 292933"/>
                  <a:gd name="connsiteY11" fmla="*/ 149464 h 276534"/>
                  <a:gd name="connsiteX12" fmla="*/ 78693 w 292933"/>
                  <a:gd name="connsiteY12" fmla="*/ 29214 h 276534"/>
                  <a:gd name="connsiteX13" fmla="*/ 76275 w 292933"/>
                  <a:gd name="connsiteY13" fmla="*/ 22331 h 276534"/>
                  <a:gd name="connsiteX14" fmla="*/ 100048 w 292933"/>
                  <a:gd name="connsiteY14" fmla="*/ 12614 h 276534"/>
                  <a:gd name="connsiteX15" fmla="*/ 109719 w 292933"/>
                  <a:gd name="connsiteY15" fmla="*/ 4516 h 276534"/>
                  <a:gd name="connsiteX16" fmla="*/ 103675 w 292933"/>
                  <a:gd name="connsiteY16" fmla="*/ 63 h 276534"/>
                  <a:gd name="connsiteX17" fmla="*/ 52905 w 292933"/>
                  <a:gd name="connsiteY17" fmla="*/ 1277 h 276534"/>
                  <a:gd name="connsiteX18" fmla="*/ 7776 w 292933"/>
                  <a:gd name="connsiteY18" fmla="*/ 63 h 276534"/>
                  <a:gd name="connsiteX19" fmla="*/ 120 w 292933"/>
                  <a:gd name="connsiteY19" fmla="*/ 8160 h 276534"/>
                  <a:gd name="connsiteX20" fmla="*/ 9388 w 292933"/>
                  <a:gd name="connsiteY20" fmla="*/ 12614 h 276534"/>
                  <a:gd name="connsiteX21" fmla="*/ 38802 w 292933"/>
                  <a:gd name="connsiteY21" fmla="*/ 26380 h 276534"/>
                  <a:gd name="connsiteX22" fmla="*/ 88363 w 292933"/>
                  <a:gd name="connsiteY22" fmla="*/ 159586 h 276534"/>
                  <a:gd name="connsiteX23" fmla="*/ 89975 w 292933"/>
                  <a:gd name="connsiteY23" fmla="*/ 166469 h 276534"/>
                  <a:gd name="connsiteX24" fmla="*/ 71843 w 292933"/>
                  <a:gd name="connsiteY24" fmla="*/ 240158 h 276534"/>
                  <a:gd name="connsiteX25" fmla="*/ 33967 w 292933"/>
                  <a:gd name="connsiteY25" fmla="*/ 264046 h 276534"/>
                  <a:gd name="connsiteX26" fmla="*/ 23088 w 292933"/>
                  <a:gd name="connsiteY26" fmla="*/ 272143 h 276534"/>
                  <a:gd name="connsiteX27" fmla="*/ 28729 w 292933"/>
                  <a:gd name="connsiteY27" fmla="*/ 276597 h 276534"/>
                  <a:gd name="connsiteX28" fmla="*/ 79499 w 292933"/>
                  <a:gd name="connsiteY28" fmla="*/ 275382 h 276534"/>
                  <a:gd name="connsiteX29" fmla="*/ 131074 w 292933"/>
                  <a:gd name="connsiteY29" fmla="*/ 276597 h 276534"/>
                  <a:gd name="connsiteX30" fmla="*/ 138730 w 292933"/>
                  <a:gd name="connsiteY30" fmla="*/ 268499 h 276534"/>
                  <a:gd name="connsiteX31" fmla="*/ 127448 w 292933"/>
                  <a:gd name="connsiteY31" fmla="*/ 264046 h 276534"/>
                  <a:gd name="connsiteX32" fmla="*/ 112136 w 292933"/>
                  <a:gd name="connsiteY32" fmla="*/ 263236 h 276534"/>
                  <a:gd name="connsiteX33" fmla="*/ 101257 w 292933"/>
                  <a:gd name="connsiteY33" fmla="*/ 256758 h 276534"/>
                  <a:gd name="connsiteX34" fmla="*/ 106898 w 292933"/>
                  <a:gd name="connsiteY34" fmla="*/ 231250 h 276534"/>
                  <a:gd name="connsiteX35" fmla="*/ 121001 w 292933"/>
                  <a:gd name="connsiteY35" fmla="*/ 174162 h 276534"/>
                  <a:gd name="connsiteX36" fmla="*/ 126642 w 292933"/>
                  <a:gd name="connsiteY36" fmla="*/ 161611 h 276534"/>
                  <a:gd name="connsiteX37" fmla="*/ 226570 w 292933"/>
                  <a:gd name="connsiteY37" fmla="*/ 46219 h 276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92933" h="276534">
                    <a:moveTo>
                      <a:pt x="226570" y="46219"/>
                    </a:moveTo>
                    <a:lnTo>
                      <a:pt x="232211" y="40551"/>
                    </a:lnTo>
                    <a:cubicBezTo>
                      <a:pt x="244299" y="28404"/>
                      <a:pt x="257596" y="14639"/>
                      <a:pt x="284996" y="12614"/>
                    </a:cubicBezTo>
                    <a:cubicBezTo>
                      <a:pt x="289428" y="12209"/>
                      <a:pt x="293054" y="12209"/>
                      <a:pt x="293054" y="4921"/>
                    </a:cubicBezTo>
                    <a:cubicBezTo>
                      <a:pt x="293054" y="1682"/>
                      <a:pt x="291040" y="63"/>
                      <a:pt x="287816" y="63"/>
                    </a:cubicBezTo>
                    <a:cubicBezTo>
                      <a:pt x="277340" y="63"/>
                      <a:pt x="265655" y="1277"/>
                      <a:pt x="254776" y="1277"/>
                    </a:cubicBezTo>
                    <a:cubicBezTo>
                      <a:pt x="241479" y="1277"/>
                      <a:pt x="227376" y="63"/>
                      <a:pt x="214482" y="63"/>
                    </a:cubicBezTo>
                    <a:cubicBezTo>
                      <a:pt x="212064" y="63"/>
                      <a:pt x="206826" y="63"/>
                      <a:pt x="206826" y="7756"/>
                    </a:cubicBezTo>
                    <a:cubicBezTo>
                      <a:pt x="206826" y="12209"/>
                      <a:pt x="210856" y="12614"/>
                      <a:pt x="212870" y="12614"/>
                    </a:cubicBezTo>
                    <a:cubicBezTo>
                      <a:pt x="215691" y="12614"/>
                      <a:pt x="227376" y="13424"/>
                      <a:pt x="227376" y="21926"/>
                    </a:cubicBezTo>
                    <a:cubicBezTo>
                      <a:pt x="227376" y="28809"/>
                      <a:pt x="218108" y="39336"/>
                      <a:pt x="216497" y="41361"/>
                    </a:cubicBezTo>
                    <a:lnTo>
                      <a:pt x="123016" y="149464"/>
                    </a:lnTo>
                    <a:lnTo>
                      <a:pt x="78693" y="29214"/>
                    </a:lnTo>
                    <a:cubicBezTo>
                      <a:pt x="76275" y="23546"/>
                      <a:pt x="76275" y="22736"/>
                      <a:pt x="76275" y="22331"/>
                    </a:cubicBezTo>
                    <a:cubicBezTo>
                      <a:pt x="76275" y="12614"/>
                      <a:pt x="96019" y="12614"/>
                      <a:pt x="100048" y="12614"/>
                    </a:cubicBezTo>
                    <a:cubicBezTo>
                      <a:pt x="105690" y="12614"/>
                      <a:pt x="109719" y="12614"/>
                      <a:pt x="109719" y="4516"/>
                    </a:cubicBezTo>
                    <a:cubicBezTo>
                      <a:pt x="109719" y="63"/>
                      <a:pt x="104884" y="63"/>
                      <a:pt x="103675" y="63"/>
                    </a:cubicBezTo>
                    <a:cubicBezTo>
                      <a:pt x="92393" y="63"/>
                      <a:pt x="64187" y="1277"/>
                      <a:pt x="52905" y="1277"/>
                    </a:cubicBezTo>
                    <a:cubicBezTo>
                      <a:pt x="42832" y="1277"/>
                      <a:pt x="17850" y="63"/>
                      <a:pt x="7776" y="63"/>
                    </a:cubicBezTo>
                    <a:cubicBezTo>
                      <a:pt x="5359" y="63"/>
                      <a:pt x="120" y="63"/>
                      <a:pt x="120" y="8160"/>
                    </a:cubicBezTo>
                    <a:cubicBezTo>
                      <a:pt x="120" y="12614"/>
                      <a:pt x="4150" y="12614"/>
                      <a:pt x="9388" y="12614"/>
                    </a:cubicBezTo>
                    <a:cubicBezTo>
                      <a:pt x="33564" y="12614"/>
                      <a:pt x="35176" y="16258"/>
                      <a:pt x="38802" y="26380"/>
                    </a:cubicBezTo>
                    <a:lnTo>
                      <a:pt x="88363" y="159586"/>
                    </a:lnTo>
                    <a:cubicBezTo>
                      <a:pt x="88766" y="160801"/>
                      <a:pt x="89975" y="165254"/>
                      <a:pt x="89975" y="166469"/>
                    </a:cubicBezTo>
                    <a:cubicBezTo>
                      <a:pt x="89975" y="167684"/>
                      <a:pt x="73858" y="232870"/>
                      <a:pt x="71843" y="240158"/>
                    </a:cubicBezTo>
                    <a:cubicBezTo>
                      <a:pt x="66605" y="262426"/>
                      <a:pt x="66202" y="263641"/>
                      <a:pt x="33967" y="264046"/>
                    </a:cubicBezTo>
                    <a:cubicBezTo>
                      <a:pt x="26311" y="264046"/>
                      <a:pt x="23088" y="264046"/>
                      <a:pt x="23088" y="272143"/>
                    </a:cubicBezTo>
                    <a:cubicBezTo>
                      <a:pt x="23088" y="276597"/>
                      <a:pt x="27923" y="276597"/>
                      <a:pt x="28729" y="276597"/>
                    </a:cubicBezTo>
                    <a:cubicBezTo>
                      <a:pt x="40011" y="276597"/>
                      <a:pt x="68217" y="275382"/>
                      <a:pt x="79499" y="275382"/>
                    </a:cubicBezTo>
                    <a:cubicBezTo>
                      <a:pt x="90781" y="275382"/>
                      <a:pt x="119792" y="276597"/>
                      <a:pt x="131074" y="276597"/>
                    </a:cubicBezTo>
                    <a:cubicBezTo>
                      <a:pt x="133895" y="276597"/>
                      <a:pt x="138730" y="276597"/>
                      <a:pt x="138730" y="268499"/>
                    </a:cubicBezTo>
                    <a:cubicBezTo>
                      <a:pt x="138730" y="264046"/>
                      <a:pt x="135104" y="264046"/>
                      <a:pt x="127448" y="264046"/>
                    </a:cubicBezTo>
                    <a:cubicBezTo>
                      <a:pt x="126642" y="264046"/>
                      <a:pt x="118986" y="264046"/>
                      <a:pt x="112136" y="263236"/>
                    </a:cubicBezTo>
                    <a:cubicBezTo>
                      <a:pt x="103675" y="262426"/>
                      <a:pt x="101257" y="261616"/>
                      <a:pt x="101257" y="256758"/>
                    </a:cubicBezTo>
                    <a:cubicBezTo>
                      <a:pt x="101257" y="253924"/>
                      <a:pt x="104884" y="239753"/>
                      <a:pt x="106898" y="231250"/>
                    </a:cubicBezTo>
                    <a:lnTo>
                      <a:pt x="121001" y="174162"/>
                    </a:lnTo>
                    <a:cubicBezTo>
                      <a:pt x="123016" y="166469"/>
                      <a:pt x="123419" y="165254"/>
                      <a:pt x="126642" y="161611"/>
                    </a:cubicBezTo>
                    <a:lnTo>
                      <a:pt x="226570" y="46219"/>
                    </a:lnTo>
                    <a:close/>
                  </a:path>
                </a:pathLst>
              </a:custGeom>
              <a:solidFill>
                <a:srgbClr val="000000"/>
              </a:solidFill>
              <a:ln w="402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87" name="Group 86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f^{-1}\colon \Opens Y\longrightarrow \Opens X$&#10;\end{document}&#10;" title="IguanaTex Vector Display">
              <a:extLst>
                <a:ext uri="{FF2B5EF4-FFF2-40B4-BE49-F238E27FC236}">
                  <a16:creationId xmlns:a16="http://schemas.microsoft.com/office/drawing/2014/main" id="{6D22B1FE-26E8-303D-6F4B-0D22CB86E26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8180950" y="4515500"/>
              <a:ext cx="3134748" cy="407665"/>
              <a:chOff x="5679047" y="4700245"/>
              <a:chExt cx="3134748" cy="407665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B86CC5B-AD6C-090C-34E2-871A2C2DE4AB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5679047" y="4748679"/>
                <a:ext cx="202035" cy="359231"/>
              </a:xfrm>
              <a:custGeom>
                <a:avLst/>
                <a:gdLst>
                  <a:gd name="connsiteX0" fmla="*/ 127210 w 202035"/>
                  <a:gd name="connsiteY0" fmla="*/ 120464 h 359231"/>
                  <a:gd name="connsiteX1" fmla="*/ 162029 w 202035"/>
                  <a:gd name="connsiteY1" fmla="*/ 120464 h 359231"/>
                  <a:gd name="connsiteX2" fmla="*/ 174176 w 202035"/>
                  <a:gd name="connsiteY2" fmla="*/ 112569 h 359231"/>
                  <a:gd name="connsiteX3" fmla="*/ 163244 w 202035"/>
                  <a:gd name="connsiteY3" fmla="*/ 108227 h 359231"/>
                  <a:gd name="connsiteX4" fmla="*/ 129639 w 202035"/>
                  <a:gd name="connsiteY4" fmla="*/ 108227 h 359231"/>
                  <a:gd name="connsiteX5" fmla="*/ 138141 w 202035"/>
                  <a:gd name="connsiteY5" fmla="*/ 63224 h 359231"/>
                  <a:gd name="connsiteX6" fmla="*/ 147859 w 202035"/>
                  <a:gd name="connsiteY6" fmla="*/ 22169 h 359231"/>
                  <a:gd name="connsiteX7" fmla="*/ 166888 w 202035"/>
                  <a:gd name="connsiteY7" fmla="*/ 8747 h 359231"/>
                  <a:gd name="connsiteX8" fmla="*/ 186727 w 202035"/>
                  <a:gd name="connsiteY8" fmla="*/ 15853 h 359231"/>
                  <a:gd name="connsiteX9" fmla="*/ 164864 w 202035"/>
                  <a:gd name="connsiteY9" fmla="*/ 37170 h 359231"/>
                  <a:gd name="connsiteX10" fmla="*/ 179844 w 202035"/>
                  <a:gd name="connsiteY10" fmla="*/ 50987 h 359231"/>
                  <a:gd name="connsiteX11" fmla="*/ 202113 w 202035"/>
                  <a:gd name="connsiteY11" fmla="*/ 27301 h 359231"/>
                  <a:gd name="connsiteX12" fmla="*/ 166888 w 202035"/>
                  <a:gd name="connsiteY12" fmla="*/ 63 h 359231"/>
                  <a:gd name="connsiteX13" fmla="*/ 115468 w 202035"/>
                  <a:gd name="connsiteY13" fmla="*/ 46250 h 359231"/>
                  <a:gd name="connsiteX14" fmla="*/ 102107 w 202035"/>
                  <a:gd name="connsiteY14" fmla="*/ 108227 h 359231"/>
                  <a:gd name="connsiteX15" fmla="*/ 74170 w 202035"/>
                  <a:gd name="connsiteY15" fmla="*/ 108227 h 359231"/>
                  <a:gd name="connsiteX16" fmla="*/ 62024 w 202035"/>
                  <a:gd name="connsiteY16" fmla="*/ 115727 h 359231"/>
                  <a:gd name="connsiteX17" fmla="*/ 73360 w 202035"/>
                  <a:gd name="connsiteY17" fmla="*/ 120464 h 359231"/>
                  <a:gd name="connsiteX18" fmla="*/ 100082 w 202035"/>
                  <a:gd name="connsiteY18" fmla="*/ 120464 h 359231"/>
                  <a:gd name="connsiteX19" fmla="*/ 69716 w 202035"/>
                  <a:gd name="connsiteY19" fmla="*/ 276395 h 359231"/>
                  <a:gd name="connsiteX20" fmla="*/ 34492 w 202035"/>
                  <a:gd name="connsiteY20" fmla="*/ 350609 h 359231"/>
                  <a:gd name="connsiteX21" fmla="*/ 15057 w 202035"/>
                  <a:gd name="connsiteY21" fmla="*/ 343504 h 359231"/>
                  <a:gd name="connsiteX22" fmla="*/ 37326 w 202035"/>
                  <a:gd name="connsiteY22" fmla="*/ 322187 h 359231"/>
                  <a:gd name="connsiteX23" fmla="*/ 22345 w 202035"/>
                  <a:gd name="connsiteY23" fmla="*/ 308370 h 359231"/>
                  <a:gd name="connsiteX24" fmla="*/ 77 w 202035"/>
                  <a:gd name="connsiteY24" fmla="*/ 332056 h 359231"/>
                  <a:gd name="connsiteX25" fmla="*/ 34492 w 202035"/>
                  <a:gd name="connsiteY25" fmla="*/ 359294 h 359231"/>
                  <a:gd name="connsiteX26" fmla="*/ 80243 w 202035"/>
                  <a:gd name="connsiteY26" fmla="*/ 321002 h 359231"/>
                  <a:gd name="connsiteX27" fmla="*/ 102917 w 202035"/>
                  <a:gd name="connsiteY27" fmla="*/ 245603 h 359231"/>
                  <a:gd name="connsiteX28" fmla="*/ 127210 w 202035"/>
                  <a:gd name="connsiteY28" fmla="*/ 120464 h 35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2035" h="359231">
                    <a:moveTo>
                      <a:pt x="127210" y="120464"/>
                    </a:moveTo>
                    <a:lnTo>
                      <a:pt x="162029" y="120464"/>
                    </a:lnTo>
                    <a:cubicBezTo>
                      <a:pt x="170127" y="120464"/>
                      <a:pt x="174176" y="120464"/>
                      <a:pt x="174176" y="112569"/>
                    </a:cubicBezTo>
                    <a:cubicBezTo>
                      <a:pt x="174176" y="108227"/>
                      <a:pt x="170127" y="108227"/>
                      <a:pt x="163244" y="108227"/>
                    </a:cubicBezTo>
                    <a:lnTo>
                      <a:pt x="129639" y="108227"/>
                    </a:lnTo>
                    <a:lnTo>
                      <a:pt x="138141" y="63224"/>
                    </a:lnTo>
                    <a:cubicBezTo>
                      <a:pt x="139761" y="54934"/>
                      <a:pt x="145429" y="26906"/>
                      <a:pt x="147859" y="22169"/>
                    </a:cubicBezTo>
                    <a:cubicBezTo>
                      <a:pt x="151502" y="14669"/>
                      <a:pt x="158385" y="8747"/>
                      <a:pt x="166888" y="8747"/>
                    </a:cubicBezTo>
                    <a:cubicBezTo>
                      <a:pt x="168508" y="8747"/>
                      <a:pt x="179034" y="8747"/>
                      <a:pt x="186727" y="15853"/>
                    </a:cubicBezTo>
                    <a:cubicBezTo>
                      <a:pt x="168912" y="17432"/>
                      <a:pt x="164864" y="31249"/>
                      <a:pt x="164864" y="37170"/>
                    </a:cubicBezTo>
                    <a:cubicBezTo>
                      <a:pt x="164864" y="46250"/>
                      <a:pt x="172151" y="50987"/>
                      <a:pt x="179844" y="50987"/>
                    </a:cubicBezTo>
                    <a:cubicBezTo>
                      <a:pt x="190371" y="50987"/>
                      <a:pt x="202113" y="42302"/>
                      <a:pt x="202113" y="27301"/>
                    </a:cubicBezTo>
                    <a:cubicBezTo>
                      <a:pt x="202113" y="9142"/>
                      <a:pt x="183488" y="63"/>
                      <a:pt x="166888" y="63"/>
                    </a:cubicBezTo>
                    <a:cubicBezTo>
                      <a:pt x="153122" y="63"/>
                      <a:pt x="127614" y="7168"/>
                      <a:pt x="115468" y="46250"/>
                    </a:cubicBezTo>
                    <a:cubicBezTo>
                      <a:pt x="113039" y="54540"/>
                      <a:pt x="111824" y="58487"/>
                      <a:pt x="102107" y="108227"/>
                    </a:cubicBezTo>
                    <a:lnTo>
                      <a:pt x="74170" y="108227"/>
                    </a:lnTo>
                    <a:cubicBezTo>
                      <a:pt x="66477" y="108227"/>
                      <a:pt x="62024" y="108227"/>
                      <a:pt x="62024" y="115727"/>
                    </a:cubicBezTo>
                    <a:cubicBezTo>
                      <a:pt x="62024" y="120464"/>
                      <a:pt x="65668" y="120464"/>
                      <a:pt x="73360" y="120464"/>
                    </a:cubicBezTo>
                    <a:lnTo>
                      <a:pt x="100082" y="120464"/>
                    </a:lnTo>
                    <a:lnTo>
                      <a:pt x="69716" y="276395"/>
                    </a:lnTo>
                    <a:cubicBezTo>
                      <a:pt x="62429" y="314686"/>
                      <a:pt x="55546" y="350609"/>
                      <a:pt x="34492" y="350609"/>
                    </a:cubicBezTo>
                    <a:cubicBezTo>
                      <a:pt x="32872" y="350609"/>
                      <a:pt x="22750" y="350609"/>
                      <a:pt x="15057" y="343504"/>
                    </a:cubicBezTo>
                    <a:cubicBezTo>
                      <a:pt x="33682" y="342319"/>
                      <a:pt x="37326" y="328108"/>
                      <a:pt x="37326" y="322187"/>
                    </a:cubicBezTo>
                    <a:cubicBezTo>
                      <a:pt x="37326" y="313107"/>
                      <a:pt x="30038" y="308370"/>
                      <a:pt x="22345" y="308370"/>
                    </a:cubicBezTo>
                    <a:cubicBezTo>
                      <a:pt x="11818" y="308370"/>
                      <a:pt x="77" y="317055"/>
                      <a:pt x="77" y="332056"/>
                    </a:cubicBezTo>
                    <a:cubicBezTo>
                      <a:pt x="77" y="349820"/>
                      <a:pt x="17892" y="359294"/>
                      <a:pt x="34492" y="359294"/>
                    </a:cubicBezTo>
                    <a:cubicBezTo>
                      <a:pt x="56760" y="359294"/>
                      <a:pt x="72955" y="336003"/>
                      <a:pt x="80243" y="321002"/>
                    </a:cubicBezTo>
                    <a:cubicBezTo>
                      <a:pt x="93199" y="296133"/>
                      <a:pt x="102512" y="248367"/>
                      <a:pt x="102917" y="245603"/>
                    </a:cubicBezTo>
                    <a:lnTo>
                      <a:pt x="127210" y="120464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BA3B6CC-9C19-C860-5F09-1B27DDCA7545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5930003" y="4807738"/>
                <a:ext cx="191590" cy="13540"/>
              </a:xfrm>
              <a:custGeom>
                <a:avLst/>
                <a:gdLst>
                  <a:gd name="connsiteX0" fmla="*/ 180336 w 191590"/>
                  <a:gd name="connsiteY0" fmla="*/ 13599 h 13540"/>
                  <a:gd name="connsiteX1" fmla="*/ 191673 w 191590"/>
                  <a:gd name="connsiteY1" fmla="*/ 6967 h 13540"/>
                  <a:gd name="connsiteX2" fmla="*/ 180336 w 191590"/>
                  <a:gd name="connsiteY2" fmla="*/ 59 h 13540"/>
                  <a:gd name="connsiteX3" fmla="*/ 11419 w 191590"/>
                  <a:gd name="connsiteY3" fmla="*/ 59 h 13540"/>
                  <a:gd name="connsiteX4" fmla="*/ 83 w 191590"/>
                  <a:gd name="connsiteY4" fmla="*/ 6691 h 13540"/>
                  <a:gd name="connsiteX5" fmla="*/ 11419 w 191590"/>
                  <a:gd name="connsiteY5" fmla="*/ 13599 h 13540"/>
                  <a:gd name="connsiteX6" fmla="*/ 180336 w 191590"/>
                  <a:gd name="connsiteY6" fmla="*/ 13599 h 1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590" h="13540">
                    <a:moveTo>
                      <a:pt x="180336" y="13599"/>
                    </a:moveTo>
                    <a:cubicBezTo>
                      <a:pt x="184871" y="13599"/>
                      <a:pt x="191673" y="13599"/>
                      <a:pt x="191673" y="6967"/>
                    </a:cubicBezTo>
                    <a:cubicBezTo>
                      <a:pt x="191673" y="59"/>
                      <a:pt x="185154" y="59"/>
                      <a:pt x="180336" y="59"/>
                    </a:cubicBezTo>
                    <a:lnTo>
                      <a:pt x="11419" y="59"/>
                    </a:lnTo>
                    <a:cubicBezTo>
                      <a:pt x="6885" y="59"/>
                      <a:pt x="83" y="59"/>
                      <a:pt x="83" y="6691"/>
                    </a:cubicBezTo>
                    <a:cubicBezTo>
                      <a:pt x="83" y="13599"/>
                      <a:pt x="6601" y="13599"/>
                      <a:pt x="11419" y="13599"/>
                    </a:cubicBezTo>
                    <a:lnTo>
                      <a:pt x="180336" y="13599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3011F50-80A1-C2BA-7151-704F9C419D41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6183339" y="4700245"/>
                <a:ext cx="103163" cy="183484"/>
              </a:xfrm>
              <a:custGeom>
                <a:avLst/>
                <a:gdLst>
                  <a:gd name="connsiteX0" fmla="*/ 64141 w 103163"/>
                  <a:gd name="connsiteY0" fmla="*/ 7796 h 183484"/>
                  <a:gd name="connsiteX1" fmla="*/ 55639 w 103163"/>
                  <a:gd name="connsiteY1" fmla="*/ 59 h 183484"/>
                  <a:gd name="connsiteX2" fmla="*/ 89 w 103163"/>
                  <a:gd name="connsiteY2" fmla="*/ 17744 h 183484"/>
                  <a:gd name="connsiteX3" fmla="*/ 89 w 103163"/>
                  <a:gd name="connsiteY3" fmla="*/ 27692 h 183484"/>
                  <a:gd name="connsiteX4" fmla="*/ 41184 w 103163"/>
                  <a:gd name="connsiteY4" fmla="*/ 19955 h 183484"/>
                  <a:gd name="connsiteX5" fmla="*/ 41184 w 103163"/>
                  <a:gd name="connsiteY5" fmla="*/ 160884 h 183484"/>
                  <a:gd name="connsiteX6" fmla="*/ 12843 w 103163"/>
                  <a:gd name="connsiteY6" fmla="*/ 173595 h 183484"/>
                  <a:gd name="connsiteX7" fmla="*/ 2073 w 103163"/>
                  <a:gd name="connsiteY7" fmla="*/ 173595 h 183484"/>
                  <a:gd name="connsiteX8" fmla="*/ 2073 w 103163"/>
                  <a:gd name="connsiteY8" fmla="*/ 183543 h 183484"/>
                  <a:gd name="connsiteX9" fmla="*/ 52521 w 103163"/>
                  <a:gd name="connsiteY9" fmla="*/ 182438 h 183484"/>
                  <a:gd name="connsiteX10" fmla="*/ 103253 w 103163"/>
                  <a:gd name="connsiteY10" fmla="*/ 183543 h 183484"/>
                  <a:gd name="connsiteX11" fmla="*/ 103253 w 103163"/>
                  <a:gd name="connsiteY11" fmla="*/ 173595 h 183484"/>
                  <a:gd name="connsiteX12" fmla="*/ 92483 w 103163"/>
                  <a:gd name="connsiteY12" fmla="*/ 173595 h 183484"/>
                  <a:gd name="connsiteX13" fmla="*/ 64141 w 103163"/>
                  <a:gd name="connsiteY13" fmla="*/ 160884 h 183484"/>
                  <a:gd name="connsiteX14" fmla="*/ 64141 w 103163"/>
                  <a:gd name="connsiteY14" fmla="*/ 7796 h 18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163" h="183484">
                    <a:moveTo>
                      <a:pt x="64141" y="7796"/>
                    </a:moveTo>
                    <a:cubicBezTo>
                      <a:pt x="64141" y="335"/>
                      <a:pt x="63574" y="59"/>
                      <a:pt x="55639" y="59"/>
                    </a:cubicBezTo>
                    <a:cubicBezTo>
                      <a:pt x="37500" y="17468"/>
                      <a:pt x="11709" y="17744"/>
                      <a:pt x="89" y="17744"/>
                    </a:cubicBezTo>
                    <a:lnTo>
                      <a:pt x="89" y="27692"/>
                    </a:lnTo>
                    <a:cubicBezTo>
                      <a:pt x="6891" y="27692"/>
                      <a:pt x="25596" y="27692"/>
                      <a:pt x="41184" y="19955"/>
                    </a:cubicBezTo>
                    <a:lnTo>
                      <a:pt x="41184" y="160884"/>
                    </a:lnTo>
                    <a:cubicBezTo>
                      <a:pt x="41184" y="170003"/>
                      <a:pt x="41184" y="173595"/>
                      <a:pt x="12843" y="173595"/>
                    </a:cubicBezTo>
                    <a:lnTo>
                      <a:pt x="2073" y="173595"/>
                    </a:lnTo>
                    <a:lnTo>
                      <a:pt x="2073" y="183543"/>
                    </a:lnTo>
                    <a:cubicBezTo>
                      <a:pt x="7174" y="183267"/>
                      <a:pt x="42035" y="182438"/>
                      <a:pt x="52521" y="182438"/>
                    </a:cubicBezTo>
                    <a:cubicBezTo>
                      <a:pt x="61307" y="182438"/>
                      <a:pt x="97018" y="183267"/>
                      <a:pt x="103253" y="183543"/>
                    </a:cubicBezTo>
                    <a:lnTo>
                      <a:pt x="103253" y="173595"/>
                    </a:lnTo>
                    <a:lnTo>
                      <a:pt x="92483" y="173595"/>
                    </a:lnTo>
                    <a:cubicBezTo>
                      <a:pt x="64141" y="173595"/>
                      <a:pt x="64141" y="170003"/>
                      <a:pt x="64141" y="160884"/>
                    </a:cubicBezTo>
                    <a:lnTo>
                      <a:pt x="64141" y="7796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890A1B2-D9DE-F1FC-E53D-688B0E732CF1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6413887" y="4856843"/>
                <a:ext cx="42917" cy="170141"/>
              </a:xfrm>
              <a:custGeom>
                <a:avLst/>
                <a:gdLst>
                  <a:gd name="connsiteX0" fmla="*/ 43012 w 42917"/>
                  <a:gd name="connsiteY0" fmla="*/ 20985 h 170141"/>
                  <a:gd name="connsiteX1" fmla="*/ 21553 w 42917"/>
                  <a:gd name="connsiteY1" fmla="*/ 63 h 170141"/>
                  <a:gd name="connsiteX2" fmla="*/ 94 w 42917"/>
                  <a:gd name="connsiteY2" fmla="*/ 20985 h 170141"/>
                  <a:gd name="connsiteX3" fmla="*/ 21553 w 42917"/>
                  <a:gd name="connsiteY3" fmla="*/ 41907 h 170141"/>
                  <a:gd name="connsiteX4" fmla="*/ 43012 w 42917"/>
                  <a:gd name="connsiteY4" fmla="*/ 20985 h 170141"/>
                  <a:gd name="connsiteX5" fmla="*/ 43012 w 42917"/>
                  <a:gd name="connsiteY5" fmla="*/ 149282 h 170141"/>
                  <a:gd name="connsiteX6" fmla="*/ 21553 w 42917"/>
                  <a:gd name="connsiteY6" fmla="*/ 128360 h 170141"/>
                  <a:gd name="connsiteX7" fmla="*/ 94 w 42917"/>
                  <a:gd name="connsiteY7" fmla="*/ 149282 h 170141"/>
                  <a:gd name="connsiteX8" fmla="*/ 21553 w 42917"/>
                  <a:gd name="connsiteY8" fmla="*/ 170204 h 170141"/>
                  <a:gd name="connsiteX9" fmla="*/ 43012 w 42917"/>
                  <a:gd name="connsiteY9" fmla="*/ 149282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917" h="170141">
                    <a:moveTo>
                      <a:pt x="43012" y="20985"/>
                    </a:moveTo>
                    <a:cubicBezTo>
                      <a:pt x="43012" y="9537"/>
                      <a:pt x="33295" y="63"/>
                      <a:pt x="21553" y="63"/>
                    </a:cubicBezTo>
                    <a:cubicBezTo>
                      <a:pt x="9812" y="63"/>
                      <a:pt x="94" y="9537"/>
                      <a:pt x="94" y="20985"/>
                    </a:cubicBezTo>
                    <a:cubicBezTo>
                      <a:pt x="94" y="32433"/>
                      <a:pt x="9812" y="41907"/>
                      <a:pt x="21553" y="41907"/>
                    </a:cubicBezTo>
                    <a:cubicBezTo>
                      <a:pt x="33295" y="41907"/>
                      <a:pt x="43012" y="32433"/>
                      <a:pt x="43012" y="20985"/>
                    </a:cubicBezTo>
                    <a:close/>
                    <a:moveTo>
                      <a:pt x="43012" y="149282"/>
                    </a:moveTo>
                    <a:cubicBezTo>
                      <a:pt x="43012" y="137834"/>
                      <a:pt x="33295" y="128360"/>
                      <a:pt x="21553" y="128360"/>
                    </a:cubicBezTo>
                    <a:cubicBezTo>
                      <a:pt x="9812" y="128360"/>
                      <a:pt x="94" y="137834"/>
                      <a:pt x="94" y="149282"/>
                    </a:cubicBezTo>
                    <a:cubicBezTo>
                      <a:pt x="94" y="160730"/>
                      <a:pt x="9812" y="170204"/>
                      <a:pt x="21553" y="170204"/>
                    </a:cubicBezTo>
                    <a:cubicBezTo>
                      <a:pt x="33295" y="170204"/>
                      <a:pt x="43012" y="160730"/>
                      <a:pt x="43012" y="14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F8D5BFE-98C4-951A-DCA9-2EA926910793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6722717" y="4756179"/>
                <a:ext cx="227543" cy="277910"/>
              </a:xfrm>
              <a:custGeom>
                <a:avLst/>
                <a:gdLst>
                  <a:gd name="connsiteX0" fmla="*/ 66098 w 227543"/>
                  <a:gd name="connsiteY0" fmla="*/ 10721 h 277910"/>
                  <a:gd name="connsiteX1" fmla="*/ 102 w 227543"/>
                  <a:gd name="connsiteY1" fmla="*/ 148098 h 277910"/>
                  <a:gd name="connsiteX2" fmla="*/ 34517 w 227543"/>
                  <a:gd name="connsiteY2" fmla="*/ 249551 h 277910"/>
                  <a:gd name="connsiteX3" fmla="*/ 99703 w 227543"/>
                  <a:gd name="connsiteY3" fmla="*/ 277974 h 277910"/>
                  <a:gd name="connsiteX4" fmla="*/ 227646 w 227543"/>
                  <a:gd name="connsiteY4" fmla="*/ 123228 h 277910"/>
                  <a:gd name="connsiteX5" fmla="*/ 198089 w 227543"/>
                  <a:gd name="connsiteY5" fmla="*/ 20590 h 277910"/>
                  <a:gd name="connsiteX6" fmla="*/ 147884 w 227543"/>
                  <a:gd name="connsiteY6" fmla="*/ 63 h 277910"/>
                  <a:gd name="connsiteX7" fmla="*/ 79459 w 227543"/>
                  <a:gd name="connsiteY7" fmla="*/ 71119 h 277910"/>
                  <a:gd name="connsiteX8" fmla="*/ 102942 w 227543"/>
                  <a:gd name="connsiteY8" fmla="*/ 105069 h 277910"/>
                  <a:gd name="connsiteX9" fmla="*/ 119137 w 227543"/>
                  <a:gd name="connsiteY9" fmla="*/ 92042 h 277910"/>
                  <a:gd name="connsiteX10" fmla="*/ 98893 w 227543"/>
                  <a:gd name="connsiteY10" fmla="*/ 50592 h 277910"/>
                  <a:gd name="connsiteX11" fmla="*/ 144645 w 227543"/>
                  <a:gd name="connsiteY11" fmla="*/ 13090 h 277910"/>
                  <a:gd name="connsiteX12" fmla="*/ 194041 w 227543"/>
                  <a:gd name="connsiteY12" fmla="*/ 62830 h 277910"/>
                  <a:gd name="connsiteX13" fmla="*/ 199304 w 227543"/>
                  <a:gd name="connsiteY13" fmla="*/ 124017 h 277910"/>
                  <a:gd name="connsiteX14" fmla="*/ 110635 w 227543"/>
                  <a:gd name="connsiteY14" fmla="*/ 262578 h 277910"/>
                  <a:gd name="connsiteX15" fmla="*/ 27634 w 227543"/>
                  <a:gd name="connsiteY15" fmla="*/ 132702 h 277910"/>
                  <a:gd name="connsiteX16" fmla="*/ 71766 w 227543"/>
                  <a:gd name="connsiteY16" fmla="*/ 15458 h 277910"/>
                  <a:gd name="connsiteX17" fmla="*/ 66098 w 227543"/>
                  <a:gd name="connsiteY17" fmla="*/ 10721 h 27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7543" h="277910">
                    <a:moveTo>
                      <a:pt x="66098" y="10721"/>
                    </a:moveTo>
                    <a:cubicBezTo>
                      <a:pt x="17917" y="41118"/>
                      <a:pt x="102" y="95595"/>
                      <a:pt x="102" y="148098"/>
                    </a:cubicBezTo>
                    <a:cubicBezTo>
                      <a:pt x="102" y="184021"/>
                      <a:pt x="8200" y="224286"/>
                      <a:pt x="34517" y="249551"/>
                    </a:cubicBezTo>
                    <a:cubicBezTo>
                      <a:pt x="52332" y="266920"/>
                      <a:pt x="74196" y="277974"/>
                      <a:pt x="99703" y="277974"/>
                    </a:cubicBezTo>
                    <a:cubicBezTo>
                      <a:pt x="175011" y="277974"/>
                      <a:pt x="227646" y="225471"/>
                      <a:pt x="227646" y="123228"/>
                    </a:cubicBezTo>
                    <a:cubicBezTo>
                      <a:pt x="227646" y="87699"/>
                      <a:pt x="226431" y="48223"/>
                      <a:pt x="198089" y="20590"/>
                    </a:cubicBezTo>
                    <a:cubicBezTo>
                      <a:pt x="185133" y="7958"/>
                      <a:pt x="166913" y="63"/>
                      <a:pt x="147884" y="63"/>
                    </a:cubicBezTo>
                    <a:cubicBezTo>
                      <a:pt x="107396" y="63"/>
                      <a:pt x="79459" y="32828"/>
                      <a:pt x="79459" y="71119"/>
                    </a:cubicBezTo>
                    <a:cubicBezTo>
                      <a:pt x="79459" y="85331"/>
                      <a:pt x="84723" y="105069"/>
                      <a:pt x="102942" y="105069"/>
                    </a:cubicBezTo>
                    <a:cubicBezTo>
                      <a:pt x="111040" y="105069"/>
                      <a:pt x="119137" y="100332"/>
                      <a:pt x="119137" y="92042"/>
                    </a:cubicBezTo>
                    <a:cubicBezTo>
                      <a:pt x="119137" y="74672"/>
                      <a:pt x="98893" y="68356"/>
                      <a:pt x="98893" y="50592"/>
                    </a:cubicBezTo>
                    <a:cubicBezTo>
                      <a:pt x="98893" y="28091"/>
                      <a:pt x="122377" y="13090"/>
                      <a:pt x="144645" y="13090"/>
                    </a:cubicBezTo>
                    <a:cubicBezTo>
                      <a:pt x="170962" y="13090"/>
                      <a:pt x="187967" y="39144"/>
                      <a:pt x="194041" y="62830"/>
                    </a:cubicBezTo>
                    <a:cubicBezTo>
                      <a:pt x="199304" y="82568"/>
                      <a:pt x="199304" y="103490"/>
                      <a:pt x="199304" y="124017"/>
                    </a:cubicBezTo>
                    <a:cubicBezTo>
                      <a:pt x="199304" y="182442"/>
                      <a:pt x="182704" y="262578"/>
                      <a:pt x="110635" y="262578"/>
                    </a:cubicBezTo>
                    <a:cubicBezTo>
                      <a:pt x="49498" y="262578"/>
                      <a:pt x="27634" y="199022"/>
                      <a:pt x="27634" y="132702"/>
                    </a:cubicBezTo>
                    <a:cubicBezTo>
                      <a:pt x="27634" y="89673"/>
                      <a:pt x="40186" y="46644"/>
                      <a:pt x="71766" y="15458"/>
                    </a:cubicBezTo>
                    <a:lnTo>
                      <a:pt x="66098" y="10721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DAC4FF9-684C-16CD-A218-2EB3CFFEEBE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6994640" y="4757363"/>
                <a:ext cx="294349" cy="269620"/>
              </a:xfrm>
              <a:custGeom>
                <a:avLst/>
                <a:gdLst>
                  <a:gd name="connsiteX0" fmla="*/ 227653 w 294349"/>
                  <a:gd name="connsiteY0" fmla="*/ 45065 h 269620"/>
                  <a:gd name="connsiteX1" fmla="*/ 233321 w 294349"/>
                  <a:gd name="connsiteY1" fmla="*/ 39539 h 269620"/>
                  <a:gd name="connsiteX2" fmla="*/ 286361 w 294349"/>
                  <a:gd name="connsiteY2" fmla="*/ 12300 h 269620"/>
                  <a:gd name="connsiteX3" fmla="*/ 294458 w 294349"/>
                  <a:gd name="connsiteY3" fmla="*/ 4800 h 269620"/>
                  <a:gd name="connsiteX4" fmla="*/ 289195 w 294349"/>
                  <a:gd name="connsiteY4" fmla="*/ 63 h 269620"/>
                  <a:gd name="connsiteX5" fmla="*/ 255995 w 294349"/>
                  <a:gd name="connsiteY5" fmla="*/ 1247 h 269620"/>
                  <a:gd name="connsiteX6" fmla="*/ 215506 w 294349"/>
                  <a:gd name="connsiteY6" fmla="*/ 63 h 269620"/>
                  <a:gd name="connsiteX7" fmla="*/ 207814 w 294349"/>
                  <a:gd name="connsiteY7" fmla="*/ 7563 h 269620"/>
                  <a:gd name="connsiteX8" fmla="*/ 213887 w 294349"/>
                  <a:gd name="connsiteY8" fmla="*/ 12300 h 269620"/>
                  <a:gd name="connsiteX9" fmla="*/ 228463 w 294349"/>
                  <a:gd name="connsiteY9" fmla="*/ 21380 h 269620"/>
                  <a:gd name="connsiteX10" fmla="*/ 217531 w 294349"/>
                  <a:gd name="connsiteY10" fmla="*/ 40328 h 269620"/>
                  <a:gd name="connsiteX11" fmla="*/ 123598 w 294349"/>
                  <a:gd name="connsiteY11" fmla="*/ 145729 h 269620"/>
                  <a:gd name="connsiteX12" fmla="*/ 79061 w 294349"/>
                  <a:gd name="connsiteY12" fmla="*/ 28485 h 269620"/>
                  <a:gd name="connsiteX13" fmla="*/ 76632 w 294349"/>
                  <a:gd name="connsiteY13" fmla="*/ 21775 h 269620"/>
                  <a:gd name="connsiteX14" fmla="*/ 100520 w 294349"/>
                  <a:gd name="connsiteY14" fmla="*/ 12300 h 269620"/>
                  <a:gd name="connsiteX15" fmla="*/ 110237 w 294349"/>
                  <a:gd name="connsiteY15" fmla="*/ 4405 h 269620"/>
                  <a:gd name="connsiteX16" fmla="*/ 104164 w 294349"/>
                  <a:gd name="connsiteY16" fmla="*/ 63 h 269620"/>
                  <a:gd name="connsiteX17" fmla="*/ 53149 w 294349"/>
                  <a:gd name="connsiteY17" fmla="*/ 1247 h 269620"/>
                  <a:gd name="connsiteX18" fmla="*/ 7802 w 294349"/>
                  <a:gd name="connsiteY18" fmla="*/ 63 h 269620"/>
                  <a:gd name="connsiteX19" fmla="*/ 109 w 294349"/>
                  <a:gd name="connsiteY19" fmla="*/ 7958 h 269620"/>
                  <a:gd name="connsiteX20" fmla="*/ 9422 w 294349"/>
                  <a:gd name="connsiteY20" fmla="*/ 12300 h 269620"/>
                  <a:gd name="connsiteX21" fmla="*/ 38978 w 294349"/>
                  <a:gd name="connsiteY21" fmla="*/ 25722 h 269620"/>
                  <a:gd name="connsiteX22" fmla="*/ 88778 w 294349"/>
                  <a:gd name="connsiteY22" fmla="*/ 155598 h 269620"/>
                  <a:gd name="connsiteX23" fmla="*/ 90398 w 294349"/>
                  <a:gd name="connsiteY23" fmla="*/ 162309 h 269620"/>
                  <a:gd name="connsiteX24" fmla="*/ 72178 w 294349"/>
                  <a:gd name="connsiteY24" fmla="*/ 234155 h 269620"/>
                  <a:gd name="connsiteX25" fmla="*/ 34119 w 294349"/>
                  <a:gd name="connsiteY25" fmla="*/ 257446 h 269620"/>
                  <a:gd name="connsiteX26" fmla="*/ 23188 w 294349"/>
                  <a:gd name="connsiteY26" fmla="*/ 265341 h 269620"/>
                  <a:gd name="connsiteX27" fmla="*/ 28856 w 294349"/>
                  <a:gd name="connsiteY27" fmla="*/ 269684 h 269620"/>
                  <a:gd name="connsiteX28" fmla="*/ 79871 w 294349"/>
                  <a:gd name="connsiteY28" fmla="*/ 268499 h 269620"/>
                  <a:gd name="connsiteX29" fmla="*/ 131696 w 294349"/>
                  <a:gd name="connsiteY29" fmla="*/ 269684 h 269620"/>
                  <a:gd name="connsiteX30" fmla="*/ 139389 w 294349"/>
                  <a:gd name="connsiteY30" fmla="*/ 261788 h 269620"/>
                  <a:gd name="connsiteX31" fmla="*/ 128052 w 294349"/>
                  <a:gd name="connsiteY31" fmla="*/ 257446 h 269620"/>
                  <a:gd name="connsiteX32" fmla="*/ 112666 w 294349"/>
                  <a:gd name="connsiteY32" fmla="*/ 256657 h 269620"/>
                  <a:gd name="connsiteX33" fmla="*/ 101735 w 294349"/>
                  <a:gd name="connsiteY33" fmla="*/ 250340 h 269620"/>
                  <a:gd name="connsiteX34" fmla="*/ 107403 w 294349"/>
                  <a:gd name="connsiteY34" fmla="*/ 225471 h 269620"/>
                  <a:gd name="connsiteX35" fmla="*/ 121574 w 294349"/>
                  <a:gd name="connsiteY35" fmla="*/ 169809 h 269620"/>
                  <a:gd name="connsiteX36" fmla="*/ 127242 w 294349"/>
                  <a:gd name="connsiteY36" fmla="*/ 157572 h 269620"/>
                  <a:gd name="connsiteX37" fmla="*/ 227653 w 294349"/>
                  <a:gd name="connsiteY37" fmla="*/ 45065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94349" h="269620">
                    <a:moveTo>
                      <a:pt x="227653" y="45065"/>
                    </a:moveTo>
                    <a:lnTo>
                      <a:pt x="233321" y="39539"/>
                    </a:lnTo>
                    <a:cubicBezTo>
                      <a:pt x="245468" y="27696"/>
                      <a:pt x="258829" y="14274"/>
                      <a:pt x="286361" y="12300"/>
                    </a:cubicBezTo>
                    <a:cubicBezTo>
                      <a:pt x="290814" y="11906"/>
                      <a:pt x="294458" y="11906"/>
                      <a:pt x="294458" y="4800"/>
                    </a:cubicBezTo>
                    <a:cubicBezTo>
                      <a:pt x="294458" y="1642"/>
                      <a:pt x="292434" y="63"/>
                      <a:pt x="289195" y="63"/>
                    </a:cubicBezTo>
                    <a:cubicBezTo>
                      <a:pt x="278668" y="63"/>
                      <a:pt x="266926" y="1247"/>
                      <a:pt x="255995" y="1247"/>
                    </a:cubicBezTo>
                    <a:cubicBezTo>
                      <a:pt x="242633" y="1247"/>
                      <a:pt x="228463" y="63"/>
                      <a:pt x="215506" y="63"/>
                    </a:cubicBezTo>
                    <a:cubicBezTo>
                      <a:pt x="213077" y="63"/>
                      <a:pt x="207814" y="63"/>
                      <a:pt x="207814" y="7563"/>
                    </a:cubicBezTo>
                    <a:cubicBezTo>
                      <a:pt x="207814" y="11906"/>
                      <a:pt x="211862" y="12300"/>
                      <a:pt x="213887" y="12300"/>
                    </a:cubicBezTo>
                    <a:cubicBezTo>
                      <a:pt x="216721" y="12300"/>
                      <a:pt x="228463" y="13090"/>
                      <a:pt x="228463" y="21380"/>
                    </a:cubicBezTo>
                    <a:cubicBezTo>
                      <a:pt x="228463" y="28091"/>
                      <a:pt x="219150" y="38354"/>
                      <a:pt x="217531" y="40328"/>
                    </a:cubicBezTo>
                    <a:lnTo>
                      <a:pt x="123598" y="145729"/>
                    </a:lnTo>
                    <a:lnTo>
                      <a:pt x="79061" y="28485"/>
                    </a:lnTo>
                    <a:cubicBezTo>
                      <a:pt x="76632" y="22959"/>
                      <a:pt x="76632" y="22169"/>
                      <a:pt x="76632" y="21775"/>
                    </a:cubicBezTo>
                    <a:cubicBezTo>
                      <a:pt x="76632" y="12300"/>
                      <a:pt x="96471" y="12300"/>
                      <a:pt x="100520" y="12300"/>
                    </a:cubicBezTo>
                    <a:cubicBezTo>
                      <a:pt x="106188" y="12300"/>
                      <a:pt x="110237" y="12300"/>
                      <a:pt x="110237" y="4405"/>
                    </a:cubicBezTo>
                    <a:cubicBezTo>
                      <a:pt x="110237" y="63"/>
                      <a:pt x="105379" y="63"/>
                      <a:pt x="104164" y="63"/>
                    </a:cubicBezTo>
                    <a:cubicBezTo>
                      <a:pt x="92827" y="63"/>
                      <a:pt x="64485" y="1247"/>
                      <a:pt x="53149" y="1247"/>
                    </a:cubicBezTo>
                    <a:cubicBezTo>
                      <a:pt x="43027" y="1247"/>
                      <a:pt x="17924" y="63"/>
                      <a:pt x="7802" y="63"/>
                    </a:cubicBezTo>
                    <a:cubicBezTo>
                      <a:pt x="5373" y="63"/>
                      <a:pt x="109" y="63"/>
                      <a:pt x="109" y="7958"/>
                    </a:cubicBezTo>
                    <a:cubicBezTo>
                      <a:pt x="109" y="12300"/>
                      <a:pt x="4158" y="12300"/>
                      <a:pt x="9422" y="12300"/>
                    </a:cubicBezTo>
                    <a:cubicBezTo>
                      <a:pt x="33714" y="12300"/>
                      <a:pt x="35334" y="15853"/>
                      <a:pt x="38978" y="25722"/>
                    </a:cubicBezTo>
                    <a:lnTo>
                      <a:pt x="88778" y="155598"/>
                    </a:lnTo>
                    <a:cubicBezTo>
                      <a:pt x="89183" y="156782"/>
                      <a:pt x="90398" y="161125"/>
                      <a:pt x="90398" y="162309"/>
                    </a:cubicBezTo>
                    <a:cubicBezTo>
                      <a:pt x="90398" y="163493"/>
                      <a:pt x="74203" y="227050"/>
                      <a:pt x="72178" y="234155"/>
                    </a:cubicBezTo>
                    <a:cubicBezTo>
                      <a:pt x="66915" y="255867"/>
                      <a:pt x="66510" y="257051"/>
                      <a:pt x="34119" y="257446"/>
                    </a:cubicBezTo>
                    <a:cubicBezTo>
                      <a:pt x="26427" y="257446"/>
                      <a:pt x="23188" y="257446"/>
                      <a:pt x="23188" y="265341"/>
                    </a:cubicBezTo>
                    <a:cubicBezTo>
                      <a:pt x="23188" y="269684"/>
                      <a:pt x="28046" y="269684"/>
                      <a:pt x="28856" y="269684"/>
                    </a:cubicBezTo>
                    <a:cubicBezTo>
                      <a:pt x="40193" y="269684"/>
                      <a:pt x="68534" y="268499"/>
                      <a:pt x="79871" y="268499"/>
                    </a:cubicBezTo>
                    <a:cubicBezTo>
                      <a:pt x="91208" y="268499"/>
                      <a:pt x="120359" y="269684"/>
                      <a:pt x="131696" y="269684"/>
                    </a:cubicBezTo>
                    <a:cubicBezTo>
                      <a:pt x="134530" y="269684"/>
                      <a:pt x="139389" y="269684"/>
                      <a:pt x="139389" y="261788"/>
                    </a:cubicBezTo>
                    <a:cubicBezTo>
                      <a:pt x="139389" y="257446"/>
                      <a:pt x="135745" y="257446"/>
                      <a:pt x="128052" y="257446"/>
                    </a:cubicBezTo>
                    <a:cubicBezTo>
                      <a:pt x="127242" y="257446"/>
                      <a:pt x="119549" y="257446"/>
                      <a:pt x="112666" y="256657"/>
                    </a:cubicBezTo>
                    <a:cubicBezTo>
                      <a:pt x="104164" y="255867"/>
                      <a:pt x="101735" y="255077"/>
                      <a:pt x="101735" y="250340"/>
                    </a:cubicBezTo>
                    <a:cubicBezTo>
                      <a:pt x="101735" y="247577"/>
                      <a:pt x="105379" y="233760"/>
                      <a:pt x="107403" y="225471"/>
                    </a:cubicBezTo>
                    <a:lnTo>
                      <a:pt x="121574" y="169809"/>
                    </a:lnTo>
                    <a:cubicBezTo>
                      <a:pt x="123598" y="162309"/>
                      <a:pt x="124003" y="161125"/>
                      <a:pt x="127242" y="157572"/>
                    </a:cubicBezTo>
                    <a:lnTo>
                      <a:pt x="227653" y="45065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374966F-C631-8F7C-EE1A-B1FBCE99AF4C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451570" y="4920399"/>
                <a:ext cx="247382" cy="15790"/>
              </a:xfrm>
              <a:custGeom>
                <a:avLst/>
                <a:gdLst>
                  <a:gd name="connsiteX0" fmla="*/ 233332 w 247382"/>
                  <a:gd name="connsiteY0" fmla="*/ 15853 h 15790"/>
                  <a:gd name="connsiteX1" fmla="*/ 247503 w 247382"/>
                  <a:gd name="connsiteY1" fmla="*/ 7958 h 15790"/>
                  <a:gd name="connsiteX2" fmla="*/ 233332 w 247382"/>
                  <a:gd name="connsiteY2" fmla="*/ 63 h 15790"/>
                  <a:gd name="connsiteX3" fmla="*/ 14291 w 247382"/>
                  <a:gd name="connsiteY3" fmla="*/ 63 h 15790"/>
                  <a:gd name="connsiteX4" fmla="*/ 120 w 247382"/>
                  <a:gd name="connsiteY4" fmla="*/ 7958 h 15790"/>
                  <a:gd name="connsiteX5" fmla="*/ 14291 w 247382"/>
                  <a:gd name="connsiteY5" fmla="*/ 15853 h 15790"/>
                  <a:gd name="connsiteX6" fmla="*/ 233332 w 247382"/>
                  <a:gd name="connsiteY6" fmla="*/ 15853 h 1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382" h="15790">
                    <a:moveTo>
                      <a:pt x="233332" y="15853"/>
                    </a:moveTo>
                    <a:cubicBezTo>
                      <a:pt x="240215" y="15853"/>
                      <a:pt x="247503" y="15853"/>
                      <a:pt x="247503" y="7958"/>
                    </a:cubicBezTo>
                    <a:cubicBezTo>
                      <a:pt x="247503" y="63"/>
                      <a:pt x="240215" y="63"/>
                      <a:pt x="233332" y="63"/>
                    </a:cubicBezTo>
                    <a:lnTo>
                      <a:pt x="14291" y="63"/>
                    </a:lnTo>
                    <a:cubicBezTo>
                      <a:pt x="7408" y="63"/>
                      <a:pt x="120" y="63"/>
                      <a:pt x="120" y="7958"/>
                    </a:cubicBezTo>
                    <a:cubicBezTo>
                      <a:pt x="120" y="15853"/>
                      <a:pt x="7408" y="15853"/>
                      <a:pt x="14291" y="15853"/>
                    </a:cubicBezTo>
                    <a:lnTo>
                      <a:pt x="233332" y="15853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2373F14-5EFB-46C1-6268-D4815D3D5382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87663" y="4825262"/>
                <a:ext cx="359534" cy="206064"/>
              </a:xfrm>
              <a:custGeom>
                <a:avLst/>
                <a:gdLst>
                  <a:gd name="connsiteX0" fmla="*/ 315529 w 359534"/>
                  <a:gd name="connsiteY0" fmla="*/ 110990 h 206064"/>
                  <a:gd name="connsiteX1" fmla="*/ 279090 w 359534"/>
                  <a:gd name="connsiteY1" fmla="*/ 148887 h 206064"/>
                  <a:gd name="connsiteX2" fmla="*/ 257631 w 359534"/>
                  <a:gd name="connsiteY2" fmla="*/ 201390 h 206064"/>
                  <a:gd name="connsiteX3" fmla="*/ 265729 w 359534"/>
                  <a:gd name="connsiteY3" fmla="*/ 206127 h 206064"/>
                  <a:gd name="connsiteX4" fmla="*/ 274636 w 359534"/>
                  <a:gd name="connsiteY4" fmla="*/ 198232 h 206064"/>
                  <a:gd name="connsiteX5" fmla="*/ 353588 w 359534"/>
                  <a:gd name="connsiteY5" fmla="*/ 108227 h 206064"/>
                  <a:gd name="connsiteX6" fmla="*/ 359661 w 359534"/>
                  <a:gd name="connsiteY6" fmla="*/ 103095 h 206064"/>
                  <a:gd name="connsiteX7" fmla="*/ 356422 w 359534"/>
                  <a:gd name="connsiteY7" fmla="*/ 98753 h 206064"/>
                  <a:gd name="connsiteX8" fmla="*/ 274231 w 359534"/>
                  <a:gd name="connsiteY8" fmla="*/ 5984 h 206064"/>
                  <a:gd name="connsiteX9" fmla="*/ 265729 w 359534"/>
                  <a:gd name="connsiteY9" fmla="*/ 63 h 206064"/>
                  <a:gd name="connsiteX10" fmla="*/ 257631 w 359534"/>
                  <a:gd name="connsiteY10" fmla="*/ 4800 h 206064"/>
                  <a:gd name="connsiteX11" fmla="*/ 278280 w 359534"/>
                  <a:gd name="connsiteY11" fmla="*/ 56908 h 206064"/>
                  <a:gd name="connsiteX12" fmla="*/ 315529 w 359534"/>
                  <a:gd name="connsiteY12" fmla="*/ 95200 h 206064"/>
                  <a:gd name="connsiteX13" fmla="*/ 14702 w 359534"/>
                  <a:gd name="connsiteY13" fmla="*/ 95200 h 206064"/>
                  <a:gd name="connsiteX14" fmla="*/ 126 w 359534"/>
                  <a:gd name="connsiteY14" fmla="*/ 103095 h 206064"/>
                  <a:gd name="connsiteX15" fmla="*/ 14702 w 359534"/>
                  <a:gd name="connsiteY15" fmla="*/ 110990 h 206064"/>
                  <a:gd name="connsiteX16" fmla="*/ 315529 w 359534"/>
                  <a:gd name="connsiteY16" fmla="*/ 110990 h 20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9534" h="206064">
                    <a:moveTo>
                      <a:pt x="315529" y="110990"/>
                    </a:moveTo>
                    <a:cubicBezTo>
                      <a:pt x="293261" y="127570"/>
                      <a:pt x="282329" y="143755"/>
                      <a:pt x="279090" y="148887"/>
                    </a:cubicBezTo>
                    <a:cubicBezTo>
                      <a:pt x="260870" y="176126"/>
                      <a:pt x="257631" y="200995"/>
                      <a:pt x="257631" y="201390"/>
                    </a:cubicBezTo>
                    <a:cubicBezTo>
                      <a:pt x="257631" y="206127"/>
                      <a:pt x="262489" y="206127"/>
                      <a:pt x="265729" y="206127"/>
                    </a:cubicBezTo>
                    <a:cubicBezTo>
                      <a:pt x="272612" y="206127"/>
                      <a:pt x="273016" y="205338"/>
                      <a:pt x="274636" y="198232"/>
                    </a:cubicBezTo>
                    <a:cubicBezTo>
                      <a:pt x="283948" y="159546"/>
                      <a:pt x="307836" y="126386"/>
                      <a:pt x="353588" y="108227"/>
                    </a:cubicBezTo>
                    <a:cubicBezTo>
                      <a:pt x="358446" y="106648"/>
                      <a:pt x="359661" y="105858"/>
                      <a:pt x="359661" y="103095"/>
                    </a:cubicBezTo>
                    <a:cubicBezTo>
                      <a:pt x="359661" y="100332"/>
                      <a:pt x="357232" y="99147"/>
                      <a:pt x="356422" y="98753"/>
                    </a:cubicBezTo>
                    <a:cubicBezTo>
                      <a:pt x="338607" y="92042"/>
                      <a:pt x="289617" y="72304"/>
                      <a:pt x="274231" y="5984"/>
                    </a:cubicBezTo>
                    <a:cubicBezTo>
                      <a:pt x="273016" y="1247"/>
                      <a:pt x="272612" y="63"/>
                      <a:pt x="265729" y="63"/>
                    </a:cubicBezTo>
                    <a:cubicBezTo>
                      <a:pt x="262489" y="63"/>
                      <a:pt x="257631" y="63"/>
                      <a:pt x="257631" y="4800"/>
                    </a:cubicBezTo>
                    <a:cubicBezTo>
                      <a:pt x="257631" y="5589"/>
                      <a:pt x="261275" y="30459"/>
                      <a:pt x="278280" y="56908"/>
                    </a:cubicBezTo>
                    <a:cubicBezTo>
                      <a:pt x="286378" y="68751"/>
                      <a:pt x="298119" y="82568"/>
                      <a:pt x="315529" y="95200"/>
                    </a:cubicBezTo>
                    <a:lnTo>
                      <a:pt x="14702" y="95200"/>
                    </a:lnTo>
                    <a:cubicBezTo>
                      <a:pt x="7414" y="95200"/>
                      <a:pt x="126" y="95200"/>
                      <a:pt x="126" y="103095"/>
                    </a:cubicBezTo>
                    <a:cubicBezTo>
                      <a:pt x="126" y="110990"/>
                      <a:pt x="7414" y="110990"/>
                      <a:pt x="14702" y="110990"/>
                    </a:cubicBezTo>
                    <a:lnTo>
                      <a:pt x="315529" y="110990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B1BF24B-E3A5-7E29-1D2D-607F1CEA307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8211489" y="4756179"/>
                <a:ext cx="227543" cy="277910"/>
              </a:xfrm>
              <a:custGeom>
                <a:avLst/>
                <a:gdLst>
                  <a:gd name="connsiteX0" fmla="*/ 66135 w 227543"/>
                  <a:gd name="connsiteY0" fmla="*/ 10721 h 277910"/>
                  <a:gd name="connsiteX1" fmla="*/ 139 w 227543"/>
                  <a:gd name="connsiteY1" fmla="*/ 148098 h 277910"/>
                  <a:gd name="connsiteX2" fmla="*/ 34554 w 227543"/>
                  <a:gd name="connsiteY2" fmla="*/ 249551 h 277910"/>
                  <a:gd name="connsiteX3" fmla="*/ 99740 w 227543"/>
                  <a:gd name="connsiteY3" fmla="*/ 277974 h 277910"/>
                  <a:gd name="connsiteX4" fmla="*/ 227682 w 227543"/>
                  <a:gd name="connsiteY4" fmla="*/ 123228 h 277910"/>
                  <a:gd name="connsiteX5" fmla="*/ 198126 w 227543"/>
                  <a:gd name="connsiteY5" fmla="*/ 20590 h 277910"/>
                  <a:gd name="connsiteX6" fmla="*/ 147921 w 227543"/>
                  <a:gd name="connsiteY6" fmla="*/ 63 h 277910"/>
                  <a:gd name="connsiteX7" fmla="*/ 79496 w 227543"/>
                  <a:gd name="connsiteY7" fmla="*/ 71119 h 277910"/>
                  <a:gd name="connsiteX8" fmla="*/ 102979 w 227543"/>
                  <a:gd name="connsiteY8" fmla="*/ 105069 h 277910"/>
                  <a:gd name="connsiteX9" fmla="*/ 119174 w 227543"/>
                  <a:gd name="connsiteY9" fmla="*/ 92042 h 277910"/>
                  <a:gd name="connsiteX10" fmla="*/ 98930 w 227543"/>
                  <a:gd name="connsiteY10" fmla="*/ 50592 h 277910"/>
                  <a:gd name="connsiteX11" fmla="*/ 144682 w 227543"/>
                  <a:gd name="connsiteY11" fmla="*/ 13090 h 277910"/>
                  <a:gd name="connsiteX12" fmla="*/ 194077 w 227543"/>
                  <a:gd name="connsiteY12" fmla="*/ 62830 h 277910"/>
                  <a:gd name="connsiteX13" fmla="*/ 199341 w 227543"/>
                  <a:gd name="connsiteY13" fmla="*/ 124017 h 277910"/>
                  <a:gd name="connsiteX14" fmla="*/ 110672 w 227543"/>
                  <a:gd name="connsiteY14" fmla="*/ 262578 h 277910"/>
                  <a:gd name="connsiteX15" fmla="*/ 27671 w 227543"/>
                  <a:gd name="connsiteY15" fmla="*/ 132702 h 277910"/>
                  <a:gd name="connsiteX16" fmla="*/ 71803 w 227543"/>
                  <a:gd name="connsiteY16" fmla="*/ 15458 h 277910"/>
                  <a:gd name="connsiteX17" fmla="*/ 66135 w 227543"/>
                  <a:gd name="connsiteY17" fmla="*/ 10721 h 27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7543" h="277910">
                    <a:moveTo>
                      <a:pt x="66135" y="10721"/>
                    </a:moveTo>
                    <a:cubicBezTo>
                      <a:pt x="17954" y="41118"/>
                      <a:pt x="139" y="95595"/>
                      <a:pt x="139" y="148098"/>
                    </a:cubicBezTo>
                    <a:cubicBezTo>
                      <a:pt x="139" y="184021"/>
                      <a:pt x="8236" y="224286"/>
                      <a:pt x="34554" y="249551"/>
                    </a:cubicBezTo>
                    <a:cubicBezTo>
                      <a:pt x="52369" y="266920"/>
                      <a:pt x="74232" y="277974"/>
                      <a:pt x="99740" y="277974"/>
                    </a:cubicBezTo>
                    <a:cubicBezTo>
                      <a:pt x="175048" y="277974"/>
                      <a:pt x="227682" y="225471"/>
                      <a:pt x="227682" y="123228"/>
                    </a:cubicBezTo>
                    <a:cubicBezTo>
                      <a:pt x="227682" y="87699"/>
                      <a:pt x="226468" y="48223"/>
                      <a:pt x="198126" y="20590"/>
                    </a:cubicBezTo>
                    <a:cubicBezTo>
                      <a:pt x="185170" y="7958"/>
                      <a:pt x="166950" y="63"/>
                      <a:pt x="147921" y="63"/>
                    </a:cubicBezTo>
                    <a:cubicBezTo>
                      <a:pt x="107433" y="63"/>
                      <a:pt x="79496" y="32828"/>
                      <a:pt x="79496" y="71119"/>
                    </a:cubicBezTo>
                    <a:cubicBezTo>
                      <a:pt x="79496" y="85331"/>
                      <a:pt x="84759" y="105069"/>
                      <a:pt x="102979" y="105069"/>
                    </a:cubicBezTo>
                    <a:cubicBezTo>
                      <a:pt x="111076" y="105069"/>
                      <a:pt x="119174" y="100332"/>
                      <a:pt x="119174" y="92042"/>
                    </a:cubicBezTo>
                    <a:cubicBezTo>
                      <a:pt x="119174" y="74672"/>
                      <a:pt x="98930" y="68356"/>
                      <a:pt x="98930" y="50592"/>
                    </a:cubicBezTo>
                    <a:cubicBezTo>
                      <a:pt x="98930" y="28091"/>
                      <a:pt x="122413" y="13090"/>
                      <a:pt x="144682" y="13090"/>
                    </a:cubicBezTo>
                    <a:cubicBezTo>
                      <a:pt x="170999" y="13090"/>
                      <a:pt x="188004" y="39144"/>
                      <a:pt x="194077" y="62830"/>
                    </a:cubicBezTo>
                    <a:cubicBezTo>
                      <a:pt x="199341" y="82568"/>
                      <a:pt x="199341" y="103490"/>
                      <a:pt x="199341" y="124017"/>
                    </a:cubicBezTo>
                    <a:cubicBezTo>
                      <a:pt x="199341" y="182442"/>
                      <a:pt x="182741" y="262578"/>
                      <a:pt x="110672" y="262578"/>
                    </a:cubicBezTo>
                    <a:cubicBezTo>
                      <a:pt x="49534" y="262578"/>
                      <a:pt x="27671" y="199022"/>
                      <a:pt x="27671" y="132702"/>
                    </a:cubicBezTo>
                    <a:cubicBezTo>
                      <a:pt x="27671" y="89673"/>
                      <a:pt x="40222" y="46644"/>
                      <a:pt x="71803" y="15458"/>
                    </a:cubicBezTo>
                    <a:lnTo>
                      <a:pt x="66135" y="10721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E20B30D-835D-EB33-1CF3-86EDF1F84E05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8480173" y="4757363"/>
                <a:ext cx="333622" cy="269620"/>
              </a:xfrm>
              <a:custGeom>
                <a:avLst/>
                <a:gdLst>
                  <a:gd name="connsiteX0" fmla="*/ 185582 w 333622"/>
                  <a:gd name="connsiteY0" fmla="*/ 107437 h 269620"/>
                  <a:gd name="connsiteX1" fmla="*/ 151572 w 333622"/>
                  <a:gd name="connsiteY1" fmla="*/ 28880 h 269620"/>
                  <a:gd name="connsiteX2" fmla="*/ 149547 w 333622"/>
                  <a:gd name="connsiteY2" fmla="*/ 23748 h 269620"/>
                  <a:gd name="connsiteX3" fmla="*/ 173435 w 333622"/>
                  <a:gd name="connsiteY3" fmla="*/ 12300 h 269620"/>
                  <a:gd name="connsiteX4" fmla="*/ 181533 w 333622"/>
                  <a:gd name="connsiteY4" fmla="*/ 4800 h 269620"/>
                  <a:gd name="connsiteX5" fmla="*/ 175460 w 333622"/>
                  <a:gd name="connsiteY5" fmla="*/ 63 h 269620"/>
                  <a:gd name="connsiteX6" fmla="*/ 124445 w 333622"/>
                  <a:gd name="connsiteY6" fmla="*/ 1247 h 269620"/>
                  <a:gd name="connsiteX7" fmla="*/ 79098 w 333622"/>
                  <a:gd name="connsiteY7" fmla="*/ 63 h 269620"/>
                  <a:gd name="connsiteX8" fmla="*/ 71810 w 333622"/>
                  <a:gd name="connsiteY8" fmla="*/ 7958 h 269620"/>
                  <a:gd name="connsiteX9" fmla="*/ 81122 w 333622"/>
                  <a:gd name="connsiteY9" fmla="*/ 12300 h 269620"/>
                  <a:gd name="connsiteX10" fmla="*/ 111488 w 333622"/>
                  <a:gd name="connsiteY10" fmla="*/ 24933 h 269620"/>
                  <a:gd name="connsiteX11" fmla="*/ 159264 w 333622"/>
                  <a:gd name="connsiteY11" fmla="*/ 135071 h 269620"/>
                  <a:gd name="connsiteX12" fmla="*/ 73834 w 333622"/>
                  <a:gd name="connsiteY12" fmla="*/ 224681 h 269620"/>
                  <a:gd name="connsiteX13" fmla="*/ 68571 w 333622"/>
                  <a:gd name="connsiteY13" fmla="*/ 229023 h 269620"/>
                  <a:gd name="connsiteX14" fmla="*/ 9053 w 333622"/>
                  <a:gd name="connsiteY14" fmla="*/ 257446 h 269620"/>
                  <a:gd name="connsiteX15" fmla="*/ 146 w 333622"/>
                  <a:gd name="connsiteY15" fmla="*/ 265341 h 269620"/>
                  <a:gd name="connsiteX16" fmla="*/ 5409 w 333622"/>
                  <a:gd name="connsiteY16" fmla="*/ 269684 h 269620"/>
                  <a:gd name="connsiteX17" fmla="*/ 43468 w 333622"/>
                  <a:gd name="connsiteY17" fmla="*/ 268499 h 269620"/>
                  <a:gd name="connsiteX18" fmla="*/ 88815 w 333622"/>
                  <a:gd name="connsiteY18" fmla="*/ 269684 h 269620"/>
                  <a:gd name="connsiteX19" fmla="*/ 96103 w 333622"/>
                  <a:gd name="connsiteY19" fmla="*/ 261788 h 269620"/>
                  <a:gd name="connsiteX20" fmla="*/ 91244 w 333622"/>
                  <a:gd name="connsiteY20" fmla="*/ 257446 h 269620"/>
                  <a:gd name="connsiteX21" fmla="*/ 75049 w 333622"/>
                  <a:gd name="connsiteY21" fmla="*/ 245208 h 269620"/>
                  <a:gd name="connsiteX22" fmla="*/ 85981 w 333622"/>
                  <a:gd name="connsiteY22" fmla="*/ 227444 h 269620"/>
                  <a:gd name="connsiteX23" fmla="*/ 127279 w 333622"/>
                  <a:gd name="connsiteY23" fmla="*/ 184810 h 269620"/>
                  <a:gd name="connsiteX24" fmla="*/ 163718 w 333622"/>
                  <a:gd name="connsiteY24" fmla="*/ 146124 h 269620"/>
                  <a:gd name="connsiteX25" fmla="*/ 204611 w 333622"/>
                  <a:gd name="connsiteY25" fmla="*/ 240471 h 269620"/>
                  <a:gd name="connsiteX26" fmla="*/ 206636 w 333622"/>
                  <a:gd name="connsiteY26" fmla="*/ 245998 h 269620"/>
                  <a:gd name="connsiteX27" fmla="*/ 183152 w 333622"/>
                  <a:gd name="connsiteY27" fmla="*/ 257446 h 269620"/>
                  <a:gd name="connsiteX28" fmla="*/ 175055 w 333622"/>
                  <a:gd name="connsiteY28" fmla="*/ 264946 h 269620"/>
                  <a:gd name="connsiteX29" fmla="*/ 181128 w 333622"/>
                  <a:gd name="connsiteY29" fmla="*/ 269684 h 269620"/>
                  <a:gd name="connsiteX30" fmla="*/ 232143 w 333622"/>
                  <a:gd name="connsiteY30" fmla="*/ 268499 h 269620"/>
                  <a:gd name="connsiteX31" fmla="*/ 277085 w 333622"/>
                  <a:gd name="connsiteY31" fmla="*/ 269684 h 269620"/>
                  <a:gd name="connsiteX32" fmla="*/ 284778 w 333622"/>
                  <a:gd name="connsiteY32" fmla="*/ 262183 h 269620"/>
                  <a:gd name="connsiteX33" fmla="*/ 277490 w 333622"/>
                  <a:gd name="connsiteY33" fmla="*/ 257446 h 269620"/>
                  <a:gd name="connsiteX34" fmla="*/ 242670 w 333622"/>
                  <a:gd name="connsiteY34" fmla="*/ 240077 h 269620"/>
                  <a:gd name="connsiteX35" fmla="*/ 190440 w 333622"/>
                  <a:gd name="connsiteY35" fmla="*/ 118096 h 269620"/>
                  <a:gd name="connsiteX36" fmla="*/ 273441 w 333622"/>
                  <a:gd name="connsiteY36" fmla="*/ 32433 h 269620"/>
                  <a:gd name="connsiteX37" fmla="*/ 324861 w 333622"/>
                  <a:gd name="connsiteY37" fmla="*/ 12300 h 269620"/>
                  <a:gd name="connsiteX38" fmla="*/ 333768 w 333622"/>
                  <a:gd name="connsiteY38" fmla="*/ 4405 h 269620"/>
                  <a:gd name="connsiteX39" fmla="*/ 328505 w 333622"/>
                  <a:gd name="connsiteY39" fmla="*/ 63 h 269620"/>
                  <a:gd name="connsiteX40" fmla="*/ 290446 w 333622"/>
                  <a:gd name="connsiteY40" fmla="*/ 1247 h 269620"/>
                  <a:gd name="connsiteX41" fmla="*/ 245504 w 333622"/>
                  <a:gd name="connsiteY41" fmla="*/ 63 h 269620"/>
                  <a:gd name="connsiteX42" fmla="*/ 237811 w 333622"/>
                  <a:gd name="connsiteY42" fmla="*/ 7958 h 269620"/>
                  <a:gd name="connsiteX43" fmla="*/ 242670 w 333622"/>
                  <a:gd name="connsiteY43" fmla="*/ 12300 h 269620"/>
                  <a:gd name="connsiteX44" fmla="*/ 258865 w 333622"/>
                  <a:gd name="connsiteY44" fmla="*/ 24538 h 269620"/>
                  <a:gd name="connsiteX45" fmla="*/ 251173 w 333622"/>
                  <a:gd name="connsiteY45" fmla="*/ 38749 h 269620"/>
                  <a:gd name="connsiteX46" fmla="*/ 185582 w 333622"/>
                  <a:gd name="connsiteY46" fmla="*/ 107437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3622" h="269620">
                    <a:moveTo>
                      <a:pt x="185582" y="107437"/>
                    </a:moveTo>
                    <a:lnTo>
                      <a:pt x="151572" y="28880"/>
                    </a:lnTo>
                    <a:cubicBezTo>
                      <a:pt x="150357" y="25722"/>
                      <a:pt x="149547" y="24143"/>
                      <a:pt x="149547" y="23748"/>
                    </a:cubicBezTo>
                    <a:cubicBezTo>
                      <a:pt x="149547" y="21380"/>
                      <a:pt x="156430" y="13879"/>
                      <a:pt x="173435" y="12300"/>
                    </a:cubicBezTo>
                    <a:cubicBezTo>
                      <a:pt x="177484" y="11906"/>
                      <a:pt x="181533" y="11511"/>
                      <a:pt x="181533" y="4800"/>
                    </a:cubicBezTo>
                    <a:cubicBezTo>
                      <a:pt x="181533" y="63"/>
                      <a:pt x="176674" y="63"/>
                      <a:pt x="175460" y="63"/>
                    </a:cubicBezTo>
                    <a:cubicBezTo>
                      <a:pt x="158860" y="63"/>
                      <a:pt x="141450" y="1247"/>
                      <a:pt x="124445" y="1247"/>
                    </a:cubicBezTo>
                    <a:cubicBezTo>
                      <a:pt x="114323" y="1247"/>
                      <a:pt x="89220" y="63"/>
                      <a:pt x="79098" y="63"/>
                    </a:cubicBezTo>
                    <a:cubicBezTo>
                      <a:pt x="76669" y="63"/>
                      <a:pt x="71810" y="63"/>
                      <a:pt x="71810" y="7958"/>
                    </a:cubicBezTo>
                    <a:cubicBezTo>
                      <a:pt x="71810" y="12300"/>
                      <a:pt x="75859" y="12300"/>
                      <a:pt x="81122" y="12300"/>
                    </a:cubicBezTo>
                    <a:cubicBezTo>
                      <a:pt x="105415" y="12300"/>
                      <a:pt x="107844" y="16248"/>
                      <a:pt x="111488" y="24933"/>
                    </a:cubicBezTo>
                    <a:lnTo>
                      <a:pt x="159264" y="135071"/>
                    </a:lnTo>
                    <a:lnTo>
                      <a:pt x="73834" y="224681"/>
                    </a:lnTo>
                    <a:lnTo>
                      <a:pt x="68571" y="229023"/>
                    </a:lnTo>
                    <a:cubicBezTo>
                      <a:pt x="48732" y="249946"/>
                      <a:pt x="29702" y="256262"/>
                      <a:pt x="9053" y="257446"/>
                    </a:cubicBezTo>
                    <a:cubicBezTo>
                      <a:pt x="3790" y="257841"/>
                      <a:pt x="146" y="257841"/>
                      <a:pt x="146" y="265341"/>
                    </a:cubicBezTo>
                    <a:cubicBezTo>
                      <a:pt x="146" y="265736"/>
                      <a:pt x="146" y="269684"/>
                      <a:pt x="5409" y="269684"/>
                    </a:cubicBezTo>
                    <a:cubicBezTo>
                      <a:pt x="17556" y="269684"/>
                      <a:pt x="30917" y="268499"/>
                      <a:pt x="43468" y="268499"/>
                    </a:cubicBezTo>
                    <a:cubicBezTo>
                      <a:pt x="58449" y="268499"/>
                      <a:pt x="74239" y="269684"/>
                      <a:pt x="88815" y="269684"/>
                    </a:cubicBezTo>
                    <a:cubicBezTo>
                      <a:pt x="91244" y="269684"/>
                      <a:pt x="96103" y="269684"/>
                      <a:pt x="96103" y="261788"/>
                    </a:cubicBezTo>
                    <a:cubicBezTo>
                      <a:pt x="96103" y="257841"/>
                      <a:pt x="92054" y="257446"/>
                      <a:pt x="91244" y="257446"/>
                    </a:cubicBezTo>
                    <a:cubicBezTo>
                      <a:pt x="87600" y="257051"/>
                      <a:pt x="75049" y="256262"/>
                      <a:pt x="75049" y="245208"/>
                    </a:cubicBezTo>
                    <a:cubicBezTo>
                      <a:pt x="75049" y="238892"/>
                      <a:pt x="81122" y="232576"/>
                      <a:pt x="85981" y="227444"/>
                    </a:cubicBezTo>
                    <a:lnTo>
                      <a:pt x="127279" y="184810"/>
                    </a:lnTo>
                    <a:lnTo>
                      <a:pt x="163718" y="146124"/>
                    </a:lnTo>
                    <a:lnTo>
                      <a:pt x="204611" y="240471"/>
                    </a:lnTo>
                    <a:cubicBezTo>
                      <a:pt x="206231" y="244814"/>
                      <a:pt x="206636" y="245208"/>
                      <a:pt x="206636" y="245998"/>
                    </a:cubicBezTo>
                    <a:cubicBezTo>
                      <a:pt x="206636" y="249156"/>
                      <a:pt x="198943" y="255867"/>
                      <a:pt x="183152" y="257446"/>
                    </a:cubicBezTo>
                    <a:cubicBezTo>
                      <a:pt x="178699" y="257841"/>
                      <a:pt x="175055" y="258236"/>
                      <a:pt x="175055" y="264946"/>
                    </a:cubicBezTo>
                    <a:cubicBezTo>
                      <a:pt x="175055" y="269684"/>
                      <a:pt x="179509" y="269684"/>
                      <a:pt x="181128" y="269684"/>
                    </a:cubicBezTo>
                    <a:cubicBezTo>
                      <a:pt x="192465" y="269684"/>
                      <a:pt x="220806" y="268499"/>
                      <a:pt x="232143" y="268499"/>
                    </a:cubicBezTo>
                    <a:cubicBezTo>
                      <a:pt x="242265" y="268499"/>
                      <a:pt x="266963" y="269684"/>
                      <a:pt x="277085" y="269684"/>
                    </a:cubicBezTo>
                    <a:cubicBezTo>
                      <a:pt x="279919" y="269684"/>
                      <a:pt x="284778" y="269684"/>
                      <a:pt x="284778" y="262183"/>
                    </a:cubicBezTo>
                    <a:cubicBezTo>
                      <a:pt x="284778" y="257446"/>
                      <a:pt x="280729" y="257446"/>
                      <a:pt x="277490" y="257446"/>
                    </a:cubicBezTo>
                    <a:cubicBezTo>
                      <a:pt x="250363" y="257051"/>
                      <a:pt x="249553" y="255867"/>
                      <a:pt x="242670" y="240077"/>
                    </a:cubicBezTo>
                    <a:cubicBezTo>
                      <a:pt x="226880" y="203364"/>
                      <a:pt x="199753" y="141781"/>
                      <a:pt x="190440" y="118096"/>
                    </a:cubicBezTo>
                    <a:cubicBezTo>
                      <a:pt x="217972" y="90463"/>
                      <a:pt x="260485" y="43486"/>
                      <a:pt x="273441" y="32433"/>
                    </a:cubicBezTo>
                    <a:cubicBezTo>
                      <a:pt x="285183" y="22959"/>
                      <a:pt x="300568" y="13485"/>
                      <a:pt x="324861" y="12300"/>
                    </a:cubicBezTo>
                    <a:cubicBezTo>
                      <a:pt x="330125" y="11906"/>
                      <a:pt x="333768" y="11906"/>
                      <a:pt x="333768" y="4405"/>
                    </a:cubicBezTo>
                    <a:cubicBezTo>
                      <a:pt x="333768" y="4010"/>
                      <a:pt x="333768" y="63"/>
                      <a:pt x="328505" y="63"/>
                    </a:cubicBezTo>
                    <a:cubicBezTo>
                      <a:pt x="316359" y="63"/>
                      <a:pt x="302997" y="1247"/>
                      <a:pt x="290446" y="1247"/>
                    </a:cubicBezTo>
                    <a:cubicBezTo>
                      <a:pt x="275466" y="1247"/>
                      <a:pt x="260080" y="63"/>
                      <a:pt x="245504" y="63"/>
                    </a:cubicBezTo>
                    <a:cubicBezTo>
                      <a:pt x="243075" y="63"/>
                      <a:pt x="237811" y="63"/>
                      <a:pt x="237811" y="7958"/>
                    </a:cubicBezTo>
                    <a:cubicBezTo>
                      <a:pt x="237811" y="10721"/>
                      <a:pt x="239836" y="11906"/>
                      <a:pt x="242670" y="12300"/>
                    </a:cubicBezTo>
                    <a:cubicBezTo>
                      <a:pt x="246314" y="12695"/>
                      <a:pt x="258865" y="13485"/>
                      <a:pt x="258865" y="24538"/>
                    </a:cubicBezTo>
                    <a:cubicBezTo>
                      <a:pt x="258865" y="30064"/>
                      <a:pt x="254412" y="35196"/>
                      <a:pt x="251173" y="38749"/>
                    </a:cubicBezTo>
                    <a:lnTo>
                      <a:pt x="185582" y="107437"/>
                    </a:lnTo>
                    <a:close/>
                  </a:path>
                </a:pathLst>
              </a:custGeom>
              <a:solidFill>
                <a:srgbClr val="000000"/>
              </a:solidFill>
              <a:ln w="405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881C70-833A-D57D-A34A-CFFF589DEC27}"/>
                </a:ext>
              </a:extLst>
            </p:cNvPr>
            <p:cNvSpPr txBox="1"/>
            <p:nvPr/>
          </p:nvSpPr>
          <p:spPr>
            <a:xfrm>
              <a:off x="504451" y="4414415"/>
              <a:ext cx="9322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/>
                <a:t>A morphism                         is a map of frames </a:t>
              </a:r>
            </a:p>
          </p:txBody>
        </p:sp>
      </p:grpSp>
      <p:graphicFrame>
        <p:nvGraphicFramePr>
          <p:cNvPr id="92" name="Table 92">
            <a:extLst>
              <a:ext uri="{FF2B5EF4-FFF2-40B4-BE49-F238E27FC236}">
                <a16:creationId xmlns:a16="http://schemas.microsoft.com/office/drawing/2014/main" id="{39E133A2-19D4-7102-CC4E-1530180AC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67862"/>
              </p:ext>
            </p:extLst>
          </p:nvPr>
        </p:nvGraphicFramePr>
        <p:xfrm>
          <a:off x="2094000" y="4198749"/>
          <a:ext cx="7720210" cy="2258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429">
                  <a:extLst>
                    <a:ext uri="{9D8B030D-6E8A-4147-A177-3AD203B41FA5}">
                      <a16:colId xmlns:a16="http://schemas.microsoft.com/office/drawing/2014/main" val="4293235213"/>
                    </a:ext>
                  </a:extLst>
                </a:gridCol>
                <a:gridCol w="2262199">
                  <a:extLst>
                    <a:ext uri="{9D8B030D-6E8A-4147-A177-3AD203B41FA5}">
                      <a16:colId xmlns:a16="http://schemas.microsoft.com/office/drawing/2014/main" val="444009886"/>
                    </a:ext>
                  </a:extLst>
                </a:gridCol>
                <a:gridCol w="636659">
                  <a:extLst>
                    <a:ext uri="{9D8B030D-6E8A-4147-A177-3AD203B41FA5}">
                      <a16:colId xmlns:a16="http://schemas.microsoft.com/office/drawing/2014/main" val="1316317137"/>
                    </a:ext>
                  </a:extLst>
                </a:gridCol>
                <a:gridCol w="3371923">
                  <a:extLst>
                    <a:ext uri="{9D8B030D-6E8A-4147-A177-3AD203B41FA5}">
                      <a16:colId xmlns:a16="http://schemas.microsoft.com/office/drawing/2014/main" val="1835944515"/>
                    </a:ext>
                  </a:extLst>
                </a:gridCol>
              </a:tblGrid>
              <a:tr h="752823">
                <a:tc>
                  <a:txBody>
                    <a:bodyPr/>
                    <a:lstStyle/>
                    <a:p>
                      <a:pPr algn="ctr"/>
                      <a:endParaRPr lang="en-GB" sz="2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2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is defined by</a:t>
                      </a:r>
                    </a:p>
                  </a:txBody>
                  <a:tcPr vert="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456073"/>
                  </a:ext>
                </a:extLst>
              </a:tr>
              <a:tr h="752823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objects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127976"/>
                  </a:ext>
                </a:extLst>
              </a:tr>
              <a:tr h="752823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arrows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37447"/>
                  </a:ext>
                </a:extLst>
              </a:tr>
            </a:tbl>
          </a:graphicData>
        </a:graphic>
      </p:graphicFrame>
      <p:grpSp>
        <p:nvGrpSpPr>
          <p:cNvPr id="99" name="Group 98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$\Loc$$&#10;&#10;\end{document}&#10;" title="IguanaTex Vector Display">
            <a:extLst>
              <a:ext uri="{FF2B5EF4-FFF2-40B4-BE49-F238E27FC236}">
                <a16:creationId xmlns:a16="http://schemas.microsoft.com/office/drawing/2014/main" id="{A19D3676-D10D-3436-E4EF-D6F1019EE66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94030" y="4490131"/>
            <a:ext cx="703523" cy="270171"/>
            <a:chOff x="11683906" y="5200332"/>
            <a:chExt cx="703523" cy="270171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CCDB604-6416-8FAF-5725-8C6F9978347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1683906" y="5200332"/>
              <a:ext cx="244548" cy="267829"/>
            </a:xfrm>
            <a:custGeom>
              <a:avLst/>
              <a:gdLst>
                <a:gd name="connsiteX0" fmla="*/ 244773 w 244548"/>
                <a:gd name="connsiteY0" fmla="*/ 160928 h 267829"/>
                <a:gd name="connsiteX1" fmla="*/ 225744 w 244548"/>
                <a:gd name="connsiteY1" fmla="*/ 160928 h 267829"/>
                <a:gd name="connsiteX2" fmla="*/ 143148 w 244548"/>
                <a:gd name="connsiteY2" fmla="*/ 249554 h 267829"/>
                <a:gd name="connsiteX3" fmla="*/ 101445 w 244548"/>
                <a:gd name="connsiteY3" fmla="*/ 249554 h 267829"/>
                <a:gd name="connsiteX4" fmla="*/ 101445 w 244548"/>
                <a:gd name="connsiteY4" fmla="*/ 18425 h 267829"/>
                <a:gd name="connsiteX5" fmla="*/ 156104 w 244548"/>
                <a:gd name="connsiteY5" fmla="*/ 18425 h 267829"/>
                <a:gd name="connsiteX6" fmla="*/ 156104 w 244548"/>
                <a:gd name="connsiteY6" fmla="*/ 75 h 267829"/>
                <a:gd name="connsiteX7" fmla="*/ 74318 w 244548"/>
                <a:gd name="connsiteY7" fmla="*/ 1246 h 267829"/>
                <a:gd name="connsiteX8" fmla="*/ 225 w 244548"/>
                <a:gd name="connsiteY8" fmla="*/ 75 h 267829"/>
                <a:gd name="connsiteX9" fmla="*/ 225 w 244548"/>
                <a:gd name="connsiteY9" fmla="*/ 18425 h 267829"/>
                <a:gd name="connsiteX10" fmla="*/ 43952 w 244548"/>
                <a:gd name="connsiteY10" fmla="*/ 18425 h 267829"/>
                <a:gd name="connsiteX11" fmla="*/ 43952 w 244548"/>
                <a:gd name="connsiteY11" fmla="*/ 249554 h 267829"/>
                <a:gd name="connsiteX12" fmla="*/ 225 w 244548"/>
                <a:gd name="connsiteY12" fmla="*/ 249554 h 267829"/>
                <a:gd name="connsiteX13" fmla="*/ 225 w 244548"/>
                <a:gd name="connsiteY13" fmla="*/ 267904 h 267829"/>
                <a:gd name="connsiteX14" fmla="*/ 232222 w 244548"/>
                <a:gd name="connsiteY14" fmla="*/ 267904 h 267829"/>
                <a:gd name="connsiteX15" fmla="*/ 244773 w 244548"/>
                <a:gd name="connsiteY15" fmla="*/ 160928 h 26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548" h="267829">
                  <a:moveTo>
                    <a:pt x="244773" y="160928"/>
                  </a:moveTo>
                  <a:lnTo>
                    <a:pt x="225744" y="160928"/>
                  </a:lnTo>
                  <a:cubicBezTo>
                    <a:pt x="222505" y="187868"/>
                    <a:pt x="215622" y="249554"/>
                    <a:pt x="143148" y="249554"/>
                  </a:cubicBezTo>
                  <a:lnTo>
                    <a:pt x="101445" y="249554"/>
                  </a:lnTo>
                  <a:lnTo>
                    <a:pt x="101445" y="18425"/>
                  </a:lnTo>
                  <a:lnTo>
                    <a:pt x="156104" y="18425"/>
                  </a:lnTo>
                  <a:lnTo>
                    <a:pt x="156104" y="75"/>
                  </a:lnTo>
                  <a:cubicBezTo>
                    <a:pt x="138289" y="1246"/>
                    <a:pt x="94157" y="1246"/>
                    <a:pt x="74318" y="1246"/>
                  </a:cubicBezTo>
                  <a:cubicBezTo>
                    <a:pt x="56503" y="1246"/>
                    <a:pt x="15610" y="1246"/>
                    <a:pt x="225" y="75"/>
                  </a:cubicBezTo>
                  <a:lnTo>
                    <a:pt x="225" y="18425"/>
                  </a:lnTo>
                  <a:lnTo>
                    <a:pt x="43952" y="18425"/>
                  </a:lnTo>
                  <a:lnTo>
                    <a:pt x="43952" y="249554"/>
                  </a:lnTo>
                  <a:lnTo>
                    <a:pt x="225" y="249554"/>
                  </a:lnTo>
                  <a:lnTo>
                    <a:pt x="225" y="267904"/>
                  </a:lnTo>
                  <a:lnTo>
                    <a:pt x="232222" y="267904"/>
                  </a:lnTo>
                  <a:lnTo>
                    <a:pt x="244773" y="160928"/>
                  </a:lnTo>
                  <a:close/>
                </a:path>
              </a:pathLst>
            </a:custGeom>
            <a:solidFill>
              <a:srgbClr val="000000"/>
            </a:solidFill>
            <a:ln w="40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51E35B3-C90E-8952-6093-8803603550E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1961114" y="5291300"/>
              <a:ext cx="206489" cy="179203"/>
            </a:xfrm>
            <a:custGeom>
              <a:avLst/>
              <a:gdLst>
                <a:gd name="connsiteX0" fmla="*/ 206721 w 206489"/>
                <a:gd name="connsiteY0" fmla="*/ 91824 h 179203"/>
                <a:gd name="connsiteX1" fmla="*/ 103476 w 206489"/>
                <a:gd name="connsiteY1" fmla="*/ 75 h 179203"/>
                <a:gd name="connsiteX2" fmla="*/ 231 w 206489"/>
                <a:gd name="connsiteY2" fmla="*/ 91824 h 179203"/>
                <a:gd name="connsiteX3" fmla="*/ 103476 w 206489"/>
                <a:gd name="connsiteY3" fmla="*/ 179278 h 179203"/>
                <a:gd name="connsiteX4" fmla="*/ 206721 w 206489"/>
                <a:gd name="connsiteY4" fmla="*/ 91824 h 179203"/>
                <a:gd name="connsiteX5" fmla="*/ 103476 w 206489"/>
                <a:gd name="connsiteY5" fmla="*/ 163661 h 179203"/>
                <a:gd name="connsiteX6" fmla="*/ 52056 w 206489"/>
                <a:gd name="connsiteY6" fmla="*/ 87529 h 179203"/>
                <a:gd name="connsiteX7" fmla="*/ 58939 w 206489"/>
                <a:gd name="connsiteY7" fmla="*/ 36774 h 179203"/>
                <a:gd name="connsiteX8" fmla="*/ 103476 w 206489"/>
                <a:gd name="connsiteY8" fmla="*/ 14130 h 179203"/>
                <a:gd name="connsiteX9" fmla="*/ 146394 w 206489"/>
                <a:gd name="connsiteY9" fmla="*/ 34041 h 179203"/>
                <a:gd name="connsiteX10" fmla="*/ 154896 w 206489"/>
                <a:gd name="connsiteY10" fmla="*/ 87529 h 179203"/>
                <a:gd name="connsiteX11" fmla="*/ 103476 w 206489"/>
                <a:gd name="connsiteY11" fmla="*/ 163661 h 179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489" h="179203">
                  <a:moveTo>
                    <a:pt x="206721" y="91824"/>
                  </a:moveTo>
                  <a:cubicBezTo>
                    <a:pt x="206721" y="39507"/>
                    <a:pt x="169472" y="75"/>
                    <a:pt x="103476" y="75"/>
                  </a:cubicBezTo>
                  <a:cubicBezTo>
                    <a:pt x="37076" y="75"/>
                    <a:pt x="231" y="39898"/>
                    <a:pt x="231" y="91824"/>
                  </a:cubicBezTo>
                  <a:cubicBezTo>
                    <a:pt x="231" y="140236"/>
                    <a:pt x="35861" y="179278"/>
                    <a:pt x="103476" y="179278"/>
                  </a:cubicBezTo>
                  <a:cubicBezTo>
                    <a:pt x="171496" y="179278"/>
                    <a:pt x="206721" y="139846"/>
                    <a:pt x="206721" y="91824"/>
                  </a:cubicBezTo>
                  <a:close/>
                  <a:moveTo>
                    <a:pt x="103476" y="163661"/>
                  </a:moveTo>
                  <a:cubicBezTo>
                    <a:pt x="52056" y="163661"/>
                    <a:pt x="52056" y="121496"/>
                    <a:pt x="52056" y="87529"/>
                  </a:cubicBezTo>
                  <a:cubicBezTo>
                    <a:pt x="52056" y="69960"/>
                    <a:pt x="52056" y="50049"/>
                    <a:pt x="58939" y="36774"/>
                  </a:cubicBezTo>
                  <a:cubicBezTo>
                    <a:pt x="66632" y="22329"/>
                    <a:pt x="83637" y="14130"/>
                    <a:pt x="103476" y="14130"/>
                  </a:cubicBezTo>
                  <a:cubicBezTo>
                    <a:pt x="120481" y="14130"/>
                    <a:pt x="137486" y="20377"/>
                    <a:pt x="146394" y="34041"/>
                  </a:cubicBezTo>
                  <a:cubicBezTo>
                    <a:pt x="154896" y="47316"/>
                    <a:pt x="154896" y="68789"/>
                    <a:pt x="154896" y="87529"/>
                  </a:cubicBezTo>
                  <a:cubicBezTo>
                    <a:pt x="154896" y="121496"/>
                    <a:pt x="154896" y="163661"/>
                    <a:pt x="103476" y="163661"/>
                  </a:cubicBezTo>
                  <a:close/>
                </a:path>
              </a:pathLst>
            </a:custGeom>
            <a:solidFill>
              <a:srgbClr val="000000"/>
            </a:solidFill>
            <a:ln w="40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C2DF4A6-5207-55EC-61E7-4324DE7E81C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2209282" y="5291300"/>
              <a:ext cx="178147" cy="179203"/>
            </a:xfrm>
            <a:custGeom>
              <a:avLst/>
              <a:gdLst>
                <a:gd name="connsiteX0" fmla="*/ 130609 w 178147"/>
                <a:gd name="connsiteY0" fmla="*/ 18034 h 179203"/>
                <a:gd name="connsiteX1" fmla="*/ 122512 w 178147"/>
                <a:gd name="connsiteY1" fmla="*/ 35994 h 179203"/>
                <a:gd name="connsiteX2" fmla="*/ 147614 w 178147"/>
                <a:gd name="connsiteY2" fmla="*/ 60590 h 179203"/>
                <a:gd name="connsiteX3" fmla="*/ 173122 w 178147"/>
                <a:gd name="connsiteY3" fmla="*/ 35994 h 179203"/>
                <a:gd name="connsiteX4" fmla="*/ 102673 w 178147"/>
                <a:gd name="connsiteY4" fmla="*/ 75 h 179203"/>
                <a:gd name="connsiteX5" fmla="*/ 238 w 178147"/>
                <a:gd name="connsiteY5" fmla="*/ 90262 h 179203"/>
                <a:gd name="connsiteX6" fmla="*/ 100648 w 178147"/>
                <a:gd name="connsiteY6" fmla="*/ 179278 h 179203"/>
                <a:gd name="connsiteX7" fmla="*/ 178386 w 178147"/>
                <a:gd name="connsiteY7" fmla="*/ 131256 h 179203"/>
                <a:gd name="connsiteX8" fmla="*/ 168668 w 178147"/>
                <a:gd name="connsiteY8" fmla="*/ 125790 h 179203"/>
                <a:gd name="connsiteX9" fmla="*/ 158951 w 178147"/>
                <a:gd name="connsiteY9" fmla="*/ 131647 h 179203"/>
                <a:gd name="connsiteX10" fmla="*/ 108341 w 178147"/>
                <a:gd name="connsiteY10" fmla="*/ 163661 h 179203"/>
                <a:gd name="connsiteX11" fmla="*/ 52062 w 178147"/>
                <a:gd name="connsiteY11" fmla="*/ 88310 h 179203"/>
                <a:gd name="connsiteX12" fmla="*/ 104292 w 178147"/>
                <a:gd name="connsiteY12" fmla="*/ 15692 h 179203"/>
                <a:gd name="connsiteX13" fmla="*/ 130609 w 178147"/>
                <a:gd name="connsiteY13" fmla="*/ 18034 h 179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147" h="179203">
                  <a:moveTo>
                    <a:pt x="130609" y="18034"/>
                  </a:moveTo>
                  <a:cubicBezTo>
                    <a:pt x="123322" y="24281"/>
                    <a:pt x="122512" y="32480"/>
                    <a:pt x="122512" y="35994"/>
                  </a:cubicBezTo>
                  <a:cubicBezTo>
                    <a:pt x="122512" y="53172"/>
                    <a:pt x="136683" y="60590"/>
                    <a:pt x="147614" y="60590"/>
                  </a:cubicBezTo>
                  <a:cubicBezTo>
                    <a:pt x="160166" y="60590"/>
                    <a:pt x="173122" y="52391"/>
                    <a:pt x="173122" y="35994"/>
                  </a:cubicBezTo>
                  <a:cubicBezTo>
                    <a:pt x="173122" y="2417"/>
                    <a:pt x="126156" y="75"/>
                    <a:pt x="102673" y="75"/>
                  </a:cubicBezTo>
                  <a:cubicBezTo>
                    <a:pt x="30199" y="75"/>
                    <a:pt x="238" y="44973"/>
                    <a:pt x="238" y="90262"/>
                  </a:cubicBezTo>
                  <a:cubicBezTo>
                    <a:pt x="238" y="142188"/>
                    <a:pt x="38296" y="179278"/>
                    <a:pt x="100648" y="179278"/>
                  </a:cubicBezTo>
                  <a:cubicBezTo>
                    <a:pt x="166239" y="179278"/>
                    <a:pt x="178386" y="133989"/>
                    <a:pt x="178386" y="131256"/>
                  </a:cubicBezTo>
                  <a:cubicBezTo>
                    <a:pt x="178386" y="125790"/>
                    <a:pt x="172717" y="125790"/>
                    <a:pt x="168668" y="125790"/>
                  </a:cubicBezTo>
                  <a:cubicBezTo>
                    <a:pt x="161380" y="125790"/>
                    <a:pt x="160976" y="126571"/>
                    <a:pt x="158951" y="131647"/>
                  </a:cubicBezTo>
                  <a:cubicBezTo>
                    <a:pt x="148424" y="156243"/>
                    <a:pt x="128990" y="163661"/>
                    <a:pt x="108341" y="163661"/>
                  </a:cubicBezTo>
                  <a:cubicBezTo>
                    <a:pt x="52062" y="163661"/>
                    <a:pt x="52062" y="106269"/>
                    <a:pt x="52062" y="88310"/>
                  </a:cubicBezTo>
                  <a:cubicBezTo>
                    <a:pt x="52062" y="66446"/>
                    <a:pt x="52062" y="15692"/>
                    <a:pt x="104292" y="15692"/>
                  </a:cubicBezTo>
                  <a:cubicBezTo>
                    <a:pt x="118463" y="15692"/>
                    <a:pt x="125346" y="16863"/>
                    <a:pt x="130609" y="18034"/>
                  </a:cubicBezTo>
                  <a:close/>
                </a:path>
              </a:pathLst>
            </a:custGeom>
            <a:solidFill>
              <a:srgbClr val="000000"/>
            </a:solidFill>
            <a:ln w="40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06" name="Group 105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\Frm$&#10;&#10;&#10;\end{document}&#10;" title="IguanaTex Vector Display">
            <a:extLst>
              <a:ext uri="{FF2B5EF4-FFF2-40B4-BE49-F238E27FC236}">
                <a16:creationId xmlns:a16="http://schemas.microsoft.com/office/drawing/2014/main" id="{3F880767-EDA4-6C13-2305-26552970AD0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820198" y="4448356"/>
            <a:ext cx="779821" cy="265486"/>
            <a:chOff x="5561472" y="4734168"/>
            <a:chExt cx="779821" cy="265486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45E06AA-25CC-D89F-37B6-ADED7E15A4F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561472" y="4734168"/>
              <a:ext cx="248308" cy="265486"/>
            </a:xfrm>
            <a:custGeom>
              <a:avLst/>
              <a:gdLst>
                <a:gd name="connsiteX0" fmla="*/ 236282 w 248308"/>
                <a:gd name="connsiteY0" fmla="*/ 63 h 265486"/>
                <a:gd name="connsiteX1" fmla="*/ 77 w 248308"/>
                <a:gd name="connsiteY1" fmla="*/ 63 h 265486"/>
                <a:gd name="connsiteX2" fmla="*/ 77 w 248308"/>
                <a:gd name="connsiteY2" fmla="*/ 18413 h 265486"/>
                <a:gd name="connsiteX3" fmla="*/ 42242 w 248308"/>
                <a:gd name="connsiteY3" fmla="*/ 18413 h 265486"/>
                <a:gd name="connsiteX4" fmla="*/ 42242 w 248308"/>
                <a:gd name="connsiteY4" fmla="*/ 247200 h 265486"/>
                <a:gd name="connsiteX5" fmla="*/ 77 w 248308"/>
                <a:gd name="connsiteY5" fmla="*/ 247200 h 265486"/>
                <a:gd name="connsiteX6" fmla="*/ 77 w 248308"/>
                <a:gd name="connsiteY6" fmla="*/ 265549 h 265486"/>
                <a:gd name="connsiteX7" fmla="*/ 71524 w 248308"/>
                <a:gd name="connsiteY7" fmla="*/ 264378 h 265486"/>
                <a:gd name="connsiteX8" fmla="*/ 150389 w 248308"/>
                <a:gd name="connsiteY8" fmla="*/ 265549 h 265486"/>
                <a:gd name="connsiteX9" fmla="*/ 150389 w 248308"/>
                <a:gd name="connsiteY9" fmla="*/ 247200 h 265486"/>
                <a:gd name="connsiteX10" fmla="*/ 97682 w 248308"/>
                <a:gd name="connsiteY10" fmla="*/ 247200 h 265486"/>
                <a:gd name="connsiteX11" fmla="*/ 97682 w 248308"/>
                <a:gd name="connsiteY11" fmla="*/ 141786 h 265486"/>
                <a:gd name="connsiteX12" fmla="*/ 117203 w 248308"/>
                <a:gd name="connsiteY12" fmla="*/ 141786 h 265486"/>
                <a:gd name="connsiteX13" fmla="*/ 158197 w 248308"/>
                <a:gd name="connsiteY13" fmla="*/ 187465 h 265486"/>
                <a:gd name="connsiteX14" fmla="*/ 176547 w 248308"/>
                <a:gd name="connsiteY14" fmla="*/ 187465 h 265486"/>
                <a:gd name="connsiteX15" fmla="*/ 176547 w 248308"/>
                <a:gd name="connsiteY15" fmla="*/ 77757 h 265486"/>
                <a:gd name="connsiteX16" fmla="*/ 158197 w 248308"/>
                <a:gd name="connsiteY16" fmla="*/ 77757 h 265486"/>
                <a:gd name="connsiteX17" fmla="*/ 117203 w 248308"/>
                <a:gd name="connsiteY17" fmla="*/ 123436 h 265486"/>
                <a:gd name="connsiteX18" fmla="*/ 97682 w 248308"/>
                <a:gd name="connsiteY18" fmla="*/ 123436 h 265486"/>
                <a:gd name="connsiteX19" fmla="*/ 97682 w 248308"/>
                <a:gd name="connsiteY19" fmla="*/ 18413 h 265486"/>
                <a:gd name="connsiteX20" fmla="*/ 152341 w 248308"/>
                <a:gd name="connsiteY20" fmla="*/ 18413 h 265486"/>
                <a:gd name="connsiteX21" fmla="*/ 230035 w 248308"/>
                <a:gd name="connsiteY21" fmla="*/ 94154 h 265486"/>
                <a:gd name="connsiteX22" fmla="*/ 248385 w 248308"/>
                <a:gd name="connsiteY22" fmla="*/ 94154 h 265486"/>
                <a:gd name="connsiteX23" fmla="*/ 236282 w 248308"/>
                <a:gd name="connsiteY23" fmla="*/ 63 h 26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308" h="265486">
                  <a:moveTo>
                    <a:pt x="236282" y="63"/>
                  </a:moveTo>
                  <a:lnTo>
                    <a:pt x="77" y="63"/>
                  </a:lnTo>
                  <a:lnTo>
                    <a:pt x="77" y="18413"/>
                  </a:lnTo>
                  <a:lnTo>
                    <a:pt x="42242" y="18413"/>
                  </a:lnTo>
                  <a:lnTo>
                    <a:pt x="42242" y="247200"/>
                  </a:lnTo>
                  <a:lnTo>
                    <a:pt x="77" y="247200"/>
                  </a:lnTo>
                  <a:lnTo>
                    <a:pt x="77" y="265549"/>
                  </a:lnTo>
                  <a:cubicBezTo>
                    <a:pt x="14913" y="264378"/>
                    <a:pt x="54345" y="264378"/>
                    <a:pt x="71524" y="264378"/>
                  </a:cubicBezTo>
                  <a:cubicBezTo>
                    <a:pt x="90655" y="264378"/>
                    <a:pt x="133210" y="264378"/>
                    <a:pt x="150389" y="265549"/>
                  </a:cubicBezTo>
                  <a:lnTo>
                    <a:pt x="150389" y="247200"/>
                  </a:lnTo>
                  <a:lnTo>
                    <a:pt x="97682" y="247200"/>
                  </a:lnTo>
                  <a:lnTo>
                    <a:pt x="97682" y="141786"/>
                  </a:lnTo>
                  <a:lnTo>
                    <a:pt x="117203" y="141786"/>
                  </a:lnTo>
                  <a:cubicBezTo>
                    <a:pt x="154684" y="141786"/>
                    <a:pt x="158197" y="158574"/>
                    <a:pt x="158197" y="187465"/>
                  </a:cubicBezTo>
                  <a:lnTo>
                    <a:pt x="176547" y="187465"/>
                  </a:lnTo>
                  <a:lnTo>
                    <a:pt x="176547" y="77757"/>
                  </a:lnTo>
                  <a:lnTo>
                    <a:pt x="158197" y="77757"/>
                  </a:lnTo>
                  <a:cubicBezTo>
                    <a:pt x="158197" y="106648"/>
                    <a:pt x="155074" y="123436"/>
                    <a:pt x="117203" y="123436"/>
                  </a:cubicBezTo>
                  <a:lnTo>
                    <a:pt x="97682" y="123436"/>
                  </a:lnTo>
                  <a:lnTo>
                    <a:pt x="97682" y="18413"/>
                  </a:lnTo>
                  <a:lnTo>
                    <a:pt x="152341" y="18413"/>
                  </a:lnTo>
                  <a:cubicBezTo>
                    <a:pt x="215199" y="18413"/>
                    <a:pt x="224179" y="48475"/>
                    <a:pt x="230035" y="94154"/>
                  </a:cubicBezTo>
                  <a:lnTo>
                    <a:pt x="248385" y="94154"/>
                  </a:lnTo>
                  <a:lnTo>
                    <a:pt x="236282" y="63"/>
                  </a:lnTo>
                  <a:close/>
                </a:path>
              </a:pathLst>
            </a:custGeom>
            <a:solidFill>
              <a:srgbClr val="000000"/>
            </a:solidFill>
            <a:ln w="390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3B6264C-CBF4-4286-3E02-7540D2B50BA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805787" y="4823965"/>
              <a:ext cx="158120" cy="175689"/>
            </a:xfrm>
            <a:custGeom>
              <a:avLst/>
              <a:gdLst>
                <a:gd name="connsiteX0" fmla="*/ 64893 w 158120"/>
                <a:gd name="connsiteY0" fmla="*/ 44180 h 175689"/>
                <a:gd name="connsiteX1" fmla="*/ 64893 w 158120"/>
                <a:gd name="connsiteY1" fmla="*/ 63 h 175689"/>
                <a:gd name="connsiteX2" fmla="*/ 83 w 158120"/>
                <a:gd name="connsiteY2" fmla="*/ 3186 h 175689"/>
                <a:gd name="connsiteX3" fmla="*/ 83 w 158120"/>
                <a:gd name="connsiteY3" fmla="*/ 21536 h 175689"/>
                <a:gd name="connsiteX4" fmla="*/ 27022 w 158120"/>
                <a:gd name="connsiteY4" fmla="*/ 36762 h 175689"/>
                <a:gd name="connsiteX5" fmla="*/ 27022 w 158120"/>
                <a:gd name="connsiteY5" fmla="*/ 157403 h 175689"/>
                <a:gd name="connsiteX6" fmla="*/ 83 w 158120"/>
                <a:gd name="connsiteY6" fmla="*/ 157403 h 175689"/>
                <a:gd name="connsiteX7" fmla="*/ 83 w 158120"/>
                <a:gd name="connsiteY7" fmla="*/ 175753 h 175689"/>
                <a:gd name="connsiteX8" fmla="*/ 49276 w 158120"/>
                <a:gd name="connsiteY8" fmla="*/ 174581 h 175689"/>
                <a:gd name="connsiteX9" fmla="*/ 103154 w 158120"/>
                <a:gd name="connsiteY9" fmla="*/ 175753 h 175689"/>
                <a:gd name="connsiteX10" fmla="*/ 103154 w 158120"/>
                <a:gd name="connsiteY10" fmla="*/ 157403 h 175689"/>
                <a:gd name="connsiteX11" fmla="*/ 69188 w 158120"/>
                <a:gd name="connsiteY11" fmla="*/ 157403 h 175689"/>
                <a:gd name="connsiteX12" fmla="*/ 69188 w 158120"/>
                <a:gd name="connsiteY12" fmla="*/ 89079 h 175689"/>
                <a:gd name="connsiteX13" fmla="*/ 117990 w 158120"/>
                <a:gd name="connsiteY13" fmla="*/ 14118 h 175689"/>
                <a:gd name="connsiteX14" fmla="*/ 110572 w 158120"/>
                <a:gd name="connsiteY14" fmla="*/ 32077 h 175689"/>
                <a:gd name="connsiteX15" fmla="*/ 134388 w 158120"/>
                <a:gd name="connsiteY15" fmla="*/ 55893 h 175689"/>
                <a:gd name="connsiteX16" fmla="*/ 158204 w 158120"/>
                <a:gd name="connsiteY16" fmla="*/ 32077 h 175689"/>
                <a:gd name="connsiteX17" fmla="*/ 116819 w 158120"/>
                <a:gd name="connsiteY17" fmla="*/ 63 h 175689"/>
                <a:gd name="connsiteX18" fmla="*/ 64893 w 158120"/>
                <a:gd name="connsiteY18" fmla="*/ 44180 h 17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120" h="175689">
                  <a:moveTo>
                    <a:pt x="64893" y="44180"/>
                  </a:moveTo>
                  <a:lnTo>
                    <a:pt x="64893" y="63"/>
                  </a:lnTo>
                  <a:lnTo>
                    <a:pt x="83" y="3186"/>
                  </a:lnTo>
                  <a:lnTo>
                    <a:pt x="83" y="21536"/>
                  </a:lnTo>
                  <a:cubicBezTo>
                    <a:pt x="24289" y="21536"/>
                    <a:pt x="27022" y="21536"/>
                    <a:pt x="27022" y="36762"/>
                  </a:cubicBezTo>
                  <a:lnTo>
                    <a:pt x="27022" y="157403"/>
                  </a:lnTo>
                  <a:lnTo>
                    <a:pt x="83" y="157403"/>
                  </a:lnTo>
                  <a:lnTo>
                    <a:pt x="83" y="175753"/>
                  </a:lnTo>
                  <a:cubicBezTo>
                    <a:pt x="13748" y="175362"/>
                    <a:pt x="31317" y="174581"/>
                    <a:pt x="49276" y="174581"/>
                  </a:cubicBezTo>
                  <a:cubicBezTo>
                    <a:pt x="64112" y="174581"/>
                    <a:pt x="89099" y="174581"/>
                    <a:pt x="103154" y="175753"/>
                  </a:cubicBezTo>
                  <a:lnTo>
                    <a:pt x="103154" y="157403"/>
                  </a:lnTo>
                  <a:lnTo>
                    <a:pt x="69188" y="157403"/>
                  </a:lnTo>
                  <a:lnTo>
                    <a:pt x="69188" y="89079"/>
                  </a:lnTo>
                  <a:cubicBezTo>
                    <a:pt x="69188" y="61749"/>
                    <a:pt x="78948" y="14118"/>
                    <a:pt x="117990" y="14118"/>
                  </a:cubicBezTo>
                  <a:cubicBezTo>
                    <a:pt x="117600" y="14508"/>
                    <a:pt x="110572" y="20755"/>
                    <a:pt x="110572" y="32077"/>
                  </a:cubicBezTo>
                  <a:cubicBezTo>
                    <a:pt x="110572" y="48085"/>
                    <a:pt x="123066" y="55893"/>
                    <a:pt x="134388" y="55893"/>
                  </a:cubicBezTo>
                  <a:cubicBezTo>
                    <a:pt x="145710" y="55893"/>
                    <a:pt x="158204" y="47694"/>
                    <a:pt x="158204" y="32077"/>
                  </a:cubicBezTo>
                  <a:cubicBezTo>
                    <a:pt x="158204" y="11385"/>
                    <a:pt x="137121" y="63"/>
                    <a:pt x="116819" y="63"/>
                  </a:cubicBezTo>
                  <a:cubicBezTo>
                    <a:pt x="89490" y="63"/>
                    <a:pt x="73873" y="19584"/>
                    <a:pt x="64893" y="44180"/>
                  </a:cubicBezTo>
                  <a:close/>
                </a:path>
              </a:pathLst>
            </a:custGeom>
            <a:solidFill>
              <a:srgbClr val="000000"/>
            </a:solidFill>
            <a:ln w="390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8810A15-466E-EAC6-E51A-63E3EB2CA6B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93818" y="4823965"/>
              <a:ext cx="347475" cy="175689"/>
            </a:xfrm>
            <a:custGeom>
              <a:avLst/>
              <a:gdLst>
                <a:gd name="connsiteX0" fmla="*/ 27027 w 347475"/>
                <a:gd name="connsiteY0" fmla="*/ 36762 h 175689"/>
                <a:gd name="connsiteX1" fmla="*/ 27027 w 347475"/>
                <a:gd name="connsiteY1" fmla="*/ 157403 h 175689"/>
                <a:gd name="connsiteX2" fmla="*/ 88 w 347475"/>
                <a:gd name="connsiteY2" fmla="*/ 157403 h 175689"/>
                <a:gd name="connsiteX3" fmla="*/ 88 w 347475"/>
                <a:gd name="connsiteY3" fmla="*/ 175753 h 175689"/>
                <a:gd name="connsiteX4" fmla="*/ 49281 w 347475"/>
                <a:gd name="connsiteY4" fmla="*/ 174581 h 175689"/>
                <a:gd name="connsiteX5" fmla="*/ 98474 w 347475"/>
                <a:gd name="connsiteY5" fmla="*/ 175753 h 175689"/>
                <a:gd name="connsiteX6" fmla="*/ 98474 w 347475"/>
                <a:gd name="connsiteY6" fmla="*/ 157403 h 175689"/>
                <a:gd name="connsiteX7" fmla="*/ 71535 w 347475"/>
                <a:gd name="connsiteY7" fmla="*/ 157403 h 175689"/>
                <a:gd name="connsiteX8" fmla="*/ 71535 w 347475"/>
                <a:gd name="connsiteY8" fmla="*/ 75805 h 175689"/>
                <a:gd name="connsiteX9" fmla="*/ 129708 w 347475"/>
                <a:gd name="connsiteY9" fmla="*/ 14118 h 175689"/>
                <a:gd name="connsiteX10" fmla="*/ 151571 w 347475"/>
                <a:gd name="connsiteY10" fmla="*/ 51989 h 175689"/>
                <a:gd name="connsiteX11" fmla="*/ 151571 w 347475"/>
                <a:gd name="connsiteY11" fmla="*/ 157403 h 175689"/>
                <a:gd name="connsiteX12" fmla="*/ 124632 w 347475"/>
                <a:gd name="connsiteY12" fmla="*/ 157403 h 175689"/>
                <a:gd name="connsiteX13" fmla="*/ 124632 w 347475"/>
                <a:gd name="connsiteY13" fmla="*/ 175753 h 175689"/>
                <a:gd name="connsiteX14" fmla="*/ 173825 w 347475"/>
                <a:gd name="connsiteY14" fmla="*/ 174581 h 175689"/>
                <a:gd name="connsiteX15" fmla="*/ 223018 w 347475"/>
                <a:gd name="connsiteY15" fmla="*/ 175753 h 175689"/>
                <a:gd name="connsiteX16" fmla="*/ 223018 w 347475"/>
                <a:gd name="connsiteY16" fmla="*/ 157403 h 175689"/>
                <a:gd name="connsiteX17" fmla="*/ 196079 w 347475"/>
                <a:gd name="connsiteY17" fmla="*/ 157403 h 175689"/>
                <a:gd name="connsiteX18" fmla="*/ 196079 w 347475"/>
                <a:gd name="connsiteY18" fmla="*/ 75805 h 175689"/>
                <a:gd name="connsiteX19" fmla="*/ 254252 w 347475"/>
                <a:gd name="connsiteY19" fmla="*/ 14118 h 175689"/>
                <a:gd name="connsiteX20" fmla="*/ 276116 w 347475"/>
                <a:gd name="connsiteY20" fmla="*/ 51989 h 175689"/>
                <a:gd name="connsiteX21" fmla="*/ 276116 w 347475"/>
                <a:gd name="connsiteY21" fmla="*/ 157403 h 175689"/>
                <a:gd name="connsiteX22" fmla="*/ 249177 w 347475"/>
                <a:gd name="connsiteY22" fmla="*/ 157403 h 175689"/>
                <a:gd name="connsiteX23" fmla="*/ 249177 w 347475"/>
                <a:gd name="connsiteY23" fmla="*/ 175753 h 175689"/>
                <a:gd name="connsiteX24" fmla="*/ 298370 w 347475"/>
                <a:gd name="connsiteY24" fmla="*/ 174581 h 175689"/>
                <a:gd name="connsiteX25" fmla="*/ 347563 w 347475"/>
                <a:gd name="connsiteY25" fmla="*/ 175753 h 175689"/>
                <a:gd name="connsiteX26" fmla="*/ 347563 w 347475"/>
                <a:gd name="connsiteY26" fmla="*/ 157403 h 175689"/>
                <a:gd name="connsiteX27" fmla="*/ 320624 w 347475"/>
                <a:gd name="connsiteY27" fmla="*/ 157403 h 175689"/>
                <a:gd name="connsiteX28" fmla="*/ 320624 w 347475"/>
                <a:gd name="connsiteY28" fmla="*/ 56283 h 175689"/>
                <a:gd name="connsiteX29" fmla="*/ 260499 w 347475"/>
                <a:gd name="connsiteY29" fmla="*/ 63 h 175689"/>
                <a:gd name="connsiteX30" fmla="*/ 194518 w 347475"/>
                <a:gd name="connsiteY30" fmla="*/ 37543 h 175689"/>
                <a:gd name="connsiteX31" fmla="*/ 135954 w 347475"/>
                <a:gd name="connsiteY31" fmla="*/ 63 h 175689"/>
                <a:gd name="connsiteX32" fmla="*/ 67240 w 347475"/>
                <a:gd name="connsiteY32" fmla="*/ 42228 h 175689"/>
                <a:gd name="connsiteX33" fmla="*/ 67240 w 347475"/>
                <a:gd name="connsiteY33" fmla="*/ 63 h 175689"/>
                <a:gd name="connsiteX34" fmla="*/ 88 w 347475"/>
                <a:gd name="connsiteY34" fmla="*/ 3186 h 175689"/>
                <a:gd name="connsiteX35" fmla="*/ 88 w 347475"/>
                <a:gd name="connsiteY35" fmla="*/ 21536 h 175689"/>
                <a:gd name="connsiteX36" fmla="*/ 27027 w 347475"/>
                <a:gd name="connsiteY36" fmla="*/ 36762 h 17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47475" h="175689">
                  <a:moveTo>
                    <a:pt x="27027" y="36762"/>
                  </a:moveTo>
                  <a:lnTo>
                    <a:pt x="27027" y="157403"/>
                  </a:lnTo>
                  <a:lnTo>
                    <a:pt x="88" y="157403"/>
                  </a:lnTo>
                  <a:lnTo>
                    <a:pt x="88" y="175753"/>
                  </a:lnTo>
                  <a:cubicBezTo>
                    <a:pt x="11019" y="175362"/>
                    <a:pt x="34445" y="174581"/>
                    <a:pt x="49281" y="174581"/>
                  </a:cubicBezTo>
                  <a:cubicBezTo>
                    <a:pt x="64507" y="174581"/>
                    <a:pt x="87542" y="175362"/>
                    <a:pt x="98474" y="175753"/>
                  </a:cubicBezTo>
                  <a:lnTo>
                    <a:pt x="98474" y="157403"/>
                  </a:lnTo>
                  <a:lnTo>
                    <a:pt x="71535" y="157403"/>
                  </a:lnTo>
                  <a:lnTo>
                    <a:pt x="71535" y="75805"/>
                  </a:lnTo>
                  <a:cubicBezTo>
                    <a:pt x="71535" y="33249"/>
                    <a:pt x="105502" y="14118"/>
                    <a:pt x="129708" y="14118"/>
                  </a:cubicBezTo>
                  <a:cubicBezTo>
                    <a:pt x="142982" y="14118"/>
                    <a:pt x="151571" y="21926"/>
                    <a:pt x="151571" y="51989"/>
                  </a:cubicBezTo>
                  <a:lnTo>
                    <a:pt x="151571" y="157403"/>
                  </a:lnTo>
                  <a:lnTo>
                    <a:pt x="124632" y="157403"/>
                  </a:lnTo>
                  <a:lnTo>
                    <a:pt x="124632" y="175753"/>
                  </a:lnTo>
                  <a:cubicBezTo>
                    <a:pt x="135564" y="175362"/>
                    <a:pt x="158989" y="174581"/>
                    <a:pt x="173825" y="174581"/>
                  </a:cubicBezTo>
                  <a:cubicBezTo>
                    <a:pt x="189052" y="174581"/>
                    <a:pt x="212087" y="175362"/>
                    <a:pt x="223018" y="175753"/>
                  </a:cubicBezTo>
                  <a:lnTo>
                    <a:pt x="223018" y="157403"/>
                  </a:lnTo>
                  <a:lnTo>
                    <a:pt x="196079" y="157403"/>
                  </a:lnTo>
                  <a:lnTo>
                    <a:pt x="196079" y="75805"/>
                  </a:lnTo>
                  <a:cubicBezTo>
                    <a:pt x="196079" y="33249"/>
                    <a:pt x="230046" y="14118"/>
                    <a:pt x="254252" y="14118"/>
                  </a:cubicBezTo>
                  <a:cubicBezTo>
                    <a:pt x="267527" y="14118"/>
                    <a:pt x="276116" y="21926"/>
                    <a:pt x="276116" y="51989"/>
                  </a:cubicBezTo>
                  <a:lnTo>
                    <a:pt x="276116" y="157403"/>
                  </a:lnTo>
                  <a:lnTo>
                    <a:pt x="249177" y="157403"/>
                  </a:lnTo>
                  <a:lnTo>
                    <a:pt x="249177" y="175753"/>
                  </a:lnTo>
                  <a:cubicBezTo>
                    <a:pt x="260108" y="175362"/>
                    <a:pt x="283534" y="174581"/>
                    <a:pt x="298370" y="174581"/>
                  </a:cubicBezTo>
                  <a:cubicBezTo>
                    <a:pt x="313596" y="174581"/>
                    <a:pt x="336631" y="175362"/>
                    <a:pt x="347563" y="175753"/>
                  </a:cubicBezTo>
                  <a:lnTo>
                    <a:pt x="347563" y="157403"/>
                  </a:lnTo>
                  <a:lnTo>
                    <a:pt x="320624" y="157403"/>
                  </a:lnTo>
                  <a:lnTo>
                    <a:pt x="320624" y="56283"/>
                  </a:lnTo>
                  <a:cubicBezTo>
                    <a:pt x="320624" y="16070"/>
                    <a:pt x="300712" y="63"/>
                    <a:pt x="260499" y="63"/>
                  </a:cubicBezTo>
                  <a:cubicBezTo>
                    <a:pt x="224971" y="63"/>
                    <a:pt x="204669" y="19584"/>
                    <a:pt x="194518" y="37543"/>
                  </a:cubicBezTo>
                  <a:cubicBezTo>
                    <a:pt x="186709" y="1234"/>
                    <a:pt x="150790" y="63"/>
                    <a:pt x="135954" y="63"/>
                  </a:cubicBezTo>
                  <a:cubicBezTo>
                    <a:pt x="101988" y="63"/>
                    <a:pt x="79734" y="17632"/>
                    <a:pt x="67240" y="42228"/>
                  </a:cubicBezTo>
                  <a:lnTo>
                    <a:pt x="67240" y="63"/>
                  </a:lnTo>
                  <a:lnTo>
                    <a:pt x="88" y="3186"/>
                  </a:lnTo>
                  <a:lnTo>
                    <a:pt x="88" y="21536"/>
                  </a:lnTo>
                  <a:cubicBezTo>
                    <a:pt x="24294" y="21536"/>
                    <a:pt x="27027" y="21536"/>
                    <a:pt x="27027" y="36762"/>
                  </a:cubicBezTo>
                  <a:close/>
                </a:path>
              </a:pathLst>
            </a:custGeom>
            <a:solidFill>
              <a:srgbClr val="000000"/>
            </a:solidFill>
            <a:ln w="390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9" name="Graphic 107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X$&#10;&#10;\end{document}&#10;" title="IguanaTex Vector Display">
            <a:extLst>
              <a:ext uri="{FF2B5EF4-FFF2-40B4-BE49-F238E27FC236}">
                <a16:creationId xmlns:a16="http://schemas.microsoft.com/office/drawing/2014/main" id="{72E14639-2F10-F02B-3DD3-CB5969E03908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458636" y="5147286"/>
            <a:ext cx="333622" cy="266657"/>
          </a:xfrm>
          <a:custGeom>
            <a:avLst/>
            <a:gdLst>
              <a:gd name="connsiteX0" fmla="*/ 185513 w 333622"/>
              <a:gd name="connsiteY0" fmla="*/ 106257 h 266657"/>
              <a:gd name="connsiteX1" fmla="*/ 151502 w 333622"/>
              <a:gd name="connsiteY1" fmla="*/ 28564 h 266657"/>
              <a:gd name="connsiteX2" fmla="*/ 149478 w 333622"/>
              <a:gd name="connsiteY2" fmla="*/ 23488 h 266657"/>
              <a:gd name="connsiteX3" fmla="*/ 173366 w 333622"/>
              <a:gd name="connsiteY3" fmla="*/ 12166 h 266657"/>
              <a:gd name="connsiteX4" fmla="*/ 181464 w 333622"/>
              <a:gd name="connsiteY4" fmla="*/ 4748 h 266657"/>
              <a:gd name="connsiteX5" fmla="*/ 175390 w 333622"/>
              <a:gd name="connsiteY5" fmla="*/ 63 h 266657"/>
              <a:gd name="connsiteX6" fmla="*/ 124375 w 333622"/>
              <a:gd name="connsiteY6" fmla="*/ 1234 h 266657"/>
              <a:gd name="connsiteX7" fmla="*/ 79029 w 333622"/>
              <a:gd name="connsiteY7" fmla="*/ 63 h 266657"/>
              <a:gd name="connsiteX8" fmla="*/ 71741 w 333622"/>
              <a:gd name="connsiteY8" fmla="*/ 7871 h 266657"/>
              <a:gd name="connsiteX9" fmla="*/ 81053 w 333622"/>
              <a:gd name="connsiteY9" fmla="*/ 12166 h 266657"/>
              <a:gd name="connsiteX10" fmla="*/ 111419 w 333622"/>
              <a:gd name="connsiteY10" fmla="*/ 24659 h 266657"/>
              <a:gd name="connsiteX11" fmla="*/ 159195 w 333622"/>
              <a:gd name="connsiteY11" fmla="*/ 133587 h 266657"/>
              <a:gd name="connsiteX12" fmla="*/ 73765 w 333622"/>
              <a:gd name="connsiteY12" fmla="*/ 222213 h 266657"/>
              <a:gd name="connsiteX13" fmla="*/ 68502 w 333622"/>
              <a:gd name="connsiteY13" fmla="*/ 226507 h 266657"/>
              <a:gd name="connsiteX14" fmla="*/ 8984 w 333622"/>
              <a:gd name="connsiteY14" fmla="*/ 254618 h 266657"/>
              <a:gd name="connsiteX15" fmla="*/ 77 w 333622"/>
              <a:gd name="connsiteY15" fmla="*/ 262426 h 266657"/>
              <a:gd name="connsiteX16" fmla="*/ 5340 w 333622"/>
              <a:gd name="connsiteY16" fmla="*/ 266721 h 266657"/>
              <a:gd name="connsiteX17" fmla="*/ 43399 w 333622"/>
              <a:gd name="connsiteY17" fmla="*/ 265549 h 266657"/>
              <a:gd name="connsiteX18" fmla="*/ 88746 w 333622"/>
              <a:gd name="connsiteY18" fmla="*/ 266721 h 266657"/>
              <a:gd name="connsiteX19" fmla="*/ 96034 w 333622"/>
              <a:gd name="connsiteY19" fmla="*/ 258912 h 266657"/>
              <a:gd name="connsiteX20" fmla="*/ 91175 w 333622"/>
              <a:gd name="connsiteY20" fmla="*/ 254618 h 266657"/>
              <a:gd name="connsiteX21" fmla="*/ 74980 w 333622"/>
              <a:gd name="connsiteY21" fmla="*/ 242515 h 266657"/>
              <a:gd name="connsiteX22" fmla="*/ 85912 w 333622"/>
              <a:gd name="connsiteY22" fmla="*/ 224946 h 266657"/>
              <a:gd name="connsiteX23" fmla="*/ 127210 w 333622"/>
              <a:gd name="connsiteY23" fmla="*/ 182780 h 266657"/>
              <a:gd name="connsiteX24" fmla="*/ 163649 w 333622"/>
              <a:gd name="connsiteY24" fmla="*/ 144519 h 266657"/>
              <a:gd name="connsiteX25" fmla="*/ 204542 w 333622"/>
              <a:gd name="connsiteY25" fmla="*/ 237830 h 266657"/>
              <a:gd name="connsiteX26" fmla="*/ 206566 w 333622"/>
              <a:gd name="connsiteY26" fmla="*/ 243295 h 266657"/>
              <a:gd name="connsiteX27" fmla="*/ 183083 w 333622"/>
              <a:gd name="connsiteY27" fmla="*/ 254618 h 266657"/>
              <a:gd name="connsiteX28" fmla="*/ 174986 w 333622"/>
              <a:gd name="connsiteY28" fmla="*/ 262036 h 266657"/>
              <a:gd name="connsiteX29" fmla="*/ 181059 w 333622"/>
              <a:gd name="connsiteY29" fmla="*/ 266721 h 266657"/>
              <a:gd name="connsiteX30" fmla="*/ 232074 w 333622"/>
              <a:gd name="connsiteY30" fmla="*/ 265549 h 266657"/>
              <a:gd name="connsiteX31" fmla="*/ 277016 w 333622"/>
              <a:gd name="connsiteY31" fmla="*/ 266721 h 266657"/>
              <a:gd name="connsiteX32" fmla="*/ 284709 w 333622"/>
              <a:gd name="connsiteY32" fmla="*/ 259303 h 266657"/>
              <a:gd name="connsiteX33" fmla="*/ 277421 w 333622"/>
              <a:gd name="connsiteY33" fmla="*/ 254618 h 266657"/>
              <a:gd name="connsiteX34" fmla="*/ 242601 w 333622"/>
              <a:gd name="connsiteY34" fmla="*/ 237439 h 266657"/>
              <a:gd name="connsiteX35" fmla="*/ 190371 w 333622"/>
              <a:gd name="connsiteY35" fmla="*/ 116799 h 266657"/>
              <a:gd name="connsiteX36" fmla="*/ 273372 w 333622"/>
              <a:gd name="connsiteY36" fmla="*/ 32077 h 266657"/>
              <a:gd name="connsiteX37" fmla="*/ 324792 w 333622"/>
              <a:gd name="connsiteY37" fmla="*/ 12166 h 266657"/>
              <a:gd name="connsiteX38" fmla="*/ 333699 w 333622"/>
              <a:gd name="connsiteY38" fmla="*/ 4357 h 266657"/>
              <a:gd name="connsiteX39" fmla="*/ 328436 w 333622"/>
              <a:gd name="connsiteY39" fmla="*/ 63 h 266657"/>
              <a:gd name="connsiteX40" fmla="*/ 290377 w 333622"/>
              <a:gd name="connsiteY40" fmla="*/ 1234 h 266657"/>
              <a:gd name="connsiteX41" fmla="*/ 245435 w 333622"/>
              <a:gd name="connsiteY41" fmla="*/ 63 h 266657"/>
              <a:gd name="connsiteX42" fmla="*/ 237742 w 333622"/>
              <a:gd name="connsiteY42" fmla="*/ 7871 h 266657"/>
              <a:gd name="connsiteX43" fmla="*/ 242601 w 333622"/>
              <a:gd name="connsiteY43" fmla="*/ 12166 h 266657"/>
              <a:gd name="connsiteX44" fmla="*/ 258796 w 333622"/>
              <a:gd name="connsiteY44" fmla="*/ 24269 h 266657"/>
              <a:gd name="connsiteX45" fmla="*/ 251103 w 333622"/>
              <a:gd name="connsiteY45" fmla="*/ 38324 h 266657"/>
              <a:gd name="connsiteX46" fmla="*/ 185513 w 333622"/>
              <a:gd name="connsiteY46" fmla="*/ 106257 h 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33622" h="266657">
                <a:moveTo>
                  <a:pt x="185513" y="106257"/>
                </a:moveTo>
                <a:lnTo>
                  <a:pt x="151502" y="28564"/>
                </a:lnTo>
                <a:cubicBezTo>
                  <a:pt x="150288" y="25440"/>
                  <a:pt x="149478" y="23878"/>
                  <a:pt x="149478" y="23488"/>
                </a:cubicBezTo>
                <a:cubicBezTo>
                  <a:pt x="149478" y="21146"/>
                  <a:pt x="156361" y="13728"/>
                  <a:pt x="173366" y="12166"/>
                </a:cubicBezTo>
                <a:cubicBezTo>
                  <a:pt x="177415" y="11775"/>
                  <a:pt x="181464" y="11385"/>
                  <a:pt x="181464" y="4748"/>
                </a:cubicBezTo>
                <a:cubicBezTo>
                  <a:pt x="181464" y="63"/>
                  <a:pt x="176605" y="63"/>
                  <a:pt x="175390" y="63"/>
                </a:cubicBezTo>
                <a:cubicBezTo>
                  <a:pt x="158790" y="63"/>
                  <a:pt x="141380" y="1234"/>
                  <a:pt x="124375" y="1234"/>
                </a:cubicBezTo>
                <a:cubicBezTo>
                  <a:pt x="114253" y="1234"/>
                  <a:pt x="89151" y="63"/>
                  <a:pt x="79029" y="63"/>
                </a:cubicBezTo>
                <a:cubicBezTo>
                  <a:pt x="76599" y="63"/>
                  <a:pt x="71741" y="63"/>
                  <a:pt x="71741" y="7871"/>
                </a:cubicBezTo>
                <a:cubicBezTo>
                  <a:pt x="71741" y="12166"/>
                  <a:pt x="75790" y="12166"/>
                  <a:pt x="81053" y="12166"/>
                </a:cubicBezTo>
                <a:cubicBezTo>
                  <a:pt x="105346" y="12166"/>
                  <a:pt x="107775" y="16070"/>
                  <a:pt x="111419" y="24659"/>
                </a:cubicBezTo>
                <a:lnTo>
                  <a:pt x="159195" y="133587"/>
                </a:lnTo>
                <a:lnTo>
                  <a:pt x="73765" y="222213"/>
                </a:lnTo>
                <a:lnTo>
                  <a:pt x="68502" y="226507"/>
                </a:lnTo>
                <a:cubicBezTo>
                  <a:pt x="48663" y="247200"/>
                  <a:pt x="29633" y="253446"/>
                  <a:pt x="8984" y="254618"/>
                </a:cubicBezTo>
                <a:cubicBezTo>
                  <a:pt x="3721" y="255008"/>
                  <a:pt x="77" y="255008"/>
                  <a:pt x="77" y="262426"/>
                </a:cubicBezTo>
                <a:cubicBezTo>
                  <a:pt x="77" y="262817"/>
                  <a:pt x="77" y="266721"/>
                  <a:pt x="5340" y="266721"/>
                </a:cubicBezTo>
                <a:cubicBezTo>
                  <a:pt x="17487" y="266721"/>
                  <a:pt x="30848" y="265549"/>
                  <a:pt x="43399" y="265549"/>
                </a:cubicBezTo>
                <a:cubicBezTo>
                  <a:pt x="58380" y="265549"/>
                  <a:pt x="74170" y="266721"/>
                  <a:pt x="88746" y="266721"/>
                </a:cubicBezTo>
                <a:cubicBezTo>
                  <a:pt x="91175" y="266721"/>
                  <a:pt x="96034" y="266721"/>
                  <a:pt x="96034" y="258912"/>
                </a:cubicBezTo>
                <a:cubicBezTo>
                  <a:pt x="96034" y="255008"/>
                  <a:pt x="91985" y="254618"/>
                  <a:pt x="91175" y="254618"/>
                </a:cubicBezTo>
                <a:cubicBezTo>
                  <a:pt x="87531" y="254227"/>
                  <a:pt x="74980" y="253446"/>
                  <a:pt x="74980" y="242515"/>
                </a:cubicBezTo>
                <a:cubicBezTo>
                  <a:pt x="74980" y="236268"/>
                  <a:pt x="81053" y="230021"/>
                  <a:pt x="85912" y="224946"/>
                </a:cubicBezTo>
                <a:lnTo>
                  <a:pt x="127210" y="182780"/>
                </a:lnTo>
                <a:lnTo>
                  <a:pt x="163649" y="144519"/>
                </a:lnTo>
                <a:lnTo>
                  <a:pt x="204542" y="237830"/>
                </a:lnTo>
                <a:cubicBezTo>
                  <a:pt x="206162" y="242124"/>
                  <a:pt x="206566" y="242515"/>
                  <a:pt x="206566" y="243295"/>
                </a:cubicBezTo>
                <a:cubicBezTo>
                  <a:pt x="206566" y="246419"/>
                  <a:pt x="198874" y="253056"/>
                  <a:pt x="183083" y="254618"/>
                </a:cubicBezTo>
                <a:cubicBezTo>
                  <a:pt x="178630" y="255008"/>
                  <a:pt x="174986" y="255398"/>
                  <a:pt x="174986" y="262036"/>
                </a:cubicBezTo>
                <a:cubicBezTo>
                  <a:pt x="174986" y="266721"/>
                  <a:pt x="179439" y="266721"/>
                  <a:pt x="181059" y="266721"/>
                </a:cubicBezTo>
                <a:cubicBezTo>
                  <a:pt x="192396" y="266721"/>
                  <a:pt x="220737" y="265549"/>
                  <a:pt x="232074" y="265549"/>
                </a:cubicBezTo>
                <a:cubicBezTo>
                  <a:pt x="242196" y="265549"/>
                  <a:pt x="266894" y="266721"/>
                  <a:pt x="277016" y="266721"/>
                </a:cubicBezTo>
                <a:cubicBezTo>
                  <a:pt x="279850" y="266721"/>
                  <a:pt x="284709" y="266721"/>
                  <a:pt x="284709" y="259303"/>
                </a:cubicBezTo>
                <a:cubicBezTo>
                  <a:pt x="284709" y="254618"/>
                  <a:pt x="280660" y="254618"/>
                  <a:pt x="277421" y="254618"/>
                </a:cubicBezTo>
                <a:cubicBezTo>
                  <a:pt x="250294" y="254227"/>
                  <a:pt x="249484" y="253056"/>
                  <a:pt x="242601" y="237439"/>
                </a:cubicBezTo>
                <a:cubicBezTo>
                  <a:pt x="226810" y="201130"/>
                  <a:pt x="199683" y="140224"/>
                  <a:pt x="190371" y="116799"/>
                </a:cubicBezTo>
                <a:cubicBezTo>
                  <a:pt x="217903" y="89469"/>
                  <a:pt x="260416" y="43009"/>
                  <a:pt x="273372" y="32077"/>
                </a:cubicBezTo>
                <a:cubicBezTo>
                  <a:pt x="285113" y="22707"/>
                  <a:pt x="300499" y="13337"/>
                  <a:pt x="324792" y="12166"/>
                </a:cubicBezTo>
                <a:cubicBezTo>
                  <a:pt x="330055" y="11775"/>
                  <a:pt x="333699" y="11775"/>
                  <a:pt x="333699" y="4357"/>
                </a:cubicBezTo>
                <a:cubicBezTo>
                  <a:pt x="333699" y="3967"/>
                  <a:pt x="333699" y="63"/>
                  <a:pt x="328436" y="63"/>
                </a:cubicBezTo>
                <a:cubicBezTo>
                  <a:pt x="316289" y="63"/>
                  <a:pt x="302928" y="1234"/>
                  <a:pt x="290377" y="1234"/>
                </a:cubicBezTo>
                <a:cubicBezTo>
                  <a:pt x="275396" y="1234"/>
                  <a:pt x="260011" y="63"/>
                  <a:pt x="245435" y="63"/>
                </a:cubicBezTo>
                <a:cubicBezTo>
                  <a:pt x="243006" y="63"/>
                  <a:pt x="237742" y="63"/>
                  <a:pt x="237742" y="7871"/>
                </a:cubicBezTo>
                <a:cubicBezTo>
                  <a:pt x="237742" y="10604"/>
                  <a:pt x="239767" y="11775"/>
                  <a:pt x="242601" y="12166"/>
                </a:cubicBezTo>
                <a:cubicBezTo>
                  <a:pt x="246245" y="12556"/>
                  <a:pt x="258796" y="13337"/>
                  <a:pt x="258796" y="24269"/>
                </a:cubicBezTo>
                <a:cubicBezTo>
                  <a:pt x="258796" y="29735"/>
                  <a:pt x="254342" y="34810"/>
                  <a:pt x="251103" y="38324"/>
                </a:cubicBezTo>
                <a:lnTo>
                  <a:pt x="185513" y="106257"/>
                </a:lnTo>
                <a:close/>
              </a:path>
            </a:pathLst>
          </a:custGeom>
          <a:solidFill>
            <a:srgbClr val="000000"/>
          </a:solidFill>
          <a:ln w="402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19" name="Group 118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f\colon X\longrightarrow Y$$&#10;&#10;&#10;\end{document}&#10;" title="IguanaTex Vector Display">
            <a:extLst>
              <a:ext uri="{FF2B5EF4-FFF2-40B4-BE49-F238E27FC236}">
                <a16:creationId xmlns:a16="http://schemas.microsoft.com/office/drawing/2014/main" id="{E5963E5B-6075-EA6C-623A-B3A464FB1401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646586" y="5839870"/>
            <a:ext cx="2055792" cy="368442"/>
            <a:chOff x="10963394" y="5291171"/>
            <a:chExt cx="2055792" cy="368442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2929984-2516-1C78-00A4-AC560119DEE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0963394" y="5291171"/>
              <a:ext cx="201064" cy="368442"/>
            </a:xfrm>
            <a:custGeom>
              <a:avLst/>
              <a:gdLst>
                <a:gd name="connsiteX0" fmla="*/ 126729 w 201064"/>
                <a:gd name="connsiteY0" fmla="*/ 123564 h 368442"/>
                <a:gd name="connsiteX1" fmla="*/ 161382 w 201064"/>
                <a:gd name="connsiteY1" fmla="*/ 123564 h 368442"/>
                <a:gd name="connsiteX2" fmla="*/ 173470 w 201064"/>
                <a:gd name="connsiteY2" fmla="*/ 115466 h 368442"/>
                <a:gd name="connsiteX3" fmla="*/ 162591 w 201064"/>
                <a:gd name="connsiteY3" fmla="*/ 111012 h 368442"/>
                <a:gd name="connsiteX4" fmla="*/ 129147 w 201064"/>
                <a:gd name="connsiteY4" fmla="*/ 111012 h 368442"/>
                <a:gd name="connsiteX5" fmla="*/ 137609 w 201064"/>
                <a:gd name="connsiteY5" fmla="*/ 64856 h 368442"/>
                <a:gd name="connsiteX6" fmla="*/ 147279 w 201064"/>
                <a:gd name="connsiteY6" fmla="*/ 22748 h 368442"/>
                <a:gd name="connsiteX7" fmla="*/ 166217 w 201064"/>
                <a:gd name="connsiteY7" fmla="*/ 8982 h 368442"/>
                <a:gd name="connsiteX8" fmla="*/ 185961 w 201064"/>
                <a:gd name="connsiteY8" fmla="*/ 16270 h 368442"/>
                <a:gd name="connsiteX9" fmla="*/ 164202 w 201064"/>
                <a:gd name="connsiteY9" fmla="*/ 38134 h 368442"/>
                <a:gd name="connsiteX10" fmla="*/ 179111 w 201064"/>
                <a:gd name="connsiteY10" fmla="*/ 52304 h 368442"/>
                <a:gd name="connsiteX11" fmla="*/ 201272 w 201064"/>
                <a:gd name="connsiteY11" fmla="*/ 28012 h 368442"/>
                <a:gd name="connsiteX12" fmla="*/ 166217 w 201064"/>
                <a:gd name="connsiteY12" fmla="*/ 75 h 368442"/>
                <a:gd name="connsiteX13" fmla="*/ 115044 w 201064"/>
                <a:gd name="connsiteY13" fmla="*/ 47446 h 368442"/>
                <a:gd name="connsiteX14" fmla="*/ 101747 w 201064"/>
                <a:gd name="connsiteY14" fmla="*/ 111012 h 368442"/>
                <a:gd name="connsiteX15" fmla="*/ 73945 w 201064"/>
                <a:gd name="connsiteY15" fmla="*/ 111012 h 368442"/>
                <a:gd name="connsiteX16" fmla="*/ 61857 w 201064"/>
                <a:gd name="connsiteY16" fmla="*/ 118705 h 368442"/>
                <a:gd name="connsiteX17" fmla="*/ 73139 w 201064"/>
                <a:gd name="connsiteY17" fmla="*/ 123564 h 368442"/>
                <a:gd name="connsiteX18" fmla="*/ 99733 w 201064"/>
                <a:gd name="connsiteY18" fmla="*/ 123564 h 368442"/>
                <a:gd name="connsiteX19" fmla="*/ 69513 w 201064"/>
                <a:gd name="connsiteY19" fmla="*/ 283492 h 368442"/>
                <a:gd name="connsiteX20" fmla="*/ 34457 w 201064"/>
                <a:gd name="connsiteY20" fmla="*/ 359610 h 368442"/>
                <a:gd name="connsiteX21" fmla="*/ 15116 w 201064"/>
                <a:gd name="connsiteY21" fmla="*/ 352322 h 368442"/>
                <a:gd name="connsiteX22" fmla="*/ 37278 w 201064"/>
                <a:gd name="connsiteY22" fmla="*/ 330458 h 368442"/>
                <a:gd name="connsiteX23" fmla="*/ 22369 w 201064"/>
                <a:gd name="connsiteY23" fmla="*/ 316287 h 368442"/>
                <a:gd name="connsiteX24" fmla="*/ 208 w 201064"/>
                <a:gd name="connsiteY24" fmla="*/ 340580 h 368442"/>
                <a:gd name="connsiteX25" fmla="*/ 34457 w 201064"/>
                <a:gd name="connsiteY25" fmla="*/ 368517 h 368442"/>
                <a:gd name="connsiteX26" fmla="*/ 79989 w 201064"/>
                <a:gd name="connsiteY26" fmla="*/ 329244 h 368442"/>
                <a:gd name="connsiteX27" fmla="*/ 102553 w 201064"/>
                <a:gd name="connsiteY27" fmla="*/ 251911 h 368442"/>
                <a:gd name="connsiteX28" fmla="*/ 126729 w 201064"/>
                <a:gd name="connsiteY28" fmla="*/ 123564 h 3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1064" h="368442">
                  <a:moveTo>
                    <a:pt x="126729" y="123564"/>
                  </a:moveTo>
                  <a:lnTo>
                    <a:pt x="161382" y="123564"/>
                  </a:lnTo>
                  <a:cubicBezTo>
                    <a:pt x="169441" y="123564"/>
                    <a:pt x="173470" y="123564"/>
                    <a:pt x="173470" y="115466"/>
                  </a:cubicBezTo>
                  <a:cubicBezTo>
                    <a:pt x="173470" y="111012"/>
                    <a:pt x="169441" y="111012"/>
                    <a:pt x="162591" y="111012"/>
                  </a:cubicBezTo>
                  <a:lnTo>
                    <a:pt x="129147" y="111012"/>
                  </a:lnTo>
                  <a:lnTo>
                    <a:pt x="137609" y="64856"/>
                  </a:lnTo>
                  <a:cubicBezTo>
                    <a:pt x="139220" y="56353"/>
                    <a:pt x="144861" y="27607"/>
                    <a:pt x="147279" y="22748"/>
                  </a:cubicBezTo>
                  <a:cubicBezTo>
                    <a:pt x="150905" y="15055"/>
                    <a:pt x="157755" y="8982"/>
                    <a:pt x="166217" y="8982"/>
                  </a:cubicBezTo>
                  <a:cubicBezTo>
                    <a:pt x="167829" y="8982"/>
                    <a:pt x="178305" y="8982"/>
                    <a:pt x="185961" y="16270"/>
                  </a:cubicBezTo>
                  <a:cubicBezTo>
                    <a:pt x="168232" y="17890"/>
                    <a:pt x="164202" y="32060"/>
                    <a:pt x="164202" y="38134"/>
                  </a:cubicBezTo>
                  <a:cubicBezTo>
                    <a:pt x="164202" y="47446"/>
                    <a:pt x="171455" y="52304"/>
                    <a:pt x="179111" y="52304"/>
                  </a:cubicBezTo>
                  <a:cubicBezTo>
                    <a:pt x="189587" y="52304"/>
                    <a:pt x="201272" y="43397"/>
                    <a:pt x="201272" y="28012"/>
                  </a:cubicBezTo>
                  <a:cubicBezTo>
                    <a:pt x="201272" y="9387"/>
                    <a:pt x="182737" y="75"/>
                    <a:pt x="166217" y="75"/>
                  </a:cubicBezTo>
                  <a:cubicBezTo>
                    <a:pt x="152517" y="75"/>
                    <a:pt x="127132" y="7363"/>
                    <a:pt x="115044" y="47446"/>
                  </a:cubicBezTo>
                  <a:cubicBezTo>
                    <a:pt x="112627" y="55948"/>
                    <a:pt x="111418" y="59997"/>
                    <a:pt x="101747" y="111012"/>
                  </a:cubicBezTo>
                  <a:lnTo>
                    <a:pt x="73945" y="111012"/>
                  </a:lnTo>
                  <a:cubicBezTo>
                    <a:pt x="66289" y="111012"/>
                    <a:pt x="61857" y="111012"/>
                    <a:pt x="61857" y="118705"/>
                  </a:cubicBezTo>
                  <a:cubicBezTo>
                    <a:pt x="61857" y="123564"/>
                    <a:pt x="65483" y="123564"/>
                    <a:pt x="73139" y="123564"/>
                  </a:cubicBezTo>
                  <a:lnTo>
                    <a:pt x="99733" y="123564"/>
                  </a:lnTo>
                  <a:lnTo>
                    <a:pt x="69513" y="283492"/>
                  </a:lnTo>
                  <a:cubicBezTo>
                    <a:pt x="62260" y="322765"/>
                    <a:pt x="55410" y="359610"/>
                    <a:pt x="34457" y="359610"/>
                  </a:cubicBezTo>
                  <a:cubicBezTo>
                    <a:pt x="32845" y="359610"/>
                    <a:pt x="22772" y="359610"/>
                    <a:pt x="15116" y="352322"/>
                  </a:cubicBezTo>
                  <a:cubicBezTo>
                    <a:pt x="33651" y="351107"/>
                    <a:pt x="37278" y="336531"/>
                    <a:pt x="37278" y="330458"/>
                  </a:cubicBezTo>
                  <a:cubicBezTo>
                    <a:pt x="37278" y="321146"/>
                    <a:pt x="30025" y="316287"/>
                    <a:pt x="22369" y="316287"/>
                  </a:cubicBezTo>
                  <a:cubicBezTo>
                    <a:pt x="11893" y="316287"/>
                    <a:pt x="208" y="325195"/>
                    <a:pt x="208" y="340580"/>
                  </a:cubicBezTo>
                  <a:cubicBezTo>
                    <a:pt x="208" y="358800"/>
                    <a:pt x="17937" y="368517"/>
                    <a:pt x="34457" y="368517"/>
                  </a:cubicBezTo>
                  <a:cubicBezTo>
                    <a:pt x="56619" y="368517"/>
                    <a:pt x="72736" y="344629"/>
                    <a:pt x="79989" y="329244"/>
                  </a:cubicBezTo>
                  <a:cubicBezTo>
                    <a:pt x="92883" y="303736"/>
                    <a:pt x="102150" y="254745"/>
                    <a:pt x="102553" y="251911"/>
                  </a:cubicBezTo>
                  <a:lnTo>
                    <a:pt x="126729" y="123564"/>
                  </a:ln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3B74D50-9AE4-6784-1829-60309DF8BA2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1262104" y="5402108"/>
              <a:ext cx="42711" cy="174504"/>
            </a:xfrm>
            <a:custGeom>
              <a:avLst/>
              <a:gdLst>
                <a:gd name="connsiteX0" fmla="*/ 42926 w 42711"/>
                <a:gd name="connsiteY0" fmla="*/ 21533 h 174504"/>
                <a:gd name="connsiteX1" fmla="*/ 21570 w 42711"/>
                <a:gd name="connsiteY1" fmla="*/ 75 h 174504"/>
                <a:gd name="connsiteX2" fmla="*/ 215 w 42711"/>
                <a:gd name="connsiteY2" fmla="*/ 21533 h 174504"/>
                <a:gd name="connsiteX3" fmla="*/ 21570 w 42711"/>
                <a:gd name="connsiteY3" fmla="*/ 42992 h 174504"/>
                <a:gd name="connsiteX4" fmla="*/ 42926 w 42711"/>
                <a:gd name="connsiteY4" fmla="*/ 21533 h 174504"/>
                <a:gd name="connsiteX5" fmla="*/ 42926 w 42711"/>
                <a:gd name="connsiteY5" fmla="*/ 153120 h 174504"/>
                <a:gd name="connsiteX6" fmla="*/ 21570 w 42711"/>
                <a:gd name="connsiteY6" fmla="*/ 131661 h 174504"/>
                <a:gd name="connsiteX7" fmla="*/ 215 w 42711"/>
                <a:gd name="connsiteY7" fmla="*/ 153120 h 174504"/>
                <a:gd name="connsiteX8" fmla="*/ 21570 w 42711"/>
                <a:gd name="connsiteY8" fmla="*/ 174579 h 174504"/>
                <a:gd name="connsiteX9" fmla="*/ 42926 w 42711"/>
                <a:gd name="connsiteY9" fmla="*/ 153120 h 17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711" h="174504">
                  <a:moveTo>
                    <a:pt x="42926" y="21533"/>
                  </a:moveTo>
                  <a:cubicBezTo>
                    <a:pt x="42926" y="9792"/>
                    <a:pt x="33256" y="75"/>
                    <a:pt x="21570" y="75"/>
                  </a:cubicBezTo>
                  <a:cubicBezTo>
                    <a:pt x="9885" y="75"/>
                    <a:pt x="215" y="9792"/>
                    <a:pt x="215" y="21533"/>
                  </a:cubicBezTo>
                  <a:cubicBezTo>
                    <a:pt x="215" y="33275"/>
                    <a:pt x="9885" y="42992"/>
                    <a:pt x="21570" y="42992"/>
                  </a:cubicBezTo>
                  <a:cubicBezTo>
                    <a:pt x="33256" y="42992"/>
                    <a:pt x="42926" y="33275"/>
                    <a:pt x="42926" y="21533"/>
                  </a:cubicBezTo>
                  <a:close/>
                  <a:moveTo>
                    <a:pt x="42926" y="153120"/>
                  </a:moveTo>
                  <a:cubicBezTo>
                    <a:pt x="42926" y="141378"/>
                    <a:pt x="33256" y="131661"/>
                    <a:pt x="21570" y="131661"/>
                  </a:cubicBezTo>
                  <a:cubicBezTo>
                    <a:pt x="9885" y="131661"/>
                    <a:pt x="215" y="141378"/>
                    <a:pt x="215" y="153120"/>
                  </a:cubicBezTo>
                  <a:cubicBezTo>
                    <a:pt x="215" y="164862"/>
                    <a:pt x="9885" y="174579"/>
                    <a:pt x="21570" y="174579"/>
                  </a:cubicBezTo>
                  <a:cubicBezTo>
                    <a:pt x="33256" y="174579"/>
                    <a:pt x="42926" y="164862"/>
                    <a:pt x="42926" y="153120"/>
                  </a:cubicBez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48EE9C6-3A04-98CC-1FAF-4EB16D12721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1484566" y="5300078"/>
              <a:ext cx="332018" cy="276534"/>
            </a:xfrm>
            <a:custGeom>
              <a:avLst/>
              <a:gdLst>
                <a:gd name="connsiteX0" fmla="*/ 184765 w 332018"/>
                <a:gd name="connsiteY0" fmla="*/ 110203 h 276534"/>
                <a:gd name="connsiteX1" fmla="*/ 150919 w 332018"/>
                <a:gd name="connsiteY1" fmla="*/ 29631 h 276534"/>
                <a:gd name="connsiteX2" fmla="*/ 148904 w 332018"/>
                <a:gd name="connsiteY2" fmla="*/ 24368 h 276534"/>
                <a:gd name="connsiteX3" fmla="*/ 172677 w 332018"/>
                <a:gd name="connsiteY3" fmla="*/ 12626 h 276534"/>
                <a:gd name="connsiteX4" fmla="*/ 180736 w 332018"/>
                <a:gd name="connsiteY4" fmla="*/ 4933 h 276534"/>
                <a:gd name="connsiteX5" fmla="*/ 174692 w 332018"/>
                <a:gd name="connsiteY5" fmla="*/ 75 h 276534"/>
                <a:gd name="connsiteX6" fmla="*/ 123922 w 332018"/>
                <a:gd name="connsiteY6" fmla="*/ 1289 h 276534"/>
                <a:gd name="connsiteX7" fmla="*/ 78793 w 332018"/>
                <a:gd name="connsiteY7" fmla="*/ 75 h 276534"/>
                <a:gd name="connsiteX8" fmla="*/ 71540 w 332018"/>
                <a:gd name="connsiteY8" fmla="*/ 8172 h 276534"/>
                <a:gd name="connsiteX9" fmla="*/ 80808 w 332018"/>
                <a:gd name="connsiteY9" fmla="*/ 12626 h 276534"/>
                <a:gd name="connsiteX10" fmla="*/ 111028 w 332018"/>
                <a:gd name="connsiteY10" fmla="*/ 25582 h 276534"/>
                <a:gd name="connsiteX11" fmla="*/ 158574 w 332018"/>
                <a:gd name="connsiteY11" fmla="*/ 138544 h 276534"/>
                <a:gd name="connsiteX12" fmla="*/ 73555 w 332018"/>
                <a:gd name="connsiteY12" fmla="*/ 230452 h 276534"/>
                <a:gd name="connsiteX13" fmla="*/ 68317 w 332018"/>
                <a:gd name="connsiteY13" fmla="*/ 234906 h 276534"/>
                <a:gd name="connsiteX14" fmla="*/ 9085 w 332018"/>
                <a:gd name="connsiteY14" fmla="*/ 264058 h 276534"/>
                <a:gd name="connsiteX15" fmla="*/ 221 w 332018"/>
                <a:gd name="connsiteY15" fmla="*/ 272155 h 276534"/>
                <a:gd name="connsiteX16" fmla="*/ 5459 w 332018"/>
                <a:gd name="connsiteY16" fmla="*/ 276609 h 276534"/>
                <a:gd name="connsiteX17" fmla="*/ 43335 w 332018"/>
                <a:gd name="connsiteY17" fmla="*/ 275394 h 276534"/>
                <a:gd name="connsiteX18" fmla="*/ 88464 w 332018"/>
                <a:gd name="connsiteY18" fmla="*/ 276609 h 276534"/>
                <a:gd name="connsiteX19" fmla="*/ 95717 w 332018"/>
                <a:gd name="connsiteY19" fmla="*/ 268511 h 276534"/>
                <a:gd name="connsiteX20" fmla="*/ 90881 w 332018"/>
                <a:gd name="connsiteY20" fmla="*/ 264058 h 276534"/>
                <a:gd name="connsiteX21" fmla="*/ 74764 w 332018"/>
                <a:gd name="connsiteY21" fmla="*/ 251506 h 276534"/>
                <a:gd name="connsiteX22" fmla="*/ 85643 w 332018"/>
                <a:gd name="connsiteY22" fmla="*/ 233287 h 276534"/>
                <a:gd name="connsiteX23" fmla="*/ 126743 w 332018"/>
                <a:gd name="connsiteY23" fmla="*/ 189559 h 276534"/>
                <a:gd name="connsiteX24" fmla="*/ 163007 w 332018"/>
                <a:gd name="connsiteY24" fmla="*/ 149881 h 276534"/>
                <a:gd name="connsiteX25" fmla="*/ 203703 w 332018"/>
                <a:gd name="connsiteY25" fmla="*/ 246648 h 276534"/>
                <a:gd name="connsiteX26" fmla="*/ 205718 w 332018"/>
                <a:gd name="connsiteY26" fmla="*/ 252316 h 276534"/>
                <a:gd name="connsiteX27" fmla="*/ 182348 w 332018"/>
                <a:gd name="connsiteY27" fmla="*/ 264058 h 276534"/>
                <a:gd name="connsiteX28" fmla="*/ 174289 w 332018"/>
                <a:gd name="connsiteY28" fmla="*/ 271750 h 276534"/>
                <a:gd name="connsiteX29" fmla="*/ 180333 w 332018"/>
                <a:gd name="connsiteY29" fmla="*/ 276609 h 276534"/>
                <a:gd name="connsiteX30" fmla="*/ 231103 w 332018"/>
                <a:gd name="connsiteY30" fmla="*/ 275394 h 276534"/>
                <a:gd name="connsiteX31" fmla="*/ 275829 w 332018"/>
                <a:gd name="connsiteY31" fmla="*/ 276609 h 276534"/>
                <a:gd name="connsiteX32" fmla="*/ 283484 w 332018"/>
                <a:gd name="connsiteY32" fmla="*/ 268916 h 276534"/>
                <a:gd name="connsiteX33" fmla="*/ 276232 w 332018"/>
                <a:gd name="connsiteY33" fmla="*/ 264058 h 276534"/>
                <a:gd name="connsiteX34" fmla="*/ 241579 w 332018"/>
                <a:gd name="connsiteY34" fmla="*/ 246243 h 276534"/>
                <a:gd name="connsiteX35" fmla="*/ 189600 w 332018"/>
                <a:gd name="connsiteY35" fmla="*/ 121134 h 276534"/>
                <a:gd name="connsiteX36" fmla="*/ 272202 w 332018"/>
                <a:gd name="connsiteY36" fmla="*/ 33275 h 276534"/>
                <a:gd name="connsiteX37" fmla="*/ 323375 w 332018"/>
                <a:gd name="connsiteY37" fmla="*/ 12626 h 276534"/>
                <a:gd name="connsiteX38" fmla="*/ 332239 w 332018"/>
                <a:gd name="connsiteY38" fmla="*/ 4528 h 276534"/>
                <a:gd name="connsiteX39" fmla="*/ 327001 w 332018"/>
                <a:gd name="connsiteY39" fmla="*/ 75 h 276534"/>
                <a:gd name="connsiteX40" fmla="*/ 289125 w 332018"/>
                <a:gd name="connsiteY40" fmla="*/ 1289 h 276534"/>
                <a:gd name="connsiteX41" fmla="*/ 244400 w 332018"/>
                <a:gd name="connsiteY41" fmla="*/ 75 h 276534"/>
                <a:gd name="connsiteX42" fmla="*/ 236744 w 332018"/>
                <a:gd name="connsiteY42" fmla="*/ 8172 h 276534"/>
                <a:gd name="connsiteX43" fmla="*/ 241579 w 332018"/>
                <a:gd name="connsiteY43" fmla="*/ 12626 h 276534"/>
                <a:gd name="connsiteX44" fmla="*/ 257696 w 332018"/>
                <a:gd name="connsiteY44" fmla="*/ 25177 h 276534"/>
                <a:gd name="connsiteX45" fmla="*/ 250041 w 332018"/>
                <a:gd name="connsiteY45" fmla="*/ 39753 h 276534"/>
                <a:gd name="connsiteX46" fmla="*/ 184765 w 332018"/>
                <a:gd name="connsiteY46" fmla="*/ 110203 h 27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2018" h="276534">
                  <a:moveTo>
                    <a:pt x="184765" y="110203"/>
                  </a:moveTo>
                  <a:lnTo>
                    <a:pt x="150919" y="29631"/>
                  </a:lnTo>
                  <a:cubicBezTo>
                    <a:pt x="149710" y="26392"/>
                    <a:pt x="148904" y="24772"/>
                    <a:pt x="148904" y="24368"/>
                  </a:cubicBezTo>
                  <a:cubicBezTo>
                    <a:pt x="148904" y="21938"/>
                    <a:pt x="155754" y="14246"/>
                    <a:pt x="172677" y="12626"/>
                  </a:cubicBezTo>
                  <a:cubicBezTo>
                    <a:pt x="176707" y="12221"/>
                    <a:pt x="180736" y="11816"/>
                    <a:pt x="180736" y="4933"/>
                  </a:cubicBezTo>
                  <a:cubicBezTo>
                    <a:pt x="180736" y="75"/>
                    <a:pt x="175901" y="75"/>
                    <a:pt x="174692" y="75"/>
                  </a:cubicBezTo>
                  <a:cubicBezTo>
                    <a:pt x="158171" y="75"/>
                    <a:pt x="140845" y="1289"/>
                    <a:pt x="123922" y="1289"/>
                  </a:cubicBezTo>
                  <a:cubicBezTo>
                    <a:pt x="113849" y="1289"/>
                    <a:pt x="88867" y="75"/>
                    <a:pt x="78793" y="75"/>
                  </a:cubicBezTo>
                  <a:cubicBezTo>
                    <a:pt x="76376" y="75"/>
                    <a:pt x="71540" y="75"/>
                    <a:pt x="71540" y="8172"/>
                  </a:cubicBezTo>
                  <a:cubicBezTo>
                    <a:pt x="71540" y="12626"/>
                    <a:pt x="75570" y="12626"/>
                    <a:pt x="80808" y="12626"/>
                  </a:cubicBezTo>
                  <a:cubicBezTo>
                    <a:pt x="104984" y="12626"/>
                    <a:pt x="107402" y="16675"/>
                    <a:pt x="111028" y="25582"/>
                  </a:cubicBezTo>
                  <a:lnTo>
                    <a:pt x="158574" y="138544"/>
                  </a:lnTo>
                  <a:lnTo>
                    <a:pt x="73555" y="230452"/>
                  </a:lnTo>
                  <a:lnTo>
                    <a:pt x="68317" y="234906"/>
                  </a:lnTo>
                  <a:cubicBezTo>
                    <a:pt x="48573" y="256365"/>
                    <a:pt x="29635" y="262843"/>
                    <a:pt x="9085" y="264058"/>
                  </a:cubicBezTo>
                  <a:cubicBezTo>
                    <a:pt x="3847" y="264462"/>
                    <a:pt x="221" y="264462"/>
                    <a:pt x="221" y="272155"/>
                  </a:cubicBezTo>
                  <a:cubicBezTo>
                    <a:pt x="221" y="272560"/>
                    <a:pt x="221" y="276609"/>
                    <a:pt x="5459" y="276609"/>
                  </a:cubicBezTo>
                  <a:cubicBezTo>
                    <a:pt x="17547" y="276609"/>
                    <a:pt x="30844" y="275394"/>
                    <a:pt x="43335" y="275394"/>
                  </a:cubicBezTo>
                  <a:cubicBezTo>
                    <a:pt x="58244" y="275394"/>
                    <a:pt x="73958" y="276609"/>
                    <a:pt x="88464" y="276609"/>
                  </a:cubicBezTo>
                  <a:cubicBezTo>
                    <a:pt x="90881" y="276609"/>
                    <a:pt x="95717" y="276609"/>
                    <a:pt x="95717" y="268511"/>
                  </a:cubicBezTo>
                  <a:cubicBezTo>
                    <a:pt x="95717" y="264462"/>
                    <a:pt x="91687" y="264058"/>
                    <a:pt x="90881" y="264058"/>
                  </a:cubicBezTo>
                  <a:cubicBezTo>
                    <a:pt x="87255" y="263653"/>
                    <a:pt x="74764" y="262843"/>
                    <a:pt x="74764" y="251506"/>
                  </a:cubicBezTo>
                  <a:cubicBezTo>
                    <a:pt x="74764" y="245028"/>
                    <a:pt x="80808" y="238550"/>
                    <a:pt x="85643" y="233287"/>
                  </a:cubicBezTo>
                  <a:lnTo>
                    <a:pt x="126743" y="189559"/>
                  </a:lnTo>
                  <a:lnTo>
                    <a:pt x="163007" y="149881"/>
                  </a:lnTo>
                  <a:lnTo>
                    <a:pt x="203703" y="246648"/>
                  </a:lnTo>
                  <a:cubicBezTo>
                    <a:pt x="205315" y="251101"/>
                    <a:pt x="205718" y="251506"/>
                    <a:pt x="205718" y="252316"/>
                  </a:cubicBezTo>
                  <a:cubicBezTo>
                    <a:pt x="205718" y="255555"/>
                    <a:pt x="198062" y="262438"/>
                    <a:pt x="182348" y="264058"/>
                  </a:cubicBezTo>
                  <a:cubicBezTo>
                    <a:pt x="177915" y="264462"/>
                    <a:pt x="174289" y="264867"/>
                    <a:pt x="174289" y="271750"/>
                  </a:cubicBezTo>
                  <a:cubicBezTo>
                    <a:pt x="174289" y="276609"/>
                    <a:pt x="178721" y="276609"/>
                    <a:pt x="180333" y="276609"/>
                  </a:cubicBezTo>
                  <a:cubicBezTo>
                    <a:pt x="191615" y="276609"/>
                    <a:pt x="219821" y="275394"/>
                    <a:pt x="231103" y="275394"/>
                  </a:cubicBezTo>
                  <a:cubicBezTo>
                    <a:pt x="241176" y="275394"/>
                    <a:pt x="265755" y="276609"/>
                    <a:pt x="275829" y="276609"/>
                  </a:cubicBezTo>
                  <a:cubicBezTo>
                    <a:pt x="278649" y="276609"/>
                    <a:pt x="283484" y="276609"/>
                    <a:pt x="283484" y="268916"/>
                  </a:cubicBezTo>
                  <a:cubicBezTo>
                    <a:pt x="283484" y="264058"/>
                    <a:pt x="279455" y="264058"/>
                    <a:pt x="276232" y="264058"/>
                  </a:cubicBezTo>
                  <a:cubicBezTo>
                    <a:pt x="249235" y="263653"/>
                    <a:pt x="248429" y="262438"/>
                    <a:pt x="241579" y="246243"/>
                  </a:cubicBezTo>
                  <a:cubicBezTo>
                    <a:pt x="225865" y="208589"/>
                    <a:pt x="198868" y="145427"/>
                    <a:pt x="189600" y="121134"/>
                  </a:cubicBezTo>
                  <a:cubicBezTo>
                    <a:pt x="217000" y="92793"/>
                    <a:pt x="259308" y="44612"/>
                    <a:pt x="272202" y="33275"/>
                  </a:cubicBezTo>
                  <a:cubicBezTo>
                    <a:pt x="283887" y="23558"/>
                    <a:pt x="299199" y="13841"/>
                    <a:pt x="323375" y="12626"/>
                  </a:cubicBezTo>
                  <a:cubicBezTo>
                    <a:pt x="328613" y="12221"/>
                    <a:pt x="332239" y="12221"/>
                    <a:pt x="332239" y="4528"/>
                  </a:cubicBezTo>
                  <a:cubicBezTo>
                    <a:pt x="332239" y="4124"/>
                    <a:pt x="332239" y="75"/>
                    <a:pt x="327001" y="75"/>
                  </a:cubicBezTo>
                  <a:cubicBezTo>
                    <a:pt x="314913" y="75"/>
                    <a:pt x="301616" y="1289"/>
                    <a:pt x="289125" y="1289"/>
                  </a:cubicBezTo>
                  <a:cubicBezTo>
                    <a:pt x="274217" y="1289"/>
                    <a:pt x="258905" y="75"/>
                    <a:pt x="244400" y="75"/>
                  </a:cubicBezTo>
                  <a:cubicBezTo>
                    <a:pt x="241982" y="75"/>
                    <a:pt x="236744" y="75"/>
                    <a:pt x="236744" y="8172"/>
                  </a:cubicBezTo>
                  <a:cubicBezTo>
                    <a:pt x="236744" y="11007"/>
                    <a:pt x="238759" y="12221"/>
                    <a:pt x="241579" y="12626"/>
                  </a:cubicBezTo>
                  <a:cubicBezTo>
                    <a:pt x="245205" y="13031"/>
                    <a:pt x="257696" y="13841"/>
                    <a:pt x="257696" y="25177"/>
                  </a:cubicBezTo>
                  <a:cubicBezTo>
                    <a:pt x="257696" y="30846"/>
                    <a:pt x="253264" y="36109"/>
                    <a:pt x="250041" y="39753"/>
                  </a:cubicBezTo>
                  <a:lnTo>
                    <a:pt x="184765" y="110203"/>
                  </a:ln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F4D11CB-0F3E-E3D7-D143-40B18388815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1984494" y="5467294"/>
              <a:ext cx="246193" cy="16195"/>
            </a:xfrm>
            <a:custGeom>
              <a:avLst/>
              <a:gdLst>
                <a:gd name="connsiteX0" fmla="*/ 232323 w 246193"/>
                <a:gd name="connsiteY0" fmla="*/ 16270 h 16195"/>
                <a:gd name="connsiteX1" fmla="*/ 246426 w 246193"/>
                <a:gd name="connsiteY1" fmla="*/ 8172 h 16195"/>
                <a:gd name="connsiteX2" fmla="*/ 232323 w 246193"/>
                <a:gd name="connsiteY2" fmla="*/ 75 h 16195"/>
                <a:gd name="connsiteX3" fmla="*/ 14335 w 246193"/>
                <a:gd name="connsiteY3" fmla="*/ 75 h 16195"/>
                <a:gd name="connsiteX4" fmla="*/ 233 w 246193"/>
                <a:gd name="connsiteY4" fmla="*/ 8172 h 16195"/>
                <a:gd name="connsiteX5" fmla="*/ 14335 w 246193"/>
                <a:gd name="connsiteY5" fmla="*/ 16270 h 16195"/>
                <a:gd name="connsiteX6" fmla="*/ 232323 w 246193"/>
                <a:gd name="connsiteY6" fmla="*/ 16270 h 1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93" h="16195">
                  <a:moveTo>
                    <a:pt x="232323" y="16270"/>
                  </a:moveTo>
                  <a:cubicBezTo>
                    <a:pt x="239173" y="16270"/>
                    <a:pt x="246426" y="16270"/>
                    <a:pt x="246426" y="8172"/>
                  </a:cubicBezTo>
                  <a:cubicBezTo>
                    <a:pt x="246426" y="75"/>
                    <a:pt x="239173" y="75"/>
                    <a:pt x="232323" y="75"/>
                  </a:cubicBezTo>
                  <a:lnTo>
                    <a:pt x="14335" y="75"/>
                  </a:lnTo>
                  <a:cubicBezTo>
                    <a:pt x="7486" y="75"/>
                    <a:pt x="233" y="75"/>
                    <a:pt x="233" y="8172"/>
                  </a:cubicBezTo>
                  <a:cubicBezTo>
                    <a:pt x="233" y="16270"/>
                    <a:pt x="7486" y="16270"/>
                    <a:pt x="14335" y="16270"/>
                  </a:cubicBezTo>
                  <a:lnTo>
                    <a:pt x="232323" y="16270"/>
                  </a:ln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6134E3D-39C6-A37F-1195-C30D61DAE5C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219452" y="5369718"/>
              <a:ext cx="357806" cy="211348"/>
            </a:xfrm>
            <a:custGeom>
              <a:avLst/>
              <a:gdLst>
                <a:gd name="connsiteX0" fmla="*/ 314125 w 357806"/>
                <a:gd name="connsiteY0" fmla="*/ 113846 h 211348"/>
                <a:gd name="connsiteX1" fmla="*/ 277861 w 357806"/>
                <a:gd name="connsiteY1" fmla="*/ 152715 h 211348"/>
                <a:gd name="connsiteX2" fmla="*/ 256506 w 357806"/>
                <a:gd name="connsiteY2" fmla="*/ 206564 h 211348"/>
                <a:gd name="connsiteX3" fmla="*/ 264564 w 357806"/>
                <a:gd name="connsiteY3" fmla="*/ 211423 h 211348"/>
                <a:gd name="connsiteX4" fmla="*/ 273429 w 357806"/>
                <a:gd name="connsiteY4" fmla="*/ 203325 h 211348"/>
                <a:gd name="connsiteX5" fmla="*/ 352001 w 357806"/>
                <a:gd name="connsiteY5" fmla="*/ 111012 h 211348"/>
                <a:gd name="connsiteX6" fmla="*/ 358045 w 357806"/>
                <a:gd name="connsiteY6" fmla="*/ 105749 h 211348"/>
                <a:gd name="connsiteX7" fmla="*/ 354822 w 357806"/>
                <a:gd name="connsiteY7" fmla="*/ 101295 h 211348"/>
                <a:gd name="connsiteX8" fmla="*/ 273026 w 357806"/>
                <a:gd name="connsiteY8" fmla="*/ 6148 h 211348"/>
                <a:gd name="connsiteX9" fmla="*/ 264564 w 357806"/>
                <a:gd name="connsiteY9" fmla="*/ 75 h 211348"/>
                <a:gd name="connsiteX10" fmla="*/ 256506 w 357806"/>
                <a:gd name="connsiteY10" fmla="*/ 4933 h 211348"/>
                <a:gd name="connsiteX11" fmla="*/ 277055 w 357806"/>
                <a:gd name="connsiteY11" fmla="*/ 58378 h 211348"/>
                <a:gd name="connsiteX12" fmla="*/ 314125 w 357806"/>
                <a:gd name="connsiteY12" fmla="*/ 97651 h 211348"/>
                <a:gd name="connsiteX13" fmla="*/ 14744 w 357806"/>
                <a:gd name="connsiteY13" fmla="*/ 97651 h 211348"/>
                <a:gd name="connsiteX14" fmla="*/ 239 w 357806"/>
                <a:gd name="connsiteY14" fmla="*/ 105749 h 211348"/>
                <a:gd name="connsiteX15" fmla="*/ 14744 w 357806"/>
                <a:gd name="connsiteY15" fmla="*/ 113846 h 211348"/>
                <a:gd name="connsiteX16" fmla="*/ 314125 w 357806"/>
                <a:gd name="connsiteY16" fmla="*/ 113846 h 2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7806" h="211348">
                  <a:moveTo>
                    <a:pt x="314125" y="113846"/>
                  </a:moveTo>
                  <a:cubicBezTo>
                    <a:pt x="291964" y="130852"/>
                    <a:pt x="281085" y="147452"/>
                    <a:pt x="277861" y="152715"/>
                  </a:cubicBezTo>
                  <a:cubicBezTo>
                    <a:pt x="259729" y="180652"/>
                    <a:pt x="256506" y="206160"/>
                    <a:pt x="256506" y="206564"/>
                  </a:cubicBezTo>
                  <a:cubicBezTo>
                    <a:pt x="256506" y="211423"/>
                    <a:pt x="261341" y="211423"/>
                    <a:pt x="264564" y="211423"/>
                  </a:cubicBezTo>
                  <a:cubicBezTo>
                    <a:pt x="271414" y="211423"/>
                    <a:pt x="271817" y="210613"/>
                    <a:pt x="273429" y="203325"/>
                  </a:cubicBezTo>
                  <a:cubicBezTo>
                    <a:pt x="282696" y="163647"/>
                    <a:pt x="306470" y="129637"/>
                    <a:pt x="352001" y="111012"/>
                  </a:cubicBezTo>
                  <a:cubicBezTo>
                    <a:pt x="356836" y="109393"/>
                    <a:pt x="358045" y="108583"/>
                    <a:pt x="358045" y="105749"/>
                  </a:cubicBezTo>
                  <a:cubicBezTo>
                    <a:pt x="358045" y="102915"/>
                    <a:pt x="355628" y="101700"/>
                    <a:pt x="354822" y="101295"/>
                  </a:cubicBezTo>
                  <a:cubicBezTo>
                    <a:pt x="337093" y="94412"/>
                    <a:pt x="288337" y="74168"/>
                    <a:pt x="273026" y="6148"/>
                  </a:cubicBezTo>
                  <a:cubicBezTo>
                    <a:pt x="271817" y="1289"/>
                    <a:pt x="271414" y="75"/>
                    <a:pt x="264564" y="75"/>
                  </a:cubicBezTo>
                  <a:cubicBezTo>
                    <a:pt x="261341" y="75"/>
                    <a:pt x="256506" y="75"/>
                    <a:pt x="256506" y="4933"/>
                  </a:cubicBezTo>
                  <a:cubicBezTo>
                    <a:pt x="256506" y="5743"/>
                    <a:pt x="260132" y="31251"/>
                    <a:pt x="277055" y="58378"/>
                  </a:cubicBezTo>
                  <a:cubicBezTo>
                    <a:pt x="285114" y="70524"/>
                    <a:pt x="296799" y="84695"/>
                    <a:pt x="314125" y="97651"/>
                  </a:cubicBezTo>
                  <a:lnTo>
                    <a:pt x="14744" y="97651"/>
                  </a:lnTo>
                  <a:cubicBezTo>
                    <a:pt x="7492" y="97651"/>
                    <a:pt x="239" y="97651"/>
                    <a:pt x="239" y="105749"/>
                  </a:cubicBezTo>
                  <a:cubicBezTo>
                    <a:pt x="239" y="113846"/>
                    <a:pt x="7492" y="113846"/>
                    <a:pt x="14744" y="113846"/>
                  </a:cubicBezTo>
                  <a:lnTo>
                    <a:pt x="314125" y="113846"/>
                  </a:ln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999A53D-1B5B-63A2-8621-8AAE67382C7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2726253" y="5300078"/>
              <a:ext cx="292933" cy="276534"/>
            </a:xfrm>
            <a:custGeom>
              <a:avLst/>
              <a:gdLst>
                <a:gd name="connsiteX0" fmla="*/ 226701 w 292933"/>
                <a:gd name="connsiteY0" fmla="*/ 46231 h 276534"/>
                <a:gd name="connsiteX1" fmla="*/ 232342 w 292933"/>
                <a:gd name="connsiteY1" fmla="*/ 40563 h 276534"/>
                <a:gd name="connsiteX2" fmla="*/ 285127 w 292933"/>
                <a:gd name="connsiteY2" fmla="*/ 12626 h 276534"/>
                <a:gd name="connsiteX3" fmla="*/ 293185 w 292933"/>
                <a:gd name="connsiteY3" fmla="*/ 4933 h 276534"/>
                <a:gd name="connsiteX4" fmla="*/ 287947 w 292933"/>
                <a:gd name="connsiteY4" fmla="*/ 75 h 276534"/>
                <a:gd name="connsiteX5" fmla="*/ 254907 w 292933"/>
                <a:gd name="connsiteY5" fmla="*/ 1289 h 276534"/>
                <a:gd name="connsiteX6" fmla="*/ 214613 w 292933"/>
                <a:gd name="connsiteY6" fmla="*/ 75 h 276534"/>
                <a:gd name="connsiteX7" fmla="*/ 206957 w 292933"/>
                <a:gd name="connsiteY7" fmla="*/ 7767 h 276534"/>
                <a:gd name="connsiteX8" fmla="*/ 213001 w 292933"/>
                <a:gd name="connsiteY8" fmla="*/ 12626 h 276534"/>
                <a:gd name="connsiteX9" fmla="*/ 227507 w 292933"/>
                <a:gd name="connsiteY9" fmla="*/ 21938 h 276534"/>
                <a:gd name="connsiteX10" fmla="*/ 216628 w 292933"/>
                <a:gd name="connsiteY10" fmla="*/ 41373 h 276534"/>
                <a:gd name="connsiteX11" fmla="*/ 123147 w 292933"/>
                <a:gd name="connsiteY11" fmla="*/ 149476 h 276534"/>
                <a:gd name="connsiteX12" fmla="*/ 78824 w 292933"/>
                <a:gd name="connsiteY12" fmla="*/ 29226 h 276534"/>
                <a:gd name="connsiteX13" fmla="*/ 76406 w 292933"/>
                <a:gd name="connsiteY13" fmla="*/ 22343 h 276534"/>
                <a:gd name="connsiteX14" fmla="*/ 100179 w 292933"/>
                <a:gd name="connsiteY14" fmla="*/ 12626 h 276534"/>
                <a:gd name="connsiteX15" fmla="*/ 109850 w 292933"/>
                <a:gd name="connsiteY15" fmla="*/ 4528 h 276534"/>
                <a:gd name="connsiteX16" fmla="*/ 103806 w 292933"/>
                <a:gd name="connsiteY16" fmla="*/ 75 h 276534"/>
                <a:gd name="connsiteX17" fmla="*/ 53036 w 292933"/>
                <a:gd name="connsiteY17" fmla="*/ 1289 h 276534"/>
                <a:gd name="connsiteX18" fmla="*/ 7907 w 292933"/>
                <a:gd name="connsiteY18" fmla="*/ 75 h 276534"/>
                <a:gd name="connsiteX19" fmla="*/ 252 w 292933"/>
                <a:gd name="connsiteY19" fmla="*/ 8172 h 276534"/>
                <a:gd name="connsiteX20" fmla="*/ 9519 w 292933"/>
                <a:gd name="connsiteY20" fmla="*/ 12626 h 276534"/>
                <a:gd name="connsiteX21" fmla="*/ 38933 w 292933"/>
                <a:gd name="connsiteY21" fmla="*/ 26392 h 276534"/>
                <a:gd name="connsiteX22" fmla="*/ 88494 w 292933"/>
                <a:gd name="connsiteY22" fmla="*/ 159598 h 276534"/>
                <a:gd name="connsiteX23" fmla="*/ 90106 w 292933"/>
                <a:gd name="connsiteY23" fmla="*/ 166481 h 276534"/>
                <a:gd name="connsiteX24" fmla="*/ 71974 w 292933"/>
                <a:gd name="connsiteY24" fmla="*/ 240170 h 276534"/>
                <a:gd name="connsiteX25" fmla="*/ 34098 w 292933"/>
                <a:gd name="connsiteY25" fmla="*/ 264058 h 276534"/>
                <a:gd name="connsiteX26" fmla="*/ 23219 w 292933"/>
                <a:gd name="connsiteY26" fmla="*/ 272155 h 276534"/>
                <a:gd name="connsiteX27" fmla="*/ 28860 w 292933"/>
                <a:gd name="connsiteY27" fmla="*/ 276609 h 276534"/>
                <a:gd name="connsiteX28" fmla="*/ 79630 w 292933"/>
                <a:gd name="connsiteY28" fmla="*/ 275394 h 276534"/>
                <a:gd name="connsiteX29" fmla="*/ 131205 w 292933"/>
                <a:gd name="connsiteY29" fmla="*/ 276609 h 276534"/>
                <a:gd name="connsiteX30" fmla="*/ 138861 w 292933"/>
                <a:gd name="connsiteY30" fmla="*/ 268511 h 276534"/>
                <a:gd name="connsiteX31" fmla="*/ 127579 w 292933"/>
                <a:gd name="connsiteY31" fmla="*/ 264058 h 276534"/>
                <a:gd name="connsiteX32" fmla="*/ 112267 w 292933"/>
                <a:gd name="connsiteY32" fmla="*/ 263248 h 276534"/>
                <a:gd name="connsiteX33" fmla="*/ 101388 w 292933"/>
                <a:gd name="connsiteY33" fmla="*/ 256770 h 276534"/>
                <a:gd name="connsiteX34" fmla="*/ 107029 w 292933"/>
                <a:gd name="connsiteY34" fmla="*/ 231262 h 276534"/>
                <a:gd name="connsiteX35" fmla="*/ 121132 w 292933"/>
                <a:gd name="connsiteY35" fmla="*/ 174174 h 276534"/>
                <a:gd name="connsiteX36" fmla="*/ 126773 w 292933"/>
                <a:gd name="connsiteY36" fmla="*/ 161623 h 276534"/>
                <a:gd name="connsiteX37" fmla="*/ 226701 w 292933"/>
                <a:gd name="connsiteY37" fmla="*/ 46231 h 27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2933" h="276534">
                  <a:moveTo>
                    <a:pt x="226701" y="46231"/>
                  </a:moveTo>
                  <a:lnTo>
                    <a:pt x="232342" y="40563"/>
                  </a:lnTo>
                  <a:cubicBezTo>
                    <a:pt x="244430" y="28416"/>
                    <a:pt x="257727" y="14650"/>
                    <a:pt x="285127" y="12626"/>
                  </a:cubicBezTo>
                  <a:cubicBezTo>
                    <a:pt x="289559" y="12221"/>
                    <a:pt x="293185" y="12221"/>
                    <a:pt x="293185" y="4933"/>
                  </a:cubicBezTo>
                  <a:cubicBezTo>
                    <a:pt x="293185" y="1694"/>
                    <a:pt x="291171" y="75"/>
                    <a:pt x="287947" y="75"/>
                  </a:cubicBezTo>
                  <a:cubicBezTo>
                    <a:pt x="277471" y="75"/>
                    <a:pt x="265786" y="1289"/>
                    <a:pt x="254907" y="1289"/>
                  </a:cubicBezTo>
                  <a:cubicBezTo>
                    <a:pt x="241610" y="1289"/>
                    <a:pt x="227507" y="75"/>
                    <a:pt x="214613" y="75"/>
                  </a:cubicBezTo>
                  <a:cubicBezTo>
                    <a:pt x="212195" y="75"/>
                    <a:pt x="206957" y="75"/>
                    <a:pt x="206957" y="7767"/>
                  </a:cubicBezTo>
                  <a:cubicBezTo>
                    <a:pt x="206957" y="12221"/>
                    <a:pt x="210987" y="12626"/>
                    <a:pt x="213001" y="12626"/>
                  </a:cubicBezTo>
                  <a:cubicBezTo>
                    <a:pt x="215822" y="12626"/>
                    <a:pt x="227507" y="13436"/>
                    <a:pt x="227507" y="21938"/>
                  </a:cubicBezTo>
                  <a:cubicBezTo>
                    <a:pt x="227507" y="28821"/>
                    <a:pt x="218239" y="39348"/>
                    <a:pt x="216628" y="41373"/>
                  </a:cubicBezTo>
                  <a:lnTo>
                    <a:pt x="123147" y="149476"/>
                  </a:lnTo>
                  <a:lnTo>
                    <a:pt x="78824" y="29226"/>
                  </a:lnTo>
                  <a:cubicBezTo>
                    <a:pt x="76406" y="23558"/>
                    <a:pt x="76406" y="22748"/>
                    <a:pt x="76406" y="22343"/>
                  </a:cubicBezTo>
                  <a:cubicBezTo>
                    <a:pt x="76406" y="12626"/>
                    <a:pt x="96150" y="12626"/>
                    <a:pt x="100179" y="12626"/>
                  </a:cubicBezTo>
                  <a:cubicBezTo>
                    <a:pt x="105821" y="12626"/>
                    <a:pt x="109850" y="12626"/>
                    <a:pt x="109850" y="4528"/>
                  </a:cubicBezTo>
                  <a:cubicBezTo>
                    <a:pt x="109850" y="75"/>
                    <a:pt x="105015" y="75"/>
                    <a:pt x="103806" y="75"/>
                  </a:cubicBezTo>
                  <a:cubicBezTo>
                    <a:pt x="92524" y="75"/>
                    <a:pt x="64318" y="1289"/>
                    <a:pt x="53036" y="1289"/>
                  </a:cubicBezTo>
                  <a:cubicBezTo>
                    <a:pt x="42963" y="1289"/>
                    <a:pt x="17981" y="75"/>
                    <a:pt x="7907" y="75"/>
                  </a:cubicBezTo>
                  <a:cubicBezTo>
                    <a:pt x="5490" y="75"/>
                    <a:pt x="252" y="75"/>
                    <a:pt x="252" y="8172"/>
                  </a:cubicBezTo>
                  <a:cubicBezTo>
                    <a:pt x="252" y="12626"/>
                    <a:pt x="4281" y="12626"/>
                    <a:pt x="9519" y="12626"/>
                  </a:cubicBezTo>
                  <a:cubicBezTo>
                    <a:pt x="33695" y="12626"/>
                    <a:pt x="35307" y="16270"/>
                    <a:pt x="38933" y="26392"/>
                  </a:cubicBezTo>
                  <a:lnTo>
                    <a:pt x="88494" y="159598"/>
                  </a:lnTo>
                  <a:cubicBezTo>
                    <a:pt x="88897" y="160813"/>
                    <a:pt x="90106" y="165266"/>
                    <a:pt x="90106" y="166481"/>
                  </a:cubicBezTo>
                  <a:cubicBezTo>
                    <a:pt x="90106" y="167696"/>
                    <a:pt x="73989" y="232882"/>
                    <a:pt x="71974" y="240170"/>
                  </a:cubicBezTo>
                  <a:cubicBezTo>
                    <a:pt x="66736" y="262438"/>
                    <a:pt x="66333" y="263653"/>
                    <a:pt x="34098" y="264058"/>
                  </a:cubicBezTo>
                  <a:cubicBezTo>
                    <a:pt x="26442" y="264058"/>
                    <a:pt x="23219" y="264058"/>
                    <a:pt x="23219" y="272155"/>
                  </a:cubicBezTo>
                  <a:cubicBezTo>
                    <a:pt x="23219" y="276609"/>
                    <a:pt x="28054" y="276609"/>
                    <a:pt x="28860" y="276609"/>
                  </a:cubicBezTo>
                  <a:cubicBezTo>
                    <a:pt x="40142" y="276609"/>
                    <a:pt x="68348" y="275394"/>
                    <a:pt x="79630" y="275394"/>
                  </a:cubicBezTo>
                  <a:cubicBezTo>
                    <a:pt x="90912" y="275394"/>
                    <a:pt x="119923" y="276609"/>
                    <a:pt x="131205" y="276609"/>
                  </a:cubicBezTo>
                  <a:cubicBezTo>
                    <a:pt x="134026" y="276609"/>
                    <a:pt x="138861" y="276609"/>
                    <a:pt x="138861" y="268511"/>
                  </a:cubicBezTo>
                  <a:cubicBezTo>
                    <a:pt x="138861" y="264058"/>
                    <a:pt x="135235" y="264058"/>
                    <a:pt x="127579" y="264058"/>
                  </a:cubicBezTo>
                  <a:cubicBezTo>
                    <a:pt x="126773" y="264058"/>
                    <a:pt x="119117" y="264058"/>
                    <a:pt x="112267" y="263248"/>
                  </a:cubicBezTo>
                  <a:cubicBezTo>
                    <a:pt x="103806" y="262438"/>
                    <a:pt x="101388" y="261628"/>
                    <a:pt x="101388" y="256770"/>
                  </a:cubicBezTo>
                  <a:cubicBezTo>
                    <a:pt x="101388" y="253936"/>
                    <a:pt x="105015" y="239765"/>
                    <a:pt x="107029" y="231262"/>
                  </a:cubicBezTo>
                  <a:lnTo>
                    <a:pt x="121132" y="174174"/>
                  </a:lnTo>
                  <a:cubicBezTo>
                    <a:pt x="123147" y="166481"/>
                    <a:pt x="123550" y="165266"/>
                    <a:pt x="126773" y="161623"/>
                  </a:cubicBezTo>
                  <a:lnTo>
                    <a:pt x="226701" y="46231"/>
                  </a:lnTo>
                  <a:close/>
                </a:path>
              </a:pathLst>
            </a:custGeom>
            <a:solidFill>
              <a:srgbClr val="000000"/>
            </a:solidFill>
            <a:ln w="402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5" name="Group 124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\Opens X$$&#10;&#10;&#10;&#10;\end{document}&#10;" title="IguanaTex Vector Display">
            <a:extLst>
              <a:ext uri="{FF2B5EF4-FFF2-40B4-BE49-F238E27FC236}">
                <a16:creationId xmlns:a16="http://schemas.microsoft.com/office/drawing/2014/main" id="{70BDCD49-55D4-689E-4D06-E071442A408B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976939" y="5143186"/>
            <a:ext cx="592895" cy="274856"/>
            <a:chOff x="11592676" y="5200332"/>
            <a:chExt cx="592895" cy="274856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91F424C-4D78-61C1-51E2-B0766A62ABB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1592676" y="5200332"/>
              <a:ext cx="223988" cy="274856"/>
            </a:xfrm>
            <a:custGeom>
              <a:avLst/>
              <a:gdLst>
                <a:gd name="connsiteX0" fmla="*/ 65190 w 223988"/>
                <a:gd name="connsiteY0" fmla="*/ 10616 h 274856"/>
                <a:gd name="connsiteX1" fmla="*/ 226 w 223988"/>
                <a:gd name="connsiteY1" fmla="*/ 146483 h 274856"/>
                <a:gd name="connsiteX2" fmla="*/ 34103 w 223988"/>
                <a:gd name="connsiteY2" fmla="*/ 246821 h 274856"/>
                <a:gd name="connsiteX3" fmla="*/ 98270 w 223988"/>
                <a:gd name="connsiteY3" fmla="*/ 274932 h 274856"/>
                <a:gd name="connsiteX4" fmla="*/ 224214 w 223988"/>
                <a:gd name="connsiteY4" fmla="*/ 121886 h 274856"/>
                <a:gd name="connsiteX5" fmla="*/ 195119 w 223988"/>
                <a:gd name="connsiteY5" fmla="*/ 20377 h 274856"/>
                <a:gd name="connsiteX6" fmla="*/ 145698 w 223988"/>
                <a:gd name="connsiteY6" fmla="*/ 75 h 274856"/>
                <a:gd name="connsiteX7" fmla="*/ 78342 w 223988"/>
                <a:gd name="connsiteY7" fmla="*/ 70351 h 274856"/>
                <a:gd name="connsiteX8" fmla="*/ 101459 w 223988"/>
                <a:gd name="connsiteY8" fmla="*/ 103927 h 274856"/>
                <a:gd name="connsiteX9" fmla="*/ 117401 w 223988"/>
                <a:gd name="connsiteY9" fmla="*/ 91043 h 274856"/>
                <a:gd name="connsiteX10" fmla="*/ 97473 w 223988"/>
                <a:gd name="connsiteY10" fmla="*/ 50049 h 274856"/>
                <a:gd name="connsiteX11" fmla="*/ 142510 w 223988"/>
                <a:gd name="connsiteY11" fmla="*/ 12959 h 274856"/>
                <a:gd name="connsiteX12" fmla="*/ 191134 w 223988"/>
                <a:gd name="connsiteY12" fmla="*/ 62152 h 274856"/>
                <a:gd name="connsiteX13" fmla="*/ 196315 w 223988"/>
                <a:gd name="connsiteY13" fmla="*/ 122667 h 274856"/>
                <a:gd name="connsiteX14" fmla="*/ 109031 w 223988"/>
                <a:gd name="connsiteY14" fmla="*/ 259705 h 274856"/>
                <a:gd name="connsiteX15" fmla="*/ 27327 w 223988"/>
                <a:gd name="connsiteY15" fmla="*/ 131256 h 274856"/>
                <a:gd name="connsiteX16" fmla="*/ 70770 w 223988"/>
                <a:gd name="connsiteY16" fmla="*/ 15301 h 274856"/>
                <a:gd name="connsiteX17" fmla="*/ 65190 w 223988"/>
                <a:gd name="connsiteY17" fmla="*/ 10616 h 27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988" h="274856">
                  <a:moveTo>
                    <a:pt x="65190" y="10616"/>
                  </a:moveTo>
                  <a:cubicBezTo>
                    <a:pt x="17762" y="40679"/>
                    <a:pt x="226" y="94557"/>
                    <a:pt x="226" y="146483"/>
                  </a:cubicBezTo>
                  <a:cubicBezTo>
                    <a:pt x="226" y="182011"/>
                    <a:pt x="8197" y="221834"/>
                    <a:pt x="34103" y="246821"/>
                  </a:cubicBezTo>
                  <a:cubicBezTo>
                    <a:pt x="51639" y="264000"/>
                    <a:pt x="73161" y="274932"/>
                    <a:pt x="98270" y="274932"/>
                  </a:cubicBezTo>
                  <a:cubicBezTo>
                    <a:pt x="172402" y="274932"/>
                    <a:pt x="224214" y="223005"/>
                    <a:pt x="224214" y="121886"/>
                  </a:cubicBezTo>
                  <a:cubicBezTo>
                    <a:pt x="224214" y="86748"/>
                    <a:pt x="223018" y="47706"/>
                    <a:pt x="195119" y="20377"/>
                  </a:cubicBezTo>
                  <a:cubicBezTo>
                    <a:pt x="182365" y="7883"/>
                    <a:pt x="164430" y="75"/>
                    <a:pt x="145698" y="75"/>
                  </a:cubicBezTo>
                  <a:cubicBezTo>
                    <a:pt x="105843" y="75"/>
                    <a:pt x="78342" y="32480"/>
                    <a:pt x="78342" y="70351"/>
                  </a:cubicBezTo>
                  <a:cubicBezTo>
                    <a:pt x="78342" y="84406"/>
                    <a:pt x="83524" y="103927"/>
                    <a:pt x="101459" y="103927"/>
                  </a:cubicBezTo>
                  <a:cubicBezTo>
                    <a:pt x="109430" y="103927"/>
                    <a:pt x="117401" y="99242"/>
                    <a:pt x="117401" y="91043"/>
                  </a:cubicBezTo>
                  <a:cubicBezTo>
                    <a:pt x="117401" y="73864"/>
                    <a:pt x="97473" y="67618"/>
                    <a:pt x="97473" y="50049"/>
                  </a:cubicBezTo>
                  <a:cubicBezTo>
                    <a:pt x="97473" y="27795"/>
                    <a:pt x="120589" y="12959"/>
                    <a:pt x="142510" y="12959"/>
                  </a:cubicBezTo>
                  <a:cubicBezTo>
                    <a:pt x="168416" y="12959"/>
                    <a:pt x="185155" y="38726"/>
                    <a:pt x="191134" y="62152"/>
                  </a:cubicBezTo>
                  <a:cubicBezTo>
                    <a:pt x="196315" y="81673"/>
                    <a:pt x="196315" y="102365"/>
                    <a:pt x="196315" y="122667"/>
                  </a:cubicBezTo>
                  <a:cubicBezTo>
                    <a:pt x="196315" y="180450"/>
                    <a:pt x="179974" y="259705"/>
                    <a:pt x="109031" y="259705"/>
                  </a:cubicBezTo>
                  <a:cubicBezTo>
                    <a:pt x="48849" y="259705"/>
                    <a:pt x="27327" y="196847"/>
                    <a:pt x="27327" y="131256"/>
                  </a:cubicBezTo>
                  <a:cubicBezTo>
                    <a:pt x="27327" y="88700"/>
                    <a:pt x="39683" y="46144"/>
                    <a:pt x="70770" y="15301"/>
                  </a:cubicBezTo>
                  <a:lnTo>
                    <a:pt x="65190" y="10616"/>
                  </a:lnTo>
                  <a:close/>
                </a:path>
              </a:pathLst>
            </a:custGeom>
            <a:solidFill>
              <a:srgbClr val="000000"/>
            </a:solidFill>
            <a:ln w="39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97CF4B2-D9C5-1827-68FC-B73F7ADBC0E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1857162" y="5201503"/>
              <a:ext cx="328409" cy="266657"/>
            </a:xfrm>
            <a:custGeom>
              <a:avLst/>
              <a:gdLst>
                <a:gd name="connsiteX0" fmla="*/ 182771 w 328409"/>
                <a:gd name="connsiteY0" fmla="*/ 106269 h 266657"/>
                <a:gd name="connsiteX1" fmla="*/ 149292 w 328409"/>
                <a:gd name="connsiteY1" fmla="*/ 28576 h 266657"/>
                <a:gd name="connsiteX2" fmla="*/ 147300 w 328409"/>
                <a:gd name="connsiteY2" fmla="*/ 23500 h 266657"/>
                <a:gd name="connsiteX3" fmla="*/ 170814 w 328409"/>
                <a:gd name="connsiteY3" fmla="*/ 12178 h 266657"/>
                <a:gd name="connsiteX4" fmla="*/ 178785 w 328409"/>
                <a:gd name="connsiteY4" fmla="*/ 4760 h 266657"/>
                <a:gd name="connsiteX5" fmla="*/ 172807 w 328409"/>
                <a:gd name="connsiteY5" fmla="*/ 75 h 266657"/>
                <a:gd name="connsiteX6" fmla="*/ 122589 w 328409"/>
                <a:gd name="connsiteY6" fmla="*/ 1246 h 266657"/>
                <a:gd name="connsiteX7" fmla="*/ 77951 w 328409"/>
                <a:gd name="connsiteY7" fmla="*/ 75 h 266657"/>
                <a:gd name="connsiteX8" fmla="*/ 70777 w 328409"/>
                <a:gd name="connsiteY8" fmla="*/ 7883 h 266657"/>
                <a:gd name="connsiteX9" fmla="*/ 79944 w 328409"/>
                <a:gd name="connsiteY9" fmla="*/ 12178 h 266657"/>
                <a:gd name="connsiteX10" fmla="*/ 109835 w 328409"/>
                <a:gd name="connsiteY10" fmla="*/ 24671 h 266657"/>
                <a:gd name="connsiteX11" fmla="*/ 156865 w 328409"/>
                <a:gd name="connsiteY11" fmla="*/ 133599 h 266657"/>
                <a:gd name="connsiteX12" fmla="*/ 72770 w 328409"/>
                <a:gd name="connsiteY12" fmla="*/ 222225 h 266657"/>
                <a:gd name="connsiteX13" fmla="*/ 67588 w 328409"/>
                <a:gd name="connsiteY13" fmla="*/ 226519 h 266657"/>
                <a:gd name="connsiteX14" fmla="*/ 9001 w 328409"/>
                <a:gd name="connsiteY14" fmla="*/ 254630 h 266657"/>
                <a:gd name="connsiteX15" fmla="*/ 233 w 328409"/>
                <a:gd name="connsiteY15" fmla="*/ 262438 h 266657"/>
                <a:gd name="connsiteX16" fmla="*/ 5414 w 328409"/>
                <a:gd name="connsiteY16" fmla="*/ 266733 h 266657"/>
                <a:gd name="connsiteX17" fmla="*/ 42878 w 328409"/>
                <a:gd name="connsiteY17" fmla="*/ 265561 h 266657"/>
                <a:gd name="connsiteX18" fmla="*/ 87516 w 328409"/>
                <a:gd name="connsiteY18" fmla="*/ 266733 h 266657"/>
                <a:gd name="connsiteX19" fmla="*/ 94690 w 328409"/>
                <a:gd name="connsiteY19" fmla="*/ 258924 h 266657"/>
                <a:gd name="connsiteX20" fmla="*/ 89908 w 328409"/>
                <a:gd name="connsiteY20" fmla="*/ 254630 h 266657"/>
                <a:gd name="connsiteX21" fmla="*/ 73965 w 328409"/>
                <a:gd name="connsiteY21" fmla="*/ 242527 h 266657"/>
                <a:gd name="connsiteX22" fmla="*/ 84726 w 328409"/>
                <a:gd name="connsiteY22" fmla="*/ 224958 h 266657"/>
                <a:gd name="connsiteX23" fmla="*/ 125379 w 328409"/>
                <a:gd name="connsiteY23" fmla="*/ 182792 h 266657"/>
                <a:gd name="connsiteX24" fmla="*/ 161249 w 328409"/>
                <a:gd name="connsiteY24" fmla="*/ 144531 h 266657"/>
                <a:gd name="connsiteX25" fmla="*/ 201503 w 328409"/>
                <a:gd name="connsiteY25" fmla="*/ 237842 h 266657"/>
                <a:gd name="connsiteX26" fmla="*/ 203496 w 328409"/>
                <a:gd name="connsiteY26" fmla="*/ 243307 h 266657"/>
                <a:gd name="connsiteX27" fmla="*/ 180380 w 328409"/>
                <a:gd name="connsiteY27" fmla="*/ 254630 h 266657"/>
                <a:gd name="connsiteX28" fmla="*/ 172409 w 328409"/>
                <a:gd name="connsiteY28" fmla="*/ 262048 h 266657"/>
                <a:gd name="connsiteX29" fmla="*/ 178387 w 328409"/>
                <a:gd name="connsiteY29" fmla="*/ 266733 h 266657"/>
                <a:gd name="connsiteX30" fmla="*/ 228605 w 328409"/>
                <a:gd name="connsiteY30" fmla="*/ 265561 h 266657"/>
                <a:gd name="connsiteX31" fmla="*/ 272845 w 328409"/>
                <a:gd name="connsiteY31" fmla="*/ 266733 h 266657"/>
                <a:gd name="connsiteX32" fmla="*/ 280417 w 328409"/>
                <a:gd name="connsiteY32" fmla="*/ 259315 h 266657"/>
                <a:gd name="connsiteX33" fmla="*/ 273243 w 328409"/>
                <a:gd name="connsiteY33" fmla="*/ 254630 h 266657"/>
                <a:gd name="connsiteX34" fmla="*/ 238967 w 328409"/>
                <a:gd name="connsiteY34" fmla="*/ 237451 h 266657"/>
                <a:gd name="connsiteX35" fmla="*/ 187554 w 328409"/>
                <a:gd name="connsiteY35" fmla="*/ 116811 h 266657"/>
                <a:gd name="connsiteX36" fmla="*/ 269258 w 328409"/>
                <a:gd name="connsiteY36" fmla="*/ 32089 h 266657"/>
                <a:gd name="connsiteX37" fmla="*/ 319874 w 328409"/>
                <a:gd name="connsiteY37" fmla="*/ 12178 h 266657"/>
                <a:gd name="connsiteX38" fmla="*/ 328642 w 328409"/>
                <a:gd name="connsiteY38" fmla="*/ 4369 h 266657"/>
                <a:gd name="connsiteX39" fmla="*/ 323461 w 328409"/>
                <a:gd name="connsiteY39" fmla="*/ 75 h 266657"/>
                <a:gd name="connsiteX40" fmla="*/ 285997 w 328409"/>
                <a:gd name="connsiteY40" fmla="*/ 1246 h 266657"/>
                <a:gd name="connsiteX41" fmla="*/ 241757 w 328409"/>
                <a:gd name="connsiteY41" fmla="*/ 75 h 266657"/>
                <a:gd name="connsiteX42" fmla="*/ 234185 w 328409"/>
                <a:gd name="connsiteY42" fmla="*/ 7883 h 266657"/>
                <a:gd name="connsiteX43" fmla="*/ 238967 w 328409"/>
                <a:gd name="connsiteY43" fmla="*/ 12178 h 266657"/>
                <a:gd name="connsiteX44" fmla="*/ 254910 w 328409"/>
                <a:gd name="connsiteY44" fmla="*/ 24281 h 266657"/>
                <a:gd name="connsiteX45" fmla="*/ 247337 w 328409"/>
                <a:gd name="connsiteY45" fmla="*/ 38336 h 266657"/>
                <a:gd name="connsiteX46" fmla="*/ 182771 w 328409"/>
                <a:gd name="connsiteY46" fmla="*/ 106269 h 26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28409" h="266657">
                  <a:moveTo>
                    <a:pt x="182771" y="106269"/>
                  </a:moveTo>
                  <a:lnTo>
                    <a:pt x="149292" y="28576"/>
                  </a:lnTo>
                  <a:cubicBezTo>
                    <a:pt x="148097" y="25452"/>
                    <a:pt x="147300" y="23890"/>
                    <a:pt x="147300" y="23500"/>
                  </a:cubicBezTo>
                  <a:cubicBezTo>
                    <a:pt x="147300" y="21157"/>
                    <a:pt x="154075" y="13739"/>
                    <a:pt x="170814" y="12178"/>
                  </a:cubicBezTo>
                  <a:cubicBezTo>
                    <a:pt x="174800" y="11787"/>
                    <a:pt x="178785" y="11397"/>
                    <a:pt x="178785" y="4760"/>
                  </a:cubicBezTo>
                  <a:cubicBezTo>
                    <a:pt x="178785" y="75"/>
                    <a:pt x="174003" y="75"/>
                    <a:pt x="172807" y="75"/>
                  </a:cubicBezTo>
                  <a:cubicBezTo>
                    <a:pt x="156466" y="75"/>
                    <a:pt x="139329" y="1246"/>
                    <a:pt x="122589" y="1246"/>
                  </a:cubicBezTo>
                  <a:cubicBezTo>
                    <a:pt x="112625" y="1246"/>
                    <a:pt x="87915" y="75"/>
                    <a:pt x="77951" y="75"/>
                  </a:cubicBezTo>
                  <a:cubicBezTo>
                    <a:pt x="75560" y="75"/>
                    <a:pt x="70777" y="75"/>
                    <a:pt x="70777" y="7883"/>
                  </a:cubicBezTo>
                  <a:cubicBezTo>
                    <a:pt x="70777" y="12178"/>
                    <a:pt x="74763" y="12178"/>
                    <a:pt x="79944" y="12178"/>
                  </a:cubicBezTo>
                  <a:cubicBezTo>
                    <a:pt x="103857" y="12178"/>
                    <a:pt x="106248" y="16082"/>
                    <a:pt x="109835" y="24671"/>
                  </a:cubicBezTo>
                  <a:lnTo>
                    <a:pt x="156865" y="133599"/>
                  </a:lnTo>
                  <a:lnTo>
                    <a:pt x="72770" y="222225"/>
                  </a:lnTo>
                  <a:lnTo>
                    <a:pt x="67588" y="226519"/>
                  </a:lnTo>
                  <a:cubicBezTo>
                    <a:pt x="48059" y="247212"/>
                    <a:pt x="29327" y="253458"/>
                    <a:pt x="9001" y="254630"/>
                  </a:cubicBezTo>
                  <a:cubicBezTo>
                    <a:pt x="3820" y="255020"/>
                    <a:pt x="233" y="255020"/>
                    <a:pt x="233" y="262438"/>
                  </a:cubicBezTo>
                  <a:cubicBezTo>
                    <a:pt x="233" y="262829"/>
                    <a:pt x="233" y="266733"/>
                    <a:pt x="5414" y="266733"/>
                  </a:cubicBezTo>
                  <a:cubicBezTo>
                    <a:pt x="17371" y="266733"/>
                    <a:pt x="30523" y="265561"/>
                    <a:pt x="42878" y="265561"/>
                  </a:cubicBezTo>
                  <a:cubicBezTo>
                    <a:pt x="57625" y="265561"/>
                    <a:pt x="73168" y="266733"/>
                    <a:pt x="87516" y="266733"/>
                  </a:cubicBezTo>
                  <a:cubicBezTo>
                    <a:pt x="89908" y="266733"/>
                    <a:pt x="94690" y="266733"/>
                    <a:pt x="94690" y="258924"/>
                  </a:cubicBezTo>
                  <a:cubicBezTo>
                    <a:pt x="94690" y="255020"/>
                    <a:pt x="90705" y="254630"/>
                    <a:pt x="89908" y="254630"/>
                  </a:cubicBezTo>
                  <a:cubicBezTo>
                    <a:pt x="86321" y="254239"/>
                    <a:pt x="73965" y="253458"/>
                    <a:pt x="73965" y="242527"/>
                  </a:cubicBezTo>
                  <a:cubicBezTo>
                    <a:pt x="73965" y="236280"/>
                    <a:pt x="79944" y="230033"/>
                    <a:pt x="84726" y="224958"/>
                  </a:cubicBezTo>
                  <a:lnTo>
                    <a:pt x="125379" y="182792"/>
                  </a:lnTo>
                  <a:lnTo>
                    <a:pt x="161249" y="144531"/>
                  </a:lnTo>
                  <a:lnTo>
                    <a:pt x="201503" y="237842"/>
                  </a:lnTo>
                  <a:cubicBezTo>
                    <a:pt x="203097" y="242136"/>
                    <a:pt x="203496" y="242527"/>
                    <a:pt x="203496" y="243307"/>
                  </a:cubicBezTo>
                  <a:cubicBezTo>
                    <a:pt x="203496" y="246431"/>
                    <a:pt x="195923" y="253068"/>
                    <a:pt x="180380" y="254630"/>
                  </a:cubicBezTo>
                  <a:cubicBezTo>
                    <a:pt x="175996" y="255020"/>
                    <a:pt x="172409" y="255410"/>
                    <a:pt x="172409" y="262048"/>
                  </a:cubicBezTo>
                  <a:cubicBezTo>
                    <a:pt x="172409" y="266733"/>
                    <a:pt x="176793" y="266733"/>
                    <a:pt x="178387" y="266733"/>
                  </a:cubicBezTo>
                  <a:cubicBezTo>
                    <a:pt x="189546" y="266733"/>
                    <a:pt x="217445" y="265561"/>
                    <a:pt x="228605" y="265561"/>
                  </a:cubicBezTo>
                  <a:cubicBezTo>
                    <a:pt x="238569" y="265561"/>
                    <a:pt x="262881" y="266733"/>
                    <a:pt x="272845" y="266733"/>
                  </a:cubicBezTo>
                  <a:cubicBezTo>
                    <a:pt x="275634" y="266733"/>
                    <a:pt x="280417" y="266733"/>
                    <a:pt x="280417" y="259315"/>
                  </a:cubicBezTo>
                  <a:cubicBezTo>
                    <a:pt x="280417" y="254630"/>
                    <a:pt x="276432" y="254630"/>
                    <a:pt x="273243" y="254630"/>
                  </a:cubicBezTo>
                  <a:cubicBezTo>
                    <a:pt x="246540" y="254239"/>
                    <a:pt x="245743" y="253068"/>
                    <a:pt x="238967" y="237451"/>
                  </a:cubicBezTo>
                  <a:cubicBezTo>
                    <a:pt x="223424" y="201142"/>
                    <a:pt x="196720" y="140236"/>
                    <a:pt x="187554" y="116811"/>
                  </a:cubicBezTo>
                  <a:cubicBezTo>
                    <a:pt x="214655" y="89481"/>
                    <a:pt x="256504" y="43021"/>
                    <a:pt x="269258" y="32089"/>
                  </a:cubicBezTo>
                  <a:cubicBezTo>
                    <a:pt x="280816" y="22719"/>
                    <a:pt x="295961" y="13349"/>
                    <a:pt x="319874" y="12178"/>
                  </a:cubicBezTo>
                  <a:cubicBezTo>
                    <a:pt x="325055" y="11787"/>
                    <a:pt x="328642" y="11787"/>
                    <a:pt x="328642" y="4369"/>
                  </a:cubicBezTo>
                  <a:cubicBezTo>
                    <a:pt x="328642" y="3979"/>
                    <a:pt x="328642" y="75"/>
                    <a:pt x="323461" y="75"/>
                  </a:cubicBezTo>
                  <a:cubicBezTo>
                    <a:pt x="311504" y="75"/>
                    <a:pt x="298352" y="1246"/>
                    <a:pt x="285997" y="1246"/>
                  </a:cubicBezTo>
                  <a:cubicBezTo>
                    <a:pt x="271250" y="1246"/>
                    <a:pt x="256105" y="75"/>
                    <a:pt x="241757" y="75"/>
                  </a:cubicBezTo>
                  <a:cubicBezTo>
                    <a:pt x="239366" y="75"/>
                    <a:pt x="234185" y="75"/>
                    <a:pt x="234185" y="7883"/>
                  </a:cubicBezTo>
                  <a:cubicBezTo>
                    <a:pt x="234185" y="10616"/>
                    <a:pt x="236177" y="11787"/>
                    <a:pt x="238967" y="12178"/>
                  </a:cubicBezTo>
                  <a:cubicBezTo>
                    <a:pt x="242554" y="12568"/>
                    <a:pt x="254910" y="13349"/>
                    <a:pt x="254910" y="24281"/>
                  </a:cubicBezTo>
                  <a:cubicBezTo>
                    <a:pt x="254910" y="29747"/>
                    <a:pt x="250525" y="34822"/>
                    <a:pt x="247337" y="38336"/>
                  </a:cubicBezTo>
                  <a:lnTo>
                    <a:pt x="182771" y="106269"/>
                  </a:lnTo>
                  <a:close/>
                </a:path>
              </a:pathLst>
            </a:custGeom>
            <a:solidFill>
              <a:srgbClr val="000000"/>
            </a:solidFill>
            <a:ln w="39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39" name="Group 138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&#10;$$f^{-1}\colon \Opens Y\longrightarrow \Opens X$$&#10;\end{document}&#10;" title="IguanaTex Vector Display">
            <a:extLst>
              <a:ext uri="{FF2B5EF4-FFF2-40B4-BE49-F238E27FC236}">
                <a16:creationId xmlns:a16="http://schemas.microsoft.com/office/drawing/2014/main" id="{B15A871A-13A2-F257-99FB-15608DB2C312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6617492" y="5839870"/>
            <a:ext cx="3134748" cy="418435"/>
            <a:chOff x="10466506" y="5099376"/>
            <a:chExt cx="3134748" cy="418435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776806F-2E5E-17A8-0CBE-68472A18F97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466506" y="5166117"/>
              <a:ext cx="202035" cy="351694"/>
            </a:xfrm>
            <a:custGeom>
              <a:avLst/>
              <a:gdLst>
                <a:gd name="connsiteX0" fmla="*/ 127327 w 202035"/>
                <a:gd name="connsiteY0" fmla="*/ 117951 h 351694"/>
                <a:gd name="connsiteX1" fmla="*/ 162147 w 202035"/>
                <a:gd name="connsiteY1" fmla="*/ 117951 h 351694"/>
                <a:gd name="connsiteX2" fmla="*/ 174294 w 202035"/>
                <a:gd name="connsiteY2" fmla="*/ 110221 h 351694"/>
                <a:gd name="connsiteX3" fmla="*/ 163362 w 202035"/>
                <a:gd name="connsiteY3" fmla="*/ 105970 h 351694"/>
                <a:gd name="connsiteX4" fmla="*/ 129757 w 202035"/>
                <a:gd name="connsiteY4" fmla="*/ 105970 h 351694"/>
                <a:gd name="connsiteX5" fmla="*/ 138259 w 202035"/>
                <a:gd name="connsiteY5" fmla="*/ 61911 h 351694"/>
                <a:gd name="connsiteX6" fmla="*/ 147976 w 202035"/>
                <a:gd name="connsiteY6" fmla="*/ 21717 h 351694"/>
                <a:gd name="connsiteX7" fmla="*/ 167006 w 202035"/>
                <a:gd name="connsiteY7" fmla="*/ 8577 h 351694"/>
                <a:gd name="connsiteX8" fmla="*/ 186845 w 202035"/>
                <a:gd name="connsiteY8" fmla="*/ 15534 h 351694"/>
                <a:gd name="connsiteX9" fmla="*/ 164981 w 202035"/>
                <a:gd name="connsiteY9" fmla="*/ 36404 h 351694"/>
                <a:gd name="connsiteX10" fmla="*/ 179962 w 202035"/>
                <a:gd name="connsiteY10" fmla="*/ 49930 h 351694"/>
                <a:gd name="connsiteX11" fmla="*/ 202230 w 202035"/>
                <a:gd name="connsiteY11" fmla="*/ 26742 h 351694"/>
                <a:gd name="connsiteX12" fmla="*/ 167006 w 202035"/>
                <a:gd name="connsiteY12" fmla="*/ 75 h 351694"/>
                <a:gd name="connsiteX13" fmla="*/ 115586 w 202035"/>
                <a:gd name="connsiteY13" fmla="*/ 45293 h 351694"/>
                <a:gd name="connsiteX14" fmla="*/ 102225 w 202035"/>
                <a:gd name="connsiteY14" fmla="*/ 105970 h 351694"/>
                <a:gd name="connsiteX15" fmla="*/ 74288 w 202035"/>
                <a:gd name="connsiteY15" fmla="*/ 105970 h 351694"/>
                <a:gd name="connsiteX16" fmla="*/ 62141 w 202035"/>
                <a:gd name="connsiteY16" fmla="*/ 113313 h 351694"/>
                <a:gd name="connsiteX17" fmla="*/ 73478 w 202035"/>
                <a:gd name="connsiteY17" fmla="*/ 117951 h 351694"/>
                <a:gd name="connsiteX18" fmla="*/ 100200 w 202035"/>
                <a:gd name="connsiteY18" fmla="*/ 117951 h 351694"/>
                <a:gd name="connsiteX19" fmla="*/ 69834 w 202035"/>
                <a:gd name="connsiteY19" fmla="*/ 270609 h 351694"/>
                <a:gd name="connsiteX20" fmla="*/ 34609 w 202035"/>
                <a:gd name="connsiteY20" fmla="*/ 343267 h 351694"/>
                <a:gd name="connsiteX21" fmla="*/ 15175 w 202035"/>
                <a:gd name="connsiteY21" fmla="*/ 336311 h 351694"/>
                <a:gd name="connsiteX22" fmla="*/ 37444 w 202035"/>
                <a:gd name="connsiteY22" fmla="*/ 315441 h 351694"/>
                <a:gd name="connsiteX23" fmla="*/ 22463 w 202035"/>
                <a:gd name="connsiteY23" fmla="*/ 301914 h 351694"/>
                <a:gd name="connsiteX24" fmla="*/ 195 w 202035"/>
                <a:gd name="connsiteY24" fmla="*/ 325103 h 351694"/>
                <a:gd name="connsiteX25" fmla="*/ 34609 w 202035"/>
                <a:gd name="connsiteY25" fmla="*/ 351770 h 351694"/>
                <a:gd name="connsiteX26" fmla="*/ 80361 w 202035"/>
                <a:gd name="connsiteY26" fmla="*/ 314281 h 351694"/>
                <a:gd name="connsiteX27" fmla="*/ 103034 w 202035"/>
                <a:gd name="connsiteY27" fmla="*/ 240464 h 351694"/>
                <a:gd name="connsiteX28" fmla="*/ 127327 w 202035"/>
                <a:gd name="connsiteY28" fmla="*/ 117951 h 3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2035" h="351694">
                  <a:moveTo>
                    <a:pt x="127327" y="117951"/>
                  </a:moveTo>
                  <a:lnTo>
                    <a:pt x="162147" y="117951"/>
                  </a:lnTo>
                  <a:cubicBezTo>
                    <a:pt x="170245" y="117951"/>
                    <a:pt x="174294" y="117951"/>
                    <a:pt x="174294" y="110221"/>
                  </a:cubicBezTo>
                  <a:cubicBezTo>
                    <a:pt x="174294" y="105970"/>
                    <a:pt x="170245" y="105970"/>
                    <a:pt x="163362" y="105970"/>
                  </a:cubicBezTo>
                  <a:lnTo>
                    <a:pt x="129757" y="105970"/>
                  </a:lnTo>
                  <a:lnTo>
                    <a:pt x="138259" y="61911"/>
                  </a:lnTo>
                  <a:cubicBezTo>
                    <a:pt x="139879" y="53795"/>
                    <a:pt x="145547" y="26355"/>
                    <a:pt x="147976" y="21717"/>
                  </a:cubicBezTo>
                  <a:cubicBezTo>
                    <a:pt x="151620" y="14374"/>
                    <a:pt x="158503" y="8577"/>
                    <a:pt x="167006" y="8577"/>
                  </a:cubicBezTo>
                  <a:cubicBezTo>
                    <a:pt x="168625" y="8577"/>
                    <a:pt x="179152" y="8577"/>
                    <a:pt x="186845" y="15534"/>
                  </a:cubicBezTo>
                  <a:cubicBezTo>
                    <a:pt x="169030" y="17080"/>
                    <a:pt x="164981" y="30606"/>
                    <a:pt x="164981" y="36404"/>
                  </a:cubicBezTo>
                  <a:cubicBezTo>
                    <a:pt x="164981" y="45293"/>
                    <a:pt x="172269" y="49930"/>
                    <a:pt x="179962" y="49930"/>
                  </a:cubicBezTo>
                  <a:cubicBezTo>
                    <a:pt x="190489" y="49930"/>
                    <a:pt x="202230" y="41428"/>
                    <a:pt x="202230" y="26742"/>
                  </a:cubicBezTo>
                  <a:cubicBezTo>
                    <a:pt x="202230" y="8964"/>
                    <a:pt x="183606" y="75"/>
                    <a:pt x="167006" y="75"/>
                  </a:cubicBezTo>
                  <a:cubicBezTo>
                    <a:pt x="153240" y="75"/>
                    <a:pt x="127732" y="7031"/>
                    <a:pt x="115586" y="45293"/>
                  </a:cubicBezTo>
                  <a:cubicBezTo>
                    <a:pt x="113157" y="53409"/>
                    <a:pt x="111942" y="57273"/>
                    <a:pt x="102225" y="105970"/>
                  </a:cubicBezTo>
                  <a:lnTo>
                    <a:pt x="74288" y="105970"/>
                  </a:lnTo>
                  <a:cubicBezTo>
                    <a:pt x="66595" y="105970"/>
                    <a:pt x="62141" y="105970"/>
                    <a:pt x="62141" y="113313"/>
                  </a:cubicBezTo>
                  <a:cubicBezTo>
                    <a:pt x="62141" y="117951"/>
                    <a:pt x="65785" y="117951"/>
                    <a:pt x="73478" y="117951"/>
                  </a:cubicBezTo>
                  <a:lnTo>
                    <a:pt x="100200" y="117951"/>
                  </a:lnTo>
                  <a:lnTo>
                    <a:pt x="69834" y="270609"/>
                  </a:lnTo>
                  <a:cubicBezTo>
                    <a:pt x="62546" y="308098"/>
                    <a:pt x="55663" y="343267"/>
                    <a:pt x="34609" y="343267"/>
                  </a:cubicBezTo>
                  <a:cubicBezTo>
                    <a:pt x="32990" y="343267"/>
                    <a:pt x="22868" y="343267"/>
                    <a:pt x="15175" y="336311"/>
                  </a:cubicBezTo>
                  <a:cubicBezTo>
                    <a:pt x="33800" y="335151"/>
                    <a:pt x="37444" y="321238"/>
                    <a:pt x="37444" y="315441"/>
                  </a:cubicBezTo>
                  <a:cubicBezTo>
                    <a:pt x="37444" y="306552"/>
                    <a:pt x="30156" y="301914"/>
                    <a:pt x="22463" y="301914"/>
                  </a:cubicBezTo>
                  <a:cubicBezTo>
                    <a:pt x="11936" y="301914"/>
                    <a:pt x="195" y="310417"/>
                    <a:pt x="195" y="325103"/>
                  </a:cubicBezTo>
                  <a:cubicBezTo>
                    <a:pt x="195" y="342494"/>
                    <a:pt x="18009" y="351770"/>
                    <a:pt x="34609" y="351770"/>
                  </a:cubicBezTo>
                  <a:cubicBezTo>
                    <a:pt x="56878" y="351770"/>
                    <a:pt x="73073" y="328967"/>
                    <a:pt x="80361" y="314281"/>
                  </a:cubicBezTo>
                  <a:cubicBezTo>
                    <a:pt x="93317" y="289933"/>
                    <a:pt x="102630" y="243169"/>
                    <a:pt x="103034" y="240464"/>
                  </a:cubicBezTo>
                  <a:lnTo>
                    <a:pt x="127327" y="117951"/>
                  </a:lnTo>
                  <a:close/>
                </a:path>
              </a:pathLst>
            </a:custGeom>
            <a:solidFill>
              <a:srgbClr val="000000"/>
            </a:solidFill>
            <a:ln w="40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7998E9F-BAAC-61E3-77B9-0A05556263E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717463" y="5204614"/>
              <a:ext cx="191590" cy="13256"/>
            </a:xfrm>
            <a:custGeom>
              <a:avLst/>
              <a:gdLst>
                <a:gd name="connsiteX0" fmla="*/ 180454 w 191590"/>
                <a:gd name="connsiteY0" fmla="*/ 13327 h 13256"/>
                <a:gd name="connsiteX1" fmla="*/ 191790 w 191590"/>
                <a:gd name="connsiteY1" fmla="*/ 6834 h 13256"/>
                <a:gd name="connsiteX2" fmla="*/ 180454 w 191590"/>
                <a:gd name="connsiteY2" fmla="*/ 71 h 13256"/>
                <a:gd name="connsiteX3" fmla="*/ 11537 w 191590"/>
                <a:gd name="connsiteY3" fmla="*/ 71 h 13256"/>
                <a:gd name="connsiteX4" fmla="*/ 200 w 191590"/>
                <a:gd name="connsiteY4" fmla="*/ 6563 h 13256"/>
                <a:gd name="connsiteX5" fmla="*/ 11537 w 191590"/>
                <a:gd name="connsiteY5" fmla="*/ 13327 h 13256"/>
                <a:gd name="connsiteX6" fmla="*/ 180454 w 191590"/>
                <a:gd name="connsiteY6" fmla="*/ 13327 h 1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590" h="13256">
                  <a:moveTo>
                    <a:pt x="180454" y="13327"/>
                  </a:moveTo>
                  <a:cubicBezTo>
                    <a:pt x="184988" y="13327"/>
                    <a:pt x="191790" y="13327"/>
                    <a:pt x="191790" y="6834"/>
                  </a:cubicBezTo>
                  <a:cubicBezTo>
                    <a:pt x="191790" y="71"/>
                    <a:pt x="185272" y="71"/>
                    <a:pt x="180454" y="71"/>
                  </a:cubicBezTo>
                  <a:lnTo>
                    <a:pt x="11537" y="71"/>
                  </a:lnTo>
                  <a:cubicBezTo>
                    <a:pt x="7002" y="71"/>
                    <a:pt x="200" y="71"/>
                    <a:pt x="200" y="6563"/>
                  </a:cubicBezTo>
                  <a:cubicBezTo>
                    <a:pt x="200" y="13327"/>
                    <a:pt x="6719" y="13327"/>
                    <a:pt x="11537" y="13327"/>
                  </a:cubicBezTo>
                  <a:lnTo>
                    <a:pt x="180454" y="13327"/>
                  </a:lnTo>
                  <a:close/>
                </a:path>
              </a:pathLst>
            </a:custGeom>
            <a:solidFill>
              <a:srgbClr val="000000"/>
            </a:solidFill>
            <a:ln w="40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3D42AA7-2251-DC2B-7A64-C412BE1512A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970798" y="5099376"/>
              <a:ext cx="103163" cy="179634"/>
            </a:xfrm>
            <a:custGeom>
              <a:avLst/>
              <a:gdLst>
                <a:gd name="connsiteX0" fmla="*/ 64259 w 103163"/>
                <a:gd name="connsiteY0" fmla="*/ 7646 h 179634"/>
                <a:gd name="connsiteX1" fmla="*/ 55756 w 103163"/>
                <a:gd name="connsiteY1" fmla="*/ 71 h 179634"/>
                <a:gd name="connsiteX2" fmla="*/ 207 w 103163"/>
                <a:gd name="connsiteY2" fmla="*/ 17385 h 179634"/>
                <a:gd name="connsiteX3" fmla="*/ 207 w 103163"/>
                <a:gd name="connsiteY3" fmla="*/ 27124 h 179634"/>
                <a:gd name="connsiteX4" fmla="*/ 41302 w 103163"/>
                <a:gd name="connsiteY4" fmla="*/ 19549 h 179634"/>
                <a:gd name="connsiteX5" fmla="*/ 41302 w 103163"/>
                <a:gd name="connsiteY5" fmla="*/ 157522 h 179634"/>
                <a:gd name="connsiteX6" fmla="*/ 12960 w 103163"/>
                <a:gd name="connsiteY6" fmla="*/ 169966 h 179634"/>
                <a:gd name="connsiteX7" fmla="*/ 2191 w 103163"/>
                <a:gd name="connsiteY7" fmla="*/ 169966 h 179634"/>
                <a:gd name="connsiteX8" fmla="*/ 2191 w 103163"/>
                <a:gd name="connsiteY8" fmla="*/ 179706 h 179634"/>
                <a:gd name="connsiteX9" fmla="*/ 52639 w 103163"/>
                <a:gd name="connsiteY9" fmla="*/ 178623 h 179634"/>
                <a:gd name="connsiteX10" fmla="*/ 103371 w 103163"/>
                <a:gd name="connsiteY10" fmla="*/ 179706 h 179634"/>
                <a:gd name="connsiteX11" fmla="*/ 103371 w 103163"/>
                <a:gd name="connsiteY11" fmla="*/ 169966 h 179634"/>
                <a:gd name="connsiteX12" fmla="*/ 92601 w 103163"/>
                <a:gd name="connsiteY12" fmla="*/ 169966 h 179634"/>
                <a:gd name="connsiteX13" fmla="*/ 64259 w 103163"/>
                <a:gd name="connsiteY13" fmla="*/ 157522 h 179634"/>
                <a:gd name="connsiteX14" fmla="*/ 64259 w 103163"/>
                <a:gd name="connsiteY14" fmla="*/ 7646 h 1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163" h="179634">
                  <a:moveTo>
                    <a:pt x="64259" y="7646"/>
                  </a:moveTo>
                  <a:cubicBezTo>
                    <a:pt x="64259" y="341"/>
                    <a:pt x="63692" y="71"/>
                    <a:pt x="55756" y="71"/>
                  </a:cubicBezTo>
                  <a:cubicBezTo>
                    <a:pt x="37618" y="17114"/>
                    <a:pt x="11827" y="17385"/>
                    <a:pt x="207" y="17385"/>
                  </a:cubicBezTo>
                  <a:lnTo>
                    <a:pt x="207" y="27124"/>
                  </a:lnTo>
                  <a:cubicBezTo>
                    <a:pt x="7009" y="27124"/>
                    <a:pt x="25714" y="27124"/>
                    <a:pt x="41302" y="19549"/>
                  </a:cubicBezTo>
                  <a:lnTo>
                    <a:pt x="41302" y="157522"/>
                  </a:lnTo>
                  <a:cubicBezTo>
                    <a:pt x="41302" y="166449"/>
                    <a:pt x="41302" y="169966"/>
                    <a:pt x="12960" y="169966"/>
                  </a:cubicBezTo>
                  <a:lnTo>
                    <a:pt x="2191" y="169966"/>
                  </a:lnTo>
                  <a:lnTo>
                    <a:pt x="2191" y="179706"/>
                  </a:lnTo>
                  <a:cubicBezTo>
                    <a:pt x="7292" y="179435"/>
                    <a:pt x="42152" y="178623"/>
                    <a:pt x="52639" y="178623"/>
                  </a:cubicBezTo>
                  <a:cubicBezTo>
                    <a:pt x="61425" y="178623"/>
                    <a:pt x="97135" y="179435"/>
                    <a:pt x="103371" y="179706"/>
                  </a:cubicBezTo>
                  <a:lnTo>
                    <a:pt x="103371" y="169966"/>
                  </a:lnTo>
                  <a:lnTo>
                    <a:pt x="92601" y="169966"/>
                  </a:lnTo>
                  <a:cubicBezTo>
                    <a:pt x="64259" y="169966"/>
                    <a:pt x="64259" y="166449"/>
                    <a:pt x="64259" y="157522"/>
                  </a:cubicBezTo>
                  <a:lnTo>
                    <a:pt x="64259" y="7646"/>
                  </a:lnTo>
                  <a:close/>
                </a:path>
              </a:pathLst>
            </a:custGeom>
            <a:solidFill>
              <a:srgbClr val="000000"/>
            </a:solidFill>
            <a:ln w="40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5AABA-FBFF-4E59-22E4-D654361878D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201346" y="5272012"/>
              <a:ext cx="42917" cy="166572"/>
            </a:xfrm>
            <a:custGeom>
              <a:avLst/>
              <a:gdLst>
                <a:gd name="connsiteX0" fmla="*/ 43130 w 42917"/>
                <a:gd name="connsiteY0" fmla="*/ 20558 h 166572"/>
                <a:gd name="connsiteX1" fmla="*/ 21671 w 42917"/>
                <a:gd name="connsiteY1" fmla="*/ 75 h 166572"/>
                <a:gd name="connsiteX2" fmla="*/ 212 w 42917"/>
                <a:gd name="connsiteY2" fmla="*/ 20558 h 166572"/>
                <a:gd name="connsiteX3" fmla="*/ 21671 w 42917"/>
                <a:gd name="connsiteY3" fmla="*/ 41041 h 166572"/>
                <a:gd name="connsiteX4" fmla="*/ 43130 w 42917"/>
                <a:gd name="connsiteY4" fmla="*/ 20558 h 166572"/>
                <a:gd name="connsiteX5" fmla="*/ 43130 w 42917"/>
                <a:gd name="connsiteY5" fmla="*/ 146163 h 166572"/>
                <a:gd name="connsiteX6" fmla="*/ 21671 w 42917"/>
                <a:gd name="connsiteY6" fmla="*/ 125680 h 166572"/>
                <a:gd name="connsiteX7" fmla="*/ 212 w 42917"/>
                <a:gd name="connsiteY7" fmla="*/ 146163 h 166572"/>
                <a:gd name="connsiteX8" fmla="*/ 21671 w 42917"/>
                <a:gd name="connsiteY8" fmla="*/ 166647 h 166572"/>
                <a:gd name="connsiteX9" fmla="*/ 43130 w 42917"/>
                <a:gd name="connsiteY9" fmla="*/ 146163 h 16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917" h="166572">
                  <a:moveTo>
                    <a:pt x="43130" y="20558"/>
                  </a:moveTo>
                  <a:cubicBezTo>
                    <a:pt x="43130" y="9350"/>
                    <a:pt x="33413" y="75"/>
                    <a:pt x="21671" y="75"/>
                  </a:cubicBezTo>
                  <a:cubicBezTo>
                    <a:pt x="9929" y="75"/>
                    <a:pt x="212" y="9350"/>
                    <a:pt x="212" y="20558"/>
                  </a:cubicBezTo>
                  <a:cubicBezTo>
                    <a:pt x="212" y="31766"/>
                    <a:pt x="9929" y="41041"/>
                    <a:pt x="21671" y="41041"/>
                  </a:cubicBezTo>
                  <a:cubicBezTo>
                    <a:pt x="33413" y="41041"/>
                    <a:pt x="43130" y="31766"/>
                    <a:pt x="43130" y="20558"/>
                  </a:cubicBezTo>
                  <a:close/>
                  <a:moveTo>
                    <a:pt x="43130" y="146163"/>
                  </a:moveTo>
                  <a:cubicBezTo>
                    <a:pt x="43130" y="134956"/>
                    <a:pt x="33413" y="125680"/>
                    <a:pt x="21671" y="125680"/>
                  </a:cubicBezTo>
                  <a:cubicBezTo>
                    <a:pt x="9929" y="125680"/>
                    <a:pt x="212" y="134956"/>
                    <a:pt x="212" y="146163"/>
                  </a:cubicBezTo>
                  <a:cubicBezTo>
                    <a:pt x="212" y="157371"/>
                    <a:pt x="9929" y="166647"/>
                    <a:pt x="21671" y="166647"/>
                  </a:cubicBezTo>
                  <a:cubicBezTo>
                    <a:pt x="33413" y="166647"/>
                    <a:pt x="43130" y="157371"/>
                    <a:pt x="43130" y="146163"/>
                  </a:cubicBezTo>
                  <a:close/>
                </a:path>
              </a:pathLst>
            </a:custGeom>
            <a:solidFill>
              <a:srgbClr val="000000"/>
            </a:solidFill>
            <a:ln w="40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890AE9A-7E9D-1A23-232D-2AFE157628D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510176" y="5173460"/>
              <a:ext cx="227543" cy="272080"/>
            </a:xfrm>
            <a:custGeom>
              <a:avLst/>
              <a:gdLst>
                <a:gd name="connsiteX0" fmla="*/ 66216 w 227543"/>
                <a:gd name="connsiteY0" fmla="*/ 10510 h 272080"/>
                <a:gd name="connsiteX1" fmla="*/ 220 w 227543"/>
                <a:gd name="connsiteY1" fmla="*/ 145004 h 272080"/>
                <a:gd name="connsiteX2" fmla="*/ 34635 w 227543"/>
                <a:gd name="connsiteY2" fmla="*/ 244329 h 272080"/>
                <a:gd name="connsiteX3" fmla="*/ 99821 w 227543"/>
                <a:gd name="connsiteY3" fmla="*/ 272155 h 272080"/>
                <a:gd name="connsiteX4" fmla="*/ 227764 w 227543"/>
                <a:gd name="connsiteY4" fmla="*/ 120656 h 272080"/>
                <a:gd name="connsiteX5" fmla="*/ 198207 w 227543"/>
                <a:gd name="connsiteY5" fmla="*/ 20172 h 272080"/>
                <a:gd name="connsiteX6" fmla="*/ 148002 w 227543"/>
                <a:gd name="connsiteY6" fmla="*/ 75 h 272080"/>
                <a:gd name="connsiteX7" fmla="*/ 79577 w 227543"/>
                <a:gd name="connsiteY7" fmla="*/ 69641 h 272080"/>
                <a:gd name="connsiteX8" fmla="*/ 103060 w 227543"/>
                <a:gd name="connsiteY8" fmla="*/ 102878 h 272080"/>
                <a:gd name="connsiteX9" fmla="*/ 119255 w 227543"/>
                <a:gd name="connsiteY9" fmla="*/ 90124 h 272080"/>
                <a:gd name="connsiteX10" fmla="*/ 99011 w 227543"/>
                <a:gd name="connsiteY10" fmla="*/ 49544 h 272080"/>
                <a:gd name="connsiteX11" fmla="*/ 144763 w 227543"/>
                <a:gd name="connsiteY11" fmla="*/ 12829 h 272080"/>
                <a:gd name="connsiteX12" fmla="*/ 194158 w 227543"/>
                <a:gd name="connsiteY12" fmla="*/ 61525 h 272080"/>
                <a:gd name="connsiteX13" fmla="*/ 199422 w 227543"/>
                <a:gd name="connsiteY13" fmla="*/ 121429 h 272080"/>
                <a:gd name="connsiteX14" fmla="*/ 110753 w 227543"/>
                <a:gd name="connsiteY14" fmla="*/ 257083 h 272080"/>
                <a:gd name="connsiteX15" fmla="*/ 27752 w 227543"/>
                <a:gd name="connsiteY15" fmla="*/ 129931 h 272080"/>
                <a:gd name="connsiteX16" fmla="*/ 71884 w 227543"/>
                <a:gd name="connsiteY16" fmla="*/ 15147 h 272080"/>
                <a:gd name="connsiteX17" fmla="*/ 66216 w 227543"/>
                <a:gd name="connsiteY17" fmla="*/ 10510 h 27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7543" h="272080">
                  <a:moveTo>
                    <a:pt x="66216" y="10510"/>
                  </a:moveTo>
                  <a:cubicBezTo>
                    <a:pt x="18035" y="40268"/>
                    <a:pt x="220" y="93602"/>
                    <a:pt x="220" y="145004"/>
                  </a:cubicBezTo>
                  <a:cubicBezTo>
                    <a:pt x="220" y="180173"/>
                    <a:pt x="8318" y="219594"/>
                    <a:pt x="34635" y="244329"/>
                  </a:cubicBezTo>
                  <a:cubicBezTo>
                    <a:pt x="52450" y="261334"/>
                    <a:pt x="74313" y="272155"/>
                    <a:pt x="99821" y="272155"/>
                  </a:cubicBezTo>
                  <a:cubicBezTo>
                    <a:pt x="175129" y="272155"/>
                    <a:pt x="227764" y="220754"/>
                    <a:pt x="227764" y="120656"/>
                  </a:cubicBezTo>
                  <a:cubicBezTo>
                    <a:pt x="227764" y="85873"/>
                    <a:pt x="226549" y="47225"/>
                    <a:pt x="198207" y="20172"/>
                  </a:cubicBezTo>
                  <a:cubicBezTo>
                    <a:pt x="185251" y="7804"/>
                    <a:pt x="167031" y="75"/>
                    <a:pt x="148002" y="75"/>
                  </a:cubicBezTo>
                  <a:cubicBezTo>
                    <a:pt x="107514" y="75"/>
                    <a:pt x="79577" y="32152"/>
                    <a:pt x="79577" y="69641"/>
                  </a:cubicBezTo>
                  <a:cubicBezTo>
                    <a:pt x="79577" y="83554"/>
                    <a:pt x="84840" y="102878"/>
                    <a:pt x="103060" y="102878"/>
                  </a:cubicBezTo>
                  <a:cubicBezTo>
                    <a:pt x="111158" y="102878"/>
                    <a:pt x="119255" y="98240"/>
                    <a:pt x="119255" y="90124"/>
                  </a:cubicBezTo>
                  <a:cubicBezTo>
                    <a:pt x="119255" y="73119"/>
                    <a:pt x="99011" y="66935"/>
                    <a:pt x="99011" y="49544"/>
                  </a:cubicBezTo>
                  <a:cubicBezTo>
                    <a:pt x="99011" y="27515"/>
                    <a:pt x="122494" y="12829"/>
                    <a:pt x="144763" y="12829"/>
                  </a:cubicBezTo>
                  <a:cubicBezTo>
                    <a:pt x="171080" y="12829"/>
                    <a:pt x="188085" y="38336"/>
                    <a:pt x="194158" y="61525"/>
                  </a:cubicBezTo>
                  <a:cubicBezTo>
                    <a:pt x="199422" y="80849"/>
                    <a:pt x="199422" y="101332"/>
                    <a:pt x="199422" y="121429"/>
                  </a:cubicBezTo>
                  <a:cubicBezTo>
                    <a:pt x="199422" y="178628"/>
                    <a:pt x="182822" y="257083"/>
                    <a:pt x="110753" y="257083"/>
                  </a:cubicBezTo>
                  <a:cubicBezTo>
                    <a:pt x="49616" y="257083"/>
                    <a:pt x="27752" y="194860"/>
                    <a:pt x="27752" y="129931"/>
                  </a:cubicBezTo>
                  <a:cubicBezTo>
                    <a:pt x="27752" y="87805"/>
                    <a:pt x="40303" y="45679"/>
                    <a:pt x="71884" y="15147"/>
                  </a:cubicBezTo>
                  <a:lnTo>
                    <a:pt x="66216" y="10510"/>
                  </a:lnTo>
                  <a:close/>
                </a:path>
              </a:pathLst>
            </a:custGeom>
            <a:solidFill>
              <a:srgbClr val="000000"/>
            </a:solidFill>
            <a:ln w="40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CF70CA9-922D-B6B9-3267-AC3E72BB7EB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782099" y="5174620"/>
              <a:ext cx="294349" cy="263964"/>
            </a:xfrm>
            <a:custGeom>
              <a:avLst/>
              <a:gdLst>
                <a:gd name="connsiteX0" fmla="*/ 227771 w 294349"/>
                <a:gd name="connsiteY0" fmla="*/ 44133 h 263964"/>
                <a:gd name="connsiteX1" fmla="*/ 233439 w 294349"/>
                <a:gd name="connsiteY1" fmla="*/ 38723 h 263964"/>
                <a:gd name="connsiteX2" fmla="*/ 286478 w 294349"/>
                <a:gd name="connsiteY2" fmla="*/ 12056 h 263964"/>
                <a:gd name="connsiteX3" fmla="*/ 294576 w 294349"/>
                <a:gd name="connsiteY3" fmla="*/ 4712 h 263964"/>
                <a:gd name="connsiteX4" fmla="*/ 289313 w 294349"/>
                <a:gd name="connsiteY4" fmla="*/ 75 h 263964"/>
                <a:gd name="connsiteX5" fmla="*/ 256112 w 294349"/>
                <a:gd name="connsiteY5" fmla="*/ 1234 h 263964"/>
                <a:gd name="connsiteX6" fmla="*/ 215624 w 294349"/>
                <a:gd name="connsiteY6" fmla="*/ 75 h 263964"/>
                <a:gd name="connsiteX7" fmla="*/ 207931 w 294349"/>
                <a:gd name="connsiteY7" fmla="*/ 7418 h 263964"/>
                <a:gd name="connsiteX8" fmla="*/ 214005 w 294349"/>
                <a:gd name="connsiteY8" fmla="*/ 12056 h 263964"/>
                <a:gd name="connsiteX9" fmla="*/ 228580 w 294349"/>
                <a:gd name="connsiteY9" fmla="*/ 20945 h 263964"/>
                <a:gd name="connsiteX10" fmla="*/ 217649 w 294349"/>
                <a:gd name="connsiteY10" fmla="*/ 39495 h 263964"/>
                <a:gd name="connsiteX11" fmla="*/ 123716 w 294349"/>
                <a:gd name="connsiteY11" fmla="*/ 142685 h 263964"/>
                <a:gd name="connsiteX12" fmla="*/ 79179 w 294349"/>
                <a:gd name="connsiteY12" fmla="*/ 27901 h 263964"/>
                <a:gd name="connsiteX13" fmla="*/ 76750 w 294349"/>
                <a:gd name="connsiteY13" fmla="*/ 21331 h 263964"/>
                <a:gd name="connsiteX14" fmla="*/ 100638 w 294349"/>
                <a:gd name="connsiteY14" fmla="*/ 12056 h 263964"/>
                <a:gd name="connsiteX15" fmla="*/ 110355 w 294349"/>
                <a:gd name="connsiteY15" fmla="*/ 4326 h 263964"/>
                <a:gd name="connsiteX16" fmla="*/ 104282 w 294349"/>
                <a:gd name="connsiteY16" fmla="*/ 75 h 263964"/>
                <a:gd name="connsiteX17" fmla="*/ 53267 w 294349"/>
                <a:gd name="connsiteY17" fmla="*/ 1234 h 263964"/>
                <a:gd name="connsiteX18" fmla="*/ 7920 w 294349"/>
                <a:gd name="connsiteY18" fmla="*/ 75 h 263964"/>
                <a:gd name="connsiteX19" fmla="*/ 227 w 294349"/>
                <a:gd name="connsiteY19" fmla="*/ 7804 h 263964"/>
                <a:gd name="connsiteX20" fmla="*/ 9539 w 294349"/>
                <a:gd name="connsiteY20" fmla="*/ 12056 h 263964"/>
                <a:gd name="connsiteX21" fmla="*/ 39096 w 294349"/>
                <a:gd name="connsiteY21" fmla="*/ 25196 h 263964"/>
                <a:gd name="connsiteX22" fmla="*/ 88896 w 294349"/>
                <a:gd name="connsiteY22" fmla="*/ 152347 h 263964"/>
                <a:gd name="connsiteX23" fmla="*/ 90516 w 294349"/>
                <a:gd name="connsiteY23" fmla="*/ 158917 h 263964"/>
                <a:gd name="connsiteX24" fmla="*/ 72296 w 294349"/>
                <a:gd name="connsiteY24" fmla="*/ 229256 h 263964"/>
                <a:gd name="connsiteX25" fmla="*/ 34237 w 294349"/>
                <a:gd name="connsiteY25" fmla="*/ 252058 h 263964"/>
                <a:gd name="connsiteX26" fmla="*/ 23305 w 294349"/>
                <a:gd name="connsiteY26" fmla="*/ 259788 h 263964"/>
                <a:gd name="connsiteX27" fmla="*/ 28974 w 294349"/>
                <a:gd name="connsiteY27" fmla="*/ 264039 h 263964"/>
                <a:gd name="connsiteX28" fmla="*/ 79989 w 294349"/>
                <a:gd name="connsiteY28" fmla="*/ 262880 h 263964"/>
                <a:gd name="connsiteX29" fmla="*/ 131814 w 294349"/>
                <a:gd name="connsiteY29" fmla="*/ 264039 h 263964"/>
                <a:gd name="connsiteX30" fmla="*/ 139506 w 294349"/>
                <a:gd name="connsiteY30" fmla="*/ 256310 h 263964"/>
                <a:gd name="connsiteX31" fmla="*/ 128170 w 294349"/>
                <a:gd name="connsiteY31" fmla="*/ 252058 h 263964"/>
                <a:gd name="connsiteX32" fmla="*/ 112784 w 294349"/>
                <a:gd name="connsiteY32" fmla="*/ 251285 h 263964"/>
                <a:gd name="connsiteX33" fmla="*/ 101852 w 294349"/>
                <a:gd name="connsiteY33" fmla="*/ 245102 h 263964"/>
                <a:gd name="connsiteX34" fmla="*/ 107521 w 294349"/>
                <a:gd name="connsiteY34" fmla="*/ 220754 h 263964"/>
                <a:gd name="connsiteX35" fmla="*/ 121692 w 294349"/>
                <a:gd name="connsiteY35" fmla="*/ 166260 h 263964"/>
                <a:gd name="connsiteX36" fmla="*/ 127360 w 294349"/>
                <a:gd name="connsiteY36" fmla="*/ 154279 h 263964"/>
                <a:gd name="connsiteX37" fmla="*/ 227771 w 294349"/>
                <a:gd name="connsiteY37" fmla="*/ 44133 h 2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4349" h="263964">
                  <a:moveTo>
                    <a:pt x="227771" y="44133"/>
                  </a:moveTo>
                  <a:lnTo>
                    <a:pt x="233439" y="38723"/>
                  </a:lnTo>
                  <a:cubicBezTo>
                    <a:pt x="245585" y="27128"/>
                    <a:pt x="258946" y="13988"/>
                    <a:pt x="286478" y="12056"/>
                  </a:cubicBezTo>
                  <a:cubicBezTo>
                    <a:pt x="290932" y="11669"/>
                    <a:pt x="294576" y="11669"/>
                    <a:pt x="294576" y="4712"/>
                  </a:cubicBezTo>
                  <a:cubicBezTo>
                    <a:pt x="294576" y="1621"/>
                    <a:pt x="292552" y="75"/>
                    <a:pt x="289313" y="75"/>
                  </a:cubicBezTo>
                  <a:cubicBezTo>
                    <a:pt x="278786" y="75"/>
                    <a:pt x="267044" y="1234"/>
                    <a:pt x="256112" y="1234"/>
                  </a:cubicBezTo>
                  <a:cubicBezTo>
                    <a:pt x="242751" y="1234"/>
                    <a:pt x="228580" y="75"/>
                    <a:pt x="215624" y="75"/>
                  </a:cubicBezTo>
                  <a:cubicBezTo>
                    <a:pt x="213195" y="75"/>
                    <a:pt x="207931" y="75"/>
                    <a:pt x="207931" y="7418"/>
                  </a:cubicBezTo>
                  <a:cubicBezTo>
                    <a:pt x="207931" y="11669"/>
                    <a:pt x="211980" y="12056"/>
                    <a:pt x="214005" y="12056"/>
                  </a:cubicBezTo>
                  <a:cubicBezTo>
                    <a:pt x="216839" y="12056"/>
                    <a:pt x="228580" y="12828"/>
                    <a:pt x="228580" y="20945"/>
                  </a:cubicBezTo>
                  <a:cubicBezTo>
                    <a:pt x="228580" y="27515"/>
                    <a:pt x="219268" y="37563"/>
                    <a:pt x="217649" y="39495"/>
                  </a:cubicBezTo>
                  <a:lnTo>
                    <a:pt x="123716" y="142685"/>
                  </a:lnTo>
                  <a:lnTo>
                    <a:pt x="79179" y="27901"/>
                  </a:lnTo>
                  <a:cubicBezTo>
                    <a:pt x="76750" y="22490"/>
                    <a:pt x="76750" y="21717"/>
                    <a:pt x="76750" y="21331"/>
                  </a:cubicBezTo>
                  <a:cubicBezTo>
                    <a:pt x="76750" y="12056"/>
                    <a:pt x="96589" y="12056"/>
                    <a:pt x="100638" y="12056"/>
                  </a:cubicBezTo>
                  <a:cubicBezTo>
                    <a:pt x="106306" y="12056"/>
                    <a:pt x="110355" y="12056"/>
                    <a:pt x="110355" y="4326"/>
                  </a:cubicBezTo>
                  <a:cubicBezTo>
                    <a:pt x="110355" y="75"/>
                    <a:pt x="105496" y="75"/>
                    <a:pt x="104282" y="75"/>
                  </a:cubicBezTo>
                  <a:cubicBezTo>
                    <a:pt x="92945" y="75"/>
                    <a:pt x="64603" y="1234"/>
                    <a:pt x="53267" y="1234"/>
                  </a:cubicBezTo>
                  <a:cubicBezTo>
                    <a:pt x="43145" y="1234"/>
                    <a:pt x="18042" y="75"/>
                    <a:pt x="7920" y="75"/>
                  </a:cubicBezTo>
                  <a:cubicBezTo>
                    <a:pt x="5491" y="75"/>
                    <a:pt x="227" y="75"/>
                    <a:pt x="227" y="7804"/>
                  </a:cubicBezTo>
                  <a:cubicBezTo>
                    <a:pt x="227" y="12056"/>
                    <a:pt x="4276" y="12056"/>
                    <a:pt x="9539" y="12056"/>
                  </a:cubicBezTo>
                  <a:cubicBezTo>
                    <a:pt x="33832" y="12056"/>
                    <a:pt x="35452" y="15534"/>
                    <a:pt x="39096" y="25196"/>
                  </a:cubicBezTo>
                  <a:lnTo>
                    <a:pt x="88896" y="152347"/>
                  </a:lnTo>
                  <a:cubicBezTo>
                    <a:pt x="89301" y="153506"/>
                    <a:pt x="90516" y="157758"/>
                    <a:pt x="90516" y="158917"/>
                  </a:cubicBezTo>
                  <a:cubicBezTo>
                    <a:pt x="90516" y="160077"/>
                    <a:pt x="74320" y="222300"/>
                    <a:pt x="72296" y="229256"/>
                  </a:cubicBezTo>
                  <a:cubicBezTo>
                    <a:pt x="67033" y="250512"/>
                    <a:pt x="66628" y="251672"/>
                    <a:pt x="34237" y="252058"/>
                  </a:cubicBezTo>
                  <a:cubicBezTo>
                    <a:pt x="26544" y="252058"/>
                    <a:pt x="23305" y="252058"/>
                    <a:pt x="23305" y="259788"/>
                  </a:cubicBezTo>
                  <a:cubicBezTo>
                    <a:pt x="23305" y="264039"/>
                    <a:pt x="28164" y="264039"/>
                    <a:pt x="28974" y="264039"/>
                  </a:cubicBezTo>
                  <a:cubicBezTo>
                    <a:pt x="40310" y="264039"/>
                    <a:pt x="68652" y="262880"/>
                    <a:pt x="79989" y="262880"/>
                  </a:cubicBezTo>
                  <a:cubicBezTo>
                    <a:pt x="91325" y="262880"/>
                    <a:pt x="120477" y="264039"/>
                    <a:pt x="131814" y="264039"/>
                  </a:cubicBezTo>
                  <a:cubicBezTo>
                    <a:pt x="134648" y="264039"/>
                    <a:pt x="139506" y="264039"/>
                    <a:pt x="139506" y="256310"/>
                  </a:cubicBezTo>
                  <a:cubicBezTo>
                    <a:pt x="139506" y="252058"/>
                    <a:pt x="135862" y="252058"/>
                    <a:pt x="128170" y="252058"/>
                  </a:cubicBezTo>
                  <a:cubicBezTo>
                    <a:pt x="127360" y="252058"/>
                    <a:pt x="119667" y="252058"/>
                    <a:pt x="112784" y="251285"/>
                  </a:cubicBezTo>
                  <a:cubicBezTo>
                    <a:pt x="104282" y="250512"/>
                    <a:pt x="101852" y="249739"/>
                    <a:pt x="101852" y="245102"/>
                  </a:cubicBezTo>
                  <a:cubicBezTo>
                    <a:pt x="101852" y="242396"/>
                    <a:pt x="105496" y="228870"/>
                    <a:pt x="107521" y="220754"/>
                  </a:cubicBezTo>
                  <a:lnTo>
                    <a:pt x="121692" y="166260"/>
                  </a:lnTo>
                  <a:cubicBezTo>
                    <a:pt x="123716" y="158917"/>
                    <a:pt x="124121" y="157758"/>
                    <a:pt x="127360" y="154279"/>
                  </a:cubicBezTo>
                  <a:lnTo>
                    <a:pt x="227771" y="44133"/>
                  </a:lnTo>
                  <a:close/>
                </a:path>
              </a:pathLst>
            </a:custGeom>
            <a:solidFill>
              <a:srgbClr val="000000"/>
            </a:solidFill>
            <a:ln w="40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6F26746-A9A3-0AE1-5FB6-1FCE8DB9643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239029" y="5334235"/>
              <a:ext cx="247382" cy="15459"/>
            </a:xfrm>
            <a:custGeom>
              <a:avLst/>
              <a:gdLst>
                <a:gd name="connsiteX0" fmla="*/ 233450 w 247382"/>
                <a:gd name="connsiteY0" fmla="*/ 15534 h 15459"/>
                <a:gd name="connsiteX1" fmla="*/ 247621 w 247382"/>
                <a:gd name="connsiteY1" fmla="*/ 7804 h 15459"/>
                <a:gd name="connsiteX2" fmla="*/ 233450 w 247382"/>
                <a:gd name="connsiteY2" fmla="*/ 75 h 15459"/>
                <a:gd name="connsiteX3" fmla="*/ 14409 w 247382"/>
                <a:gd name="connsiteY3" fmla="*/ 75 h 15459"/>
                <a:gd name="connsiteX4" fmla="*/ 238 w 247382"/>
                <a:gd name="connsiteY4" fmla="*/ 7804 h 15459"/>
                <a:gd name="connsiteX5" fmla="*/ 14409 w 247382"/>
                <a:gd name="connsiteY5" fmla="*/ 15534 h 15459"/>
                <a:gd name="connsiteX6" fmla="*/ 233450 w 247382"/>
                <a:gd name="connsiteY6" fmla="*/ 15534 h 1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382" h="15459">
                  <a:moveTo>
                    <a:pt x="233450" y="15534"/>
                  </a:moveTo>
                  <a:cubicBezTo>
                    <a:pt x="240333" y="15534"/>
                    <a:pt x="247621" y="15534"/>
                    <a:pt x="247621" y="7804"/>
                  </a:cubicBezTo>
                  <a:cubicBezTo>
                    <a:pt x="247621" y="75"/>
                    <a:pt x="240333" y="75"/>
                    <a:pt x="233450" y="75"/>
                  </a:cubicBezTo>
                  <a:lnTo>
                    <a:pt x="14409" y="75"/>
                  </a:lnTo>
                  <a:cubicBezTo>
                    <a:pt x="7526" y="75"/>
                    <a:pt x="238" y="75"/>
                    <a:pt x="238" y="7804"/>
                  </a:cubicBezTo>
                  <a:cubicBezTo>
                    <a:pt x="238" y="15534"/>
                    <a:pt x="7526" y="15534"/>
                    <a:pt x="14409" y="15534"/>
                  </a:cubicBezTo>
                  <a:lnTo>
                    <a:pt x="233450" y="15534"/>
                  </a:lnTo>
                  <a:close/>
                </a:path>
              </a:pathLst>
            </a:custGeom>
            <a:solidFill>
              <a:srgbClr val="000000"/>
            </a:solidFill>
            <a:ln w="40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F8845D3-90EC-3093-212C-62F477BBF30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475122" y="5241094"/>
              <a:ext cx="359534" cy="201741"/>
            </a:xfrm>
            <a:custGeom>
              <a:avLst/>
              <a:gdLst>
                <a:gd name="connsiteX0" fmla="*/ 315647 w 359534"/>
                <a:gd name="connsiteY0" fmla="*/ 108675 h 201741"/>
                <a:gd name="connsiteX1" fmla="*/ 279207 w 359534"/>
                <a:gd name="connsiteY1" fmla="*/ 145777 h 201741"/>
                <a:gd name="connsiteX2" fmla="*/ 257749 w 359534"/>
                <a:gd name="connsiteY2" fmla="*/ 197178 h 201741"/>
                <a:gd name="connsiteX3" fmla="*/ 265846 w 359534"/>
                <a:gd name="connsiteY3" fmla="*/ 201816 h 201741"/>
                <a:gd name="connsiteX4" fmla="*/ 274754 w 359534"/>
                <a:gd name="connsiteY4" fmla="*/ 194087 h 201741"/>
                <a:gd name="connsiteX5" fmla="*/ 353706 w 359534"/>
                <a:gd name="connsiteY5" fmla="*/ 105970 h 201741"/>
                <a:gd name="connsiteX6" fmla="*/ 359779 w 359534"/>
                <a:gd name="connsiteY6" fmla="*/ 100945 h 201741"/>
                <a:gd name="connsiteX7" fmla="*/ 356540 w 359534"/>
                <a:gd name="connsiteY7" fmla="*/ 96694 h 201741"/>
                <a:gd name="connsiteX8" fmla="*/ 274349 w 359534"/>
                <a:gd name="connsiteY8" fmla="*/ 5872 h 201741"/>
                <a:gd name="connsiteX9" fmla="*/ 265846 w 359534"/>
                <a:gd name="connsiteY9" fmla="*/ 75 h 201741"/>
                <a:gd name="connsiteX10" fmla="*/ 257749 w 359534"/>
                <a:gd name="connsiteY10" fmla="*/ 4712 h 201741"/>
                <a:gd name="connsiteX11" fmla="*/ 278398 w 359534"/>
                <a:gd name="connsiteY11" fmla="*/ 55728 h 201741"/>
                <a:gd name="connsiteX12" fmla="*/ 315647 w 359534"/>
                <a:gd name="connsiteY12" fmla="*/ 93216 h 201741"/>
                <a:gd name="connsiteX13" fmla="*/ 14820 w 359534"/>
                <a:gd name="connsiteY13" fmla="*/ 93216 h 201741"/>
                <a:gd name="connsiteX14" fmla="*/ 244 w 359534"/>
                <a:gd name="connsiteY14" fmla="*/ 100945 h 201741"/>
                <a:gd name="connsiteX15" fmla="*/ 14820 w 359534"/>
                <a:gd name="connsiteY15" fmla="*/ 108675 h 201741"/>
                <a:gd name="connsiteX16" fmla="*/ 315647 w 359534"/>
                <a:gd name="connsiteY16" fmla="*/ 108675 h 2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9534" h="201741">
                  <a:moveTo>
                    <a:pt x="315647" y="108675"/>
                  </a:moveTo>
                  <a:cubicBezTo>
                    <a:pt x="293378" y="124907"/>
                    <a:pt x="282446" y="140753"/>
                    <a:pt x="279207" y="145777"/>
                  </a:cubicBezTo>
                  <a:cubicBezTo>
                    <a:pt x="260988" y="172444"/>
                    <a:pt x="257749" y="196792"/>
                    <a:pt x="257749" y="197178"/>
                  </a:cubicBezTo>
                  <a:cubicBezTo>
                    <a:pt x="257749" y="201816"/>
                    <a:pt x="262607" y="201816"/>
                    <a:pt x="265846" y="201816"/>
                  </a:cubicBezTo>
                  <a:cubicBezTo>
                    <a:pt x="272729" y="201816"/>
                    <a:pt x="273134" y="201043"/>
                    <a:pt x="274754" y="194087"/>
                  </a:cubicBezTo>
                  <a:cubicBezTo>
                    <a:pt x="284066" y="156212"/>
                    <a:pt x="307954" y="123748"/>
                    <a:pt x="353706" y="105970"/>
                  </a:cubicBezTo>
                  <a:cubicBezTo>
                    <a:pt x="358564" y="104424"/>
                    <a:pt x="359779" y="103651"/>
                    <a:pt x="359779" y="100945"/>
                  </a:cubicBezTo>
                  <a:cubicBezTo>
                    <a:pt x="359779" y="98240"/>
                    <a:pt x="357350" y="97081"/>
                    <a:pt x="356540" y="96694"/>
                  </a:cubicBezTo>
                  <a:cubicBezTo>
                    <a:pt x="338725" y="90124"/>
                    <a:pt x="289734" y="70800"/>
                    <a:pt x="274349" y="5872"/>
                  </a:cubicBezTo>
                  <a:cubicBezTo>
                    <a:pt x="273134" y="1234"/>
                    <a:pt x="272729" y="75"/>
                    <a:pt x="265846" y="75"/>
                  </a:cubicBezTo>
                  <a:cubicBezTo>
                    <a:pt x="262607" y="75"/>
                    <a:pt x="257749" y="75"/>
                    <a:pt x="257749" y="4712"/>
                  </a:cubicBezTo>
                  <a:cubicBezTo>
                    <a:pt x="257749" y="5485"/>
                    <a:pt x="261393" y="29834"/>
                    <a:pt x="278398" y="55728"/>
                  </a:cubicBezTo>
                  <a:cubicBezTo>
                    <a:pt x="286495" y="67322"/>
                    <a:pt x="298237" y="80849"/>
                    <a:pt x="315647" y="93216"/>
                  </a:cubicBezTo>
                  <a:lnTo>
                    <a:pt x="14820" y="93216"/>
                  </a:lnTo>
                  <a:cubicBezTo>
                    <a:pt x="7532" y="93216"/>
                    <a:pt x="244" y="93216"/>
                    <a:pt x="244" y="100945"/>
                  </a:cubicBezTo>
                  <a:cubicBezTo>
                    <a:pt x="244" y="108675"/>
                    <a:pt x="7532" y="108675"/>
                    <a:pt x="14820" y="108675"/>
                  </a:cubicBezTo>
                  <a:lnTo>
                    <a:pt x="315647" y="108675"/>
                  </a:lnTo>
                  <a:close/>
                </a:path>
              </a:pathLst>
            </a:custGeom>
            <a:solidFill>
              <a:srgbClr val="000000"/>
            </a:solidFill>
            <a:ln w="40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43CD206-0B7D-A768-B087-DDD8153817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998948" y="5173460"/>
              <a:ext cx="227543" cy="272080"/>
            </a:xfrm>
            <a:custGeom>
              <a:avLst/>
              <a:gdLst>
                <a:gd name="connsiteX0" fmla="*/ 66252 w 227543"/>
                <a:gd name="connsiteY0" fmla="*/ 10510 h 272080"/>
                <a:gd name="connsiteX1" fmla="*/ 257 w 227543"/>
                <a:gd name="connsiteY1" fmla="*/ 145004 h 272080"/>
                <a:gd name="connsiteX2" fmla="*/ 34672 w 227543"/>
                <a:gd name="connsiteY2" fmla="*/ 244329 h 272080"/>
                <a:gd name="connsiteX3" fmla="*/ 99858 w 227543"/>
                <a:gd name="connsiteY3" fmla="*/ 272155 h 272080"/>
                <a:gd name="connsiteX4" fmla="*/ 227800 w 227543"/>
                <a:gd name="connsiteY4" fmla="*/ 120656 h 272080"/>
                <a:gd name="connsiteX5" fmla="*/ 198244 w 227543"/>
                <a:gd name="connsiteY5" fmla="*/ 20172 h 272080"/>
                <a:gd name="connsiteX6" fmla="*/ 148038 w 227543"/>
                <a:gd name="connsiteY6" fmla="*/ 75 h 272080"/>
                <a:gd name="connsiteX7" fmla="*/ 79613 w 227543"/>
                <a:gd name="connsiteY7" fmla="*/ 69641 h 272080"/>
                <a:gd name="connsiteX8" fmla="*/ 103097 w 227543"/>
                <a:gd name="connsiteY8" fmla="*/ 102878 h 272080"/>
                <a:gd name="connsiteX9" fmla="*/ 119292 w 227543"/>
                <a:gd name="connsiteY9" fmla="*/ 90124 h 272080"/>
                <a:gd name="connsiteX10" fmla="*/ 99048 w 227543"/>
                <a:gd name="connsiteY10" fmla="*/ 49544 h 272080"/>
                <a:gd name="connsiteX11" fmla="*/ 144799 w 227543"/>
                <a:gd name="connsiteY11" fmla="*/ 12829 h 272080"/>
                <a:gd name="connsiteX12" fmla="*/ 194195 w 227543"/>
                <a:gd name="connsiteY12" fmla="*/ 61525 h 272080"/>
                <a:gd name="connsiteX13" fmla="*/ 199458 w 227543"/>
                <a:gd name="connsiteY13" fmla="*/ 121429 h 272080"/>
                <a:gd name="connsiteX14" fmla="*/ 110789 w 227543"/>
                <a:gd name="connsiteY14" fmla="*/ 257083 h 272080"/>
                <a:gd name="connsiteX15" fmla="*/ 27789 w 227543"/>
                <a:gd name="connsiteY15" fmla="*/ 129931 h 272080"/>
                <a:gd name="connsiteX16" fmla="*/ 71921 w 227543"/>
                <a:gd name="connsiteY16" fmla="*/ 15147 h 272080"/>
                <a:gd name="connsiteX17" fmla="*/ 66252 w 227543"/>
                <a:gd name="connsiteY17" fmla="*/ 10510 h 27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7543" h="272080">
                  <a:moveTo>
                    <a:pt x="66252" y="10510"/>
                  </a:moveTo>
                  <a:cubicBezTo>
                    <a:pt x="18071" y="40268"/>
                    <a:pt x="257" y="93602"/>
                    <a:pt x="257" y="145004"/>
                  </a:cubicBezTo>
                  <a:cubicBezTo>
                    <a:pt x="257" y="180173"/>
                    <a:pt x="8354" y="219594"/>
                    <a:pt x="34672" y="244329"/>
                  </a:cubicBezTo>
                  <a:cubicBezTo>
                    <a:pt x="52486" y="261334"/>
                    <a:pt x="74350" y="272155"/>
                    <a:pt x="99858" y="272155"/>
                  </a:cubicBezTo>
                  <a:cubicBezTo>
                    <a:pt x="175166" y="272155"/>
                    <a:pt x="227800" y="220754"/>
                    <a:pt x="227800" y="120656"/>
                  </a:cubicBezTo>
                  <a:cubicBezTo>
                    <a:pt x="227800" y="85873"/>
                    <a:pt x="226586" y="47225"/>
                    <a:pt x="198244" y="20172"/>
                  </a:cubicBezTo>
                  <a:cubicBezTo>
                    <a:pt x="185288" y="7804"/>
                    <a:pt x="167068" y="75"/>
                    <a:pt x="148038" y="75"/>
                  </a:cubicBezTo>
                  <a:cubicBezTo>
                    <a:pt x="107550" y="75"/>
                    <a:pt x="79613" y="32152"/>
                    <a:pt x="79613" y="69641"/>
                  </a:cubicBezTo>
                  <a:cubicBezTo>
                    <a:pt x="79613" y="83554"/>
                    <a:pt x="84877" y="102878"/>
                    <a:pt x="103097" y="102878"/>
                  </a:cubicBezTo>
                  <a:cubicBezTo>
                    <a:pt x="111194" y="102878"/>
                    <a:pt x="119292" y="98240"/>
                    <a:pt x="119292" y="90124"/>
                  </a:cubicBezTo>
                  <a:cubicBezTo>
                    <a:pt x="119292" y="73119"/>
                    <a:pt x="99048" y="66935"/>
                    <a:pt x="99048" y="49544"/>
                  </a:cubicBezTo>
                  <a:cubicBezTo>
                    <a:pt x="99048" y="27515"/>
                    <a:pt x="122531" y="12829"/>
                    <a:pt x="144799" y="12829"/>
                  </a:cubicBezTo>
                  <a:cubicBezTo>
                    <a:pt x="171117" y="12829"/>
                    <a:pt x="188122" y="38336"/>
                    <a:pt x="194195" y="61525"/>
                  </a:cubicBezTo>
                  <a:cubicBezTo>
                    <a:pt x="199458" y="80849"/>
                    <a:pt x="199458" y="101332"/>
                    <a:pt x="199458" y="121429"/>
                  </a:cubicBezTo>
                  <a:cubicBezTo>
                    <a:pt x="199458" y="178628"/>
                    <a:pt x="182858" y="257083"/>
                    <a:pt x="110789" y="257083"/>
                  </a:cubicBezTo>
                  <a:cubicBezTo>
                    <a:pt x="49652" y="257083"/>
                    <a:pt x="27789" y="194860"/>
                    <a:pt x="27789" y="129931"/>
                  </a:cubicBezTo>
                  <a:cubicBezTo>
                    <a:pt x="27789" y="87805"/>
                    <a:pt x="40340" y="45679"/>
                    <a:pt x="71921" y="15147"/>
                  </a:cubicBezTo>
                  <a:lnTo>
                    <a:pt x="66252" y="10510"/>
                  </a:lnTo>
                  <a:close/>
                </a:path>
              </a:pathLst>
            </a:custGeom>
            <a:solidFill>
              <a:srgbClr val="000000"/>
            </a:solidFill>
            <a:ln w="40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A3AF85D-07CC-8167-37BF-1942397F4B6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3267632" y="5174620"/>
              <a:ext cx="333622" cy="263964"/>
            </a:xfrm>
            <a:custGeom>
              <a:avLst/>
              <a:gdLst>
                <a:gd name="connsiteX0" fmla="*/ 185700 w 333622"/>
                <a:gd name="connsiteY0" fmla="*/ 105197 h 263964"/>
                <a:gd name="connsiteX1" fmla="*/ 151689 w 333622"/>
                <a:gd name="connsiteY1" fmla="*/ 28288 h 263964"/>
                <a:gd name="connsiteX2" fmla="*/ 149665 w 333622"/>
                <a:gd name="connsiteY2" fmla="*/ 23263 h 263964"/>
                <a:gd name="connsiteX3" fmla="*/ 173553 w 333622"/>
                <a:gd name="connsiteY3" fmla="*/ 12056 h 263964"/>
                <a:gd name="connsiteX4" fmla="*/ 181651 w 333622"/>
                <a:gd name="connsiteY4" fmla="*/ 4712 h 263964"/>
                <a:gd name="connsiteX5" fmla="*/ 175577 w 333622"/>
                <a:gd name="connsiteY5" fmla="*/ 75 h 263964"/>
                <a:gd name="connsiteX6" fmla="*/ 124562 w 333622"/>
                <a:gd name="connsiteY6" fmla="*/ 1234 h 263964"/>
                <a:gd name="connsiteX7" fmla="*/ 79216 w 333622"/>
                <a:gd name="connsiteY7" fmla="*/ 75 h 263964"/>
                <a:gd name="connsiteX8" fmla="*/ 71928 w 333622"/>
                <a:gd name="connsiteY8" fmla="*/ 7804 h 263964"/>
                <a:gd name="connsiteX9" fmla="*/ 81240 w 333622"/>
                <a:gd name="connsiteY9" fmla="*/ 12056 h 263964"/>
                <a:gd name="connsiteX10" fmla="*/ 111606 w 333622"/>
                <a:gd name="connsiteY10" fmla="*/ 24423 h 263964"/>
                <a:gd name="connsiteX11" fmla="*/ 159382 w 333622"/>
                <a:gd name="connsiteY11" fmla="*/ 132250 h 263964"/>
                <a:gd name="connsiteX12" fmla="*/ 73952 w 333622"/>
                <a:gd name="connsiteY12" fmla="*/ 219981 h 263964"/>
                <a:gd name="connsiteX13" fmla="*/ 68689 w 333622"/>
                <a:gd name="connsiteY13" fmla="*/ 224232 h 263964"/>
                <a:gd name="connsiteX14" fmla="*/ 9171 w 333622"/>
                <a:gd name="connsiteY14" fmla="*/ 252058 h 263964"/>
                <a:gd name="connsiteX15" fmla="*/ 264 w 333622"/>
                <a:gd name="connsiteY15" fmla="*/ 259788 h 263964"/>
                <a:gd name="connsiteX16" fmla="*/ 5527 w 333622"/>
                <a:gd name="connsiteY16" fmla="*/ 264039 h 263964"/>
                <a:gd name="connsiteX17" fmla="*/ 43586 w 333622"/>
                <a:gd name="connsiteY17" fmla="*/ 262880 h 263964"/>
                <a:gd name="connsiteX18" fmla="*/ 88933 w 333622"/>
                <a:gd name="connsiteY18" fmla="*/ 264039 h 263964"/>
                <a:gd name="connsiteX19" fmla="*/ 96221 w 333622"/>
                <a:gd name="connsiteY19" fmla="*/ 256310 h 263964"/>
                <a:gd name="connsiteX20" fmla="*/ 91362 w 333622"/>
                <a:gd name="connsiteY20" fmla="*/ 252058 h 263964"/>
                <a:gd name="connsiteX21" fmla="*/ 75167 w 333622"/>
                <a:gd name="connsiteY21" fmla="*/ 240078 h 263964"/>
                <a:gd name="connsiteX22" fmla="*/ 86099 w 333622"/>
                <a:gd name="connsiteY22" fmla="*/ 222686 h 263964"/>
                <a:gd name="connsiteX23" fmla="*/ 127397 w 333622"/>
                <a:gd name="connsiteY23" fmla="*/ 180946 h 263964"/>
                <a:gd name="connsiteX24" fmla="*/ 163836 w 333622"/>
                <a:gd name="connsiteY24" fmla="*/ 143072 h 263964"/>
                <a:gd name="connsiteX25" fmla="*/ 204729 w 333622"/>
                <a:gd name="connsiteY25" fmla="*/ 235440 h 263964"/>
                <a:gd name="connsiteX26" fmla="*/ 206753 w 333622"/>
                <a:gd name="connsiteY26" fmla="*/ 240851 h 263964"/>
                <a:gd name="connsiteX27" fmla="*/ 183270 w 333622"/>
                <a:gd name="connsiteY27" fmla="*/ 252058 h 263964"/>
                <a:gd name="connsiteX28" fmla="*/ 175173 w 333622"/>
                <a:gd name="connsiteY28" fmla="*/ 259401 h 263964"/>
                <a:gd name="connsiteX29" fmla="*/ 181246 w 333622"/>
                <a:gd name="connsiteY29" fmla="*/ 264039 h 263964"/>
                <a:gd name="connsiteX30" fmla="*/ 232261 w 333622"/>
                <a:gd name="connsiteY30" fmla="*/ 262880 h 263964"/>
                <a:gd name="connsiteX31" fmla="*/ 277203 w 333622"/>
                <a:gd name="connsiteY31" fmla="*/ 264039 h 263964"/>
                <a:gd name="connsiteX32" fmla="*/ 284896 w 333622"/>
                <a:gd name="connsiteY32" fmla="*/ 256696 h 263964"/>
                <a:gd name="connsiteX33" fmla="*/ 277608 w 333622"/>
                <a:gd name="connsiteY33" fmla="*/ 252058 h 263964"/>
                <a:gd name="connsiteX34" fmla="*/ 242788 w 333622"/>
                <a:gd name="connsiteY34" fmla="*/ 235053 h 263964"/>
                <a:gd name="connsiteX35" fmla="*/ 190558 w 333622"/>
                <a:gd name="connsiteY35" fmla="*/ 115632 h 263964"/>
                <a:gd name="connsiteX36" fmla="*/ 273559 w 333622"/>
                <a:gd name="connsiteY36" fmla="*/ 31766 h 263964"/>
                <a:gd name="connsiteX37" fmla="*/ 324979 w 333622"/>
                <a:gd name="connsiteY37" fmla="*/ 12056 h 263964"/>
                <a:gd name="connsiteX38" fmla="*/ 333886 w 333622"/>
                <a:gd name="connsiteY38" fmla="*/ 4326 h 263964"/>
                <a:gd name="connsiteX39" fmla="*/ 328623 w 333622"/>
                <a:gd name="connsiteY39" fmla="*/ 75 h 263964"/>
                <a:gd name="connsiteX40" fmla="*/ 290564 w 333622"/>
                <a:gd name="connsiteY40" fmla="*/ 1234 h 263964"/>
                <a:gd name="connsiteX41" fmla="*/ 245622 w 333622"/>
                <a:gd name="connsiteY41" fmla="*/ 75 h 263964"/>
                <a:gd name="connsiteX42" fmla="*/ 237929 w 333622"/>
                <a:gd name="connsiteY42" fmla="*/ 7804 h 263964"/>
                <a:gd name="connsiteX43" fmla="*/ 242788 w 333622"/>
                <a:gd name="connsiteY43" fmla="*/ 12056 h 263964"/>
                <a:gd name="connsiteX44" fmla="*/ 258983 w 333622"/>
                <a:gd name="connsiteY44" fmla="*/ 24036 h 263964"/>
                <a:gd name="connsiteX45" fmla="*/ 251290 w 333622"/>
                <a:gd name="connsiteY45" fmla="*/ 37950 h 263964"/>
                <a:gd name="connsiteX46" fmla="*/ 185700 w 333622"/>
                <a:gd name="connsiteY46" fmla="*/ 105197 h 2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3622" h="263964">
                  <a:moveTo>
                    <a:pt x="185700" y="105197"/>
                  </a:moveTo>
                  <a:lnTo>
                    <a:pt x="151689" y="28288"/>
                  </a:lnTo>
                  <a:cubicBezTo>
                    <a:pt x="150475" y="25196"/>
                    <a:pt x="149665" y="23650"/>
                    <a:pt x="149665" y="23263"/>
                  </a:cubicBezTo>
                  <a:cubicBezTo>
                    <a:pt x="149665" y="20945"/>
                    <a:pt x="156548" y="13601"/>
                    <a:pt x="173553" y="12056"/>
                  </a:cubicBezTo>
                  <a:cubicBezTo>
                    <a:pt x="177602" y="11669"/>
                    <a:pt x="181651" y="11283"/>
                    <a:pt x="181651" y="4712"/>
                  </a:cubicBezTo>
                  <a:cubicBezTo>
                    <a:pt x="181651" y="75"/>
                    <a:pt x="176792" y="75"/>
                    <a:pt x="175577" y="75"/>
                  </a:cubicBezTo>
                  <a:cubicBezTo>
                    <a:pt x="158977" y="75"/>
                    <a:pt x="141567" y="1234"/>
                    <a:pt x="124562" y="1234"/>
                  </a:cubicBezTo>
                  <a:cubicBezTo>
                    <a:pt x="114440" y="1234"/>
                    <a:pt x="89338" y="75"/>
                    <a:pt x="79216" y="75"/>
                  </a:cubicBezTo>
                  <a:cubicBezTo>
                    <a:pt x="76786" y="75"/>
                    <a:pt x="71928" y="75"/>
                    <a:pt x="71928" y="7804"/>
                  </a:cubicBezTo>
                  <a:cubicBezTo>
                    <a:pt x="71928" y="12056"/>
                    <a:pt x="75977" y="12056"/>
                    <a:pt x="81240" y="12056"/>
                  </a:cubicBezTo>
                  <a:cubicBezTo>
                    <a:pt x="105533" y="12056"/>
                    <a:pt x="107962" y="15920"/>
                    <a:pt x="111606" y="24423"/>
                  </a:cubicBezTo>
                  <a:lnTo>
                    <a:pt x="159382" y="132250"/>
                  </a:lnTo>
                  <a:lnTo>
                    <a:pt x="73952" y="219981"/>
                  </a:lnTo>
                  <a:lnTo>
                    <a:pt x="68689" y="224232"/>
                  </a:lnTo>
                  <a:cubicBezTo>
                    <a:pt x="48850" y="244715"/>
                    <a:pt x="29820" y="250899"/>
                    <a:pt x="9171" y="252058"/>
                  </a:cubicBezTo>
                  <a:cubicBezTo>
                    <a:pt x="3908" y="252445"/>
                    <a:pt x="264" y="252445"/>
                    <a:pt x="264" y="259788"/>
                  </a:cubicBezTo>
                  <a:cubicBezTo>
                    <a:pt x="264" y="260174"/>
                    <a:pt x="264" y="264039"/>
                    <a:pt x="5527" y="264039"/>
                  </a:cubicBezTo>
                  <a:cubicBezTo>
                    <a:pt x="17674" y="264039"/>
                    <a:pt x="31035" y="262880"/>
                    <a:pt x="43586" y="262880"/>
                  </a:cubicBezTo>
                  <a:cubicBezTo>
                    <a:pt x="58567" y="262880"/>
                    <a:pt x="74357" y="264039"/>
                    <a:pt x="88933" y="264039"/>
                  </a:cubicBezTo>
                  <a:cubicBezTo>
                    <a:pt x="91362" y="264039"/>
                    <a:pt x="96221" y="264039"/>
                    <a:pt x="96221" y="256310"/>
                  </a:cubicBezTo>
                  <a:cubicBezTo>
                    <a:pt x="96221" y="252445"/>
                    <a:pt x="92172" y="252058"/>
                    <a:pt x="91362" y="252058"/>
                  </a:cubicBezTo>
                  <a:cubicBezTo>
                    <a:pt x="87718" y="251672"/>
                    <a:pt x="75167" y="250899"/>
                    <a:pt x="75167" y="240078"/>
                  </a:cubicBezTo>
                  <a:cubicBezTo>
                    <a:pt x="75167" y="233894"/>
                    <a:pt x="81240" y="227710"/>
                    <a:pt x="86099" y="222686"/>
                  </a:cubicBezTo>
                  <a:lnTo>
                    <a:pt x="127397" y="180946"/>
                  </a:lnTo>
                  <a:lnTo>
                    <a:pt x="163836" y="143072"/>
                  </a:lnTo>
                  <a:lnTo>
                    <a:pt x="204729" y="235440"/>
                  </a:lnTo>
                  <a:cubicBezTo>
                    <a:pt x="206348" y="239691"/>
                    <a:pt x="206753" y="240078"/>
                    <a:pt x="206753" y="240851"/>
                  </a:cubicBezTo>
                  <a:cubicBezTo>
                    <a:pt x="206753" y="243942"/>
                    <a:pt x="199061" y="250512"/>
                    <a:pt x="183270" y="252058"/>
                  </a:cubicBezTo>
                  <a:cubicBezTo>
                    <a:pt x="178817" y="252445"/>
                    <a:pt x="175173" y="252831"/>
                    <a:pt x="175173" y="259401"/>
                  </a:cubicBezTo>
                  <a:cubicBezTo>
                    <a:pt x="175173" y="264039"/>
                    <a:pt x="179626" y="264039"/>
                    <a:pt x="181246" y="264039"/>
                  </a:cubicBezTo>
                  <a:cubicBezTo>
                    <a:pt x="192583" y="264039"/>
                    <a:pt x="220924" y="262880"/>
                    <a:pt x="232261" y="262880"/>
                  </a:cubicBezTo>
                  <a:cubicBezTo>
                    <a:pt x="242383" y="262880"/>
                    <a:pt x="267081" y="264039"/>
                    <a:pt x="277203" y="264039"/>
                  </a:cubicBezTo>
                  <a:cubicBezTo>
                    <a:pt x="280037" y="264039"/>
                    <a:pt x="284896" y="264039"/>
                    <a:pt x="284896" y="256696"/>
                  </a:cubicBezTo>
                  <a:cubicBezTo>
                    <a:pt x="284896" y="252058"/>
                    <a:pt x="280847" y="252058"/>
                    <a:pt x="277608" y="252058"/>
                  </a:cubicBezTo>
                  <a:cubicBezTo>
                    <a:pt x="250481" y="251672"/>
                    <a:pt x="249671" y="250512"/>
                    <a:pt x="242788" y="235053"/>
                  </a:cubicBezTo>
                  <a:cubicBezTo>
                    <a:pt x="226997" y="199111"/>
                    <a:pt x="199870" y="138820"/>
                    <a:pt x="190558" y="115632"/>
                  </a:cubicBezTo>
                  <a:cubicBezTo>
                    <a:pt x="218090" y="88578"/>
                    <a:pt x="260603" y="42587"/>
                    <a:pt x="273559" y="31766"/>
                  </a:cubicBezTo>
                  <a:cubicBezTo>
                    <a:pt x="285300" y="22490"/>
                    <a:pt x="300686" y="13215"/>
                    <a:pt x="324979" y="12056"/>
                  </a:cubicBezTo>
                  <a:cubicBezTo>
                    <a:pt x="330242" y="11669"/>
                    <a:pt x="333886" y="11669"/>
                    <a:pt x="333886" y="4326"/>
                  </a:cubicBezTo>
                  <a:cubicBezTo>
                    <a:pt x="333886" y="3939"/>
                    <a:pt x="333886" y="75"/>
                    <a:pt x="328623" y="75"/>
                  </a:cubicBezTo>
                  <a:cubicBezTo>
                    <a:pt x="316476" y="75"/>
                    <a:pt x="303115" y="1234"/>
                    <a:pt x="290564" y="1234"/>
                  </a:cubicBezTo>
                  <a:cubicBezTo>
                    <a:pt x="275583" y="1234"/>
                    <a:pt x="260198" y="75"/>
                    <a:pt x="245622" y="75"/>
                  </a:cubicBezTo>
                  <a:cubicBezTo>
                    <a:pt x="243193" y="75"/>
                    <a:pt x="237929" y="75"/>
                    <a:pt x="237929" y="7804"/>
                  </a:cubicBezTo>
                  <a:cubicBezTo>
                    <a:pt x="237929" y="10510"/>
                    <a:pt x="239954" y="11669"/>
                    <a:pt x="242788" y="12056"/>
                  </a:cubicBezTo>
                  <a:cubicBezTo>
                    <a:pt x="246432" y="12442"/>
                    <a:pt x="258983" y="13215"/>
                    <a:pt x="258983" y="24036"/>
                  </a:cubicBezTo>
                  <a:cubicBezTo>
                    <a:pt x="258983" y="29447"/>
                    <a:pt x="254529" y="34471"/>
                    <a:pt x="251290" y="37950"/>
                  </a:cubicBezTo>
                  <a:lnTo>
                    <a:pt x="185700" y="105197"/>
                  </a:lnTo>
                  <a:close/>
                </a:path>
              </a:pathLst>
            </a:custGeom>
            <a:solidFill>
              <a:srgbClr val="000000"/>
            </a:solidFill>
            <a:ln w="40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0C964472-7DD3-C6A8-8E84-0F5C3372F35F}"/>
              </a:ext>
            </a:extLst>
          </p:cNvPr>
          <p:cNvSpPr txBox="1"/>
          <p:nvPr/>
        </p:nvSpPr>
        <p:spPr>
          <a:xfrm rot="20644002">
            <a:off x="10143439" y="3951523"/>
            <a:ext cx="1711261" cy="107721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i="1"/>
              <a:t>frame of “opens”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1E92528-4101-DD36-C29C-8787394A5B12}"/>
                  </a:ext>
                </a:extLst>
              </p14:cNvPr>
              <p14:cNvContentPartPr/>
              <p14:nvPr/>
            </p14:nvContentPartPr>
            <p14:xfrm>
              <a:off x="8935134" y="5243619"/>
              <a:ext cx="1593000" cy="1911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1E92528-4101-DD36-C29C-8787394A5B1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17134" y="5225619"/>
                <a:ext cx="162864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99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9" grpId="0" animBg="1"/>
      <p:bldP spid="1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stone duality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D6F5915-4B3E-BB36-513E-C2C96F7E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28B3F4-3599-E592-94E8-13AE4BB3B30C}"/>
              </a:ext>
            </a:extLst>
          </p:cNvPr>
          <p:cNvSpPr txBox="1"/>
          <p:nvPr/>
        </p:nvSpPr>
        <p:spPr>
          <a:xfrm>
            <a:off x="666916" y="1481428"/>
            <a:ext cx="337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/>
              <a:t>The functors:</a:t>
            </a:r>
            <a:endParaRPr lang="en-GB" sz="240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DEFFC01-9B29-A3B6-FA29-ED92C3C8D632}"/>
              </a:ext>
            </a:extLst>
          </p:cNvPr>
          <p:cNvGrpSpPr/>
          <p:nvPr/>
        </p:nvGrpSpPr>
        <p:grpSpPr>
          <a:xfrm>
            <a:off x="435995" y="2214301"/>
            <a:ext cx="3755070" cy="1523827"/>
            <a:chOff x="435995" y="2214301"/>
            <a:chExt cx="3755070" cy="15238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735B7CF-8D6E-ACA2-80B0-11DE7FFA0C2D}"/>
                </a:ext>
              </a:extLst>
            </p:cNvPr>
            <p:cNvSpPr/>
            <p:nvPr/>
          </p:nvSpPr>
          <p:spPr>
            <a:xfrm>
              <a:off x="1806899" y="2695942"/>
              <a:ext cx="426277" cy="1033066"/>
            </a:xfrm>
            <a:prstGeom prst="roundRect">
              <a:avLst/>
            </a:prstGeom>
            <a:solidFill>
              <a:srgbClr val="DB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1682484-CC8A-BE02-4E4A-09FA5B9CEDFD}"/>
                </a:ext>
              </a:extLst>
            </p:cNvPr>
            <p:cNvSpPr/>
            <p:nvPr/>
          </p:nvSpPr>
          <p:spPr>
            <a:xfrm>
              <a:off x="2948067" y="2632882"/>
              <a:ext cx="1242971" cy="1105246"/>
            </a:xfrm>
            <a:prstGeom prst="roundRect">
              <a:avLst/>
            </a:prstGeom>
            <a:solidFill>
              <a:schemeClr val="accent6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2" name="Group 111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\mathrm{Loc}\colon \Top \longrightarrow \Loc$$&#10;&#10;&#10;\end{document}&#10;" title="IguanaTex Vector Display">
              <a:extLst>
                <a:ext uri="{FF2B5EF4-FFF2-40B4-BE49-F238E27FC236}">
                  <a16:creationId xmlns:a16="http://schemas.microsoft.com/office/drawing/2014/main" id="{0591CE67-B325-A0AC-591E-2E58DCFDC97A}"/>
                </a:ext>
              </a:extLst>
            </p:cNvPr>
            <p:cNvGrpSpPr>
              <a:grpSpLocks noChangeAspect="1"/>
            </p:cNvGrpSpPr>
            <p:nvPr>
              <p:custDataLst>
                <p:tags r:id="rId148"/>
              </p:custDataLst>
            </p:nvPr>
          </p:nvGrpSpPr>
          <p:grpSpPr>
            <a:xfrm>
              <a:off x="435995" y="2214301"/>
              <a:ext cx="3288816" cy="356295"/>
              <a:chOff x="12518476" y="5283365"/>
              <a:chExt cx="3288816" cy="356295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9420B92E-EDD3-79E2-DC6F-5FACAE46F44D}"/>
                  </a:ext>
                </a:extLst>
              </p:cNvPr>
              <p:cNvSpPr/>
              <p:nvPr>
                <p:custDataLst>
                  <p:tags r:id="rId171"/>
                </p:custDataLst>
              </p:nvPr>
            </p:nvSpPr>
            <p:spPr>
              <a:xfrm>
                <a:off x="12518476" y="5284580"/>
                <a:ext cx="221602" cy="276534"/>
              </a:xfrm>
              <a:custGeom>
                <a:avLst/>
                <a:gdLst>
                  <a:gd name="connsiteX0" fmla="*/ 221795 w 221602"/>
                  <a:gd name="connsiteY0" fmla="*/ 172149 h 276534"/>
                  <a:gd name="connsiteX1" fmla="*/ 211704 w 221602"/>
                  <a:gd name="connsiteY1" fmla="*/ 172149 h 276534"/>
                  <a:gd name="connsiteX2" fmla="*/ 130571 w 221602"/>
                  <a:gd name="connsiteY2" fmla="*/ 264058 h 276534"/>
                  <a:gd name="connsiteX3" fmla="*/ 97472 w 221602"/>
                  <a:gd name="connsiteY3" fmla="*/ 264058 h 276534"/>
                  <a:gd name="connsiteX4" fmla="*/ 77693 w 221602"/>
                  <a:gd name="connsiteY4" fmla="*/ 247862 h 276534"/>
                  <a:gd name="connsiteX5" fmla="*/ 77693 w 221602"/>
                  <a:gd name="connsiteY5" fmla="*/ 32060 h 276534"/>
                  <a:gd name="connsiteX6" fmla="*/ 116039 w 221602"/>
                  <a:gd name="connsiteY6" fmla="*/ 12626 h 276534"/>
                  <a:gd name="connsiteX7" fmla="*/ 129360 w 221602"/>
                  <a:gd name="connsiteY7" fmla="*/ 12626 h 276534"/>
                  <a:gd name="connsiteX8" fmla="*/ 129360 w 221602"/>
                  <a:gd name="connsiteY8" fmla="*/ 75 h 276534"/>
                  <a:gd name="connsiteX9" fmla="*/ 61547 w 221602"/>
                  <a:gd name="connsiteY9" fmla="*/ 1289 h 276534"/>
                  <a:gd name="connsiteX10" fmla="*/ 193 w 221602"/>
                  <a:gd name="connsiteY10" fmla="*/ 75 h 276534"/>
                  <a:gd name="connsiteX11" fmla="*/ 193 w 221602"/>
                  <a:gd name="connsiteY11" fmla="*/ 12626 h 276534"/>
                  <a:gd name="connsiteX12" fmla="*/ 9880 w 221602"/>
                  <a:gd name="connsiteY12" fmla="*/ 12626 h 276534"/>
                  <a:gd name="connsiteX13" fmla="*/ 41768 w 221602"/>
                  <a:gd name="connsiteY13" fmla="*/ 31655 h 276534"/>
                  <a:gd name="connsiteX14" fmla="*/ 41768 w 221602"/>
                  <a:gd name="connsiteY14" fmla="*/ 245028 h 276534"/>
                  <a:gd name="connsiteX15" fmla="*/ 9880 w 221602"/>
                  <a:gd name="connsiteY15" fmla="*/ 264058 h 276534"/>
                  <a:gd name="connsiteX16" fmla="*/ 193 w 221602"/>
                  <a:gd name="connsiteY16" fmla="*/ 264058 h 276534"/>
                  <a:gd name="connsiteX17" fmla="*/ 193 w 221602"/>
                  <a:gd name="connsiteY17" fmla="*/ 276609 h 276534"/>
                  <a:gd name="connsiteX18" fmla="*/ 210493 w 221602"/>
                  <a:gd name="connsiteY18" fmla="*/ 276609 h 276534"/>
                  <a:gd name="connsiteX19" fmla="*/ 221795 w 221602"/>
                  <a:gd name="connsiteY19" fmla="*/ 172149 h 276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1602" h="276534">
                    <a:moveTo>
                      <a:pt x="221795" y="172149"/>
                    </a:moveTo>
                    <a:lnTo>
                      <a:pt x="211704" y="172149"/>
                    </a:lnTo>
                    <a:cubicBezTo>
                      <a:pt x="207264" y="213447"/>
                      <a:pt x="201613" y="264058"/>
                      <a:pt x="130571" y="264058"/>
                    </a:cubicBezTo>
                    <a:lnTo>
                      <a:pt x="97472" y="264058"/>
                    </a:lnTo>
                    <a:cubicBezTo>
                      <a:pt x="78500" y="264058"/>
                      <a:pt x="77693" y="261223"/>
                      <a:pt x="77693" y="247862"/>
                    </a:cubicBezTo>
                    <a:lnTo>
                      <a:pt x="77693" y="32060"/>
                    </a:lnTo>
                    <a:cubicBezTo>
                      <a:pt x="77693" y="18294"/>
                      <a:pt x="77693" y="12626"/>
                      <a:pt x="116039" y="12626"/>
                    </a:cubicBezTo>
                    <a:lnTo>
                      <a:pt x="129360" y="12626"/>
                    </a:lnTo>
                    <a:lnTo>
                      <a:pt x="129360" y="75"/>
                    </a:lnTo>
                    <a:cubicBezTo>
                      <a:pt x="114829" y="1289"/>
                      <a:pt x="78097" y="1289"/>
                      <a:pt x="61547" y="1289"/>
                    </a:cubicBezTo>
                    <a:cubicBezTo>
                      <a:pt x="45805" y="1289"/>
                      <a:pt x="14320" y="1289"/>
                      <a:pt x="193" y="75"/>
                    </a:cubicBezTo>
                    <a:lnTo>
                      <a:pt x="193" y="12626"/>
                    </a:lnTo>
                    <a:lnTo>
                      <a:pt x="9880" y="12626"/>
                    </a:lnTo>
                    <a:cubicBezTo>
                      <a:pt x="40961" y="12626"/>
                      <a:pt x="41768" y="17080"/>
                      <a:pt x="41768" y="31655"/>
                    </a:cubicBezTo>
                    <a:lnTo>
                      <a:pt x="41768" y="245028"/>
                    </a:lnTo>
                    <a:cubicBezTo>
                      <a:pt x="41768" y="259604"/>
                      <a:pt x="40961" y="264058"/>
                      <a:pt x="9880" y="264058"/>
                    </a:cubicBezTo>
                    <a:lnTo>
                      <a:pt x="193" y="264058"/>
                    </a:lnTo>
                    <a:lnTo>
                      <a:pt x="193" y="276609"/>
                    </a:lnTo>
                    <a:lnTo>
                      <a:pt x="210493" y="276609"/>
                    </a:lnTo>
                    <a:lnTo>
                      <a:pt x="221795" y="172149"/>
                    </a:ln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A8B5D19-0DF8-70B4-B4C0-AA0708801228}"/>
                  </a:ext>
                </a:extLst>
              </p:cNvPr>
              <p:cNvSpPr/>
              <p:nvPr>
                <p:custDataLst>
                  <p:tags r:id="rId172"/>
                </p:custDataLst>
              </p:nvPr>
            </p:nvSpPr>
            <p:spPr>
              <a:xfrm>
                <a:off x="12768738" y="5379727"/>
                <a:ext cx="178815" cy="185840"/>
              </a:xfrm>
              <a:custGeom>
                <a:avLst/>
                <a:gdLst>
                  <a:gd name="connsiteX0" fmla="*/ 179015 w 178815"/>
                  <a:gd name="connsiteY0" fmla="*/ 94817 h 185840"/>
                  <a:gd name="connsiteX1" fmla="*/ 89809 w 178815"/>
                  <a:gd name="connsiteY1" fmla="*/ 75 h 185840"/>
                  <a:gd name="connsiteX2" fmla="*/ 199 w 178815"/>
                  <a:gd name="connsiteY2" fmla="*/ 94817 h 185840"/>
                  <a:gd name="connsiteX3" fmla="*/ 89405 w 178815"/>
                  <a:gd name="connsiteY3" fmla="*/ 185915 h 185840"/>
                  <a:gd name="connsiteX4" fmla="*/ 179015 w 178815"/>
                  <a:gd name="connsiteY4" fmla="*/ 94817 h 185840"/>
                  <a:gd name="connsiteX5" fmla="*/ 89809 w 178815"/>
                  <a:gd name="connsiteY5" fmla="*/ 175793 h 185840"/>
                  <a:gd name="connsiteX6" fmla="*/ 43793 w 178815"/>
                  <a:gd name="connsiteY6" fmla="*/ 148666 h 185840"/>
                  <a:gd name="connsiteX7" fmla="*/ 33702 w 178815"/>
                  <a:gd name="connsiteY7" fmla="*/ 91578 h 185840"/>
                  <a:gd name="connsiteX8" fmla="*/ 43389 w 178815"/>
                  <a:gd name="connsiteY8" fmla="*/ 36109 h 185840"/>
                  <a:gd name="connsiteX9" fmla="*/ 89405 w 178815"/>
                  <a:gd name="connsiteY9" fmla="*/ 8982 h 185840"/>
                  <a:gd name="connsiteX10" fmla="*/ 135017 w 178815"/>
                  <a:gd name="connsiteY10" fmla="*/ 35299 h 185840"/>
                  <a:gd name="connsiteX11" fmla="*/ 145512 w 178815"/>
                  <a:gd name="connsiteY11" fmla="*/ 91578 h 185840"/>
                  <a:gd name="connsiteX12" fmla="*/ 136632 w 178815"/>
                  <a:gd name="connsiteY12" fmla="*/ 145832 h 185840"/>
                  <a:gd name="connsiteX13" fmla="*/ 89809 w 178815"/>
                  <a:gd name="connsiteY13" fmla="*/ 175793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815" h="185840">
                    <a:moveTo>
                      <a:pt x="179015" y="94817"/>
                    </a:moveTo>
                    <a:cubicBezTo>
                      <a:pt x="179015" y="42992"/>
                      <a:pt x="138650" y="75"/>
                      <a:pt x="89809" y="75"/>
                    </a:cubicBezTo>
                    <a:cubicBezTo>
                      <a:pt x="39353" y="75"/>
                      <a:pt x="199" y="44207"/>
                      <a:pt x="199" y="94817"/>
                    </a:cubicBezTo>
                    <a:cubicBezTo>
                      <a:pt x="199" y="147047"/>
                      <a:pt x="42178" y="185915"/>
                      <a:pt x="89405" y="185915"/>
                    </a:cubicBezTo>
                    <a:cubicBezTo>
                      <a:pt x="138246" y="185915"/>
                      <a:pt x="179015" y="146237"/>
                      <a:pt x="179015" y="94817"/>
                    </a:cubicBezTo>
                    <a:close/>
                    <a:moveTo>
                      <a:pt x="89809" y="175793"/>
                    </a:moveTo>
                    <a:cubicBezTo>
                      <a:pt x="72452" y="175793"/>
                      <a:pt x="54691" y="167291"/>
                      <a:pt x="43793" y="148666"/>
                    </a:cubicBezTo>
                    <a:cubicBezTo>
                      <a:pt x="33702" y="130852"/>
                      <a:pt x="33702" y="106154"/>
                      <a:pt x="33702" y="91578"/>
                    </a:cubicBezTo>
                    <a:cubicBezTo>
                      <a:pt x="33702" y="75788"/>
                      <a:pt x="33702" y="53924"/>
                      <a:pt x="43389" y="36109"/>
                    </a:cubicBezTo>
                    <a:cubicBezTo>
                      <a:pt x="54288" y="17485"/>
                      <a:pt x="73259" y="8982"/>
                      <a:pt x="89405" y="8982"/>
                    </a:cubicBezTo>
                    <a:cubicBezTo>
                      <a:pt x="107165" y="8982"/>
                      <a:pt x="124522" y="17890"/>
                      <a:pt x="135017" y="35299"/>
                    </a:cubicBezTo>
                    <a:cubicBezTo>
                      <a:pt x="145512" y="52709"/>
                      <a:pt x="145512" y="76193"/>
                      <a:pt x="145512" y="91578"/>
                    </a:cubicBezTo>
                    <a:cubicBezTo>
                      <a:pt x="145512" y="106154"/>
                      <a:pt x="145512" y="128017"/>
                      <a:pt x="136632" y="145832"/>
                    </a:cubicBezTo>
                    <a:cubicBezTo>
                      <a:pt x="127751" y="164052"/>
                      <a:pt x="109991" y="175793"/>
                      <a:pt x="89809" y="1757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91189FA-30CE-10CD-891E-A5E218786DC7}"/>
                  </a:ext>
                </a:extLst>
              </p:cNvPr>
              <p:cNvSpPr/>
              <p:nvPr>
                <p:custDataLst>
                  <p:tags r:id="rId173"/>
                </p:custDataLst>
              </p:nvPr>
            </p:nvSpPr>
            <p:spPr>
              <a:xfrm>
                <a:off x="12984197" y="5379727"/>
                <a:ext cx="153789" cy="185840"/>
              </a:xfrm>
              <a:custGeom>
                <a:avLst/>
                <a:gdLst>
                  <a:gd name="connsiteX0" fmla="*/ 33707 w 153789"/>
                  <a:gd name="connsiteY0" fmla="*/ 93198 h 185840"/>
                  <a:gd name="connsiteX1" fmla="*/ 88199 w 153789"/>
                  <a:gd name="connsiteY1" fmla="*/ 10197 h 185840"/>
                  <a:gd name="connsiteX2" fmla="*/ 131390 w 153789"/>
                  <a:gd name="connsiteY2" fmla="*/ 25177 h 185840"/>
                  <a:gd name="connsiteX3" fmla="*/ 112418 w 153789"/>
                  <a:gd name="connsiteY3" fmla="*/ 43802 h 185840"/>
                  <a:gd name="connsiteX4" fmla="*/ 130986 w 153789"/>
                  <a:gd name="connsiteY4" fmla="*/ 62427 h 185840"/>
                  <a:gd name="connsiteX5" fmla="*/ 149554 w 153789"/>
                  <a:gd name="connsiteY5" fmla="*/ 43397 h 185840"/>
                  <a:gd name="connsiteX6" fmla="*/ 87796 w 153789"/>
                  <a:gd name="connsiteY6" fmla="*/ 75 h 185840"/>
                  <a:gd name="connsiteX7" fmla="*/ 204 w 153789"/>
                  <a:gd name="connsiteY7" fmla="*/ 94007 h 185840"/>
                  <a:gd name="connsiteX8" fmla="*/ 86988 w 153789"/>
                  <a:gd name="connsiteY8" fmla="*/ 185915 h 185840"/>
                  <a:gd name="connsiteX9" fmla="*/ 153994 w 153789"/>
                  <a:gd name="connsiteY9" fmla="*/ 133281 h 185840"/>
                  <a:gd name="connsiteX10" fmla="*/ 148746 w 153789"/>
                  <a:gd name="connsiteY10" fmla="*/ 129232 h 185840"/>
                  <a:gd name="connsiteX11" fmla="*/ 143499 w 153789"/>
                  <a:gd name="connsiteY11" fmla="*/ 133281 h 185840"/>
                  <a:gd name="connsiteX12" fmla="*/ 90621 w 153789"/>
                  <a:gd name="connsiteY12" fmla="*/ 175793 h 185840"/>
                  <a:gd name="connsiteX13" fmla="*/ 33707 w 153789"/>
                  <a:gd name="connsiteY13" fmla="*/ 93198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3789" h="185840">
                    <a:moveTo>
                      <a:pt x="33707" y="93198"/>
                    </a:moveTo>
                    <a:cubicBezTo>
                      <a:pt x="33707" y="27202"/>
                      <a:pt x="66806" y="10197"/>
                      <a:pt x="88199" y="10197"/>
                    </a:cubicBezTo>
                    <a:cubicBezTo>
                      <a:pt x="91832" y="10197"/>
                      <a:pt x="117262" y="10602"/>
                      <a:pt x="131390" y="25177"/>
                    </a:cubicBezTo>
                    <a:cubicBezTo>
                      <a:pt x="114840" y="26392"/>
                      <a:pt x="112418" y="38538"/>
                      <a:pt x="112418" y="43802"/>
                    </a:cubicBezTo>
                    <a:cubicBezTo>
                      <a:pt x="112418" y="54329"/>
                      <a:pt x="119684" y="62427"/>
                      <a:pt x="130986" y="62427"/>
                    </a:cubicBezTo>
                    <a:cubicBezTo>
                      <a:pt x="141481" y="62427"/>
                      <a:pt x="149554" y="55544"/>
                      <a:pt x="149554" y="43397"/>
                    </a:cubicBezTo>
                    <a:cubicBezTo>
                      <a:pt x="149554" y="15865"/>
                      <a:pt x="118876" y="75"/>
                      <a:pt x="87796" y="75"/>
                    </a:cubicBezTo>
                    <a:cubicBezTo>
                      <a:pt x="37340" y="75"/>
                      <a:pt x="204" y="43802"/>
                      <a:pt x="204" y="94007"/>
                    </a:cubicBezTo>
                    <a:cubicBezTo>
                      <a:pt x="204" y="145832"/>
                      <a:pt x="40165" y="185915"/>
                      <a:pt x="86988" y="185915"/>
                    </a:cubicBezTo>
                    <a:cubicBezTo>
                      <a:pt x="141077" y="185915"/>
                      <a:pt x="153994" y="137330"/>
                      <a:pt x="153994" y="133281"/>
                    </a:cubicBezTo>
                    <a:cubicBezTo>
                      <a:pt x="153994" y="129232"/>
                      <a:pt x="149957" y="129232"/>
                      <a:pt x="148746" y="129232"/>
                    </a:cubicBezTo>
                    <a:cubicBezTo>
                      <a:pt x="145114" y="129232"/>
                      <a:pt x="144306" y="130852"/>
                      <a:pt x="143499" y="133281"/>
                    </a:cubicBezTo>
                    <a:cubicBezTo>
                      <a:pt x="131793" y="170935"/>
                      <a:pt x="105556" y="175793"/>
                      <a:pt x="90621" y="175793"/>
                    </a:cubicBezTo>
                    <a:cubicBezTo>
                      <a:pt x="69228" y="175793"/>
                      <a:pt x="33707" y="158383"/>
                      <a:pt x="33707" y="93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0B68D94-FD16-45C3-8B2B-CC49F9533E7A}"/>
                  </a:ext>
                </a:extLst>
              </p:cNvPr>
              <p:cNvSpPr/>
              <p:nvPr>
                <p:custDataLst>
                  <p:tags r:id="rId174"/>
                </p:custDataLst>
              </p:nvPr>
            </p:nvSpPr>
            <p:spPr>
              <a:xfrm>
                <a:off x="13229434" y="5386610"/>
                <a:ext cx="42786" cy="174504"/>
              </a:xfrm>
              <a:custGeom>
                <a:avLst/>
                <a:gdLst>
                  <a:gd name="connsiteX0" fmla="*/ 42996 w 42786"/>
                  <a:gd name="connsiteY0" fmla="*/ 21533 h 174504"/>
                  <a:gd name="connsiteX1" fmla="*/ 21603 w 42786"/>
                  <a:gd name="connsiteY1" fmla="*/ 75 h 174504"/>
                  <a:gd name="connsiteX2" fmla="*/ 210 w 42786"/>
                  <a:gd name="connsiteY2" fmla="*/ 21533 h 174504"/>
                  <a:gd name="connsiteX3" fmla="*/ 21603 w 42786"/>
                  <a:gd name="connsiteY3" fmla="*/ 42992 h 174504"/>
                  <a:gd name="connsiteX4" fmla="*/ 42996 w 42786"/>
                  <a:gd name="connsiteY4" fmla="*/ 21533 h 174504"/>
                  <a:gd name="connsiteX5" fmla="*/ 42996 w 42786"/>
                  <a:gd name="connsiteY5" fmla="*/ 153120 h 174504"/>
                  <a:gd name="connsiteX6" fmla="*/ 21603 w 42786"/>
                  <a:gd name="connsiteY6" fmla="*/ 131661 h 174504"/>
                  <a:gd name="connsiteX7" fmla="*/ 210 w 42786"/>
                  <a:gd name="connsiteY7" fmla="*/ 153120 h 174504"/>
                  <a:gd name="connsiteX8" fmla="*/ 21603 w 42786"/>
                  <a:gd name="connsiteY8" fmla="*/ 174579 h 174504"/>
                  <a:gd name="connsiteX9" fmla="*/ 42996 w 42786"/>
                  <a:gd name="connsiteY9" fmla="*/ 153120 h 17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86" h="174504">
                    <a:moveTo>
                      <a:pt x="42996" y="21533"/>
                    </a:moveTo>
                    <a:cubicBezTo>
                      <a:pt x="42996" y="9792"/>
                      <a:pt x="33309" y="75"/>
                      <a:pt x="21603" y="75"/>
                    </a:cubicBezTo>
                    <a:cubicBezTo>
                      <a:pt x="9897" y="75"/>
                      <a:pt x="210" y="9792"/>
                      <a:pt x="210" y="21533"/>
                    </a:cubicBezTo>
                    <a:cubicBezTo>
                      <a:pt x="210" y="33275"/>
                      <a:pt x="9897" y="42992"/>
                      <a:pt x="21603" y="42992"/>
                    </a:cubicBezTo>
                    <a:cubicBezTo>
                      <a:pt x="33309" y="42992"/>
                      <a:pt x="42996" y="33275"/>
                      <a:pt x="42996" y="21533"/>
                    </a:cubicBezTo>
                    <a:close/>
                    <a:moveTo>
                      <a:pt x="42996" y="153120"/>
                    </a:moveTo>
                    <a:cubicBezTo>
                      <a:pt x="42996" y="141378"/>
                      <a:pt x="33309" y="131661"/>
                      <a:pt x="21603" y="131661"/>
                    </a:cubicBezTo>
                    <a:cubicBezTo>
                      <a:pt x="9897" y="131661"/>
                      <a:pt x="210" y="141378"/>
                      <a:pt x="210" y="153120"/>
                    </a:cubicBezTo>
                    <a:cubicBezTo>
                      <a:pt x="210" y="164862"/>
                      <a:pt x="9897" y="174579"/>
                      <a:pt x="21603" y="174579"/>
                    </a:cubicBezTo>
                    <a:cubicBezTo>
                      <a:pt x="33309" y="174579"/>
                      <a:pt x="42996" y="164862"/>
                      <a:pt x="42996" y="153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137950C-B6DC-AC58-DD70-C154F3737A29}"/>
                  </a:ext>
                </a:extLst>
              </p:cNvPr>
              <p:cNvSpPr/>
              <p:nvPr>
                <p:custDataLst>
                  <p:tags r:id="rId175"/>
                </p:custDataLst>
              </p:nvPr>
            </p:nvSpPr>
            <p:spPr>
              <a:xfrm>
                <a:off x="13458344" y="5287819"/>
                <a:ext cx="288607" cy="273295"/>
              </a:xfrm>
              <a:custGeom>
                <a:avLst/>
                <a:gdLst>
                  <a:gd name="connsiteX0" fmla="*/ 280347 w 288607"/>
                  <a:gd name="connsiteY0" fmla="*/ 75 h 273295"/>
                  <a:gd name="connsiteX1" fmla="*/ 8692 w 288607"/>
                  <a:gd name="connsiteY1" fmla="*/ 75 h 273295"/>
                  <a:gd name="connsiteX2" fmla="*/ 216 w 288607"/>
                  <a:gd name="connsiteY2" fmla="*/ 97651 h 273295"/>
                  <a:gd name="connsiteX3" fmla="*/ 19187 w 288607"/>
                  <a:gd name="connsiteY3" fmla="*/ 97651 h 273295"/>
                  <a:gd name="connsiteX4" fmla="*/ 84982 w 288607"/>
                  <a:gd name="connsiteY4" fmla="*/ 19104 h 273295"/>
                  <a:gd name="connsiteX5" fmla="*/ 116063 w 288607"/>
                  <a:gd name="connsiteY5" fmla="*/ 19104 h 273295"/>
                  <a:gd name="connsiteX6" fmla="*/ 116063 w 288607"/>
                  <a:gd name="connsiteY6" fmla="*/ 254340 h 273295"/>
                  <a:gd name="connsiteX7" fmla="*/ 54305 w 288607"/>
                  <a:gd name="connsiteY7" fmla="*/ 254340 h 273295"/>
                  <a:gd name="connsiteX8" fmla="*/ 54305 w 288607"/>
                  <a:gd name="connsiteY8" fmla="*/ 273370 h 273295"/>
                  <a:gd name="connsiteX9" fmla="*/ 144722 w 288607"/>
                  <a:gd name="connsiteY9" fmla="*/ 272155 h 273295"/>
                  <a:gd name="connsiteX10" fmla="*/ 235139 w 288607"/>
                  <a:gd name="connsiteY10" fmla="*/ 273370 h 273295"/>
                  <a:gd name="connsiteX11" fmla="*/ 235139 w 288607"/>
                  <a:gd name="connsiteY11" fmla="*/ 254340 h 273295"/>
                  <a:gd name="connsiteX12" fmla="*/ 173380 w 288607"/>
                  <a:gd name="connsiteY12" fmla="*/ 254340 h 273295"/>
                  <a:gd name="connsiteX13" fmla="*/ 173380 w 288607"/>
                  <a:gd name="connsiteY13" fmla="*/ 19104 h 273295"/>
                  <a:gd name="connsiteX14" fmla="*/ 204058 w 288607"/>
                  <a:gd name="connsiteY14" fmla="*/ 19104 h 273295"/>
                  <a:gd name="connsiteX15" fmla="*/ 269852 w 288607"/>
                  <a:gd name="connsiteY15" fmla="*/ 97651 h 273295"/>
                  <a:gd name="connsiteX16" fmla="*/ 288824 w 288607"/>
                  <a:gd name="connsiteY16" fmla="*/ 97651 h 273295"/>
                  <a:gd name="connsiteX17" fmla="*/ 280347 w 288607"/>
                  <a:gd name="connsiteY17" fmla="*/ 75 h 27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607" h="273295">
                    <a:moveTo>
                      <a:pt x="280347" y="75"/>
                    </a:moveTo>
                    <a:lnTo>
                      <a:pt x="8692" y="75"/>
                    </a:lnTo>
                    <a:lnTo>
                      <a:pt x="216" y="97651"/>
                    </a:lnTo>
                    <a:lnTo>
                      <a:pt x="19187" y="97651"/>
                    </a:lnTo>
                    <a:cubicBezTo>
                      <a:pt x="22820" y="51900"/>
                      <a:pt x="26857" y="19104"/>
                      <a:pt x="84982" y="19104"/>
                    </a:cubicBezTo>
                    <a:lnTo>
                      <a:pt x="116063" y="19104"/>
                    </a:lnTo>
                    <a:lnTo>
                      <a:pt x="116063" y="254340"/>
                    </a:lnTo>
                    <a:lnTo>
                      <a:pt x="54305" y="254340"/>
                    </a:lnTo>
                    <a:lnTo>
                      <a:pt x="54305" y="273370"/>
                    </a:lnTo>
                    <a:cubicBezTo>
                      <a:pt x="76102" y="272155"/>
                      <a:pt x="120906" y="272155"/>
                      <a:pt x="144722" y="272155"/>
                    </a:cubicBezTo>
                    <a:cubicBezTo>
                      <a:pt x="168537" y="272155"/>
                      <a:pt x="213342" y="272155"/>
                      <a:pt x="235139" y="273370"/>
                    </a:cubicBezTo>
                    <a:lnTo>
                      <a:pt x="235139" y="254340"/>
                    </a:lnTo>
                    <a:lnTo>
                      <a:pt x="173380" y="254340"/>
                    </a:lnTo>
                    <a:lnTo>
                      <a:pt x="173380" y="19104"/>
                    </a:lnTo>
                    <a:lnTo>
                      <a:pt x="204058" y="19104"/>
                    </a:lnTo>
                    <a:cubicBezTo>
                      <a:pt x="261779" y="19104"/>
                      <a:pt x="265816" y="51495"/>
                      <a:pt x="269852" y="97651"/>
                    </a:cubicBezTo>
                    <a:lnTo>
                      <a:pt x="288824" y="97651"/>
                    </a:lnTo>
                    <a:lnTo>
                      <a:pt x="280347" y="75"/>
                    </a:ln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C57BA4A-221A-5D9F-A9CA-C0106216704B}"/>
                  </a:ext>
                </a:extLst>
              </p:cNvPr>
              <p:cNvSpPr/>
              <p:nvPr>
                <p:custDataLst>
                  <p:tags r:id="rId176"/>
                </p:custDataLst>
              </p:nvPr>
            </p:nvSpPr>
            <p:spPr>
              <a:xfrm>
                <a:off x="13738540" y="5377703"/>
                <a:ext cx="205860" cy="185840"/>
              </a:xfrm>
              <a:custGeom>
                <a:avLst/>
                <a:gdLst>
                  <a:gd name="connsiteX0" fmla="*/ 206083 w 205860"/>
                  <a:gd name="connsiteY0" fmla="*/ 95222 h 185840"/>
                  <a:gd name="connsiteX1" fmla="*/ 103153 w 205860"/>
                  <a:gd name="connsiteY1" fmla="*/ 75 h 185840"/>
                  <a:gd name="connsiteX2" fmla="*/ 223 w 205860"/>
                  <a:gd name="connsiteY2" fmla="*/ 95222 h 185840"/>
                  <a:gd name="connsiteX3" fmla="*/ 103153 w 205860"/>
                  <a:gd name="connsiteY3" fmla="*/ 185915 h 185840"/>
                  <a:gd name="connsiteX4" fmla="*/ 206083 w 205860"/>
                  <a:gd name="connsiteY4" fmla="*/ 95222 h 185840"/>
                  <a:gd name="connsiteX5" fmla="*/ 103153 w 205860"/>
                  <a:gd name="connsiteY5" fmla="*/ 169720 h 185840"/>
                  <a:gd name="connsiteX6" fmla="*/ 51890 w 205860"/>
                  <a:gd name="connsiteY6" fmla="*/ 90768 h 185840"/>
                  <a:gd name="connsiteX7" fmla="*/ 58752 w 205860"/>
                  <a:gd name="connsiteY7" fmla="*/ 38134 h 185840"/>
                  <a:gd name="connsiteX8" fmla="*/ 103153 w 205860"/>
                  <a:gd name="connsiteY8" fmla="*/ 14650 h 185840"/>
                  <a:gd name="connsiteX9" fmla="*/ 145940 w 205860"/>
                  <a:gd name="connsiteY9" fmla="*/ 35299 h 185840"/>
                  <a:gd name="connsiteX10" fmla="*/ 154416 w 205860"/>
                  <a:gd name="connsiteY10" fmla="*/ 90768 h 185840"/>
                  <a:gd name="connsiteX11" fmla="*/ 103153 w 205860"/>
                  <a:gd name="connsiteY11" fmla="*/ 169720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860" h="185840">
                    <a:moveTo>
                      <a:pt x="206083" y="95222"/>
                    </a:moveTo>
                    <a:cubicBezTo>
                      <a:pt x="206083" y="40968"/>
                      <a:pt x="168947" y="75"/>
                      <a:pt x="103153" y="75"/>
                    </a:cubicBezTo>
                    <a:cubicBezTo>
                      <a:pt x="36955" y="75"/>
                      <a:pt x="223" y="41373"/>
                      <a:pt x="223" y="95222"/>
                    </a:cubicBezTo>
                    <a:cubicBezTo>
                      <a:pt x="223" y="145427"/>
                      <a:pt x="35744" y="185915"/>
                      <a:pt x="103153" y="185915"/>
                    </a:cubicBezTo>
                    <a:cubicBezTo>
                      <a:pt x="170966" y="185915"/>
                      <a:pt x="206083" y="145022"/>
                      <a:pt x="206083" y="95222"/>
                    </a:cubicBezTo>
                    <a:close/>
                    <a:moveTo>
                      <a:pt x="103153" y="169720"/>
                    </a:moveTo>
                    <a:cubicBezTo>
                      <a:pt x="51890" y="169720"/>
                      <a:pt x="51890" y="125993"/>
                      <a:pt x="51890" y="90768"/>
                    </a:cubicBezTo>
                    <a:cubicBezTo>
                      <a:pt x="51890" y="72549"/>
                      <a:pt x="51890" y="51900"/>
                      <a:pt x="58752" y="38134"/>
                    </a:cubicBezTo>
                    <a:cubicBezTo>
                      <a:pt x="66421" y="23153"/>
                      <a:pt x="83374" y="14650"/>
                      <a:pt x="103153" y="14650"/>
                    </a:cubicBezTo>
                    <a:cubicBezTo>
                      <a:pt x="120106" y="14650"/>
                      <a:pt x="137059" y="21129"/>
                      <a:pt x="145940" y="35299"/>
                    </a:cubicBezTo>
                    <a:cubicBezTo>
                      <a:pt x="154416" y="49065"/>
                      <a:pt x="154416" y="71334"/>
                      <a:pt x="154416" y="90768"/>
                    </a:cubicBezTo>
                    <a:cubicBezTo>
                      <a:pt x="154416" y="125993"/>
                      <a:pt x="154416" y="169720"/>
                      <a:pt x="103153" y="1697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BB6F0BE-EE9A-2724-CD53-5E91C222A3CA}"/>
                  </a:ext>
                </a:extLst>
              </p:cNvPr>
              <p:cNvSpPr/>
              <p:nvPr>
                <p:custDataLst>
                  <p:tags r:id="rId177"/>
                </p:custDataLst>
              </p:nvPr>
            </p:nvSpPr>
            <p:spPr>
              <a:xfrm>
                <a:off x="13972655" y="5378917"/>
                <a:ext cx="227253" cy="260743"/>
              </a:xfrm>
              <a:custGeom>
                <a:avLst/>
                <a:gdLst>
                  <a:gd name="connsiteX0" fmla="*/ 74096 w 227253"/>
                  <a:gd name="connsiteY0" fmla="*/ 49065 h 260743"/>
                  <a:gd name="connsiteX1" fmla="*/ 80151 w 227253"/>
                  <a:gd name="connsiteY1" fmla="*/ 35299 h 260743"/>
                  <a:gd name="connsiteX2" fmla="*/ 126166 w 227253"/>
                  <a:gd name="connsiteY2" fmla="*/ 16270 h 260743"/>
                  <a:gd name="connsiteX3" fmla="*/ 175815 w 227253"/>
                  <a:gd name="connsiteY3" fmla="*/ 91983 h 260743"/>
                  <a:gd name="connsiteX4" fmla="*/ 121323 w 227253"/>
                  <a:gd name="connsiteY4" fmla="*/ 170125 h 260743"/>
                  <a:gd name="connsiteX5" fmla="*/ 78536 w 227253"/>
                  <a:gd name="connsiteY5" fmla="*/ 148261 h 260743"/>
                  <a:gd name="connsiteX6" fmla="*/ 74096 w 227253"/>
                  <a:gd name="connsiteY6" fmla="*/ 134900 h 260743"/>
                  <a:gd name="connsiteX7" fmla="*/ 74096 w 227253"/>
                  <a:gd name="connsiteY7" fmla="*/ 49065 h 260743"/>
                  <a:gd name="connsiteX8" fmla="*/ 74096 w 227253"/>
                  <a:gd name="connsiteY8" fmla="*/ 166481 h 260743"/>
                  <a:gd name="connsiteX9" fmla="*/ 125763 w 227253"/>
                  <a:gd name="connsiteY9" fmla="*/ 184701 h 260743"/>
                  <a:gd name="connsiteX10" fmla="*/ 227482 w 227253"/>
                  <a:gd name="connsiteY10" fmla="*/ 91983 h 260743"/>
                  <a:gd name="connsiteX11" fmla="*/ 132625 w 227253"/>
                  <a:gd name="connsiteY11" fmla="*/ 75 h 260743"/>
                  <a:gd name="connsiteX12" fmla="*/ 71674 w 227253"/>
                  <a:gd name="connsiteY12" fmla="*/ 19914 h 260743"/>
                  <a:gd name="connsiteX13" fmla="*/ 71674 w 227253"/>
                  <a:gd name="connsiteY13" fmla="*/ 75 h 260743"/>
                  <a:gd name="connsiteX14" fmla="*/ 229 w 227253"/>
                  <a:gd name="connsiteY14" fmla="*/ 3314 h 260743"/>
                  <a:gd name="connsiteX15" fmla="*/ 229 w 227253"/>
                  <a:gd name="connsiteY15" fmla="*/ 22343 h 260743"/>
                  <a:gd name="connsiteX16" fmla="*/ 28080 w 227253"/>
                  <a:gd name="connsiteY16" fmla="*/ 37729 h 260743"/>
                  <a:gd name="connsiteX17" fmla="*/ 28080 w 227253"/>
                  <a:gd name="connsiteY17" fmla="*/ 241789 h 260743"/>
                  <a:gd name="connsiteX18" fmla="*/ 229 w 227253"/>
                  <a:gd name="connsiteY18" fmla="*/ 241789 h 260743"/>
                  <a:gd name="connsiteX19" fmla="*/ 229 w 227253"/>
                  <a:gd name="connsiteY19" fmla="*/ 260819 h 260743"/>
                  <a:gd name="connsiteX20" fmla="*/ 51088 w 227253"/>
                  <a:gd name="connsiteY20" fmla="*/ 259604 h 260743"/>
                  <a:gd name="connsiteX21" fmla="*/ 101948 w 227253"/>
                  <a:gd name="connsiteY21" fmla="*/ 260819 h 260743"/>
                  <a:gd name="connsiteX22" fmla="*/ 101948 w 227253"/>
                  <a:gd name="connsiteY22" fmla="*/ 241789 h 260743"/>
                  <a:gd name="connsiteX23" fmla="*/ 74096 w 227253"/>
                  <a:gd name="connsiteY23" fmla="*/ 241789 h 260743"/>
                  <a:gd name="connsiteX24" fmla="*/ 74096 w 227253"/>
                  <a:gd name="connsiteY24" fmla="*/ 166481 h 2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7253" h="260743">
                    <a:moveTo>
                      <a:pt x="74096" y="49065"/>
                    </a:moveTo>
                    <a:cubicBezTo>
                      <a:pt x="74096" y="41373"/>
                      <a:pt x="74500" y="40968"/>
                      <a:pt x="80151" y="35299"/>
                    </a:cubicBezTo>
                    <a:cubicBezTo>
                      <a:pt x="96297" y="18699"/>
                      <a:pt x="117286" y="16270"/>
                      <a:pt x="126166" y="16270"/>
                    </a:cubicBezTo>
                    <a:cubicBezTo>
                      <a:pt x="153211" y="16270"/>
                      <a:pt x="175815" y="40968"/>
                      <a:pt x="175815" y="91983"/>
                    </a:cubicBezTo>
                    <a:cubicBezTo>
                      <a:pt x="175815" y="149071"/>
                      <a:pt x="147560" y="170125"/>
                      <a:pt x="121323" y="170125"/>
                    </a:cubicBezTo>
                    <a:cubicBezTo>
                      <a:pt x="115672" y="170125"/>
                      <a:pt x="96700" y="170125"/>
                      <a:pt x="78536" y="148261"/>
                    </a:cubicBezTo>
                    <a:cubicBezTo>
                      <a:pt x="74096" y="142998"/>
                      <a:pt x="74096" y="142593"/>
                      <a:pt x="74096" y="134900"/>
                    </a:cubicBezTo>
                    <a:lnTo>
                      <a:pt x="74096" y="49065"/>
                    </a:lnTo>
                    <a:close/>
                    <a:moveTo>
                      <a:pt x="74096" y="166481"/>
                    </a:moveTo>
                    <a:cubicBezTo>
                      <a:pt x="91453" y="180652"/>
                      <a:pt x="109213" y="184701"/>
                      <a:pt x="125763" y="184701"/>
                    </a:cubicBezTo>
                    <a:cubicBezTo>
                      <a:pt x="186310" y="184701"/>
                      <a:pt x="227482" y="148261"/>
                      <a:pt x="227482" y="91983"/>
                    </a:cubicBezTo>
                    <a:cubicBezTo>
                      <a:pt x="227482" y="38134"/>
                      <a:pt x="190750" y="75"/>
                      <a:pt x="132625" y="75"/>
                    </a:cubicBezTo>
                    <a:cubicBezTo>
                      <a:pt x="102351" y="75"/>
                      <a:pt x="80958" y="12626"/>
                      <a:pt x="71674" y="19914"/>
                    </a:cubicBezTo>
                    <a:lnTo>
                      <a:pt x="71674" y="75"/>
                    </a:lnTo>
                    <a:lnTo>
                      <a:pt x="229" y="3314"/>
                    </a:lnTo>
                    <a:lnTo>
                      <a:pt x="229" y="22343"/>
                    </a:lnTo>
                    <a:cubicBezTo>
                      <a:pt x="25255" y="22343"/>
                      <a:pt x="28080" y="22343"/>
                      <a:pt x="28080" y="37729"/>
                    </a:cubicBezTo>
                    <a:lnTo>
                      <a:pt x="28080" y="241789"/>
                    </a:lnTo>
                    <a:lnTo>
                      <a:pt x="229" y="241789"/>
                    </a:lnTo>
                    <a:lnTo>
                      <a:pt x="229" y="260819"/>
                    </a:lnTo>
                    <a:cubicBezTo>
                      <a:pt x="11531" y="260414"/>
                      <a:pt x="35750" y="259604"/>
                      <a:pt x="51088" y="259604"/>
                    </a:cubicBezTo>
                    <a:cubicBezTo>
                      <a:pt x="66830" y="259604"/>
                      <a:pt x="90646" y="260414"/>
                      <a:pt x="101948" y="260819"/>
                    </a:cubicBezTo>
                    <a:lnTo>
                      <a:pt x="101948" y="241789"/>
                    </a:lnTo>
                    <a:lnTo>
                      <a:pt x="74096" y="241789"/>
                    </a:lnTo>
                    <a:lnTo>
                      <a:pt x="74096" y="166481"/>
                    </a:ln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D1EA966-A9D4-B54A-2DC6-35ABAC7718FD}"/>
                  </a:ext>
                </a:extLst>
              </p:cNvPr>
              <p:cNvSpPr/>
              <p:nvPr>
                <p:custDataLst>
                  <p:tags r:id="rId178"/>
                </p:custDataLst>
              </p:nvPr>
            </p:nvSpPr>
            <p:spPr>
              <a:xfrm>
                <a:off x="14361228" y="5451796"/>
                <a:ext cx="246628" cy="16195"/>
              </a:xfrm>
              <a:custGeom>
                <a:avLst/>
                <a:gdLst>
                  <a:gd name="connsiteX0" fmla="*/ 232739 w 246628"/>
                  <a:gd name="connsiteY0" fmla="*/ 16270 h 16195"/>
                  <a:gd name="connsiteX1" fmla="*/ 246866 w 246628"/>
                  <a:gd name="connsiteY1" fmla="*/ 8172 h 16195"/>
                  <a:gd name="connsiteX2" fmla="*/ 232739 w 246628"/>
                  <a:gd name="connsiteY2" fmla="*/ 75 h 16195"/>
                  <a:gd name="connsiteX3" fmla="*/ 14365 w 246628"/>
                  <a:gd name="connsiteY3" fmla="*/ 75 h 16195"/>
                  <a:gd name="connsiteX4" fmla="*/ 238 w 246628"/>
                  <a:gd name="connsiteY4" fmla="*/ 8172 h 16195"/>
                  <a:gd name="connsiteX5" fmla="*/ 14365 w 246628"/>
                  <a:gd name="connsiteY5" fmla="*/ 16270 h 16195"/>
                  <a:gd name="connsiteX6" fmla="*/ 232739 w 246628"/>
                  <a:gd name="connsiteY6" fmla="*/ 16270 h 1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28" h="16195">
                    <a:moveTo>
                      <a:pt x="232739" y="16270"/>
                    </a:moveTo>
                    <a:cubicBezTo>
                      <a:pt x="239601" y="16270"/>
                      <a:pt x="246866" y="16270"/>
                      <a:pt x="246866" y="8172"/>
                    </a:cubicBezTo>
                    <a:cubicBezTo>
                      <a:pt x="246866" y="75"/>
                      <a:pt x="239601" y="75"/>
                      <a:pt x="232739" y="75"/>
                    </a:cubicBezTo>
                    <a:lnTo>
                      <a:pt x="14365" y="75"/>
                    </a:lnTo>
                    <a:cubicBezTo>
                      <a:pt x="7503" y="75"/>
                      <a:pt x="238" y="75"/>
                      <a:pt x="238" y="8172"/>
                    </a:cubicBezTo>
                    <a:cubicBezTo>
                      <a:pt x="238" y="16270"/>
                      <a:pt x="7503" y="16270"/>
                      <a:pt x="14365" y="16270"/>
                    </a:cubicBezTo>
                    <a:lnTo>
                      <a:pt x="232739" y="16270"/>
                    </a:ln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AA95126-20DE-186F-D088-B37011E729FB}"/>
                  </a:ext>
                </a:extLst>
              </p:cNvPr>
              <p:cNvSpPr/>
              <p:nvPr>
                <p:custDataLst>
                  <p:tags r:id="rId179"/>
                </p:custDataLst>
              </p:nvPr>
            </p:nvSpPr>
            <p:spPr>
              <a:xfrm>
                <a:off x="14596602" y="5354220"/>
                <a:ext cx="358438" cy="211348"/>
              </a:xfrm>
              <a:custGeom>
                <a:avLst/>
                <a:gdLst>
                  <a:gd name="connsiteX0" fmla="*/ 314685 w 358438"/>
                  <a:gd name="connsiteY0" fmla="*/ 113846 h 211348"/>
                  <a:gd name="connsiteX1" fmla="*/ 278357 w 358438"/>
                  <a:gd name="connsiteY1" fmla="*/ 152715 h 211348"/>
                  <a:gd name="connsiteX2" fmla="*/ 256963 w 358438"/>
                  <a:gd name="connsiteY2" fmla="*/ 206564 h 211348"/>
                  <a:gd name="connsiteX3" fmla="*/ 265036 w 358438"/>
                  <a:gd name="connsiteY3" fmla="*/ 211423 h 211348"/>
                  <a:gd name="connsiteX4" fmla="*/ 273917 w 358438"/>
                  <a:gd name="connsiteY4" fmla="*/ 203325 h 211348"/>
                  <a:gd name="connsiteX5" fmla="*/ 352628 w 358438"/>
                  <a:gd name="connsiteY5" fmla="*/ 111012 h 211348"/>
                  <a:gd name="connsiteX6" fmla="*/ 358683 w 358438"/>
                  <a:gd name="connsiteY6" fmla="*/ 105749 h 211348"/>
                  <a:gd name="connsiteX7" fmla="*/ 355453 w 358438"/>
                  <a:gd name="connsiteY7" fmla="*/ 101295 h 211348"/>
                  <a:gd name="connsiteX8" fmla="*/ 273513 w 358438"/>
                  <a:gd name="connsiteY8" fmla="*/ 6148 h 211348"/>
                  <a:gd name="connsiteX9" fmla="*/ 265036 w 358438"/>
                  <a:gd name="connsiteY9" fmla="*/ 75 h 211348"/>
                  <a:gd name="connsiteX10" fmla="*/ 256963 w 358438"/>
                  <a:gd name="connsiteY10" fmla="*/ 4933 h 211348"/>
                  <a:gd name="connsiteX11" fmla="*/ 277550 w 358438"/>
                  <a:gd name="connsiteY11" fmla="*/ 58378 h 211348"/>
                  <a:gd name="connsiteX12" fmla="*/ 314685 w 358438"/>
                  <a:gd name="connsiteY12" fmla="*/ 97651 h 211348"/>
                  <a:gd name="connsiteX13" fmla="*/ 14775 w 358438"/>
                  <a:gd name="connsiteY13" fmla="*/ 97651 h 211348"/>
                  <a:gd name="connsiteX14" fmla="*/ 244 w 358438"/>
                  <a:gd name="connsiteY14" fmla="*/ 105749 h 211348"/>
                  <a:gd name="connsiteX15" fmla="*/ 14775 w 358438"/>
                  <a:gd name="connsiteY15" fmla="*/ 113846 h 211348"/>
                  <a:gd name="connsiteX16" fmla="*/ 314685 w 358438"/>
                  <a:gd name="connsiteY16" fmla="*/ 113846 h 2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8438" h="211348">
                    <a:moveTo>
                      <a:pt x="314685" y="113846"/>
                    </a:moveTo>
                    <a:cubicBezTo>
                      <a:pt x="292484" y="130852"/>
                      <a:pt x="281586" y="147452"/>
                      <a:pt x="278357" y="152715"/>
                    </a:cubicBezTo>
                    <a:cubicBezTo>
                      <a:pt x="260193" y="180652"/>
                      <a:pt x="256963" y="206160"/>
                      <a:pt x="256963" y="206564"/>
                    </a:cubicBezTo>
                    <a:cubicBezTo>
                      <a:pt x="256963" y="211423"/>
                      <a:pt x="261807" y="211423"/>
                      <a:pt x="265036" y="211423"/>
                    </a:cubicBezTo>
                    <a:cubicBezTo>
                      <a:pt x="271898" y="211423"/>
                      <a:pt x="272302" y="210613"/>
                      <a:pt x="273917" y="203325"/>
                    </a:cubicBezTo>
                    <a:cubicBezTo>
                      <a:pt x="283201" y="163647"/>
                      <a:pt x="307016" y="129637"/>
                      <a:pt x="352628" y="111012"/>
                    </a:cubicBezTo>
                    <a:cubicBezTo>
                      <a:pt x="357472" y="109393"/>
                      <a:pt x="358683" y="108583"/>
                      <a:pt x="358683" y="105749"/>
                    </a:cubicBezTo>
                    <a:cubicBezTo>
                      <a:pt x="358683" y="102915"/>
                      <a:pt x="356261" y="101700"/>
                      <a:pt x="355453" y="101295"/>
                    </a:cubicBezTo>
                    <a:cubicBezTo>
                      <a:pt x="337693" y="94412"/>
                      <a:pt x="288852" y="74168"/>
                      <a:pt x="273513" y="6148"/>
                    </a:cubicBezTo>
                    <a:cubicBezTo>
                      <a:pt x="272302" y="1289"/>
                      <a:pt x="271898" y="75"/>
                      <a:pt x="265036" y="75"/>
                    </a:cubicBezTo>
                    <a:cubicBezTo>
                      <a:pt x="261807" y="75"/>
                      <a:pt x="256963" y="75"/>
                      <a:pt x="256963" y="4933"/>
                    </a:cubicBezTo>
                    <a:cubicBezTo>
                      <a:pt x="256963" y="5743"/>
                      <a:pt x="260596" y="31251"/>
                      <a:pt x="277550" y="58378"/>
                    </a:cubicBezTo>
                    <a:cubicBezTo>
                      <a:pt x="285622" y="70524"/>
                      <a:pt x="297328" y="84695"/>
                      <a:pt x="314685" y="97651"/>
                    </a:cubicBezTo>
                    <a:lnTo>
                      <a:pt x="14775" y="97651"/>
                    </a:lnTo>
                    <a:cubicBezTo>
                      <a:pt x="7509" y="97651"/>
                      <a:pt x="244" y="97651"/>
                      <a:pt x="244" y="105749"/>
                    </a:cubicBezTo>
                    <a:cubicBezTo>
                      <a:pt x="244" y="113846"/>
                      <a:pt x="7509" y="113846"/>
                      <a:pt x="14775" y="113846"/>
                    </a:cubicBezTo>
                    <a:lnTo>
                      <a:pt x="314685" y="113846"/>
                    </a:ln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16001EE-09DD-112F-8265-D4A189B8CE21}"/>
                  </a:ext>
                </a:extLst>
              </p:cNvPr>
              <p:cNvSpPr/>
              <p:nvPr>
                <p:custDataLst>
                  <p:tags r:id="rId180"/>
                </p:custDataLst>
              </p:nvPr>
            </p:nvSpPr>
            <p:spPr>
              <a:xfrm>
                <a:off x="15105914" y="5283365"/>
                <a:ext cx="243802" cy="277748"/>
              </a:xfrm>
              <a:custGeom>
                <a:avLst/>
                <a:gdLst>
                  <a:gd name="connsiteX0" fmla="*/ 244060 w 243802"/>
                  <a:gd name="connsiteY0" fmla="*/ 166886 h 277748"/>
                  <a:gd name="connsiteX1" fmla="*/ 225088 w 243802"/>
                  <a:gd name="connsiteY1" fmla="*/ 166886 h 277748"/>
                  <a:gd name="connsiteX2" fmla="*/ 142744 w 243802"/>
                  <a:gd name="connsiteY2" fmla="*/ 258794 h 277748"/>
                  <a:gd name="connsiteX3" fmla="*/ 101168 w 243802"/>
                  <a:gd name="connsiteY3" fmla="*/ 258794 h 277748"/>
                  <a:gd name="connsiteX4" fmla="*/ 101168 w 243802"/>
                  <a:gd name="connsiteY4" fmla="*/ 19104 h 277748"/>
                  <a:gd name="connsiteX5" fmla="*/ 155661 w 243802"/>
                  <a:gd name="connsiteY5" fmla="*/ 19104 h 277748"/>
                  <a:gd name="connsiteX6" fmla="*/ 155661 w 243802"/>
                  <a:gd name="connsiteY6" fmla="*/ 75 h 277748"/>
                  <a:gd name="connsiteX7" fmla="*/ 74124 w 243802"/>
                  <a:gd name="connsiteY7" fmla="*/ 1289 h 277748"/>
                  <a:gd name="connsiteX8" fmla="*/ 257 w 243802"/>
                  <a:gd name="connsiteY8" fmla="*/ 75 h 277748"/>
                  <a:gd name="connsiteX9" fmla="*/ 257 w 243802"/>
                  <a:gd name="connsiteY9" fmla="*/ 19104 h 277748"/>
                  <a:gd name="connsiteX10" fmla="*/ 43850 w 243802"/>
                  <a:gd name="connsiteY10" fmla="*/ 19104 h 277748"/>
                  <a:gd name="connsiteX11" fmla="*/ 43850 w 243802"/>
                  <a:gd name="connsiteY11" fmla="*/ 258794 h 277748"/>
                  <a:gd name="connsiteX12" fmla="*/ 257 w 243802"/>
                  <a:gd name="connsiteY12" fmla="*/ 258794 h 277748"/>
                  <a:gd name="connsiteX13" fmla="*/ 257 w 243802"/>
                  <a:gd name="connsiteY13" fmla="*/ 277824 h 277748"/>
                  <a:gd name="connsiteX14" fmla="*/ 231546 w 243802"/>
                  <a:gd name="connsiteY14" fmla="*/ 277824 h 277748"/>
                  <a:gd name="connsiteX15" fmla="*/ 244060 w 243802"/>
                  <a:gd name="connsiteY15" fmla="*/ 166886 h 27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3802" h="277748">
                    <a:moveTo>
                      <a:pt x="244060" y="166886"/>
                    </a:moveTo>
                    <a:lnTo>
                      <a:pt x="225088" y="166886"/>
                    </a:lnTo>
                    <a:cubicBezTo>
                      <a:pt x="221859" y="194823"/>
                      <a:pt x="214997" y="258794"/>
                      <a:pt x="142744" y="258794"/>
                    </a:cubicBezTo>
                    <a:lnTo>
                      <a:pt x="101168" y="258794"/>
                    </a:lnTo>
                    <a:lnTo>
                      <a:pt x="101168" y="19104"/>
                    </a:lnTo>
                    <a:lnTo>
                      <a:pt x="155661" y="19104"/>
                    </a:lnTo>
                    <a:lnTo>
                      <a:pt x="155661" y="75"/>
                    </a:lnTo>
                    <a:cubicBezTo>
                      <a:pt x="137900" y="1289"/>
                      <a:pt x="93903" y="1289"/>
                      <a:pt x="74124" y="1289"/>
                    </a:cubicBezTo>
                    <a:cubicBezTo>
                      <a:pt x="56363" y="1289"/>
                      <a:pt x="15595" y="1289"/>
                      <a:pt x="257" y="75"/>
                    </a:cubicBezTo>
                    <a:lnTo>
                      <a:pt x="257" y="19104"/>
                    </a:lnTo>
                    <a:lnTo>
                      <a:pt x="43850" y="19104"/>
                    </a:lnTo>
                    <a:lnTo>
                      <a:pt x="43850" y="258794"/>
                    </a:lnTo>
                    <a:lnTo>
                      <a:pt x="257" y="258794"/>
                    </a:lnTo>
                    <a:lnTo>
                      <a:pt x="257" y="277824"/>
                    </a:lnTo>
                    <a:lnTo>
                      <a:pt x="231546" y="277824"/>
                    </a:lnTo>
                    <a:lnTo>
                      <a:pt x="244060" y="166886"/>
                    </a:ln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C1AE535-8826-9F82-62A5-9EA8B574AF47}"/>
                  </a:ext>
                </a:extLst>
              </p:cNvPr>
              <p:cNvSpPr/>
              <p:nvPr>
                <p:custDataLst>
                  <p:tags r:id="rId181"/>
                </p:custDataLst>
              </p:nvPr>
            </p:nvSpPr>
            <p:spPr>
              <a:xfrm>
                <a:off x="15382276" y="5377703"/>
                <a:ext cx="205860" cy="185840"/>
              </a:xfrm>
              <a:custGeom>
                <a:avLst/>
                <a:gdLst>
                  <a:gd name="connsiteX0" fmla="*/ 206124 w 205860"/>
                  <a:gd name="connsiteY0" fmla="*/ 95222 h 185840"/>
                  <a:gd name="connsiteX1" fmla="*/ 103193 w 205860"/>
                  <a:gd name="connsiteY1" fmla="*/ 75 h 185840"/>
                  <a:gd name="connsiteX2" fmla="*/ 263 w 205860"/>
                  <a:gd name="connsiteY2" fmla="*/ 95222 h 185840"/>
                  <a:gd name="connsiteX3" fmla="*/ 103193 w 205860"/>
                  <a:gd name="connsiteY3" fmla="*/ 185915 h 185840"/>
                  <a:gd name="connsiteX4" fmla="*/ 206124 w 205860"/>
                  <a:gd name="connsiteY4" fmla="*/ 95222 h 185840"/>
                  <a:gd name="connsiteX5" fmla="*/ 103193 w 205860"/>
                  <a:gd name="connsiteY5" fmla="*/ 169720 h 185840"/>
                  <a:gd name="connsiteX6" fmla="*/ 51930 w 205860"/>
                  <a:gd name="connsiteY6" fmla="*/ 90768 h 185840"/>
                  <a:gd name="connsiteX7" fmla="*/ 58792 w 205860"/>
                  <a:gd name="connsiteY7" fmla="*/ 38134 h 185840"/>
                  <a:gd name="connsiteX8" fmla="*/ 103193 w 205860"/>
                  <a:gd name="connsiteY8" fmla="*/ 14650 h 185840"/>
                  <a:gd name="connsiteX9" fmla="*/ 145980 w 205860"/>
                  <a:gd name="connsiteY9" fmla="*/ 35299 h 185840"/>
                  <a:gd name="connsiteX10" fmla="*/ 154457 w 205860"/>
                  <a:gd name="connsiteY10" fmla="*/ 90768 h 185840"/>
                  <a:gd name="connsiteX11" fmla="*/ 103193 w 205860"/>
                  <a:gd name="connsiteY11" fmla="*/ 169720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860" h="185840">
                    <a:moveTo>
                      <a:pt x="206124" y="95222"/>
                    </a:moveTo>
                    <a:cubicBezTo>
                      <a:pt x="206124" y="40968"/>
                      <a:pt x="168988" y="75"/>
                      <a:pt x="103193" y="75"/>
                    </a:cubicBezTo>
                    <a:cubicBezTo>
                      <a:pt x="36995" y="75"/>
                      <a:pt x="263" y="41373"/>
                      <a:pt x="263" y="95222"/>
                    </a:cubicBezTo>
                    <a:cubicBezTo>
                      <a:pt x="263" y="145427"/>
                      <a:pt x="35784" y="185915"/>
                      <a:pt x="103193" y="185915"/>
                    </a:cubicBezTo>
                    <a:cubicBezTo>
                      <a:pt x="171006" y="185915"/>
                      <a:pt x="206124" y="145022"/>
                      <a:pt x="206124" y="95222"/>
                    </a:cubicBezTo>
                    <a:close/>
                    <a:moveTo>
                      <a:pt x="103193" y="169720"/>
                    </a:moveTo>
                    <a:cubicBezTo>
                      <a:pt x="51930" y="169720"/>
                      <a:pt x="51930" y="125993"/>
                      <a:pt x="51930" y="90768"/>
                    </a:cubicBezTo>
                    <a:cubicBezTo>
                      <a:pt x="51930" y="72549"/>
                      <a:pt x="51930" y="51900"/>
                      <a:pt x="58792" y="38134"/>
                    </a:cubicBezTo>
                    <a:cubicBezTo>
                      <a:pt x="66462" y="23153"/>
                      <a:pt x="83415" y="14650"/>
                      <a:pt x="103193" y="14650"/>
                    </a:cubicBezTo>
                    <a:cubicBezTo>
                      <a:pt x="120147" y="14650"/>
                      <a:pt x="137100" y="21129"/>
                      <a:pt x="145980" y="35299"/>
                    </a:cubicBezTo>
                    <a:cubicBezTo>
                      <a:pt x="154457" y="49065"/>
                      <a:pt x="154457" y="71334"/>
                      <a:pt x="154457" y="90768"/>
                    </a:cubicBezTo>
                    <a:cubicBezTo>
                      <a:pt x="154457" y="125993"/>
                      <a:pt x="154457" y="169720"/>
                      <a:pt x="103193" y="1697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DF13A30-D8FB-2F78-BA13-20215525D631}"/>
                  </a:ext>
                </a:extLst>
              </p:cNvPr>
              <p:cNvSpPr/>
              <p:nvPr>
                <p:custDataLst>
                  <p:tags r:id="rId182"/>
                </p:custDataLst>
              </p:nvPr>
            </p:nvSpPr>
            <p:spPr>
              <a:xfrm>
                <a:off x="15629688" y="5377703"/>
                <a:ext cx="177604" cy="185840"/>
              </a:xfrm>
              <a:custGeom>
                <a:avLst/>
                <a:gdLst>
                  <a:gd name="connsiteX0" fmla="*/ 130244 w 177604"/>
                  <a:gd name="connsiteY0" fmla="*/ 18699 h 185840"/>
                  <a:gd name="connsiteX1" fmla="*/ 122171 w 177604"/>
                  <a:gd name="connsiteY1" fmla="*/ 37324 h 185840"/>
                  <a:gd name="connsiteX2" fmla="*/ 147197 w 177604"/>
                  <a:gd name="connsiteY2" fmla="*/ 62831 h 185840"/>
                  <a:gd name="connsiteX3" fmla="*/ 172627 w 177604"/>
                  <a:gd name="connsiteY3" fmla="*/ 37324 h 185840"/>
                  <a:gd name="connsiteX4" fmla="*/ 102392 w 177604"/>
                  <a:gd name="connsiteY4" fmla="*/ 75 h 185840"/>
                  <a:gd name="connsiteX5" fmla="*/ 269 w 177604"/>
                  <a:gd name="connsiteY5" fmla="*/ 93602 h 185840"/>
                  <a:gd name="connsiteX6" fmla="*/ 100374 w 177604"/>
                  <a:gd name="connsiteY6" fmla="*/ 185915 h 185840"/>
                  <a:gd name="connsiteX7" fmla="*/ 177874 w 177604"/>
                  <a:gd name="connsiteY7" fmla="*/ 136115 h 185840"/>
                  <a:gd name="connsiteX8" fmla="*/ 168187 w 177604"/>
                  <a:gd name="connsiteY8" fmla="*/ 130447 h 185840"/>
                  <a:gd name="connsiteX9" fmla="*/ 158499 w 177604"/>
                  <a:gd name="connsiteY9" fmla="*/ 136520 h 185840"/>
                  <a:gd name="connsiteX10" fmla="*/ 108043 w 177604"/>
                  <a:gd name="connsiteY10" fmla="*/ 169720 h 185840"/>
                  <a:gd name="connsiteX11" fmla="*/ 51936 w 177604"/>
                  <a:gd name="connsiteY11" fmla="*/ 91578 h 185840"/>
                  <a:gd name="connsiteX12" fmla="*/ 104007 w 177604"/>
                  <a:gd name="connsiteY12" fmla="*/ 16270 h 185840"/>
                  <a:gd name="connsiteX13" fmla="*/ 130244 w 177604"/>
                  <a:gd name="connsiteY13" fmla="*/ 18699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7604" h="185840">
                    <a:moveTo>
                      <a:pt x="130244" y="18699"/>
                    </a:moveTo>
                    <a:cubicBezTo>
                      <a:pt x="122978" y="25177"/>
                      <a:pt x="122171" y="33680"/>
                      <a:pt x="122171" y="37324"/>
                    </a:cubicBezTo>
                    <a:cubicBezTo>
                      <a:pt x="122171" y="55139"/>
                      <a:pt x="136299" y="62831"/>
                      <a:pt x="147197" y="62831"/>
                    </a:cubicBezTo>
                    <a:cubicBezTo>
                      <a:pt x="159710" y="62831"/>
                      <a:pt x="172627" y="54329"/>
                      <a:pt x="172627" y="37324"/>
                    </a:cubicBezTo>
                    <a:cubicBezTo>
                      <a:pt x="172627" y="2504"/>
                      <a:pt x="125804" y="75"/>
                      <a:pt x="102392" y="75"/>
                    </a:cubicBezTo>
                    <a:cubicBezTo>
                      <a:pt x="30139" y="75"/>
                      <a:pt x="269" y="46636"/>
                      <a:pt x="269" y="93602"/>
                    </a:cubicBezTo>
                    <a:cubicBezTo>
                      <a:pt x="269" y="147452"/>
                      <a:pt x="38212" y="185915"/>
                      <a:pt x="100374" y="185915"/>
                    </a:cubicBezTo>
                    <a:cubicBezTo>
                      <a:pt x="165765" y="185915"/>
                      <a:pt x="177874" y="138949"/>
                      <a:pt x="177874" y="136115"/>
                    </a:cubicBezTo>
                    <a:cubicBezTo>
                      <a:pt x="177874" y="130447"/>
                      <a:pt x="172223" y="130447"/>
                      <a:pt x="168187" y="130447"/>
                    </a:cubicBezTo>
                    <a:cubicBezTo>
                      <a:pt x="160921" y="130447"/>
                      <a:pt x="160517" y="131256"/>
                      <a:pt x="158499" y="136520"/>
                    </a:cubicBezTo>
                    <a:cubicBezTo>
                      <a:pt x="148004" y="162027"/>
                      <a:pt x="128629" y="169720"/>
                      <a:pt x="108043" y="169720"/>
                    </a:cubicBezTo>
                    <a:cubicBezTo>
                      <a:pt x="51936" y="169720"/>
                      <a:pt x="51936" y="110203"/>
                      <a:pt x="51936" y="91578"/>
                    </a:cubicBezTo>
                    <a:cubicBezTo>
                      <a:pt x="51936" y="68905"/>
                      <a:pt x="51936" y="16270"/>
                      <a:pt x="104007" y="16270"/>
                    </a:cubicBezTo>
                    <a:cubicBezTo>
                      <a:pt x="118134" y="16270"/>
                      <a:pt x="124996" y="17485"/>
                      <a:pt x="130244" y="186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47" name="Group 146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S\longmapsto \mathrm{Loc}(S)$$&#10;&#10;&#10;\end{document}&#10;" title="IguanaTex Vector Display">
              <a:extLst>
                <a:ext uri="{FF2B5EF4-FFF2-40B4-BE49-F238E27FC236}">
                  <a16:creationId xmlns:a16="http://schemas.microsoft.com/office/drawing/2014/main" id="{BB536EE2-5CF5-0FC0-D346-836F8EEF7152}"/>
                </a:ext>
              </a:extLst>
            </p:cNvPr>
            <p:cNvGrpSpPr>
              <a:grpSpLocks noChangeAspect="1"/>
            </p:cNvGrpSpPr>
            <p:nvPr>
              <p:custDataLst>
                <p:tags r:id="rId149"/>
              </p:custDataLst>
            </p:nvPr>
          </p:nvGrpSpPr>
          <p:grpSpPr>
            <a:xfrm>
              <a:off x="1890174" y="2739249"/>
              <a:ext cx="2300891" cy="394759"/>
              <a:chOff x="10793956" y="5204626"/>
              <a:chExt cx="2300891" cy="394759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CFBD7AC-6BDC-46E0-279E-9E394DDA74D1}"/>
                  </a:ext>
                </a:extLst>
              </p:cNvPr>
              <p:cNvSpPr/>
              <p:nvPr>
                <p:custDataLst>
                  <p:tags r:id="rId161"/>
                </p:custDataLst>
              </p:nvPr>
            </p:nvSpPr>
            <p:spPr>
              <a:xfrm>
                <a:off x="10793956" y="5222390"/>
                <a:ext cx="238060" cy="286990"/>
              </a:xfrm>
              <a:custGeom>
                <a:avLst/>
                <a:gdLst>
                  <a:gd name="connsiteX0" fmla="*/ 238264 w 238060"/>
                  <a:gd name="connsiteY0" fmla="*/ 4022 h 286990"/>
                  <a:gd name="connsiteX1" fmla="*/ 233849 w 238060"/>
                  <a:gd name="connsiteY1" fmla="*/ 75 h 286990"/>
                  <a:gd name="connsiteX2" fmla="*/ 226622 w 238060"/>
                  <a:gd name="connsiteY2" fmla="*/ 5996 h 286990"/>
                  <a:gd name="connsiteX3" fmla="*/ 207353 w 238060"/>
                  <a:gd name="connsiteY3" fmla="*/ 28497 h 286990"/>
                  <a:gd name="connsiteX4" fmla="*/ 149945 w 238060"/>
                  <a:gd name="connsiteY4" fmla="*/ 75 h 286990"/>
                  <a:gd name="connsiteX5" fmla="*/ 50787 w 238060"/>
                  <a:gd name="connsiteY5" fmla="*/ 93238 h 286990"/>
                  <a:gd name="connsiteX6" fmla="*/ 92538 w 238060"/>
                  <a:gd name="connsiteY6" fmla="*/ 149294 h 286990"/>
                  <a:gd name="connsiteX7" fmla="*/ 135493 w 238060"/>
                  <a:gd name="connsiteY7" fmla="*/ 160347 h 286990"/>
                  <a:gd name="connsiteX8" fmla="*/ 172427 w 238060"/>
                  <a:gd name="connsiteY8" fmla="*/ 202192 h 286990"/>
                  <a:gd name="connsiteX9" fmla="*/ 100166 w 238060"/>
                  <a:gd name="connsiteY9" fmla="*/ 274827 h 286990"/>
                  <a:gd name="connsiteX10" fmla="*/ 29912 w 238060"/>
                  <a:gd name="connsiteY10" fmla="*/ 217193 h 286990"/>
                  <a:gd name="connsiteX11" fmla="*/ 32320 w 238060"/>
                  <a:gd name="connsiteY11" fmla="*/ 195876 h 286990"/>
                  <a:gd name="connsiteX12" fmla="*/ 33123 w 238060"/>
                  <a:gd name="connsiteY12" fmla="*/ 193112 h 286990"/>
                  <a:gd name="connsiteX13" fmla="*/ 28306 w 238060"/>
                  <a:gd name="connsiteY13" fmla="*/ 188770 h 286990"/>
                  <a:gd name="connsiteX14" fmla="*/ 24291 w 238060"/>
                  <a:gd name="connsiteY14" fmla="*/ 190349 h 286990"/>
                  <a:gd name="connsiteX15" fmla="*/ 204 w 238060"/>
                  <a:gd name="connsiteY15" fmla="*/ 283117 h 286990"/>
                  <a:gd name="connsiteX16" fmla="*/ 4620 w 238060"/>
                  <a:gd name="connsiteY16" fmla="*/ 287065 h 286990"/>
                  <a:gd name="connsiteX17" fmla="*/ 11846 w 238060"/>
                  <a:gd name="connsiteY17" fmla="*/ 281144 h 286990"/>
                  <a:gd name="connsiteX18" fmla="*/ 31517 w 238060"/>
                  <a:gd name="connsiteY18" fmla="*/ 258642 h 286990"/>
                  <a:gd name="connsiteX19" fmla="*/ 99363 w 238060"/>
                  <a:gd name="connsiteY19" fmla="*/ 287065 h 286990"/>
                  <a:gd name="connsiteX20" fmla="*/ 201331 w 238060"/>
                  <a:gd name="connsiteY20" fmla="*/ 185612 h 286990"/>
                  <a:gd name="connsiteX21" fmla="*/ 181660 w 238060"/>
                  <a:gd name="connsiteY21" fmla="*/ 139425 h 286990"/>
                  <a:gd name="connsiteX22" fmla="*/ 130676 w 238060"/>
                  <a:gd name="connsiteY22" fmla="*/ 119687 h 286990"/>
                  <a:gd name="connsiteX23" fmla="*/ 103779 w 238060"/>
                  <a:gd name="connsiteY23" fmla="*/ 112581 h 286990"/>
                  <a:gd name="connsiteX24" fmla="*/ 79290 w 238060"/>
                  <a:gd name="connsiteY24" fmla="*/ 76658 h 286990"/>
                  <a:gd name="connsiteX25" fmla="*/ 149544 w 238060"/>
                  <a:gd name="connsiteY25" fmla="*/ 11128 h 286990"/>
                  <a:gd name="connsiteX26" fmla="*/ 207353 w 238060"/>
                  <a:gd name="connsiteY26" fmla="*/ 72316 h 286990"/>
                  <a:gd name="connsiteX27" fmla="*/ 205747 w 238060"/>
                  <a:gd name="connsiteY27" fmla="*/ 94422 h 286990"/>
                  <a:gd name="connsiteX28" fmla="*/ 210564 w 238060"/>
                  <a:gd name="connsiteY28" fmla="*/ 98370 h 286990"/>
                  <a:gd name="connsiteX29" fmla="*/ 216586 w 238060"/>
                  <a:gd name="connsiteY29" fmla="*/ 90475 h 286990"/>
                  <a:gd name="connsiteX30" fmla="*/ 238264 w 238060"/>
                  <a:gd name="connsiteY30" fmla="*/ 4022 h 2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8060" h="286990">
                    <a:moveTo>
                      <a:pt x="238264" y="4022"/>
                    </a:moveTo>
                    <a:cubicBezTo>
                      <a:pt x="238264" y="2838"/>
                      <a:pt x="237462" y="75"/>
                      <a:pt x="233849" y="75"/>
                    </a:cubicBezTo>
                    <a:cubicBezTo>
                      <a:pt x="231841" y="75"/>
                      <a:pt x="231440" y="469"/>
                      <a:pt x="226622" y="5996"/>
                    </a:cubicBezTo>
                    <a:lnTo>
                      <a:pt x="207353" y="28497"/>
                    </a:lnTo>
                    <a:cubicBezTo>
                      <a:pt x="196915" y="9944"/>
                      <a:pt x="176040" y="75"/>
                      <a:pt x="149945" y="75"/>
                    </a:cubicBezTo>
                    <a:cubicBezTo>
                      <a:pt x="98961" y="75"/>
                      <a:pt x="50787" y="45472"/>
                      <a:pt x="50787" y="93238"/>
                    </a:cubicBezTo>
                    <a:cubicBezTo>
                      <a:pt x="50787" y="125214"/>
                      <a:pt x="72064" y="143372"/>
                      <a:pt x="92538" y="149294"/>
                    </a:cubicBezTo>
                    <a:lnTo>
                      <a:pt x="135493" y="160347"/>
                    </a:lnTo>
                    <a:cubicBezTo>
                      <a:pt x="150347" y="163900"/>
                      <a:pt x="172427" y="169821"/>
                      <a:pt x="172427" y="202192"/>
                    </a:cubicBezTo>
                    <a:cubicBezTo>
                      <a:pt x="172427" y="237720"/>
                      <a:pt x="139508" y="274827"/>
                      <a:pt x="100166" y="274827"/>
                    </a:cubicBezTo>
                    <a:cubicBezTo>
                      <a:pt x="74473" y="274827"/>
                      <a:pt x="29912" y="266143"/>
                      <a:pt x="29912" y="217193"/>
                    </a:cubicBezTo>
                    <a:cubicBezTo>
                      <a:pt x="29912" y="207718"/>
                      <a:pt x="31919" y="198244"/>
                      <a:pt x="32320" y="195876"/>
                    </a:cubicBezTo>
                    <a:cubicBezTo>
                      <a:pt x="32722" y="194296"/>
                      <a:pt x="33123" y="193902"/>
                      <a:pt x="33123" y="193112"/>
                    </a:cubicBezTo>
                    <a:cubicBezTo>
                      <a:pt x="33123" y="189165"/>
                      <a:pt x="30313" y="188770"/>
                      <a:pt x="28306" y="188770"/>
                    </a:cubicBezTo>
                    <a:cubicBezTo>
                      <a:pt x="26299" y="188770"/>
                      <a:pt x="25496" y="189165"/>
                      <a:pt x="24291" y="190349"/>
                    </a:cubicBezTo>
                    <a:cubicBezTo>
                      <a:pt x="22686" y="191928"/>
                      <a:pt x="204" y="281933"/>
                      <a:pt x="204" y="283117"/>
                    </a:cubicBezTo>
                    <a:cubicBezTo>
                      <a:pt x="204" y="285486"/>
                      <a:pt x="2212" y="287065"/>
                      <a:pt x="4620" y="287065"/>
                    </a:cubicBezTo>
                    <a:cubicBezTo>
                      <a:pt x="6628" y="287065"/>
                      <a:pt x="7029" y="286670"/>
                      <a:pt x="11846" y="281144"/>
                    </a:cubicBezTo>
                    <a:lnTo>
                      <a:pt x="31517" y="258642"/>
                    </a:lnTo>
                    <a:cubicBezTo>
                      <a:pt x="48780" y="281538"/>
                      <a:pt x="76078" y="287065"/>
                      <a:pt x="99363" y="287065"/>
                    </a:cubicBezTo>
                    <a:cubicBezTo>
                      <a:pt x="153960" y="287065"/>
                      <a:pt x="201331" y="234562"/>
                      <a:pt x="201331" y="185612"/>
                    </a:cubicBezTo>
                    <a:cubicBezTo>
                      <a:pt x="201331" y="158373"/>
                      <a:pt x="187682" y="144952"/>
                      <a:pt x="181660" y="139425"/>
                    </a:cubicBezTo>
                    <a:cubicBezTo>
                      <a:pt x="172427" y="130345"/>
                      <a:pt x="166405" y="128766"/>
                      <a:pt x="130676" y="119687"/>
                    </a:cubicBezTo>
                    <a:cubicBezTo>
                      <a:pt x="121844" y="117318"/>
                      <a:pt x="107392" y="113371"/>
                      <a:pt x="103779" y="112581"/>
                    </a:cubicBezTo>
                    <a:cubicBezTo>
                      <a:pt x="92939" y="109028"/>
                      <a:pt x="79290" y="97580"/>
                      <a:pt x="79290" y="76658"/>
                    </a:cubicBezTo>
                    <a:cubicBezTo>
                      <a:pt x="79290" y="44683"/>
                      <a:pt x="111406" y="11128"/>
                      <a:pt x="149544" y="11128"/>
                    </a:cubicBezTo>
                    <a:cubicBezTo>
                      <a:pt x="182864" y="11128"/>
                      <a:pt x="207353" y="28103"/>
                      <a:pt x="207353" y="72316"/>
                    </a:cubicBezTo>
                    <a:cubicBezTo>
                      <a:pt x="207353" y="84948"/>
                      <a:pt x="205747" y="92054"/>
                      <a:pt x="205747" y="94422"/>
                    </a:cubicBezTo>
                    <a:cubicBezTo>
                      <a:pt x="205747" y="94817"/>
                      <a:pt x="205747" y="98370"/>
                      <a:pt x="210564" y="98370"/>
                    </a:cubicBezTo>
                    <a:cubicBezTo>
                      <a:pt x="214579" y="98370"/>
                      <a:pt x="214980" y="97186"/>
                      <a:pt x="216586" y="90475"/>
                    </a:cubicBezTo>
                    <a:lnTo>
                      <a:pt x="238264" y="4022"/>
                    </a:lnTo>
                    <a:close/>
                  </a:path>
                </a:pathLst>
              </a:custGeom>
              <a:solidFill>
                <a:srgbClr val="000000"/>
              </a:solidFill>
              <a:ln w="40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CDB7301-62DA-CA02-6A89-5FDF7ECDA30F}"/>
                  </a:ext>
                </a:extLst>
              </p:cNvPr>
              <p:cNvSpPr/>
              <p:nvPr>
                <p:custDataLst>
                  <p:tags r:id="rId162"/>
                </p:custDataLst>
              </p:nvPr>
            </p:nvSpPr>
            <p:spPr>
              <a:xfrm>
                <a:off x="11175978" y="5328581"/>
                <a:ext cx="27298" cy="146850"/>
              </a:xfrm>
              <a:custGeom>
                <a:avLst/>
                <a:gdLst>
                  <a:gd name="connsiteX0" fmla="*/ 16272 w 27298"/>
                  <a:gd name="connsiteY0" fmla="*/ 81395 h 146850"/>
                  <a:gd name="connsiteX1" fmla="*/ 27512 w 27298"/>
                  <a:gd name="connsiteY1" fmla="*/ 73500 h 146850"/>
                  <a:gd name="connsiteX2" fmla="*/ 16272 w 27298"/>
                  <a:gd name="connsiteY2" fmla="*/ 65605 h 146850"/>
                  <a:gd name="connsiteX3" fmla="*/ 16272 w 27298"/>
                  <a:gd name="connsiteY3" fmla="*/ 13891 h 146850"/>
                  <a:gd name="connsiteX4" fmla="*/ 8243 w 27298"/>
                  <a:gd name="connsiteY4" fmla="*/ 75 h 146850"/>
                  <a:gd name="connsiteX5" fmla="*/ 214 w 27298"/>
                  <a:gd name="connsiteY5" fmla="*/ 13891 h 146850"/>
                  <a:gd name="connsiteX6" fmla="*/ 214 w 27298"/>
                  <a:gd name="connsiteY6" fmla="*/ 133109 h 146850"/>
                  <a:gd name="connsiteX7" fmla="*/ 8243 w 27298"/>
                  <a:gd name="connsiteY7" fmla="*/ 146925 h 146850"/>
                  <a:gd name="connsiteX8" fmla="*/ 16272 w 27298"/>
                  <a:gd name="connsiteY8" fmla="*/ 133109 h 146850"/>
                  <a:gd name="connsiteX9" fmla="*/ 16272 w 27298"/>
                  <a:gd name="connsiteY9" fmla="*/ 81395 h 14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98" h="146850">
                    <a:moveTo>
                      <a:pt x="16272" y="81395"/>
                    </a:moveTo>
                    <a:cubicBezTo>
                      <a:pt x="18681" y="81395"/>
                      <a:pt x="27512" y="81395"/>
                      <a:pt x="27512" y="73500"/>
                    </a:cubicBezTo>
                    <a:cubicBezTo>
                      <a:pt x="27512" y="65605"/>
                      <a:pt x="18681" y="65605"/>
                      <a:pt x="16272" y="65605"/>
                    </a:cubicBezTo>
                    <a:lnTo>
                      <a:pt x="16272" y="13891"/>
                    </a:lnTo>
                    <a:cubicBezTo>
                      <a:pt x="16272" y="7575"/>
                      <a:pt x="16272" y="75"/>
                      <a:pt x="8243" y="75"/>
                    </a:cubicBezTo>
                    <a:cubicBezTo>
                      <a:pt x="214" y="75"/>
                      <a:pt x="214" y="7575"/>
                      <a:pt x="214" y="13891"/>
                    </a:cubicBezTo>
                    <a:lnTo>
                      <a:pt x="214" y="133109"/>
                    </a:lnTo>
                    <a:cubicBezTo>
                      <a:pt x="214" y="139425"/>
                      <a:pt x="214" y="146925"/>
                      <a:pt x="8243" y="146925"/>
                    </a:cubicBezTo>
                    <a:cubicBezTo>
                      <a:pt x="16272" y="146925"/>
                      <a:pt x="16272" y="139425"/>
                      <a:pt x="16272" y="133109"/>
                    </a:cubicBezTo>
                    <a:lnTo>
                      <a:pt x="16272" y="81395"/>
                    </a:lnTo>
                    <a:close/>
                  </a:path>
                </a:pathLst>
              </a:custGeom>
              <a:solidFill>
                <a:srgbClr val="000000"/>
              </a:solidFill>
              <a:ln w="40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F4145D4-01C9-7DE0-95CD-A2720F4F73DA}"/>
                  </a:ext>
                </a:extLst>
              </p:cNvPr>
              <p:cNvSpPr/>
              <p:nvPr>
                <p:custDataLst>
                  <p:tags r:id="rId163"/>
                </p:custDataLst>
              </p:nvPr>
            </p:nvSpPr>
            <p:spPr>
              <a:xfrm>
                <a:off x="11187219" y="5394111"/>
                <a:ext cx="245286" cy="15790"/>
              </a:xfrm>
              <a:custGeom>
                <a:avLst/>
                <a:gdLst>
                  <a:gd name="connsiteX0" fmla="*/ 231449 w 245286"/>
                  <a:gd name="connsiteY0" fmla="*/ 15865 h 15790"/>
                  <a:gd name="connsiteX1" fmla="*/ 245500 w 245286"/>
                  <a:gd name="connsiteY1" fmla="*/ 7970 h 15790"/>
                  <a:gd name="connsiteX2" fmla="*/ 231449 w 245286"/>
                  <a:gd name="connsiteY2" fmla="*/ 75 h 15790"/>
                  <a:gd name="connsiteX3" fmla="*/ 14265 w 245286"/>
                  <a:gd name="connsiteY3" fmla="*/ 75 h 15790"/>
                  <a:gd name="connsiteX4" fmla="*/ 214 w 245286"/>
                  <a:gd name="connsiteY4" fmla="*/ 7970 h 15790"/>
                  <a:gd name="connsiteX5" fmla="*/ 14265 w 245286"/>
                  <a:gd name="connsiteY5" fmla="*/ 15865 h 15790"/>
                  <a:gd name="connsiteX6" fmla="*/ 231449 w 245286"/>
                  <a:gd name="connsiteY6" fmla="*/ 15865 h 1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286" h="15790">
                    <a:moveTo>
                      <a:pt x="231449" y="15865"/>
                    </a:moveTo>
                    <a:cubicBezTo>
                      <a:pt x="238274" y="15865"/>
                      <a:pt x="245500" y="15865"/>
                      <a:pt x="245500" y="7970"/>
                    </a:cubicBezTo>
                    <a:cubicBezTo>
                      <a:pt x="245500" y="75"/>
                      <a:pt x="238274" y="75"/>
                      <a:pt x="231449" y="75"/>
                    </a:cubicBezTo>
                    <a:lnTo>
                      <a:pt x="14265" y="75"/>
                    </a:lnTo>
                    <a:cubicBezTo>
                      <a:pt x="7440" y="75"/>
                      <a:pt x="214" y="75"/>
                      <a:pt x="214" y="7970"/>
                    </a:cubicBezTo>
                    <a:cubicBezTo>
                      <a:pt x="214" y="15865"/>
                      <a:pt x="7440" y="15865"/>
                      <a:pt x="14265" y="15865"/>
                    </a:cubicBezTo>
                    <a:lnTo>
                      <a:pt x="231449" y="15865"/>
                    </a:lnTo>
                    <a:close/>
                  </a:path>
                </a:pathLst>
              </a:custGeom>
              <a:solidFill>
                <a:srgbClr val="000000"/>
              </a:solidFill>
              <a:ln w="40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C7DE847-7A60-02A5-3114-224682201D00}"/>
                  </a:ext>
                </a:extLst>
              </p:cNvPr>
              <p:cNvSpPr/>
              <p:nvPr>
                <p:custDataLst>
                  <p:tags r:id="rId164"/>
                </p:custDataLst>
              </p:nvPr>
            </p:nvSpPr>
            <p:spPr>
              <a:xfrm>
                <a:off x="11421312" y="5298974"/>
                <a:ext cx="356488" cy="206064"/>
              </a:xfrm>
              <a:custGeom>
                <a:avLst/>
                <a:gdLst>
                  <a:gd name="connsiteX0" fmla="*/ 312950 w 356488"/>
                  <a:gd name="connsiteY0" fmla="*/ 111002 h 206064"/>
                  <a:gd name="connsiteX1" fmla="*/ 276819 w 356488"/>
                  <a:gd name="connsiteY1" fmla="*/ 148899 h 206064"/>
                  <a:gd name="connsiteX2" fmla="*/ 255542 w 356488"/>
                  <a:gd name="connsiteY2" fmla="*/ 201402 h 206064"/>
                  <a:gd name="connsiteX3" fmla="*/ 263571 w 356488"/>
                  <a:gd name="connsiteY3" fmla="*/ 206139 h 206064"/>
                  <a:gd name="connsiteX4" fmla="*/ 272403 w 356488"/>
                  <a:gd name="connsiteY4" fmla="*/ 198244 h 206064"/>
                  <a:gd name="connsiteX5" fmla="*/ 350686 w 356488"/>
                  <a:gd name="connsiteY5" fmla="*/ 108239 h 206064"/>
                  <a:gd name="connsiteX6" fmla="*/ 356708 w 356488"/>
                  <a:gd name="connsiteY6" fmla="*/ 103107 h 206064"/>
                  <a:gd name="connsiteX7" fmla="*/ 353496 w 356488"/>
                  <a:gd name="connsiteY7" fmla="*/ 98765 h 206064"/>
                  <a:gd name="connsiteX8" fmla="*/ 272002 w 356488"/>
                  <a:gd name="connsiteY8" fmla="*/ 5996 h 206064"/>
                  <a:gd name="connsiteX9" fmla="*/ 263571 w 356488"/>
                  <a:gd name="connsiteY9" fmla="*/ 75 h 206064"/>
                  <a:gd name="connsiteX10" fmla="*/ 255542 w 356488"/>
                  <a:gd name="connsiteY10" fmla="*/ 4812 h 206064"/>
                  <a:gd name="connsiteX11" fmla="*/ 276016 w 356488"/>
                  <a:gd name="connsiteY11" fmla="*/ 56920 h 206064"/>
                  <a:gd name="connsiteX12" fmla="*/ 312950 w 356488"/>
                  <a:gd name="connsiteY12" fmla="*/ 95212 h 206064"/>
                  <a:gd name="connsiteX13" fmla="*/ 14672 w 356488"/>
                  <a:gd name="connsiteY13" fmla="*/ 95212 h 206064"/>
                  <a:gd name="connsiteX14" fmla="*/ 220 w 356488"/>
                  <a:gd name="connsiteY14" fmla="*/ 103107 h 206064"/>
                  <a:gd name="connsiteX15" fmla="*/ 14672 w 356488"/>
                  <a:gd name="connsiteY15" fmla="*/ 111002 h 206064"/>
                  <a:gd name="connsiteX16" fmla="*/ 312950 w 356488"/>
                  <a:gd name="connsiteY16" fmla="*/ 111002 h 20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6488" h="206064">
                    <a:moveTo>
                      <a:pt x="312950" y="111002"/>
                    </a:moveTo>
                    <a:cubicBezTo>
                      <a:pt x="290870" y="127582"/>
                      <a:pt x="280031" y="143767"/>
                      <a:pt x="276819" y="148899"/>
                    </a:cubicBezTo>
                    <a:cubicBezTo>
                      <a:pt x="258754" y="176138"/>
                      <a:pt x="255542" y="201007"/>
                      <a:pt x="255542" y="201402"/>
                    </a:cubicBezTo>
                    <a:cubicBezTo>
                      <a:pt x="255542" y="206139"/>
                      <a:pt x="260360" y="206139"/>
                      <a:pt x="263571" y="206139"/>
                    </a:cubicBezTo>
                    <a:cubicBezTo>
                      <a:pt x="270396" y="206139"/>
                      <a:pt x="270798" y="205350"/>
                      <a:pt x="272403" y="198244"/>
                    </a:cubicBezTo>
                    <a:cubicBezTo>
                      <a:pt x="281637" y="159558"/>
                      <a:pt x="305322" y="126398"/>
                      <a:pt x="350686" y="108239"/>
                    </a:cubicBezTo>
                    <a:cubicBezTo>
                      <a:pt x="355504" y="106660"/>
                      <a:pt x="356708" y="105870"/>
                      <a:pt x="356708" y="103107"/>
                    </a:cubicBezTo>
                    <a:cubicBezTo>
                      <a:pt x="356708" y="100344"/>
                      <a:pt x="354299" y="99159"/>
                      <a:pt x="353496" y="98765"/>
                    </a:cubicBezTo>
                    <a:cubicBezTo>
                      <a:pt x="335832" y="92054"/>
                      <a:pt x="287257" y="72316"/>
                      <a:pt x="272002" y="5996"/>
                    </a:cubicBezTo>
                    <a:cubicBezTo>
                      <a:pt x="270798" y="1259"/>
                      <a:pt x="270396" y="75"/>
                      <a:pt x="263571" y="75"/>
                    </a:cubicBezTo>
                    <a:cubicBezTo>
                      <a:pt x="260360" y="75"/>
                      <a:pt x="255542" y="75"/>
                      <a:pt x="255542" y="4812"/>
                    </a:cubicBezTo>
                    <a:cubicBezTo>
                      <a:pt x="255542" y="5601"/>
                      <a:pt x="259155" y="30471"/>
                      <a:pt x="276016" y="56920"/>
                    </a:cubicBezTo>
                    <a:cubicBezTo>
                      <a:pt x="284045" y="68763"/>
                      <a:pt x="295687" y="82579"/>
                      <a:pt x="312950" y="95212"/>
                    </a:cubicBezTo>
                    <a:lnTo>
                      <a:pt x="14672" y="95212"/>
                    </a:lnTo>
                    <a:cubicBezTo>
                      <a:pt x="7446" y="95212"/>
                      <a:pt x="220" y="95212"/>
                      <a:pt x="220" y="103107"/>
                    </a:cubicBezTo>
                    <a:cubicBezTo>
                      <a:pt x="220" y="111002"/>
                      <a:pt x="7446" y="111002"/>
                      <a:pt x="14672" y="111002"/>
                    </a:cubicBezTo>
                    <a:lnTo>
                      <a:pt x="312950" y="111002"/>
                    </a:lnTo>
                    <a:close/>
                  </a:path>
                </a:pathLst>
              </a:custGeom>
              <a:solidFill>
                <a:srgbClr val="000000"/>
              </a:solidFill>
              <a:ln w="40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F027421-3104-2E46-2F0F-9D12669BE075}"/>
                  </a:ext>
                </a:extLst>
              </p:cNvPr>
              <p:cNvSpPr/>
              <p:nvPr>
                <p:custDataLst>
                  <p:tags r:id="rId165"/>
                </p:custDataLst>
              </p:nvPr>
            </p:nvSpPr>
            <p:spPr>
              <a:xfrm>
                <a:off x="11925443" y="5231075"/>
                <a:ext cx="220396" cy="269620"/>
              </a:xfrm>
              <a:custGeom>
                <a:avLst/>
                <a:gdLst>
                  <a:gd name="connsiteX0" fmla="*/ 220629 w 220396"/>
                  <a:gd name="connsiteY0" fmla="*/ 167848 h 269620"/>
                  <a:gd name="connsiteX1" fmla="*/ 210593 w 220396"/>
                  <a:gd name="connsiteY1" fmla="*/ 167848 h 269620"/>
                  <a:gd name="connsiteX2" fmla="*/ 129901 w 220396"/>
                  <a:gd name="connsiteY2" fmla="*/ 257458 h 269620"/>
                  <a:gd name="connsiteX3" fmla="*/ 96982 w 220396"/>
                  <a:gd name="connsiteY3" fmla="*/ 257458 h 269620"/>
                  <a:gd name="connsiteX4" fmla="*/ 77311 w 220396"/>
                  <a:gd name="connsiteY4" fmla="*/ 241668 h 269620"/>
                  <a:gd name="connsiteX5" fmla="*/ 77311 w 220396"/>
                  <a:gd name="connsiteY5" fmla="*/ 31261 h 269620"/>
                  <a:gd name="connsiteX6" fmla="*/ 115449 w 220396"/>
                  <a:gd name="connsiteY6" fmla="*/ 12312 h 269620"/>
                  <a:gd name="connsiteX7" fmla="*/ 128697 w 220396"/>
                  <a:gd name="connsiteY7" fmla="*/ 12312 h 269620"/>
                  <a:gd name="connsiteX8" fmla="*/ 128697 w 220396"/>
                  <a:gd name="connsiteY8" fmla="*/ 75 h 269620"/>
                  <a:gd name="connsiteX9" fmla="*/ 61253 w 220396"/>
                  <a:gd name="connsiteY9" fmla="*/ 1259 h 269620"/>
                  <a:gd name="connsiteX10" fmla="*/ 233 w 220396"/>
                  <a:gd name="connsiteY10" fmla="*/ 75 h 269620"/>
                  <a:gd name="connsiteX11" fmla="*/ 233 w 220396"/>
                  <a:gd name="connsiteY11" fmla="*/ 12312 h 269620"/>
                  <a:gd name="connsiteX12" fmla="*/ 9867 w 220396"/>
                  <a:gd name="connsiteY12" fmla="*/ 12312 h 269620"/>
                  <a:gd name="connsiteX13" fmla="*/ 41582 w 220396"/>
                  <a:gd name="connsiteY13" fmla="*/ 30866 h 269620"/>
                  <a:gd name="connsiteX14" fmla="*/ 41582 w 220396"/>
                  <a:gd name="connsiteY14" fmla="*/ 238904 h 269620"/>
                  <a:gd name="connsiteX15" fmla="*/ 9867 w 220396"/>
                  <a:gd name="connsiteY15" fmla="*/ 257458 h 269620"/>
                  <a:gd name="connsiteX16" fmla="*/ 233 w 220396"/>
                  <a:gd name="connsiteY16" fmla="*/ 257458 h 269620"/>
                  <a:gd name="connsiteX17" fmla="*/ 233 w 220396"/>
                  <a:gd name="connsiteY17" fmla="*/ 269696 h 269620"/>
                  <a:gd name="connsiteX18" fmla="*/ 209388 w 220396"/>
                  <a:gd name="connsiteY18" fmla="*/ 269696 h 269620"/>
                  <a:gd name="connsiteX19" fmla="*/ 220629 w 220396"/>
                  <a:gd name="connsiteY19" fmla="*/ 167848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0396" h="269620">
                    <a:moveTo>
                      <a:pt x="220629" y="167848"/>
                    </a:moveTo>
                    <a:lnTo>
                      <a:pt x="210593" y="167848"/>
                    </a:lnTo>
                    <a:cubicBezTo>
                      <a:pt x="206177" y="208113"/>
                      <a:pt x="200556" y="257458"/>
                      <a:pt x="129901" y="257458"/>
                    </a:cubicBezTo>
                    <a:lnTo>
                      <a:pt x="96982" y="257458"/>
                    </a:lnTo>
                    <a:cubicBezTo>
                      <a:pt x="78114" y="257458"/>
                      <a:pt x="77311" y="254695"/>
                      <a:pt x="77311" y="241668"/>
                    </a:cubicBezTo>
                    <a:lnTo>
                      <a:pt x="77311" y="31261"/>
                    </a:lnTo>
                    <a:cubicBezTo>
                      <a:pt x="77311" y="17839"/>
                      <a:pt x="77311" y="12312"/>
                      <a:pt x="115449" y="12312"/>
                    </a:cubicBezTo>
                    <a:lnTo>
                      <a:pt x="128697" y="12312"/>
                    </a:lnTo>
                    <a:lnTo>
                      <a:pt x="128697" y="75"/>
                    </a:lnTo>
                    <a:cubicBezTo>
                      <a:pt x="114245" y="1259"/>
                      <a:pt x="77713" y="1259"/>
                      <a:pt x="61253" y="1259"/>
                    </a:cubicBezTo>
                    <a:cubicBezTo>
                      <a:pt x="45596" y="1259"/>
                      <a:pt x="14283" y="1259"/>
                      <a:pt x="233" y="75"/>
                    </a:cubicBezTo>
                    <a:lnTo>
                      <a:pt x="233" y="12312"/>
                    </a:lnTo>
                    <a:lnTo>
                      <a:pt x="9867" y="12312"/>
                    </a:lnTo>
                    <a:cubicBezTo>
                      <a:pt x="40779" y="12312"/>
                      <a:pt x="41582" y="16655"/>
                      <a:pt x="41582" y="30866"/>
                    </a:cubicBezTo>
                    <a:lnTo>
                      <a:pt x="41582" y="238904"/>
                    </a:lnTo>
                    <a:cubicBezTo>
                      <a:pt x="41582" y="253116"/>
                      <a:pt x="40779" y="257458"/>
                      <a:pt x="9867" y="257458"/>
                    </a:cubicBezTo>
                    <a:lnTo>
                      <a:pt x="233" y="257458"/>
                    </a:lnTo>
                    <a:lnTo>
                      <a:pt x="233" y="269696"/>
                    </a:lnTo>
                    <a:lnTo>
                      <a:pt x="209388" y="269696"/>
                    </a:lnTo>
                    <a:lnTo>
                      <a:pt x="220629" y="167848"/>
                    </a:lnTo>
                    <a:close/>
                  </a:path>
                </a:pathLst>
              </a:custGeom>
              <a:solidFill>
                <a:srgbClr val="000000"/>
              </a:solidFill>
              <a:ln w="40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C1B293C-41B3-30E6-E78C-D3B68830085D}"/>
                  </a:ext>
                </a:extLst>
              </p:cNvPr>
              <p:cNvSpPr/>
              <p:nvPr>
                <p:custDataLst>
                  <p:tags r:id="rId166"/>
                </p:custDataLst>
              </p:nvPr>
            </p:nvSpPr>
            <p:spPr>
              <a:xfrm>
                <a:off x="12174343" y="5323844"/>
                <a:ext cx="177842" cy="181194"/>
              </a:xfrm>
              <a:custGeom>
                <a:avLst/>
                <a:gdLst>
                  <a:gd name="connsiteX0" fmla="*/ 178081 w 177842"/>
                  <a:gd name="connsiteY0" fmla="*/ 92448 h 181194"/>
                  <a:gd name="connsiteX1" fmla="*/ 89361 w 177842"/>
                  <a:gd name="connsiteY1" fmla="*/ 75 h 181194"/>
                  <a:gd name="connsiteX2" fmla="*/ 239 w 177842"/>
                  <a:gd name="connsiteY2" fmla="*/ 92448 h 181194"/>
                  <a:gd name="connsiteX3" fmla="*/ 88959 w 177842"/>
                  <a:gd name="connsiteY3" fmla="*/ 181269 h 181194"/>
                  <a:gd name="connsiteX4" fmla="*/ 178081 w 177842"/>
                  <a:gd name="connsiteY4" fmla="*/ 92448 h 181194"/>
                  <a:gd name="connsiteX5" fmla="*/ 89361 w 177842"/>
                  <a:gd name="connsiteY5" fmla="*/ 171400 h 181194"/>
                  <a:gd name="connsiteX6" fmla="*/ 43595 w 177842"/>
                  <a:gd name="connsiteY6" fmla="*/ 144952 h 181194"/>
                  <a:gd name="connsiteX7" fmla="*/ 33559 w 177842"/>
                  <a:gd name="connsiteY7" fmla="*/ 89290 h 181194"/>
                  <a:gd name="connsiteX8" fmla="*/ 43194 w 177842"/>
                  <a:gd name="connsiteY8" fmla="*/ 35208 h 181194"/>
                  <a:gd name="connsiteX9" fmla="*/ 88959 w 177842"/>
                  <a:gd name="connsiteY9" fmla="*/ 8759 h 181194"/>
                  <a:gd name="connsiteX10" fmla="*/ 134323 w 177842"/>
                  <a:gd name="connsiteY10" fmla="*/ 34419 h 181194"/>
                  <a:gd name="connsiteX11" fmla="*/ 144761 w 177842"/>
                  <a:gd name="connsiteY11" fmla="*/ 89290 h 181194"/>
                  <a:gd name="connsiteX12" fmla="*/ 135929 w 177842"/>
                  <a:gd name="connsiteY12" fmla="*/ 142188 h 181194"/>
                  <a:gd name="connsiteX13" fmla="*/ 89361 w 177842"/>
                  <a:gd name="connsiteY13" fmla="*/ 171400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7842" h="181194">
                    <a:moveTo>
                      <a:pt x="178081" y="92448"/>
                    </a:moveTo>
                    <a:cubicBezTo>
                      <a:pt x="178081" y="41919"/>
                      <a:pt x="137936" y="75"/>
                      <a:pt x="89361" y="75"/>
                    </a:cubicBezTo>
                    <a:cubicBezTo>
                      <a:pt x="39180" y="75"/>
                      <a:pt x="239" y="43104"/>
                      <a:pt x="239" y="92448"/>
                    </a:cubicBezTo>
                    <a:cubicBezTo>
                      <a:pt x="239" y="143373"/>
                      <a:pt x="41990" y="181269"/>
                      <a:pt x="88959" y="181269"/>
                    </a:cubicBezTo>
                    <a:cubicBezTo>
                      <a:pt x="137535" y="181269"/>
                      <a:pt x="178081" y="142583"/>
                      <a:pt x="178081" y="92448"/>
                    </a:cubicBezTo>
                    <a:close/>
                    <a:moveTo>
                      <a:pt x="89361" y="171400"/>
                    </a:moveTo>
                    <a:cubicBezTo>
                      <a:pt x="72098" y="171400"/>
                      <a:pt x="54435" y="163110"/>
                      <a:pt x="43595" y="144952"/>
                    </a:cubicBezTo>
                    <a:cubicBezTo>
                      <a:pt x="33559" y="127582"/>
                      <a:pt x="33559" y="103502"/>
                      <a:pt x="33559" y="89290"/>
                    </a:cubicBezTo>
                    <a:cubicBezTo>
                      <a:pt x="33559" y="73895"/>
                      <a:pt x="33559" y="52578"/>
                      <a:pt x="43194" y="35208"/>
                    </a:cubicBezTo>
                    <a:cubicBezTo>
                      <a:pt x="54033" y="17049"/>
                      <a:pt x="72901" y="8759"/>
                      <a:pt x="88959" y="8759"/>
                    </a:cubicBezTo>
                    <a:cubicBezTo>
                      <a:pt x="106623" y="8759"/>
                      <a:pt x="123886" y="17444"/>
                      <a:pt x="134323" y="34419"/>
                    </a:cubicBezTo>
                    <a:cubicBezTo>
                      <a:pt x="144761" y="51394"/>
                      <a:pt x="144761" y="74290"/>
                      <a:pt x="144761" y="89290"/>
                    </a:cubicBezTo>
                    <a:cubicBezTo>
                      <a:pt x="144761" y="103502"/>
                      <a:pt x="144761" y="124819"/>
                      <a:pt x="135929" y="142188"/>
                    </a:cubicBezTo>
                    <a:cubicBezTo>
                      <a:pt x="127097" y="159952"/>
                      <a:pt x="109433" y="171400"/>
                      <a:pt x="89361" y="171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F59CDBE-6E97-8DE8-2250-0E4BB9E4E71C}"/>
                  </a:ext>
                </a:extLst>
              </p:cNvPr>
              <p:cNvSpPr/>
              <p:nvPr>
                <p:custDataLst>
                  <p:tags r:id="rId167"/>
                </p:custDataLst>
              </p:nvPr>
            </p:nvSpPr>
            <p:spPr>
              <a:xfrm>
                <a:off x="12388629" y="5323844"/>
                <a:ext cx="152952" cy="181194"/>
              </a:xfrm>
              <a:custGeom>
                <a:avLst/>
                <a:gdLst>
                  <a:gd name="connsiteX0" fmla="*/ 33564 w 152952"/>
                  <a:gd name="connsiteY0" fmla="*/ 90869 h 181194"/>
                  <a:gd name="connsiteX1" fmla="*/ 87760 w 152952"/>
                  <a:gd name="connsiteY1" fmla="*/ 9944 h 181194"/>
                  <a:gd name="connsiteX2" fmla="*/ 130715 w 152952"/>
                  <a:gd name="connsiteY2" fmla="*/ 24550 h 181194"/>
                  <a:gd name="connsiteX3" fmla="*/ 111847 w 152952"/>
                  <a:gd name="connsiteY3" fmla="*/ 42709 h 181194"/>
                  <a:gd name="connsiteX4" fmla="*/ 130314 w 152952"/>
                  <a:gd name="connsiteY4" fmla="*/ 60868 h 181194"/>
                  <a:gd name="connsiteX5" fmla="*/ 148781 w 152952"/>
                  <a:gd name="connsiteY5" fmla="*/ 42314 h 181194"/>
                  <a:gd name="connsiteX6" fmla="*/ 87359 w 152952"/>
                  <a:gd name="connsiteY6" fmla="*/ 75 h 181194"/>
                  <a:gd name="connsiteX7" fmla="*/ 244 w 152952"/>
                  <a:gd name="connsiteY7" fmla="*/ 91659 h 181194"/>
                  <a:gd name="connsiteX8" fmla="*/ 86556 w 152952"/>
                  <a:gd name="connsiteY8" fmla="*/ 181269 h 181194"/>
                  <a:gd name="connsiteX9" fmla="*/ 153197 w 152952"/>
                  <a:gd name="connsiteY9" fmla="*/ 129951 h 181194"/>
                  <a:gd name="connsiteX10" fmla="*/ 147978 w 152952"/>
                  <a:gd name="connsiteY10" fmla="*/ 126003 h 181194"/>
                  <a:gd name="connsiteX11" fmla="*/ 142759 w 152952"/>
                  <a:gd name="connsiteY11" fmla="*/ 129951 h 181194"/>
                  <a:gd name="connsiteX12" fmla="*/ 90169 w 152952"/>
                  <a:gd name="connsiteY12" fmla="*/ 171400 h 181194"/>
                  <a:gd name="connsiteX13" fmla="*/ 33564 w 152952"/>
                  <a:gd name="connsiteY13" fmla="*/ 90869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952" h="181194">
                    <a:moveTo>
                      <a:pt x="33564" y="90869"/>
                    </a:moveTo>
                    <a:cubicBezTo>
                      <a:pt x="33564" y="26524"/>
                      <a:pt x="66483" y="9944"/>
                      <a:pt x="87760" y="9944"/>
                    </a:cubicBezTo>
                    <a:cubicBezTo>
                      <a:pt x="91373" y="9944"/>
                      <a:pt x="116665" y="10338"/>
                      <a:pt x="130715" y="24550"/>
                    </a:cubicBezTo>
                    <a:cubicBezTo>
                      <a:pt x="114256" y="25734"/>
                      <a:pt x="111847" y="37577"/>
                      <a:pt x="111847" y="42709"/>
                    </a:cubicBezTo>
                    <a:cubicBezTo>
                      <a:pt x="111847" y="52973"/>
                      <a:pt x="119073" y="60868"/>
                      <a:pt x="130314" y="60868"/>
                    </a:cubicBezTo>
                    <a:cubicBezTo>
                      <a:pt x="140752" y="60868"/>
                      <a:pt x="148781" y="54157"/>
                      <a:pt x="148781" y="42314"/>
                    </a:cubicBezTo>
                    <a:cubicBezTo>
                      <a:pt x="148781" y="15470"/>
                      <a:pt x="118271" y="75"/>
                      <a:pt x="87359" y="75"/>
                    </a:cubicBezTo>
                    <a:cubicBezTo>
                      <a:pt x="37178" y="75"/>
                      <a:pt x="244" y="42709"/>
                      <a:pt x="244" y="91659"/>
                    </a:cubicBezTo>
                    <a:cubicBezTo>
                      <a:pt x="244" y="142188"/>
                      <a:pt x="39988" y="181269"/>
                      <a:pt x="86556" y="181269"/>
                    </a:cubicBezTo>
                    <a:cubicBezTo>
                      <a:pt x="140350" y="181269"/>
                      <a:pt x="153197" y="133898"/>
                      <a:pt x="153197" y="129951"/>
                    </a:cubicBezTo>
                    <a:cubicBezTo>
                      <a:pt x="153197" y="126003"/>
                      <a:pt x="149182" y="126003"/>
                      <a:pt x="147978" y="126003"/>
                    </a:cubicBezTo>
                    <a:cubicBezTo>
                      <a:pt x="144365" y="126003"/>
                      <a:pt x="143562" y="127582"/>
                      <a:pt x="142759" y="129951"/>
                    </a:cubicBezTo>
                    <a:cubicBezTo>
                      <a:pt x="131117" y="166663"/>
                      <a:pt x="105023" y="171400"/>
                      <a:pt x="90169" y="171400"/>
                    </a:cubicBezTo>
                    <a:cubicBezTo>
                      <a:pt x="68892" y="171400"/>
                      <a:pt x="33564" y="154426"/>
                      <a:pt x="33564" y="908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C95A8DB-1B1A-340F-923F-70F9D5A28CF5}"/>
                  </a:ext>
                </a:extLst>
              </p:cNvPr>
              <p:cNvSpPr/>
              <p:nvPr>
                <p:custDataLst>
                  <p:tags r:id="rId168"/>
                </p:custDataLst>
              </p:nvPr>
            </p:nvSpPr>
            <p:spPr>
              <a:xfrm>
                <a:off x="12593145" y="5204626"/>
                <a:ext cx="93136" cy="394759"/>
              </a:xfrm>
              <a:custGeom>
                <a:avLst/>
                <a:gdLst>
                  <a:gd name="connsiteX0" fmla="*/ 93385 w 93136"/>
                  <a:gd name="connsiteY0" fmla="*/ 390887 h 394759"/>
                  <a:gd name="connsiteX1" fmla="*/ 86560 w 93136"/>
                  <a:gd name="connsiteY1" fmla="*/ 382202 h 394759"/>
                  <a:gd name="connsiteX2" fmla="*/ 23533 w 93136"/>
                  <a:gd name="connsiteY2" fmla="*/ 197455 h 394759"/>
                  <a:gd name="connsiteX3" fmla="*/ 88166 w 93136"/>
                  <a:gd name="connsiteY3" fmla="*/ 10733 h 394759"/>
                  <a:gd name="connsiteX4" fmla="*/ 93385 w 93136"/>
                  <a:gd name="connsiteY4" fmla="*/ 4022 h 394759"/>
                  <a:gd name="connsiteX5" fmla="*/ 89371 w 93136"/>
                  <a:gd name="connsiteY5" fmla="*/ 75 h 394759"/>
                  <a:gd name="connsiteX6" fmla="*/ 25540 w 93136"/>
                  <a:gd name="connsiteY6" fmla="*/ 77053 h 394759"/>
                  <a:gd name="connsiteX7" fmla="*/ 248 w 93136"/>
                  <a:gd name="connsiteY7" fmla="*/ 197455 h 394759"/>
                  <a:gd name="connsiteX8" fmla="*/ 26744 w 93136"/>
                  <a:gd name="connsiteY8" fmla="*/ 320620 h 394759"/>
                  <a:gd name="connsiteX9" fmla="*/ 89371 w 93136"/>
                  <a:gd name="connsiteY9" fmla="*/ 394834 h 394759"/>
                  <a:gd name="connsiteX10" fmla="*/ 93385 w 93136"/>
                  <a:gd name="connsiteY10" fmla="*/ 390887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136" h="394759">
                    <a:moveTo>
                      <a:pt x="93385" y="390887"/>
                    </a:moveTo>
                    <a:cubicBezTo>
                      <a:pt x="93385" y="389703"/>
                      <a:pt x="93385" y="388913"/>
                      <a:pt x="86560" y="382202"/>
                    </a:cubicBezTo>
                    <a:cubicBezTo>
                      <a:pt x="36379" y="332462"/>
                      <a:pt x="23533" y="257853"/>
                      <a:pt x="23533" y="197455"/>
                    </a:cubicBezTo>
                    <a:cubicBezTo>
                      <a:pt x="23533" y="128766"/>
                      <a:pt x="38788" y="60078"/>
                      <a:pt x="88166" y="10733"/>
                    </a:cubicBezTo>
                    <a:cubicBezTo>
                      <a:pt x="93385" y="5996"/>
                      <a:pt x="93385" y="5207"/>
                      <a:pt x="93385" y="4022"/>
                    </a:cubicBezTo>
                    <a:cubicBezTo>
                      <a:pt x="93385" y="1259"/>
                      <a:pt x="91779" y="75"/>
                      <a:pt x="89371" y="75"/>
                    </a:cubicBezTo>
                    <a:cubicBezTo>
                      <a:pt x="85356" y="75"/>
                      <a:pt x="49225" y="26918"/>
                      <a:pt x="25540" y="77053"/>
                    </a:cubicBezTo>
                    <a:cubicBezTo>
                      <a:pt x="5066" y="120476"/>
                      <a:pt x="248" y="164295"/>
                      <a:pt x="248" y="197455"/>
                    </a:cubicBezTo>
                    <a:cubicBezTo>
                      <a:pt x="248" y="228246"/>
                      <a:pt x="4664" y="276012"/>
                      <a:pt x="26744" y="320620"/>
                    </a:cubicBezTo>
                    <a:cubicBezTo>
                      <a:pt x="50831" y="369175"/>
                      <a:pt x="85356" y="394834"/>
                      <a:pt x="89371" y="394834"/>
                    </a:cubicBezTo>
                    <a:cubicBezTo>
                      <a:pt x="91779" y="394834"/>
                      <a:pt x="93385" y="393650"/>
                      <a:pt x="93385" y="39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AC54E1C-4EEC-D5A4-87B1-DCB57C4A164F}"/>
                  </a:ext>
                </a:extLst>
              </p:cNvPr>
              <p:cNvSpPr/>
              <p:nvPr>
                <p:custDataLst>
                  <p:tags r:id="rId169"/>
                </p:custDataLst>
              </p:nvPr>
            </p:nvSpPr>
            <p:spPr>
              <a:xfrm>
                <a:off x="12730397" y="5222390"/>
                <a:ext cx="238060" cy="286990"/>
              </a:xfrm>
              <a:custGeom>
                <a:avLst/>
                <a:gdLst>
                  <a:gd name="connsiteX0" fmla="*/ 238313 w 238060"/>
                  <a:gd name="connsiteY0" fmla="*/ 4022 h 286990"/>
                  <a:gd name="connsiteX1" fmla="*/ 233897 w 238060"/>
                  <a:gd name="connsiteY1" fmla="*/ 75 h 286990"/>
                  <a:gd name="connsiteX2" fmla="*/ 226670 w 238060"/>
                  <a:gd name="connsiteY2" fmla="*/ 5996 h 286990"/>
                  <a:gd name="connsiteX3" fmla="*/ 207401 w 238060"/>
                  <a:gd name="connsiteY3" fmla="*/ 28497 h 286990"/>
                  <a:gd name="connsiteX4" fmla="*/ 149993 w 238060"/>
                  <a:gd name="connsiteY4" fmla="*/ 75 h 286990"/>
                  <a:gd name="connsiteX5" fmla="*/ 50835 w 238060"/>
                  <a:gd name="connsiteY5" fmla="*/ 93238 h 286990"/>
                  <a:gd name="connsiteX6" fmla="*/ 92586 w 238060"/>
                  <a:gd name="connsiteY6" fmla="*/ 149294 h 286990"/>
                  <a:gd name="connsiteX7" fmla="*/ 135541 w 238060"/>
                  <a:gd name="connsiteY7" fmla="*/ 160347 h 286990"/>
                  <a:gd name="connsiteX8" fmla="*/ 172475 w 238060"/>
                  <a:gd name="connsiteY8" fmla="*/ 202192 h 286990"/>
                  <a:gd name="connsiteX9" fmla="*/ 100214 w 238060"/>
                  <a:gd name="connsiteY9" fmla="*/ 274827 h 286990"/>
                  <a:gd name="connsiteX10" fmla="*/ 29960 w 238060"/>
                  <a:gd name="connsiteY10" fmla="*/ 217193 h 286990"/>
                  <a:gd name="connsiteX11" fmla="*/ 32368 w 238060"/>
                  <a:gd name="connsiteY11" fmla="*/ 195876 h 286990"/>
                  <a:gd name="connsiteX12" fmla="*/ 33171 w 238060"/>
                  <a:gd name="connsiteY12" fmla="*/ 193112 h 286990"/>
                  <a:gd name="connsiteX13" fmla="*/ 28354 w 238060"/>
                  <a:gd name="connsiteY13" fmla="*/ 188770 h 286990"/>
                  <a:gd name="connsiteX14" fmla="*/ 24339 w 238060"/>
                  <a:gd name="connsiteY14" fmla="*/ 190349 h 286990"/>
                  <a:gd name="connsiteX15" fmla="*/ 252 w 238060"/>
                  <a:gd name="connsiteY15" fmla="*/ 283117 h 286990"/>
                  <a:gd name="connsiteX16" fmla="*/ 4668 w 238060"/>
                  <a:gd name="connsiteY16" fmla="*/ 287065 h 286990"/>
                  <a:gd name="connsiteX17" fmla="*/ 11894 w 238060"/>
                  <a:gd name="connsiteY17" fmla="*/ 281144 h 286990"/>
                  <a:gd name="connsiteX18" fmla="*/ 31566 w 238060"/>
                  <a:gd name="connsiteY18" fmla="*/ 258642 h 286990"/>
                  <a:gd name="connsiteX19" fmla="*/ 99411 w 238060"/>
                  <a:gd name="connsiteY19" fmla="*/ 287065 h 286990"/>
                  <a:gd name="connsiteX20" fmla="*/ 201379 w 238060"/>
                  <a:gd name="connsiteY20" fmla="*/ 185612 h 286990"/>
                  <a:gd name="connsiteX21" fmla="*/ 181708 w 238060"/>
                  <a:gd name="connsiteY21" fmla="*/ 139425 h 286990"/>
                  <a:gd name="connsiteX22" fmla="*/ 130724 w 238060"/>
                  <a:gd name="connsiteY22" fmla="*/ 119687 h 286990"/>
                  <a:gd name="connsiteX23" fmla="*/ 103827 w 238060"/>
                  <a:gd name="connsiteY23" fmla="*/ 112581 h 286990"/>
                  <a:gd name="connsiteX24" fmla="*/ 79338 w 238060"/>
                  <a:gd name="connsiteY24" fmla="*/ 76658 h 286990"/>
                  <a:gd name="connsiteX25" fmla="*/ 149592 w 238060"/>
                  <a:gd name="connsiteY25" fmla="*/ 11128 h 286990"/>
                  <a:gd name="connsiteX26" fmla="*/ 207401 w 238060"/>
                  <a:gd name="connsiteY26" fmla="*/ 72316 h 286990"/>
                  <a:gd name="connsiteX27" fmla="*/ 205795 w 238060"/>
                  <a:gd name="connsiteY27" fmla="*/ 94422 h 286990"/>
                  <a:gd name="connsiteX28" fmla="*/ 210612 w 238060"/>
                  <a:gd name="connsiteY28" fmla="*/ 98370 h 286990"/>
                  <a:gd name="connsiteX29" fmla="*/ 216634 w 238060"/>
                  <a:gd name="connsiteY29" fmla="*/ 90475 h 286990"/>
                  <a:gd name="connsiteX30" fmla="*/ 238313 w 238060"/>
                  <a:gd name="connsiteY30" fmla="*/ 4022 h 2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8060" h="286990">
                    <a:moveTo>
                      <a:pt x="238313" y="4022"/>
                    </a:moveTo>
                    <a:cubicBezTo>
                      <a:pt x="238313" y="2838"/>
                      <a:pt x="237510" y="75"/>
                      <a:pt x="233897" y="75"/>
                    </a:cubicBezTo>
                    <a:cubicBezTo>
                      <a:pt x="231889" y="75"/>
                      <a:pt x="231488" y="469"/>
                      <a:pt x="226670" y="5996"/>
                    </a:cubicBezTo>
                    <a:lnTo>
                      <a:pt x="207401" y="28497"/>
                    </a:lnTo>
                    <a:cubicBezTo>
                      <a:pt x="196963" y="9944"/>
                      <a:pt x="176088" y="75"/>
                      <a:pt x="149993" y="75"/>
                    </a:cubicBezTo>
                    <a:cubicBezTo>
                      <a:pt x="99009" y="75"/>
                      <a:pt x="50835" y="45472"/>
                      <a:pt x="50835" y="93238"/>
                    </a:cubicBezTo>
                    <a:cubicBezTo>
                      <a:pt x="50835" y="125214"/>
                      <a:pt x="72112" y="143372"/>
                      <a:pt x="92586" y="149294"/>
                    </a:cubicBezTo>
                    <a:lnTo>
                      <a:pt x="135541" y="160347"/>
                    </a:lnTo>
                    <a:cubicBezTo>
                      <a:pt x="150395" y="163900"/>
                      <a:pt x="172475" y="169821"/>
                      <a:pt x="172475" y="202192"/>
                    </a:cubicBezTo>
                    <a:cubicBezTo>
                      <a:pt x="172475" y="237720"/>
                      <a:pt x="139556" y="274827"/>
                      <a:pt x="100214" y="274827"/>
                    </a:cubicBezTo>
                    <a:cubicBezTo>
                      <a:pt x="74521" y="274827"/>
                      <a:pt x="29960" y="266143"/>
                      <a:pt x="29960" y="217193"/>
                    </a:cubicBezTo>
                    <a:cubicBezTo>
                      <a:pt x="29960" y="207718"/>
                      <a:pt x="31967" y="198244"/>
                      <a:pt x="32368" y="195876"/>
                    </a:cubicBezTo>
                    <a:cubicBezTo>
                      <a:pt x="32770" y="194296"/>
                      <a:pt x="33171" y="193902"/>
                      <a:pt x="33171" y="193112"/>
                    </a:cubicBezTo>
                    <a:cubicBezTo>
                      <a:pt x="33171" y="189165"/>
                      <a:pt x="30361" y="188770"/>
                      <a:pt x="28354" y="188770"/>
                    </a:cubicBezTo>
                    <a:cubicBezTo>
                      <a:pt x="26347" y="188770"/>
                      <a:pt x="25544" y="189165"/>
                      <a:pt x="24339" y="190349"/>
                    </a:cubicBezTo>
                    <a:cubicBezTo>
                      <a:pt x="22734" y="191928"/>
                      <a:pt x="252" y="281933"/>
                      <a:pt x="252" y="283117"/>
                    </a:cubicBezTo>
                    <a:cubicBezTo>
                      <a:pt x="252" y="285486"/>
                      <a:pt x="2260" y="287065"/>
                      <a:pt x="4668" y="287065"/>
                    </a:cubicBezTo>
                    <a:cubicBezTo>
                      <a:pt x="6676" y="287065"/>
                      <a:pt x="7077" y="286670"/>
                      <a:pt x="11894" y="281144"/>
                    </a:cubicBezTo>
                    <a:lnTo>
                      <a:pt x="31566" y="258642"/>
                    </a:lnTo>
                    <a:cubicBezTo>
                      <a:pt x="48828" y="281538"/>
                      <a:pt x="76127" y="287065"/>
                      <a:pt x="99411" y="287065"/>
                    </a:cubicBezTo>
                    <a:cubicBezTo>
                      <a:pt x="154008" y="287065"/>
                      <a:pt x="201379" y="234562"/>
                      <a:pt x="201379" y="185612"/>
                    </a:cubicBezTo>
                    <a:cubicBezTo>
                      <a:pt x="201379" y="158373"/>
                      <a:pt x="187730" y="144952"/>
                      <a:pt x="181708" y="139425"/>
                    </a:cubicBezTo>
                    <a:cubicBezTo>
                      <a:pt x="172475" y="130345"/>
                      <a:pt x="166453" y="128766"/>
                      <a:pt x="130724" y="119687"/>
                    </a:cubicBezTo>
                    <a:cubicBezTo>
                      <a:pt x="121892" y="117318"/>
                      <a:pt x="107440" y="113371"/>
                      <a:pt x="103827" y="112581"/>
                    </a:cubicBezTo>
                    <a:cubicBezTo>
                      <a:pt x="92987" y="109028"/>
                      <a:pt x="79338" y="97580"/>
                      <a:pt x="79338" y="76658"/>
                    </a:cubicBezTo>
                    <a:cubicBezTo>
                      <a:pt x="79338" y="44683"/>
                      <a:pt x="111454" y="11128"/>
                      <a:pt x="149592" y="11128"/>
                    </a:cubicBezTo>
                    <a:cubicBezTo>
                      <a:pt x="182912" y="11128"/>
                      <a:pt x="207401" y="28103"/>
                      <a:pt x="207401" y="72316"/>
                    </a:cubicBezTo>
                    <a:cubicBezTo>
                      <a:pt x="207401" y="84948"/>
                      <a:pt x="205795" y="92054"/>
                      <a:pt x="205795" y="94422"/>
                    </a:cubicBezTo>
                    <a:cubicBezTo>
                      <a:pt x="205795" y="94817"/>
                      <a:pt x="205795" y="98370"/>
                      <a:pt x="210612" y="98370"/>
                    </a:cubicBezTo>
                    <a:cubicBezTo>
                      <a:pt x="214627" y="98370"/>
                      <a:pt x="215028" y="97186"/>
                      <a:pt x="216634" y="90475"/>
                    </a:cubicBezTo>
                    <a:lnTo>
                      <a:pt x="238313" y="4022"/>
                    </a:lnTo>
                    <a:close/>
                  </a:path>
                </a:pathLst>
              </a:custGeom>
              <a:solidFill>
                <a:srgbClr val="000000"/>
              </a:solidFill>
              <a:ln w="40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E300751B-252D-ADA6-B9AD-A84C9A75B9FD}"/>
                  </a:ext>
                </a:extLst>
              </p:cNvPr>
              <p:cNvSpPr/>
              <p:nvPr>
                <p:custDataLst>
                  <p:tags r:id="rId170"/>
                </p:custDataLst>
              </p:nvPr>
            </p:nvSpPr>
            <p:spPr>
              <a:xfrm>
                <a:off x="13001711" y="5204626"/>
                <a:ext cx="93136" cy="394759"/>
              </a:xfrm>
              <a:custGeom>
                <a:avLst/>
                <a:gdLst>
                  <a:gd name="connsiteX0" fmla="*/ 93396 w 93136"/>
                  <a:gd name="connsiteY0" fmla="*/ 197455 h 394759"/>
                  <a:gd name="connsiteX1" fmla="*/ 66900 w 93136"/>
                  <a:gd name="connsiteY1" fmla="*/ 74290 h 394759"/>
                  <a:gd name="connsiteX2" fmla="*/ 4274 w 93136"/>
                  <a:gd name="connsiteY2" fmla="*/ 75 h 394759"/>
                  <a:gd name="connsiteX3" fmla="*/ 259 w 93136"/>
                  <a:gd name="connsiteY3" fmla="*/ 4022 h 394759"/>
                  <a:gd name="connsiteX4" fmla="*/ 7887 w 93136"/>
                  <a:gd name="connsiteY4" fmla="*/ 13102 h 394759"/>
                  <a:gd name="connsiteX5" fmla="*/ 70111 w 93136"/>
                  <a:gd name="connsiteY5" fmla="*/ 197455 h 394759"/>
                  <a:gd name="connsiteX6" fmla="*/ 5478 w 93136"/>
                  <a:gd name="connsiteY6" fmla="*/ 384176 h 394759"/>
                  <a:gd name="connsiteX7" fmla="*/ 259 w 93136"/>
                  <a:gd name="connsiteY7" fmla="*/ 390887 h 394759"/>
                  <a:gd name="connsiteX8" fmla="*/ 4274 w 93136"/>
                  <a:gd name="connsiteY8" fmla="*/ 394834 h 394759"/>
                  <a:gd name="connsiteX9" fmla="*/ 68104 w 93136"/>
                  <a:gd name="connsiteY9" fmla="*/ 317856 h 394759"/>
                  <a:gd name="connsiteX10" fmla="*/ 93396 w 93136"/>
                  <a:gd name="connsiteY10" fmla="*/ 19745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136" h="394759">
                    <a:moveTo>
                      <a:pt x="93396" y="197455"/>
                    </a:moveTo>
                    <a:cubicBezTo>
                      <a:pt x="93396" y="166663"/>
                      <a:pt x="88980" y="118897"/>
                      <a:pt x="66900" y="74290"/>
                    </a:cubicBezTo>
                    <a:cubicBezTo>
                      <a:pt x="42813" y="25734"/>
                      <a:pt x="8288" y="75"/>
                      <a:pt x="4274" y="75"/>
                    </a:cubicBezTo>
                    <a:cubicBezTo>
                      <a:pt x="1865" y="75"/>
                      <a:pt x="259" y="1654"/>
                      <a:pt x="259" y="4022"/>
                    </a:cubicBezTo>
                    <a:cubicBezTo>
                      <a:pt x="259" y="5207"/>
                      <a:pt x="259" y="5996"/>
                      <a:pt x="7887" y="13102"/>
                    </a:cubicBezTo>
                    <a:cubicBezTo>
                      <a:pt x="47229" y="52183"/>
                      <a:pt x="70111" y="114950"/>
                      <a:pt x="70111" y="197455"/>
                    </a:cubicBezTo>
                    <a:cubicBezTo>
                      <a:pt x="70111" y="264958"/>
                      <a:pt x="55258" y="334436"/>
                      <a:pt x="5478" y="384176"/>
                    </a:cubicBezTo>
                    <a:cubicBezTo>
                      <a:pt x="259" y="388913"/>
                      <a:pt x="259" y="389703"/>
                      <a:pt x="259" y="390887"/>
                    </a:cubicBezTo>
                    <a:cubicBezTo>
                      <a:pt x="259" y="393255"/>
                      <a:pt x="1865" y="394834"/>
                      <a:pt x="4274" y="394834"/>
                    </a:cubicBezTo>
                    <a:cubicBezTo>
                      <a:pt x="8288" y="394834"/>
                      <a:pt x="44419" y="367991"/>
                      <a:pt x="68104" y="317856"/>
                    </a:cubicBezTo>
                    <a:cubicBezTo>
                      <a:pt x="88578" y="274433"/>
                      <a:pt x="93396" y="230614"/>
                      <a:pt x="93396" y="1974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93" name="Group 192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g\longmapsto \mathrm{Loc}(g)$$&#10;&#10;&#10;\end{document}&#10;" title="IguanaTex Vector Display">
              <a:extLst>
                <a:ext uri="{FF2B5EF4-FFF2-40B4-BE49-F238E27FC236}">
                  <a16:creationId xmlns:a16="http://schemas.microsoft.com/office/drawing/2014/main" id="{3FD013F1-DFDC-5339-1BCD-692C9EFA721D}"/>
                </a:ext>
              </a:extLst>
            </p:cNvPr>
            <p:cNvGrpSpPr>
              <a:grpSpLocks noChangeAspect="1"/>
            </p:cNvGrpSpPr>
            <p:nvPr>
              <p:custDataLst>
                <p:tags r:id="rId150"/>
              </p:custDataLst>
            </p:nvPr>
          </p:nvGrpSpPr>
          <p:grpSpPr>
            <a:xfrm>
              <a:off x="1925607" y="3291315"/>
              <a:ext cx="2227675" cy="394759"/>
              <a:chOff x="10989610" y="5204626"/>
              <a:chExt cx="2227675" cy="394759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F0136AA-828C-E8A7-A465-4198B0737FB9}"/>
                  </a:ext>
                </a:extLst>
              </p:cNvPr>
              <p:cNvSpPr/>
              <p:nvPr>
                <p:custDataLst>
                  <p:tags r:id="rId151"/>
                </p:custDataLst>
              </p:nvPr>
            </p:nvSpPr>
            <p:spPr>
              <a:xfrm>
                <a:off x="10989610" y="5326212"/>
                <a:ext cx="187530" cy="255409"/>
              </a:xfrm>
              <a:custGeom>
                <a:avLst/>
                <a:gdLst>
                  <a:gd name="connsiteX0" fmla="*/ 186510 w 187530"/>
                  <a:gd name="connsiteY0" fmla="*/ 25734 h 255409"/>
                  <a:gd name="connsiteX1" fmla="*/ 187736 w 187530"/>
                  <a:gd name="connsiteY1" fmla="*/ 18628 h 255409"/>
                  <a:gd name="connsiteX2" fmla="*/ 175888 w 187530"/>
                  <a:gd name="connsiteY2" fmla="*/ 7970 h 255409"/>
                  <a:gd name="connsiteX3" fmla="*/ 159137 w 187530"/>
                  <a:gd name="connsiteY3" fmla="*/ 24945 h 255409"/>
                  <a:gd name="connsiteX4" fmla="*/ 121140 w 187530"/>
                  <a:gd name="connsiteY4" fmla="*/ 75 h 255409"/>
                  <a:gd name="connsiteX5" fmla="*/ 23903 w 187530"/>
                  <a:gd name="connsiteY5" fmla="*/ 112186 h 255409"/>
                  <a:gd name="connsiteX6" fmla="*/ 78241 w 187530"/>
                  <a:gd name="connsiteY6" fmla="*/ 174559 h 255409"/>
                  <a:gd name="connsiteX7" fmla="*/ 125635 w 187530"/>
                  <a:gd name="connsiteY7" fmla="*/ 151662 h 255409"/>
                  <a:gd name="connsiteX8" fmla="*/ 126043 w 187530"/>
                  <a:gd name="connsiteY8" fmla="*/ 152057 h 255409"/>
                  <a:gd name="connsiteX9" fmla="*/ 112561 w 187530"/>
                  <a:gd name="connsiteY9" fmla="*/ 204165 h 255409"/>
                  <a:gd name="connsiteX10" fmla="*/ 53728 w 187530"/>
                  <a:gd name="connsiteY10" fmla="*/ 246800 h 255409"/>
                  <a:gd name="connsiteX11" fmla="*/ 21043 w 187530"/>
                  <a:gd name="connsiteY11" fmla="*/ 242852 h 255409"/>
                  <a:gd name="connsiteX12" fmla="*/ 37794 w 187530"/>
                  <a:gd name="connsiteY12" fmla="*/ 222324 h 255409"/>
                  <a:gd name="connsiteX13" fmla="*/ 22268 w 187530"/>
                  <a:gd name="connsiteY13" fmla="*/ 208508 h 255409"/>
                  <a:gd name="connsiteX14" fmla="*/ 206 w 187530"/>
                  <a:gd name="connsiteY14" fmla="*/ 231404 h 255409"/>
                  <a:gd name="connsiteX15" fmla="*/ 54545 w 187530"/>
                  <a:gd name="connsiteY15" fmla="*/ 255484 h 255409"/>
                  <a:gd name="connsiteX16" fmla="*/ 141160 w 187530"/>
                  <a:gd name="connsiteY16" fmla="*/ 201007 h 255409"/>
                  <a:gd name="connsiteX17" fmla="*/ 186510 w 187530"/>
                  <a:gd name="connsiteY17" fmla="*/ 25734 h 255409"/>
                  <a:gd name="connsiteX18" fmla="*/ 133397 w 187530"/>
                  <a:gd name="connsiteY18" fmla="*/ 124029 h 255409"/>
                  <a:gd name="connsiteX19" fmla="*/ 112561 w 187530"/>
                  <a:gd name="connsiteY19" fmla="*/ 151662 h 255409"/>
                  <a:gd name="connsiteX20" fmla="*/ 79467 w 187530"/>
                  <a:gd name="connsiteY20" fmla="*/ 165874 h 255409"/>
                  <a:gd name="connsiteX21" fmla="*/ 52910 w 187530"/>
                  <a:gd name="connsiteY21" fmla="*/ 129556 h 255409"/>
                  <a:gd name="connsiteX22" fmla="*/ 75790 w 187530"/>
                  <a:gd name="connsiteY22" fmla="*/ 43893 h 255409"/>
                  <a:gd name="connsiteX23" fmla="*/ 121549 w 187530"/>
                  <a:gd name="connsiteY23" fmla="*/ 8759 h 255409"/>
                  <a:gd name="connsiteX24" fmla="*/ 154234 w 187530"/>
                  <a:gd name="connsiteY24" fmla="*/ 42709 h 255409"/>
                  <a:gd name="connsiteX25" fmla="*/ 153008 w 187530"/>
                  <a:gd name="connsiteY25" fmla="*/ 48630 h 255409"/>
                  <a:gd name="connsiteX26" fmla="*/ 133397 w 187530"/>
                  <a:gd name="connsiteY26" fmla="*/ 124029 h 2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7530" h="255409">
                    <a:moveTo>
                      <a:pt x="186510" y="25734"/>
                    </a:moveTo>
                    <a:cubicBezTo>
                      <a:pt x="186919" y="23366"/>
                      <a:pt x="187736" y="21392"/>
                      <a:pt x="187736" y="18628"/>
                    </a:cubicBezTo>
                    <a:cubicBezTo>
                      <a:pt x="187736" y="11918"/>
                      <a:pt x="182833" y="7970"/>
                      <a:pt x="175888" y="7970"/>
                    </a:cubicBezTo>
                    <a:cubicBezTo>
                      <a:pt x="171802" y="7970"/>
                      <a:pt x="160771" y="10733"/>
                      <a:pt x="159137" y="24945"/>
                    </a:cubicBezTo>
                    <a:cubicBezTo>
                      <a:pt x="151783" y="10339"/>
                      <a:pt x="137483" y="75"/>
                      <a:pt x="121140" y="75"/>
                    </a:cubicBezTo>
                    <a:cubicBezTo>
                      <a:pt x="74564" y="75"/>
                      <a:pt x="23903" y="55341"/>
                      <a:pt x="23903" y="112186"/>
                    </a:cubicBezTo>
                    <a:cubicBezTo>
                      <a:pt x="23903" y="151268"/>
                      <a:pt x="48825" y="174559"/>
                      <a:pt x="78241" y="174559"/>
                    </a:cubicBezTo>
                    <a:cubicBezTo>
                      <a:pt x="102347" y="174559"/>
                      <a:pt x="121549" y="156005"/>
                      <a:pt x="125635" y="151662"/>
                    </a:cubicBezTo>
                    <a:lnTo>
                      <a:pt x="126043" y="152057"/>
                    </a:lnTo>
                    <a:cubicBezTo>
                      <a:pt x="117463" y="187191"/>
                      <a:pt x="112561" y="203376"/>
                      <a:pt x="112561" y="204165"/>
                    </a:cubicBezTo>
                    <a:cubicBezTo>
                      <a:pt x="110926" y="207718"/>
                      <a:pt x="97035" y="246800"/>
                      <a:pt x="53728" y="246800"/>
                    </a:cubicBezTo>
                    <a:cubicBezTo>
                      <a:pt x="45965" y="246800"/>
                      <a:pt x="32482" y="246405"/>
                      <a:pt x="21043" y="242852"/>
                    </a:cubicBezTo>
                    <a:cubicBezTo>
                      <a:pt x="33299" y="239299"/>
                      <a:pt x="37794" y="229035"/>
                      <a:pt x="37794" y="222324"/>
                    </a:cubicBezTo>
                    <a:cubicBezTo>
                      <a:pt x="37794" y="216008"/>
                      <a:pt x="33299" y="208508"/>
                      <a:pt x="22268" y="208508"/>
                    </a:cubicBezTo>
                    <a:cubicBezTo>
                      <a:pt x="13280" y="208508"/>
                      <a:pt x="206" y="215614"/>
                      <a:pt x="206" y="231404"/>
                    </a:cubicBezTo>
                    <a:cubicBezTo>
                      <a:pt x="206" y="247589"/>
                      <a:pt x="15323" y="255484"/>
                      <a:pt x="54545" y="255484"/>
                    </a:cubicBezTo>
                    <a:cubicBezTo>
                      <a:pt x="105615" y="255484"/>
                      <a:pt x="135031" y="224693"/>
                      <a:pt x="141160" y="201007"/>
                    </a:cubicBezTo>
                    <a:lnTo>
                      <a:pt x="186510" y="25734"/>
                    </a:lnTo>
                    <a:close/>
                    <a:moveTo>
                      <a:pt x="133397" y="124029"/>
                    </a:moveTo>
                    <a:cubicBezTo>
                      <a:pt x="130946" y="134293"/>
                      <a:pt x="121549" y="144162"/>
                      <a:pt x="112561" y="151662"/>
                    </a:cubicBezTo>
                    <a:cubicBezTo>
                      <a:pt x="103981" y="158768"/>
                      <a:pt x="91315" y="165874"/>
                      <a:pt x="79467" y="165874"/>
                    </a:cubicBezTo>
                    <a:cubicBezTo>
                      <a:pt x="59039" y="165874"/>
                      <a:pt x="52910" y="145346"/>
                      <a:pt x="52910" y="129556"/>
                    </a:cubicBezTo>
                    <a:cubicBezTo>
                      <a:pt x="52910" y="110607"/>
                      <a:pt x="64759" y="64026"/>
                      <a:pt x="75790" y="43893"/>
                    </a:cubicBezTo>
                    <a:cubicBezTo>
                      <a:pt x="86821" y="24550"/>
                      <a:pt x="104389" y="8759"/>
                      <a:pt x="121549" y="8759"/>
                    </a:cubicBezTo>
                    <a:cubicBezTo>
                      <a:pt x="148514" y="8759"/>
                      <a:pt x="154234" y="40735"/>
                      <a:pt x="154234" y="42709"/>
                    </a:cubicBezTo>
                    <a:cubicBezTo>
                      <a:pt x="154234" y="44683"/>
                      <a:pt x="153417" y="47051"/>
                      <a:pt x="153008" y="48630"/>
                    </a:cubicBezTo>
                    <a:lnTo>
                      <a:pt x="133397" y="124029"/>
                    </a:lnTo>
                    <a:close/>
                  </a:path>
                </a:pathLst>
              </a:custGeom>
              <a:solidFill>
                <a:srgbClr val="000000"/>
              </a:solidFill>
              <a:ln w="408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F5563287-9228-6BA2-5AF4-510EB4289883}"/>
                  </a:ext>
                </a:extLst>
              </p:cNvPr>
              <p:cNvSpPr/>
              <p:nvPr>
                <p:custDataLst>
                  <p:tags r:id="rId152"/>
                </p:custDataLst>
              </p:nvPr>
            </p:nvSpPr>
            <p:spPr>
              <a:xfrm>
                <a:off x="11328969" y="5328581"/>
                <a:ext cx="27782" cy="146850"/>
              </a:xfrm>
              <a:custGeom>
                <a:avLst/>
                <a:gdLst>
                  <a:gd name="connsiteX0" fmla="*/ 16556 w 27782"/>
                  <a:gd name="connsiteY0" fmla="*/ 81395 h 146850"/>
                  <a:gd name="connsiteX1" fmla="*/ 27996 w 27782"/>
                  <a:gd name="connsiteY1" fmla="*/ 73500 h 146850"/>
                  <a:gd name="connsiteX2" fmla="*/ 16556 w 27782"/>
                  <a:gd name="connsiteY2" fmla="*/ 65605 h 146850"/>
                  <a:gd name="connsiteX3" fmla="*/ 16556 w 27782"/>
                  <a:gd name="connsiteY3" fmla="*/ 13891 h 146850"/>
                  <a:gd name="connsiteX4" fmla="*/ 8385 w 27782"/>
                  <a:gd name="connsiteY4" fmla="*/ 75 h 146850"/>
                  <a:gd name="connsiteX5" fmla="*/ 214 w 27782"/>
                  <a:gd name="connsiteY5" fmla="*/ 13891 h 146850"/>
                  <a:gd name="connsiteX6" fmla="*/ 214 w 27782"/>
                  <a:gd name="connsiteY6" fmla="*/ 133109 h 146850"/>
                  <a:gd name="connsiteX7" fmla="*/ 8385 w 27782"/>
                  <a:gd name="connsiteY7" fmla="*/ 146925 h 146850"/>
                  <a:gd name="connsiteX8" fmla="*/ 16556 w 27782"/>
                  <a:gd name="connsiteY8" fmla="*/ 133109 h 146850"/>
                  <a:gd name="connsiteX9" fmla="*/ 16556 w 27782"/>
                  <a:gd name="connsiteY9" fmla="*/ 81395 h 14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2" h="146850">
                    <a:moveTo>
                      <a:pt x="16556" y="81395"/>
                    </a:moveTo>
                    <a:cubicBezTo>
                      <a:pt x="19008" y="81395"/>
                      <a:pt x="27996" y="81395"/>
                      <a:pt x="27996" y="73500"/>
                    </a:cubicBezTo>
                    <a:cubicBezTo>
                      <a:pt x="27996" y="65605"/>
                      <a:pt x="19008" y="65605"/>
                      <a:pt x="16556" y="65605"/>
                    </a:cubicBezTo>
                    <a:lnTo>
                      <a:pt x="16556" y="13891"/>
                    </a:lnTo>
                    <a:cubicBezTo>
                      <a:pt x="16556" y="7575"/>
                      <a:pt x="16556" y="75"/>
                      <a:pt x="8385" y="75"/>
                    </a:cubicBezTo>
                    <a:cubicBezTo>
                      <a:pt x="214" y="75"/>
                      <a:pt x="214" y="7575"/>
                      <a:pt x="214" y="13891"/>
                    </a:cubicBezTo>
                    <a:lnTo>
                      <a:pt x="214" y="133109"/>
                    </a:lnTo>
                    <a:cubicBezTo>
                      <a:pt x="214" y="139425"/>
                      <a:pt x="214" y="146925"/>
                      <a:pt x="8385" y="146925"/>
                    </a:cubicBezTo>
                    <a:cubicBezTo>
                      <a:pt x="16556" y="146925"/>
                      <a:pt x="16556" y="139425"/>
                      <a:pt x="16556" y="133109"/>
                    </a:cubicBezTo>
                    <a:lnTo>
                      <a:pt x="16556" y="81395"/>
                    </a:lnTo>
                    <a:close/>
                  </a:path>
                </a:pathLst>
              </a:custGeom>
              <a:solidFill>
                <a:srgbClr val="000000"/>
              </a:solidFill>
              <a:ln w="408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A9E05C9-6FF8-DE52-F355-35CD122C1CFC}"/>
                  </a:ext>
                </a:extLst>
              </p:cNvPr>
              <p:cNvSpPr/>
              <p:nvPr>
                <p:custDataLst>
                  <p:tags r:id="rId153"/>
                </p:custDataLst>
              </p:nvPr>
            </p:nvSpPr>
            <p:spPr>
              <a:xfrm>
                <a:off x="11340409" y="5394111"/>
                <a:ext cx="249631" cy="15790"/>
              </a:xfrm>
              <a:custGeom>
                <a:avLst/>
                <a:gdLst>
                  <a:gd name="connsiteX0" fmla="*/ 235546 w 249631"/>
                  <a:gd name="connsiteY0" fmla="*/ 15865 h 15790"/>
                  <a:gd name="connsiteX1" fmla="*/ 249845 w 249631"/>
                  <a:gd name="connsiteY1" fmla="*/ 7970 h 15790"/>
                  <a:gd name="connsiteX2" fmla="*/ 235546 w 249631"/>
                  <a:gd name="connsiteY2" fmla="*/ 75 h 15790"/>
                  <a:gd name="connsiteX3" fmla="*/ 14513 w 249631"/>
                  <a:gd name="connsiteY3" fmla="*/ 75 h 15790"/>
                  <a:gd name="connsiteX4" fmla="*/ 214 w 249631"/>
                  <a:gd name="connsiteY4" fmla="*/ 7970 h 15790"/>
                  <a:gd name="connsiteX5" fmla="*/ 14513 w 249631"/>
                  <a:gd name="connsiteY5" fmla="*/ 15865 h 15790"/>
                  <a:gd name="connsiteX6" fmla="*/ 235546 w 249631"/>
                  <a:gd name="connsiteY6" fmla="*/ 15865 h 1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631" h="15790">
                    <a:moveTo>
                      <a:pt x="235546" y="15865"/>
                    </a:moveTo>
                    <a:cubicBezTo>
                      <a:pt x="242491" y="15865"/>
                      <a:pt x="249845" y="15865"/>
                      <a:pt x="249845" y="7970"/>
                    </a:cubicBezTo>
                    <a:cubicBezTo>
                      <a:pt x="249845" y="75"/>
                      <a:pt x="242491" y="75"/>
                      <a:pt x="235546" y="75"/>
                    </a:cubicBezTo>
                    <a:lnTo>
                      <a:pt x="14513" y="75"/>
                    </a:lnTo>
                    <a:cubicBezTo>
                      <a:pt x="7568" y="75"/>
                      <a:pt x="214" y="75"/>
                      <a:pt x="214" y="7970"/>
                    </a:cubicBezTo>
                    <a:cubicBezTo>
                      <a:pt x="214" y="15865"/>
                      <a:pt x="7568" y="15865"/>
                      <a:pt x="14513" y="15865"/>
                    </a:cubicBezTo>
                    <a:lnTo>
                      <a:pt x="235546" y="15865"/>
                    </a:lnTo>
                    <a:close/>
                  </a:path>
                </a:pathLst>
              </a:custGeom>
              <a:solidFill>
                <a:srgbClr val="000000"/>
              </a:solidFill>
              <a:ln w="408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1E7FD69F-9F23-EBB1-B787-1CE6DC5EDD6F}"/>
                  </a:ext>
                </a:extLst>
              </p:cNvPr>
              <p:cNvSpPr/>
              <p:nvPr>
                <p:custDataLst>
                  <p:tags r:id="rId154"/>
                </p:custDataLst>
              </p:nvPr>
            </p:nvSpPr>
            <p:spPr>
              <a:xfrm>
                <a:off x="11578649" y="5298974"/>
                <a:ext cx="362803" cy="206064"/>
              </a:xfrm>
              <a:custGeom>
                <a:avLst/>
                <a:gdLst>
                  <a:gd name="connsiteX0" fmla="*/ 318490 w 362803"/>
                  <a:gd name="connsiteY0" fmla="*/ 111002 h 206064"/>
                  <a:gd name="connsiteX1" fmla="*/ 281719 w 362803"/>
                  <a:gd name="connsiteY1" fmla="*/ 148899 h 206064"/>
                  <a:gd name="connsiteX2" fmla="*/ 260066 w 362803"/>
                  <a:gd name="connsiteY2" fmla="*/ 201402 h 206064"/>
                  <a:gd name="connsiteX3" fmla="*/ 268237 w 362803"/>
                  <a:gd name="connsiteY3" fmla="*/ 206139 h 206064"/>
                  <a:gd name="connsiteX4" fmla="*/ 277225 w 362803"/>
                  <a:gd name="connsiteY4" fmla="*/ 198244 h 206064"/>
                  <a:gd name="connsiteX5" fmla="*/ 356895 w 362803"/>
                  <a:gd name="connsiteY5" fmla="*/ 108239 h 206064"/>
                  <a:gd name="connsiteX6" fmla="*/ 363023 w 362803"/>
                  <a:gd name="connsiteY6" fmla="*/ 103107 h 206064"/>
                  <a:gd name="connsiteX7" fmla="*/ 359755 w 362803"/>
                  <a:gd name="connsiteY7" fmla="*/ 98765 h 206064"/>
                  <a:gd name="connsiteX8" fmla="*/ 276817 w 362803"/>
                  <a:gd name="connsiteY8" fmla="*/ 5996 h 206064"/>
                  <a:gd name="connsiteX9" fmla="*/ 268237 w 362803"/>
                  <a:gd name="connsiteY9" fmla="*/ 75 h 206064"/>
                  <a:gd name="connsiteX10" fmla="*/ 260066 w 362803"/>
                  <a:gd name="connsiteY10" fmla="*/ 4812 h 206064"/>
                  <a:gd name="connsiteX11" fmla="*/ 280902 w 362803"/>
                  <a:gd name="connsiteY11" fmla="*/ 56920 h 206064"/>
                  <a:gd name="connsiteX12" fmla="*/ 318490 w 362803"/>
                  <a:gd name="connsiteY12" fmla="*/ 95212 h 206064"/>
                  <a:gd name="connsiteX13" fmla="*/ 14928 w 362803"/>
                  <a:gd name="connsiteY13" fmla="*/ 95212 h 206064"/>
                  <a:gd name="connsiteX14" fmla="*/ 220 w 362803"/>
                  <a:gd name="connsiteY14" fmla="*/ 103107 h 206064"/>
                  <a:gd name="connsiteX15" fmla="*/ 14928 w 362803"/>
                  <a:gd name="connsiteY15" fmla="*/ 111002 h 206064"/>
                  <a:gd name="connsiteX16" fmla="*/ 318490 w 362803"/>
                  <a:gd name="connsiteY16" fmla="*/ 111002 h 20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2803" h="206064">
                    <a:moveTo>
                      <a:pt x="318490" y="111002"/>
                    </a:moveTo>
                    <a:cubicBezTo>
                      <a:pt x="296019" y="127582"/>
                      <a:pt x="284988" y="143767"/>
                      <a:pt x="281719" y="148899"/>
                    </a:cubicBezTo>
                    <a:cubicBezTo>
                      <a:pt x="263334" y="176138"/>
                      <a:pt x="260066" y="201007"/>
                      <a:pt x="260066" y="201402"/>
                    </a:cubicBezTo>
                    <a:cubicBezTo>
                      <a:pt x="260066" y="206139"/>
                      <a:pt x="264968" y="206139"/>
                      <a:pt x="268237" y="206139"/>
                    </a:cubicBezTo>
                    <a:cubicBezTo>
                      <a:pt x="275182" y="206139"/>
                      <a:pt x="275591" y="205350"/>
                      <a:pt x="277225" y="198244"/>
                    </a:cubicBezTo>
                    <a:cubicBezTo>
                      <a:pt x="286622" y="159558"/>
                      <a:pt x="310727" y="126398"/>
                      <a:pt x="356895" y="108239"/>
                    </a:cubicBezTo>
                    <a:cubicBezTo>
                      <a:pt x="361798" y="106660"/>
                      <a:pt x="363023" y="105870"/>
                      <a:pt x="363023" y="103107"/>
                    </a:cubicBezTo>
                    <a:cubicBezTo>
                      <a:pt x="363023" y="100344"/>
                      <a:pt x="360572" y="99159"/>
                      <a:pt x="359755" y="98765"/>
                    </a:cubicBezTo>
                    <a:cubicBezTo>
                      <a:pt x="341778" y="92054"/>
                      <a:pt x="292342" y="72316"/>
                      <a:pt x="276817" y="5996"/>
                    </a:cubicBezTo>
                    <a:cubicBezTo>
                      <a:pt x="275591" y="1259"/>
                      <a:pt x="275182" y="75"/>
                      <a:pt x="268237" y="75"/>
                    </a:cubicBezTo>
                    <a:cubicBezTo>
                      <a:pt x="264968" y="75"/>
                      <a:pt x="260066" y="75"/>
                      <a:pt x="260066" y="4812"/>
                    </a:cubicBezTo>
                    <a:cubicBezTo>
                      <a:pt x="260066" y="5601"/>
                      <a:pt x="263743" y="30471"/>
                      <a:pt x="280902" y="56920"/>
                    </a:cubicBezTo>
                    <a:cubicBezTo>
                      <a:pt x="289074" y="68763"/>
                      <a:pt x="300922" y="82579"/>
                      <a:pt x="318490" y="95212"/>
                    </a:cubicBezTo>
                    <a:lnTo>
                      <a:pt x="14928" y="95212"/>
                    </a:lnTo>
                    <a:cubicBezTo>
                      <a:pt x="7574" y="95212"/>
                      <a:pt x="220" y="95212"/>
                      <a:pt x="220" y="103107"/>
                    </a:cubicBezTo>
                    <a:cubicBezTo>
                      <a:pt x="220" y="111002"/>
                      <a:pt x="7574" y="111002"/>
                      <a:pt x="14928" y="111002"/>
                    </a:cubicBezTo>
                    <a:lnTo>
                      <a:pt x="318490" y="111002"/>
                    </a:lnTo>
                    <a:close/>
                  </a:path>
                </a:pathLst>
              </a:custGeom>
              <a:solidFill>
                <a:srgbClr val="000000"/>
              </a:solidFill>
              <a:ln w="408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9A470412-23F3-CF3C-9BE2-174B67F5E1CB}"/>
                  </a:ext>
                </a:extLst>
              </p:cNvPr>
              <p:cNvSpPr/>
              <p:nvPr>
                <p:custDataLst>
                  <p:tags r:id="rId155"/>
                </p:custDataLst>
              </p:nvPr>
            </p:nvSpPr>
            <p:spPr>
              <a:xfrm>
                <a:off x="12091711" y="5231075"/>
                <a:ext cx="224300" cy="269620"/>
              </a:xfrm>
              <a:custGeom>
                <a:avLst/>
                <a:gdLst>
                  <a:gd name="connsiteX0" fmla="*/ 224533 w 224300"/>
                  <a:gd name="connsiteY0" fmla="*/ 167848 h 269620"/>
                  <a:gd name="connsiteX1" fmla="*/ 214319 w 224300"/>
                  <a:gd name="connsiteY1" fmla="*/ 167848 h 269620"/>
                  <a:gd name="connsiteX2" fmla="*/ 132198 w 224300"/>
                  <a:gd name="connsiteY2" fmla="*/ 257458 h 269620"/>
                  <a:gd name="connsiteX3" fmla="*/ 98696 w 224300"/>
                  <a:gd name="connsiteY3" fmla="*/ 257458 h 269620"/>
                  <a:gd name="connsiteX4" fmla="*/ 78677 w 224300"/>
                  <a:gd name="connsiteY4" fmla="*/ 241668 h 269620"/>
                  <a:gd name="connsiteX5" fmla="*/ 78677 w 224300"/>
                  <a:gd name="connsiteY5" fmla="*/ 31261 h 269620"/>
                  <a:gd name="connsiteX6" fmla="*/ 117490 w 224300"/>
                  <a:gd name="connsiteY6" fmla="*/ 12312 h 269620"/>
                  <a:gd name="connsiteX7" fmla="*/ 130973 w 224300"/>
                  <a:gd name="connsiteY7" fmla="*/ 12312 h 269620"/>
                  <a:gd name="connsiteX8" fmla="*/ 130973 w 224300"/>
                  <a:gd name="connsiteY8" fmla="*/ 75 h 269620"/>
                  <a:gd name="connsiteX9" fmla="*/ 62334 w 224300"/>
                  <a:gd name="connsiteY9" fmla="*/ 1259 h 269620"/>
                  <a:gd name="connsiteX10" fmla="*/ 233 w 224300"/>
                  <a:gd name="connsiteY10" fmla="*/ 75 h 269620"/>
                  <a:gd name="connsiteX11" fmla="*/ 233 w 224300"/>
                  <a:gd name="connsiteY11" fmla="*/ 12312 h 269620"/>
                  <a:gd name="connsiteX12" fmla="*/ 10038 w 224300"/>
                  <a:gd name="connsiteY12" fmla="*/ 12312 h 269620"/>
                  <a:gd name="connsiteX13" fmla="*/ 42315 w 224300"/>
                  <a:gd name="connsiteY13" fmla="*/ 30866 h 269620"/>
                  <a:gd name="connsiteX14" fmla="*/ 42315 w 224300"/>
                  <a:gd name="connsiteY14" fmla="*/ 238904 h 269620"/>
                  <a:gd name="connsiteX15" fmla="*/ 10038 w 224300"/>
                  <a:gd name="connsiteY15" fmla="*/ 257458 h 269620"/>
                  <a:gd name="connsiteX16" fmla="*/ 233 w 224300"/>
                  <a:gd name="connsiteY16" fmla="*/ 257458 h 269620"/>
                  <a:gd name="connsiteX17" fmla="*/ 233 w 224300"/>
                  <a:gd name="connsiteY17" fmla="*/ 269696 h 269620"/>
                  <a:gd name="connsiteX18" fmla="*/ 213094 w 224300"/>
                  <a:gd name="connsiteY18" fmla="*/ 269696 h 269620"/>
                  <a:gd name="connsiteX19" fmla="*/ 224533 w 224300"/>
                  <a:gd name="connsiteY19" fmla="*/ 167848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4300" h="269620">
                    <a:moveTo>
                      <a:pt x="224533" y="167848"/>
                    </a:moveTo>
                    <a:lnTo>
                      <a:pt x="214319" y="167848"/>
                    </a:lnTo>
                    <a:cubicBezTo>
                      <a:pt x="209825" y="208113"/>
                      <a:pt x="204105" y="257458"/>
                      <a:pt x="132198" y="257458"/>
                    </a:cubicBezTo>
                    <a:lnTo>
                      <a:pt x="98696" y="257458"/>
                    </a:lnTo>
                    <a:cubicBezTo>
                      <a:pt x="79494" y="257458"/>
                      <a:pt x="78677" y="254695"/>
                      <a:pt x="78677" y="241668"/>
                    </a:cubicBezTo>
                    <a:lnTo>
                      <a:pt x="78677" y="31261"/>
                    </a:lnTo>
                    <a:cubicBezTo>
                      <a:pt x="78677" y="17839"/>
                      <a:pt x="78677" y="12312"/>
                      <a:pt x="117490" y="12312"/>
                    </a:cubicBezTo>
                    <a:lnTo>
                      <a:pt x="130973" y="12312"/>
                    </a:lnTo>
                    <a:lnTo>
                      <a:pt x="130973" y="75"/>
                    </a:lnTo>
                    <a:cubicBezTo>
                      <a:pt x="116264" y="1259"/>
                      <a:pt x="79085" y="1259"/>
                      <a:pt x="62334" y="1259"/>
                    </a:cubicBezTo>
                    <a:cubicBezTo>
                      <a:pt x="46400" y="1259"/>
                      <a:pt x="14532" y="1259"/>
                      <a:pt x="233" y="75"/>
                    </a:cubicBezTo>
                    <a:lnTo>
                      <a:pt x="233" y="12312"/>
                    </a:lnTo>
                    <a:lnTo>
                      <a:pt x="10038" y="12312"/>
                    </a:lnTo>
                    <a:cubicBezTo>
                      <a:pt x="41497" y="12312"/>
                      <a:pt x="42315" y="16655"/>
                      <a:pt x="42315" y="30866"/>
                    </a:cubicBezTo>
                    <a:lnTo>
                      <a:pt x="42315" y="238904"/>
                    </a:lnTo>
                    <a:cubicBezTo>
                      <a:pt x="42315" y="253116"/>
                      <a:pt x="41497" y="257458"/>
                      <a:pt x="10038" y="257458"/>
                    </a:cubicBezTo>
                    <a:lnTo>
                      <a:pt x="233" y="257458"/>
                    </a:lnTo>
                    <a:lnTo>
                      <a:pt x="233" y="269696"/>
                    </a:lnTo>
                    <a:lnTo>
                      <a:pt x="213094" y="269696"/>
                    </a:lnTo>
                    <a:lnTo>
                      <a:pt x="224533" y="167848"/>
                    </a:lnTo>
                    <a:close/>
                  </a:path>
                </a:pathLst>
              </a:custGeom>
              <a:solidFill>
                <a:srgbClr val="000000"/>
              </a:solidFill>
              <a:ln w="408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9890F5FA-E929-297A-E67B-82863D608E1C}"/>
                  </a:ext>
                </a:extLst>
              </p:cNvPr>
              <p:cNvSpPr/>
              <p:nvPr>
                <p:custDataLst>
                  <p:tags r:id="rId156"/>
                </p:custDataLst>
              </p:nvPr>
            </p:nvSpPr>
            <p:spPr>
              <a:xfrm>
                <a:off x="12345021" y="5323844"/>
                <a:ext cx="180993" cy="181194"/>
              </a:xfrm>
              <a:custGeom>
                <a:avLst/>
                <a:gdLst>
                  <a:gd name="connsiteX0" fmla="*/ 181232 w 180993"/>
                  <a:gd name="connsiteY0" fmla="*/ 92448 h 181194"/>
                  <a:gd name="connsiteX1" fmla="*/ 90940 w 180993"/>
                  <a:gd name="connsiteY1" fmla="*/ 75 h 181194"/>
                  <a:gd name="connsiteX2" fmla="*/ 239 w 180993"/>
                  <a:gd name="connsiteY2" fmla="*/ 92448 h 181194"/>
                  <a:gd name="connsiteX3" fmla="*/ 90531 w 180993"/>
                  <a:gd name="connsiteY3" fmla="*/ 181269 h 181194"/>
                  <a:gd name="connsiteX4" fmla="*/ 181232 w 180993"/>
                  <a:gd name="connsiteY4" fmla="*/ 92448 h 181194"/>
                  <a:gd name="connsiteX5" fmla="*/ 90940 w 180993"/>
                  <a:gd name="connsiteY5" fmla="*/ 171400 h 181194"/>
                  <a:gd name="connsiteX6" fmla="*/ 44364 w 180993"/>
                  <a:gd name="connsiteY6" fmla="*/ 144952 h 181194"/>
                  <a:gd name="connsiteX7" fmla="*/ 34149 w 180993"/>
                  <a:gd name="connsiteY7" fmla="*/ 89290 h 181194"/>
                  <a:gd name="connsiteX8" fmla="*/ 43955 w 180993"/>
                  <a:gd name="connsiteY8" fmla="*/ 35208 h 181194"/>
                  <a:gd name="connsiteX9" fmla="*/ 90531 w 180993"/>
                  <a:gd name="connsiteY9" fmla="*/ 8759 h 181194"/>
                  <a:gd name="connsiteX10" fmla="*/ 136699 w 180993"/>
                  <a:gd name="connsiteY10" fmla="*/ 34419 h 181194"/>
                  <a:gd name="connsiteX11" fmla="*/ 147321 w 180993"/>
                  <a:gd name="connsiteY11" fmla="*/ 89290 h 181194"/>
                  <a:gd name="connsiteX12" fmla="*/ 138333 w 180993"/>
                  <a:gd name="connsiteY12" fmla="*/ 142188 h 181194"/>
                  <a:gd name="connsiteX13" fmla="*/ 90940 w 180993"/>
                  <a:gd name="connsiteY13" fmla="*/ 171400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0993" h="181194">
                    <a:moveTo>
                      <a:pt x="181232" y="92448"/>
                    </a:moveTo>
                    <a:cubicBezTo>
                      <a:pt x="181232" y="41919"/>
                      <a:pt x="140376" y="75"/>
                      <a:pt x="90940" y="75"/>
                    </a:cubicBezTo>
                    <a:cubicBezTo>
                      <a:pt x="39869" y="75"/>
                      <a:pt x="239" y="43104"/>
                      <a:pt x="239" y="92448"/>
                    </a:cubicBezTo>
                    <a:cubicBezTo>
                      <a:pt x="239" y="143373"/>
                      <a:pt x="42729" y="181269"/>
                      <a:pt x="90531" y="181269"/>
                    </a:cubicBezTo>
                    <a:cubicBezTo>
                      <a:pt x="139967" y="181269"/>
                      <a:pt x="181232" y="142583"/>
                      <a:pt x="181232" y="92448"/>
                    </a:cubicBezTo>
                    <a:close/>
                    <a:moveTo>
                      <a:pt x="90940" y="171400"/>
                    </a:moveTo>
                    <a:cubicBezTo>
                      <a:pt x="73372" y="171400"/>
                      <a:pt x="55395" y="163110"/>
                      <a:pt x="44364" y="144952"/>
                    </a:cubicBezTo>
                    <a:cubicBezTo>
                      <a:pt x="34149" y="127582"/>
                      <a:pt x="34149" y="103502"/>
                      <a:pt x="34149" y="89290"/>
                    </a:cubicBezTo>
                    <a:cubicBezTo>
                      <a:pt x="34149" y="73895"/>
                      <a:pt x="34149" y="52578"/>
                      <a:pt x="43955" y="35208"/>
                    </a:cubicBezTo>
                    <a:cubicBezTo>
                      <a:pt x="54986" y="17049"/>
                      <a:pt x="74189" y="8759"/>
                      <a:pt x="90531" y="8759"/>
                    </a:cubicBezTo>
                    <a:cubicBezTo>
                      <a:pt x="108508" y="8759"/>
                      <a:pt x="126076" y="17444"/>
                      <a:pt x="136699" y="34419"/>
                    </a:cubicBezTo>
                    <a:cubicBezTo>
                      <a:pt x="147321" y="51394"/>
                      <a:pt x="147321" y="74290"/>
                      <a:pt x="147321" y="89290"/>
                    </a:cubicBezTo>
                    <a:cubicBezTo>
                      <a:pt x="147321" y="103502"/>
                      <a:pt x="147321" y="124819"/>
                      <a:pt x="138333" y="142188"/>
                    </a:cubicBezTo>
                    <a:cubicBezTo>
                      <a:pt x="129345" y="159952"/>
                      <a:pt x="111368" y="171400"/>
                      <a:pt x="90940" y="171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ADA1878-C167-10AB-2F45-824E3B72C8BB}"/>
                  </a:ext>
                </a:extLst>
              </p:cNvPr>
              <p:cNvSpPr/>
              <p:nvPr>
                <p:custDataLst>
                  <p:tags r:id="rId157"/>
                </p:custDataLst>
              </p:nvPr>
            </p:nvSpPr>
            <p:spPr>
              <a:xfrm>
                <a:off x="12563103" y="5323844"/>
                <a:ext cx="155662" cy="181194"/>
              </a:xfrm>
              <a:custGeom>
                <a:avLst/>
                <a:gdLst>
                  <a:gd name="connsiteX0" fmla="*/ 34155 w 155662"/>
                  <a:gd name="connsiteY0" fmla="*/ 90869 h 181194"/>
                  <a:gd name="connsiteX1" fmla="*/ 89311 w 155662"/>
                  <a:gd name="connsiteY1" fmla="*/ 9944 h 181194"/>
                  <a:gd name="connsiteX2" fmla="*/ 133027 w 155662"/>
                  <a:gd name="connsiteY2" fmla="*/ 24550 h 181194"/>
                  <a:gd name="connsiteX3" fmla="*/ 113824 w 155662"/>
                  <a:gd name="connsiteY3" fmla="*/ 42709 h 181194"/>
                  <a:gd name="connsiteX4" fmla="*/ 132618 w 155662"/>
                  <a:gd name="connsiteY4" fmla="*/ 60868 h 181194"/>
                  <a:gd name="connsiteX5" fmla="*/ 151412 w 155662"/>
                  <a:gd name="connsiteY5" fmla="*/ 42314 h 181194"/>
                  <a:gd name="connsiteX6" fmla="*/ 88902 w 155662"/>
                  <a:gd name="connsiteY6" fmla="*/ 75 h 181194"/>
                  <a:gd name="connsiteX7" fmla="*/ 244 w 155662"/>
                  <a:gd name="connsiteY7" fmla="*/ 91659 h 181194"/>
                  <a:gd name="connsiteX8" fmla="*/ 88085 w 155662"/>
                  <a:gd name="connsiteY8" fmla="*/ 181269 h 181194"/>
                  <a:gd name="connsiteX9" fmla="*/ 155906 w 155662"/>
                  <a:gd name="connsiteY9" fmla="*/ 129951 h 181194"/>
                  <a:gd name="connsiteX10" fmla="*/ 150595 w 155662"/>
                  <a:gd name="connsiteY10" fmla="*/ 126003 h 181194"/>
                  <a:gd name="connsiteX11" fmla="*/ 145284 w 155662"/>
                  <a:gd name="connsiteY11" fmla="*/ 129951 h 181194"/>
                  <a:gd name="connsiteX12" fmla="*/ 91762 w 155662"/>
                  <a:gd name="connsiteY12" fmla="*/ 171400 h 181194"/>
                  <a:gd name="connsiteX13" fmla="*/ 34155 w 155662"/>
                  <a:gd name="connsiteY13" fmla="*/ 90869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662" h="181194">
                    <a:moveTo>
                      <a:pt x="34155" y="90869"/>
                    </a:moveTo>
                    <a:cubicBezTo>
                      <a:pt x="34155" y="26524"/>
                      <a:pt x="67657" y="9944"/>
                      <a:pt x="89311" y="9944"/>
                    </a:cubicBezTo>
                    <a:cubicBezTo>
                      <a:pt x="92988" y="9944"/>
                      <a:pt x="118727" y="10338"/>
                      <a:pt x="133027" y="24550"/>
                    </a:cubicBezTo>
                    <a:cubicBezTo>
                      <a:pt x="116276" y="25734"/>
                      <a:pt x="113824" y="37577"/>
                      <a:pt x="113824" y="42709"/>
                    </a:cubicBezTo>
                    <a:cubicBezTo>
                      <a:pt x="113824" y="52973"/>
                      <a:pt x="121179" y="60868"/>
                      <a:pt x="132618" y="60868"/>
                    </a:cubicBezTo>
                    <a:cubicBezTo>
                      <a:pt x="143241" y="60868"/>
                      <a:pt x="151412" y="54157"/>
                      <a:pt x="151412" y="42314"/>
                    </a:cubicBezTo>
                    <a:cubicBezTo>
                      <a:pt x="151412" y="15470"/>
                      <a:pt x="120361" y="75"/>
                      <a:pt x="88902" y="75"/>
                    </a:cubicBezTo>
                    <a:cubicBezTo>
                      <a:pt x="37832" y="75"/>
                      <a:pt x="244" y="42709"/>
                      <a:pt x="244" y="91659"/>
                    </a:cubicBezTo>
                    <a:cubicBezTo>
                      <a:pt x="244" y="142188"/>
                      <a:pt x="40692" y="181269"/>
                      <a:pt x="88085" y="181269"/>
                    </a:cubicBezTo>
                    <a:cubicBezTo>
                      <a:pt x="142832" y="181269"/>
                      <a:pt x="155906" y="133898"/>
                      <a:pt x="155906" y="129951"/>
                    </a:cubicBezTo>
                    <a:cubicBezTo>
                      <a:pt x="155906" y="126003"/>
                      <a:pt x="151821" y="126003"/>
                      <a:pt x="150595" y="126003"/>
                    </a:cubicBezTo>
                    <a:cubicBezTo>
                      <a:pt x="146918" y="126003"/>
                      <a:pt x="146101" y="127582"/>
                      <a:pt x="145284" y="129951"/>
                    </a:cubicBezTo>
                    <a:cubicBezTo>
                      <a:pt x="133435" y="166663"/>
                      <a:pt x="106879" y="171400"/>
                      <a:pt x="91762" y="171400"/>
                    </a:cubicBezTo>
                    <a:cubicBezTo>
                      <a:pt x="70108" y="171400"/>
                      <a:pt x="34155" y="154426"/>
                      <a:pt x="34155" y="908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33C89D2-B361-822F-B9E6-74677E4077EF}"/>
                  </a:ext>
                </a:extLst>
              </p:cNvPr>
              <p:cNvSpPr/>
              <p:nvPr>
                <p:custDataLst>
                  <p:tags r:id="rId158"/>
                </p:custDataLst>
              </p:nvPr>
            </p:nvSpPr>
            <p:spPr>
              <a:xfrm>
                <a:off x="12771243" y="5204626"/>
                <a:ext cx="94786" cy="394759"/>
              </a:xfrm>
              <a:custGeom>
                <a:avLst/>
                <a:gdLst>
                  <a:gd name="connsiteX0" fmla="*/ 95035 w 94786"/>
                  <a:gd name="connsiteY0" fmla="*/ 390887 h 394759"/>
                  <a:gd name="connsiteX1" fmla="*/ 88089 w 94786"/>
                  <a:gd name="connsiteY1" fmla="*/ 382202 h 394759"/>
                  <a:gd name="connsiteX2" fmla="*/ 23945 w 94786"/>
                  <a:gd name="connsiteY2" fmla="*/ 197455 h 394759"/>
                  <a:gd name="connsiteX3" fmla="*/ 89724 w 94786"/>
                  <a:gd name="connsiteY3" fmla="*/ 10733 h 394759"/>
                  <a:gd name="connsiteX4" fmla="*/ 95035 w 94786"/>
                  <a:gd name="connsiteY4" fmla="*/ 4022 h 394759"/>
                  <a:gd name="connsiteX5" fmla="*/ 90949 w 94786"/>
                  <a:gd name="connsiteY5" fmla="*/ 75 h 394759"/>
                  <a:gd name="connsiteX6" fmla="*/ 25988 w 94786"/>
                  <a:gd name="connsiteY6" fmla="*/ 77053 h 394759"/>
                  <a:gd name="connsiteX7" fmla="*/ 248 w 94786"/>
                  <a:gd name="connsiteY7" fmla="*/ 197455 h 394759"/>
                  <a:gd name="connsiteX8" fmla="*/ 27214 w 94786"/>
                  <a:gd name="connsiteY8" fmla="*/ 320620 h 394759"/>
                  <a:gd name="connsiteX9" fmla="*/ 90949 w 94786"/>
                  <a:gd name="connsiteY9" fmla="*/ 394834 h 394759"/>
                  <a:gd name="connsiteX10" fmla="*/ 95035 w 94786"/>
                  <a:gd name="connsiteY10" fmla="*/ 390887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786" h="394759">
                    <a:moveTo>
                      <a:pt x="95035" y="390887"/>
                    </a:moveTo>
                    <a:cubicBezTo>
                      <a:pt x="95035" y="389703"/>
                      <a:pt x="95035" y="388913"/>
                      <a:pt x="88089" y="382202"/>
                    </a:cubicBezTo>
                    <a:cubicBezTo>
                      <a:pt x="37019" y="332462"/>
                      <a:pt x="23945" y="257853"/>
                      <a:pt x="23945" y="197455"/>
                    </a:cubicBezTo>
                    <a:cubicBezTo>
                      <a:pt x="23945" y="128766"/>
                      <a:pt x="39471" y="60078"/>
                      <a:pt x="89724" y="10733"/>
                    </a:cubicBezTo>
                    <a:cubicBezTo>
                      <a:pt x="95035" y="5996"/>
                      <a:pt x="95035" y="5207"/>
                      <a:pt x="95035" y="4022"/>
                    </a:cubicBezTo>
                    <a:cubicBezTo>
                      <a:pt x="95035" y="1259"/>
                      <a:pt x="93401" y="75"/>
                      <a:pt x="90949" y="75"/>
                    </a:cubicBezTo>
                    <a:cubicBezTo>
                      <a:pt x="86864" y="75"/>
                      <a:pt x="50093" y="26918"/>
                      <a:pt x="25988" y="77053"/>
                    </a:cubicBezTo>
                    <a:cubicBezTo>
                      <a:pt x="5151" y="120476"/>
                      <a:pt x="248" y="164295"/>
                      <a:pt x="248" y="197455"/>
                    </a:cubicBezTo>
                    <a:cubicBezTo>
                      <a:pt x="248" y="228246"/>
                      <a:pt x="4743" y="276012"/>
                      <a:pt x="27214" y="320620"/>
                    </a:cubicBezTo>
                    <a:cubicBezTo>
                      <a:pt x="51727" y="369175"/>
                      <a:pt x="86864" y="394834"/>
                      <a:pt x="90949" y="394834"/>
                    </a:cubicBezTo>
                    <a:cubicBezTo>
                      <a:pt x="93401" y="394834"/>
                      <a:pt x="95035" y="393650"/>
                      <a:pt x="95035" y="39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6BFE9E00-0E10-BCEF-A3FF-C7D9DF9E2111}"/>
                  </a:ext>
                </a:extLst>
              </p:cNvPr>
              <p:cNvSpPr/>
              <p:nvPr>
                <p:custDataLst>
                  <p:tags r:id="rId159"/>
                </p:custDataLst>
              </p:nvPr>
            </p:nvSpPr>
            <p:spPr>
              <a:xfrm>
                <a:off x="12895810" y="5326212"/>
                <a:ext cx="187530" cy="255409"/>
              </a:xfrm>
              <a:custGeom>
                <a:avLst/>
                <a:gdLst>
                  <a:gd name="connsiteX0" fmla="*/ 186557 w 187530"/>
                  <a:gd name="connsiteY0" fmla="*/ 25734 h 255409"/>
                  <a:gd name="connsiteX1" fmla="*/ 187783 w 187530"/>
                  <a:gd name="connsiteY1" fmla="*/ 18628 h 255409"/>
                  <a:gd name="connsiteX2" fmla="*/ 175934 w 187530"/>
                  <a:gd name="connsiteY2" fmla="*/ 7970 h 255409"/>
                  <a:gd name="connsiteX3" fmla="*/ 159183 w 187530"/>
                  <a:gd name="connsiteY3" fmla="*/ 24945 h 255409"/>
                  <a:gd name="connsiteX4" fmla="*/ 121187 w 187530"/>
                  <a:gd name="connsiteY4" fmla="*/ 75 h 255409"/>
                  <a:gd name="connsiteX5" fmla="*/ 23949 w 187530"/>
                  <a:gd name="connsiteY5" fmla="*/ 112186 h 255409"/>
                  <a:gd name="connsiteX6" fmla="*/ 78288 w 187530"/>
                  <a:gd name="connsiteY6" fmla="*/ 174559 h 255409"/>
                  <a:gd name="connsiteX7" fmla="*/ 125681 w 187530"/>
                  <a:gd name="connsiteY7" fmla="*/ 151662 h 255409"/>
                  <a:gd name="connsiteX8" fmla="*/ 126090 w 187530"/>
                  <a:gd name="connsiteY8" fmla="*/ 152057 h 255409"/>
                  <a:gd name="connsiteX9" fmla="*/ 112607 w 187530"/>
                  <a:gd name="connsiteY9" fmla="*/ 204165 h 255409"/>
                  <a:gd name="connsiteX10" fmla="*/ 53774 w 187530"/>
                  <a:gd name="connsiteY10" fmla="*/ 246800 h 255409"/>
                  <a:gd name="connsiteX11" fmla="*/ 21089 w 187530"/>
                  <a:gd name="connsiteY11" fmla="*/ 242852 h 255409"/>
                  <a:gd name="connsiteX12" fmla="*/ 37840 w 187530"/>
                  <a:gd name="connsiteY12" fmla="*/ 222324 h 255409"/>
                  <a:gd name="connsiteX13" fmla="*/ 22315 w 187530"/>
                  <a:gd name="connsiteY13" fmla="*/ 208508 h 255409"/>
                  <a:gd name="connsiteX14" fmla="*/ 252 w 187530"/>
                  <a:gd name="connsiteY14" fmla="*/ 231404 h 255409"/>
                  <a:gd name="connsiteX15" fmla="*/ 54591 w 187530"/>
                  <a:gd name="connsiteY15" fmla="*/ 255484 h 255409"/>
                  <a:gd name="connsiteX16" fmla="*/ 141206 w 187530"/>
                  <a:gd name="connsiteY16" fmla="*/ 201007 h 255409"/>
                  <a:gd name="connsiteX17" fmla="*/ 186557 w 187530"/>
                  <a:gd name="connsiteY17" fmla="*/ 25734 h 255409"/>
                  <a:gd name="connsiteX18" fmla="*/ 133444 w 187530"/>
                  <a:gd name="connsiteY18" fmla="*/ 124029 h 255409"/>
                  <a:gd name="connsiteX19" fmla="*/ 112607 w 187530"/>
                  <a:gd name="connsiteY19" fmla="*/ 151662 h 255409"/>
                  <a:gd name="connsiteX20" fmla="*/ 79513 w 187530"/>
                  <a:gd name="connsiteY20" fmla="*/ 165874 h 255409"/>
                  <a:gd name="connsiteX21" fmla="*/ 52957 w 187530"/>
                  <a:gd name="connsiteY21" fmla="*/ 129556 h 255409"/>
                  <a:gd name="connsiteX22" fmla="*/ 75836 w 187530"/>
                  <a:gd name="connsiteY22" fmla="*/ 43893 h 255409"/>
                  <a:gd name="connsiteX23" fmla="*/ 121595 w 187530"/>
                  <a:gd name="connsiteY23" fmla="*/ 8759 h 255409"/>
                  <a:gd name="connsiteX24" fmla="*/ 154280 w 187530"/>
                  <a:gd name="connsiteY24" fmla="*/ 42709 h 255409"/>
                  <a:gd name="connsiteX25" fmla="*/ 153055 w 187530"/>
                  <a:gd name="connsiteY25" fmla="*/ 48630 h 255409"/>
                  <a:gd name="connsiteX26" fmla="*/ 133444 w 187530"/>
                  <a:gd name="connsiteY26" fmla="*/ 124029 h 2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7530" h="255409">
                    <a:moveTo>
                      <a:pt x="186557" y="25734"/>
                    </a:moveTo>
                    <a:cubicBezTo>
                      <a:pt x="186965" y="23366"/>
                      <a:pt x="187783" y="21392"/>
                      <a:pt x="187783" y="18628"/>
                    </a:cubicBezTo>
                    <a:cubicBezTo>
                      <a:pt x="187783" y="11918"/>
                      <a:pt x="182880" y="7970"/>
                      <a:pt x="175934" y="7970"/>
                    </a:cubicBezTo>
                    <a:cubicBezTo>
                      <a:pt x="171849" y="7970"/>
                      <a:pt x="160817" y="10733"/>
                      <a:pt x="159183" y="24945"/>
                    </a:cubicBezTo>
                    <a:cubicBezTo>
                      <a:pt x="151829" y="10339"/>
                      <a:pt x="137529" y="75"/>
                      <a:pt x="121187" y="75"/>
                    </a:cubicBezTo>
                    <a:cubicBezTo>
                      <a:pt x="74611" y="75"/>
                      <a:pt x="23949" y="55341"/>
                      <a:pt x="23949" y="112186"/>
                    </a:cubicBezTo>
                    <a:cubicBezTo>
                      <a:pt x="23949" y="151268"/>
                      <a:pt x="48871" y="174559"/>
                      <a:pt x="78288" y="174559"/>
                    </a:cubicBezTo>
                    <a:cubicBezTo>
                      <a:pt x="102393" y="174559"/>
                      <a:pt x="121595" y="156005"/>
                      <a:pt x="125681" y="151662"/>
                    </a:cubicBezTo>
                    <a:lnTo>
                      <a:pt x="126090" y="152057"/>
                    </a:lnTo>
                    <a:cubicBezTo>
                      <a:pt x="117510" y="187191"/>
                      <a:pt x="112607" y="203376"/>
                      <a:pt x="112607" y="204165"/>
                    </a:cubicBezTo>
                    <a:cubicBezTo>
                      <a:pt x="110973" y="207718"/>
                      <a:pt x="97082" y="246800"/>
                      <a:pt x="53774" y="246800"/>
                    </a:cubicBezTo>
                    <a:cubicBezTo>
                      <a:pt x="46011" y="246800"/>
                      <a:pt x="32529" y="246405"/>
                      <a:pt x="21089" y="242852"/>
                    </a:cubicBezTo>
                    <a:cubicBezTo>
                      <a:pt x="33346" y="239299"/>
                      <a:pt x="37840" y="229035"/>
                      <a:pt x="37840" y="222324"/>
                    </a:cubicBezTo>
                    <a:cubicBezTo>
                      <a:pt x="37840" y="216008"/>
                      <a:pt x="33346" y="208508"/>
                      <a:pt x="22315" y="208508"/>
                    </a:cubicBezTo>
                    <a:cubicBezTo>
                      <a:pt x="13326" y="208508"/>
                      <a:pt x="252" y="215614"/>
                      <a:pt x="252" y="231404"/>
                    </a:cubicBezTo>
                    <a:cubicBezTo>
                      <a:pt x="252" y="247589"/>
                      <a:pt x="15369" y="255484"/>
                      <a:pt x="54591" y="255484"/>
                    </a:cubicBezTo>
                    <a:cubicBezTo>
                      <a:pt x="105661" y="255484"/>
                      <a:pt x="135078" y="224693"/>
                      <a:pt x="141206" y="201007"/>
                    </a:cubicBezTo>
                    <a:lnTo>
                      <a:pt x="186557" y="25734"/>
                    </a:lnTo>
                    <a:close/>
                    <a:moveTo>
                      <a:pt x="133444" y="124029"/>
                    </a:moveTo>
                    <a:cubicBezTo>
                      <a:pt x="130992" y="134293"/>
                      <a:pt x="121595" y="144162"/>
                      <a:pt x="112607" y="151662"/>
                    </a:cubicBezTo>
                    <a:cubicBezTo>
                      <a:pt x="104027" y="158768"/>
                      <a:pt x="91362" y="165874"/>
                      <a:pt x="79513" y="165874"/>
                    </a:cubicBezTo>
                    <a:cubicBezTo>
                      <a:pt x="59085" y="165874"/>
                      <a:pt x="52957" y="145346"/>
                      <a:pt x="52957" y="129556"/>
                    </a:cubicBezTo>
                    <a:cubicBezTo>
                      <a:pt x="52957" y="110607"/>
                      <a:pt x="64805" y="64026"/>
                      <a:pt x="75836" y="43893"/>
                    </a:cubicBezTo>
                    <a:cubicBezTo>
                      <a:pt x="86868" y="24550"/>
                      <a:pt x="104436" y="8759"/>
                      <a:pt x="121595" y="8759"/>
                    </a:cubicBezTo>
                    <a:cubicBezTo>
                      <a:pt x="148561" y="8759"/>
                      <a:pt x="154280" y="40735"/>
                      <a:pt x="154280" y="42709"/>
                    </a:cubicBezTo>
                    <a:cubicBezTo>
                      <a:pt x="154280" y="44683"/>
                      <a:pt x="153463" y="47051"/>
                      <a:pt x="153055" y="48630"/>
                    </a:cubicBezTo>
                    <a:lnTo>
                      <a:pt x="133444" y="124029"/>
                    </a:lnTo>
                    <a:close/>
                  </a:path>
                </a:pathLst>
              </a:custGeom>
              <a:solidFill>
                <a:srgbClr val="000000"/>
              </a:solidFill>
              <a:ln w="408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2DA35FD1-1FD3-36F3-92B0-655D88F82B3D}"/>
                  </a:ext>
                </a:extLst>
              </p:cNvPr>
              <p:cNvSpPr/>
              <p:nvPr>
                <p:custDataLst>
                  <p:tags r:id="rId160"/>
                </p:custDataLst>
              </p:nvPr>
            </p:nvSpPr>
            <p:spPr>
              <a:xfrm>
                <a:off x="13122499" y="5204626"/>
                <a:ext cx="94786" cy="394759"/>
              </a:xfrm>
              <a:custGeom>
                <a:avLst/>
                <a:gdLst>
                  <a:gd name="connsiteX0" fmla="*/ 95044 w 94786"/>
                  <a:gd name="connsiteY0" fmla="*/ 197455 h 394759"/>
                  <a:gd name="connsiteX1" fmla="*/ 68079 w 94786"/>
                  <a:gd name="connsiteY1" fmla="*/ 74290 h 394759"/>
                  <a:gd name="connsiteX2" fmla="*/ 4343 w 94786"/>
                  <a:gd name="connsiteY2" fmla="*/ 75 h 394759"/>
                  <a:gd name="connsiteX3" fmla="*/ 257 w 94786"/>
                  <a:gd name="connsiteY3" fmla="*/ 4022 h 394759"/>
                  <a:gd name="connsiteX4" fmla="*/ 8020 w 94786"/>
                  <a:gd name="connsiteY4" fmla="*/ 13102 h 394759"/>
                  <a:gd name="connsiteX5" fmla="*/ 71347 w 94786"/>
                  <a:gd name="connsiteY5" fmla="*/ 197455 h 394759"/>
                  <a:gd name="connsiteX6" fmla="*/ 5569 w 94786"/>
                  <a:gd name="connsiteY6" fmla="*/ 384176 h 394759"/>
                  <a:gd name="connsiteX7" fmla="*/ 257 w 94786"/>
                  <a:gd name="connsiteY7" fmla="*/ 390887 h 394759"/>
                  <a:gd name="connsiteX8" fmla="*/ 4343 w 94786"/>
                  <a:gd name="connsiteY8" fmla="*/ 394834 h 394759"/>
                  <a:gd name="connsiteX9" fmla="*/ 69305 w 94786"/>
                  <a:gd name="connsiteY9" fmla="*/ 317856 h 394759"/>
                  <a:gd name="connsiteX10" fmla="*/ 95044 w 94786"/>
                  <a:gd name="connsiteY10" fmla="*/ 19745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786" h="394759">
                    <a:moveTo>
                      <a:pt x="95044" y="197455"/>
                    </a:moveTo>
                    <a:cubicBezTo>
                      <a:pt x="95044" y="166663"/>
                      <a:pt x="90550" y="118897"/>
                      <a:pt x="68079" y="74290"/>
                    </a:cubicBezTo>
                    <a:cubicBezTo>
                      <a:pt x="43565" y="25734"/>
                      <a:pt x="8429" y="75"/>
                      <a:pt x="4343" y="75"/>
                    </a:cubicBezTo>
                    <a:cubicBezTo>
                      <a:pt x="1892" y="75"/>
                      <a:pt x="257" y="1654"/>
                      <a:pt x="257" y="4022"/>
                    </a:cubicBezTo>
                    <a:cubicBezTo>
                      <a:pt x="257" y="5207"/>
                      <a:pt x="257" y="5996"/>
                      <a:pt x="8020" y="13102"/>
                    </a:cubicBezTo>
                    <a:cubicBezTo>
                      <a:pt x="48059" y="52183"/>
                      <a:pt x="71347" y="114950"/>
                      <a:pt x="71347" y="197455"/>
                    </a:cubicBezTo>
                    <a:cubicBezTo>
                      <a:pt x="71347" y="264958"/>
                      <a:pt x="56231" y="334436"/>
                      <a:pt x="5569" y="384176"/>
                    </a:cubicBezTo>
                    <a:cubicBezTo>
                      <a:pt x="257" y="388913"/>
                      <a:pt x="257" y="389703"/>
                      <a:pt x="257" y="390887"/>
                    </a:cubicBezTo>
                    <a:cubicBezTo>
                      <a:pt x="257" y="393255"/>
                      <a:pt x="1892" y="394834"/>
                      <a:pt x="4343" y="394834"/>
                    </a:cubicBezTo>
                    <a:cubicBezTo>
                      <a:pt x="8429" y="394834"/>
                      <a:pt x="45199" y="367991"/>
                      <a:pt x="69305" y="317856"/>
                    </a:cubicBezTo>
                    <a:cubicBezTo>
                      <a:pt x="90141" y="274433"/>
                      <a:pt x="95044" y="230614"/>
                      <a:pt x="95044" y="1974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E6D1712A-A6E3-CFA4-4AA2-363FFF74FCF4}"/>
              </a:ext>
            </a:extLst>
          </p:cNvPr>
          <p:cNvGrpSpPr/>
          <p:nvPr/>
        </p:nvGrpSpPr>
        <p:grpSpPr>
          <a:xfrm rot="381100">
            <a:off x="5433561" y="1860956"/>
            <a:ext cx="3111014" cy="592658"/>
            <a:chOff x="7695531" y="2135786"/>
            <a:chExt cx="3111014" cy="592658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E64707FF-FFEA-C006-D3DE-57EC396A5EF7}"/>
                </a:ext>
              </a:extLst>
            </p:cNvPr>
            <p:cNvSpPr txBox="1"/>
            <p:nvPr/>
          </p:nvSpPr>
          <p:spPr>
            <a:xfrm>
              <a:off x="7695531" y="2135786"/>
              <a:ext cx="3111014" cy="592658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/>
            </a:p>
          </p:txBody>
        </p:sp>
        <p:grpSp>
          <p:nvGrpSpPr>
            <p:cNvPr id="265" name="Group 264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begin{document}&#10;&#10;$\Opens(\loc(S)):= \Opens S$&#10;&#10;\end{document}&#10;" title="IguanaTex Vector Display">
              <a:extLst>
                <a:ext uri="{FF2B5EF4-FFF2-40B4-BE49-F238E27FC236}">
                  <a16:creationId xmlns:a16="http://schemas.microsoft.com/office/drawing/2014/main" id="{D1E8D1CA-CC85-0DE6-9AA3-62494F2FBE5C}"/>
                </a:ext>
              </a:extLst>
            </p:cNvPr>
            <p:cNvGrpSpPr>
              <a:grpSpLocks noChangeAspect="1"/>
            </p:cNvGrpSpPr>
            <p:nvPr>
              <p:custDataLst>
                <p:tags r:id="rId134"/>
              </p:custDataLst>
            </p:nvPr>
          </p:nvGrpSpPr>
          <p:grpSpPr>
            <a:xfrm>
              <a:off x="7775617" y="2253316"/>
              <a:ext cx="2958466" cy="394759"/>
              <a:chOff x="10546585" y="4718215"/>
              <a:chExt cx="2958466" cy="394759"/>
            </a:xfrm>
          </p:grpSpPr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DA91D13-0555-332B-3091-7081B4CAC96E}"/>
                  </a:ext>
                </a:extLst>
              </p:cNvPr>
              <p:cNvSpPr/>
              <p:nvPr>
                <p:custDataLst>
                  <p:tags r:id="rId135"/>
                </p:custDataLst>
              </p:nvPr>
            </p:nvSpPr>
            <p:spPr>
              <a:xfrm>
                <a:off x="10546585" y="4743479"/>
                <a:ext cx="229102" cy="277910"/>
              </a:xfrm>
              <a:custGeom>
                <a:avLst/>
                <a:gdLst>
                  <a:gd name="connsiteX0" fmla="*/ 66524 w 229102"/>
                  <a:gd name="connsiteY0" fmla="*/ 10721 h 277910"/>
                  <a:gd name="connsiteX1" fmla="*/ 77 w 229102"/>
                  <a:gd name="connsiteY1" fmla="*/ 148098 h 277910"/>
                  <a:gd name="connsiteX2" fmla="*/ 34727 w 229102"/>
                  <a:gd name="connsiteY2" fmla="*/ 249551 h 277910"/>
                  <a:gd name="connsiteX3" fmla="*/ 100360 w 229102"/>
                  <a:gd name="connsiteY3" fmla="*/ 277974 h 277910"/>
                  <a:gd name="connsiteX4" fmla="*/ 229179 w 229102"/>
                  <a:gd name="connsiteY4" fmla="*/ 123228 h 277910"/>
                  <a:gd name="connsiteX5" fmla="*/ 199420 w 229102"/>
                  <a:gd name="connsiteY5" fmla="*/ 20590 h 277910"/>
                  <a:gd name="connsiteX6" fmla="*/ 148871 w 229102"/>
                  <a:gd name="connsiteY6" fmla="*/ 63 h 277910"/>
                  <a:gd name="connsiteX7" fmla="*/ 79977 w 229102"/>
                  <a:gd name="connsiteY7" fmla="*/ 71119 h 277910"/>
                  <a:gd name="connsiteX8" fmla="*/ 103621 w 229102"/>
                  <a:gd name="connsiteY8" fmla="*/ 105069 h 277910"/>
                  <a:gd name="connsiteX9" fmla="*/ 119927 w 229102"/>
                  <a:gd name="connsiteY9" fmla="*/ 92042 h 277910"/>
                  <a:gd name="connsiteX10" fmla="*/ 99545 w 229102"/>
                  <a:gd name="connsiteY10" fmla="*/ 50592 h 277910"/>
                  <a:gd name="connsiteX11" fmla="*/ 145610 w 229102"/>
                  <a:gd name="connsiteY11" fmla="*/ 13090 h 277910"/>
                  <a:gd name="connsiteX12" fmla="*/ 195343 w 229102"/>
                  <a:gd name="connsiteY12" fmla="*/ 62830 h 277910"/>
                  <a:gd name="connsiteX13" fmla="*/ 200643 w 229102"/>
                  <a:gd name="connsiteY13" fmla="*/ 124017 h 277910"/>
                  <a:gd name="connsiteX14" fmla="*/ 111367 w 229102"/>
                  <a:gd name="connsiteY14" fmla="*/ 262578 h 277910"/>
                  <a:gd name="connsiteX15" fmla="*/ 27797 w 229102"/>
                  <a:gd name="connsiteY15" fmla="*/ 132702 h 277910"/>
                  <a:gd name="connsiteX16" fmla="*/ 72232 w 229102"/>
                  <a:gd name="connsiteY16" fmla="*/ 15458 h 277910"/>
                  <a:gd name="connsiteX17" fmla="*/ 66524 w 229102"/>
                  <a:gd name="connsiteY17" fmla="*/ 10721 h 27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9102" h="277910">
                    <a:moveTo>
                      <a:pt x="66524" y="10721"/>
                    </a:moveTo>
                    <a:cubicBezTo>
                      <a:pt x="18014" y="41118"/>
                      <a:pt x="77" y="95595"/>
                      <a:pt x="77" y="148098"/>
                    </a:cubicBezTo>
                    <a:cubicBezTo>
                      <a:pt x="77" y="184021"/>
                      <a:pt x="8230" y="224286"/>
                      <a:pt x="34727" y="249551"/>
                    </a:cubicBezTo>
                    <a:cubicBezTo>
                      <a:pt x="52664" y="266920"/>
                      <a:pt x="74678" y="277974"/>
                      <a:pt x="100360" y="277974"/>
                    </a:cubicBezTo>
                    <a:cubicBezTo>
                      <a:pt x="176184" y="277974"/>
                      <a:pt x="229179" y="225471"/>
                      <a:pt x="229179" y="123228"/>
                    </a:cubicBezTo>
                    <a:cubicBezTo>
                      <a:pt x="229179" y="87699"/>
                      <a:pt x="227956" y="48223"/>
                      <a:pt x="199420" y="20590"/>
                    </a:cubicBezTo>
                    <a:cubicBezTo>
                      <a:pt x="186375" y="7958"/>
                      <a:pt x="168031" y="63"/>
                      <a:pt x="148871" y="63"/>
                    </a:cubicBezTo>
                    <a:cubicBezTo>
                      <a:pt x="108105" y="63"/>
                      <a:pt x="79977" y="32828"/>
                      <a:pt x="79977" y="71119"/>
                    </a:cubicBezTo>
                    <a:cubicBezTo>
                      <a:pt x="79977" y="85331"/>
                      <a:pt x="85277" y="105069"/>
                      <a:pt x="103621" y="105069"/>
                    </a:cubicBezTo>
                    <a:cubicBezTo>
                      <a:pt x="111774" y="105069"/>
                      <a:pt x="119927" y="100332"/>
                      <a:pt x="119927" y="92042"/>
                    </a:cubicBezTo>
                    <a:cubicBezTo>
                      <a:pt x="119927" y="74672"/>
                      <a:pt x="99545" y="68356"/>
                      <a:pt x="99545" y="50592"/>
                    </a:cubicBezTo>
                    <a:cubicBezTo>
                      <a:pt x="99545" y="28091"/>
                      <a:pt x="123189" y="13090"/>
                      <a:pt x="145610" y="13090"/>
                    </a:cubicBezTo>
                    <a:cubicBezTo>
                      <a:pt x="172107" y="13090"/>
                      <a:pt x="189229" y="39144"/>
                      <a:pt x="195343" y="62830"/>
                    </a:cubicBezTo>
                    <a:cubicBezTo>
                      <a:pt x="200643" y="82568"/>
                      <a:pt x="200643" y="103490"/>
                      <a:pt x="200643" y="124017"/>
                    </a:cubicBezTo>
                    <a:cubicBezTo>
                      <a:pt x="200643" y="182442"/>
                      <a:pt x="183929" y="262578"/>
                      <a:pt x="111367" y="262578"/>
                    </a:cubicBezTo>
                    <a:cubicBezTo>
                      <a:pt x="49811" y="262578"/>
                      <a:pt x="27797" y="199022"/>
                      <a:pt x="27797" y="132702"/>
                    </a:cubicBezTo>
                    <a:cubicBezTo>
                      <a:pt x="27797" y="89673"/>
                      <a:pt x="40435" y="46644"/>
                      <a:pt x="72232" y="15458"/>
                    </a:cubicBezTo>
                    <a:lnTo>
                      <a:pt x="66524" y="10721"/>
                    </a:ln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7CB00C4-3C66-8F97-A80A-59B3683A1F2B}"/>
                  </a:ext>
                </a:extLst>
              </p:cNvPr>
              <p:cNvSpPr/>
              <p:nvPr>
                <p:custDataLst>
                  <p:tags r:id="rId136"/>
                </p:custDataLst>
              </p:nvPr>
            </p:nvSpPr>
            <p:spPr>
              <a:xfrm>
                <a:off x="10778520" y="4718215"/>
                <a:ext cx="94575" cy="394759"/>
              </a:xfrm>
              <a:custGeom>
                <a:avLst/>
                <a:gdLst>
                  <a:gd name="connsiteX0" fmla="*/ 94658 w 94575"/>
                  <a:gd name="connsiteY0" fmla="*/ 390875 h 394759"/>
                  <a:gd name="connsiteX1" fmla="*/ 87728 w 94575"/>
                  <a:gd name="connsiteY1" fmla="*/ 382190 h 394759"/>
                  <a:gd name="connsiteX2" fmla="*/ 23726 w 94575"/>
                  <a:gd name="connsiteY2" fmla="*/ 197443 h 394759"/>
                  <a:gd name="connsiteX3" fmla="*/ 89359 w 94575"/>
                  <a:gd name="connsiteY3" fmla="*/ 10721 h 394759"/>
                  <a:gd name="connsiteX4" fmla="*/ 94658 w 94575"/>
                  <a:gd name="connsiteY4" fmla="*/ 4010 h 394759"/>
                  <a:gd name="connsiteX5" fmla="*/ 90581 w 94575"/>
                  <a:gd name="connsiteY5" fmla="*/ 63 h 394759"/>
                  <a:gd name="connsiteX6" fmla="*/ 25764 w 94575"/>
                  <a:gd name="connsiteY6" fmla="*/ 77041 h 394759"/>
                  <a:gd name="connsiteX7" fmla="*/ 82 w 94575"/>
                  <a:gd name="connsiteY7" fmla="*/ 197443 h 394759"/>
                  <a:gd name="connsiteX8" fmla="*/ 26987 w 94575"/>
                  <a:gd name="connsiteY8" fmla="*/ 320608 h 394759"/>
                  <a:gd name="connsiteX9" fmla="*/ 90581 w 94575"/>
                  <a:gd name="connsiteY9" fmla="*/ 394822 h 394759"/>
                  <a:gd name="connsiteX10" fmla="*/ 94658 w 9457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575" h="394759">
                    <a:moveTo>
                      <a:pt x="94658" y="390875"/>
                    </a:moveTo>
                    <a:cubicBezTo>
                      <a:pt x="94658" y="389691"/>
                      <a:pt x="94658" y="388901"/>
                      <a:pt x="87728" y="382190"/>
                    </a:cubicBezTo>
                    <a:cubicBezTo>
                      <a:pt x="36771" y="332450"/>
                      <a:pt x="23726" y="257841"/>
                      <a:pt x="23726" y="197443"/>
                    </a:cubicBezTo>
                    <a:cubicBezTo>
                      <a:pt x="23726" y="128754"/>
                      <a:pt x="39217" y="60066"/>
                      <a:pt x="89359" y="10721"/>
                    </a:cubicBezTo>
                    <a:cubicBezTo>
                      <a:pt x="94658" y="5984"/>
                      <a:pt x="94658" y="5195"/>
                      <a:pt x="94658" y="4010"/>
                    </a:cubicBezTo>
                    <a:cubicBezTo>
                      <a:pt x="94658" y="1247"/>
                      <a:pt x="93027" y="63"/>
                      <a:pt x="90581" y="63"/>
                    </a:cubicBezTo>
                    <a:cubicBezTo>
                      <a:pt x="86505" y="63"/>
                      <a:pt x="49816" y="26906"/>
                      <a:pt x="25764" y="77041"/>
                    </a:cubicBezTo>
                    <a:cubicBezTo>
                      <a:pt x="4974" y="120464"/>
                      <a:pt x="82" y="164283"/>
                      <a:pt x="82" y="197443"/>
                    </a:cubicBezTo>
                    <a:cubicBezTo>
                      <a:pt x="82" y="228234"/>
                      <a:pt x="4566" y="276000"/>
                      <a:pt x="26987" y="320608"/>
                    </a:cubicBezTo>
                    <a:cubicBezTo>
                      <a:pt x="51447" y="369163"/>
                      <a:pt x="86505" y="394822"/>
                      <a:pt x="90581" y="394822"/>
                    </a:cubicBezTo>
                    <a:cubicBezTo>
                      <a:pt x="93027" y="394822"/>
                      <a:pt x="94658" y="393638"/>
                      <a:pt x="94658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80E66C6A-54BD-3316-8C6B-924F5D22E8DB}"/>
                  </a:ext>
                </a:extLst>
              </p:cNvPr>
              <p:cNvSpPr/>
              <p:nvPr>
                <p:custDataLst>
                  <p:tags r:id="rId137"/>
                </p:custDataLst>
              </p:nvPr>
            </p:nvSpPr>
            <p:spPr>
              <a:xfrm>
                <a:off x="10910148" y="4744663"/>
                <a:ext cx="223802" cy="269620"/>
              </a:xfrm>
              <a:custGeom>
                <a:avLst/>
                <a:gdLst>
                  <a:gd name="connsiteX0" fmla="*/ 223889 w 223802"/>
                  <a:gd name="connsiteY0" fmla="*/ 167836 h 269620"/>
                  <a:gd name="connsiteX1" fmla="*/ 213697 w 223802"/>
                  <a:gd name="connsiteY1" fmla="*/ 167836 h 269620"/>
                  <a:gd name="connsiteX2" fmla="*/ 131759 w 223802"/>
                  <a:gd name="connsiteY2" fmla="*/ 257446 h 269620"/>
                  <a:gd name="connsiteX3" fmla="*/ 98331 w 223802"/>
                  <a:gd name="connsiteY3" fmla="*/ 257446 h 269620"/>
                  <a:gd name="connsiteX4" fmla="*/ 78356 w 223802"/>
                  <a:gd name="connsiteY4" fmla="*/ 241656 h 269620"/>
                  <a:gd name="connsiteX5" fmla="*/ 78356 w 223802"/>
                  <a:gd name="connsiteY5" fmla="*/ 31249 h 269620"/>
                  <a:gd name="connsiteX6" fmla="*/ 117083 w 223802"/>
                  <a:gd name="connsiteY6" fmla="*/ 12300 h 269620"/>
                  <a:gd name="connsiteX7" fmla="*/ 130536 w 223802"/>
                  <a:gd name="connsiteY7" fmla="*/ 12300 h 269620"/>
                  <a:gd name="connsiteX8" fmla="*/ 130536 w 223802"/>
                  <a:gd name="connsiteY8" fmla="*/ 63 h 269620"/>
                  <a:gd name="connsiteX9" fmla="*/ 62050 w 223802"/>
                  <a:gd name="connsiteY9" fmla="*/ 1247 h 269620"/>
                  <a:gd name="connsiteX10" fmla="*/ 86 w 223802"/>
                  <a:gd name="connsiteY10" fmla="*/ 63 h 269620"/>
                  <a:gd name="connsiteX11" fmla="*/ 86 w 223802"/>
                  <a:gd name="connsiteY11" fmla="*/ 12300 h 269620"/>
                  <a:gd name="connsiteX12" fmla="*/ 9870 w 223802"/>
                  <a:gd name="connsiteY12" fmla="*/ 12300 h 269620"/>
                  <a:gd name="connsiteX13" fmla="*/ 42074 w 223802"/>
                  <a:gd name="connsiteY13" fmla="*/ 30854 h 269620"/>
                  <a:gd name="connsiteX14" fmla="*/ 42074 w 223802"/>
                  <a:gd name="connsiteY14" fmla="*/ 238892 h 269620"/>
                  <a:gd name="connsiteX15" fmla="*/ 9870 w 223802"/>
                  <a:gd name="connsiteY15" fmla="*/ 257446 h 269620"/>
                  <a:gd name="connsiteX16" fmla="*/ 86 w 223802"/>
                  <a:gd name="connsiteY16" fmla="*/ 257446 h 269620"/>
                  <a:gd name="connsiteX17" fmla="*/ 86 w 223802"/>
                  <a:gd name="connsiteY17" fmla="*/ 269684 h 269620"/>
                  <a:gd name="connsiteX18" fmla="*/ 212474 w 223802"/>
                  <a:gd name="connsiteY18" fmla="*/ 269684 h 269620"/>
                  <a:gd name="connsiteX19" fmla="*/ 223889 w 223802"/>
                  <a:gd name="connsiteY19" fmla="*/ 167836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3802" h="269620">
                    <a:moveTo>
                      <a:pt x="223889" y="167836"/>
                    </a:moveTo>
                    <a:lnTo>
                      <a:pt x="213697" y="167836"/>
                    </a:lnTo>
                    <a:cubicBezTo>
                      <a:pt x="209213" y="208101"/>
                      <a:pt x="203506" y="257446"/>
                      <a:pt x="131759" y="257446"/>
                    </a:cubicBezTo>
                    <a:lnTo>
                      <a:pt x="98331" y="257446"/>
                    </a:lnTo>
                    <a:cubicBezTo>
                      <a:pt x="79171" y="257446"/>
                      <a:pt x="78356" y="254683"/>
                      <a:pt x="78356" y="241656"/>
                    </a:cubicBezTo>
                    <a:lnTo>
                      <a:pt x="78356" y="31249"/>
                    </a:lnTo>
                    <a:cubicBezTo>
                      <a:pt x="78356" y="17827"/>
                      <a:pt x="78356" y="12300"/>
                      <a:pt x="117083" y="12300"/>
                    </a:cubicBezTo>
                    <a:lnTo>
                      <a:pt x="130536" y="12300"/>
                    </a:lnTo>
                    <a:lnTo>
                      <a:pt x="130536" y="63"/>
                    </a:lnTo>
                    <a:cubicBezTo>
                      <a:pt x="115860" y="1247"/>
                      <a:pt x="78763" y="1247"/>
                      <a:pt x="62050" y="1247"/>
                    </a:cubicBezTo>
                    <a:cubicBezTo>
                      <a:pt x="46151" y="1247"/>
                      <a:pt x="14354" y="1247"/>
                      <a:pt x="86" y="63"/>
                    </a:cubicBezTo>
                    <a:lnTo>
                      <a:pt x="86" y="12300"/>
                    </a:lnTo>
                    <a:lnTo>
                      <a:pt x="9870" y="12300"/>
                    </a:lnTo>
                    <a:cubicBezTo>
                      <a:pt x="41259" y="12300"/>
                      <a:pt x="42074" y="16643"/>
                      <a:pt x="42074" y="30854"/>
                    </a:cubicBezTo>
                    <a:lnTo>
                      <a:pt x="42074" y="238892"/>
                    </a:lnTo>
                    <a:cubicBezTo>
                      <a:pt x="42074" y="253104"/>
                      <a:pt x="41259" y="257446"/>
                      <a:pt x="9870" y="257446"/>
                    </a:cubicBezTo>
                    <a:lnTo>
                      <a:pt x="86" y="257446"/>
                    </a:lnTo>
                    <a:lnTo>
                      <a:pt x="86" y="269684"/>
                    </a:lnTo>
                    <a:lnTo>
                      <a:pt x="212474" y="269684"/>
                    </a:lnTo>
                    <a:lnTo>
                      <a:pt x="223889" y="167836"/>
                    </a:ln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F8CFB1B-C8D6-0732-8283-63B10C71292A}"/>
                  </a:ext>
                </a:extLst>
              </p:cNvPr>
              <p:cNvSpPr/>
              <p:nvPr>
                <p:custDataLst>
                  <p:tags r:id="rId138"/>
                </p:custDataLst>
              </p:nvPr>
            </p:nvSpPr>
            <p:spPr>
              <a:xfrm>
                <a:off x="11162895" y="4837432"/>
                <a:ext cx="180591" cy="181194"/>
              </a:xfrm>
              <a:custGeom>
                <a:avLst/>
                <a:gdLst>
                  <a:gd name="connsiteX0" fmla="*/ 180683 w 180591"/>
                  <a:gd name="connsiteY0" fmla="*/ 92437 h 181194"/>
                  <a:gd name="connsiteX1" fmla="*/ 90592 w 180591"/>
                  <a:gd name="connsiteY1" fmla="*/ 63 h 181194"/>
                  <a:gd name="connsiteX2" fmla="*/ 92 w 180591"/>
                  <a:gd name="connsiteY2" fmla="*/ 92437 h 181194"/>
                  <a:gd name="connsiteX3" fmla="*/ 90184 w 180591"/>
                  <a:gd name="connsiteY3" fmla="*/ 181257 h 181194"/>
                  <a:gd name="connsiteX4" fmla="*/ 180683 w 180591"/>
                  <a:gd name="connsiteY4" fmla="*/ 92437 h 181194"/>
                  <a:gd name="connsiteX5" fmla="*/ 90592 w 180591"/>
                  <a:gd name="connsiteY5" fmla="*/ 171388 h 181194"/>
                  <a:gd name="connsiteX6" fmla="*/ 44119 w 180591"/>
                  <a:gd name="connsiteY6" fmla="*/ 144940 h 181194"/>
                  <a:gd name="connsiteX7" fmla="*/ 33928 w 180591"/>
                  <a:gd name="connsiteY7" fmla="*/ 89278 h 181194"/>
                  <a:gd name="connsiteX8" fmla="*/ 43711 w 180591"/>
                  <a:gd name="connsiteY8" fmla="*/ 35196 h 181194"/>
                  <a:gd name="connsiteX9" fmla="*/ 90184 w 180591"/>
                  <a:gd name="connsiteY9" fmla="*/ 8747 h 181194"/>
                  <a:gd name="connsiteX10" fmla="*/ 136249 w 180591"/>
                  <a:gd name="connsiteY10" fmla="*/ 34407 h 181194"/>
                  <a:gd name="connsiteX11" fmla="*/ 146848 w 180591"/>
                  <a:gd name="connsiteY11" fmla="*/ 89278 h 181194"/>
                  <a:gd name="connsiteX12" fmla="*/ 137880 w 180591"/>
                  <a:gd name="connsiteY12" fmla="*/ 142176 h 181194"/>
                  <a:gd name="connsiteX13" fmla="*/ 90592 w 180591"/>
                  <a:gd name="connsiteY13" fmla="*/ 171388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0591" h="181194">
                    <a:moveTo>
                      <a:pt x="180683" y="92437"/>
                    </a:moveTo>
                    <a:cubicBezTo>
                      <a:pt x="180683" y="41907"/>
                      <a:pt x="139918" y="63"/>
                      <a:pt x="90592" y="63"/>
                    </a:cubicBezTo>
                    <a:cubicBezTo>
                      <a:pt x="39635" y="63"/>
                      <a:pt x="92" y="43092"/>
                      <a:pt x="92" y="92437"/>
                    </a:cubicBezTo>
                    <a:cubicBezTo>
                      <a:pt x="92" y="143361"/>
                      <a:pt x="42488" y="181257"/>
                      <a:pt x="90184" y="181257"/>
                    </a:cubicBezTo>
                    <a:cubicBezTo>
                      <a:pt x="139510" y="181257"/>
                      <a:pt x="180683" y="142571"/>
                      <a:pt x="180683" y="92437"/>
                    </a:cubicBezTo>
                    <a:close/>
                    <a:moveTo>
                      <a:pt x="90592" y="171388"/>
                    </a:moveTo>
                    <a:cubicBezTo>
                      <a:pt x="73062" y="171388"/>
                      <a:pt x="55126" y="163099"/>
                      <a:pt x="44119" y="144940"/>
                    </a:cubicBezTo>
                    <a:cubicBezTo>
                      <a:pt x="33928" y="127570"/>
                      <a:pt x="33928" y="103490"/>
                      <a:pt x="33928" y="89278"/>
                    </a:cubicBezTo>
                    <a:cubicBezTo>
                      <a:pt x="33928" y="73883"/>
                      <a:pt x="33928" y="52566"/>
                      <a:pt x="43711" y="35196"/>
                    </a:cubicBezTo>
                    <a:cubicBezTo>
                      <a:pt x="54718" y="17037"/>
                      <a:pt x="73878" y="8747"/>
                      <a:pt x="90184" y="8747"/>
                    </a:cubicBezTo>
                    <a:cubicBezTo>
                      <a:pt x="108121" y="8747"/>
                      <a:pt x="125650" y="17432"/>
                      <a:pt x="136249" y="34407"/>
                    </a:cubicBezTo>
                    <a:cubicBezTo>
                      <a:pt x="146848" y="51382"/>
                      <a:pt x="146848" y="74278"/>
                      <a:pt x="146848" y="89278"/>
                    </a:cubicBezTo>
                    <a:cubicBezTo>
                      <a:pt x="146848" y="103490"/>
                      <a:pt x="146848" y="124807"/>
                      <a:pt x="137880" y="142176"/>
                    </a:cubicBezTo>
                    <a:cubicBezTo>
                      <a:pt x="128911" y="159940"/>
                      <a:pt x="110974" y="171388"/>
                      <a:pt x="90592" y="171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FB01F5BE-83B6-597D-26F7-86615A56F0D7}"/>
                  </a:ext>
                </a:extLst>
              </p:cNvPr>
              <p:cNvSpPr/>
              <p:nvPr>
                <p:custDataLst>
                  <p:tags r:id="rId139"/>
                </p:custDataLst>
              </p:nvPr>
            </p:nvSpPr>
            <p:spPr>
              <a:xfrm>
                <a:off x="11380493" y="4837432"/>
                <a:ext cx="155316" cy="181194"/>
              </a:xfrm>
              <a:custGeom>
                <a:avLst/>
                <a:gdLst>
                  <a:gd name="connsiteX0" fmla="*/ 33933 w 155316"/>
                  <a:gd name="connsiteY0" fmla="*/ 90857 h 181194"/>
                  <a:gd name="connsiteX1" fmla="*/ 88966 w 155316"/>
                  <a:gd name="connsiteY1" fmla="*/ 9932 h 181194"/>
                  <a:gd name="connsiteX2" fmla="*/ 132585 w 155316"/>
                  <a:gd name="connsiteY2" fmla="*/ 24538 h 181194"/>
                  <a:gd name="connsiteX3" fmla="*/ 113426 w 155316"/>
                  <a:gd name="connsiteY3" fmla="*/ 42697 h 181194"/>
                  <a:gd name="connsiteX4" fmla="*/ 132178 w 155316"/>
                  <a:gd name="connsiteY4" fmla="*/ 60856 h 181194"/>
                  <a:gd name="connsiteX5" fmla="*/ 150930 w 155316"/>
                  <a:gd name="connsiteY5" fmla="*/ 42302 h 181194"/>
                  <a:gd name="connsiteX6" fmla="*/ 88559 w 155316"/>
                  <a:gd name="connsiteY6" fmla="*/ 63 h 181194"/>
                  <a:gd name="connsiteX7" fmla="*/ 97 w 155316"/>
                  <a:gd name="connsiteY7" fmla="*/ 91647 h 181194"/>
                  <a:gd name="connsiteX8" fmla="*/ 87743 w 155316"/>
                  <a:gd name="connsiteY8" fmla="*/ 181257 h 181194"/>
                  <a:gd name="connsiteX9" fmla="*/ 155414 w 155316"/>
                  <a:gd name="connsiteY9" fmla="*/ 129939 h 181194"/>
                  <a:gd name="connsiteX10" fmla="*/ 150114 w 155316"/>
                  <a:gd name="connsiteY10" fmla="*/ 125991 h 181194"/>
                  <a:gd name="connsiteX11" fmla="*/ 144815 w 155316"/>
                  <a:gd name="connsiteY11" fmla="*/ 129939 h 181194"/>
                  <a:gd name="connsiteX12" fmla="*/ 91412 w 155316"/>
                  <a:gd name="connsiteY12" fmla="*/ 171388 h 181194"/>
                  <a:gd name="connsiteX13" fmla="*/ 33933 w 155316"/>
                  <a:gd name="connsiteY13" fmla="*/ 90857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316" h="181194">
                    <a:moveTo>
                      <a:pt x="33933" y="90857"/>
                    </a:moveTo>
                    <a:cubicBezTo>
                      <a:pt x="33933" y="26512"/>
                      <a:pt x="67360" y="9932"/>
                      <a:pt x="88966" y="9932"/>
                    </a:cubicBezTo>
                    <a:cubicBezTo>
                      <a:pt x="92635" y="9932"/>
                      <a:pt x="118317" y="10327"/>
                      <a:pt x="132585" y="24538"/>
                    </a:cubicBezTo>
                    <a:cubicBezTo>
                      <a:pt x="115871" y="25722"/>
                      <a:pt x="113426" y="37565"/>
                      <a:pt x="113426" y="42697"/>
                    </a:cubicBezTo>
                    <a:cubicBezTo>
                      <a:pt x="113426" y="52961"/>
                      <a:pt x="120763" y="60856"/>
                      <a:pt x="132178" y="60856"/>
                    </a:cubicBezTo>
                    <a:cubicBezTo>
                      <a:pt x="142777" y="60856"/>
                      <a:pt x="150930" y="54145"/>
                      <a:pt x="150930" y="42302"/>
                    </a:cubicBezTo>
                    <a:cubicBezTo>
                      <a:pt x="150930" y="15458"/>
                      <a:pt x="119948" y="63"/>
                      <a:pt x="88559" y="63"/>
                    </a:cubicBezTo>
                    <a:cubicBezTo>
                      <a:pt x="37602" y="63"/>
                      <a:pt x="97" y="42697"/>
                      <a:pt x="97" y="91647"/>
                    </a:cubicBezTo>
                    <a:cubicBezTo>
                      <a:pt x="97" y="142176"/>
                      <a:pt x="40455" y="181257"/>
                      <a:pt x="87743" y="181257"/>
                    </a:cubicBezTo>
                    <a:cubicBezTo>
                      <a:pt x="142369" y="181257"/>
                      <a:pt x="155414" y="133886"/>
                      <a:pt x="155414" y="129939"/>
                    </a:cubicBezTo>
                    <a:cubicBezTo>
                      <a:pt x="155414" y="125991"/>
                      <a:pt x="151337" y="125991"/>
                      <a:pt x="150114" y="125991"/>
                    </a:cubicBezTo>
                    <a:cubicBezTo>
                      <a:pt x="146446" y="125991"/>
                      <a:pt x="145630" y="127570"/>
                      <a:pt x="144815" y="129939"/>
                    </a:cubicBezTo>
                    <a:cubicBezTo>
                      <a:pt x="132993" y="166651"/>
                      <a:pt x="106495" y="171388"/>
                      <a:pt x="91412" y="171388"/>
                    </a:cubicBezTo>
                    <a:cubicBezTo>
                      <a:pt x="69806" y="171388"/>
                      <a:pt x="33933" y="154414"/>
                      <a:pt x="33933" y="908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6648CC3-E71D-17A4-8551-308CC890CC61}"/>
                  </a:ext>
                </a:extLst>
              </p:cNvPr>
              <p:cNvSpPr/>
              <p:nvPr>
                <p:custDataLst>
                  <p:tags r:id="rId140"/>
                </p:custDataLst>
              </p:nvPr>
            </p:nvSpPr>
            <p:spPr>
              <a:xfrm>
                <a:off x="11588170" y="4718215"/>
                <a:ext cx="94575" cy="394759"/>
              </a:xfrm>
              <a:custGeom>
                <a:avLst/>
                <a:gdLst>
                  <a:gd name="connsiteX0" fmla="*/ 94678 w 94575"/>
                  <a:gd name="connsiteY0" fmla="*/ 390875 h 394759"/>
                  <a:gd name="connsiteX1" fmla="*/ 87748 w 94575"/>
                  <a:gd name="connsiteY1" fmla="*/ 382190 h 394759"/>
                  <a:gd name="connsiteX2" fmla="*/ 23746 w 94575"/>
                  <a:gd name="connsiteY2" fmla="*/ 197443 h 394759"/>
                  <a:gd name="connsiteX3" fmla="*/ 89378 w 94575"/>
                  <a:gd name="connsiteY3" fmla="*/ 10721 h 394759"/>
                  <a:gd name="connsiteX4" fmla="*/ 94678 w 94575"/>
                  <a:gd name="connsiteY4" fmla="*/ 4010 h 394759"/>
                  <a:gd name="connsiteX5" fmla="*/ 90601 w 94575"/>
                  <a:gd name="connsiteY5" fmla="*/ 63 h 394759"/>
                  <a:gd name="connsiteX6" fmla="*/ 25784 w 94575"/>
                  <a:gd name="connsiteY6" fmla="*/ 77041 h 394759"/>
                  <a:gd name="connsiteX7" fmla="*/ 102 w 94575"/>
                  <a:gd name="connsiteY7" fmla="*/ 197443 h 394759"/>
                  <a:gd name="connsiteX8" fmla="*/ 27007 w 94575"/>
                  <a:gd name="connsiteY8" fmla="*/ 320608 h 394759"/>
                  <a:gd name="connsiteX9" fmla="*/ 90601 w 94575"/>
                  <a:gd name="connsiteY9" fmla="*/ 394822 h 394759"/>
                  <a:gd name="connsiteX10" fmla="*/ 94678 w 9457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575" h="394759">
                    <a:moveTo>
                      <a:pt x="94678" y="390875"/>
                    </a:moveTo>
                    <a:cubicBezTo>
                      <a:pt x="94678" y="389691"/>
                      <a:pt x="94678" y="388901"/>
                      <a:pt x="87748" y="382190"/>
                    </a:cubicBezTo>
                    <a:cubicBezTo>
                      <a:pt x="36791" y="332450"/>
                      <a:pt x="23746" y="257841"/>
                      <a:pt x="23746" y="197443"/>
                    </a:cubicBezTo>
                    <a:cubicBezTo>
                      <a:pt x="23746" y="128754"/>
                      <a:pt x="39237" y="60066"/>
                      <a:pt x="89378" y="10721"/>
                    </a:cubicBezTo>
                    <a:cubicBezTo>
                      <a:pt x="94678" y="5984"/>
                      <a:pt x="94678" y="5195"/>
                      <a:pt x="94678" y="4010"/>
                    </a:cubicBezTo>
                    <a:cubicBezTo>
                      <a:pt x="94678" y="1247"/>
                      <a:pt x="93047" y="63"/>
                      <a:pt x="90601" y="63"/>
                    </a:cubicBezTo>
                    <a:cubicBezTo>
                      <a:pt x="86525" y="63"/>
                      <a:pt x="49836" y="26906"/>
                      <a:pt x="25784" y="77041"/>
                    </a:cubicBezTo>
                    <a:cubicBezTo>
                      <a:pt x="4994" y="120464"/>
                      <a:pt x="102" y="164283"/>
                      <a:pt x="102" y="197443"/>
                    </a:cubicBezTo>
                    <a:cubicBezTo>
                      <a:pt x="102" y="228234"/>
                      <a:pt x="4586" y="276000"/>
                      <a:pt x="27007" y="320608"/>
                    </a:cubicBezTo>
                    <a:cubicBezTo>
                      <a:pt x="51466" y="369163"/>
                      <a:pt x="86525" y="394822"/>
                      <a:pt x="90601" y="394822"/>
                    </a:cubicBezTo>
                    <a:cubicBezTo>
                      <a:pt x="93047" y="394822"/>
                      <a:pt x="94678" y="393638"/>
                      <a:pt x="94678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53A34BF-0811-D629-2CB9-A52205329DD6}"/>
                  </a:ext>
                </a:extLst>
              </p:cNvPr>
              <p:cNvSpPr/>
              <p:nvPr>
                <p:custDataLst>
                  <p:tags r:id="rId141"/>
                </p:custDataLst>
              </p:nvPr>
            </p:nvSpPr>
            <p:spPr>
              <a:xfrm>
                <a:off x="11727543" y="4735979"/>
                <a:ext cx="241739" cy="286990"/>
              </a:xfrm>
              <a:custGeom>
                <a:avLst/>
                <a:gdLst>
                  <a:gd name="connsiteX0" fmla="*/ 241845 w 241739"/>
                  <a:gd name="connsiteY0" fmla="*/ 4010 h 286990"/>
                  <a:gd name="connsiteX1" fmla="*/ 237361 w 241739"/>
                  <a:gd name="connsiteY1" fmla="*/ 63 h 286990"/>
                  <a:gd name="connsiteX2" fmla="*/ 230023 w 241739"/>
                  <a:gd name="connsiteY2" fmla="*/ 5984 h 286990"/>
                  <a:gd name="connsiteX3" fmla="*/ 210456 w 241739"/>
                  <a:gd name="connsiteY3" fmla="*/ 28485 h 286990"/>
                  <a:gd name="connsiteX4" fmla="*/ 152161 w 241739"/>
                  <a:gd name="connsiteY4" fmla="*/ 63 h 286990"/>
                  <a:gd name="connsiteX5" fmla="*/ 51470 w 241739"/>
                  <a:gd name="connsiteY5" fmla="*/ 93226 h 286990"/>
                  <a:gd name="connsiteX6" fmla="*/ 93866 w 241739"/>
                  <a:gd name="connsiteY6" fmla="*/ 149282 h 286990"/>
                  <a:gd name="connsiteX7" fmla="*/ 137485 w 241739"/>
                  <a:gd name="connsiteY7" fmla="*/ 160335 h 286990"/>
                  <a:gd name="connsiteX8" fmla="*/ 174990 w 241739"/>
                  <a:gd name="connsiteY8" fmla="*/ 202180 h 286990"/>
                  <a:gd name="connsiteX9" fmla="*/ 101612 w 241739"/>
                  <a:gd name="connsiteY9" fmla="*/ 274815 h 286990"/>
                  <a:gd name="connsiteX10" fmla="*/ 30272 w 241739"/>
                  <a:gd name="connsiteY10" fmla="*/ 217181 h 286990"/>
                  <a:gd name="connsiteX11" fmla="*/ 32718 w 241739"/>
                  <a:gd name="connsiteY11" fmla="*/ 195864 h 286990"/>
                  <a:gd name="connsiteX12" fmla="*/ 33533 w 241739"/>
                  <a:gd name="connsiteY12" fmla="*/ 193100 h 286990"/>
                  <a:gd name="connsiteX13" fmla="*/ 28642 w 241739"/>
                  <a:gd name="connsiteY13" fmla="*/ 188758 h 286990"/>
                  <a:gd name="connsiteX14" fmla="*/ 24565 w 241739"/>
                  <a:gd name="connsiteY14" fmla="*/ 190337 h 286990"/>
                  <a:gd name="connsiteX15" fmla="*/ 106 w 241739"/>
                  <a:gd name="connsiteY15" fmla="*/ 283105 h 286990"/>
                  <a:gd name="connsiteX16" fmla="*/ 4590 w 241739"/>
                  <a:gd name="connsiteY16" fmla="*/ 287053 h 286990"/>
                  <a:gd name="connsiteX17" fmla="*/ 11928 w 241739"/>
                  <a:gd name="connsiteY17" fmla="*/ 281132 h 286990"/>
                  <a:gd name="connsiteX18" fmla="*/ 31903 w 241739"/>
                  <a:gd name="connsiteY18" fmla="*/ 258630 h 286990"/>
                  <a:gd name="connsiteX19" fmla="*/ 100797 w 241739"/>
                  <a:gd name="connsiteY19" fmla="*/ 287053 h 286990"/>
                  <a:gd name="connsiteX20" fmla="*/ 204341 w 241739"/>
                  <a:gd name="connsiteY20" fmla="*/ 185600 h 286990"/>
                  <a:gd name="connsiteX21" fmla="*/ 184366 w 241739"/>
                  <a:gd name="connsiteY21" fmla="*/ 139413 h 286990"/>
                  <a:gd name="connsiteX22" fmla="*/ 132594 w 241739"/>
                  <a:gd name="connsiteY22" fmla="*/ 119675 h 286990"/>
                  <a:gd name="connsiteX23" fmla="*/ 105281 w 241739"/>
                  <a:gd name="connsiteY23" fmla="*/ 112569 h 286990"/>
                  <a:gd name="connsiteX24" fmla="*/ 80414 w 241739"/>
                  <a:gd name="connsiteY24" fmla="*/ 76646 h 286990"/>
                  <a:gd name="connsiteX25" fmla="*/ 151753 w 241739"/>
                  <a:gd name="connsiteY25" fmla="*/ 11116 h 286990"/>
                  <a:gd name="connsiteX26" fmla="*/ 210456 w 241739"/>
                  <a:gd name="connsiteY26" fmla="*/ 72304 h 286990"/>
                  <a:gd name="connsiteX27" fmla="*/ 208825 w 241739"/>
                  <a:gd name="connsiteY27" fmla="*/ 94410 h 286990"/>
                  <a:gd name="connsiteX28" fmla="*/ 213717 w 241739"/>
                  <a:gd name="connsiteY28" fmla="*/ 98358 h 286990"/>
                  <a:gd name="connsiteX29" fmla="*/ 219832 w 241739"/>
                  <a:gd name="connsiteY29" fmla="*/ 90463 h 286990"/>
                  <a:gd name="connsiteX30" fmla="*/ 241845 w 241739"/>
                  <a:gd name="connsiteY30" fmla="*/ 4010 h 2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1739" h="286990">
                    <a:moveTo>
                      <a:pt x="241845" y="4010"/>
                    </a:moveTo>
                    <a:cubicBezTo>
                      <a:pt x="241845" y="2826"/>
                      <a:pt x="241030" y="63"/>
                      <a:pt x="237361" y="63"/>
                    </a:cubicBezTo>
                    <a:cubicBezTo>
                      <a:pt x="235323" y="63"/>
                      <a:pt x="234915" y="458"/>
                      <a:pt x="230023" y="5984"/>
                    </a:cubicBezTo>
                    <a:lnTo>
                      <a:pt x="210456" y="28485"/>
                    </a:lnTo>
                    <a:cubicBezTo>
                      <a:pt x="199857" y="9932"/>
                      <a:pt x="178659" y="63"/>
                      <a:pt x="152161" y="63"/>
                    </a:cubicBezTo>
                    <a:cubicBezTo>
                      <a:pt x="100389" y="63"/>
                      <a:pt x="51470" y="45460"/>
                      <a:pt x="51470" y="93226"/>
                    </a:cubicBezTo>
                    <a:cubicBezTo>
                      <a:pt x="51470" y="125202"/>
                      <a:pt x="73076" y="143361"/>
                      <a:pt x="93866" y="149282"/>
                    </a:cubicBezTo>
                    <a:lnTo>
                      <a:pt x="137485" y="160335"/>
                    </a:lnTo>
                    <a:cubicBezTo>
                      <a:pt x="152569" y="163888"/>
                      <a:pt x="174990" y="169809"/>
                      <a:pt x="174990" y="202180"/>
                    </a:cubicBezTo>
                    <a:cubicBezTo>
                      <a:pt x="174990" y="237708"/>
                      <a:pt x="141562" y="274815"/>
                      <a:pt x="101612" y="274815"/>
                    </a:cubicBezTo>
                    <a:cubicBezTo>
                      <a:pt x="75522" y="274815"/>
                      <a:pt x="30272" y="266131"/>
                      <a:pt x="30272" y="217181"/>
                    </a:cubicBezTo>
                    <a:cubicBezTo>
                      <a:pt x="30272" y="207706"/>
                      <a:pt x="32311" y="198232"/>
                      <a:pt x="32718" y="195864"/>
                    </a:cubicBezTo>
                    <a:cubicBezTo>
                      <a:pt x="33126" y="194285"/>
                      <a:pt x="33533" y="193890"/>
                      <a:pt x="33533" y="193100"/>
                    </a:cubicBezTo>
                    <a:cubicBezTo>
                      <a:pt x="33533" y="189153"/>
                      <a:pt x="30680" y="188758"/>
                      <a:pt x="28642" y="188758"/>
                    </a:cubicBezTo>
                    <a:cubicBezTo>
                      <a:pt x="26603" y="188758"/>
                      <a:pt x="25788" y="189153"/>
                      <a:pt x="24565" y="190337"/>
                    </a:cubicBezTo>
                    <a:cubicBezTo>
                      <a:pt x="22934" y="191916"/>
                      <a:pt x="106" y="281921"/>
                      <a:pt x="106" y="283105"/>
                    </a:cubicBezTo>
                    <a:cubicBezTo>
                      <a:pt x="106" y="285474"/>
                      <a:pt x="2144" y="287053"/>
                      <a:pt x="4590" y="287053"/>
                    </a:cubicBezTo>
                    <a:cubicBezTo>
                      <a:pt x="6628" y="287053"/>
                      <a:pt x="7036" y="286658"/>
                      <a:pt x="11928" y="281132"/>
                    </a:cubicBezTo>
                    <a:lnTo>
                      <a:pt x="31903" y="258630"/>
                    </a:lnTo>
                    <a:cubicBezTo>
                      <a:pt x="49432" y="281526"/>
                      <a:pt x="77153" y="287053"/>
                      <a:pt x="100797" y="287053"/>
                    </a:cubicBezTo>
                    <a:cubicBezTo>
                      <a:pt x="156238" y="287053"/>
                      <a:pt x="204341" y="234550"/>
                      <a:pt x="204341" y="185600"/>
                    </a:cubicBezTo>
                    <a:cubicBezTo>
                      <a:pt x="204341" y="158361"/>
                      <a:pt x="190481" y="144940"/>
                      <a:pt x="184366" y="139413"/>
                    </a:cubicBezTo>
                    <a:cubicBezTo>
                      <a:pt x="174990" y="130333"/>
                      <a:pt x="168875" y="128754"/>
                      <a:pt x="132594" y="119675"/>
                    </a:cubicBezTo>
                    <a:cubicBezTo>
                      <a:pt x="123625" y="117306"/>
                      <a:pt x="108950" y="113359"/>
                      <a:pt x="105281" y="112569"/>
                    </a:cubicBezTo>
                    <a:cubicBezTo>
                      <a:pt x="94274" y="109016"/>
                      <a:pt x="80414" y="97568"/>
                      <a:pt x="80414" y="76646"/>
                    </a:cubicBezTo>
                    <a:cubicBezTo>
                      <a:pt x="80414" y="44671"/>
                      <a:pt x="113026" y="11116"/>
                      <a:pt x="151753" y="11116"/>
                    </a:cubicBezTo>
                    <a:cubicBezTo>
                      <a:pt x="185589" y="11116"/>
                      <a:pt x="210456" y="28091"/>
                      <a:pt x="210456" y="72304"/>
                    </a:cubicBezTo>
                    <a:cubicBezTo>
                      <a:pt x="210456" y="84936"/>
                      <a:pt x="208825" y="92042"/>
                      <a:pt x="208825" y="94410"/>
                    </a:cubicBezTo>
                    <a:cubicBezTo>
                      <a:pt x="208825" y="94805"/>
                      <a:pt x="208825" y="98358"/>
                      <a:pt x="213717" y="98358"/>
                    </a:cubicBezTo>
                    <a:cubicBezTo>
                      <a:pt x="217793" y="98358"/>
                      <a:pt x="218201" y="97174"/>
                      <a:pt x="219832" y="90463"/>
                    </a:cubicBezTo>
                    <a:lnTo>
                      <a:pt x="241845" y="4010"/>
                    </a:ln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93CCD478-E1B9-E0F4-5D0F-81D96C8107B6}"/>
                  </a:ext>
                </a:extLst>
              </p:cNvPr>
              <p:cNvSpPr/>
              <p:nvPr>
                <p:custDataLst>
                  <p:tags r:id="rId142"/>
                </p:custDataLst>
              </p:nvPr>
            </p:nvSpPr>
            <p:spPr>
              <a:xfrm>
                <a:off x="12003050" y="4718215"/>
                <a:ext cx="94575" cy="394759"/>
              </a:xfrm>
              <a:custGeom>
                <a:avLst/>
                <a:gdLst>
                  <a:gd name="connsiteX0" fmla="*/ 94688 w 94575"/>
                  <a:gd name="connsiteY0" fmla="*/ 197443 h 394759"/>
                  <a:gd name="connsiteX1" fmla="*/ 67783 w 94575"/>
                  <a:gd name="connsiteY1" fmla="*/ 74278 h 394759"/>
                  <a:gd name="connsiteX2" fmla="*/ 4189 w 94575"/>
                  <a:gd name="connsiteY2" fmla="*/ 63 h 394759"/>
                  <a:gd name="connsiteX3" fmla="*/ 112 w 94575"/>
                  <a:gd name="connsiteY3" fmla="*/ 4010 h 394759"/>
                  <a:gd name="connsiteX4" fmla="*/ 7858 w 94575"/>
                  <a:gd name="connsiteY4" fmla="*/ 13090 h 394759"/>
                  <a:gd name="connsiteX5" fmla="*/ 71044 w 94575"/>
                  <a:gd name="connsiteY5" fmla="*/ 197443 h 394759"/>
                  <a:gd name="connsiteX6" fmla="*/ 5412 w 94575"/>
                  <a:gd name="connsiteY6" fmla="*/ 384164 h 394759"/>
                  <a:gd name="connsiteX7" fmla="*/ 112 w 94575"/>
                  <a:gd name="connsiteY7" fmla="*/ 390875 h 394759"/>
                  <a:gd name="connsiteX8" fmla="*/ 4189 w 94575"/>
                  <a:gd name="connsiteY8" fmla="*/ 394822 h 394759"/>
                  <a:gd name="connsiteX9" fmla="*/ 69006 w 94575"/>
                  <a:gd name="connsiteY9" fmla="*/ 317844 h 394759"/>
                  <a:gd name="connsiteX10" fmla="*/ 94688 w 9457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575" h="394759">
                    <a:moveTo>
                      <a:pt x="94688" y="197443"/>
                    </a:moveTo>
                    <a:cubicBezTo>
                      <a:pt x="94688" y="166651"/>
                      <a:pt x="90204" y="118885"/>
                      <a:pt x="67783" y="74278"/>
                    </a:cubicBezTo>
                    <a:cubicBezTo>
                      <a:pt x="43324" y="25722"/>
                      <a:pt x="8266" y="63"/>
                      <a:pt x="4189" y="63"/>
                    </a:cubicBezTo>
                    <a:cubicBezTo>
                      <a:pt x="1743" y="63"/>
                      <a:pt x="112" y="1642"/>
                      <a:pt x="112" y="4010"/>
                    </a:cubicBezTo>
                    <a:cubicBezTo>
                      <a:pt x="112" y="5195"/>
                      <a:pt x="112" y="5984"/>
                      <a:pt x="7858" y="13090"/>
                    </a:cubicBezTo>
                    <a:cubicBezTo>
                      <a:pt x="47808" y="52171"/>
                      <a:pt x="71044" y="114938"/>
                      <a:pt x="71044" y="197443"/>
                    </a:cubicBezTo>
                    <a:cubicBezTo>
                      <a:pt x="71044" y="264946"/>
                      <a:pt x="55961" y="334424"/>
                      <a:pt x="5412" y="384164"/>
                    </a:cubicBezTo>
                    <a:cubicBezTo>
                      <a:pt x="112" y="388901"/>
                      <a:pt x="112" y="389691"/>
                      <a:pt x="112" y="390875"/>
                    </a:cubicBezTo>
                    <a:cubicBezTo>
                      <a:pt x="112" y="393243"/>
                      <a:pt x="1743" y="394822"/>
                      <a:pt x="4189" y="394822"/>
                    </a:cubicBezTo>
                    <a:cubicBezTo>
                      <a:pt x="8266" y="394822"/>
                      <a:pt x="44955" y="367979"/>
                      <a:pt x="69006" y="317844"/>
                    </a:cubicBezTo>
                    <a:cubicBezTo>
                      <a:pt x="89797" y="274421"/>
                      <a:pt x="94688" y="230602"/>
                      <a:pt x="94688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1123AF9-D9F6-0B77-7F67-F11829D5874E}"/>
                  </a:ext>
                </a:extLst>
              </p:cNvPr>
              <p:cNvSpPr/>
              <p:nvPr>
                <p:custDataLst>
                  <p:tags r:id="rId143"/>
                </p:custDataLst>
              </p:nvPr>
            </p:nvSpPr>
            <p:spPr>
              <a:xfrm>
                <a:off x="12161583" y="4718215"/>
                <a:ext cx="94575" cy="394759"/>
              </a:xfrm>
              <a:custGeom>
                <a:avLst/>
                <a:gdLst>
                  <a:gd name="connsiteX0" fmla="*/ 94692 w 94575"/>
                  <a:gd name="connsiteY0" fmla="*/ 197443 h 394759"/>
                  <a:gd name="connsiteX1" fmla="*/ 67787 w 94575"/>
                  <a:gd name="connsiteY1" fmla="*/ 74278 h 394759"/>
                  <a:gd name="connsiteX2" fmla="*/ 4193 w 94575"/>
                  <a:gd name="connsiteY2" fmla="*/ 63 h 394759"/>
                  <a:gd name="connsiteX3" fmla="*/ 116 w 94575"/>
                  <a:gd name="connsiteY3" fmla="*/ 4010 h 394759"/>
                  <a:gd name="connsiteX4" fmla="*/ 7862 w 94575"/>
                  <a:gd name="connsiteY4" fmla="*/ 13090 h 394759"/>
                  <a:gd name="connsiteX5" fmla="*/ 71048 w 94575"/>
                  <a:gd name="connsiteY5" fmla="*/ 197443 h 394759"/>
                  <a:gd name="connsiteX6" fmla="*/ 5416 w 94575"/>
                  <a:gd name="connsiteY6" fmla="*/ 384164 h 394759"/>
                  <a:gd name="connsiteX7" fmla="*/ 116 w 94575"/>
                  <a:gd name="connsiteY7" fmla="*/ 390875 h 394759"/>
                  <a:gd name="connsiteX8" fmla="*/ 4193 w 94575"/>
                  <a:gd name="connsiteY8" fmla="*/ 394822 h 394759"/>
                  <a:gd name="connsiteX9" fmla="*/ 69010 w 94575"/>
                  <a:gd name="connsiteY9" fmla="*/ 317844 h 394759"/>
                  <a:gd name="connsiteX10" fmla="*/ 94692 w 9457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575" h="394759">
                    <a:moveTo>
                      <a:pt x="94692" y="197443"/>
                    </a:moveTo>
                    <a:cubicBezTo>
                      <a:pt x="94692" y="166651"/>
                      <a:pt x="90208" y="118885"/>
                      <a:pt x="67787" y="74278"/>
                    </a:cubicBezTo>
                    <a:cubicBezTo>
                      <a:pt x="43328" y="25722"/>
                      <a:pt x="8269" y="63"/>
                      <a:pt x="4193" y="63"/>
                    </a:cubicBezTo>
                    <a:cubicBezTo>
                      <a:pt x="1747" y="63"/>
                      <a:pt x="116" y="1642"/>
                      <a:pt x="116" y="4010"/>
                    </a:cubicBezTo>
                    <a:cubicBezTo>
                      <a:pt x="116" y="5195"/>
                      <a:pt x="116" y="5984"/>
                      <a:pt x="7862" y="13090"/>
                    </a:cubicBezTo>
                    <a:cubicBezTo>
                      <a:pt x="47812" y="52171"/>
                      <a:pt x="71048" y="114938"/>
                      <a:pt x="71048" y="197443"/>
                    </a:cubicBezTo>
                    <a:cubicBezTo>
                      <a:pt x="71048" y="264946"/>
                      <a:pt x="55965" y="334424"/>
                      <a:pt x="5416" y="384164"/>
                    </a:cubicBezTo>
                    <a:cubicBezTo>
                      <a:pt x="116" y="388901"/>
                      <a:pt x="116" y="389691"/>
                      <a:pt x="116" y="390875"/>
                    </a:cubicBezTo>
                    <a:cubicBezTo>
                      <a:pt x="116" y="393243"/>
                      <a:pt x="1747" y="394822"/>
                      <a:pt x="4193" y="394822"/>
                    </a:cubicBezTo>
                    <a:cubicBezTo>
                      <a:pt x="8269" y="394822"/>
                      <a:pt x="44958" y="367979"/>
                      <a:pt x="69010" y="317844"/>
                    </a:cubicBezTo>
                    <a:cubicBezTo>
                      <a:pt x="89800" y="274421"/>
                      <a:pt x="94692" y="230602"/>
                      <a:pt x="94692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D3234A9-FAF0-F7E9-F51A-6F97A7F1E48D}"/>
                  </a:ext>
                </a:extLst>
              </p:cNvPr>
              <p:cNvSpPr/>
              <p:nvPr>
                <p:custDataLst>
                  <p:tags r:id="rId144"/>
                </p:custDataLst>
              </p:nvPr>
            </p:nvSpPr>
            <p:spPr>
              <a:xfrm>
                <a:off x="12445172" y="4844143"/>
                <a:ext cx="43211" cy="170141"/>
              </a:xfrm>
              <a:custGeom>
                <a:avLst/>
                <a:gdLst>
                  <a:gd name="connsiteX0" fmla="*/ 43334 w 43211"/>
                  <a:gd name="connsiteY0" fmla="*/ 20985 h 170141"/>
                  <a:gd name="connsiteX1" fmla="*/ 21729 w 43211"/>
                  <a:gd name="connsiteY1" fmla="*/ 63 h 170141"/>
                  <a:gd name="connsiteX2" fmla="*/ 123 w 43211"/>
                  <a:gd name="connsiteY2" fmla="*/ 20985 h 170141"/>
                  <a:gd name="connsiteX3" fmla="*/ 21729 w 43211"/>
                  <a:gd name="connsiteY3" fmla="*/ 41907 h 170141"/>
                  <a:gd name="connsiteX4" fmla="*/ 43334 w 43211"/>
                  <a:gd name="connsiteY4" fmla="*/ 20985 h 170141"/>
                  <a:gd name="connsiteX5" fmla="*/ 43334 w 43211"/>
                  <a:gd name="connsiteY5" fmla="*/ 149282 h 170141"/>
                  <a:gd name="connsiteX6" fmla="*/ 21729 w 43211"/>
                  <a:gd name="connsiteY6" fmla="*/ 128360 h 170141"/>
                  <a:gd name="connsiteX7" fmla="*/ 123 w 43211"/>
                  <a:gd name="connsiteY7" fmla="*/ 149282 h 170141"/>
                  <a:gd name="connsiteX8" fmla="*/ 21729 w 43211"/>
                  <a:gd name="connsiteY8" fmla="*/ 170204 h 170141"/>
                  <a:gd name="connsiteX9" fmla="*/ 43334 w 43211"/>
                  <a:gd name="connsiteY9" fmla="*/ 149282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1" h="170141">
                    <a:moveTo>
                      <a:pt x="43334" y="20985"/>
                    </a:moveTo>
                    <a:cubicBezTo>
                      <a:pt x="43334" y="9537"/>
                      <a:pt x="33551" y="63"/>
                      <a:pt x="21729" y="63"/>
                    </a:cubicBezTo>
                    <a:cubicBezTo>
                      <a:pt x="9907" y="63"/>
                      <a:pt x="123" y="9537"/>
                      <a:pt x="123" y="20985"/>
                    </a:cubicBezTo>
                    <a:cubicBezTo>
                      <a:pt x="123" y="32433"/>
                      <a:pt x="9907" y="41907"/>
                      <a:pt x="21729" y="41907"/>
                    </a:cubicBezTo>
                    <a:cubicBezTo>
                      <a:pt x="33551" y="41907"/>
                      <a:pt x="43334" y="32433"/>
                      <a:pt x="43334" y="20985"/>
                    </a:cubicBezTo>
                    <a:close/>
                    <a:moveTo>
                      <a:pt x="43334" y="149282"/>
                    </a:moveTo>
                    <a:cubicBezTo>
                      <a:pt x="43334" y="137834"/>
                      <a:pt x="33551" y="128360"/>
                      <a:pt x="21729" y="128360"/>
                    </a:cubicBezTo>
                    <a:cubicBezTo>
                      <a:pt x="9907" y="128360"/>
                      <a:pt x="123" y="137834"/>
                      <a:pt x="123" y="149282"/>
                    </a:cubicBezTo>
                    <a:cubicBezTo>
                      <a:pt x="123" y="160730"/>
                      <a:pt x="9907" y="170204"/>
                      <a:pt x="21729" y="170204"/>
                    </a:cubicBezTo>
                    <a:cubicBezTo>
                      <a:pt x="33551" y="170204"/>
                      <a:pt x="43334" y="160730"/>
                      <a:pt x="43334" y="14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0635F8-45FD-C030-23DF-843034C9E33F}"/>
                  </a:ext>
                </a:extLst>
              </p:cNvPr>
              <p:cNvSpPr/>
              <p:nvPr>
                <p:custDataLst>
                  <p:tags r:id="rId145"/>
                </p:custDataLst>
              </p:nvPr>
            </p:nvSpPr>
            <p:spPr>
              <a:xfrm>
                <a:off x="12546180" y="4869408"/>
                <a:ext cx="271090" cy="92373"/>
              </a:xfrm>
              <a:custGeom>
                <a:avLst/>
                <a:gdLst>
                  <a:gd name="connsiteX0" fmla="*/ 257356 w 271090"/>
                  <a:gd name="connsiteY0" fmla="*/ 15853 h 92373"/>
                  <a:gd name="connsiteX1" fmla="*/ 271216 w 271090"/>
                  <a:gd name="connsiteY1" fmla="*/ 7958 h 92373"/>
                  <a:gd name="connsiteX2" fmla="*/ 257764 w 271090"/>
                  <a:gd name="connsiteY2" fmla="*/ 63 h 92373"/>
                  <a:gd name="connsiteX3" fmla="*/ 13578 w 271090"/>
                  <a:gd name="connsiteY3" fmla="*/ 63 h 92373"/>
                  <a:gd name="connsiteX4" fmla="*/ 126 w 271090"/>
                  <a:gd name="connsiteY4" fmla="*/ 7958 h 92373"/>
                  <a:gd name="connsiteX5" fmla="*/ 13986 w 271090"/>
                  <a:gd name="connsiteY5" fmla="*/ 15853 h 92373"/>
                  <a:gd name="connsiteX6" fmla="*/ 257356 w 271090"/>
                  <a:gd name="connsiteY6" fmla="*/ 15853 h 92373"/>
                  <a:gd name="connsiteX7" fmla="*/ 257764 w 271090"/>
                  <a:gd name="connsiteY7" fmla="*/ 92437 h 92373"/>
                  <a:gd name="connsiteX8" fmla="*/ 271216 w 271090"/>
                  <a:gd name="connsiteY8" fmla="*/ 84541 h 92373"/>
                  <a:gd name="connsiteX9" fmla="*/ 257356 w 271090"/>
                  <a:gd name="connsiteY9" fmla="*/ 76646 h 92373"/>
                  <a:gd name="connsiteX10" fmla="*/ 13986 w 271090"/>
                  <a:gd name="connsiteY10" fmla="*/ 76646 h 92373"/>
                  <a:gd name="connsiteX11" fmla="*/ 126 w 271090"/>
                  <a:gd name="connsiteY11" fmla="*/ 84541 h 92373"/>
                  <a:gd name="connsiteX12" fmla="*/ 13578 w 271090"/>
                  <a:gd name="connsiteY12" fmla="*/ 92437 h 92373"/>
                  <a:gd name="connsiteX13" fmla="*/ 257764 w 271090"/>
                  <a:gd name="connsiteY13" fmla="*/ 9243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090" h="92373">
                    <a:moveTo>
                      <a:pt x="257356" y="15853"/>
                    </a:moveTo>
                    <a:cubicBezTo>
                      <a:pt x="263471" y="15853"/>
                      <a:pt x="271216" y="15853"/>
                      <a:pt x="271216" y="7958"/>
                    </a:cubicBezTo>
                    <a:cubicBezTo>
                      <a:pt x="271216" y="63"/>
                      <a:pt x="263471" y="63"/>
                      <a:pt x="257764" y="63"/>
                    </a:cubicBezTo>
                    <a:lnTo>
                      <a:pt x="13578" y="63"/>
                    </a:lnTo>
                    <a:cubicBezTo>
                      <a:pt x="7871" y="63"/>
                      <a:pt x="126" y="63"/>
                      <a:pt x="126" y="7958"/>
                    </a:cubicBezTo>
                    <a:cubicBezTo>
                      <a:pt x="126" y="15853"/>
                      <a:pt x="7871" y="15853"/>
                      <a:pt x="13986" y="15853"/>
                    </a:cubicBezTo>
                    <a:lnTo>
                      <a:pt x="257356" y="15853"/>
                    </a:lnTo>
                    <a:close/>
                    <a:moveTo>
                      <a:pt x="257764" y="92437"/>
                    </a:moveTo>
                    <a:cubicBezTo>
                      <a:pt x="263471" y="92437"/>
                      <a:pt x="271216" y="92437"/>
                      <a:pt x="271216" y="84541"/>
                    </a:cubicBezTo>
                    <a:cubicBezTo>
                      <a:pt x="271216" y="76646"/>
                      <a:pt x="263471" y="76646"/>
                      <a:pt x="257356" y="76646"/>
                    </a:cubicBezTo>
                    <a:lnTo>
                      <a:pt x="13986" y="76646"/>
                    </a:lnTo>
                    <a:cubicBezTo>
                      <a:pt x="7871" y="76646"/>
                      <a:pt x="126" y="76646"/>
                      <a:pt x="126" y="84541"/>
                    </a:cubicBezTo>
                    <a:cubicBezTo>
                      <a:pt x="126" y="92437"/>
                      <a:pt x="7871" y="92437"/>
                      <a:pt x="13578" y="92437"/>
                    </a:cubicBezTo>
                    <a:lnTo>
                      <a:pt x="257764" y="92437"/>
                    </a:ln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89A2DBA3-D150-84DB-3197-B1FCB6A60043}"/>
                  </a:ext>
                </a:extLst>
              </p:cNvPr>
              <p:cNvSpPr/>
              <p:nvPr>
                <p:custDataLst>
                  <p:tags r:id="rId146"/>
                </p:custDataLst>
              </p:nvPr>
            </p:nvSpPr>
            <p:spPr>
              <a:xfrm>
                <a:off x="12982596" y="4743479"/>
                <a:ext cx="229102" cy="277910"/>
              </a:xfrm>
              <a:custGeom>
                <a:avLst/>
                <a:gdLst>
                  <a:gd name="connsiteX0" fmla="*/ 66584 w 229102"/>
                  <a:gd name="connsiteY0" fmla="*/ 10721 h 277910"/>
                  <a:gd name="connsiteX1" fmla="*/ 136 w 229102"/>
                  <a:gd name="connsiteY1" fmla="*/ 148098 h 277910"/>
                  <a:gd name="connsiteX2" fmla="*/ 34787 w 229102"/>
                  <a:gd name="connsiteY2" fmla="*/ 249551 h 277910"/>
                  <a:gd name="connsiteX3" fmla="*/ 100419 w 229102"/>
                  <a:gd name="connsiteY3" fmla="*/ 277974 h 277910"/>
                  <a:gd name="connsiteX4" fmla="*/ 229238 w 229102"/>
                  <a:gd name="connsiteY4" fmla="*/ 123228 h 277910"/>
                  <a:gd name="connsiteX5" fmla="*/ 199479 w 229102"/>
                  <a:gd name="connsiteY5" fmla="*/ 20590 h 277910"/>
                  <a:gd name="connsiteX6" fmla="*/ 148930 w 229102"/>
                  <a:gd name="connsiteY6" fmla="*/ 63 h 277910"/>
                  <a:gd name="connsiteX7" fmla="*/ 80037 w 229102"/>
                  <a:gd name="connsiteY7" fmla="*/ 71119 h 277910"/>
                  <a:gd name="connsiteX8" fmla="*/ 103681 w 229102"/>
                  <a:gd name="connsiteY8" fmla="*/ 105069 h 277910"/>
                  <a:gd name="connsiteX9" fmla="*/ 119987 w 229102"/>
                  <a:gd name="connsiteY9" fmla="*/ 92042 h 277910"/>
                  <a:gd name="connsiteX10" fmla="*/ 99604 w 229102"/>
                  <a:gd name="connsiteY10" fmla="*/ 50592 h 277910"/>
                  <a:gd name="connsiteX11" fmla="*/ 145669 w 229102"/>
                  <a:gd name="connsiteY11" fmla="*/ 13090 h 277910"/>
                  <a:gd name="connsiteX12" fmla="*/ 195403 w 229102"/>
                  <a:gd name="connsiteY12" fmla="*/ 62830 h 277910"/>
                  <a:gd name="connsiteX13" fmla="*/ 200702 w 229102"/>
                  <a:gd name="connsiteY13" fmla="*/ 124017 h 277910"/>
                  <a:gd name="connsiteX14" fmla="*/ 111426 w 229102"/>
                  <a:gd name="connsiteY14" fmla="*/ 262578 h 277910"/>
                  <a:gd name="connsiteX15" fmla="*/ 27857 w 229102"/>
                  <a:gd name="connsiteY15" fmla="*/ 132702 h 277910"/>
                  <a:gd name="connsiteX16" fmla="*/ 72291 w 229102"/>
                  <a:gd name="connsiteY16" fmla="*/ 15458 h 277910"/>
                  <a:gd name="connsiteX17" fmla="*/ 66584 w 229102"/>
                  <a:gd name="connsiteY17" fmla="*/ 10721 h 27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9102" h="277910">
                    <a:moveTo>
                      <a:pt x="66584" y="10721"/>
                    </a:moveTo>
                    <a:cubicBezTo>
                      <a:pt x="18073" y="41118"/>
                      <a:pt x="136" y="95595"/>
                      <a:pt x="136" y="148098"/>
                    </a:cubicBezTo>
                    <a:cubicBezTo>
                      <a:pt x="136" y="184021"/>
                      <a:pt x="8289" y="224286"/>
                      <a:pt x="34787" y="249551"/>
                    </a:cubicBezTo>
                    <a:cubicBezTo>
                      <a:pt x="52724" y="266920"/>
                      <a:pt x="74737" y="277974"/>
                      <a:pt x="100419" y="277974"/>
                    </a:cubicBezTo>
                    <a:cubicBezTo>
                      <a:pt x="176243" y="277974"/>
                      <a:pt x="229238" y="225471"/>
                      <a:pt x="229238" y="123228"/>
                    </a:cubicBezTo>
                    <a:cubicBezTo>
                      <a:pt x="229238" y="87699"/>
                      <a:pt x="228015" y="48223"/>
                      <a:pt x="199479" y="20590"/>
                    </a:cubicBezTo>
                    <a:cubicBezTo>
                      <a:pt x="186435" y="7958"/>
                      <a:pt x="168090" y="63"/>
                      <a:pt x="148930" y="63"/>
                    </a:cubicBezTo>
                    <a:cubicBezTo>
                      <a:pt x="108165" y="63"/>
                      <a:pt x="80037" y="32828"/>
                      <a:pt x="80037" y="71119"/>
                    </a:cubicBezTo>
                    <a:cubicBezTo>
                      <a:pt x="80037" y="85331"/>
                      <a:pt x="85336" y="105069"/>
                      <a:pt x="103681" y="105069"/>
                    </a:cubicBezTo>
                    <a:cubicBezTo>
                      <a:pt x="111834" y="105069"/>
                      <a:pt x="119987" y="100332"/>
                      <a:pt x="119987" y="92042"/>
                    </a:cubicBezTo>
                    <a:cubicBezTo>
                      <a:pt x="119987" y="74672"/>
                      <a:pt x="99604" y="68356"/>
                      <a:pt x="99604" y="50592"/>
                    </a:cubicBezTo>
                    <a:cubicBezTo>
                      <a:pt x="99604" y="28091"/>
                      <a:pt x="123248" y="13090"/>
                      <a:pt x="145669" y="13090"/>
                    </a:cubicBezTo>
                    <a:cubicBezTo>
                      <a:pt x="172167" y="13090"/>
                      <a:pt x="189288" y="39144"/>
                      <a:pt x="195403" y="62830"/>
                    </a:cubicBezTo>
                    <a:cubicBezTo>
                      <a:pt x="200702" y="82568"/>
                      <a:pt x="200702" y="103490"/>
                      <a:pt x="200702" y="124017"/>
                    </a:cubicBezTo>
                    <a:cubicBezTo>
                      <a:pt x="200702" y="182442"/>
                      <a:pt x="183989" y="262578"/>
                      <a:pt x="111426" y="262578"/>
                    </a:cubicBezTo>
                    <a:cubicBezTo>
                      <a:pt x="49870" y="262578"/>
                      <a:pt x="27857" y="199022"/>
                      <a:pt x="27857" y="132702"/>
                    </a:cubicBezTo>
                    <a:cubicBezTo>
                      <a:pt x="27857" y="89673"/>
                      <a:pt x="40494" y="46644"/>
                      <a:pt x="72291" y="15458"/>
                    </a:cubicBezTo>
                    <a:lnTo>
                      <a:pt x="66584" y="10721"/>
                    </a:ln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EB9BE2B-9745-1C82-44FD-8F9878F4C11F}"/>
                  </a:ext>
                </a:extLst>
              </p:cNvPr>
              <p:cNvSpPr/>
              <p:nvPr>
                <p:custDataLst>
                  <p:tags r:id="rId147"/>
                </p:custDataLst>
              </p:nvPr>
            </p:nvSpPr>
            <p:spPr>
              <a:xfrm>
                <a:off x="13263312" y="4735979"/>
                <a:ext cx="241739" cy="286990"/>
              </a:xfrm>
              <a:custGeom>
                <a:avLst/>
                <a:gdLst>
                  <a:gd name="connsiteX0" fmla="*/ 241883 w 241739"/>
                  <a:gd name="connsiteY0" fmla="*/ 4010 h 286990"/>
                  <a:gd name="connsiteX1" fmla="*/ 237398 w 241739"/>
                  <a:gd name="connsiteY1" fmla="*/ 63 h 286990"/>
                  <a:gd name="connsiteX2" fmla="*/ 230061 w 241739"/>
                  <a:gd name="connsiteY2" fmla="*/ 5984 h 286990"/>
                  <a:gd name="connsiteX3" fmla="*/ 210493 w 241739"/>
                  <a:gd name="connsiteY3" fmla="*/ 28485 h 286990"/>
                  <a:gd name="connsiteX4" fmla="*/ 152199 w 241739"/>
                  <a:gd name="connsiteY4" fmla="*/ 63 h 286990"/>
                  <a:gd name="connsiteX5" fmla="*/ 51508 w 241739"/>
                  <a:gd name="connsiteY5" fmla="*/ 93226 h 286990"/>
                  <a:gd name="connsiteX6" fmla="*/ 93904 w 241739"/>
                  <a:gd name="connsiteY6" fmla="*/ 149282 h 286990"/>
                  <a:gd name="connsiteX7" fmla="*/ 137523 w 241739"/>
                  <a:gd name="connsiteY7" fmla="*/ 160335 h 286990"/>
                  <a:gd name="connsiteX8" fmla="*/ 175027 w 241739"/>
                  <a:gd name="connsiteY8" fmla="*/ 202180 h 286990"/>
                  <a:gd name="connsiteX9" fmla="*/ 101649 w 241739"/>
                  <a:gd name="connsiteY9" fmla="*/ 274815 h 286990"/>
                  <a:gd name="connsiteX10" fmla="*/ 30310 w 241739"/>
                  <a:gd name="connsiteY10" fmla="*/ 217181 h 286990"/>
                  <a:gd name="connsiteX11" fmla="*/ 32756 w 241739"/>
                  <a:gd name="connsiteY11" fmla="*/ 195864 h 286990"/>
                  <a:gd name="connsiteX12" fmla="*/ 33571 w 241739"/>
                  <a:gd name="connsiteY12" fmla="*/ 193100 h 286990"/>
                  <a:gd name="connsiteX13" fmla="*/ 28679 w 241739"/>
                  <a:gd name="connsiteY13" fmla="*/ 188758 h 286990"/>
                  <a:gd name="connsiteX14" fmla="*/ 24603 w 241739"/>
                  <a:gd name="connsiteY14" fmla="*/ 190337 h 286990"/>
                  <a:gd name="connsiteX15" fmla="*/ 143 w 241739"/>
                  <a:gd name="connsiteY15" fmla="*/ 283105 h 286990"/>
                  <a:gd name="connsiteX16" fmla="*/ 4627 w 241739"/>
                  <a:gd name="connsiteY16" fmla="*/ 287053 h 286990"/>
                  <a:gd name="connsiteX17" fmla="*/ 11965 w 241739"/>
                  <a:gd name="connsiteY17" fmla="*/ 281132 h 286990"/>
                  <a:gd name="connsiteX18" fmla="*/ 31940 w 241739"/>
                  <a:gd name="connsiteY18" fmla="*/ 258630 h 286990"/>
                  <a:gd name="connsiteX19" fmla="*/ 100834 w 241739"/>
                  <a:gd name="connsiteY19" fmla="*/ 287053 h 286990"/>
                  <a:gd name="connsiteX20" fmla="*/ 204378 w 241739"/>
                  <a:gd name="connsiteY20" fmla="*/ 185600 h 286990"/>
                  <a:gd name="connsiteX21" fmla="*/ 184403 w 241739"/>
                  <a:gd name="connsiteY21" fmla="*/ 139413 h 286990"/>
                  <a:gd name="connsiteX22" fmla="*/ 132631 w 241739"/>
                  <a:gd name="connsiteY22" fmla="*/ 119675 h 286990"/>
                  <a:gd name="connsiteX23" fmla="*/ 105318 w 241739"/>
                  <a:gd name="connsiteY23" fmla="*/ 112569 h 286990"/>
                  <a:gd name="connsiteX24" fmla="*/ 80451 w 241739"/>
                  <a:gd name="connsiteY24" fmla="*/ 76646 h 286990"/>
                  <a:gd name="connsiteX25" fmla="*/ 151791 w 241739"/>
                  <a:gd name="connsiteY25" fmla="*/ 11116 h 286990"/>
                  <a:gd name="connsiteX26" fmla="*/ 210493 w 241739"/>
                  <a:gd name="connsiteY26" fmla="*/ 72304 h 286990"/>
                  <a:gd name="connsiteX27" fmla="*/ 208863 w 241739"/>
                  <a:gd name="connsiteY27" fmla="*/ 94410 h 286990"/>
                  <a:gd name="connsiteX28" fmla="*/ 213754 w 241739"/>
                  <a:gd name="connsiteY28" fmla="*/ 98358 h 286990"/>
                  <a:gd name="connsiteX29" fmla="*/ 219869 w 241739"/>
                  <a:gd name="connsiteY29" fmla="*/ 90463 h 286990"/>
                  <a:gd name="connsiteX30" fmla="*/ 241883 w 241739"/>
                  <a:gd name="connsiteY30" fmla="*/ 4010 h 2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1739" h="286990">
                    <a:moveTo>
                      <a:pt x="241883" y="4010"/>
                    </a:moveTo>
                    <a:cubicBezTo>
                      <a:pt x="241883" y="2826"/>
                      <a:pt x="241067" y="63"/>
                      <a:pt x="237398" y="63"/>
                    </a:cubicBezTo>
                    <a:cubicBezTo>
                      <a:pt x="235360" y="63"/>
                      <a:pt x="234953" y="458"/>
                      <a:pt x="230061" y="5984"/>
                    </a:cubicBezTo>
                    <a:lnTo>
                      <a:pt x="210493" y="28485"/>
                    </a:lnTo>
                    <a:cubicBezTo>
                      <a:pt x="199894" y="9932"/>
                      <a:pt x="178696" y="63"/>
                      <a:pt x="152199" y="63"/>
                    </a:cubicBezTo>
                    <a:cubicBezTo>
                      <a:pt x="100426" y="63"/>
                      <a:pt x="51508" y="45460"/>
                      <a:pt x="51508" y="93226"/>
                    </a:cubicBezTo>
                    <a:cubicBezTo>
                      <a:pt x="51508" y="125202"/>
                      <a:pt x="73114" y="143361"/>
                      <a:pt x="93904" y="149282"/>
                    </a:cubicBezTo>
                    <a:lnTo>
                      <a:pt x="137523" y="160335"/>
                    </a:lnTo>
                    <a:cubicBezTo>
                      <a:pt x="152606" y="163888"/>
                      <a:pt x="175027" y="169809"/>
                      <a:pt x="175027" y="202180"/>
                    </a:cubicBezTo>
                    <a:cubicBezTo>
                      <a:pt x="175027" y="237708"/>
                      <a:pt x="141600" y="274815"/>
                      <a:pt x="101649" y="274815"/>
                    </a:cubicBezTo>
                    <a:cubicBezTo>
                      <a:pt x="75559" y="274815"/>
                      <a:pt x="30310" y="266131"/>
                      <a:pt x="30310" y="217181"/>
                    </a:cubicBezTo>
                    <a:cubicBezTo>
                      <a:pt x="30310" y="207706"/>
                      <a:pt x="32348" y="198232"/>
                      <a:pt x="32756" y="195864"/>
                    </a:cubicBezTo>
                    <a:cubicBezTo>
                      <a:pt x="33163" y="194285"/>
                      <a:pt x="33571" y="193890"/>
                      <a:pt x="33571" y="193100"/>
                    </a:cubicBezTo>
                    <a:cubicBezTo>
                      <a:pt x="33571" y="189153"/>
                      <a:pt x="30717" y="188758"/>
                      <a:pt x="28679" y="188758"/>
                    </a:cubicBezTo>
                    <a:cubicBezTo>
                      <a:pt x="26641" y="188758"/>
                      <a:pt x="25826" y="189153"/>
                      <a:pt x="24603" y="190337"/>
                    </a:cubicBezTo>
                    <a:cubicBezTo>
                      <a:pt x="22972" y="191916"/>
                      <a:pt x="143" y="281921"/>
                      <a:pt x="143" y="283105"/>
                    </a:cubicBezTo>
                    <a:cubicBezTo>
                      <a:pt x="143" y="285474"/>
                      <a:pt x="2182" y="287053"/>
                      <a:pt x="4627" y="287053"/>
                    </a:cubicBezTo>
                    <a:cubicBezTo>
                      <a:pt x="6666" y="287053"/>
                      <a:pt x="7073" y="286658"/>
                      <a:pt x="11965" y="281132"/>
                    </a:cubicBezTo>
                    <a:lnTo>
                      <a:pt x="31940" y="258630"/>
                    </a:lnTo>
                    <a:cubicBezTo>
                      <a:pt x="49470" y="281526"/>
                      <a:pt x="77190" y="287053"/>
                      <a:pt x="100834" y="287053"/>
                    </a:cubicBezTo>
                    <a:cubicBezTo>
                      <a:pt x="156275" y="287053"/>
                      <a:pt x="204378" y="234550"/>
                      <a:pt x="204378" y="185600"/>
                    </a:cubicBezTo>
                    <a:cubicBezTo>
                      <a:pt x="204378" y="158361"/>
                      <a:pt x="190518" y="144940"/>
                      <a:pt x="184403" y="139413"/>
                    </a:cubicBezTo>
                    <a:cubicBezTo>
                      <a:pt x="175027" y="130333"/>
                      <a:pt x="168912" y="128754"/>
                      <a:pt x="132631" y="119675"/>
                    </a:cubicBezTo>
                    <a:cubicBezTo>
                      <a:pt x="123663" y="117306"/>
                      <a:pt x="108987" y="113359"/>
                      <a:pt x="105318" y="112569"/>
                    </a:cubicBezTo>
                    <a:cubicBezTo>
                      <a:pt x="94312" y="109016"/>
                      <a:pt x="80451" y="97568"/>
                      <a:pt x="80451" y="76646"/>
                    </a:cubicBezTo>
                    <a:cubicBezTo>
                      <a:pt x="80451" y="44671"/>
                      <a:pt x="113064" y="11116"/>
                      <a:pt x="151791" y="11116"/>
                    </a:cubicBezTo>
                    <a:cubicBezTo>
                      <a:pt x="185626" y="11116"/>
                      <a:pt x="210493" y="28091"/>
                      <a:pt x="210493" y="72304"/>
                    </a:cubicBezTo>
                    <a:cubicBezTo>
                      <a:pt x="210493" y="84936"/>
                      <a:pt x="208863" y="92042"/>
                      <a:pt x="208863" y="94410"/>
                    </a:cubicBezTo>
                    <a:cubicBezTo>
                      <a:pt x="208863" y="94805"/>
                      <a:pt x="208863" y="98358"/>
                      <a:pt x="213754" y="98358"/>
                    </a:cubicBezTo>
                    <a:cubicBezTo>
                      <a:pt x="217831" y="98358"/>
                      <a:pt x="218239" y="97174"/>
                      <a:pt x="219869" y="90463"/>
                    </a:cubicBezTo>
                    <a:lnTo>
                      <a:pt x="241883" y="4010"/>
                    </a:lnTo>
                    <a:close/>
                  </a:path>
                </a:pathLst>
              </a:custGeom>
              <a:solidFill>
                <a:srgbClr val="000000"/>
              </a:solidFill>
              <a:ln w="412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459B12B5-7D61-EDC9-D372-D2DA741279DF}"/>
              </a:ext>
            </a:extLst>
          </p:cNvPr>
          <p:cNvGrpSpPr/>
          <p:nvPr/>
        </p:nvGrpSpPr>
        <p:grpSpPr>
          <a:xfrm rot="21331838">
            <a:off x="5257217" y="3606635"/>
            <a:ext cx="2844347" cy="512562"/>
            <a:chOff x="7591606" y="3527710"/>
            <a:chExt cx="2844347" cy="512562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7B3C18B-1BD4-A4EC-A3BA-76DCA0A5ACD4}"/>
                </a:ext>
              </a:extLst>
            </p:cNvPr>
            <p:cNvSpPr txBox="1"/>
            <p:nvPr/>
          </p:nvSpPr>
          <p:spPr>
            <a:xfrm>
              <a:off x="7591606" y="3527710"/>
              <a:ext cx="2844347" cy="51256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/>
            </a:p>
          </p:txBody>
        </p:sp>
        <p:grpSp>
          <p:nvGrpSpPr>
            <p:cNvPr id="328" name="Group 327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begin{document}&#10;&#10;$\loc(g)^{-1}:= g^{-1}$&#10;&#10;\end{document}&#10;" title="IguanaTex Vector Display">
              <a:extLst>
                <a:ext uri="{FF2B5EF4-FFF2-40B4-BE49-F238E27FC236}">
                  <a16:creationId xmlns:a16="http://schemas.microsoft.com/office/drawing/2014/main" id="{0E01BBA5-6E77-A7B6-12A1-8B89A0B4E760}"/>
                </a:ext>
              </a:extLst>
            </p:cNvPr>
            <p:cNvGrpSpPr>
              <a:grpSpLocks noChangeAspect="1"/>
            </p:cNvGrpSpPr>
            <p:nvPr>
              <p:custDataLst>
                <p:tags r:id="rId120"/>
              </p:custDataLst>
            </p:nvPr>
          </p:nvGrpSpPr>
          <p:grpSpPr>
            <a:xfrm>
              <a:off x="7618316" y="3590263"/>
              <a:ext cx="2817637" cy="416503"/>
              <a:chOff x="5648901" y="4654926"/>
              <a:chExt cx="2817637" cy="416503"/>
            </a:xfrm>
          </p:grpSpPr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FDBA97F0-389C-2AE4-A3F3-BBDC2AE37957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>
                <a:off x="5648901" y="4710846"/>
                <a:ext cx="220714" cy="263964"/>
              </a:xfrm>
              <a:custGeom>
                <a:avLst/>
                <a:gdLst>
                  <a:gd name="connsiteX0" fmla="*/ 220791 w 220714"/>
                  <a:gd name="connsiteY0" fmla="*/ 164316 h 263964"/>
                  <a:gd name="connsiteX1" fmla="*/ 210741 w 220714"/>
                  <a:gd name="connsiteY1" fmla="*/ 164316 h 263964"/>
                  <a:gd name="connsiteX2" fmla="*/ 129933 w 220714"/>
                  <a:gd name="connsiteY2" fmla="*/ 252046 h 263964"/>
                  <a:gd name="connsiteX3" fmla="*/ 96966 w 220714"/>
                  <a:gd name="connsiteY3" fmla="*/ 252046 h 263964"/>
                  <a:gd name="connsiteX4" fmla="*/ 77267 w 220714"/>
                  <a:gd name="connsiteY4" fmla="*/ 236587 h 263964"/>
                  <a:gd name="connsiteX5" fmla="*/ 77267 w 220714"/>
                  <a:gd name="connsiteY5" fmla="*/ 30594 h 263964"/>
                  <a:gd name="connsiteX6" fmla="*/ 115459 w 220714"/>
                  <a:gd name="connsiteY6" fmla="*/ 12044 h 263964"/>
                  <a:gd name="connsiteX7" fmla="*/ 128726 w 220714"/>
                  <a:gd name="connsiteY7" fmla="*/ 12044 h 263964"/>
                  <a:gd name="connsiteX8" fmla="*/ 128726 w 220714"/>
                  <a:gd name="connsiteY8" fmla="*/ 63 h 263964"/>
                  <a:gd name="connsiteX9" fmla="*/ 61185 w 220714"/>
                  <a:gd name="connsiteY9" fmla="*/ 1222 h 263964"/>
                  <a:gd name="connsiteX10" fmla="*/ 77 w 220714"/>
                  <a:gd name="connsiteY10" fmla="*/ 63 h 263964"/>
                  <a:gd name="connsiteX11" fmla="*/ 77 w 220714"/>
                  <a:gd name="connsiteY11" fmla="*/ 12044 h 263964"/>
                  <a:gd name="connsiteX12" fmla="*/ 9725 w 220714"/>
                  <a:gd name="connsiteY12" fmla="*/ 12044 h 263964"/>
                  <a:gd name="connsiteX13" fmla="*/ 41486 w 220714"/>
                  <a:gd name="connsiteY13" fmla="*/ 30208 h 263964"/>
                  <a:gd name="connsiteX14" fmla="*/ 41486 w 220714"/>
                  <a:gd name="connsiteY14" fmla="*/ 233882 h 263964"/>
                  <a:gd name="connsiteX15" fmla="*/ 9725 w 220714"/>
                  <a:gd name="connsiteY15" fmla="*/ 252046 h 263964"/>
                  <a:gd name="connsiteX16" fmla="*/ 77 w 220714"/>
                  <a:gd name="connsiteY16" fmla="*/ 252046 h 263964"/>
                  <a:gd name="connsiteX17" fmla="*/ 77 w 220714"/>
                  <a:gd name="connsiteY17" fmla="*/ 264027 h 263964"/>
                  <a:gd name="connsiteX18" fmla="*/ 209535 w 220714"/>
                  <a:gd name="connsiteY18" fmla="*/ 264027 h 263964"/>
                  <a:gd name="connsiteX19" fmla="*/ 220791 w 220714"/>
                  <a:gd name="connsiteY19" fmla="*/ 164316 h 26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0714" h="263964">
                    <a:moveTo>
                      <a:pt x="220791" y="164316"/>
                    </a:moveTo>
                    <a:lnTo>
                      <a:pt x="210741" y="164316"/>
                    </a:lnTo>
                    <a:cubicBezTo>
                      <a:pt x="206318" y="203737"/>
                      <a:pt x="200690" y="252046"/>
                      <a:pt x="129933" y="252046"/>
                    </a:cubicBezTo>
                    <a:lnTo>
                      <a:pt x="96966" y="252046"/>
                    </a:lnTo>
                    <a:cubicBezTo>
                      <a:pt x="78071" y="252046"/>
                      <a:pt x="77267" y="249341"/>
                      <a:pt x="77267" y="236587"/>
                    </a:cubicBezTo>
                    <a:lnTo>
                      <a:pt x="77267" y="30594"/>
                    </a:lnTo>
                    <a:cubicBezTo>
                      <a:pt x="77267" y="17454"/>
                      <a:pt x="77267" y="12044"/>
                      <a:pt x="115459" y="12044"/>
                    </a:cubicBezTo>
                    <a:lnTo>
                      <a:pt x="128726" y="12044"/>
                    </a:lnTo>
                    <a:lnTo>
                      <a:pt x="128726" y="63"/>
                    </a:lnTo>
                    <a:cubicBezTo>
                      <a:pt x="114253" y="1222"/>
                      <a:pt x="77669" y="1222"/>
                      <a:pt x="61185" y="1222"/>
                    </a:cubicBezTo>
                    <a:cubicBezTo>
                      <a:pt x="45506" y="1222"/>
                      <a:pt x="14148" y="1222"/>
                      <a:pt x="77" y="63"/>
                    </a:cubicBezTo>
                    <a:lnTo>
                      <a:pt x="77" y="12044"/>
                    </a:lnTo>
                    <a:lnTo>
                      <a:pt x="9725" y="12044"/>
                    </a:lnTo>
                    <a:cubicBezTo>
                      <a:pt x="40682" y="12044"/>
                      <a:pt x="41486" y="16295"/>
                      <a:pt x="41486" y="30208"/>
                    </a:cubicBezTo>
                    <a:lnTo>
                      <a:pt x="41486" y="233882"/>
                    </a:lnTo>
                    <a:cubicBezTo>
                      <a:pt x="41486" y="247795"/>
                      <a:pt x="40682" y="252046"/>
                      <a:pt x="9725" y="252046"/>
                    </a:cubicBezTo>
                    <a:lnTo>
                      <a:pt x="77" y="252046"/>
                    </a:lnTo>
                    <a:lnTo>
                      <a:pt x="77" y="264027"/>
                    </a:lnTo>
                    <a:lnTo>
                      <a:pt x="209535" y="264027"/>
                    </a:lnTo>
                    <a:lnTo>
                      <a:pt x="220791" y="164316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D1BDC35D-743E-1ABC-48AA-CAD43B5B1077}"/>
                  </a:ext>
                </a:extLst>
              </p:cNvPr>
              <p:cNvSpPr/>
              <p:nvPr>
                <p:custDataLst>
                  <p:tags r:id="rId122"/>
                </p:custDataLst>
              </p:nvPr>
            </p:nvSpPr>
            <p:spPr>
              <a:xfrm>
                <a:off x="5898160" y="4801669"/>
                <a:ext cx="178099" cy="177393"/>
              </a:xfrm>
              <a:custGeom>
                <a:avLst/>
                <a:gdLst>
                  <a:gd name="connsiteX0" fmla="*/ 178182 w 178099"/>
                  <a:gd name="connsiteY0" fmla="*/ 90499 h 177393"/>
                  <a:gd name="connsiteX1" fmla="*/ 89334 w 178099"/>
                  <a:gd name="connsiteY1" fmla="*/ 63 h 177393"/>
                  <a:gd name="connsiteX2" fmla="*/ 83 w 178099"/>
                  <a:gd name="connsiteY2" fmla="*/ 90499 h 177393"/>
                  <a:gd name="connsiteX3" fmla="*/ 88932 w 178099"/>
                  <a:gd name="connsiteY3" fmla="*/ 177456 h 177393"/>
                  <a:gd name="connsiteX4" fmla="*/ 178182 w 178099"/>
                  <a:gd name="connsiteY4" fmla="*/ 90499 h 177393"/>
                  <a:gd name="connsiteX5" fmla="*/ 89334 w 178099"/>
                  <a:gd name="connsiteY5" fmla="*/ 167794 h 177393"/>
                  <a:gd name="connsiteX6" fmla="*/ 43502 w 178099"/>
                  <a:gd name="connsiteY6" fmla="*/ 141900 h 177393"/>
                  <a:gd name="connsiteX7" fmla="*/ 33451 w 178099"/>
                  <a:gd name="connsiteY7" fmla="*/ 87407 h 177393"/>
                  <a:gd name="connsiteX8" fmla="*/ 43100 w 178099"/>
                  <a:gd name="connsiteY8" fmla="*/ 34459 h 177393"/>
                  <a:gd name="connsiteX9" fmla="*/ 88932 w 178099"/>
                  <a:gd name="connsiteY9" fmla="*/ 8565 h 177393"/>
                  <a:gd name="connsiteX10" fmla="*/ 134361 w 178099"/>
                  <a:gd name="connsiteY10" fmla="*/ 33686 h 177393"/>
                  <a:gd name="connsiteX11" fmla="*/ 144814 w 178099"/>
                  <a:gd name="connsiteY11" fmla="*/ 87407 h 177393"/>
                  <a:gd name="connsiteX12" fmla="*/ 135969 w 178099"/>
                  <a:gd name="connsiteY12" fmla="*/ 139195 h 177393"/>
                  <a:gd name="connsiteX13" fmla="*/ 89334 w 178099"/>
                  <a:gd name="connsiteY13" fmla="*/ 167794 h 17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099" h="177393">
                    <a:moveTo>
                      <a:pt x="178182" y="90499"/>
                    </a:moveTo>
                    <a:cubicBezTo>
                      <a:pt x="178182" y="41029"/>
                      <a:pt x="137979" y="63"/>
                      <a:pt x="89334" y="63"/>
                    </a:cubicBezTo>
                    <a:cubicBezTo>
                      <a:pt x="39080" y="63"/>
                      <a:pt x="83" y="42189"/>
                      <a:pt x="83" y="90499"/>
                    </a:cubicBezTo>
                    <a:cubicBezTo>
                      <a:pt x="83" y="140354"/>
                      <a:pt x="41894" y="177456"/>
                      <a:pt x="88932" y="177456"/>
                    </a:cubicBezTo>
                    <a:cubicBezTo>
                      <a:pt x="137577" y="177456"/>
                      <a:pt x="178182" y="139581"/>
                      <a:pt x="178182" y="90499"/>
                    </a:cubicBezTo>
                    <a:close/>
                    <a:moveTo>
                      <a:pt x="89334" y="167794"/>
                    </a:moveTo>
                    <a:cubicBezTo>
                      <a:pt x="72046" y="167794"/>
                      <a:pt x="54357" y="159678"/>
                      <a:pt x="43502" y="141900"/>
                    </a:cubicBezTo>
                    <a:cubicBezTo>
                      <a:pt x="33451" y="124895"/>
                      <a:pt x="33451" y="101320"/>
                      <a:pt x="33451" y="87407"/>
                    </a:cubicBezTo>
                    <a:cubicBezTo>
                      <a:pt x="33451" y="72334"/>
                      <a:pt x="33451" y="51464"/>
                      <a:pt x="43100" y="34459"/>
                    </a:cubicBezTo>
                    <a:cubicBezTo>
                      <a:pt x="53955" y="16681"/>
                      <a:pt x="72850" y="8565"/>
                      <a:pt x="88932" y="8565"/>
                    </a:cubicBezTo>
                    <a:cubicBezTo>
                      <a:pt x="106621" y="8565"/>
                      <a:pt x="123908" y="17068"/>
                      <a:pt x="134361" y="33686"/>
                    </a:cubicBezTo>
                    <a:cubicBezTo>
                      <a:pt x="144814" y="50305"/>
                      <a:pt x="144814" y="72721"/>
                      <a:pt x="144814" y="87407"/>
                    </a:cubicBezTo>
                    <a:cubicBezTo>
                      <a:pt x="144814" y="101320"/>
                      <a:pt x="144814" y="122190"/>
                      <a:pt x="135969" y="139195"/>
                    </a:cubicBezTo>
                    <a:cubicBezTo>
                      <a:pt x="127125" y="156586"/>
                      <a:pt x="109435" y="167794"/>
                      <a:pt x="89334" y="167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4FE56A63-D672-3683-C616-41018BE8B9C3}"/>
                  </a:ext>
                </a:extLst>
              </p:cNvPr>
              <p:cNvSpPr/>
              <p:nvPr>
                <p:custDataLst>
                  <p:tags r:id="rId123"/>
                </p:custDataLst>
              </p:nvPr>
            </p:nvSpPr>
            <p:spPr>
              <a:xfrm>
                <a:off x="6112756" y="4801669"/>
                <a:ext cx="153173" cy="177393"/>
              </a:xfrm>
              <a:custGeom>
                <a:avLst/>
                <a:gdLst>
                  <a:gd name="connsiteX0" fmla="*/ 33457 w 153173"/>
                  <a:gd name="connsiteY0" fmla="*/ 88953 h 177393"/>
                  <a:gd name="connsiteX1" fmla="*/ 87731 w 153173"/>
                  <a:gd name="connsiteY1" fmla="*/ 9725 h 177393"/>
                  <a:gd name="connsiteX2" fmla="*/ 130748 w 153173"/>
                  <a:gd name="connsiteY2" fmla="*/ 24024 h 177393"/>
                  <a:gd name="connsiteX3" fmla="*/ 111853 w 153173"/>
                  <a:gd name="connsiteY3" fmla="*/ 41802 h 177393"/>
                  <a:gd name="connsiteX4" fmla="*/ 130346 w 153173"/>
                  <a:gd name="connsiteY4" fmla="*/ 59580 h 177393"/>
                  <a:gd name="connsiteX5" fmla="*/ 148839 w 153173"/>
                  <a:gd name="connsiteY5" fmla="*/ 41416 h 177393"/>
                  <a:gd name="connsiteX6" fmla="*/ 87329 w 153173"/>
                  <a:gd name="connsiteY6" fmla="*/ 63 h 177393"/>
                  <a:gd name="connsiteX7" fmla="*/ 88 w 153173"/>
                  <a:gd name="connsiteY7" fmla="*/ 89726 h 177393"/>
                  <a:gd name="connsiteX8" fmla="*/ 86525 w 153173"/>
                  <a:gd name="connsiteY8" fmla="*/ 177456 h 177393"/>
                  <a:gd name="connsiteX9" fmla="*/ 153262 w 153173"/>
                  <a:gd name="connsiteY9" fmla="*/ 127214 h 177393"/>
                  <a:gd name="connsiteX10" fmla="*/ 148035 w 153173"/>
                  <a:gd name="connsiteY10" fmla="*/ 123349 h 177393"/>
                  <a:gd name="connsiteX11" fmla="*/ 142809 w 153173"/>
                  <a:gd name="connsiteY11" fmla="*/ 127214 h 177393"/>
                  <a:gd name="connsiteX12" fmla="*/ 90143 w 153173"/>
                  <a:gd name="connsiteY12" fmla="*/ 167794 h 177393"/>
                  <a:gd name="connsiteX13" fmla="*/ 33457 w 153173"/>
                  <a:gd name="connsiteY13" fmla="*/ 88953 h 17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3173" h="177393">
                    <a:moveTo>
                      <a:pt x="33457" y="88953"/>
                    </a:moveTo>
                    <a:cubicBezTo>
                      <a:pt x="33457" y="25957"/>
                      <a:pt x="66423" y="9725"/>
                      <a:pt x="87731" y="9725"/>
                    </a:cubicBezTo>
                    <a:cubicBezTo>
                      <a:pt x="91349" y="9725"/>
                      <a:pt x="116677" y="10111"/>
                      <a:pt x="130748" y="24024"/>
                    </a:cubicBezTo>
                    <a:cubicBezTo>
                      <a:pt x="114265" y="25184"/>
                      <a:pt x="111853" y="36778"/>
                      <a:pt x="111853" y="41802"/>
                    </a:cubicBezTo>
                    <a:cubicBezTo>
                      <a:pt x="111853" y="51851"/>
                      <a:pt x="119089" y="59580"/>
                      <a:pt x="130346" y="59580"/>
                    </a:cubicBezTo>
                    <a:cubicBezTo>
                      <a:pt x="140799" y="59580"/>
                      <a:pt x="148839" y="53010"/>
                      <a:pt x="148839" y="41416"/>
                    </a:cubicBezTo>
                    <a:cubicBezTo>
                      <a:pt x="148839" y="15135"/>
                      <a:pt x="118285" y="63"/>
                      <a:pt x="87329" y="63"/>
                    </a:cubicBezTo>
                    <a:cubicBezTo>
                      <a:pt x="37075" y="63"/>
                      <a:pt x="88" y="41802"/>
                      <a:pt x="88" y="89726"/>
                    </a:cubicBezTo>
                    <a:cubicBezTo>
                      <a:pt x="88" y="139195"/>
                      <a:pt x="39889" y="177456"/>
                      <a:pt x="86525" y="177456"/>
                    </a:cubicBezTo>
                    <a:cubicBezTo>
                      <a:pt x="140397" y="177456"/>
                      <a:pt x="153262" y="131079"/>
                      <a:pt x="153262" y="127214"/>
                    </a:cubicBezTo>
                    <a:cubicBezTo>
                      <a:pt x="153262" y="123349"/>
                      <a:pt x="149241" y="123349"/>
                      <a:pt x="148035" y="123349"/>
                    </a:cubicBezTo>
                    <a:cubicBezTo>
                      <a:pt x="144417" y="123349"/>
                      <a:pt x="143613" y="124895"/>
                      <a:pt x="142809" y="127214"/>
                    </a:cubicBezTo>
                    <a:cubicBezTo>
                      <a:pt x="131150" y="163156"/>
                      <a:pt x="105018" y="167794"/>
                      <a:pt x="90143" y="167794"/>
                    </a:cubicBezTo>
                    <a:cubicBezTo>
                      <a:pt x="68835" y="167794"/>
                      <a:pt x="33457" y="151176"/>
                      <a:pt x="33457" y="889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EC3851A1-1D61-BAE7-3D74-4E9CB0D0C0BE}"/>
                  </a:ext>
                </a:extLst>
              </p:cNvPr>
              <p:cNvSpPr/>
              <p:nvPr>
                <p:custDataLst>
                  <p:tags r:id="rId124"/>
                </p:custDataLst>
              </p:nvPr>
            </p:nvSpPr>
            <p:spPr>
              <a:xfrm>
                <a:off x="6317568" y="4684952"/>
                <a:ext cx="93271" cy="386477"/>
              </a:xfrm>
              <a:custGeom>
                <a:avLst/>
                <a:gdLst>
                  <a:gd name="connsiteX0" fmla="*/ 93364 w 93271"/>
                  <a:gd name="connsiteY0" fmla="*/ 382676 h 386477"/>
                  <a:gd name="connsiteX1" fmla="*/ 86529 w 93271"/>
                  <a:gd name="connsiteY1" fmla="*/ 374173 h 386477"/>
                  <a:gd name="connsiteX2" fmla="*/ 23410 w 93271"/>
                  <a:gd name="connsiteY2" fmla="*/ 193302 h 386477"/>
                  <a:gd name="connsiteX3" fmla="*/ 88137 w 93271"/>
                  <a:gd name="connsiteY3" fmla="*/ 10498 h 386477"/>
                  <a:gd name="connsiteX4" fmla="*/ 93364 w 93271"/>
                  <a:gd name="connsiteY4" fmla="*/ 3928 h 386477"/>
                  <a:gd name="connsiteX5" fmla="*/ 89343 w 93271"/>
                  <a:gd name="connsiteY5" fmla="*/ 63 h 386477"/>
                  <a:gd name="connsiteX6" fmla="*/ 25421 w 93271"/>
                  <a:gd name="connsiteY6" fmla="*/ 75426 h 386477"/>
                  <a:gd name="connsiteX7" fmla="*/ 93 w 93271"/>
                  <a:gd name="connsiteY7" fmla="*/ 193302 h 386477"/>
                  <a:gd name="connsiteX8" fmla="*/ 26627 w 93271"/>
                  <a:gd name="connsiteY8" fmla="*/ 313883 h 386477"/>
                  <a:gd name="connsiteX9" fmla="*/ 89343 w 93271"/>
                  <a:gd name="connsiteY9" fmla="*/ 386541 h 386477"/>
                  <a:gd name="connsiteX10" fmla="*/ 93364 w 93271"/>
                  <a:gd name="connsiteY10" fmla="*/ 382676 h 38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271" h="386477">
                    <a:moveTo>
                      <a:pt x="93364" y="382676"/>
                    </a:moveTo>
                    <a:cubicBezTo>
                      <a:pt x="93364" y="381517"/>
                      <a:pt x="93364" y="380744"/>
                      <a:pt x="86529" y="374173"/>
                    </a:cubicBezTo>
                    <a:cubicBezTo>
                      <a:pt x="36275" y="325477"/>
                      <a:pt x="23410" y="252433"/>
                      <a:pt x="23410" y="193302"/>
                    </a:cubicBezTo>
                    <a:cubicBezTo>
                      <a:pt x="23410" y="126055"/>
                      <a:pt x="38688" y="58807"/>
                      <a:pt x="88137" y="10498"/>
                    </a:cubicBezTo>
                    <a:cubicBezTo>
                      <a:pt x="93364" y="5860"/>
                      <a:pt x="93364" y="5087"/>
                      <a:pt x="93364" y="3928"/>
                    </a:cubicBezTo>
                    <a:cubicBezTo>
                      <a:pt x="93364" y="1222"/>
                      <a:pt x="91756" y="63"/>
                      <a:pt x="89343" y="63"/>
                    </a:cubicBezTo>
                    <a:cubicBezTo>
                      <a:pt x="85323" y="63"/>
                      <a:pt x="49140" y="26343"/>
                      <a:pt x="25421" y="75426"/>
                    </a:cubicBezTo>
                    <a:cubicBezTo>
                      <a:pt x="4917" y="117939"/>
                      <a:pt x="93" y="160838"/>
                      <a:pt x="93" y="193302"/>
                    </a:cubicBezTo>
                    <a:cubicBezTo>
                      <a:pt x="93" y="223447"/>
                      <a:pt x="4515" y="270211"/>
                      <a:pt x="26627" y="313883"/>
                    </a:cubicBezTo>
                    <a:cubicBezTo>
                      <a:pt x="50748" y="361420"/>
                      <a:pt x="85323" y="386541"/>
                      <a:pt x="89343" y="386541"/>
                    </a:cubicBezTo>
                    <a:cubicBezTo>
                      <a:pt x="91756" y="386541"/>
                      <a:pt x="93364" y="385381"/>
                      <a:pt x="93364" y="3826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360EB76-EA6F-70D7-071A-2CD34044EA5F}"/>
                  </a:ext>
                </a:extLst>
              </p:cNvPr>
              <p:cNvSpPr/>
              <p:nvPr>
                <p:custDataLst>
                  <p:tags r:id="rId125"/>
                </p:custDataLst>
              </p:nvPr>
            </p:nvSpPr>
            <p:spPr>
              <a:xfrm>
                <a:off x="6440143" y="4803988"/>
                <a:ext cx="184531" cy="250051"/>
              </a:xfrm>
              <a:custGeom>
                <a:avLst/>
                <a:gdLst>
                  <a:gd name="connsiteX0" fmla="*/ 183422 w 184531"/>
                  <a:gd name="connsiteY0" fmla="*/ 25184 h 250051"/>
                  <a:gd name="connsiteX1" fmla="*/ 184628 w 184531"/>
                  <a:gd name="connsiteY1" fmla="*/ 18227 h 250051"/>
                  <a:gd name="connsiteX2" fmla="*/ 172970 w 184531"/>
                  <a:gd name="connsiteY2" fmla="*/ 7792 h 250051"/>
                  <a:gd name="connsiteX3" fmla="*/ 156486 w 184531"/>
                  <a:gd name="connsiteY3" fmla="*/ 24411 h 250051"/>
                  <a:gd name="connsiteX4" fmla="*/ 119097 w 184531"/>
                  <a:gd name="connsiteY4" fmla="*/ 63 h 250051"/>
                  <a:gd name="connsiteX5" fmla="*/ 23414 w 184531"/>
                  <a:gd name="connsiteY5" fmla="*/ 109823 h 250051"/>
                  <a:gd name="connsiteX6" fmla="*/ 76884 w 184531"/>
                  <a:gd name="connsiteY6" fmla="*/ 170886 h 250051"/>
                  <a:gd name="connsiteX7" fmla="*/ 123520 w 184531"/>
                  <a:gd name="connsiteY7" fmla="*/ 148470 h 250051"/>
                  <a:gd name="connsiteX8" fmla="*/ 123922 w 184531"/>
                  <a:gd name="connsiteY8" fmla="*/ 148857 h 250051"/>
                  <a:gd name="connsiteX9" fmla="*/ 110655 w 184531"/>
                  <a:gd name="connsiteY9" fmla="*/ 199872 h 250051"/>
                  <a:gd name="connsiteX10" fmla="*/ 52762 w 184531"/>
                  <a:gd name="connsiteY10" fmla="*/ 241612 h 250051"/>
                  <a:gd name="connsiteX11" fmla="*/ 20600 w 184531"/>
                  <a:gd name="connsiteY11" fmla="*/ 237747 h 250051"/>
                  <a:gd name="connsiteX12" fmla="*/ 37083 w 184531"/>
                  <a:gd name="connsiteY12" fmla="*/ 217650 h 250051"/>
                  <a:gd name="connsiteX13" fmla="*/ 21806 w 184531"/>
                  <a:gd name="connsiteY13" fmla="*/ 204123 h 250051"/>
                  <a:gd name="connsiteX14" fmla="*/ 96 w 184531"/>
                  <a:gd name="connsiteY14" fmla="*/ 226539 h 250051"/>
                  <a:gd name="connsiteX15" fmla="*/ 53567 w 184531"/>
                  <a:gd name="connsiteY15" fmla="*/ 250114 h 250051"/>
                  <a:gd name="connsiteX16" fmla="*/ 138797 w 184531"/>
                  <a:gd name="connsiteY16" fmla="*/ 196780 h 250051"/>
                  <a:gd name="connsiteX17" fmla="*/ 183422 w 184531"/>
                  <a:gd name="connsiteY17" fmla="*/ 25184 h 250051"/>
                  <a:gd name="connsiteX18" fmla="*/ 131158 w 184531"/>
                  <a:gd name="connsiteY18" fmla="*/ 121417 h 250051"/>
                  <a:gd name="connsiteX19" fmla="*/ 110655 w 184531"/>
                  <a:gd name="connsiteY19" fmla="*/ 148470 h 250051"/>
                  <a:gd name="connsiteX20" fmla="*/ 78090 w 184531"/>
                  <a:gd name="connsiteY20" fmla="*/ 162384 h 250051"/>
                  <a:gd name="connsiteX21" fmla="*/ 51958 w 184531"/>
                  <a:gd name="connsiteY21" fmla="*/ 126828 h 250051"/>
                  <a:gd name="connsiteX22" fmla="*/ 74472 w 184531"/>
                  <a:gd name="connsiteY22" fmla="*/ 42962 h 250051"/>
                  <a:gd name="connsiteX23" fmla="*/ 119500 w 184531"/>
                  <a:gd name="connsiteY23" fmla="*/ 8565 h 250051"/>
                  <a:gd name="connsiteX24" fmla="*/ 151662 w 184531"/>
                  <a:gd name="connsiteY24" fmla="*/ 41802 h 250051"/>
                  <a:gd name="connsiteX25" fmla="*/ 150456 w 184531"/>
                  <a:gd name="connsiteY25" fmla="*/ 47600 h 250051"/>
                  <a:gd name="connsiteX26" fmla="*/ 131158 w 184531"/>
                  <a:gd name="connsiteY26" fmla="*/ 121417 h 250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4531" h="250051">
                    <a:moveTo>
                      <a:pt x="183422" y="25184"/>
                    </a:moveTo>
                    <a:cubicBezTo>
                      <a:pt x="183824" y="22865"/>
                      <a:pt x="184628" y="20933"/>
                      <a:pt x="184628" y="18227"/>
                    </a:cubicBezTo>
                    <a:cubicBezTo>
                      <a:pt x="184628" y="11657"/>
                      <a:pt x="179804" y="7792"/>
                      <a:pt x="172970" y="7792"/>
                    </a:cubicBezTo>
                    <a:cubicBezTo>
                      <a:pt x="168949" y="7792"/>
                      <a:pt x="158094" y="10498"/>
                      <a:pt x="156486" y="24411"/>
                    </a:cubicBezTo>
                    <a:cubicBezTo>
                      <a:pt x="149250" y="10111"/>
                      <a:pt x="135179" y="63"/>
                      <a:pt x="119097" y="63"/>
                    </a:cubicBezTo>
                    <a:cubicBezTo>
                      <a:pt x="73266" y="63"/>
                      <a:pt x="23414" y="54170"/>
                      <a:pt x="23414" y="109823"/>
                    </a:cubicBezTo>
                    <a:cubicBezTo>
                      <a:pt x="23414" y="148084"/>
                      <a:pt x="47938" y="170886"/>
                      <a:pt x="76884" y="170886"/>
                    </a:cubicBezTo>
                    <a:cubicBezTo>
                      <a:pt x="100604" y="170886"/>
                      <a:pt x="119500" y="152722"/>
                      <a:pt x="123520" y="148470"/>
                    </a:cubicBezTo>
                    <a:lnTo>
                      <a:pt x="123922" y="148857"/>
                    </a:lnTo>
                    <a:cubicBezTo>
                      <a:pt x="115479" y="183253"/>
                      <a:pt x="110655" y="199099"/>
                      <a:pt x="110655" y="199872"/>
                    </a:cubicBezTo>
                    <a:cubicBezTo>
                      <a:pt x="109047" y="203350"/>
                      <a:pt x="95378" y="241612"/>
                      <a:pt x="52762" y="241612"/>
                    </a:cubicBezTo>
                    <a:cubicBezTo>
                      <a:pt x="45124" y="241612"/>
                      <a:pt x="31857" y="241225"/>
                      <a:pt x="20600" y="237747"/>
                    </a:cubicBezTo>
                    <a:cubicBezTo>
                      <a:pt x="32661" y="234268"/>
                      <a:pt x="37083" y="224220"/>
                      <a:pt x="37083" y="217650"/>
                    </a:cubicBezTo>
                    <a:cubicBezTo>
                      <a:pt x="37083" y="211466"/>
                      <a:pt x="32661" y="204123"/>
                      <a:pt x="21806" y="204123"/>
                    </a:cubicBezTo>
                    <a:cubicBezTo>
                      <a:pt x="12961" y="204123"/>
                      <a:pt x="96" y="211080"/>
                      <a:pt x="96" y="226539"/>
                    </a:cubicBezTo>
                    <a:cubicBezTo>
                      <a:pt x="96" y="242384"/>
                      <a:pt x="14972" y="250114"/>
                      <a:pt x="53567" y="250114"/>
                    </a:cubicBezTo>
                    <a:cubicBezTo>
                      <a:pt x="103820" y="250114"/>
                      <a:pt x="132767" y="219969"/>
                      <a:pt x="138797" y="196780"/>
                    </a:cubicBezTo>
                    <a:lnTo>
                      <a:pt x="183422" y="25184"/>
                    </a:lnTo>
                    <a:close/>
                    <a:moveTo>
                      <a:pt x="131158" y="121417"/>
                    </a:moveTo>
                    <a:cubicBezTo>
                      <a:pt x="128746" y="131465"/>
                      <a:pt x="119500" y="141127"/>
                      <a:pt x="110655" y="148470"/>
                    </a:cubicBezTo>
                    <a:cubicBezTo>
                      <a:pt x="102212" y="155427"/>
                      <a:pt x="89749" y="162384"/>
                      <a:pt x="78090" y="162384"/>
                    </a:cubicBezTo>
                    <a:cubicBezTo>
                      <a:pt x="57989" y="162384"/>
                      <a:pt x="51958" y="142287"/>
                      <a:pt x="51958" y="126828"/>
                    </a:cubicBezTo>
                    <a:cubicBezTo>
                      <a:pt x="51958" y="108277"/>
                      <a:pt x="63617" y="62672"/>
                      <a:pt x="74472" y="42962"/>
                    </a:cubicBezTo>
                    <a:cubicBezTo>
                      <a:pt x="85327" y="24024"/>
                      <a:pt x="102614" y="8565"/>
                      <a:pt x="119500" y="8565"/>
                    </a:cubicBezTo>
                    <a:cubicBezTo>
                      <a:pt x="146034" y="8565"/>
                      <a:pt x="151662" y="39870"/>
                      <a:pt x="151662" y="41802"/>
                    </a:cubicBezTo>
                    <a:cubicBezTo>
                      <a:pt x="151662" y="43735"/>
                      <a:pt x="150858" y="46054"/>
                      <a:pt x="150456" y="47600"/>
                    </a:cubicBezTo>
                    <a:lnTo>
                      <a:pt x="131158" y="121417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A7A43D22-6DB0-366A-4704-E4A0FCD9442F}"/>
                  </a:ext>
                </a:extLst>
              </p:cNvPr>
              <p:cNvSpPr/>
              <p:nvPr>
                <p:custDataLst>
                  <p:tags r:id="rId126"/>
                </p:custDataLst>
              </p:nvPr>
            </p:nvSpPr>
            <p:spPr>
              <a:xfrm>
                <a:off x="6663209" y="4684952"/>
                <a:ext cx="93271" cy="386477"/>
              </a:xfrm>
              <a:custGeom>
                <a:avLst/>
                <a:gdLst>
                  <a:gd name="connsiteX0" fmla="*/ 93373 w 93271"/>
                  <a:gd name="connsiteY0" fmla="*/ 193302 h 386477"/>
                  <a:gd name="connsiteX1" fmla="*/ 66839 w 93271"/>
                  <a:gd name="connsiteY1" fmla="*/ 72721 h 386477"/>
                  <a:gd name="connsiteX2" fmla="*/ 4122 w 93271"/>
                  <a:gd name="connsiteY2" fmla="*/ 63 h 386477"/>
                  <a:gd name="connsiteX3" fmla="*/ 102 w 93271"/>
                  <a:gd name="connsiteY3" fmla="*/ 3928 h 386477"/>
                  <a:gd name="connsiteX4" fmla="*/ 7740 w 93271"/>
                  <a:gd name="connsiteY4" fmla="*/ 12817 h 386477"/>
                  <a:gd name="connsiteX5" fmla="*/ 70055 w 93271"/>
                  <a:gd name="connsiteY5" fmla="*/ 193302 h 386477"/>
                  <a:gd name="connsiteX6" fmla="*/ 5328 w 93271"/>
                  <a:gd name="connsiteY6" fmla="*/ 376106 h 386477"/>
                  <a:gd name="connsiteX7" fmla="*/ 102 w 93271"/>
                  <a:gd name="connsiteY7" fmla="*/ 382676 h 386477"/>
                  <a:gd name="connsiteX8" fmla="*/ 4122 w 93271"/>
                  <a:gd name="connsiteY8" fmla="*/ 386541 h 386477"/>
                  <a:gd name="connsiteX9" fmla="*/ 68045 w 93271"/>
                  <a:gd name="connsiteY9" fmla="*/ 311178 h 386477"/>
                  <a:gd name="connsiteX10" fmla="*/ 93373 w 93271"/>
                  <a:gd name="connsiteY10" fmla="*/ 193302 h 38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271" h="386477">
                    <a:moveTo>
                      <a:pt x="93373" y="193302"/>
                    </a:moveTo>
                    <a:cubicBezTo>
                      <a:pt x="93373" y="163156"/>
                      <a:pt x="88950" y="116393"/>
                      <a:pt x="66839" y="72721"/>
                    </a:cubicBezTo>
                    <a:cubicBezTo>
                      <a:pt x="42717" y="25184"/>
                      <a:pt x="8142" y="63"/>
                      <a:pt x="4122" y="63"/>
                    </a:cubicBezTo>
                    <a:cubicBezTo>
                      <a:pt x="1710" y="63"/>
                      <a:pt x="102" y="1609"/>
                      <a:pt x="102" y="3928"/>
                    </a:cubicBezTo>
                    <a:cubicBezTo>
                      <a:pt x="102" y="5087"/>
                      <a:pt x="102" y="5860"/>
                      <a:pt x="7740" y="12817"/>
                    </a:cubicBezTo>
                    <a:cubicBezTo>
                      <a:pt x="47139" y="51078"/>
                      <a:pt x="70055" y="112528"/>
                      <a:pt x="70055" y="193302"/>
                    </a:cubicBezTo>
                    <a:cubicBezTo>
                      <a:pt x="70055" y="259389"/>
                      <a:pt x="55180" y="327410"/>
                      <a:pt x="5328" y="376106"/>
                    </a:cubicBezTo>
                    <a:cubicBezTo>
                      <a:pt x="102" y="380744"/>
                      <a:pt x="102" y="381517"/>
                      <a:pt x="102" y="382676"/>
                    </a:cubicBezTo>
                    <a:cubicBezTo>
                      <a:pt x="102" y="384995"/>
                      <a:pt x="1710" y="386541"/>
                      <a:pt x="4122" y="386541"/>
                    </a:cubicBezTo>
                    <a:cubicBezTo>
                      <a:pt x="8142" y="386541"/>
                      <a:pt x="44325" y="360260"/>
                      <a:pt x="68045" y="311178"/>
                    </a:cubicBezTo>
                    <a:cubicBezTo>
                      <a:pt x="88548" y="268665"/>
                      <a:pt x="93373" y="225766"/>
                      <a:pt x="93373" y="193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28139412-004A-FFCE-9235-FFA865FE3C93}"/>
                  </a:ext>
                </a:extLst>
              </p:cNvPr>
              <p:cNvSpPr/>
              <p:nvPr>
                <p:custDataLst>
                  <p:tags r:id="rId127"/>
                </p:custDataLst>
              </p:nvPr>
            </p:nvSpPr>
            <p:spPr>
              <a:xfrm>
                <a:off x="6827032" y="4760164"/>
                <a:ext cx="190240" cy="13256"/>
              </a:xfrm>
              <a:custGeom>
                <a:avLst/>
                <a:gdLst>
                  <a:gd name="connsiteX0" fmla="*/ 179089 w 190240"/>
                  <a:gd name="connsiteY0" fmla="*/ 13315 h 13256"/>
                  <a:gd name="connsiteX1" fmla="*/ 190346 w 190240"/>
                  <a:gd name="connsiteY1" fmla="*/ 6823 h 13256"/>
                  <a:gd name="connsiteX2" fmla="*/ 179089 w 190240"/>
                  <a:gd name="connsiteY2" fmla="*/ 59 h 13256"/>
                  <a:gd name="connsiteX3" fmla="*/ 11362 w 190240"/>
                  <a:gd name="connsiteY3" fmla="*/ 59 h 13256"/>
                  <a:gd name="connsiteX4" fmla="*/ 105 w 190240"/>
                  <a:gd name="connsiteY4" fmla="*/ 6552 h 13256"/>
                  <a:gd name="connsiteX5" fmla="*/ 11362 w 190240"/>
                  <a:gd name="connsiteY5" fmla="*/ 13315 h 13256"/>
                  <a:gd name="connsiteX6" fmla="*/ 179089 w 190240"/>
                  <a:gd name="connsiteY6" fmla="*/ 13315 h 1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240" h="13256">
                    <a:moveTo>
                      <a:pt x="179089" y="13315"/>
                    </a:moveTo>
                    <a:cubicBezTo>
                      <a:pt x="183592" y="13315"/>
                      <a:pt x="190346" y="13315"/>
                      <a:pt x="190346" y="6823"/>
                    </a:cubicBezTo>
                    <a:cubicBezTo>
                      <a:pt x="190346" y="59"/>
                      <a:pt x="183874" y="59"/>
                      <a:pt x="179089" y="59"/>
                    </a:cubicBezTo>
                    <a:lnTo>
                      <a:pt x="11362" y="59"/>
                    </a:lnTo>
                    <a:cubicBezTo>
                      <a:pt x="6860" y="59"/>
                      <a:pt x="105" y="59"/>
                      <a:pt x="105" y="6552"/>
                    </a:cubicBezTo>
                    <a:cubicBezTo>
                      <a:pt x="105" y="13315"/>
                      <a:pt x="6578" y="13315"/>
                      <a:pt x="11362" y="13315"/>
                    </a:cubicBezTo>
                    <a:lnTo>
                      <a:pt x="179089" y="13315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D82F269-D399-531F-66E8-1360A8505B0B}"/>
                  </a:ext>
                </a:extLst>
              </p:cNvPr>
              <p:cNvSpPr/>
              <p:nvPr>
                <p:custDataLst>
                  <p:tags r:id="rId128"/>
                </p:custDataLst>
              </p:nvPr>
            </p:nvSpPr>
            <p:spPr>
              <a:xfrm>
                <a:off x="7078584" y="4654926"/>
                <a:ext cx="102437" cy="179634"/>
              </a:xfrm>
              <a:custGeom>
                <a:avLst/>
                <a:gdLst>
                  <a:gd name="connsiteX0" fmla="*/ 63713 w 102437"/>
                  <a:gd name="connsiteY0" fmla="*/ 7634 h 179634"/>
                  <a:gd name="connsiteX1" fmla="*/ 55270 w 102437"/>
                  <a:gd name="connsiteY1" fmla="*/ 59 h 179634"/>
                  <a:gd name="connsiteX2" fmla="*/ 112 w 102437"/>
                  <a:gd name="connsiteY2" fmla="*/ 17373 h 179634"/>
                  <a:gd name="connsiteX3" fmla="*/ 112 w 102437"/>
                  <a:gd name="connsiteY3" fmla="*/ 27113 h 179634"/>
                  <a:gd name="connsiteX4" fmla="*/ 40918 w 102437"/>
                  <a:gd name="connsiteY4" fmla="*/ 19538 h 179634"/>
                  <a:gd name="connsiteX5" fmla="*/ 40918 w 102437"/>
                  <a:gd name="connsiteY5" fmla="*/ 157510 h 179634"/>
                  <a:gd name="connsiteX6" fmla="*/ 12776 w 102437"/>
                  <a:gd name="connsiteY6" fmla="*/ 169955 h 179634"/>
                  <a:gd name="connsiteX7" fmla="*/ 2082 w 102437"/>
                  <a:gd name="connsiteY7" fmla="*/ 169955 h 179634"/>
                  <a:gd name="connsiteX8" fmla="*/ 2082 w 102437"/>
                  <a:gd name="connsiteY8" fmla="*/ 179694 h 179634"/>
                  <a:gd name="connsiteX9" fmla="*/ 52175 w 102437"/>
                  <a:gd name="connsiteY9" fmla="*/ 178612 h 179634"/>
                  <a:gd name="connsiteX10" fmla="*/ 102549 w 102437"/>
                  <a:gd name="connsiteY10" fmla="*/ 179694 h 179634"/>
                  <a:gd name="connsiteX11" fmla="*/ 102549 w 102437"/>
                  <a:gd name="connsiteY11" fmla="*/ 169955 h 179634"/>
                  <a:gd name="connsiteX12" fmla="*/ 91855 w 102437"/>
                  <a:gd name="connsiteY12" fmla="*/ 169955 h 179634"/>
                  <a:gd name="connsiteX13" fmla="*/ 63713 w 102437"/>
                  <a:gd name="connsiteY13" fmla="*/ 157510 h 179634"/>
                  <a:gd name="connsiteX14" fmla="*/ 63713 w 102437"/>
                  <a:gd name="connsiteY14" fmla="*/ 7634 h 179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437" h="179634">
                    <a:moveTo>
                      <a:pt x="63713" y="7634"/>
                    </a:moveTo>
                    <a:cubicBezTo>
                      <a:pt x="63713" y="330"/>
                      <a:pt x="63150" y="59"/>
                      <a:pt x="55270" y="59"/>
                    </a:cubicBezTo>
                    <a:cubicBezTo>
                      <a:pt x="37259" y="17103"/>
                      <a:pt x="11650" y="17373"/>
                      <a:pt x="112" y="17373"/>
                    </a:cubicBezTo>
                    <a:lnTo>
                      <a:pt x="112" y="27113"/>
                    </a:lnTo>
                    <a:cubicBezTo>
                      <a:pt x="6866" y="27113"/>
                      <a:pt x="25440" y="27113"/>
                      <a:pt x="40918" y="19538"/>
                    </a:cubicBezTo>
                    <a:lnTo>
                      <a:pt x="40918" y="157510"/>
                    </a:lnTo>
                    <a:cubicBezTo>
                      <a:pt x="40918" y="166438"/>
                      <a:pt x="40918" y="169955"/>
                      <a:pt x="12776" y="169955"/>
                    </a:cubicBezTo>
                    <a:lnTo>
                      <a:pt x="2082" y="169955"/>
                    </a:lnTo>
                    <a:lnTo>
                      <a:pt x="2082" y="179694"/>
                    </a:lnTo>
                    <a:cubicBezTo>
                      <a:pt x="7147" y="179424"/>
                      <a:pt x="41762" y="178612"/>
                      <a:pt x="52175" y="178612"/>
                    </a:cubicBezTo>
                    <a:cubicBezTo>
                      <a:pt x="60899" y="178612"/>
                      <a:pt x="96358" y="179424"/>
                      <a:pt x="102549" y="179694"/>
                    </a:cubicBezTo>
                    <a:lnTo>
                      <a:pt x="102549" y="169955"/>
                    </a:lnTo>
                    <a:lnTo>
                      <a:pt x="91855" y="169955"/>
                    </a:lnTo>
                    <a:cubicBezTo>
                      <a:pt x="63713" y="169955"/>
                      <a:pt x="63713" y="166438"/>
                      <a:pt x="63713" y="157510"/>
                    </a:cubicBezTo>
                    <a:lnTo>
                      <a:pt x="63713" y="7634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14E4074-9588-BE86-2263-9D34532F38F7}"/>
                  </a:ext>
                </a:extLst>
              </p:cNvPr>
              <p:cNvSpPr/>
              <p:nvPr>
                <p:custDataLst>
                  <p:tags r:id="rId129"/>
                </p:custDataLst>
              </p:nvPr>
            </p:nvSpPr>
            <p:spPr>
              <a:xfrm>
                <a:off x="7374511" y="4808239"/>
                <a:ext cx="42615" cy="166572"/>
              </a:xfrm>
              <a:custGeom>
                <a:avLst/>
                <a:gdLst>
                  <a:gd name="connsiteX0" fmla="*/ 42734 w 42615"/>
                  <a:gd name="connsiteY0" fmla="*/ 20546 h 166572"/>
                  <a:gd name="connsiteX1" fmla="*/ 21427 w 42615"/>
                  <a:gd name="connsiteY1" fmla="*/ 63 h 166572"/>
                  <a:gd name="connsiteX2" fmla="*/ 119 w 42615"/>
                  <a:gd name="connsiteY2" fmla="*/ 20546 h 166572"/>
                  <a:gd name="connsiteX3" fmla="*/ 21427 w 42615"/>
                  <a:gd name="connsiteY3" fmla="*/ 41029 h 166572"/>
                  <a:gd name="connsiteX4" fmla="*/ 42734 w 42615"/>
                  <a:gd name="connsiteY4" fmla="*/ 20546 h 166572"/>
                  <a:gd name="connsiteX5" fmla="*/ 42734 w 42615"/>
                  <a:gd name="connsiteY5" fmla="*/ 146151 h 166572"/>
                  <a:gd name="connsiteX6" fmla="*/ 21427 w 42615"/>
                  <a:gd name="connsiteY6" fmla="*/ 125668 h 166572"/>
                  <a:gd name="connsiteX7" fmla="*/ 119 w 42615"/>
                  <a:gd name="connsiteY7" fmla="*/ 146151 h 166572"/>
                  <a:gd name="connsiteX8" fmla="*/ 21427 w 42615"/>
                  <a:gd name="connsiteY8" fmla="*/ 166635 h 166572"/>
                  <a:gd name="connsiteX9" fmla="*/ 42734 w 42615"/>
                  <a:gd name="connsiteY9" fmla="*/ 146151 h 166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615" h="166572">
                    <a:moveTo>
                      <a:pt x="42734" y="20546"/>
                    </a:moveTo>
                    <a:cubicBezTo>
                      <a:pt x="42734" y="9338"/>
                      <a:pt x="33085" y="63"/>
                      <a:pt x="21427" y="63"/>
                    </a:cubicBezTo>
                    <a:cubicBezTo>
                      <a:pt x="9768" y="63"/>
                      <a:pt x="119" y="9338"/>
                      <a:pt x="119" y="20546"/>
                    </a:cubicBezTo>
                    <a:cubicBezTo>
                      <a:pt x="119" y="31754"/>
                      <a:pt x="9768" y="41029"/>
                      <a:pt x="21427" y="41029"/>
                    </a:cubicBezTo>
                    <a:cubicBezTo>
                      <a:pt x="33085" y="41029"/>
                      <a:pt x="42734" y="31754"/>
                      <a:pt x="42734" y="20546"/>
                    </a:cubicBezTo>
                    <a:close/>
                    <a:moveTo>
                      <a:pt x="42734" y="146151"/>
                    </a:moveTo>
                    <a:cubicBezTo>
                      <a:pt x="42734" y="134944"/>
                      <a:pt x="33085" y="125668"/>
                      <a:pt x="21427" y="125668"/>
                    </a:cubicBezTo>
                    <a:cubicBezTo>
                      <a:pt x="9768" y="125668"/>
                      <a:pt x="119" y="134944"/>
                      <a:pt x="119" y="146151"/>
                    </a:cubicBezTo>
                    <a:cubicBezTo>
                      <a:pt x="119" y="157359"/>
                      <a:pt x="9768" y="166635"/>
                      <a:pt x="21427" y="166635"/>
                    </a:cubicBezTo>
                    <a:cubicBezTo>
                      <a:pt x="33085" y="166635"/>
                      <a:pt x="42734" y="157359"/>
                      <a:pt x="42734" y="146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122DAAC8-B488-0FC8-3EDA-8649FF17CE99}"/>
                  </a:ext>
                </a:extLst>
              </p:cNvPr>
              <p:cNvSpPr/>
              <p:nvPr>
                <p:custDataLst>
                  <p:tags r:id="rId130"/>
                </p:custDataLst>
              </p:nvPr>
            </p:nvSpPr>
            <p:spPr>
              <a:xfrm>
                <a:off x="7474126" y="4832973"/>
                <a:ext cx="267350" cy="90435"/>
              </a:xfrm>
              <a:custGeom>
                <a:avLst/>
                <a:gdLst>
                  <a:gd name="connsiteX0" fmla="*/ 253803 w 267350"/>
                  <a:gd name="connsiteY0" fmla="*/ 15522 h 90435"/>
                  <a:gd name="connsiteX1" fmla="*/ 267472 w 267350"/>
                  <a:gd name="connsiteY1" fmla="*/ 7792 h 90435"/>
                  <a:gd name="connsiteX2" fmla="*/ 254205 w 267350"/>
                  <a:gd name="connsiteY2" fmla="*/ 63 h 90435"/>
                  <a:gd name="connsiteX3" fmla="*/ 13389 w 267350"/>
                  <a:gd name="connsiteY3" fmla="*/ 63 h 90435"/>
                  <a:gd name="connsiteX4" fmla="*/ 122 w 267350"/>
                  <a:gd name="connsiteY4" fmla="*/ 7792 h 90435"/>
                  <a:gd name="connsiteX5" fmla="*/ 13791 w 267350"/>
                  <a:gd name="connsiteY5" fmla="*/ 15522 h 90435"/>
                  <a:gd name="connsiteX6" fmla="*/ 253803 w 267350"/>
                  <a:gd name="connsiteY6" fmla="*/ 15522 h 90435"/>
                  <a:gd name="connsiteX7" fmla="*/ 254205 w 267350"/>
                  <a:gd name="connsiteY7" fmla="*/ 90499 h 90435"/>
                  <a:gd name="connsiteX8" fmla="*/ 267472 w 267350"/>
                  <a:gd name="connsiteY8" fmla="*/ 82769 h 90435"/>
                  <a:gd name="connsiteX9" fmla="*/ 253803 w 267350"/>
                  <a:gd name="connsiteY9" fmla="*/ 75039 h 90435"/>
                  <a:gd name="connsiteX10" fmla="*/ 13791 w 267350"/>
                  <a:gd name="connsiteY10" fmla="*/ 75039 h 90435"/>
                  <a:gd name="connsiteX11" fmla="*/ 122 w 267350"/>
                  <a:gd name="connsiteY11" fmla="*/ 82769 h 90435"/>
                  <a:gd name="connsiteX12" fmla="*/ 13389 w 267350"/>
                  <a:gd name="connsiteY12" fmla="*/ 90499 h 90435"/>
                  <a:gd name="connsiteX13" fmla="*/ 254205 w 267350"/>
                  <a:gd name="connsiteY13" fmla="*/ 90499 h 9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350" h="90435">
                    <a:moveTo>
                      <a:pt x="253803" y="15522"/>
                    </a:moveTo>
                    <a:cubicBezTo>
                      <a:pt x="259833" y="15522"/>
                      <a:pt x="267472" y="15522"/>
                      <a:pt x="267472" y="7792"/>
                    </a:cubicBezTo>
                    <a:cubicBezTo>
                      <a:pt x="267472" y="63"/>
                      <a:pt x="259833" y="63"/>
                      <a:pt x="254205" y="63"/>
                    </a:cubicBezTo>
                    <a:lnTo>
                      <a:pt x="13389" y="63"/>
                    </a:lnTo>
                    <a:cubicBezTo>
                      <a:pt x="7760" y="63"/>
                      <a:pt x="122" y="63"/>
                      <a:pt x="122" y="7792"/>
                    </a:cubicBezTo>
                    <a:cubicBezTo>
                      <a:pt x="122" y="15522"/>
                      <a:pt x="7760" y="15522"/>
                      <a:pt x="13791" y="15522"/>
                    </a:cubicBezTo>
                    <a:lnTo>
                      <a:pt x="253803" y="15522"/>
                    </a:lnTo>
                    <a:close/>
                    <a:moveTo>
                      <a:pt x="254205" y="90499"/>
                    </a:moveTo>
                    <a:cubicBezTo>
                      <a:pt x="259833" y="90499"/>
                      <a:pt x="267472" y="90499"/>
                      <a:pt x="267472" y="82769"/>
                    </a:cubicBezTo>
                    <a:cubicBezTo>
                      <a:pt x="267472" y="75039"/>
                      <a:pt x="259833" y="75039"/>
                      <a:pt x="253803" y="75039"/>
                    </a:cubicBezTo>
                    <a:lnTo>
                      <a:pt x="13791" y="75039"/>
                    </a:lnTo>
                    <a:cubicBezTo>
                      <a:pt x="7760" y="75039"/>
                      <a:pt x="122" y="75039"/>
                      <a:pt x="122" y="82769"/>
                    </a:cubicBezTo>
                    <a:cubicBezTo>
                      <a:pt x="122" y="90499"/>
                      <a:pt x="7760" y="90499"/>
                      <a:pt x="13389" y="90499"/>
                    </a:cubicBezTo>
                    <a:lnTo>
                      <a:pt x="254205" y="90499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33E9DC8F-80E7-A01A-8E6B-644478A6B1ED}"/>
                  </a:ext>
                </a:extLst>
              </p:cNvPr>
              <p:cNvSpPr/>
              <p:nvPr>
                <p:custDataLst>
                  <p:tags r:id="rId131"/>
                </p:custDataLst>
              </p:nvPr>
            </p:nvSpPr>
            <p:spPr>
              <a:xfrm>
                <a:off x="7882006" y="4803988"/>
                <a:ext cx="184531" cy="250051"/>
              </a:xfrm>
              <a:custGeom>
                <a:avLst/>
                <a:gdLst>
                  <a:gd name="connsiteX0" fmla="*/ 183458 w 184531"/>
                  <a:gd name="connsiteY0" fmla="*/ 25184 h 250051"/>
                  <a:gd name="connsiteX1" fmla="*/ 184664 w 184531"/>
                  <a:gd name="connsiteY1" fmla="*/ 18227 h 250051"/>
                  <a:gd name="connsiteX2" fmla="*/ 173005 w 184531"/>
                  <a:gd name="connsiteY2" fmla="*/ 7792 h 250051"/>
                  <a:gd name="connsiteX3" fmla="*/ 156522 w 184531"/>
                  <a:gd name="connsiteY3" fmla="*/ 24411 h 250051"/>
                  <a:gd name="connsiteX4" fmla="*/ 119133 w 184531"/>
                  <a:gd name="connsiteY4" fmla="*/ 63 h 250051"/>
                  <a:gd name="connsiteX5" fmla="*/ 23450 w 184531"/>
                  <a:gd name="connsiteY5" fmla="*/ 109823 h 250051"/>
                  <a:gd name="connsiteX6" fmla="*/ 76920 w 184531"/>
                  <a:gd name="connsiteY6" fmla="*/ 170886 h 250051"/>
                  <a:gd name="connsiteX7" fmla="*/ 123556 w 184531"/>
                  <a:gd name="connsiteY7" fmla="*/ 148470 h 250051"/>
                  <a:gd name="connsiteX8" fmla="*/ 123958 w 184531"/>
                  <a:gd name="connsiteY8" fmla="*/ 148857 h 250051"/>
                  <a:gd name="connsiteX9" fmla="*/ 110691 w 184531"/>
                  <a:gd name="connsiteY9" fmla="*/ 199872 h 250051"/>
                  <a:gd name="connsiteX10" fmla="*/ 52798 w 184531"/>
                  <a:gd name="connsiteY10" fmla="*/ 241612 h 250051"/>
                  <a:gd name="connsiteX11" fmla="*/ 20636 w 184531"/>
                  <a:gd name="connsiteY11" fmla="*/ 237747 h 250051"/>
                  <a:gd name="connsiteX12" fmla="*/ 37119 w 184531"/>
                  <a:gd name="connsiteY12" fmla="*/ 217650 h 250051"/>
                  <a:gd name="connsiteX13" fmla="*/ 21842 w 184531"/>
                  <a:gd name="connsiteY13" fmla="*/ 204123 h 250051"/>
                  <a:gd name="connsiteX14" fmla="*/ 132 w 184531"/>
                  <a:gd name="connsiteY14" fmla="*/ 226539 h 250051"/>
                  <a:gd name="connsiteX15" fmla="*/ 53602 w 184531"/>
                  <a:gd name="connsiteY15" fmla="*/ 250114 h 250051"/>
                  <a:gd name="connsiteX16" fmla="*/ 138833 w 184531"/>
                  <a:gd name="connsiteY16" fmla="*/ 196780 h 250051"/>
                  <a:gd name="connsiteX17" fmla="*/ 183458 w 184531"/>
                  <a:gd name="connsiteY17" fmla="*/ 25184 h 250051"/>
                  <a:gd name="connsiteX18" fmla="*/ 131194 w 184531"/>
                  <a:gd name="connsiteY18" fmla="*/ 121417 h 250051"/>
                  <a:gd name="connsiteX19" fmla="*/ 110691 w 184531"/>
                  <a:gd name="connsiteY19" fmla="*/ 148470 h 250051"/>
                  <a:gd name="connsiteX20" fmla="*/ 78126 w 184531"/>
                  <a:gd name="connsiteY20" fmla="*/ 162384 h 250051"/>
                  <a:gd name="connsiteX21" fmla="*/ 51994 w 184531"/>
                  <a:gd name="connsiteY21" fmla="*/ 126828 h 250051"/>
                  <a:gd name="connsiteX22" fmla="*/ 74508 w 184531"/>
                  <a:gd name="connsiteY22" fmla="*/ 42962 h 250051"/>
                  <a:gd name="connsiteX23" fmla="*/ 119535 w 184531"/>
                  <a:gd name="connsiteY23" fmla="*/ 8565 h 250051"/>
                  <a:gd name="connsiteX24" fmla="*/ 151698 w 184531"/>
                  <a:gd name="connsiteY24" fmla="*/ 41802 h 250051"/>
                  <a:gd name="connsiteX25" fmla="*/ 150492 w 184531"/>
                  <a:gd name="connsiteY25" fmla="*/ 47600 h 250051"/>
                  <a:gd name="connsiteX26" fmla="*/ 131194 w 184531"/>
                  <a:gd name="connsiteY26" fmla="*/ 121417 h 250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4531" h="250051">
                    <a:moveTo>
                      <a:pt x="183458" y="25184"/>
                    </a:moveTo>
                    <a:cubicBezTo>
                      <a:pt x="183860" y="22865"/>
                      <a:pt x="184664" y="20933"/>
                      <a:pt x="184664" y="18227"/>
                    </a:cubicBezTo>
                    <a:cubicBezTo>
                      <a:pt x="184664" y="11657"/>
                      <a:pt x="179840" y="7792"/>
                      <a:pt x="173005" y="7792"/>
                    </a:cubicBezTo>
                    <a:cubicBezTo>
                      <a:pt x="168985" y="7792"/>
                      <a:pt x="158130" y="10498"/>
                      <a:pt x="156522" y="24411"/>
                    </a:cubicBezTo>
                    <a:cubicBezTo>
                      <a:pt x="149285" y="10111"/>
                      <a:pt x="135214" y="63"/>
                      <a:pt x="119133" y="63"/>
                    </a:cubicBezTo>
                    <a:cubicBezTo>
                      <a:pt x="73302" y="63"/>
                      <a:pt x="23450" y="54170"/>
                      <a:pt x="23450" y="109823"/>
                    </a:cubicBezTo>
                    <a:cubicBezTo>
                      <a:pt x="23450" y="148084"/>
                      <a:pt x="47974" y="170886"/>
                      <a:pt x="76920" y="170886"/>
                    </a:cubicBezTo>
                    <a:cubicBezTo>
                      <a:pt x="100640" y="170886"/>
                      <a:pt x="119535" y="152722"/>
                      <a:pt x="123556" y="148470"/>
                    </a:cubicBezTo>
                    <a:lnTo>
                      <a:pt x="123958" y="148857"/>
                    </a:lnTo>
                    <a:cubicBezTo>
                      <a:pt x="115515" y="183253"/>
                      <a:pt x="110691" y="199099"/>
                      <a:pt x="110691" y="199872"/>
                    </a:cubicBezTo>
                    <a:cubicBezTo>
                      <a:pt x="109082" y="203350"/>
                      <a:pt x="95413" y="241612"/>
                      <a:pt x="52798" y="241612"/>
                    </a:cubicBezTo>
                    <a:cubicBezTo>
                      <a:pt x="45160" y="241612"/>
                      <a:pt x="31893" y="241225"/>
                      <a:pt x="20636" y="237747"/>
                    </a:cubicBezTo>
                    <a:cubicBezTo>
                      <a:pt x="32697" y="234268"/>
                      <a:pt x="37119" y="224220"/>
                      <a:pt x="37119" y="217650"/>
                    </a:cubicBezTo>
                    <a:cubicBezTo>
                      <a:pt x="37119" y="211466"/>
                      <a:pt x="32697" y="204123"/>
                      <a:pt x="21842" y="204123"/>
                    </a:cubicBezTo>
                    <a:cubicBezTo>
                      <a:pt x="12997" y="204123"/>
                      <a:pt x="132" y="211080"/>
                      <a:pt x="132" y="226539"/>
                    </a:cubicBezTo>
                    <a:cubicBezTo>
                      <a:pt x="132" y="242384"/>
                      <a:pt x="15007" y="250114"/>
                      <a:pt x="53602" y="250114"/>
                    </a:cubicBezTo>
                    <a:cubicBezTo>
                      <a:pt x="103856" y="250114"/>
                      <a:pt x="132802" y="219969"/>
                      <a:pt x="138833" y="196780"/>
                    </a:cubicBezTo>
                    <a:lnTo>
                      <a:pt x="183458" y="25184"/>
                    </a:lnTo>
                    <a:close/>
                    <a:moveTo>
                      <a:pt x="131194" y="121417"/>
                    </a:moveTo>
                    <a:cubicBezTo>
                      <a:pt x="128782" y="131465"/>
                      <a:pt x="119535" y="141127"/>
                      <a:pt x="110691" y="148470"/>
                    </a:cubicBezTo>
                    <a:cubicBezTo>
                      <a:pt x="102248" y="155427"/>
                      <a:pt x="89785" y="162384"/>
                      <a:pt x="78126" y="162384"/>
                    </a:cubicBezTo>
                    <a:cubicBezTo>
                      <a:pt x="58025" y="162384"/>
                      <a:pt x="51994" y="142287"/>
                      <a:pt x="51994" y="126828"/>
                    </a:cubicBezTo>
                    <a:cubicBezTo>
                      <a:pt x="51994" y="108277"/>
                      <a:pt x="63653" y="62672"/>
                      <a:pt x="74508" y="42962"/>
                    </a:cubicBezTo>
                    <a:cubicBezTo>
                      <a:pt x="85363" y="24024"/>
                      <a:pt x="102650" y="8565"/>
                      <a:pt x="119535" y="8565"/>
                    </a:cubicBezTo>
                    <a:cubicBezTo>
                      <a:pt x="146069" y="8565"/>
                      <a:pt x="151698" y="39870"/>
                      <a:pt x="151698" y="41802"/>
                    </a:cubicBezTo>
                    <a:cubicBezTo>
                      <a:pt x="151698" y="43735"/>
                      <a:pt x="150894" y="46054"/>
                      <a:pt x="150492" y="47600"/>
                    </a:cubicBezTo>
                    <a:lnTo>
                      <a:pt x="131194" y="121417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589D7246-85E9-0E55-5901-C57684E167A8}"/>
                  </a:ext>
                </a:extLst>
              </p:cNvPr>
              <p:cNvSpPr/>
              <p:nvPr>
                <p:custDataLst>
                  <p:tags r:id="rId132"/>
                </p:custDataLst>
              </p:nvPr>
            </p:nvSpPr>
            <p:spPr>
              <a:xfrm>
                <a:off x="8112549" y="4760164"/>
                <a:ext cx="190240" cy="13256"/>
              </a:xfrm>
              <a:custGeom>
                <a:avLst/>
                <a:gdLst>
                  <a:gd name="connsiteX0" fmla="*/ 179121 w 190240"/>
                  <a:gd name="connsiteY0" fmla="*/ 13315 h 13256"/>
                  <a:gd name="connsiteX1" fmla="*/ 190378 w 190240"/>
                  <a:gd name="connsiteY1" fmla="*/ 6823 h 13256"/>
                  <a:gd name="connsiteX2" fmla="*/ 179121 w 190240"/>
                  <a:gd name="connsiteY2" fmla="*/ 59 h 13256"/>
                  <a:gd name="connsiteX3" fmla="*/ 11394 w 190240"/>
                  <a:gd name="connsiteY3" fmla="*/ 59 h 13256"/>
                  <a:gd name="connsiteX4" fmla="*/ 137 w 190240"/>
                  <a:gd name="connsiteY4" fmla="*/ 6552 h 13256"/>
                  <a:gd name="connsiteX5" fmla="*/ 11394 w 190240"/>
                  <a:gd name="connsiteY5" fmla="*/ 13315 h 13256"/>
                  <a:gd name="connsiteX6" fmla="*/ 179121 w 190240"/>
                  <a:gd name="connsiteY6" fmla="*/ 13315 h 1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240" h="13256">
                    <a:moveTo>
                      <a:pt x="179121" y="13315"/>
                    </a:moveTo>
                    <a:cubicBezTo>
                      <a:pt x="183624" y="13315"/>
                      <a:pt x="190378" y="13315"/>
                      <a:pt x="190378" y="6823"/>
                    </a:cubicBezTo>
                    <a:cubicBezTo>
                      <a:pt x="190378" y="59"/>
                      <a:pt x="183905" y="59"/>
                      <a:pt x="179121" y="59"/>
                    </a:cubicBezTo>
                    <a:lnTo>
                      <a:pt x="11394" y="59"/>
                    </a:lnTo>
                    <a:cubicBezTo>
                      <a:pt x="6891" y="59"/>
                      <a:pt x="137" y="59"/>
                      <a:pt x="137" y="6552"/>
                    </a:cubicBezTo>
                    <a:cubicBezTo>
                      <a:pt x="137" y="13315"/>
                      <a:pt x="6610" y="13315"/>
                      <a:pt x="11394" y="13315"/>
                    </a:cubicBezTo>
                    <a:lnTo>
                      <a:pt x="179121" y="13315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C9623F9C-EC12-B8B0-E6C7-A93D903DA6A5}"/>
                  </a:ext>
                </a:extLst>
              </p:cNvPr>
              <p:cNvSpPr/>
              <p:nvPr>
                <p:custDataLst>
                  <p:tags r:id="rId133"/>
                </p:custDataLst>
              </p:nvPr>
            </p:nvSpPr>
            <p:spPr>
              <a:xfrm>
                <a:off x="8364101" y="4654926"/>
                <a:ext cx="102437" cy="179634"/>
              </a:xfrm>
              <a:custGeom>
                <a:avLst/>
                <a:gdLst>
                  <a:gd name="connsiteX0" fmla="*/ 63745 w 102437"/>
                  <a:gd name="connsiteY0" fmla="*/ 7634 h 179634"/>
                  <a:gd name="connsiteX1" fmla="*/ 55302 w 102437"/>
                  <a:gd name="connsiteY1" fmla="*/ 59 h 179634"/>
                  <a:gd name="connsiteX2" fmla="*/ 144 w 102437"/>
                  <a:gd name="connsiteY2" fmla="*/ 17373 h 179634"/>
                  <a:gd name="connsiteX3" fmla="*/ 144 w 102437"/>
                  <a:gd name="connsiteY3" fmla="*/ 27113 h 179634"/>
                  <a:gd name="connsiteX4" fmla="*/ 40950 w 102437"/>
                  <a:gd name="connsiteY4" fmla="*/ 19538 h 179634"/>
                  <a:gd name="connsiteX5" fmla="*/ 40950 w 102437"/>
                  <a:gd name="connsiteY5" fmla="*/ 157510 h 179634"/>
                  <a:gd name="connsiteX6" fmla="*/ 12808 w 102437"/>
                  <a:gd name="connsiteY6" fmla="*/ 169955 h 179634"/>
                  <a:gd name="connsiteX7" fmla="*/ 2114 w 102437"/>
                  <a:gd name="connsiteY7" fmla="*/ 169955 h 179634"/>
                  <a:gd name="connsiteX8" fmla="*/ 2114 w 102437"/>
                  <a:gd name="connsiteY8" fmla="*/ 179694 h 179634"/>
                  <a:gd name="connsiteX9" fmla="*/ 52207 w 102437"/>
                  <a:gd name="connsiteY9" fmla="*/ 178612 h 179634"/>
                  <a:gd name="connsiteX10" fmla="*/ 102581 w 102437"/>
                  <a:gd name="connsiteY10" fmla="*/ 179694 h 179634"/>
                  <a:gd name="connsiteX11" fmla="*/ 102581 w 102437"/>
                  <a:gd name="connsiteY11" fmla="*/ 169955 h 179634"/>
                  <a:gd name="connsiteX12" fmla="*/ 91887 w 102437"/>
                  <a:gd name="connsiteY12" fmla="*/ 169955 h 179634"/>
                  <a:gd name="connsiteX13" fmla="*/ 63745 w 102437"/>
                  <a:gd name="connsiteY13" fmla="*/ 157510 h 179634"/>
                  <a:gd name="connsiteX14" fmla="*/ 63745 w 102437"/>
                  <a:gd name="connsiteY14" fmla="*/ 7634 h 179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437" h="179634">
                    <a:moveTo>
                      <a:pt x="63745" y="7634"/>
                    </a:moveTo>
                    <a:cubicBezTo>
                      <a:pt x="63745" y="330"/>
                      <a:pt x="63182" y="59"/>
                      <a:pt x="55302" y="59"/>
                    </a:cubicBezTo>
                    <a:cubicBezTo>
                      <a:pt x="37291" y="17103"/>
                      <a:pt x="11682" y="17373"/>
                      <a:pt x="144" y="17373"/>
                    </a:cubicBezTo>
                    <a:lnTo>
                      <a:pt x="144" y="27113"/>
                    </a:lnTo>
                    <a:cubicBezTo>
                      <a:pt x="6898" y="27113"/>
                      <a:pt x="25472" y="27113"/>
                      <a:pt x="40950" y="19538"/>
                    </a:cubicBezTo>
                    <a:lnTo>
                      <a:pt x="40950" y="157510"/>
                    </a:lnTo>
                    <a:cubicBezTo>
                      <a:pt x="40950" y="166438"/>
                      <a:pt x="40950" y="169955"/>
                      <a:pt x="12808" y="169955"/>
                    </a:cubicBezTo>
                    <a:lnTo>
                      <a:pt x="2114" y="169955"/>
                    </a:lnTo>
                    <a:lnTo>
                      <a:pt x="2114" y="179694"/>
                    </a:lnTo>
                    <a:cubicBezTo>
                      <a:pt x="7179" y="179424"/>
                      <a:pt x="41794" y="178612"/>
                      <a:pt x="52207" y="178612"/>
                    </a:cubicBezTo>
                    <a:cubicBezTo>
                      <a:pt x="60931" y="178612"/>
                      <a:pt x="96390" y="179424"/>
                      <a:pt x="102581" y="179694"/>
                    </a:cubicBezTo>
                    <a:lnTo>
                      <a:pt x="102581" y="169955"/>
                    </a:lnTo>
                    <a:lnTo>
                      <a:pt x="91887" y="169955"/>
                    </a:lnTo>
                    <a:cubicBezTo>
                      <a:pt x="63745" y="169955"/>
                      <a:pt x="63745" y="166438"/>
                      <a:pt x="63745" y="157510"/>
                    </a:cubicBezTo>
                    <a:lnTo>
                      <a:pt x="63745" y="7634"/>
                    </a:lnTo>
                    <a:close/>
                  </a:path>
                </a:pathLst>
              </a:custGeom>
              <a:solidFill>
                <a:srgbClr val="000000"/>
              </a:solidFill>
              <a:ln w="402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427394-D24D-9234-A838-E40BD0165161}"/>
              </a:ext>
            </a:extLst>
          </p:cNvPr>
          <p:cNvGrpSpPr/>
          <p:nvPr/>
        </p:nvGrpSpPr>
        <p:grpSpPr>
          <a:xfrm>
            <a:off x="4206003" y="1983322"/>
            <a:ext cx="1150200" cy="717120"/>
            <a:chOff x="6287040" y="2918460"/>
            <a:chExt cx="1150200" cy="7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B26A2B-557C-0B71-422C-E1AF7A5AFB19}"/>
                    </a:ext>
                  </a:extLst>
                </p14:cNvPr>
                <p14:cNvContentPartPr/>
                <p14:nvPr/>
              </p14:nvContentPartPr>
              <p14:xfrm>
                <a:off x="6287040" y="2918460"/>
                <a:ext cx="1150200" cy="704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B26A2B-557C-0B71-422C-E1AF7A5AFB1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69040" y="2900460"/>
                  <a:ext cx="118584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B1EF4B-4F52-4F89-A7EA-A10D38EA5352}"/>
                    </a:ext>
                  </a:extLst>
                </p14:cNvPr>
                <p14:cNvContentPartPr/>
                <p14:nvPr/>
              </p14:nvContentPartPr>
              <p14:xfrm>
                <a:off x="6293880" y="3626580"/>
                <a:ext cx="159120" cy="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B1EF4B-4F52-4F89-A7EA-A10D38EA535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75880" y="3608580"/>
                  <a:ext cx="1947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952227-650C-8B16-948C-42E5FA778240}"/>
              </a:ext>
            </a:extLst>
          </p:cNvPr>
          <p:cNvGrpSpPr/>
          <p:nvPr/>
        </p:nvGrpSpPr>
        <p:grpSpPr>
          <a:xfrm rot="1276224" flipV="1">
            <a:off x="3918347" y="3913649"/>
            <a:ext cx="1269360" cy="392571"/>
            <a:chOff x="6432120" y="4265220"/>
            <a:chExt cx="126936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35A4AB-7ECB-88B8-7D41-5ED9FCC870DA}"/>
                    </a:ext>
                  </a:extLst>
                </p14:cNvPr>
                <p14:cNvContentPartPr/>
                <p14:nvPr/>
              </p14:nvContentPartPr>
              <p14:xfrm>
                <a:off x="6461640" y="4265220"/>
                <a:ext cx="1239840" cy="279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35A4AB-7ECB-88B8-7D41-5ED9FCC870D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43640" y="4252389"/>
                  <a:ext cx="1275480" cy="305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994E51-70D1-F4FD-9B05-478D0F2748D6}"/>
                    </a:ext>
                  </a:extLst>
                </p14:cNvPr>
                <p14:cNvContentPartPr/>
                <p14:nvPr/>
              </p14:nvContentPartPr>
              <p14:xfrm>
                <a:off x="6432120" y="4320300"/>
                <a:ext cx="119880" cy="177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994E51-70D1-F4FD-9B05-478D0F2748D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14120" y="4307476"/>
                  <a:ext cx="155520" cy="2028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8DF5EA4-52BC-1559-2315-4386A9233EBB}"/>
              </a:ext>
            </a:extLst>
          </p:cNvPr>
          <p:cNvGrpSpPr/>
          <p:nvPr/>
        </p:nvGrpSpPr>
        <p:grpSpPr>
          <a:xfrm>
            <a:off x="6831012" y="2209972"/>
            <a:ext cx="3318528" cy="1380574"/>
            <a:chOff x="8048062" y="2224363"/>
            <a:chExt cx="3318528" cy="1380574"/>
          </a:xfrm>
        </p:grpSpPr>
        <p:grpSp>
          <p:nvGrpSpPr>
            <p:cNvPr id="3" name="Group 2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\pt\colon \Loc\longrightarrow\Top $&#10;&#10;\end{document}&#10;" title="IguanaTex Vector Display">
              <a:extLst>
                <a:ext uri="{FF2B5EF4-FFF2-40B4-BE49-F238E27FC236}">
                  <a16:creationId xmlns:a16="http://schemas.microsoft.com/office/drawing/2014/main" id="{18C0E197-5580-C000-773B-ABC9E9116E1E}"/>
                </a:ext>
              </a:extLst>
            </p:cNvPr>
            <p:cNvGrpSpPr>
              <a:grpSpLocks noChangeAspect="1"/>
            </p:cNvGrpSpPr>
            <p:nvPr>
              <p:custDataLst>
                <p:tags r:id="rId88"/>
              </p:custDataLst>
            </p:nvPr>
          </p:nvGrpSpPr>
          <p:grpSpPr>
            <a:xfrm>
              <a:off x="8048062" y="2224363"/>
              <a:ext cx="3034262" cy="356295"/>
              <a:chOff x="5668925" y="4813005"/>
              <a:chExt cx="3034262" cy="356295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14C32C24-3FA0-D83A-FC89-9A4AC9DDBE21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>
                <a:off x="5668925" y="4911796"/>
                <a:ext cx="199606" cy="257504"/>
              </a:xfrm>
              <a:custGeom>
                <a:avLst/>
                <a:gdLst>
                  <a:gd name="connsiteX0" fmla="*/ 58380 w 199606"/>
                  <a:gd name="connsiteY0" fmla="*/ 26785 h 257504"/>
                  <a:gd name="connsiteX1" fmla="*/ 58380 w 199606"/>
                  <a:gd name="connsiteY1" fmla="*/ 63 h 257504"/>
                  <a:gd name="connsiteX2" fmla="*/ 77 w 199606"/>
                  <a:gd name="connsiteY2" fmla="*/ 4516 h 257504"/>
                  <a:gd name="connsiteX3" fmla="*/ 77 w 199606"/>
                  <a:gd name="connsiteY3" fmla="*/ 17068 h 257504"/>
                  <a:gd name="connsiteX4" fmla="*/ 31657 w 199606"/>
                  <a:gd name="connsiteY4" fmla="*/ 37312 h 257504"/>
                  <a:gd name="connsiteX5" fmla="*/ 31657 w 199606"/>
                  <a:gd name="connsiteY5" fmla="*/ 226797 h 257504"/>
                  <a:gd name="connsiteX6" fmla="*/ 77 w 199606"/>
                  <a:gd name="connsiteY6" fmla="*/ 245016 h 257504"/>
                  <a:gd name="connsiteX7" fmla="*/ 77 w 199606"/>
                  <a:gd name="connsiteY7" fmla="*/ 257568 h 257504"/>
                  <a:gd name="connsiteX8" fmla="*/ 45423 w 199606"/>
                  <a:gd name="connsiteY8" fmla="*/ 256353 h 257504"/>
                  <a:gd name="connsiteX9" fmla="*/ 91175 w 199606"/>
                  <a:gd name="connsiteY9" fmla="*/ 257568 h 257504"/>
                  <a:gd name="connsiteX10" fmla="*/ 91175 w 199606"/>
                  <a:gd name="connsiteY10" fmla="*/ 245016 h 257504"/>
                  <a:gd name="connsiteX11" fmla="*/ 59594 w 199606"/>
                  <a:gd name="connsiteY11" fmla="*/ 226797 h 257504"/>
                  <a:gd name="connsiteX12" fmla="*/ 59594 w 199606"/>
                  <a:gd name="connsiteY12" fmla="*/ 158776 h 257504"/>
                  <a:gd name="connsiteX13" fmla="*/ 59594 w 199606"/>
                  <a:gd name="connsiteY13" fmla="*/ 155132 h 257504"/>
                  <a:gd name="connsiteX14" fmla="*/ 109395 w 199606"/>
                  <a:gd name="connsiteY14" fmla="*/ 183474 h 257504"/>
                  <a:gd name="connsiteX15" fmla="*/ 199683 w 199606"/>
                  <a:gd name="connsiteY15" fmla="*/ 91566 h 257504"/>
                  <a:gd name="connsiteX16" fmla="*/ 115063 w 199606"/>
                  <a:gd name="connsiteY16" fmla="*/ 63 h 257504"/>
                  <a:gd name="connsiteX17" fmla="*/ 58380 w 199606"/>
                  <a:gd name="connsiteY17" fmla="*/ 26785 h 257504"/>
                  <a:gd name="connsiteX18" fmla="*/ 59594 w 199606"/>
                  <a:gd name="connsiteY18" fmla="*/ 132864 h 257504"/>
                  <a:gd name="connsiteX19" fmla="*/ 59594 w 199606"/>
                  <a:gd name="connsiteY19" fmla="*/ 42575 h 257504"/>
                  <a:gd name="connsiteX20" fmla="*/ 111824 w 199606"/>
                  <a:gd name="connsiteY20" fmla="*/ 10185 h 257504"/>
                  <a:gd name="connsiteX21" fmla="*/ 166078 w 199606"/>
                  <a:gd name="connsiteY21" fmla="*/ 91566 h 257504"/>
                  <a:gd name="connsiteX22" fmla="*/ 107775 w 199606"/>
                  <a:gd name="connsiteY22" fmla="*/ 174567 h 257504"/>
                  <a:gd name="connsiteX23" fmla="*/ 65263 w 199606"/>
                  <a:gd name="connsiteY23" fmla="*/ 149869 h 257504"/>
                  <a:gd name="connsiteX24" fmla="*/ 59594 w 199606"/>
                  <a:gd name="connsiteY24" fmla="*/ 132864 h 25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9606" h="257504">
                    <a:moveTo>
                      <a:pt x="58380" y="26785"/>
                    </a:moveTo>
                    <a:lnTo>
                      <a:pt x="58380" y="63"/>
                    </a:lnTo>
                    <a:lnTo>
                      <a:pt x="77" y="4516"/>
                    </a:lnTo>
                    <a:lnTo>
                      <a:pt x="77" y="17068"/>
                    </a:lnTo>
                    <a:cubicBezTo>
                      <a:pt x="28823" y="17068"/>
                      <a:pt x="31657" y="19497"/>
                      <a:pt x="31657" y="37312"/>
                    </a:cubicBezTo>
                    <a:lnTo>
                      <a:pt x="31657" y="226797"/>
                    </a:lnTo>
                    <a:cubicBezTo>
                      <a:pt x="31657" y="245016"/>
                      <a:pt x="27204" y="245016"/>
                      <a:pt x="77" y="245016"/>
                    </a:cubicBezTo>
                    <a:lnTo>
                      <a:pt x="77" y="257568"/>
                    </a:lnTo>
                    <a:cubicBezTo>
                      <a:pt x="13843" y="257163"/>
                      <a:pt x="34897" y="256353"/>
                      <a:pt x="45423" y="256353"/>
                    </a:cubicBezTo>
                    <a:cubicBezTo>
                      <a:pt x="56355" y="256353"/>
                      <a:pt x="77004" y="257163"/>
                      <a:pt x="91175" y="257568"/>
                    </a:cubicBezTo>
                    <a:lnTo>
                      <a:pt x="91175" y="245016"/>
                    </a:lnTo>
                    <a:cubicBezTo>
                      <a:pt x="64048" y="245016"/>
                      <a:pt x="59594" y="245016"/>
                      <a:pt x="59594" y="226797"/>
                    </a:cubicBezTo>
                    <a:lnTo>
                      <a:pt x="59594" y="158776"/>
                    </a:lnTo>
                    <a:lnTo>
                      <a:pt x="59594" y="155132"/>
                    </a:lnTo>
                    <a:cubicBezTo>
                      <a:pt x="61619" y="161611"/>
                      <a:pt x="78624" y="183474"/>
                      <a:pt x="109395" y="183474"/>
                    </a:cubicBezTo>
                    <a:cubicBezTo>
                      <a:pt x="157576" y="183474"/>
                      <a:pt x="199683" y="143796"/>
                      <a:pt x="199683" y="91566"/>
                    </a:cubicBezTo>
                    <a:cubicBezTo>
                      <a:pt x="199683" y="40146"/>
                      <a:pt x="160410" y="63"/>
                      <a:pt x="115063" y="63"/>
                    </a:cubicBezTo>
                    <a:cubicBezTo>
                      <a:pt x="83482" y="63"/>
                      <a:pt x="66477" y="17878"/>
                      <a:pt x="58380" y="26785"/>
                    </a:cubicBezTo>
                    <a:close/>
                    <a:moveTo>
                      <a:pt x="59594" y="132864"/>
                    </a:moveTo>
                    <a:lnTo>
                      <a:pt x="59594" y="42575"/>
                    </a:lnTo>
                    <a:cubicBezTo>
                      <a:pt x="71336" y="21926"/>
                      <a:pt x="91175" y="10185"/>
                      <a:pt x="111824" y="10185"/>
                    </a:cubicBezTo>
                    <a:cubicBezTo>
                      <a:pt x="141380" y="10185"/>
                      <a:pt x="166078" y="45814"/>
                      <a:pt x="166078" y="91566"/>
                    </a:cubicBezTo>
                    <a:cubicBezTo>
                      <a:pt x="166078" y="140557"/>
                      <a:pt x="137737" y="174567"/>
                      <a:pt x="107775" y="174567"/>
                    </a:cubicBezTo>
                    <a:cubicBezTo>
                      <a:pt x="91580" y="174567"/>
                      <a:pt x="76194" y="166469"/>
                      <a:pt x="65263" y="149869"/>
                    </a:cubicBezTo>
                    <a:cubicBezTo>
                      <a:pt x="59594" y="141366"/>
                      <a:pt x="59594" y="140962"/>
                      <a:pt x="59594" y="1328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1086EA3-D984-94DE-180C-66FC0BCE2BE6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>
                <a:off x="5890216" y="4841752"/>
                <a:ext cx="126727" cy="253455"/>
              </a:xfrm>
              <a:custGeom>
                <a:avLst/>
                <a:gdLst>
                  <a:gd name="connsiteX0" fmla="*/ 62434 w 126727"/>
                  <a:gd name="connsiteY0" fmla="*/ 87112 h 253455"/>
                  <a:gd name="connsiteX1" fmla="*/ 120332 w 126727"/>
                  <a:gd name="connsiteY1" fmla="*/ 87112 h 253455"/>
                  <a:gd name="connsiteX2" fmla="*/ 120332 w 126727"/>
                  <a:gd name="connsiteY2" fmla="*/ 74561 h 253455"/>
                  <a:gd name="connsiteX3" fmla="*/ 62434 w 126727"/>
                  <a:gd name="connsiteY3" fmla="*/ 74561 h 253455"/>
                  <a:gd name="connsiteX4" fmla="*/ 62434 w 126727"/>
                  <a:gd name="connsiteY4" fmla="*/ 63 h 253455"/>
                  <a:gd name="connsiteX5" fmla="*/ 52312 w 126727"/>
                  <a:gd name="connsiteY5" fmla="*/ 63 h 253455"/>
                  <a:gd name="connsiteX6" fmla="*/ 82 w 126727"/>
                  <a:gd name="connsiteY6" fmla="*/ 78205 h 253455"/>
                  <a:gd name="connsiteX7" fmla="*/ 82 w 126727"/>
                  <a:gd name="connsiteY7" fmla="*/ 87112 h 253455"/>
                  <a:gd name="connsiteX8" fmla="*/ 34497 w 126727"/>
                  <a:gd name="connsiteY8" fmla="*/ 87112 h 253455"/>
                  <a:gd name="connsiteX9" fmla="*/ 34497 w 126727"/>
                  <a:gd name="connsiteY9" fmla="*/ 198860 h 253455"/>
                  <a:gd name="connsiteX10" fmla="*/ 86727 w 126727"/>
                  <a:gd name="connsiteY10" fmla="*/ 253519 h 253455"/>
                  <a:gd name="connsiteX11" fmla="*/ 126810 w 126727"/>
                  <a:gd name="connsiteY11" fmla="*/ 198860 h 253455"/>
                  <a:gd name="connsiteX12" fmla="*/ 126810 w 126727"/>
                  <a:gd name="connsiteY12" fmla="*/ 175781 h 253455"/>
                  <a:gd name="connsiteX13" fmla="*/ 116688 w 126727"/>
                  <a:gd name="connsiteY13" fmla="*/ 175781 h 253455"/>
                  <a:gd name="connsiteX14" fmla="*/ 116688 w 126727"/>
                  <a:gd name="connsiteY14" fmla="*/ 198050 h 253455"/>
                  <a:gd name="connsiteX15" fmla="*/ 89561 w 126727"/>
                  <a:gd name="connsiteY15" fmla="*/ 243397 h 253455"/>
                  <a:gd name="connsiteX16" fmla="*/ 62434 w 126727"/>
                  <a:gd name="connsiteY16" fmla="*/ 199669 h 253455"/>
                  <a:gd name="connsiteX17" fmla="*/ 62434 w 126727"/>
                  <a:gd name="connsiteY17" fmla="*/ 87112 h 253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727" h="253455">
                    <a:moveTo>
                      <a:pt x="62434" y="87112"/>
                    </a:moveTo>
                    <a:lnTo>
                      <a:pt x="120332" y="87112"/>
                    </a:lnTo>
                    <a:lnTo>
                      <a:pt x="120332" y="74561"/>
                    </a:lnTo>
                    <a:lnTo>
                      <a:pt x="62434" y="74561"/>
                    </a:lnTo>
                    <a:lnTo>
                      <a:pt x="62434" y="63"/>
                    </a:lnTo>
                    <a:lnTo>
                      <a:pt x="52312" y="63"/>
                    </a:lnTo>
                    <a:cubicBezTo>
                      <a:pt x="51907" y="33263"/>
                      <a:pt x="39761" y="76585"/>
                      <a:pt x="82" y="78205"/>
                    </a:cubicBezTo>
                    <a:lnTo>
                      <a:pt x="82" y="87112"/>
                    </a:lnTo>
                    <a:lnTo>
                      <a:pt x="34497" y="87112"/>
                    </a:lnTo>
                    <a:lnTo>
                      <a:pt x="34497" y="198860"/>
                    </a:lnTo>
                    <a:cubicBezTo>
                      <a:pt x="34497" y="248660"/>
                      <a:pt x="72151" y="253519"/>
                      <a:pt x="86727" y="253519"/>
                    </a:cubicBezTo>
                    <a:cubicBezTo>
                      <a:pt x="115474" y="253519"/>
                      <a:pt x="126810" y="224772"/>
                      <a:pt x="126810" y="198860"/>
                    </a:cubicBezTo>
                    <a:lnTo>
                      <a:pt x="126810" y="175781"/>
                    </a:lnTo>
                    <a:lnTo>
                      <a:pt x="116688" y="175781"/>
                    </a:lnTo>
                    <a:lnTo>
                      <a:pt x="116688" y="198050"/>
                    </a:lnTo>
                    <a:cubicBezTo>
                      <a:pt x="116688" y="228011"/>
                      <a:pt x="104542" y="243397"/>
                      <a:pt x="89561" y="243397"/>
                    </a:cubicBezTo>
                    <a:cubicBezTo>
                      <a:pt x="62434" y="243397"/>
                      <a:pt x="62434" y="206552"/>
                      <a:pt x="62434" y="199669"/>
                    </a:cubicBezTo>
                    <a:lnTo>
                      <a:pt x="62434" y="87112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99F1A6E-52AA-49A3-DF6A-6294C4857B12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>
                <a:off x="6119784" y="4916250"/>
                <a:ext cx="42917" cy="174504"/>
              </a:xfrm>
              <a:custGeom>
                <a:avLst/>
                <a:gdLst>
                  <a:gd name="connsiteX0" fmla="*/ 43005 w 42917"/>
                  <a:gd name="connsiteY0" fmla="*/ 21522 h 174504"/>
                  <a:gd name="connsiteX1" fmla="*/ 21546 w 42917"/>
                  <a:gd name="connsiteY1" fmla="*/ 63 h 174504"/>
                  <a:gd name="connsiteX2" fmla="*/ 87 w 42917"/>
                  <a:gd name="connsiteY2" fmla="*/ 21522 h 174504"/>
                  <a:gd name="connsiteX3" fmla="*/ 21546 w 42917"/>
                  <a:gd name="connsiteY3" fmla="*/ 42980 h 174504"/>
                  <a:gd name="connsiteX4" fmla="*/ 43005 w 42917"/>
                  <a:gd name="connsiteY4" fmla="*/ 21522 h 174504"/>
                  <a:gd name="connsiteX5" fmla="*/ 43005 w 42917"/>
                  <a:gd name="connsiteY5" fmla="*/ 153108 h 174504"/>
                  <a:gd name="connsiteX6" fmla="*/ 21546 w 42917"/>
                  <a:gd name="connsiteY6" fmla="*/ 131649 h 174504"/>
                  <a:gd name="connsiteX7" fmla="*/ 87 w 42917"/>
                  <a:gd name="connsiteY7" fmla="*/ 153108 h 174504"/>
                  <a:gd name="connsiteX8" fmla="*/ 21546 w 42917"/>
                  <a:gd name="connsiteY8" fmla="*/ 174567 h 174504"/>
                  <a:gd name="connsiteX9" fmla="*/ 43005 w 42917"/>
                  <a:gd name="connsiteY9" fmla="*/ 153108 h 17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917" h="174504">
                    <a:moveTo>
                      <a:pt x="43005" y="21522"/>
                    </a:moveTo>
                    <a:cubicBezTo>
                      <a:pt x="43005" y="9780"/>
                      <a:pt x="33288" y="63"/>
                      <a:pt x="21546" y="63"/>
                    </a:cubicBezTo>
                    <a:cubicBezTo>
                      <a:pt x="9804" y="63"/>
                      <a:pt x="87" y="9780"/>
                      <a:pt x="87" y="21522"/>
                    </a:cubicBezTo>
                    <a:cubicBezTo>
                      <a:pt x="87" y="33263"/>
                      <a:pt x="9804" y="42980"/>
                      <a:pt x="21546" y="42980"/>
                    </a:cubicBezTo>
                    <a:cubicBezTo>
                      <a:pt x="33288" y="42980"/>
                      <a:pt x="43005" y="33263"/>
                      <a:pt x="43005" y="21522"/>
                    </a:cubicBezTo>
                    <a:close/>
                    <a:moveTo>
                      <a:pt x="43005" y="153108"/>
                    </a:moveTo>
                    <a:cubicBezTo>
                      <a:pt x="43005" y="141367"/>
                      <a:pt x="33288" y="131649"/>
                      <a:pt x="21546" y="131649"/>
                    </a:cubicBezTo>
                    <a:cubicBezTo>
                      <a:pt x="9804" y="131649"/>
                      <a:pt x="87" y="141367"/>
                      <a:pt x="87" y="153108"/>
                    </a:cubicBezTo>
                    <a:cubicBezTo>
                      <a:pt x="87" y="164850"/>
                      <a:pt x="9804" y="174567"/>
                      <a:pt x="21546" y="174567"/>
                    </a:cubicBezTo>
                    <a:cubicBezTo>
                      <a:pt x="33288" y="174567"/>
                      <a:pt x="43005" y="164850"/>
                      <a:pt x="43005" y="1531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149B361-6F58-F8E1-F766-C6A1742E05C9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>
                <a:off x="6348179" y="4813005"/>
                <a:ext cx="244548" cy="277748"/>
              </a:xfrm>
              <a:custGeom>
                <a:avLst/>
                <a:gdLst>
                  <a:gd name="connsiteX0" fmla="*/ 244642 w 244548"/>
                  <a:gd name="connsiteY0" fmla="*/ 166874 h 277748"/>
                  <a:gd name="connsiteX1" fmla="*/ 225612 w 244548"/>
                  <a:gd name="connsiteY1" fmla="*/ 166874 h 277748"/>
                  <a:gd name="connsiteX2" fmla="*/ 143017 w 244548"/>
                  <a:gd name="connsiteY2" fmla="*/ 258782 h 277748"/>
                  <a:gd name="connsiteX3" fmla="*/ 101314 w 244548"/>
                  <a:gd name="connsiteY3" fmla="*/ 258782 h 277748"/>
                  <a:gd name="connsiteX4" fmla="*/ 101314 w 244548"/>
                  <a:gd name="connsiteY4" fmla="*/ 19092 h 277748"/>
                  <a:gd name="connsiteX5" fmla="*/ 155973 w 244548"/>
                  <a:gd name="connsiteY5" fmla="*/ 19092 h 277748"/>
                  <a:gd name="connsiteX6" fmla="*/ 155973 w 244548"/>
                  <a:gd name="connsiteY6" fmla="*/ 63 h 277748"/>
                  <a:gd name="connsiteX7" fmla="*/ 74187 w 244548"/>
                  <a:gd name="connsiteY7" fmla="*/ 1277 h 277748"/>
                  <a:gd name="connsiteX8" fmla="*/ 93 w 244548"/>
                  <a:gd name="connsiteY8" fmla="*/ 63 h 277748"/>
                  <a:gd name="connsiteX9" fmla="*/ 93 w 244548"/>
                  <a:gd name="connsiteY9" fmla="*/ 19092 h 277748"/>
                  <a:gd name="connsiteX10" fmla="*/ 43821 w 244548"/>
                  <a:gd name="connsiteY10" fmla="*/ 19092 h 277748"/>
                  <a:gd name="connsiteX11" fmla="*/ 43821 w 244548"/>
                  <a:gd name="connsiteY11" fmla="*/ 258782 h 277748"/>
                  <a:gd name="connsiteX12" fmla="*/ 93 w 244548"/>
                  <a:gd name="connsiteY12" fmla="*/ 258782 h 277748"/>
                  <a:gd name="connsiteX13" fmla="*/ 93 w 244548"/>
                  <a:gd name="connsiteY13" fmla="*/ 277812 h 277748"/>
                  <a:gd name="connsiteX14" fmla="*/ 232091 w 244548"/>
                  <a:gd name="connsiteY14" fmla="*/ 277812 h 277748"/>
                  <a:gd name="connsiteX15" fmla="*/ 244642 w 244548"/>
                  <a:gd name="connsiteY15" fmla="*/ 166874 h 27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4548" h="277748">
                    <a:moveTo>
                      <a:pt x="244642" y="166874"/>
                    </a:moveTo>
                    <a:lnTo>
                      <a:pt x="225612" y="166874"/>
                    </a:lnTo>
                    <a:cubicBezTo>
                      <a:pt x="222373" y="194811"/>
                      <a:pt x="215490" y="258782"/>
                      <a:pt x="143017" y="258782"/>
                    </a:cubicBezTo>
                    <a:lnTo>
                      <a:pt x="101314" y="258782"/>
                    </a:lnTo>
                    <a:lnTo>
                      <a:pt x="101314" y="19092"/>
                    </a:lnTo>
                    <a:lnTo>
                      <a:pt x="155973" y="19092"/>
                    </a:lnTo>
                    <a:lnTo>
                      <a:pt x="155973" y="63"/>
                    </a:lnTo>
                    <a:cubicBezTo>
                      <a:pt x="138158" y="1277"/>
                      <a:pt x="94026" y="1277"/>
                      <a:pt x="74187" y="1277"/>
                    </a:cubicBezTo>
                    <a:cubicBezTo>
                      <a:pt x="56372" y="1277"/>
                      <a:pt x="15479" y="1277"/>
                      <a:pt x="93" y="63"/>
                    </a:cubicBezTo>
                    <a:lnTo>
                      <a:pt x="93" y="19092"/>
                    </a:lnTo>
                    <a:lnTo>
                      <a:pt x="43821" y="19092"/>
                    </a:lnTo>
                    <a:lnTo>
                      <a:pt x="43821" y="258782"/>
                    </a:lnTo>
                    <a:lnTo>
                      <a:pt x="93" y="258782"/>
                    </a:lnTo>
                    <a:lnTo>
                      <a:pt x="93" y="277812"/>
                    </a:lnTo>
                    <a:lnTo>
                      <a:pt x="232091" y="277812"/>
                    </a:lnTo>
                    <a:lnTo>
                      <a:pt x="244642" y="166874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99EC958-FECF-FC32-9C16-020DB76DC5A2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>
                <a:off x="6625386" y="4907343"/>
                <a:ext cx="206489" cy="185840"/>
              </a:xfrm>
              <a:custGeom>
                <a:avLst/>
                <a:gdLst>
                  <a:gd name="connsiteX0" fmla="*/ 206590 w 206489"/>
                  <a:gd name="connsiteY0" fmla="*/ 95210 h 185840"/>
                  <a:gd name="connsiteX1" fmla="*/ 103345 w 206489"/>
                  <a:gd name="connsiteY1" fmla="*/ 63 h 185840"/>
                  <a:gd name="connsiteX2" fmla="*/ 100 w 206489"/>
                  <a:gd name="connsiteY2" fmla="*/ 95210 h 185840"/>
                  <a:gd name="connsiteX3" fmla="*/ 103345 w 206489"/>
                  <a:gd name="connsiteY3" fmla="*/ 185903 h 185840"/>
                  <a:gd name="connsiteX4" fmla="*/ 206590 w 206489"/>
                  <a:gd name="connsiteY4" fmla="*/ 95210 h 185840"/>
                  <a:gd name="connsiteX5" fmla="*/ 103345 w 206489"/>
                  <a:gd name="connsiteY5" fmla="*/ 169708 h 185840"/>
                  <a:gd name="connsiteX6" fmla="*/ 51925 w 206489"/>
                  <a:gd name="connsiteY6" fmla="*/ 90756 h 185840"/>
                  <a:gd name="connsiteX7" fmla="*/ 58808 w 206489"/>
                  <a:gd name="connsiteY7" fmla="*/ 38122 h 185840"/>
                  <a:gd name="connsiteX8" fmla="*/ 103345 w 206489"/>
                  <a:gd name="connsiteY8" fmla="*/ 14639 h 185840"/>
                  <a:gd name="connsiteX9" fmla="*/ 146263 w 206489"/>
                  <a:gd name="connsiteY9" fmla="*/ 35287 h 185840"/>
                  <a:gd name="connsiteX10" fmla="*/ 154765 w 206489"/>
                  <a:gd name="connsiteY10" fmla="*/ 90756 h 185840"/>
                  <a:gd name="connsiteX11" fmla="*/ 103345 w 206489"/>
                  <a:gd name="connsiteY11" fmla="*/ 169708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489" h="185840">
                    <a:moveTo>
                      <a:pt x="206590" y="95210"/>
                    </a:moveTo>
                    <a:cubicBezTo>
                      <a:pt x="206590" y="40956"/>
                      <a:pt x="169341" y="63"/>
                      <a:pt x="103345" y="63"/>
                    </a:cubicBezTo>
                    <a:cubicBezTo>
                      <a:pt x="36944" y="63"/>
                      <a:pt x="100" y="41361"/>
                      <a:pt x="100" y="95210"/>
                    </a:cubicBezTo>
                    <a:cubicBezTo>
                      <a:pt x="100" y="145415"/>
                      <a:pt x="35730" y="185903"/>
                      <a:pt x="103345" y="185903"/>
                    </a:cubicBezTo>
                    <a:cubicBezTo>
                      <a:pt x="171365" y="185903"/>
                      <a:pt x="206590" y="145010"/>
                      <a:pt x="206590" y="95210"/>
                    </a:cubicBezTo>
                    <a:close/>
                    <a:moveTo>
                      <a:pt x="103345" y="169708"/>
                    </a:moveTo>
                    <a:cubicBezTo>
                      <a:pt x="51925" y="169708"/>
                      <a:pt x="51925" y="125981"/>
                      <a:pt x="51925" y="90756"/>
                    </a:cubicBezTo>
                    <a:cubicBezTo>
                      <a:pt x="51925" y="72537"/>
                      <a:pt x="51925" y="51888"/>
                      <a:pt x="58808" y="38122"/>
                    </a:cubicBezTo>
                    <a:cubicBezTo>
                      <a:pt x="66501" y="23141"/>
                      <a:pt x="83506" y="14639"/>
                      <a:pt x="103345" y="14639"/>
                    </a:cubicBezTo>
                    <a:cubicBezTo>
                      <a:pt x="120350" y="14639"/>
                      <a:pt x="137355" y="21117"/>
                      <a:pt x="146263" y="35287"/>
                    </a:cubicBezTo>
                    <a:cubicBezTo>
                      <a:pt x="154765" y="49053"/>
                      <a:pt x="154765" y="71322"/>
                      <a:pt x="154765" y="90756"/>
                    </a:cubicBezTo>
                    <a:cubicBezTo>
                      <a:pt x="154765" y="125981"/>
                      <a:pt x="154765" y="169708"/>
                      <a:pt x="103345" y="1697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112E32-B36F-9C55-5720-34B81A1B5D21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>
                <a:off x="6873555" y="4907343"/>
                <a:ext cx="178147" cy="185840"/>
              </a:xfrm>
              <a:custGeom>
                <a:avLst/>
                <a:gdLst>
                  <a:gd name="connsiteX0" fmla="*/ 130478 w 178147"/>
                  <a:gd name="connsiteY0" fmla="*/ 18687 h 185840"/>
                  <a:gd name="connsiteX1" fmla="*/ 122381 w 178147"/>
                  <a:gd name="connsiteY1" fmla="*/ 37312 h 185840"/>
                  <a:gd name="connsiteX2" fmla="*/ 147483 w 178147"/>
                  <a:gd name="connsiteY2" fmla="*/ 62819 h 185840"/>
                  <a:gd name="connsiteX3" fmla="*/ 172991 w 178147"/>
                  <a:gd name="connsiteY3" fmla="*/ 37312 h 185840"/>
                  <a:gd name="connsiteX4" fmla="*/ 102541 w 178147"/>
                  <a:gd name="connsiteY4" fmla="*/ 63 h 185840"/>
                  <a:gd name="connsiteX5" fmla="*/ 106 w 178147"/>
                  <a:gd name="connsiteY5" fmla="*/ 93590 h 185840"/>
                  <a:gd name="connsiteX6" fmla="*/ 100517 w 178147"/>
                  <a:gd name="connsiteY6" fmla="*/ 185903 h 185840"/>
                  <a:gd name="connsiteX7" fmla="*/ 178254 w 178147"/>
                  <a:gd name="connsiteY7" fmla="*/ 136103 h 185840"/>
                  <a:gd name="connsiteX8" fmla="*/ 168537 w 178147"/>
                  <a:gd name="connsiteY8" fmla="*/ 130435 h 185840"/>
                  <a:gd name="connsiteX9" fmla="*/ 158820 w 178147"/>
                  <a:gd name="connsiteY9" fmla="*/ 136508 h 185840"/>
                  <a:gd name="connsiteX10" fmla="*/ 108210 w 178147"/>
                  <a:gd name="connsiteY10" fmla="*/ 169708 h 185840"/>
                  <a:gd name="connsiteX11" fmla="*/ 51931 w 178147"/>
                  <a:gd name="connsiteY11" fmla="*/ 91566 h 185840"/>
                  <a:gd name="connsiteX12" fmla="*/ 104161 w 178147"/>
                  <a:gd name="connsiteY12" fmla="*/ 16258 h 185840"/>
                  <a:gd name="connsiteX13" fmla="*/ 130478 w 178147"/>
                  <a:gd name="connsiteY13" fmla="*/ 18687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147" h="185840">
                    <a:moveTo>
                      <a:pt x="130478" y="18687"/>
                    </a:moveTo>
                    <a:cubicBezTo>
                      <a:pt x="123190" y="25165"/>
                      <a:pt x="122381" y="33668"/>
                      <a:pt x="122381" y="37312"/>
                    </a:cubicBezTo>
                    <a:cubicBezTo>
                      <a:pt x="122381" y="55127"/>
                      <a:pt x="136551" y="62819"/>
                      <a:pt x="147483" y="62819"/>
                    </a:cubicBezTo>
                    <a:cubicBezTo>
                      <a:pt x="160035" y="62819"/>
                      <a:pt x="172991" y="54317"/>
                      <a:pt x="172991" y="37312"/>
                    </a:cubicBezTo>
                    <a:cubicBezTo>
                      <a:pt x="172991" y="2492"/>
                      <a:pt x="126024" y="63"/>
                      <a:pt x="102541" y="63"/>
                    </a:cubicBezTo>
                    <a:cubicBezTo>
                      <a:pt x="30068" y="63"/>
                      <a:pt x="106" y="46624"/>
                      <a:pt x="106" y="93590"/>
                    </a:cubicBezTo>
                    <a:cubicBezTo>
                      <a:pt x="106" y="147440"/>
                      <a:pt x="38165" y="185903"/>
                      <a:pt x="100517" y="185903"/>
                    </a:cubicBezTo>
                    <a:cubicBezTo>
                      <a:pt x="166108" y="185903"/>
                      <a:pt x="178254" y="138937"/>
                      <a:pt x="178254" y="136103"/>
                    </a:cubicBezTo>
                    <a:cubicBezTo>
                      <a:pt x="178254" y="130435"/>
                      <a:pt x="172586" y="130435"/>
                      <a:pt x="168537" y="130435"/>
                    </a:cubicBezTo>
                    <a:cubicBezTo>
                      <a:pt x="161249" y="130435"/>
                      <a:pt x="160844" y="131244"/>
                      <a:pt x="158820" y="136508"/>
                    </a:cubicBezTo>
                    <a:cubicBezTo>
                      <a:pt x="148293" y="162015"/>
                      <a:pt x="128859" y="169708"/>
                      <a:pt x="108210" y="169708"/>
                    </a:cubicBezTo>
                    <a:cubicBezTo>
                      <a:pt x="51931" y="169708"/>
                      <a:pt x="51931" y="110191"/>
                      <a:pt x="51931" y="91566"/>
                    </a:cubicBezTo>
                    <a:cubicBezTo>
                      <a:pt x="51931" y="68893"/>
                      <a:pt x="51931" y="16258"/>
                      <a:pt x="104161" y="16258"/>
                    </a:cubicBezTo>
                    <a:cubicBezTo>
                      <a:pt x="118332" y="16258"/>
                      <a:pt x="125215" y="17473"/>
                      <a:pt x="130478" y="186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77F1B0F-D766-B402-BD58-D53340181EDE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>
                <a:off x="7211177" y="4981436"/>
                <a:ext cx="247382" cy="16195"/>
              </a:xfrm>
              <a:custGeom>
                <a:avLst/>
                <a:gdLst>
                  <a:gd name="connsiteX0" fmla="*/ 233326 w 247382"/>
                  <a:gd name="connsiteY0" fmla="*/ 16258 h 16195"/>
                  <a:gd name="connsiteX1" fmla="*/ 247497 w 247382"/>
                  <a:gd name="connsiteY1" fmla="*/ 8160 h 16195"/>
                  <a:gd name="connsiteX2" fmla="*/ 233326 w 247382"/>
                  <a:gd name="connsiteY2" fmla="*/ 63 h 16195"/>
                  <a:gd name="connsiteX3" fmla="*/ 14285 w 247382"/>
                  <a:gd name="connsiteY3" fmla="*/ 63 h 16195"/>
                  <a:gd name="connsiteX4" fmla="*/ 114 w 247382"/>
                  <a:gd name="connsiteY4" fmla="*/ 8160 h 16195"/>
                  <a:gd name="connsiteX5" fmla="*/ 14285 w 247382"/>
                  <a:gd name="connsiteY5" fmla="*/ 16258 h 16195"/>
                  <a:gd name="connsiteX6" fmla="*/ 233326 w 247382"/>
                  <a:gd name="connsiteY6" fmla="*/ 16258 h 1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382" h="16195">
                    <a:moveTo>
                      <a:pt x="233326" y="16258"/>
                    </a:moveTo>
                    <a:cubicBezTo>
                      <a:pt x="240209" y="16258"/>
                      <a:pt x="247497" y="16258"/>
                      <a:pt x="247497" y="8160"/>
                    </a:cubicBezTo>
                    <a:cubicBezTo>
                      <a:pt x="247497" y="63"/>
                      <a:pt x="240209" y="63"/>
                      <a:pt x="233326" y="63"/>
                    </a:cubicBezTo>
                    <a:lnTo>
                      <a:pt x="14285" y="63"/>
                    </a:lnTo>
                    <a:cubicBezTo>
                      <a:pt x="7402" y="63"/>
                      <a:pt x="114" y="63"/>
                      <a:pt x="114" y="8160"/>
                    </a:cubicBezTo>
                    <a:cubicBezTo>
                      <a:pt x="114" y="16258"/>
                      <a:pt x="7402" y="16258"/>
                      <a:pt x="14285" y="16258"/>
                    </a:cubicBezTo>
                    <a:lnTo>
                      <a:pt x="233326" y="16258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D30FCC9-0A29-3921-2E77-D6CE3D2D164B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>
                <a:off x="7447271" y="4883860"/>
                <a:ext cx="359534" cy="211348"/>
              </a:xfrm>
              <a:custGeom>
                <a:avLst/>
                <a:gdLst>
                  <a:gd name="connsiteX0" fmla="*/ 315523 w 359534"/>
                  <a:gd name="connsiteY0" fmla="*/ 113835 h 211348"/>
                  <a:gd name="connsiteX1" fmla="*/ 279084 w 359534"/>
                  <a:gd name="connsiteY1" fmla="*/ 152703 h 211348"/>
                  <a:gd name="connsiteX2" fmla="*/ 257625 w 359534"/>
                  <a:gd name="connsiteY2" fmla="*/ 206552 h 211348"/>
                  <a:gd name="connsiteX3" fmla="*/ 265723 w 359534"/>
                  <a:gd name="connsiteY3" fmla="*/ 211411 h 211348"/>
                  <a:gd name="connsiteX4" fmla="*/ 274630 w 359534"/>
                  <a:gd name="connsiteY4" fmla="*/ 203313 h 211348"/>
                  <a:gd name="connsiteX5" fmla="*/ 353582 w 359534"/>
                  <a:gd name="connsiteY5" fmla="*/ 111000 h 211348"/>
                  <a:gd name="connsiteX6" fmla="*/ 359655 w 359534"/>
                  <a:gd name="connsiteY6" fmla="*/ 105737 h 211348"/>
                  <a:gd name="connsiteX7" fmla="*/ 356416 w 359534"/>
                  <a:gd name="connsiteY7" fmla="*/ 101283 h 211348"/>
                  <a:gd name="connsiteX8" fmla="*/ 274225 w 359534"/>
                  <a:gd name="connsiteY8" fmla="*/ 6136 h 211348"/>
                  <a:gd name="connsiteX9" fmla="*/ 265723 w 359534"/>
                  <a:gd name="connsiteY9" fmla="*/ 63 h 211348"/>
                  <a:gd name="connsiteX10" fmla="*/ 257625 w 359534"/>
                  <a:gd name="connsiteY10" fmla="*/ 4921 h 211348"/>
                  <a:gd name="connsiteX11" fmla="*/ 278274 w 359534"/>
                  <a:gd name="connsiteY11" fmla="*/ 58366 h 211348"/>
                  <a:gd name="connsiteX12" fmla="*/ 315523 w 359534"/>
                  <a:gd name="connsiteY12" fmla="*/ 97639 h 211348"/>
                  <a:gd name="connsiteX13" fmla="*/ 14696 w 359534"/>
                  <a:gd name="connsiteY13" fmla="*/ 97639 h 211348"/>
                  <a:gd name="connsiteX14" fmla="*/ 120 w 359534"/>
                  <a:gd name="connsiteY14" fmla="*/ 105737 h 211348"/>
                  <a:gd name="connsiteX15" fmla="*/ 14696 w 359534"/>
                  <a:gd name="connsiteY15" fmla="*/ 113835 h 211348"/>
                  <a:gd name="connsiteX16" fmla="*/ 315523 w 359534"/>
                  <a:gd name="connsiteY16" fmla="*/ 113835 h 2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9534" h="211348">
                    <a:moveTo>
                      <a:pt x="315523" y="113835"/>
                    </a:moveTo>
                    <a:cubicBezTo>
                      <a:pt x="293255" y="130840"/>
                      <a:pt x="282323" y="147440"/>
                      <a:pt x="279084" y="152703"/>
                    </a:cubicBezTo>
                    <a:cubicBezTo>
                      <a:pt x="260864" y="180640"/>
                      <a:pt x="257625" y="206148"/>
                      <a:pt x="257625" y="206552"/>
                    </a:cubicBezTo>
                    <a:cubicBezTo>
                      <a:pt x="257625" y="211411"/>
                      <a:pt x="262484" y="211411"/>
                      <a:pt x="265723" y="211411"/>
                    </a:cubicBezTo>
                    <a:cubicBezTo>
                      <a:pt x="272606" y="211411"/>
                      <a:pt x="273010" y="210601"/>
                      <a:pt x="274630" y="203313"/>
                    </a:cubicBezTo>
                    <a:cubicBezTo>
                      <a:pt x="283942" y="163635"/>
                      <a:pt x="307830" y="129625"/>
                      <a:pt x="353582" y="111000"/>
                    </a:cubicBezTo>
                    <a:cubicBezTo>
                      <a:pt x="358441" y="109381"/>
                      <a:pt x="359655" y="108571"/>
                      <a:pt x="359655" y="105737"/>
                    </a:cubicBezTo>
                    <a:cubicBezTo>
                      <a:pt x="359655" y="102903"/>
                      <a:pt x="357226" y="101688"/>
                      <a:pt x="356416" y="101283"/>
                    </a:cubicBezTo>
                    <a:cubicBezTo>
                      <a:pt x="338601" y="94400"/>
                      <a:pt x="289611" y="74156"/>
                      <a:pt x="274225" y="6136"/>
                    </a:cubicBezTo>
                    <a:cubicBezTo>
                      <a:pt x="273010" y="1277"/>
                      <a:pt x="272606" y="63"/>
                      <a:pt x="265723" y="63"/>
                    </a:cubicBezTo>
                    <a:cubicBezTo>
                      <a:pt x="262484" y="63"/>
                      <a:pt x="257625" y="63"/>
                      <a:pt x="257625" y="4921"/>
                    </a:cubicBezTo>
                    <a:cubicBezTo>
                      <a:pt x="257625" y="5731"/>
                      <a:pt x="261269" y="31239"/>
                      <a:pt x="278274" y="58366"/>
                    </a:cubicBezTo>
                    <a:cubicBezTo>
                      <a:pt x="286372" y="70512"/>
                      <a:pt x="298113" y="84683"/>
                      <a:pt x="315523" y="97639"/>
                    </a:cubicBezTo>
                    <a:lnTo>
                      <a:pt x="14696" y="97639"/>
                    </a:lnTo>
                    <a:cubicBezTo>
                      <a:pt x="7408" y="97639"/>
                      <a:pt x="120" y="97639"/>
                      <a:pt x="120" y="105737"/>
                    </a:cubicBezTo>
                    <a:cubicBezTo>
                      <a:pt x="120" y="113835"/>
                      <a:pt x="7408" y="113835"/>
                      <a:pt x="14696" y="113835"/>
                    </a:cubicBezTo>
                    <a:lnTo>
                      <a:pt x="315523" y="113835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D43648D-4730-071C-0958-CEC27827FE3F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>
                <a:off x="7959355" y="4817459"/>
                <a:ext cx="289490" cy="273295"/>
              </a:xfrm>
              <a:custGeom>
                <a:avLst/>
                <a:gdLst>
                  <a:gd name="connsiteX0" fmla="*/ 281121 w 289490"/>
                  <a:gd name="connsiteY0" fmla="*/ 63 h 273295"/>
                  <a:gd name="connsiteX1" fmla="*/ 8635 w 289490"/>
                  <a:gd name="connsiteY1" fmla="*/ 63 h 273295"/>
                  <a:gd name="connsiteX2" fmla="*/ 133 w 289490"/>
                  <a:gd name="connsiteY2" fmla="*/ 97639 h 273295"/>
                  <a:gd name="connsiteX3" fmla="*/ 19162 w 289490"/>
                  <a:gd name="connsiteY3" fmla="*/ 97639 h 273295"/>
                  <a:gd name="connsiteX4" fmla="*/ 85158 w 289490"/>
                  <a:gd name="connsiteY4" fmla="*/ 19092 h 273295"/>
                  <a:gd name="connsiteX5" fmla="*/ 116334 w 289490"/>
                  <a:gd name="connsiteY5" fmla="*/ 19092 h 273295"/>
                  <a:gd name="connsiteX6" fmla="*/ 116334 w 289490"/>
                  <a:gd name="connsiteY6" fmla="*/ 254328 h 273295"/>
                  <a:gd name="connsiteX7" fmla="*/ 54387 w 289490"/>
                  <a:gd name="connsiteY7" fmla="*/ 254328 h 273295"/>
                  <a:gd name="connsiteX8" fmla="*/ 54387 w 289490"/>
                  <a:gd name="connsiteY8" fmla="*/ 273358 h 273295"/>
                  <a:gd name="connsiteX9" fmla="*/ 145081 w 289490"/>
                  <a:gd name="connsiteY9" fmla="*/ 272143 h 273295"/>
                  <a:gd name="connsiteX10" fmla="*/ 235774 w 289490"/>
                  <a:gd name="connsiteY10" fmla="*/ 273358 h 273295"/>
                  <a:gd name="connsiteX11" fmla="*/ 235774 w 289490"/>
                  <a:gd name="connsiteY11" fmla="*/ 254328 h 273295"/>
                  <a:gd name="connsiteX12" fmla="*/ 173827 w 289490"/>
                  <a:gd name="connsiteY12" fmla="*/ 254328 h 273295"/>
                  <a:gd name="connsiteX13" fmla="*/ 173827 w 289490"/>
                  <a:gd name="connsiteY13" fmla="*/ 19092 h 273295"/>
                  <a:gd name="connsiteX14" fmla="*/ 204598 w 289490"/>
                  <a:gd name="connsiteY14" fmla="*/ 19092 h 273295"/>
                  <a:gd name="connsiteX15" fmla="*/ 270594 w 289490"/>
                  <a:gd name="connsiteY15" fmla="*/ 97639 h 273295"/>
                  <a:gd name="connsiteX16" fmla="*/ 289623 w 289490"/>
                  <a:gd name="connsiteY16" fmla="*/ 97639 h 273295"/>
                  <a:gd name="connsiteX17" fmla="*/ 281121 w 289490"/>
                  <a:gd name="connsiteY17" fmla="*/ 63 h 27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9490" h="273295">
                    <a:moveTo>
                      <a:pt x="281121" y="63"/>
                    </a:moveTo>
                    <a:lnTo>
                      <a:pt x="8635" y="63"/>
                    </a:lnTo>
                    <a:lnTo>
                      <a:pt x="133" y="97639"/>
                    </a:lnTo>
                    <a:lnTo>
                      <a:pt x="19162" y="97639"/>
                    </a:lnTo>
                    <a:cubicBezTo>
                      <a:pt x="22806" y="51888"/>
                      <a:pt x="26855" y="19092"/>
                      <a:pt x="85158" y="19092"/>
                    </a:cubicBezTo>
                    <a:lnTo>
                      <a:pt x="116334" y="19092"/>
                    </a:lnTo>
                    <a:lnTo>
                      <a:pt x="116334" y="254328"/>
                    </a:lnTo>
                    <a:lnTo>
                      <a:pt x="54387" y="254328"/>
                    </a:lnTo>
                    <a:lnTo>
                      <a:pt x="54387" y="273358"/>
                    </a:lnTo>
                    <a:cubicBezTo>
                      <a:pt x="76251" y="272143"/>
                      <a:pt x="121193" y="272143"/>
                      <a:pt x="145081" y="272143"/>
                    </a:cubicBezTo>
                    <a:cubicBezTo>
                      <a:pt x="168969" y="272143"/>
                      <a:pt x="213910" y="272143"/>
                      <a:pt x="235774" y="273358"/>
                    </a:cubicBezTo>
                    <a:lnTo>
                      <a:pt x="235774" y="254328"/>
                    </a:lnTo>
                    <a:lnTo>
                      <a:pt x="173827" y="254328"/>
                    </a:lnTo>
                    <a:lnTo>
                      <a:pt x="173827" y="19092"/>
                    </a:lnTo>
                    <a:lnTo>
                      <a:pt x="204598" y="19092"/>
                    </a:lnTo>
                    <a:cubicBezTo>
                      <a:pt x="262496" y="19092"/>
                      <a:pt x="266545" y="51483"/>
                      <a:pt x="270594" y="97639"/>
                    </a:cubicBezTo>
                    <a:lnTo>
                      <a:pt x="289623" y="97639"/>
                    </a:lnTo>
                    <a:lnTo>
                      <a:pt x="281121" y="63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ECF54FB-7CE6-F5E6-0057-5B2379B5BDA4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>
                <a:off x="8240409" y="4907343"/>
                <a:ext cx="206489" cy="185840"/>
              </a:xfrm>
              <a:custGeom>
                <a:avLst/>
                <a:gdLst>
                  <a:gd name="connsiteX0" fmla="*/ 206630 w 206489"/>
                  <a:gd name="connsiteY0" fmla="*/ 95210 h 185840"/>
                  <a:gd name="connsiteX1" fmla="*/ 103385 w 206489"/>
                  <a:gd name="connsiteY1" fmla="*/ 63 h 185840"/>
                  <a:gd name="connsiteX2" fmla="*/ 140 w 206489"/>
                  <a:gd name="connsiteY2" fmla="*/ 95210 h 185840"/>
                  <a:gd name="connsiteX3" fmla="*/ 103385 w 206489"/>
                  <a:gd name="connsiteY3" fmla="*/ 185903 h 185840"/>
                  <a:gd name="connsiteX4" fmla="*/ 206630 w 206489"/>
                  <a:gd name="connsiteY4" fmla="*/ 95210 h 185840"/>
                  <a:gd name="connsiteX5" fmla="*/ 103385 w 206489"/>
                  <a:gd name="connsiteY5" fmla="*/ 169708 h 185840"/>
                  <a:gd name="connsiteX6" fmla="*/ 51965 w 206489"/>
                  <a:gd name="connsiteY6" fmla="*/ 90756 h 185840"/>
                  <a:gd name="connsiteX7" fmla="*/ 58848 w 206489"/>
                  <a:gd name="connsiteY7" fmla="*/ 38122 h 185840"/>
                  <a:gd name="connsiteX8" fmla="*/ 103385 w 206489"/>
                  <a:gd name="connsiteY8" fmla="*/ 14639 h 185840"/>
                  <a:gd name="connsiteX9" fmla="*/ 146302 w 206489"/>
                  <a:gd name="connsiteY9" fmla="*/ 35287 h 185840"/>
                  <a:gd name="connsiteX10" fmla="*/ 154805 w 206489"/>
                  <a:gd name="connsiteY10" fmla="*/ 90756 h 185840"/>
                  <a:gd name="connsiteX11" fmla="*/ 103385 w 206489"/>
                  <a:gd name="connsiteY11" fmla="*/ 169708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489" h="185840">
                    <a:moveTo>
                      <a:pt x="206630" y="95210"/>
                    </a:moveTo>
                    <a:cubicBezTo>
                      <a:pt x="206630" y="40956"/>
                      <a:pt x="169381" y="63"/>
                      <a:pt x="103385" y="63"/>
                    </a:cubicBezTo>
                    <a:cubicBezTo>
                      <a:pt x="36984" y="63"/>
                      <a:pt x="140" y="41361"/>
                      <a:pt x="140" y="95210"/>
                    </a:cubicBezTo>
                    <a:cubicBezTo>
                      <a:pt x="140" y="145415"/>
                      <a:pt x="35770" y="185903"/>
                      <a:pt x="103385" y="185903"/>
                    </a:cubicBezTo>
                    <a:cubicBezTo>
                      <a:pt x="171405" y="185903"/>
                      <a:pt x="206630" y="145010"/>
                      <a:pt x="206630" y="95210"/>
                    </a:cubicBezTo>
                    <a:close/>
                    <a:moveTo>
                      <a:pt x="103385" y="169708"/>
                    </a:moveTo>
                    <a:cubicBezTo>
                      <a:pt x="51965" y="169708"/>
                      <a:pt x="51965" y="125981"/>
                      <a:pt x="51965" y="90756"/>
                    </a:cubicBezTo>
                    <a:cubicBezTo>
                      <a:pt x="51965" y="72537"/>
                      <a:pt x="51965" y="51888"/>
                      <a:pt x="58848" y="38122"/>
                    </a:cubicBezTo>
                    <a:cubicBezTo>
                      <a:pt x="66541" y="23141"/>
                      <a:pt x="83546" y="14639"/>
                      <a:pt x="103385" y="14639"/>
                    </a:cubicBezTo>
                    <a:cubicBezTo>
                      <a:pt x="120390" y="14639"/>
                      <a:pt x="137395" y="21117"/>
                      <a:pt x="146302" y="35287"/>
                    </a:cubicBezTo>
                    <a:cubicBezTo>
                      <a:pt x="154805" y="49053"/>
                      <a:pt x="154805" y="71322"/>
                      <a:pt x="154805" y="90756"/>
                    </a:cubicBezTo>
                    <a:cubicBezTo>
                      <a:pt x="154805" y="125981"/>
                      <a:pt x="154805" y="169708"/>
                      <a:pt x="103385" y="1697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3E3B97A-1F42-EED5-C97C-DEE3D9945CB4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>
                <a:off x="8475239" y="4908557"/>
                <a:ext cx="227948" cy="260743"/>
              </a:xfrm>
              <a:custGeom>
                <a:avLst/>
                <a:gdLst>
                  <a:gd name="connsiteX0" fmla="*/ 74239 w 227948"/>
                  <a:gd name="connsiteY0" fmla="*/ 49053 h 260743"/>
                  <a:gd name="connsiteX1" fmla="*/ 80312 w 227948"/>
                  <a:gd name="connsiteY1" fmla="*/ 35287 h 260743"/>
                  <a:gd name="connsiteX2" fmla="*/ 126469 w 227948"/>
                  <a:gd name="connsiteY2" fmla="*/ 16258 h 260743"/>
                  <a:gd name="connsiteX3" fmla="*/ 176269 w 227948"/>
                  <a:gd name="connsiteY3" fmla="*/ 91971 h 260743"/>
                  <a:gd name="connsiteX4" fmla="*/ 121610 w 227948"/>
                  <a:gd name="connsiteY4" fmla="*/ 170113 h 260743"/>
                  <a:gd name="connsiteX5" fmla="*/ 78693 w 227948"/>
                  <a:gd name="connsiteY5" fmla="*/ 148249 h 260743"/>
                  <a:gd name="connsiteX6" fmla="*/ 74239 w 227948"/>
                  <a:gd name="connsiteY6" fmla="*/ 134888 h 260743"/>
                  <a:gd name="connsiteX7" fmla="*/ 74239 w 227948"/>
                  <a:gd name="connsiteY7" fmla="*/ 49053 h 260743"/>
                  <a:gd name="connsiteX8" fmla="*/ 74239 w 227948"/>
                  <a:gd name="connsiteY8" fmla="*/ 166469 h 260743"/>
                  <a:gd name="connsiteX9" fmla="*/ 126064 w 227948"/>
                  <a:gd name="connsiteY9" fmla="*/ 184689 h 260743"/>
                  <a:gd name="connsiteX10" fmla="*/ 228094 w 227948"/>
                  <a:gd name="connsiteY10" fmla="*/ 91971 h 260743"/>
                  <a:gd name="connsiteX11" fmla="*/ 132947 w 227948"/>
                  <a:gd name="connsiteY11" fmla="*/ 63 h 260743"/>
                  <a:gd name="connsiteX12" fmla="*/ 71810 w 227948"/>
                  <a:gd name="connsiteY12" fmla="*/ 19902 h 260743"/>
                  <a:gd name="connsiteX13" fmla="*/ 71810 w 227948"/>
                  <a:gd name="connsiteY13" fmla="*/ 63 h 260743"/>
                  <a:gd name="connsiteX14" fmla="*/ 146 w 227948"/>
                  <a:gd name="connsiteY14" fmla="*/ 3302 h 260743"/>
                  <a:gd name="connsiteX15" fmla="*/ 146 w 227948"/>
                  <a:gd name="connsiteY15" fmla="*/ 22331 h 260743"/>
                  <a:gd name="connsiteX16" fmla="*/ 28083 w 227948"/>
                  <a:gd name="connsiteY16" fmla="*/ 37717 h 260743"/>
                  <a:gd name="connsiteX17" fmla="*/ 28083 w 227948"/>
                  <a:gd name="connsiteY17" fmla="*/ 241777 h 260743"/>
                  <a:gd name="connsiteX18" fmla="*/ 146 w 227948"/>
                  <a:gd name="connsiteY18" fmla="*/ 241777 h 260743"/>
                  <a:gd name="connsiteX19" fmla="*/ 146 w 227948"/>
                  <a:gd name="connsiteY19" fmla="*/ 260807 h 260743"/>
                  <a:gd name="connsiteX20" fmla="*/ 51161 w 227948"/>
                  <a:gd name="connsiteY20" fmla="*/ 259592 h 260743"/>
                  <a:gd name="connsiteX21" fmla="*/ 102176 w 227948"/>
                  <a:gd name="connsiteY21" fmla="*/ 260807 h 260743"/>
                  <a:gd name="connsiteX22" fmla="*/ 102176 w 227948"/>
                  <a:gd name="connsiteY22" fmla="*/ 241777 h 260743"/>
                  <a:gd name="connsiteX23" fmla="*/ 74239 w 227948"/>
                  <a:gd name="connsiteY23" fmla="*/ 241777 h 260743"/>
                  <a:gd name="connsiteX24" fmla="*/ 74239 w 227948"/>
                  <a:gd name="connsiteY24" fmla="*/ 166469 h 2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7948" h="260743">
                    <a:moveTo>
                      <a:pt x="74239" y="49053"/>
                    </a:moveTo>
                    <a:cubicBezTo>
                      <a:pt x="74239" y="41361"/>
                      <a:pt x="74644" y="40956"/>
                      <a:pt x="80312" y="35287"/>
                    </a:cubicBezTo>
                    <a:cubicBezTo>
                      <a:pt x="96508" y="18687"/>
                      <a:pt x="117561" y="16258"/>
                      <a:pt x="126469" y="16258"/>
                    </a:cubicBezTo>
                    <a:cubicBezTo>
                      <a:pt x="153596" y="16258"/>
                      <a:pt x="176269" y="40956"/>
                      <a:pt x="176269" y="91971"/>
                    </a:cubicBezTo>
                    <a:cubicBezTo>
                      <a:pt x="176269" y="149059"/>
                      <a:pt x="147927" y="170113"/>
                      <a:pt x="121610" y="170113"/>
                    </a:cubicBezTo>
                    <a:cubicBezTo>
                      <a:pt x="115942" y="170113"/>
                      <a:pt x="96912" y="170113"/>
                      <a:pt x="78693" y="148249"/>
                    </a:cubicBezTo>
                    <a:cubicBezTo>
                      <a:pt x="74239" y="142986"/>
                      <a:pt x="74239" y="142581"/>
                      <a:pt x="74239" y="134888"/>
                    </a:cubicBezTo>
                    <a:lnTo>
                      <a:pt x="74239" y="49053"/>
                    </a:lnTo>
                    <a:close/>
                    <a:moveTo>
                      <a:pt x="74239" y="166469"/>
                    </a:moveTo>
                    <a:cubicBezTo>
                      <a:pt x="91649" y="180640"/>
                      <a:pt x="109464" y="184689"/>
                      <a:pt x="126064" y="184689"/>
                    </a:cubicBezTo>
                    <a:cubicBezTo>
                      <a:pt x="186796" y="184689"/>
                      <a:pt x="228094" y="148249"/>
                      <a:pt x="228094" y="91971"/>
                    </a:cubicBezTo>
                    <a:cubicBezTo>
                      <a:pt x="228094" y="38122"/>
                      <a:pt x="191250" y="63"/>
                      <a:pt x="132947" y="63"/>
                    </a:cubicBezTo>
                    <a:cubicBezTo>
                      <a:pt x="102581" y="63"/>
                      <a:pt x="81122" y="12614"/>
                      <a:pt x="71810" y="19902"/>
                    </a:cubicBezTo>
                    <a:lnTo>
                      <a:pt x="71810" y="63"/>
                    </a:lnTo>
                    <a:lnTo>
                      <a:pt x="146" y="3302"/>
                    </a:lnTo>
                    <a:lnTo>
                      <a:pt x="146" y="22331"/>
                    </a:lnTo>
                    <a:cubicBezTo>
                      <a:pt x="25248" y="22331"/>
                      <a:pt x="28083" y="22331"/>
                      <a:pt x="28083" y="37717"/>
                    </a:cubicBezTo>
                    <a:lnTo>
                      <a:pt x="28083" y="241777"/>
                    </a:lnTo>
                    <a:lnTo>
                      <a:pt x="146" y="241777"/>
                    </a:lnTo>
                    <a:lnTo>
                      <a:pt x="146" y="260807"/>
                    </a:lnTo>
                    <a:cubicBezTo>
                      <a:pt x="11482" y="260402"/>
                      <a:pt x="35775" y="259592"/>
                      <a:pt x="51161" y="259592"/>
                    </a:cubicBezTo>
                    <a:cubicBezTo>
                      <a:pt x="66951" y="259592"/>
                      <a:pt x="90839" y="260402"/>
                      <a:pt x="102176" y="260807"/>
                    </a:cubicBezTo>
                    <a:lnTo>
                      <a:pt x="102176" y="241777"/>
                    </a:lnTo>
                    <a:lnTo>
                      <a:pt x="74239" y="241777"/>
                    </a:lnTo>
                    <a:lnTo>
                      <a:pt x="74239" y="166469"/>
                    </a:lnTo>
                    <a:close/>
                  </a:path>
                </a:pathLst>
              </a:custGeom>
              <a:solidFill>
                <a:srgbClr val="000000"/>
              </a:solidFill>
              <a:ln w="406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6" name="Group 25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X\longmapsto \pt(X)  $&#10;&#10;\end{document}&#10;" title="IguanaTex Vector Display">
              <a:extLst>
                <a:ext uri="{FF2B5EF4-FFF2-40B4-BE49-F238E27FC236}">
                  <a16:creationId xmlns:a16="http://schemas.microsoft.com/office/drawing/2014/main" id="{C0E4B7FF-51CA-6C24-DF4D-6697042730BF}"/>
                </a:ext>
              </a:extLst>
            </p:cNvPr>
            <p:cNvGrpSpPr>
              <a:grpSpLocks noChangeAspect="1"/>
            </p:cNvGrpSpPr>
            <p:nvPr>
              <p:custDataLst>
                <p:tags r:id="rId89"/>
              </p:custDataLst>
            </p:nvPr>
          </p:nvGrpSpPr>
          <p:grpSpPr>
            <a:xfrm>
              <a:off x="9057154" y="2657479"/>
              <a:ext cx="2257575" cy="394759"/>
              <a:chOff x="5668520" y="4730915"/>
              <a:chExt cx="2257575" cy="394759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37AC55C-22B9-867A-E8A2-19110DEB2A34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>
                <a:off x="5668520" y="4757363"/>
                <a:ext cx="333622" cy="269620"/>
              </a:xfrm>
              <a:custGeom>
                <a:avLst/>
                <a:gdLst>
                  <a:gd name="connsiteX0" fmla="*/ 185513 w 333622"/>
                  <a:gd name="connsiteY0" fmla="*/ 107437 h 269620"/>
                  <a:gd name="connsiteX1" fmla="*/ 151502 w 333622"/>
                  <a:gd name="connsiteY1" fmla="*/ 28880 h 269620"/>
                  <a:gd name="connsiteX2" fmla="*/ 149478 w 333622"/>
                  <a:gd name="connsiteY2" fmla="*/ 23748 h 269620"/>
                  <a:gd name="connsiteX3" fmla="*/ 173366 w 333622"/>
                  <a:gd name="connsiteY3" fmla="*/ 12300 h 269620"/>
                  <a:gd name="connsiteX4" fmla="*/ 181464 w 333622"/>
                  <a:gd name="connsiteY4" fmla="*/ 4800 h 269620"/>
                  <a:gd name="connsiteX5" fmla="*/ 175390 w 333622"/>
                  <a:gd name="connsiteY5" fmla="*/ 63 h 269620"/>
                  <a:gd name="connsiteX6" fmla="*/ 124375 w 333622"/>
                  <a:gd name="connsiteY6" fmla="*/ 1247 h 269620"/>
                  <a:gd name="connsiteX7" fmla="*/ 79029 w 333622"/>
                  <a:gd name="connsiteY7" fmla="*/ 63 h 269620"/>
                  <a:gd name="connsiteX8" fmla="*/ 71741 w 333622"/>
                  <a:gd name="connsiteY8" fmla="*/ 7958 h 269620"/>
                  <a:gd name="connsiteX9" fmla="*/ 81053 w 333622"/>
                  <a:gd name="connsiteY9" fmla="*/ 12300 h 269620"/>
                  <a:gd name="connsiteX10" fmla="*/ 111419 w 333622"/>
                  <a:gd name="connsiteY10" fmla="*/ 24933 h 269620"/>
                  <a:gd name="connsiteX11" fmla="*/ 159195 w 333622"/>
                  <a:gd name="connsiteY11" fmla="*/ 135071 h 269620"/>
                  <a:gd name="connsiteX12" fmla="*/ 73765 w 333622"/>
                  <a:gd name="connsiteY12" fmla="*/ 224681 h 269620"/>
                  <a:gd name="connsiteX13" fmla="*/ 68502 w 333622"/>
                  <a:gd name="connsiteY13" fmla="*/ 229023 h 269620"/>
                  <a:gd name="connsiteX14" fmla="*/ 8984 w 333622"/>
                  <a:gd name="connsiteY14" fmla="*/ 257446 h 269620"/>
                  <a:gd name="connsiteX15" fmla="*/ 77 w 333622"/>
                  <a:gd name="connsiteY15" fmla="*/ 265341 h 269620"/>
                  <a:gd name="connsiteX16" fmla="*/ 5340 w 333622"/>
                  <a:gd name="connsiteY16" fmla="*/ 269684 h 269620"/>
                  <a:gd name="connsiteX17" fmla="*/ 43399 w 333622"/>
                  <a:gd name="connsiteY17" fmla="*/ 268499 h 269620"/>
                  <a:gd name="connsiteX18" fmla="*/ 88746 w 333622"/>
                  <a:gd name="connsiteY18" fmla="*/ 269684 h 269620"/>
                  <a:gd name="connsiteX19" fmla="*/ 96034 w 333622"/>
                  <a:gd name="connsiteY19" fmla="*/ 261788 h 269620"/>
                  <a:gd name="connsiteX20" fmla="*/ 91175 w 333622"/>
                  <a:gd name="connsiteY20" fmla="*/ 257446 h 269620"/>
                  <a:gd name="connsiteX21" fmla="*/ 74980 w 333622"/>
                  <a:gd name="connsiteY21" fmla="*/ 245208 h 269620"/>
                  <a:gd name="connsiteX22" fmla="*/ 85912 w 333622"/>
                  <a:gd name="connsiteY22" fmla="*/ 227444 h 269620"/>
                  <a:gd name="connsiteX23" fmla="*/ 127210 w 333622"/>
                  <a:gd name="connsiteY23" fmla="*/ 184810 h 269620"/>
                  <a:gd name="connsiteX24" fmla="*/ 163649 w 333622"/>
                  <a:gd name="connsiteY24" fmla="*/ 146124 h 269620"/>
                  <a:gd name="connsiteX25" fmla="*/ 204542 w 333622"/>
                  <a:gd name="connsiteY25" fmla="*/ 240471 h 269620"/>
                  <a:gd name="connsiteX26" fmla="*/ 206566 w 333622"/>
                  <a:gd name="connsiteY26" fmla="*/ 245998 h 269620"/>
                  <a:gd name="connsiteX27" fmla="*/ 183083 w 333622"/>
                  <a:gd name="connsiteY27" fmla="*/ 257446 h 269620"/>
                  <a:gd name="connsiteX28" fmla="*/ 174986 w 333622"/>
                  <a:gd name="connsiteY28" fmla="*/ 264946 h 269620"/>
                  <a:gd name="connsiteX29" fmla="*/ 181059 w 333622"/>
                  <a:gd name="connsiteY29" fmla="*/ 269684 h 269620"/>
                  <a:gd name="connsiteX30" fmla="*/ 232074 w 333622"/>
                  <a:gd name="connsiteY30" fmla="*/ 268499 h 269620"/>
                  <a:gd name="connsiteX31" fmla="*/ 277016 w 333622"/>
                  <a:gd name="connsiteY31" fmla="*/ 269684 h 269620"/>
                  <a:gd name="connsiteX32" fmla="*/ 284709 w 333622"/>
                  <a:gd name="connsiteY32" fmla="*/ 262183 h 269620"/>
                  <a:gd name="connsiteX33" fmla="*/ 277421 w 333622"/>
                  <a:gd name="connsiteY33" fmla="*/ 257446 h 269620"/>
                  <a:gd name="connsiteX34" fmla="*/ 242601 w 333622"/>
                  <a:gd name="connsiteY34" fmla="*/ 240077 h 269620"/>
                  <a:gd name="connsiteX35" fmla="*/ 190371 w 333622"/>
                  <a:gd name="connsiteY35" fmla="*/ 118096 h 269620"/>
                  <a:gd name="connsiteX36" fmla="*/ 273372 w 333622"/>
                  <a:gd name="connsiteY36" fmla="*/ 32433 h 269620"/>
                  <a:gd name="connsiteX37" fmla="*/ 324792 w 333622"/>
                  <a:gd name="connsiteY37" fmla="*/ 12300 h 269620"/>
                  <a:gd name="connsiteX38" fmla="*/ 333699 w 333622"/>
                  <a:gd name="connsiteY38" fmla="*/ 4405 h 269620"/>
                  <a:gd name="connsiteX39" fmla="*/ 328436 w 333622"/>
                  <a:gd name="connsiteY39" fmla="*/ 63 h 269620"/>
                  <a:gd name="connsiteX40" fmla="*/ 290377 w 333622"/>
                  <a:gd name="connsiteY40" fmla="*/ 1247 h 269620"/>
                  <a:gd name="connsiteX41" fmla="*/ 245435 w 333622"/>
                  <a:gd name="connsiteY41" fmla="*/ 63 h 269620"/>
                  <a:gd name="connsiteX42" fmla="*/ 237742 w 333622"/>
                  <a:gd name="connsiteY42" fmla="*/ 7958 h 269620"/>
                  <a:gd name="connsiteX43" fmla="*/ 242601 w 333622"/>
                  <a:gd name="connsiteY43" fmla="*/ 12300 h 269620"/>
                  <a:gd name="connsiteX44" fmla="*/ 258796 w 333622"/>
                  <a:gd name="connsiteY44" fmla="*/ 24538 h 269620"/>
                  <a:gd name="connsiteX45" fmla="*/ 251103 w 333622"/>
                  <a:gd name="connsiteY45" fmla="*/ 38749 h 269620"/>
                  <a:gd name="connsiteX46" fmla="*/ 185513 w 333622"/>
                  <a:gd name="connsiteY46" fmla="*/ 107437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3622" h="269620">
                    <a:moveTo>
                      <a:pt x="185513" y="107437"/>
                    </a:moveTo>
                    <a:lnTo>
                      <a:pt x="151502" y="28880"/>
                    </a:lnTo>
                    <a:cubicBezTo>
                      <a:pt x="150288" y="25722"/>
                      <a:pt x="149478" y="24143"/>
                      <a:pt x="149478" y="23748"/>
                    </a:cubicBezTo>
                    <a:cubicBezTo>
                      <a:pt x="149478" y="21380"/>
                      <a:pt x="156361" y="13879"/>
                      <a:pt x="173366" y="12300"/>
                    </a:cubicBezTo>
                    <a:cubicBezTo>
                      <a:pt x="177415" y="11906"/>
                      <a:pt x="181464" y="11511"/>
                      <a:pt x="181464" y="4800"/>
                    </a:cubicBezTo>
                    <a:cubicBezTo>
                      <a:pt x="181464" y="63"/>
                      <a:pt x="176605" y="63"/>
                      <a:pt x="175390" y="63"/>
                    </a:cubicBezTo>
                    <a:cubicBezTo>
                      <a:pt x="158790" y="63"/>
                      <a:pt x="141380" y="1247"/>
                      <a:pt x="124375" y="1247"/>
                    </a:cubicBezTo>
                    <a:cubicBezTo>
                      <a:pt x="114253" y="1247"/>
                      <a:pt x="89151" y="63"/>
                      <a:pt x="79029" y="63"/>
                    </a:cubicBezTo>
                    <a:cubicBezTo>
                      <a:pt x="76599" y="63"/>
                      <a:pt x="71741" y="63"/>
                      <a:pt x="71741" y="7958"/>
                    </a:cubicBezTo>
                    <a:cubicBezTo>
                      <a:pt x="71741" y="12300"/>
                      <a:pt x="75790" y="12300"/>
                      <a:pt x="81053" y="12300"/>
                    </a:cubicBezTo>
                    <a:cubicBezTo>
                      <a:pt x="105346" y="12300"/>
                      <a:pt x="107775" y="16248"/>
                      <a:pt x="111419" y="24933"/>
                    </a:cubicBezTo>
                    <a:lnTo>
                      <a:pt x="159195" y="135071"/>
                    </a:lnTo>
                    <a:lnTo>
                      <a:pt x="73765" y="224681"/>
                    </a:lnTo>
                    <a:lnTo>
                      <a:pt x="68502" y="229023"/>
                    </a:lnTo>
                    <a:cubicBezTo>
                      <a:pt x="48663" y="249946"/>
                      <a:pt x="29633" y="256262"/>
                      <a:pt x="8984" y="257446"/>
                    </a:cubicBezTo>
                    <a:cubicBezTo>
                      <a:pt x="3721" y="257841"/>
                      <a:pt x="77" y="257841"/>
                      <a:pt x="77" y="265341"/>
                    </a:cubicBezTo>
                    <a:cubicBezTo>
                      <a:pt x="77" y="265736"/>
                      <a:pt x="77" y="269684"/>
                      <a:pt x="5340" y="269684"/>
                    </a:cubicBezTo>
                    <a:cubicBezTo>
                      <a:pt x="17487" y="269684"/>
                      <a:pt x="30848" y="268499"/>
                      <a:pt x="43399" y="268499"/>
                    </a:cubicBezTo>
                    <a:cubicBezTo>
                      <a:pt x="58380" y="268499"/>
                      <a:pt x="74170" y="269684"/>
                      <a:pt x="88746" y="269684"/>
                    </a:cubicBezTo>
                    <a:cubicBezTo>
                      <a:pt x="91175" y="269684"/>
                      <a:pt x="96034" y="269684"/>
                      <a:pt x="96034" y="261788"/>
                    </a:cubicBezTo>
                    <a:cubicBezTo>
                      <a:pt x="96034" y="257841"/>
                      <a:pt x="91985" y="257446"/>
                      <a:pt x="91175" y="257446"/>
                    </a:cubicBezTo>
                    <a:cubicBezTo>
                      <a:pt x="87531" y="257051"/>
                      <a:pt x="74980" y="256262"/>
                      <a:pt x="74980" y="245208"/>
                    </a:cubicBezTo>
                    <a:cubicBezTo>
                      <a:pt x="74980" y="238892"/>
                      <a:pt x="81053" y="232576"/>
                      <a:pt x="85912" y="227444"/>
                    </a:cubicBezTo>
                    <a:lnTo>
                      <a:pt x="127210" y="184810"/>
                    </a:lnTo>
                    <a:lnTo>
                      <a:pt x="163649" y="146124"/>
                    </a:lnTo>
                    <a:lnTo>
                      <a:pt x="204542" y="240471"/>
                    </a:lnTo>
                    <a:cubicBezTo>
                      <a:pt x="206162" y="244814"/>
                      <a:pt x="206566" y="245208"/>
                      <a:pt x="206566" y="245998"/>
                    </a:cubicBezTo>
                    <a:cubicBezTo>
                      <a:pt x="206566" y="249156"/>
                      <a:pt x="198874" y="255867"/>
                      <a:pt x="183083" y="257446"/>
                    </a:cubicBezTo>
                    <a:cubicBezTo>
                      <a:pt x="178630" y="257841"/>
                      <a:pt x="174986" y="258236"/>
                      <a:pt x="174986" y="264946"/>
                    </a:cubicBezTo>
                    <a:cubicBezTo>
                      <a:pt x="174986" y="269684"/>
                      <a:pt x="179439" y="269684"/>
                      <a:pt x="181059" y="269684"/>
                    </a:cubicBezTo>
                    <a:cubicBezTo>
                      <a:pt x="192396" y="269684"/>
                      <a:pt x="220737" y="268499"/>
                      <a:pt x="232074" y="268499"/>
                    </a:cubicBezTo>
                    <a:cubicBezTo>
                      <a:pt x="242196" y="268499"/>
                      <a:pt x="266894" y="269684"/>
                      <a:pt x="277016" y="269684"/>
                    </a:cubicBezTo>
                    <a:cubicBezTo>
                      <a:pt x="279850" y="269684"/>
                      <a:pt x="284709" y="269684"/>
                      <a:pt x="284709" y="262183"/>
                    </a:cubicBezTo>
                    <a:cubicBezTo>
                      <a:pt x="284709" y="257446"/>
                      <a:pt x="280660" y="257446"/>
                      <a:pt x="277421" y="257446"/>
                    </a:cubicBezTo>
                    <a:cubicBezTo>
                      <a:pt x="250294" y="257051"/>
                      <a:pt x="249484" y="255867"/>
                      <a:pt x="242601" y="240077"/>
                    </a:cubicBezTo>
                    <a:cubicBezTo>
                      <a:pt x="226810" y="203364"/>
                      <a:pt x="199683" y="141781"/>
                      <a:pt x="190371" y="118096"/>
                    </a:cubicBezTo>
                    <a:cubicBezTo>
                      <a:pt x="217903" y="90463"/>
                      <a:pt x="260416" y="43486"/>
                      <a:pt x="273372" y="32433"/>
                    </a:cubicBezTo>
                    <a:cubicBezTo>
                      <a:pt x="285113" y="22959"/>
                      <a:pt x="300499" y="13485"/>
                      <a:pt x="324792" y="12300"/>
                    </a:cubicBezTo>
                    <a:cubicBezTo>
                      <a:pt x="330055" y="11906"/>
                      <a:pt x="333699" y="11906"/>
                      <a:pt x="333699" y="4405"/>
                    </a:cubicBezTo>
                    <a:cubicBezTo>
                      <a:pt x="333699" y="4010"/>
                      <a:pt x="333699" y="63"/>
                      <a:pt x="328436" y="63"/>
                    </a:cubicBezTo>
                    <a:cubicBezTo>
                      <a:pt x="316289" y="63"/>
                      <a:pt x="302928" y="1247"/>
                      <a:pt x="290377" y="1247"/>
                    </a:cubicBezTo>
                    <a:cubicBezTo>
                      <a:pt x="275396" y="1247"/>
                      <a:pt x="260011" y="63"/>
                      <a:pt x="245435" y="63"/>
                    </a:cubicBezTo>
                    <a:cubicBezTo>
                      <a:pt x="243006" y="63"/>
                      <a:pt x="237742" y="63"/>
                      <a:pt x="237742" y="7958"/>
                    </a:cubicBezTo>
                    <a:cubicBezTo>
                      <a:pt x="237742" y="10721"/>
                      <a:pt x="239767" y="11906"/>
                      <a:pt x="242601" y="12300"/>
                    </a:cubicBezTo>
                    <a:cubicBezTo>
                      <a:pt x="246245" y="12695"/>
                      <a:pt x="258796" y="13485"/>
                      <a:pt x="258796" y="24538"/>
                    </a:cubicBezTo>
                    <a:cubicBezTo>
                      <a:pt x="258796" y="30064"/>
                      <a:pt x="254342" y="35196"/>
                      <a:pt x="251103" y="38749"/>
                    </a:cubicBezTo>
                    <a:lnTo>
                      <a:pt x="185513" y="107437"/>
                    </a:lnTo>
                    <a:close/>
                  </a:path>
                </a:pathLst>
              </a:custGeom>
              <a:solidFill>
                <a:srgbClr val="000000"/>
              </a:solidFill>
              <a:ln w="406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C9C7486-58AF-DEC5-1F29-6307BCAB6857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>
                <a:off x="6159526" y="4854869"/>
                <a:ext cx="27531" cy="146850"/>
              </a:xfrm>
              <a:custGeom>
                <a:avLst/>
                <a:gdLst>
                  <a:gd name="connsiteX0" fmla="*/ 16284 w 27531"/>
                  <a:gd name="connsiteY0" fmla="*/ 81383 h 146850"/>
                  <a:gd name="connsiteX1" fmla="*/ 27620 w 27531"/>
                  <a:gd name="connsiteY1" fmla="*/ 73488 h 146850"/>
                  <a:gd name="connsiteX2" fmla="*/ 16284 w 27531"/>
                  <a:gd name="connsiteY2" fmla="*/ 65593 h 146850"/>
                  <a:gd name="connsiteX3" fmla="*/ 16284 w 27531"/>
                  <a:gd name="connsiteY3" fmla="*/ 13879 h 146850"/>
                  <a:gd name="connsiteX4" fmla="*/ 8186 w 27531"/>
                  <a:gd name="connsiteY4" fmla="*/ 63 h 146850"/>
                  <a:gd name="connsiteX5" fmla="*/ 89 w 27531"/>
                  <a:gd name="connsiteY5" fmla="*/ 13879 h 146850"/>
                  <a:gd name="connsiteX6" fmla="*/ 89 w 27531"/>
                  <a:gd name="connsiteY6" fmla="*/ 133097 h 146850"/>
                  <a:gd name="connsiteX7" fmla="*/ 8186 w 27531"/>
                  <a:gd name="connsiteY7" fmla="*/ 146913 h 146850"/>
                  <a:gd name="connsiteX8" fmla="*/ 16284 w 27531"/>
                  <a:gd name="connsiteY8" fmla="*/ 133097 h 146850"/>
                  <a:gd name="connsiteX9" fmla="*/ 16284 w 27531"/>
                  <a:gd name="connsiteY9" fmla="*/ 81383 h 14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531" h="146850">
                    <a:moveTo>
                      <a:pt x="16284" y="81383"/>
                    </a:moveTo>
                    <a:cubicBezTo>
                      <a:pt x="18713" y="81383"/>
                      <a:pt x="27620" y="81383"/>
                      <a:pt x="27620" y="73488"/>
                    </a:cubicBezTo>
                    <a:cubicBezTo>
                      <a:pt x="27620" y="65593"/>
                      <a:pt x="18713" y="65593"/>
                      <a:pt x="16284" y="65593"/>
                    </a:cubicBezTo>
                    <a:lnTo>
                      <a:pt x="16284" y="13879"/>
                    </a:lnTo>
                    <a:cubicBezTo>
                      <a:pt x="16284" y="7563"/>
                      <a:pt x="16284" y="63"/>
                      <a:pt x="8186" y="63"/>
                    </a:cubicBezTo>
                    <a:cubicBezTo>
                      <a:pt x="89" y="63"/>
                      <a:pt x="89" y="7563"/>
                      <a:pt x="89" y="13879"/>
                    </a:cubicBezTo>
                    <a:lnTo>
                      <a:pt x="89" y="133097"/>
                    </a:lnTo>
                    <a:cubicBezTo>
                      <a:pt x="89" y="139413"/>
                      <a:pt x="89" y="146913"/>
                      <a:pt x="8186" y="146913"/>
                    </a:cubicBezTo>
                    <a:cubicBezTo>
                      <a:pt x="16284" y="146913"/>
                      <a:pt x="16284" y="139413"/>
                      <a:pt x="16284" y="133097"/>
                    </a:cubicBezTo>
                    <a:lnTo>
                      <a:pt x="16284" y="81383"/>
                    </a:lnTo>
                    <a:close/>
                  </a:path>
                </a:pathLst>
              </a:custGeom>
              <a:solidFill>
                <a:srgbClr val="000000"/>
              </a:solidFill>
              <a:ln w="406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47522FF-4E5F-46CB-F8A2-506759DD9304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>
                <a:off x="6170863" y="4920399"/>
                <a:ext cx="247382" cy="15790"/>
              </a:xfrm>
              <a:custGeom>
                <a:avLst/>
                <a:gdLst>
                  <a:gd name="connsiteX0" fmla="*/ 233300 w 247382"/>
                  <a:gd name="connsiteY0" fmla="*/ 15853 h 15790"/>
                  <a:gd name="connsiteX1" fmla="*/ 247471 w 247382"/>
                  <a:gd name="connsiteY1" fmla="*/ 7958 h 15790"/>
                  <a:gd name="connsiteX2" fmla="*/ 233300 w 247382"/>
                  <a:gd name="connsiteY2" fmla="*/ 63 h 15790"/>
                  <a:gd name="connsiteX3" fmla="*/ 14259 w 247382"/>
                  <a:gd name="connsiteY3" fmla="*/ 63 h 15790"/>
                  <a:gd name="connsiteX4" fmla="*/ 89 w 247382"/>
                  <a:gd name="connsiteY4" fmla="*/ 7958 h 15790"/>
                  <a:gd name="connsiteX5" fmla="*/ 14259 w 247382"/>
                  <a:gd name="connsiteY5" fmla="*/ 15853 h 15790"/>
                  <a:gd name="connsiteX6" fmla="*/ 233300 w 247382"/>
                  <a:gd name="connsiteY6" fmla="*/ 15853 h 1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382" h="15790">
                    <a:moveTo>
                      <a:pt x="233300" y="15853"/>
                    </a:moveTo>
                    <a:cubicBezTo>
                      <a:pt x="240183" y="15853"/>
                      <a:pt x="247471" y="15853"/>
                      <a:pt x="247471" y="7958"/>
                    </a:cubicBezTo>
                    <a:cubicBezTo>
                      <a:pt x="247471" y="63"/>
                      <a:pt x="240183" y="63"/>
                      <a:pt x="233300" y="63"/>
                    </a:cubicBezTo>
                    <a:lnTo>
                      <a:pt x="14259" y="63"/>
                    </a:lnTo>
                    <a:cubicBezTo>
                      <a:pt x="7376" y="63"/>
                      <a:pt x="89" y="63"/>
                      <a:pt x="89" y="7958"/>
                    </a:cubicBezTo>
                    <a:cubicBezTo>
                      <a:pt x="89" y="15853"/>
                      <a:pt x="7376" y="15853"/>
                      <a:pt x="14259" y="15853"/>
                    </a:cubicBezTo>
                    <a:lnTo>
                      <a:pt x="233300" y="15853"/>
                    </a:lnTo>
                    <a:close/>
                  </a:path>
                </a:pathLst>
              </a:custGeom>
              <a:solidFill>
                <a:srgbClr val="000000"/>
              </a:solidFill>
              <a:ln w="406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744B014-A539-8BAF-9784-35ABE695ED46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>
                <a:off x="6406957" y="4825262"/>
                <a:ext cx="359534" cy="206064"/>
              </a:xfrm>
              <a:custGeom>
                <a:avLst/>
                <a:gdLst>
                  <a:gd name="connsiteX0" fmla="*/ 315497 w 359534"/>
                  <a:gd name="connsiteY0" fmla="*/ 110990 h 206064"/>
                  <a:gd name="connsiteX1" fmla="*/ 279058 w 359534"/>
                  <a:gd name="connsiteY1" fmla="*/ 148887 h 206064"/>
                  <a:gd name="connsiteX2" fmla="*/ 257599 w 359534"/>
                  <a:gd name="connsiteY2" fmla="*/ 201390 h 206064"/>
                  <a:gd name="connsiteX3" fmla="*/ 265697 w 359534"/>
                  <a:gd name="connsiteY3" fmla="*/ 206127 h 206064"/>
                  <a:gd name="connsiteX4" fmla="*/ 274604 w 359534"/>
                  <a:gd name="connsiteY4" fmla="*/ 198232 h 206064"/>
                  <a:gd name="connsiteX5" fmla="*/ 353556 w 359534"/>
                  <a:gd name="connsiteY5" fmla="*/ 108227 h 206064"/>
                  <a:gd name="connsiteX6" fmla="*/ 359630 w 359534"/>
                  <a:gd name="connsiteY6" fmla="*/ 103095 h 206064"/>
                  <a:gd name="connsiteX7" fmla="*/ 356391 w 359534"/>
                  <a:gd name="connsiteY7" fmla="*/ 98753 h 206064"/>
                  <a:gd name="connsiteX8" fmla="*/ 274200 w 359534"/>
                  <a:gd name="connsiteY8" fmla="*/ 5984 h 206064"/>
                  <a:gd name="connsiteX9" fmla="*/ 265697 w 359534"/>
                  <a:gd name="connsiteY9" fmla="*/ 63 h 206064"/>
                  <a:gd name="connsiteX10" fmla="*/ 257599 w 359534"/>
                  <a:gd name="connsiteY10" fmla="*/ 4800 h 206064"/>
                  <a:gd name="connsiteX11" fmla="*/ 278248 w 359534"/>
                  <a:gd name="connsiteY11" fmla="*/ 56908 h 206064"/>
                  <a:gd name="connsiteX12" fmla="*/ 315497 w 359534"/>
                  <a:gd name="connsiteY12" fmla="*/ 95200 h 206064"/>
                  <a:gd name="connsiteX13" fmla="*/ 14670 w 359534"/>
                  <a:gd name="connsiteY13" fmla="*/ 95200 h 206064"/>
                  <a:gd name="connsiteX14" fmla="*/ 95 w 359534"/>
                  <a:gd name="connsiteY14" fmla="*/ 103095 h 206064"/>
                  <a:gd name="connsiteX15" fmla="*/ 14670 w 359534"/>
                  <a:gd name="connsiteY15" fmla="*/ 110990 h 206064"/>
                  <a:gd name="connsiteX16" fmla="*/ 315497 w 359534"/>
                  <a:gd name="connsiteY16" fmla="*/ 110990 h 20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9534" h="206064">
                    <a:moveTo>
                      <a:pt x="315497" y="110990"/>
                    </a:moveTo>
                    <a:cubicBezTo>
                      <a:pt x="293229" y="127570"/>
                      <a:pt x="282297" y="143755"/>
                      <a:pt x="279058" y="148887"/>
                    </a:cubicBezTo>
                    <a:cubicBezTo>
                      <a:pt x="260838" y="176126"/>
                      <a:pt x="257599" y="200995"/>
                      <a:pt x="257599" y="201390"/>
                    </a:cubicBezTo>
                    <a:cubicBezTo>
                      <a:pt x="257599" y="206127"/>
                      <a:pt x="262458" y="206127"/>
                      <a:pt x="265697" y="206127"/>
                    </a:cubicBezTo>
                    <a:cubicBezTo>
                      <a:pt x="272580" y="206127"/>
                      <a:pt x="272985" y="205338"/>
                      <a:pt x="274604" y="198232"/>
                    </a:cubicBezTo>
                    <a:cubicBezTo>
                      <a:pt x="283917" y="159546"/>
                      <a:pt x="307805" y="126386"/>
                      <a:pt x="353556" y="108227"/>
                    </a:cubicBezTo>
                    <a:cubicBezTo>
                      <a:pt x="358415" y="106648"/>
                      <a:pt x="359630" y="105858"/>
                      <a:pt x="359630" y="103095"/>
                    </a:cubicBezTo>
                    <a:cubicBezTo>
                      <a:pt x="359630" y="100332"/>
                      <a:pt x="357200" y="99147"/>
                      <a:pt x="356391" y="98753"/>
                    </a:cubicBezTo>
                    <a:cubicBezTo>
                      <a:pt x="338576" y="92042"/>
                      <a:pt x="289585" y="72304"/>
                      <a:pt x="274200" y="5984"/>
                    </a:cubicBezTo>
                    <a:cubicBezTo>
                      <a:pt x="272985" y="1247"/>
                      <a:pt x="272580" y="63"/>
                      <a:pt x="265697" y="63"/>
                    </a:cubicBezTo>
                    <a:cubicBezTo>
                      <a:pt x="262458" y="63"/>
                      <a:pt x="257599" y="63"/>
                      <a:pt x="257599" y="4800"/>
                    </a:cubicBezTo>
                    <a:cubicBezTo>
                      <a:pt x="257599" y="5589"/>
                      <a:pt x="261243" y="30459"/>
                      <a:pt x="278248" y="56908"/>
                    </a:cubicBezTo>
                    <a:cubicBezTo>
                      <a:pt x="286346" y="68751"/>
                      <a:pt x="298088" y="82568"/>
                      <a:pt x="315497" y="95200"/>
                    </a:cubicBezTo>
                    <a:lnTo>
                      <a:pt x="14670" y="95200"/>
                    </a:lnTo>
                    <a:cubicBezTo>
                      <a:pt x="7382" y="95200"/>
                      <a:pt x="95" y="95200"/>
                      <a:pt x="95" y="103095"/>
                    </a:cubicBezTo>
                    <a:cubicBezTo>
                      <a:pt x="95" y="110990"/>
                      <a:pt x="7382" y="110990"/>
                      <a:pt x="14670" y="110990"/>
                    </a:cubicBezTo>
                    <a:lnTo>
                      <a:pt x="315497" y="110990"/>
                    </a:lnTo>
                    <a:close/>
                  </a:path>
                </a:pathLst>
              </a:custGeom>
              <a:solidFill>
                <a:srgbClr val="000000"/>
              </a:solidFill>
              <a:ln w="406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684A31B-64E8-702B-55B4-2D87AA53154E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>
                <a:off x="6913372" y="4852501"/>
                <a:ext cx="199606" cy="251067"/>
              </a:xfrm>
              <a:custGeom>
                <a:avLst/>
                <a:gdLst>
                  <a:gd name="connsiteX0" fmla="*/ 58410 w 199606"/>
                  <a:gd name="connsiteY0" fmla="*/ 26117 h 251067"/>
                  <a:gd name="connsiteX1" fmla="*/ 58410 w 199606"/>
                  <a:gd name="connsiteY1" fmla="*/ 63 h 251067"/>
                  <a:gd name="connsiteX2" fmla="*/ 107 w 199606"/>
                  <a:gd name="connsiteY2" fmla="*/ 4405 h 251067"/>
                  <a:gd name="connsiteX3" fmla="*/ 107 w 199606"/>
                  <a:gd name="connsiteY3" fmla="*/ 16643 h 251067"/>
                  <a:gd name="connsiteX4" fmla="*/ 31688 w 199606"/>
                  <a:gd name="connsiteY4" fmla="*/ 36381 h 251067"/>
                  <a:gd name="connsiteX5" fmla="*/ 31688 w 199606"/>
                  <a:gd name="connsiteY5" fmla="*/ 221128 h 251067"/>
                  <a:gd name="connsiteX6" fmla="*/ 107 w 199606"/>
                  <a:gd name="connsiteY6" fmla="*/ 238892 h 251067"/>
                  <a:gd name="connsiteX7" fmla="*/ 107 w 199606"/>
                  <a:gd name="connsiteY7" fmla="*/ 251130 h 251067"/>
                  <a:gd name="connsiteX8" fmla="*/ 45454 w 199606"/>
                  <a:gd name="connsiteY8" fmla="*/ 249946 h 251067"/>
                  <a:gd name="connsiteX9" fmla="*/ 91206 w 199606"/>
                  <a:gd name="connsiteY9" fmla="*/ 251130 h 251067"/>
                  <a:gd name="connsiteX10" fmla="*/ 91206 w 199606"/>
                  <a:gd name="connsiteY10" fmla="*/ 238892 h 251067"/>
                  <a:gd name="connsiteX11" fmla="*/ 59625 w 199606"/>
                  <a:gd name="connsiteY11" fmla="*/ 221128 h 251067"/>
                  <a:gd name="connsiteX12" fmla="*/ 59625 w 199606"/>
                  <a:gd name="connsiteY12" fmla="*/ 154809 h 251067"/>
                  <a:gd name="connsiteX13" fmla="*/ 59625 w 199606"/>
                  <a:gd name="connsiteY13" fmla="*/ 151256 h 251067"/>
                  <a:gd name="connsiteX14" fmla="*/ 109425 w 199606"/>
                  <a:gd name="connsiteY14" fmla="*/ 178889 h 251067"/>
                  <a:gd name="connsiteX15" fmla="*/ 199714 w 199606"/>
                  <a:gd name="connsiteY15" fmla="*/ 89278 h 251067"/>
                  <a:gd name="connsiteX16" fmla="*/ 115094 w 199606"/>
                  <a:gd name="connsiteY16" fmla="*/ 63 h 251067"/>
                  <a:gd name="connsiteX17" fmla="*/ 58410 w 199606"/>
                  <a:gd name="connsiteY17" fmla="*/ 26117 h 251067"/>
                  <a:gd name="connsiteX18" fmla="*/ 59625 w 199606"/>
                  <a:gd name="connsiteY18" fmla="*/ 129544 h 251067"/>
                  <a:gd name="connsiteX19" fmla="*/ 59625 w 199606"/>
                  <a:gd name="connsiteY19" fmla="*/ 41513 h 251067"/>
                  <a:gd name="connsiteX20" fmla="*/ 111855 w 199606"/>
                  <a:gd name="connsiteY20" fmla="*/ 9932 h 251067"/>
                  <a:gd name="connsiteX21" fmla="*/ 166109 w 199606"/>
                  <a:gd name="connsiteY21" fmla="*/ 89278 h 251067"/>
                  <a:gd name="connsiteX22" fmla="*/ 107806 w 199606"/>
                  <a:gd name="connsiteY22" fmla="*/ 170204 h 251067"/>
                  <a:gd name="connsiteX23" fmla="*/ 65293 w 199606"/>
                  <a:gd name="connsiteY23" fmla="*/ 146124 h 251067"/>
                  <a:gd name="connsiteX24" fmla="*/ 59625 w 199606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9606" h="251067">
                    <a:moveTo>
                      <a:pt x="58410" y="26117"/>
                    </a:moveTo>
                    <a:lnTo>
                      <a:pt x="58410" y="63"/>
                    </a:lnTo>
                    <a:lnTo>
                      <a:pt x="107" y="4405"/>
                    </a:lnTo>
                    <a:lnTo>
                      <a:pt x="107" y="16643"/>
                    </a:lnTo>
                    <a:cubicBezTo>
                      <a:pt x="28854" y="16643"/>
                      <a:pt x="31688" y="19011"/>
                      <a:pt x="31688" y="36381"/>
                    </a:cubicBezTo>
                    <a:lnTo>
                      <a:pt x="31688" y="221128"/>
                    </a:lnTo>
                    <a:cubicBezTo>
                      <a:pt x="31688" y="238892"/>
                      <a:pt x="27234" y="238892"/>
                      <a:pt x="107" y="238892"/>
                    </a:cubicBezTo>
                    <a:lnTo>
                      <a:pt x="107" y="251130"/>
                    </a:lnTo>
                    <a:cubicBezTo>
                      <a:pt x="13873" y="250735"/>
                      <a:pt x="34927" y="249946"/>
                      <a:pt x="45454" y="249946"/>
                    </a:cubicBezTo>
                    <a:cubicBezTo>
                      <a:pt x="56386" y="249946"/>
                      <a:pt x="77035" y="250735"/>
                      <a:pt x="91206" y="251130"/>
                    </a:cubicBezTo>
                    <a:lnTo>
                      <a:pt x="91206" y="238892"/>
                    </a:lnTo>
                    <a:cubicBezTo>
                      <a:pt x="64079" y="238892"/>
                      <a:pt x="59625" y="238892"/>
                      <a:pt x="59625" y="221128"/>
                    </a:cubicBezTo>
                    <a:lnTo>
                      <a:pt x="59625" y="154809"/>
                    </a:lnTo>
                    <a:lnTo>
                      <a:pt x="59625" y="151256"/>
                    </a:lnTo>
                    <a:cubicBezTo>
                      <a:pt x="61649" y="157572"/>
                      <a:pt x="78654" y="178889"/>
                      <a:pt x="109425" y="178889"/>
                    </a:cubicBezTo>
                    <a:cubicBezTo>
                      <a:pt x="157606" y="178889"/>
                      <a:pt x="199714" y="140202"/>
                      <a:pt x="199714" y="89278"/>
                    </a:cubicBezTo>
                    <a:cubicBezTo>
                      <a:pt x="199714" y="39144"/>
                      <a:pt x="160440" y="63"/>
                      <a:pt x="115094" y="63"/>
                    </a:cubicBezTo>
                    <a:cubicBezTo>
                      <a:pt x="83513" y="63"/>
                      <a:pt x="66508" y="17432"/>
                      <a:pt x="58410" y="26117"/>
                    </a:cubicBezTo>
                    <a:close/>
                    <a:moveTo>
                      <a:pt x="59625" y="129544"/>
                    </a:moveTo>
                    <a:lnTo>
                      <a:pt x="59625" y="41513"/>
                    </a:lnTo>
                    <a:cubicBezTo>
                      <a:pt x="71367" y="21380"/>
                      <a:pt x="91206" y="9932"/>
                      <a:pt x="111855" y="9932"/>
                    </a:cubicBezTo>
                    <a:cubicBezTo>
                      <a:pt x="141411" y="9932"/>
                      <a:pt x="166109" y="44671"/>
                      <a:pt x="166109" y="89278"/>
                    </a:cubicBezTo>
                    <a:cubicBezTo>
                      <a:pt x="166109" y="137044"/>
                      <a:pt x="137767" y="170204"/>
                      <a:pt x="107806" y="170204"/>
                    </a:cubicBezTo>
                    <a:cubicBezTo>
                      <a:pt x="91611" y="170204"/>
                      <a:pt x="76225" y="162309"/>
                      <a:pt x="65293" y="146124"/>
                    </a:cubicBezTo>
                    <a:cubicBezTo>
                      <a:pt x="59625" y="137834"/>
                      <a:pt x="59625" y="137439"/>
                      <a:pt x="59625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590C165-48AF-5229-30F8-14846B86BE66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>
                <a:off x="7134663" y="4784207"/>
                <a:ext cx="126727" cy="247119"/>
              </a:xfrm>
              <a:custGeom>
                <a:avLst/>
                <a:gdLst>
                  <a:gd name="connsiteX0" fmla="*/ 62465 w 126727"/>
                  <a:gd name="connsiteY0" fmla="*/ 84936 h 247119"/>
                  <a:gd name="connsiteX1" fmla="*/ 120363 w 126727"/>
                  <a:gd name="connsiteY1" fmla="*/ 84936 h 247119"/>
                  <a:gd name="connsiteX2" fmla="*/ 120363 w 126727"/>
                  <a:gd name="connsiteY2" fmla="*/ 72699 h 247119"/>
                  <a:gd name="connsiteX3" fmla="*/ 62465 w 126727"/>
                  <a:gd name="connsiteY3" fmla="*/ 72699 h 247119"/>
                  <a:gd name="connsiteX4" fmla="*/ 62465 w 126727"/>
                  <a:gd name="connsiteY4" fmla="*/ 63 h 247119"/>
                  <a:gd name="connsiteX5" fmla="*/ 52343 w 126727"/>
                  <a:gd name="connsiteY5" fmla="*/ 63 h 247119"/>
                  <a:gd name="connsiteX6" fmla="*/ 113 w 126727"/>
                  <a:gd name="connsiteY6" fmla="*/ 76251 h 247119"/>
                  <a:gd name="connsiteX7" fmla="*/ 113 w 126727"/>
                  <a:gd name="connsiteY7" fmla="*/ 84936 h 247119"/>
                  <a:gd name="connsiteX8" fmla="*/ 34528 w 126727"/>
                  <a:gd name="connsiteY8" fmla="*/ 84936 h 247119"/>
                  <a:gd name="connsiteX9" fmla="*/ 34528 w 126727"/>
                  <a:gd name="connsiteY9" fmla="*/ 193890 h 247119"/>
                  <a:gd name="connsiteX10" fmla="*/ 86758 w 126727"/>
                  <a:gd name="connsiteY10" fmla="*/ 247182 h 247119"/>
                  <a:gd name="connsiteX11" fmla="*/ 126841 w 126727"/>
                  <a:gd name="connsiteY11" fmla="*/ 193890 h 247119"/>
                  <a:gd name="connsiteX12" fmla="*/ 126841 w 126727"/>
                  <a:gd name="connsiteY12" fmla="*/ 171388 h 247119"/>
                  <a:gd name="connsiteX13" fmla="*/ 116719 w 126727"/>
                  <a:gd name="connsiteY13" fmla="*/ 171388 h 247119"/>
                  <a:gd name="connsiteX14" fmla="*/ 116719 w 126727"/>
                  <a:gd name="connsiteY14" fmla="*/ 193100 h 247119"/>
                  <a:gd name="connsiteX15" fmla="*/ 89592 w 126727"/>
                  <a:gd name="connsiteY15" fmla="*/ 237313 h 247119"/>
                  <a:gd name="connsiteX16" fmla="*/ 62465 w 126727"/>
                  <a:gd name="connsiteY16" fmla="*/ 194679 h 247119"/>
                  <a:gd name="connsiteX17" fmla="*/ 62465 w 126727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727" h="247119">
                    <a:moveTo>
                      <a:pt x="62465" y="84936"/>
                    </a:moveTo>
                    <a:lnTo>
                      <a:pt x="120363" y="84936"/>
                    </a:lnTo>
                    <a:lnTo>
                      <a:pt x="120363" y="72699"/>
                    </a:lnTo>
                    <a:lnTo>
                      <a:pt x="62465" y="72699"/>
                    </a:lnTo>
                    <a:lnTo>
                      <a:pt x="62465" y="63"/>
                    </a:lnTo>
                    <a:lnTo>
                      <a:pt x="52343" y="63"/>
                    </a:lnTo>
                    <a:cubicBezTo>
                      <a:pt x="51938" y="32433"/>
                      <a:pt x="39791" y="74672"/>
                      <a:pt x="113" y="76251"/>
                    </a:cubicBezTo>
                    <a:lnTo>
                      <a:pt x="113" y="84936"/>
                    </a:lnTo>
                    <a:lnTo>
                      <a:pt x="34528" y="84936"/>
                    </a:lnTo>
                    <a:lnTo>
                      <a:pt x="34528" y="193890"/>
                    </a:lnTo>
                    <a:cubicBezTo>
                      <a:pt x="34528" y="242445"/>
                      <a:pt x="72182" y="247182"/>
                      <a:pt x="86758" y="247182"/>
                    </a:cubicBezTo>
                    <a:cubicBezTo>
                      <a:pt x="115504" y="247182"/>
                      <a:pt x="126841" y="219154"/>
                      <a:pt x="126841" y="193890"/>
                    </a:cubicBezTo>
                    <a:lnTo>
                      <a:pt x="126841" y="171388"/>
                    </a:lnTo>
                    <a:lnTo>
                      <a:pt x="116719" y="171388"/>
                    </a:lnTo>
                    <a:lnTo>
                      <a:pt x="116719" y="193100"/>
                    </a:lnTo>
                    <a:cubicBezTo>
                      <a:pt x="116719" y="222312"/>
                      <a:pt x="104572" y="237313"/>
                      <a:pt x="89592" y="237313"/>
                    </a:cubicBezTo>
                    <a:cubicBezTo>
                      <a:pt x="62465" y="237313"/>
                      <a:pt x="62465" y="201390"/>
                      <a:pt x="62465" y="194679"/>
                    </a:cubicBezTo>
                    <a:lnTo>
                      <a:pt x="62465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06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73B86F3-35CA-0760-5802-F10ED2025A42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>
                <a:off x="7324508" y="4730915"/>
                <a:ext cx="93932" cy="394759"/>
              </a:xfrm>
              <a:custGeom>
                <a:avLst/>
                <a:gdLst>
                  <a:gd name="connsiteX0" fmla="*/ 94049 w 93932"/>
                  <a:gd name="connsiteY0" fmla="*/ 390875 h 394759"/>
                  <a:gd name="connsiteX1" fmla="*/ 87166 w 93932"/>
                  <a:gd name="connsiteY1" fmla="*/ 382190 h 394759"/>
                  <a:gd name="connsiteX2" fmla="*/ 23600 w 93932"/>
                  <a:gd name="connsiteY2" fmla="*/ 197443 h 394759"/>
                  <a:gd name="connsiteX3" fmla="*/ 88786 w 93932"/>
                  <a:gd name="connsiteY3" fmla="*/ 10721 h 394759"/>
                  <a:gd name="connsiteX4" fmla="*/ 94049 w 93932"/>
                  <a:gd name="connsiteY4" fmla="*/ 4010 h 394759"/>
                  <a:gd name="connsiteX5" fmla="*/ 90000 w 93932"/>
                  <a:gd name="connsiteY5" fmla="*/ 63 h 394759"/>
                  <a:gd name="connsiteX6" fmla="*/ 25624 w 93932"/>
                  <a:gd name="connsiteY6" fmla="*/ 77041 h 394759"/>
                  <a:gd name="connsiteX7" fmla="*/ 117 w 93932"/>
                  <a:gd name="connsiteY7" fmla="*/ 197443 h 394759"/>
                  <a:gd name="connsiteX8" fmla="*/ 26839 w 93932"/>
                  <a:gd name="connsiteY8" fmla="*/ 320608 h 394759"/>
                  <a:gd name="connsiteX9" fmla="*/ 90000 w 93932"/>
                  <a:gd name="connsiteY9" fmla="*/ 394822 h 394759"/>
                  <a:gd name="connsiteX10" fmla="*/ 94049 w 93932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49" y="390875"/>
                    </a:moveTo>
                    <a:cubicBezTo>
                      <a:pt x="94049" y="389691"/>
                      <a:pt x="94049" y="388901"/>
                      <a:pt x="87166" y="382190"/>
                    </a:cubicBezTo>
                    <a:cubicBezTo>
                      <a:pt x="36556" y="332450"/>
                      <a:pt x="23600" y="257841"/>
                      <a:pt x="23600" y="197443"/>
                    </a:cubicBezTo>
                    <a:cubicBezTo>
                      <a:pt x="23600" y="128754"/>
                      <a:pt x="38985" y="60066"/>
                      <a:pt x="88786" y="10721"/>
                    </a:cubicBezTo>
                    <a:cubicBezTo>
                      <a:pt x="94049" y="5984"/>
                      <a:pt x="94049" y="5195"/>
                      <a:pt x="94049" y="4010"/>
                    </a:cubicBezTo>
                    <a:cubicBezTo>
                      <a:pt x="94049" y="1247"/>
                      <a:pt x="92430" y="63"/>
                      <a:pt x="90000" y="63"/>
                    </a:cubicBezTo>
                    <a:cubicBezTo>
                      <a:pt x="85952" y="63"/>
                      <a:pt x="49512" y="26906"/>
                      <a:pt x="25624" y="77041"/>
                    </a:cubicBezTo>
                    <a:cubicBezTo>
                      <a:pt x="4975" y="120464"/>
                      <a:pt x="117" y="164283"/>
                      <a:pt x="117" y="197443"/>
                    </a:cubicBezTo>
                    <a:cubicBezTo>
                      <a:pt x="117" y="228234"/>
                      <a:pt x="4570" y="276000"/>
                      <a:pt x="26839" y="320608"/>
                    </a:cubicBezTo>
                    <a:cubicBezTo>
                      <a:pt x="51132" y="369163"/>
                      <a:pt x="85952" y="394822"/>
                      <a:pt x="90000" y="394822"/>
                    </a:cubicBezTo>
                    <a:cubicBezTo>
                      <a:pt x="92430" y="394822"/>
                      <a:pt x="94049" y="393638"/>
                      <a:pt x="94049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3A3E664-A70A-4AB3-1856-64E45FC0DF7E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>
                <a:off x="7452811" y="4757363"/>
                <a:ext cx="333622" cy="269620"/>
              </a:xfrm>
              <a:custGeom>
                <a:avLst/>
                <a:gdLst>
                  <a:gd name="connsiteX0" fmla="*/ 185556 w 333622"/>
                  <a:gd name="connsiteY0" fmla="*/ 107437 h 269620"/>
                  <a:gd name="connsiteX1" fmla="*/ 151546 w 333622"/>
                  <a:gd name="connsiteY1" fmla="*/ 28880 h 269620"/>
                  <a:gd name="connsiteX2" fmla="*/ 149522 w 333622"/>
                  <a:gd name="connsiteY2" fmla="*/ 23748 h 269620"/>
                  <a:gd name="connsiteX3" fmla="*/ 173410 w 333622"/>
                  <a:gd name="connsiteY3" fmla="*/ 12300 h 269620"/>
                  <a:gd name="connsiteX4" fmla="*/ 181508 w 333622"/>
                  <a:gd name="connsiteY4" fmla="*/ 4800 h 269620"/>
                  <a:gd name="connsiteX5" fmla="*/ 175434 w 333622"/>
                  <a:gd name="connsiteY5" fmla="*/ 63 h 269620"/>
                  <a:gd name="connsiteX6" fmla="*/ 124419 w 333622"/>
                  <a:gd name="connsiteY6" fmla="*/ 1247 h 269620"/>
                  <a:gd name="connsiteX7" fmla="*/ 79073 w 333622"/>
                  <a:gd name="connsiteY7" fmla="*/ 63 h 269620"/>
                  <a:gd name="connsiteX8" fmla="*/ 71785 w 333622"/>
                  <a:gd name="connsiteY8" fmla="*/ 7958 h 269620"/>
                  <a:gd name="connsiteX9" fmla="*/ 81097 w 333622"/>
                  <a:gd name="connsiteY9" fmla="*/ 12300 h 269620"/>
                  <a:gd name="connsiteX10" fmla="*/ 111463 w 333622"/>
                  <a:gd name="connsiteY10" fmla="*/ 24933 h 269620"/>
                  <a:gd name="connsiteX11" fmla="*/ 159239 w 333622"/>
                  <a:gd name="connsiteY11" fmla="*/ 135071 h 269620"/>
                  <a:gd name="connsiteX12" fmla="*/ 73809 w 333622"/>
                  <a:gd name="connsiteY12" fmla="*/ 224681 h 269620"/>
                  <a:gd name="connsiteX13" fmla="*/ 68546 w 333622"/>
                  <a:gd name="connsiteY13" fmla="*/ 229023 h 269620"/>
                  <a:gd name="connsiteX14" fmla="*/ 9028 w 333622"/>
                  <a:gd name="connsiteY14" fmla="*/ 257446 h 269620"/>
                  <a:gd name="connsiteX15" fmla="*/ 121 w 333622"/>
                  <a:gd name="connsiteY15" fmla="*/ 265341 h 269620"/>
                  <a:gd name="connsiteX16" fmla="*/ 5384 w 333622"/>
                  <a:gd name="connsiteY16" fmla="*/ 269684 h 269620"/>
                  <a:gd name="connsiteX17" fmla="*/ 43443 w 333622"/>
                  <a:gd name="connsiteY17" fmla="*/ 268499 h 269620"/>
                  <a:gd name="connsiteX18" fmla="*/ 88790 w 333622"/>
                  <a:gd name="connsiteY18" fmla="*/ 269684 h 269620"/>
                  <a:gd name="connsiteX19" fmla="*/ 96078 w 333622"/>
                  <a:gd name="connsiteY19" fmla="*/ 261788 h 269620"/>
                  <a:gd name="connsiteX20" fmla="*/ 91219 w 333622"/>
                  <a:gd name="connsiteY20" fmla="*/ 257446 h 269620"/>
                  <a:gd name="connsiteX21" fmla="*/ 75024 w 333622"/>
                  <a:gd name="connsiteY21" fmla="*/ 245208 h 269620"/>
                  <a:gd name="connsiteX22" fmla="*/ 85956 w 333622"/>
                  <a:gd name="connsiteY22" fmla="*/ 227444 h 269620"/>
                  <a:gd name="connsiteX23" fmla="*/ 127253 w 333622"/>
                  <a:gd name="connsiteY23" fmla="*/ 184810 h 269620"/>
                  <a:gd name="connsiteX24" fmla="*/ 163693 w 333622"/>
                  <a:gd name="connsiteY24" fmla="*/ 146124 h 269620"/>
                  <a:gd name="connsiteX25" fmla="*/ 204586 w 333622"/>
                  <a:gd name="connsiteY25" fmla="*/ 240471 h 269620"/>
                  <a:gd name="connsiteX26" fmla="*/ 206610 w 333622"/>
                  <a:gd name="connsiteY26" fmla="*/ 245998 h 269620"/>
                  <a:gd name="connsiteX27" fmla="*/ 183127 w 333622"/>
                  <a:gd name="connsiteY27" fmla="*/ 257446 h 269620"/>
                  <a:gd name="connsiteX28" fmla="*/ 175030 w 333622"/>
                  <a:gd name="connsiteY28" fmla="*/ 264946 h 269620"/>
                  <a:gd name="connsiteX29" fmla="*/ 181103 w 333622"/>
                  <a:gd name="connsiteY29" fmla="*/ 269684 h 269620"/>
                  <a:gd name="connsiteX30" fmla="*/ 232118 w 333622"/>
                  <a:gd name="connsiteY30" fmla="*/ 268499 h 269620"/>
                  <a:gd name="connsiteX31" fmla="*/ 277060 w 333622"/>
                  <a:gd name="connsiteY31" fmla="*/ 269684 h 269620"/>
                  <a:gd name="connsiteX32" fmla="*/ 284752 w 333622"/>
                  <a:gd name="connsiteY32" fmla="*/ 262183 h 269620"/>
                  <a:gd name="connsiteX33" fmla="*/ 277465 w 333622"/>
                  <a:gd name="connsiteY33" fmla="*/ 257446 h 269620"/>
                  <a:gd name="connsiteX34" fmla="*/ 242645 w 333622"/>
                  <a:gd name="connsiteY34" fmla="*/ 240077 h 269620"/>
                  <a:gd name="connsiteX35" fmla="*/ 190415 w 333622"/>
                  <a:gd name="connsiteY35" fmla="*/ 118096 h 269620"/>
                  <a:gd name="connsiteX36" fmla="*/ 273416 w 333622"/>
                  <a:gd name="connsiteY36" fmla="*/ 32433 h 269620"/>
                  <a:gd name="connsiteX37" fmla="*/ 324836 w 333622"/>
                  <a:gd name="connsiteY37" fmla="*/ 12300 h 269620"/>
                  <a:gd name="connsiteX38" fmla="*/ 333743 w 333622"/>
                  <a:gd name="connsiteY38" fmla="*/ 4405 h 269620"/>
                  <a:gd name="connsiteX39" fmla="*/ 328480 w 333622"/>
                  <a:gd name="connsiteY39" fmla="*/ 63 h 269620"/>
                  <a:gd name="connsiteX40" fmla="*/ 290421 w 333622"/>
                  <a:gd name="connsiteY40" fmla="*/ 1247 h 269620"/>
                  <a:gd name="connsiteX41" fmla="*/ 245479 w 333622"/>
                  <a:gd name="connsiteY41" fmla="*/ 63 h 269620"/>
                  <a:gd name="connsiteX42" fmla="*/ 237786 w 333622"/>
                  <a:gd name="connsiteY42" fmla="*/ 7958 h 269620"/>
                  <a:gd name="connsiteX43" fmla="*/ 242645 w 333622"/>
                  <a:gd name="connsiteY43" fmla="*/ 12300 h 269620"/>
                  <a:gd name="connsiteX44" fmla="*/ 258840 w 333622"/>
                  <a:gd name="connsiteY44" fmla="*/ 24538 h 269620"/>
                  <a:gd name="connsiteX45" fmla="*/ 251147 w 333622"/>
                  <a:gd name="connsiteY45" fmla="*/ 38749 h 269620"/>
                  <a:gd name="connsiteX46" fmla="*/ 185556 w 333622"/>
                  <a:gd name="connsiteY46" fmla="*/ 107437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3622" h="269620">
                    <a:moveTo>
                      <a:pt x="185556" y="107437"/>
                    </a:moveTo>
                    <a:lnTo>
                      <a:pt x="151546" y="28880"/>
                    </a:lnTo>
                    <a:cubicBezTo>
                      <a:pt x="150332" y="25722"/>
                      <a:pt x="149522" y="24143"/>
                      <a:pt x="149522" y="23748"/>
                    </a:cubicBezTo>
                    <a:cubicBezTo>
                      <a:pt x="149522" y="21380"/>
                      <a:pt x="156405" y="13879"/>
                      <a:pt x="173410" y="12300"/>
                    </a:cubicBezTo>
                    <a:cubicBezTo>
                      <a:pt x="177459" y="11906"/>
                      <a:pt x="181508" y="11511"/>
                      <a:pt x="181508" y="4800"/>
                    </a:cubicBezTo>
                    <a:cubicBezTo>
                      <a:pt x="181508" y="63"/>
                      <a:pt x="176649" y="63"/>
                      <a:pt x="175434" y="63"/>
                    </a:cubicBezTo>
                    <a:cubicBezTo>
                      <a:pt x="158834" y="63"/>
                      <a:pt x="141424" y="1247"/>
                      <a:pt x="124419" y="1247"/>
                    </a:cubicBezTo>
                    <a:cubicBezTo>
                      <a:pt x="114297" y="1247"/>
                      <a:pt x="89195" y="63"/>
                      <a:pt x="79073" y="63"/>
                    </a:cubicBezTo>
                    <a:cubicBezTo>
                      <a:pt x="76643" y="63"/>
                      <a:pt x="71785" y="63"/>
                      <a:pt x="71785" y="7958"/>
                    </a:cubicBezTo>
                    <a:cubicBezTo>
                      <a:pt x="71785" y="12300"/>
                      <a:pt x="75834" y="12300"/>
                      <a:pt x="81097" y="12300"/>
                    </a:cubicBezTo>
                    <a:cubicBezTo>
                      <a:pt x="105390" y="12300"/>
                      <a:pt x="107819" y="16248"/>
                      <a:pt x="111463" y="24933"/>
                    </a:cubicBezTo>
                    <a:lnTo>
                      <a:pt x="159239" y="135071"/>
                    </a:lnTo>
                    <a:lnTo>
                      <a:pt x="73809" y="224681"/>
                    </a:lnTo>
                    <a:lnTo>
                      <a:pt x="68546" y="229023"/>
                    </a:lnTo>
                    <a:cubicBezTo>
                      <a:pt x="48706" y="249946"/>
                      <a:pt x="29677" y="256262"/>
                      <a:pt x="9028" y="257446"/>
                    </a:cubicBezTo>
                    <a:cubicBezTo>
                      <a:pt x="3765" y="257841"/>
                      <a:pt x="121" y="257841"/>
                      <a:pt x="121" y="265341"/>
                    </a:cubicBezTo>
                    <a:cubicBezTo>
                      <a:pt x="121" y="265736"/>
                      <a:pt x="121" y="269684"/>
                      <a:pt x="5384" y="269684"/>
                    </a:cubicBezTo>
                    <a:cubicBezTo>
                      <a:pt x="17531" y="269684"/>
                      <a:pt x="30892" y="268499"/>
                      <a:pt x="43443" y="268499"/>
                    </a:cubicBezTo>
                    <a:cubicBezTo>
                      <a:pt x="58424" y="268499"/>
                      <a:pt x="74214" y="269684"/>
                      <a:pt x="88790" y="269684"/>
                    </a:cubicBezTo>
                    <a:cubicBezTo>
                      <a:pt x="91219" y="269684"/>
                      <a:pt x="96078" y="269684"/>
                      <a:pt x="96078" y="261788"/>
                    </a:cubicBezTo>
                    <a:cubicBezTo>
                      <a:pt x="96078" y="257841"/>
                      <a:pt x="92029" y="257446"/>
                      <a:pt x="91219" y="257446"/>
                    </a:cubicBezTo>
                    <a:cubicBezTo>
                      <a:pt x="87575" y="257051"/>
                      <a:pt x="75024" y="256262"/>
                      <a:pt x="75024" y="245208"/>
                    </a:cubicBezTo>
                    <a:cubicBezTo>
                      <a:pt x="75024" y="238892"/>
                      <a:pt x="81097" y="232576"/>
                      <a:pt x="85956" y="227444"/>
                    </a:cubicBezTo>
                    <a:lnTo>
                      <a:pt x="127253" y="184810"/>
                    </a:lnTo>
                    <a:lnTo>
                      <a:pt x="163693" y="146124"/>
                    </a:lnTo>
                    <a:lnTo>
                      <a:pt x="204586" y="240471"/>
                    </a:lnTo>
                    <a:cubicBezTo>
                      <a:pt x="206205" y="244814"/>
                      <a:pt x="206610" y="245208"/>
                      <a:pt x="206610" y="245998"/>
                    </a:cubicBezTo>
                    <a:cubicBezTo>
                      <a:pt x="206610" y="249156"/>
                      <a:pt x="198918" y="255867"/>
                      <a:pt x="183127" y="257446"/>
                    </a:cubicBezTo>
                    <a:cubicBezTo>
                      <a:pt x="178673" y="257841"/>
                      <a:pt x="175030" y="258236"/>
                      <a:pt x="175030" y="264946"/>
                    </a:cubicBezTo>
                    <a:cubicBezTo>
                      <a:pt x="175030" y="269684"/>
                      <a:pt x="179483" y="269684"/>
                      <a:pt x="181103" y="269684"/>
                    </a:cubicBezTo>
                    <a:cubicBezTo>
                      <a:pt x="192439" y="269684"/>
                      <a:pt x="220781" y="268499"/>
                      <a:pt x="232118" y="268499"/>
                    </a:cubicBezTo>
                    <a:cubicBezTo>
                      <a:pt x="242240" y="268499"/>
                      <a:pt x="266938" y="269684"/>
                      <a:pt x="277060" y="269684"/>
                    </a:cubicBezTo>
                    <a:cubicBezTo>
                      <a:pt x="279894" y="269684"/>
                      <a:pt x="284752" y="269684"/>
                      <a:pt x="284752" y="262183"/>
                    </a:cubicBezTo>
                    <a:cubicBezTo>
                      <a:pt x="284752" y="257446"/>
                      <a:pt x="280704" y="257446"/>
                      <a:pt x="277465" y="257446"/>
                    </a:cubicBezTo>
                    <a:cubicBezTo>
                      <a:pt x="250338" y="257051"/>
                      <a:pt x="249528" y="255867"/>
                      <a:pt x="242645" y="240077"/>
                    </a:cubicBezTo>
                    <a:cubicBezTo>
                      <a:pt x="226854" y="203364"/>
                      <a:pt x="199727" y="141781"/>
                      <a:pt x="190415" y="118096"/>
                    </a:cubicBezTo>
                    <a:cubicBezTo>
                      <a:pt x="217947" y="90463"/>
                      <a:pt x="260460" y="43486"/>
                      <a:pt x="273416" y="32433"/>
                    </a:cubicBezTo>
                    <a:cubicBezTo>
                      <a:pt x="285157" y="22959"/>
                      <a:pt x="300543" y="13485"/>
                      <a:pt x="324836" y="12300"/>
                    </a:cubicBezTo>
                    <a:cubicBezTo>
                      <a:pt x="330099" y="11906"/>
                      <a:pt x="333743" y="11906"/>
                      <a:pt x="333743" y="4405"/>
                    </a:cubicBezTo>
                    <a:cubicBezTo>
                      <a:pt x="333743" y="4010"/>
                      <a:pt x="333743" y="63"/>
                      <a:pt x="328480" y="63"/>
                    </a:cubicBezTo>
                    <a:cubicBezTo>
                      <a:pt x="316333" y="63"/>
                      <a:pt x="302972" y="1247"/>
                      <a:pt x="290421" y="1247"/>
                    </a:cubicBezTo>
                    <a:cubicBezTo>
                      <a:pt x="275440" y="1247"/>
                      <a:pt x="260055" y="63"/>
                      <a:pt x="245479" y="63"/>
                    </a:cubicBezTo>
                    <a:cubicBezTo>
                      <a:pt x="243050" y="63"/>
                      <a:pt x="237786" y="63"/>
                      <a:pt x="237786" y="7958"/>
                    </a:cubicBezTo>
                    <a:cubicBezTo>
                      <a:pt x="237786" y="10721"/>
                      <a:pt x="239811" y="11906"/>
                      <a:pt x="242645" y="12300"/>
                    </a:cubicBezTo>
                    <a:cubicBezTo>
                      <a:pt x="246289" y="12695"/>
                      <a:pt x="258840" y="13485"/>
                      <a:pt x="258840" y="24538"/>
                    </a:cubicBezTo>
                    <a:cubicBezTo>
                      <a:pt x="258840" y="30064"/>
                      <a:pt x="254386" y="35196"/>
                      <a:pt x="251147" y="38749"/>
                    </a:cubicBezTo>
                    <a:lnTo>
                      <a:pt x="185556" y="107437"/>
                    </a:lnTo>
                    <a:close/>
                  </a:path>
                </a:pathLst>
              </a:custGeom>
              <a:solidFill>
                <a:srgbClr val="000000"/>
              </a:solidFill>
              <a:ln w="406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FE8D2-2D2D-F833-622B-8F6E584F5596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>
                <a:off x="7832163" y="4730915"/>
                <a:ext cx="93932" cy="394759"/>
              </a:xfrm>
              <a:custGeom>
                <a:avLst/>
                <a:gdLst>
                  <a:gd name="connsiteX0" fmla="*/ 94062 w 93932"/>
                  <a:gd name="connsiteY0" fmla="*/ 197443 h 394759"/>
                  <a:gd name="connsiteX1" fmla="*/ 67340 w 93932"/>
                  <a:gd name="connsiteY1" fmla="*/ 74278 h 394759"/>
                  <a:gd name="connsiteX2" fmla="*/ 4178 w 93932"/>
                  <a:gd name="connsiteY2" fmla="*/ 63 h 394759"/>
                  <a:gd name="connsiteX3" fmla="*/ 130 w 93932"/>
                  <a:gd name="connsiteY3" fmla="*/ 4010 h 394759"/>
                  <a:gd name="connsiteX4" fmla="*/ 7822 w 93932"/>
                  <a:gd name="connsiteY4" fmla="*/ 13090 h 394759"/>
                  <a:gd name="connsiteX5" fmla="*/ 70579 w 93932"/>
                  <a:gd name="connsiteY5" fmla="*/ 197443 h 394759"/>
                  <a:gd name="connsiteX6" fmla="*/ 5393 w 93932"/>
                  <a:gd name="connsiteY6" fmla="*/ 384164 h 394759"/>
                  <a:gd name="connsiteX7" fmla="*/ 130 w 93932"/>
                  <a:gd name="connsiteY7" fmla="*/ 390875 h 394759"/>
                  <a:gd name="connsiteX8" fmla="*/ 4178 w 93932"/>
                  <a:gd name="connsiteY8" fmla="*/ 394822 h 394759"/>
                  <a:gd name="connsiteX9" fmla="*/ 68555 w 93932"/>
                  <a:gd name="connsiteY9" fmla="*/ 317844 h 394759"/>
                  <a:gd name="connsiteX10" fmla="*/ 94062 w 93932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62" y="197443"/>
                    </a:moveTo>
                    <a:cubicBezTo>
                      <a:pt x="94062" y="166651"/>
                      <a:pt x="89609" y="118885"/>
                      <a:pt x="67340" y="74278"/>
                    </a:cubicBezTo>
                    <a:cubicBezTo>
                      <a:pt x="43047" y="25722"/>
                      <a:pt x="8227" y="63"/>
                      <a:pt x="4178" y="63"/>
                    </a:cubicBezTo>
                    <a:cubicBezTo>
                      <a:pt x="1749" y="63"/>
                      <a:pt x="130" y="1642"/>
                      <a:pt x="130" y="4010"/>
                    </a:cubicBezTo>
                    <a:cubicBezTo>
                      <a:pt x="130" y="5195"/>
                      <a:pt x="130" y="5984"/>
                      <a:pt x="7822" y="13090"/>
                    </a:cubicBezTo>
                    <a:cubicBezTo>
                      <a:pt x="47501" y="52171"/>
                      <a:pt x="70579" y="114938"/>
                      <a:pt x="70579" y="197443"/>
                    </a:cubicBezTo>
                    <a:cubicBezTo>
                      <a:pt x="70579" y="264946"/>
                      <a:pt x="55598" y="334424"/>
                      <a:pt x="5393" y="384164"/>
                    </a:cubicBezTo>
                    <a:cubicBezTo>
                      <a:pt x="130" y="388901"/>
                      <a:pt x="130" y="389691"/>
                      <a:pt x="130" y="390875"/>
                    </a:cubicBezTo>
                    <a:cubicBezTo>
                      <a:pt x="130" y="393243"/>
                      <a:pt x="1749" y="394822"/>
                      <a:pt x="4178" y="394822"/>
                    </a:cubicBezTo>
                    <a:cubicBezTo>
                      <a:pt x="8227" y="394822"/>
                      <a:pt x="44667" y="367979"/>
                      <a:pt x="68555" y="317844"/>
                    </a:cubicBezTo>
                    <a:cubicBezTo>
                      <a:pt x="89204" y="274421"/>
                      <a:pt x="94062" y="230602"/>
                      <a:pt x="94062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8" name="Group 47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f\longmapsto \pt(f) $&#10;&#10;\end{document}&#10;" title="IguanaTex Vector Display">
              <a:extLst>
                <a:ext uri="{FF2B5EF4-FFF2-40B4-BE49-F238E27FC236}">
                  <a16:creationId xmlns:a16="http://schemas.microsoft.com/office/drawing/2014/main" id="{E3BCD0A2-D75F-4ABE-4265-33E48804506B}"/>
                </a:ext>
              </a:extLst>
            </p:cNvPr>
            <p:cNvGrpSpPr>
              <a:grpSpLocks noChangeAspect="1"/>
            </p:cNvGrpSpPr>
            <p:nvPr>
              <p:custDataLst>
                <p:tags r:id="rId90"/>
              </p:custDataLst>
            </p:nvPr>
          </p:nvGrpSpPr>
          <p:grpSpPr>
            <a:xfrm>
              <a:off x="9187817" y="3147587"/>
              <a:ext cx="1996249" cy="394759"/>
              <a:chOff x="5679047" y="4730915"/>
              <a:chExt cx="1996249" cy="394759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D11B668-916F-16CB-AE1D-0639677B4C01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>
                <a:off x="5679047" y="4748679"/>
                <a:ext cx="202035" cy="359231"/>
              </a:xfrm>
              <a:custGeom>
                <a:avLst/>
                <a:gdLst>
                  <a:gd name="connsiteX0" fmla="*/ 127210 w 202035"/>
                  <a:gd name="connsiteY0" fmla="*/ 120464 h 359231"/>
                  <a:gd name="connsiteX1" fmla="*/ 162029 w 202035"/>
                  <a:gd name="connsiteY1" fmla="*/ 120464 h 359231"/>
                  <a:gd name="connsiteX2" fmla="*/ 174176 w 202035"/>
                  <a:gd name="connsiteY2" fmla="*/ 112569 h 359231"/>
                  <a:gd name="connsiteX3" fmla="*/ 163244 w 202035"/>
                  <a:gd name="connsiteY3" fmla="*/ 108227 h 359231"/>
                  <a:gd name="connsiteX4" fmla="*/ 129639 w 202035"/>
                  <a:gd name="connsiteY4" fmla="*/ 108227 h 359231"/>
                  <a:gd name="connsiteX5" fmla="*/ 138141 w 202035"/>
                  <a:gd name="connsiteY5" fmla="*/ 63224 h 359231"/>
                  <a:gd name="connsiteX6" fmla="*/ 147859 w 202035"/>
                  <a:gd name="connsiteY6" fmla="*/ 22169 h 359231"/>
                  <a:gd name="connsiteX7" fmla="*/ 166888 w 202035"/>
                  <a:gd name="connsiteY7" fmla="*/ 8747 h 359231"/>
                  <a:gd name="connsiteX8" fmla="*/ 186727 w 202035"/>
                  <a:gd name="connsiteY8" fmla="*/ 15853 h 359231"/>
                  <a:gd name="connsiteX9" fmla="*/ 164864 w 202035"/>
                  <a:gd name="connsiteY9" fmla="*/ 37170 h 359231"/>
                  <a:gd name="connsiteX10" fmla="*/ 179844 w 202035"/>
                  <a:gd name="connsiteY10" fmla="*/ 50987 h 359231"/>
                  <a:gd name="connsiteX11" fmla="*/ 202113 w 202035"/>
                  <a:gd name="connsiteY11" fmla="*/ 27301 h 359231"/>
                  <a:gd name="connsiteX12" fmla="*/ 166888 w 202035"/>
                  <a:gd name="connsiteY12" fmla="*/ 63 h 359231"/>
                  <a:gd name="connsiteX13" fmla="*/ 115468 w 202035"/>
                  <a:gd name="connsiteY13" fmla="*/ 46250 h 359231"/>
                  <a:gd name="connsiteX14" fmla="*/ 102107 w 202035"/>
                  <a:gd name="connsiteY14" fmla="*/ 108227 h 359231"/>
                  <a:gd name="connsiteX15" fmla="*/ 74170 w 202035"/>
                  <a:gd name="connsiteY15" fmla="*/ 108227 h 359231"/>
                  <a:gd name="connsiteX16" fmla="*/ 62024 w 202035"/>
                  <a:gd name="connsiteY16" fmla="*/ 115727 h 359231"/>
                  <a:gd name="connsiteX17" fmla="*/ 73360 w 202035"/>
                  <a:gd name="connsiteY17" fmla="*/ 120464 h 359231"/>
                  <a:gd name="connsiteX18" fmla="*/ 100082 w 202035"/>
                  <a:gd name="connsiteY18" fmla="*/ 120464 h 359231"/>
                  <a:gd name="connsiteX19" fmla="*/ 69716 w 202035"/>
                  <a:gd name="connsiteY19" fmla="*/ 276395 h 359231"/>
                  <a:gd name="connsiteX20" fmla="*/ 34492 w 202035"/>
                  <a:gd name="connsiteY20" fmla="*/ 350609 h 359231"/>
                  <a:gd name="connsiteX21" fmla="*/ 15057 w 202035"/>
                  <a:gd name="connsiteY21" fmla="*/ 343504 h 359231"/>
                  <a:gd name="connsiteX22" fmla="*/ 37326 w 202035"/>
                  <a:gd name="connsiteY22" fmla="*/ 322187 h 359231"/>
                  <a:gd name="connsiteX23" fmla="*/ 22345 w 202035"/>
                  <a:gd name="connsiteY23" fmla="*/ 308370 h 359231"/>
                  <a:gd name="connsiteX24" fmla="*/ 77 w 202035"/>
                  <a:gd name="connsiteY24" fmla="*/ 332056 h 359231"/>
                  <a:gd name="connsiteX25" fmla="*/ 34492 w 202035"/>
                  <a:gd name="connsiteY25" fmla="*/ 359294 h 359231"/>
                  <a:gd name="connsiteX26" fmla="*/ 80243 w 202035"/>
                  <a:gd name="connsiteY26" fmla="*/ 321002 h 359231"/>
                  <a:gd name="connsiteX27" fmla="*/ 102917 w 202035"/>
                  <a:gd name="connsiteY27" fmla="*/ 245603 h 359231"/>
                  <a:gd name="connsiteX28" fmla="*/ 127210 w 202035"/>
                  <a:gd name="connsiteY28" fmla="*/ 120464 h 35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2035" h="359231">
                    <a:moveTo>
                      <a:pt x="127210" y="120464"/>
                    </a:moveTo>
                    <a:lnTo>
                      <a:pt x="162029" y="120464"/>
                    </a:lnTo>
                    <a:cubicBezTo>
                      <a:pt x="170127" y="120464"/>
                      <a:pt x="174176" y="120464"/>
                      <a:pt x="174176" y="112569"/>
                    </a:cubicBezTo>
                    <a:cubicBezTo>
                      <a:pt x="174176" y="108227"/>
                      <a:pt x="170127" y="108227"/>
                      <a:pt x="163244" y="108227"/>
                    </a:cubicBezTo>
                    <a:lnTo>
                      <a:pt x="129639" y="108227"/>
                    </a:lnTo>
                    <a:lnTo>
                      <a:pt x="138141" y="63224"/>
                    </a:lnTo>
                    <a:cubicBezTo>
                      <a:pt x="139761" y="54934"/>
                      <a:pt x="145429" y="26906"/>
                      <a:pt x="147859" y="22169"/>
                    </a:cubicBezTo>
                    <a:cubicBezTo>
                      <a:pt x="151502" y="14669"/>
                      <a:pt x="158385" y="8747"/>
                      <a:pt x="166888" y="8747"/>
                    </a:cubicBezTo>
                    <a:cubicBezTo>
                      <a:pt x="168508" y="8747"/>
                      <a:pt x="179034" y="8747"/>
                      <a:pt x="186727" y="15853"/>
                    </a:cubicBezTo>
                    <a:cubicBezTo>
                      <a:pt x="168912" y="17432"/>
                      <a:pt x="164864" y="31249"/>
                      <a:pt x="164864" y="37170"/>
                    </a:cubicBezTo>
                    <a:cubicBezTo>
                      <a:pt x="164864" y="46250"/>
                      <a:pt x="172151" y="50987"/>
                      <a:pt x="179844" y="50987"/>
                    </a:cubicBezTo>
                    <a:cubicBezTo>
                      <a:pt x="190371" y="50987"/>
                      <a:pt x="202113" y="42302"/>
                      <a:pt x="202113" y="27301"/>
                    </a:cubicBezTo>
                    <a:cubicBezTo>
                      <a:pt x="202113" y="9142"/>
                      <a:pt x="183488" y="63"/>
                      <a:pt x="166888" y="63"/>
                    </a:cubicBezTo>
                    <a:cubicBezTo>
                      <a:pt x="153122" y="63"/>
                      <a:pt x="127614" y="7168"/>
                      <a:pt x="115468" y="46250"/>
                    </a:cubicBezTo>
                    <a:cubicBezTo>
                      <a:pt x="113039" y="54540"/>
                      <a:pt x="111824" y="58487"/>
                      <a:pt x="102107" y="108227"/>
                    </a:cubicBezTo>
                    <a:lnTo>
                      <a:pt x="74170" y="108227"/>
                    </a:lnTo>
                    <a:cubicBezTo>
                      <a:pt x="66477" y="108227"/>
                      <a:pt x="62024" y="108227"/>
                      <a:pt x="62024" y="115727"/>
                    </a:cubicBezTo>
                    <a:cubicBezTo>
                      <a:pt x="62024" y="120464"/>
                      <a:pt x="65668" y="120464"/>
                      <a:pt x="73360" y="120464"/>
                    </a:cubicBezTo>
                    <a:lnTo>
                      <a:pt x="100082" y="120464"/>
                    </a:lnTo>
                    <a:lnTo>
                      <a:pt x="69716" y="276395"/>
                    </a:lnTo>
                    <a:cubicBezTo>
                      <a:pt x="62429" y="314686"/>
                      <a:pt x="55546" y="350609"/>
                      <a:pt x="34492" y="350609"/>
                    </a:cubicBezTo>
                    <a:cubicBezTo>
                      <a:pt x="32872" y="350609"/>
                      <a:pt x="22750" y="350609"/>
                      <a:pt x="15057" y="343504"/>
                    </a:cubicBezTo>
                    <a:cubicBezTo>
                      <a:pt x="33682" y="342319"/>
                      <a:pt x="37326" y="328108"/>
                      <a:pt x="37326" y="322187"/>
                    </a:cubicBezTo>
                    <a:cubicBezTo>
                      <a:pt x="37326" y="313107"/>
                      <a:pt x="30038" y="308370"/>
                      <a:pt x="22345" y="308370"/>
                    </a:cubicBezTo>
                    <a:cubicBezTo>
                      <a:pt x="11818" y="308370"/>
                      <a:pt x="77" y="317055"/>
                      <a:pt x="77" y="332056"/>
                    </a:cubicBezTo>
                    <a:cubicBezTo>
                      <a:pt x="77" y="349820"/>
                      <a:pt x="17892" y="359294"/>
                      <a:pt x="34492" y="359294"/>
                    </a:cubicBezTo>
                    <a:cubicBezTo>
                      <a:pt x="56760" y="359294"/>
                      <a:pt x="72955" y="336003"/>
                      <a:pt x="80243" y="321002"/>
                    </a:cubicBezTo>
                    <a:cubicBezTo>
                      <a:pt x="93199" y="296133"/>
                      <a:pt x="102512" y="248367"/>
                      <a:pt x="102917" y="245603"/>
                    </a:cubicBezTo>
                    <a:lnTo>
                      <a:pt x="127210" y="120464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3F1AF88-B3F8-912C-5098-89B7C666CAA7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6034127" y="4854869"/>
                <a:ext cx="27531" cy="146850"/>
              </a:xfrm>
              <a:custGeom>
                <a:avLst/>
                <a:gdLst>
                  <a:gd name="connsiteX0" fmla="*/ 16281 w 27531"/>
                  <a:gd name="connsiteY0" fmla="*/ 81383 h 146850"/>
                  <a:gd name="connsiteX1" fmla="*/ 27617 w 27531"/>
                  <a:gd name="connsiteY1" fmla="*/ 73488 h 146850"/>
                  <a:gd name="connsiteX2" fmla="*/ 16281 w 27531"/>
                  <a:gd name="connsiteY2" fmla="*/ 65593 h 146850"/>
                  <a:gd name="connsiteX3" fmla="*/ 16281 w 27531"/>
                  <a:gd name="connsiteY3" fmla="*/ 13879 h 146850"/>
                  <a:gd name="connsiteX4" fmla="*/ 8183 w 27531"/>
                  <a:gd name="connsiteY4" fmla="*/ 63 h 146850"/>
                  <a:gd name="connsiteX5" fmla="*/ 85 w 27531"/>
                  <a:gd name="connsiteY5" fmla="*/ 13879 h 146850"/>
                  <a:gd name="connsiteX6" fmla="*/ 85 w 27531"/>
                  <a:gd name="connsiteY6" fmla="*/ 133097 h 146850"/>
                  <a:gd name="connsiteX7" fmla="*/ 8183 w 27531"/>
                  <a:gd name="connsiteY7" fmla="*/ 146913 h 146850"/>
                  <a:gd name="connsiteX8" fmla="*/ 16281 w 27531"/>
                  <a:gd name="connsiteY8" fmla="*/ 133097 h 146850"/>
                  <a:gd name="connsiteX9" fmla="*/ 16281 w 27531"/>
                  <a:gd name="connsiteY9" fmla="*/ 81383 h 14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531" h="146850">
                    <a:moveTo>
                      <a:pt x="16281" y="81383"/>
                    </a:moveTo>
                    <a:cubicBezTo>
                      <a:pt x="18710" y="81383"/>
                      <a:pt x="27617" y="81383"/>
                      <a:pt x="27617" y="73488"/>
                    </a:cubicBezTo>
                    <a:cubicBezTo>
                      <a:pt x="27617" y="65593"/>
                      <a:pt x="18710" y="65593"/>
                      <a:pt x="16281" y="65593"/>
                    </a:cubicBezTo>
                    <a:lnTo>
                      <a:pt x="16281" y="13879"/>
                    </a:lnTo>
                    <a:cubicBezTo>
                      <a:pt x="16281" y="7563"/>
                      <a:pt x="16281" y="63"/>
                      <a:pt x="8183" y="63"/>
                    </a:cubicBezTo>
                    <a:cubicBezTo>
                      <a:pt x="85" y="63"/>
                      <a:pt x="85" y="7563"/>
                      <a:pt x="85" y="13879"/>
                    </a:cubicBezTo>
                    <a:lnTo>
                      <a:pt x="85" y="133097"/>
                    </a:lnTo>
                    <a:cubicBezTo>
                      <a:pt x="85" y="139413"/>
                      <a:pt x="85" y="146913"/>
                      <a:pt x="8183" y="146913"/>
                    </a:cubicBezTo>
                    <a:cubicBezTo>
                      <a:pt x="16281" y="146913"/>
                      <a:pt x="16281" y="139413"/>
                      <a:pt x="16281" y="133097"/>
                    </a:cubicBezTo>
                    <a:lnTo>
                      <a:pt x="16281" y="81383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521EC4-9EBF-02E5-3467-CFD4612784D8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>
                <a:off x="6045464" y="4920399"/>
                <a:ext cx="247382" cy="15790"/>
              </a:xfrm>
              <a:custGeom>
                <a:avLst/>
                <a:gdLst>
                  <a:gd name="connsiteX0" fmla="*/ 233297 w 247382"/>
                  <a:gd name="connsiteY0" fmla="*/ 15853 h 15790"/>
                  <a:gd name="connsiteX1" fmla="*/ 247468 w 247382"/>
                  <a:gd name="connsiteY1" fmla="*/ 7958 h 15790"/>
                  <a:gd name="connsiteX2" fmla="*/ 233297 w 247382"/>
                  <a:gd name="connsiteY2" fmla="*/ 63 h 15790"/>
                  <a:gd name="connsiteX3" fmla="*/ 14256 w 247382"/>
                  <a:gd name="connsiteY3" fmla="*/ 63 h 15790"/>
                  <a:gd name="connsiteX4" fmla="*/ 85 w 247382"/>
                  <a:gd name="connsiteY4" fmla="*/ 7958 h 15790"/>
                  <a:gd name="connsiteX5" fmla="*/ 14256 w 247382"/>
                  <a:gd name="connsiteY5" fmla="*/ 15853 h 15790"/>
                  <a:gd name="connsiteX6" fmla="*/ 233297 w 247382"/>
                  <a:gd name="connsiteY6" fmla="*/ 15853 h 1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382" h="15790">
                    <a:moveTo>
                      <a:pt x="233297" y="15853"/>
                    </a:moveTo>
                    <a:cubicBezTo>
                      <a:pt x="240180" y="15853"/>
                      <a:pt x="247468" y="15853"/>
                      <a:pt x="247468" y="7958"/>
                    </a:cubicBezTo>
                    <a:cubicBezTo>
                      <a:pt x="247468" y="63"/>
                      <a:pt x="240180" y="63"/>
                      <a:pt x="233297" y="63"/>
                    </a:cubicBezTo>
                    <a:lnTo>
                      <a:pt x="14256" y="63"/>
                    </a:lnTo>
                    <a:cubicBezTo>
                      <a:pt x="7373" y="63"/>
                      <a:pt x="85" y="63"/>
                      <a:pt x="85" y="7958"/>
                    </a:cubicBezTo>
                    <a:cubicBezTo>
                      <a:pt x="85" y="15853"/>
                      <a:pt x="7373" y="15853"/>
                      <a:pt x="14256" y="15853"/>
                    </a:cubicBezTo>
                    <a:lnTo>
                      <a:pt x="233297" y="15853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B5CB111-5FF9-96F1-D4AC-AB8CB2821257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>
                <a:off x="6281558" y="4825262"/>
                <a:ext cx="359534" cy="206064"/>
              </a:xfrm>
              <a:custGeom>
                <a:avLst/>
                <a:gdLst>
                  <a:gd name="connsiteX0" fmla="*/ 315494 w 359534"/>
                  <a:gd name="connsiteY0" fmla="*/ 110990 h 206064"/>
                  <a:gd name="connsiteX1" fmla="*/ 279055 w 359534"/>
                  <a:gd name="connsiteY1" fmla="*/ 148887 h 206064"/>
                  <a:gd name="connsiteX2" fmla="*/ 257596 w 359534"/>
                  <a:gd name="connsiteY2" fmla="*/ 201390 h 206064"/>
                  <a:gd name="connsiteX3" fmla="*/ 265694 w 359534"/>
                  <a:gd name="connsiteY3" fmla="*/ 206127 h 206064"/>
                  <a:gd name="connsiteX4" fmla="*/ 274601 w 359534"/>
                  <a:gd name="connsiteY4" fmla="*/ 198232 h 206064"/>
                  <a:gd name="connsiteX5" fmla="*/ 353553 w 359534"/>
                  <a:gd name="connsiteY5" fmla="*/ 108227 h 206064"/>
                  <a:gd name="connsiteX6" fmla="*/ 359626 w 359534"/>
                  <a:gd name="connsiteY6" fmla="*/ 103095 h 206064"/>
                  <a:gd name="connsiteX7" fmla="*/ 356387 w 359534"/>
                  <a:gd name="connsiteY7" fmla="*/ 98753 h 206064"/>
                  <a:gd name="connsiteX8" fmla="*/ 274196 w 359534"/>
                  <a:gd name="connsiteY8" fmla="*/ 5984 h 206064"/>
                  <a:gd name="connsiteX9" fmla="*/ 265694 w 359534"/>
                  <a:gd name="connsiteY9" fmla="*/ 63 h 206064"/>
                  <a:gd name="connsiteX10" fmla="*/ 257596 w 359534"/>
                  <a:gd name="connsiteY10" fmla="*/ 4800 h 206064"/>
                  <a:gd name="connsiteX11" fmla="*/ 278245 w 359534"/>
                  <a:gd name="connsiteY11" fmla="*/ 56908 h 206064"/>
                  <a:gd name="connsiteX12" fmla="*/ 315494 w 359534"/>
                  <a:gd name="connsiteY12" fmla="*/ 95200 h 206064"/>
                  <a:gd name="connsiteX13" fmla="*/ 14667 w 359534"/>
                  <a:gd name="connsiteY13" fmla="*/ 95200 h 206064"/>
                  <a:gd name="connsiteX14" fmla="*/ 92 w 359534"/>
                  <a:gd name="connsiteY14" fmla="*/ 103095 h 206064"/>
                  <a:gd name="connsiteX15" fmla="*/ 14667 w 359534"/>
                  <a:gd name="connsiteY15" fmla="*/ 110990 h 206064"/>
                  <a:gd name="connsiteX16" fmla="*/ 315494 w 359534"/>
                  <a:gd name="connsiteY16" fmla="*/ 110990 h 20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9534" h="206064">
                    <a:moveTo>
                      <a:pt x="315494" y="110990"/>
                    </a:moveTo>
                    <a:cubicBezTo>
                      <a:pt x="293226" y="127570"/>
                      <a:pt x="282294" y="143755"/>
                      <a:pt x="279055" y="148887"/>
                    </a:cubicBezTo>
                    <a:cubicBezTo>
                      <a:pt x="260835" y="176126"/>
                      <a:pt x="257596" y="200995"/>
                      <a:pt x="257596" y="201390"/>
                    </a:cubicBezTo>
                    <a:cubicBezTo>
                      <a:pt x="257596" y="206127"/>
                      <a:pt x="262455" y="206127"/>
                      <a:pt x="265694" y="206127"/>
                    </a:cubicBezTo>
                    <a:cubicBezTo>
                      <a:pt x="272577" y="206127"/>
                      <a:pt x="272982" y="205338"/>
                      <a:pt x="274601" y="198232"/>
                    </a:cubicBezTo>
                    <a:cubicBezTo>
                      <a:pt x="283914" y="159546"/>
                      <a:pt x="307802" y="126386"/>
                      <a:pt x="353553" y="108227"/>
                    </a:cubicBezTo>
                    <a:cubicBezTo>
                      <a:pt x="358412" y="106648"/>
                      <a:pt x="359626" y="105858"/>
                      <a:pt x="359626" y="103095"/>
                    </a:cubicBezTo>
                    <a:cubicBezTo>
                      <a:pt x="359626" y="100332"/>
                      <a:pt x="357197" y="99147"/>
                      <a:pt x="356387" y="98753"/>
                    </a:cubicBezTo>
                    <a:cubicBezTo>
                      <a:pt x="338573" y="92042"/>
                      <a:pt x="289582" y="72304"/>
                      <a:pt x="274196" y="5984"/>
                    </a:cubicBezTo>
                    <a:cubicBezTo>
                      <a:pt x="272982" y="1247"/>
                      <a:pt x="272577" y="63"/>
                      <a:pt x="265694" y="63"/>
                    </a:cubicBezTo>
                    <a:cubicBezTo>
                      <a:pt x="262455" y="63"/>
                      <a:pt x="257596" y="63"/>
                      <a:pt x="257596" y="4800"/>
                    </a:cubicBezTo>
                    <a:cubicBezTo>
                      <a:pt x="257596" y="5589"/>
                      <a:pt x="261240" y="30459"/>
                      <a:pt x="278245" y="56908"/>
                    </a:cubicBezTo>
                    <a:cubicBezTo>
                      <a:pt x="286343" y="68751"/>
                      <a:pt x="298084" y="82568"/>
                      <a:pt x="315494" y="95200"/>
                    </a:cubicBezTo>
                    <a:lnTo>
                      <a:pt x="14667" y="95200"/>
                    </a:lnTo>
                    <a:cubicBezTo>
                      <a:pt x="7379" y="95200"/>
                      <a:pt x="92" y="95200"/>
                      <a:pt x="92" y="103095"/>
                    </a:cubicBezTo>
                    <a:cubicBezTo>
                      <a:pt x="92" y="110990"/>
                      <a:pt x="7379" y="110990"/>
                      <a:pt x="14667" y="110990"/>
                    </a:cubicBezTo>
                    <a:lnTo>
                      <a:pt x="315494" y="110990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4FF1539-CF02-8E96-589F-1D80F37A925C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>
                <a:off x="6787973" y="4852501"/>
                <a:ext cx="199606" cy="251067"/>
              </a:xfrm>
              <a:custGeom>
                <a:avLst/>
                <a:gdLst>
                  <a:gd name="connsiteX0" fmla="*/ 58407 w 199606"/>
                  <a:gd name="connsiteY0" fmla="*/ 26117 h 251067"/>
                  <a:gd name="connsiteX1" fmla="*/ 58407 w 199606"/>
                  <a:gd name="connsiteY1" fmla="*/ 63 h 251067"/>
                  <a:gd name="connsiteX2" fmla="*/ 104 w 199606"/>
                  <a:gd name="connsiteY2" fmla="*/ 4405 h 251067"/>
                  <a:gd name="connsiteX3" fmla="*/ 104 w 199606"/>
                  <a:gd name="connsiteY3" fmla="*/ 16643 h 251067"/>
                  <a:gd name="connsiteX4" fmla="*/ 31685 w 199606"/>
                  <a:gd name="connsiteY4" fmla="*/ 36381 h 251067"/>
                  <a:gd name="connsiteX5" fmla="*/ 31685 w 199606"/>
                  <a:gd name="connsiteY5" fmla="*/ 221128 h 251067"/>
                  <a:gd name="connsiteX6" fmla="*/ 104 w 199606"/>
                  <a:gd name="connsiteY6" fmla="*/ 238892 h 251067"/>
                  <a:gd name="connsiteX7" fmla="*/ 104 w 199606"/>
                  <a:gd name="connsiteY7" fmla="*/ 251130 h 251067"/>
                  <a:gd name="connsiteX8" fmla="*/ 45451 w 199606"/>
                  <a:gd name="connsiteY8" fmla="*/ 249946 h 251067"/>
                  <a:gd name="connsiteX9" fmla="*/ 91203 w 199606"/>
                  <a:gd name="connsiteY9" fmla="*/ 251130 h 251067"/>
                  <a:gd name="connsiteX10" fmla="*/ 91203 w 199606"/>
                  <a:gd name="connsiteY10" fmla="*/ 238892 h 251067"/>
                  <a:gd name="connsiteX11" fmla="*/ 59622 w 199606"/>
                  <a:gd name="connsiteY11" fmla="*/ 221128 h 251067"/>
                  <a:gd name="connsiteX12" fmla="*/ 59622 w 199606"/>
                  <a:gd name="connsiteY12" fmla="*/ 154809 h 251067"/>
                  <a:gd name="connsiteX13" fmla="*/ 59622 w 199606"/>
                  <a:gd name="connsiteY13" fmla="*/ 151256 h 251067"/>
                  <a:gd name="connsiteX14" fmla="*/ 109422 w 199606"/>
                  <a:gd name="connsiteY14" fmla="*/ 178889 h 251067"/>
                  <a:gd name="connsiteX15" fmla="*/ 199711 w 199606"/>
                  <a:gd name="connsiteY15" fmla="*/ 89278 h 251067"/>
                  <a:gd name="connsiteX16" fmla="*/ 115091 w 199606"/>
                  <a:gd name="connsiteY16" fmla="*/ 63 h 251067"/>
                  <a:gd name="connsiteX17" fmla="*/ 58407 w 199606"/>
                  <a:gd name="connsiteY17" fmla="*/ 26117 h 251067"/>
                  <a:gd name="connsiteX18" fmla="*/ 59622 w 199606"/>
                  <a:gd name="connsiteY18" fmla="*/ 129544 h 251067"/>
                  <a:gd name="connsiteX19" fmla="*/ 59622 w 199606"/>
                  <a:gd name="connsiteY19" fmla="*/ 41513 h 251067"/>
                  <a:gd name="connsiteX20" fmla="*/ 111852 w 199606"/>
                  <a:gd name="connsiteY20" fmla="*/ 9932 h 251067"/>
                  <a:gd name="connsiteX21" fmla="*/ 166106 w 199606"/>
                  <a:gd name="connsiteY21" fmla="*/ 89278 h 251067"/>
                  <a:gd name="connsiteX22" fmla="*/ 107803 w 199606"/>
                  <a:gd name="connsiteY22" fmla="*/ 170204 h 251067"/>
                  <a:gd name="connsiteX23" fmla="*/ 65290 w 199606"/>
                  <a:gd name="connsiteY23" fmla="*/ 146124 h 251067"/>
                  <a:gd name="connsiteX24" fmla="*/ 59622 w 199606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9606" h="251067">
                    <a:moveTo>
                      <a:pt x="58407" y="26117"/>
                    </a:moveTo>
                    <a:lnTo>
                      <a:pt x="58407" y="63"/>
                    </a:lnTo>
                    <a:lnTo>
                      <a:pt x="104" y="4405"/>
                    </a:lnTo>
                    <a:lnTo>
                      <a:pt x="104" y="16643"/>
                    </a:lnTo>
                    <a:cubicBezTo>
                      <a:pt x="28851" y="16643"/>
                      <a:pt x="31685" y="19011"/>
                      <a:pt x="31685" y="36381"/>
                    </a:cubicBezTo>
                    <a:lnTo>
                      <a:pt x="31685" y="221128"/>
                    </a:lnTo>
                    <a:cubicBezTo>
                      <a:pt x="31685" y="238892"/>
                      <a:pt x="27231" y="238892"/>
                      <a:pt x="104" y="238892"/>
                    </a:cubicBezTo>
                    <a:lnTo>
                      <a:pt x="104" y="251130"/>
                    </a:lnTo>
                    <a:cubicBezTo>
                      <a:pt x="13870" y="250735"/>
                      <a:pt x="34924" y="249946"/>
                      <a:pt x="45451" y="249946"/>
                    </a:cubicBezTo>
                    <a:cubicBezTo>
                      <a:pt x="56383" y="249946"/>
                      <a:pt x="77032" y="250735"/>
                      <a:pt x="91203" y="251130"/>
                    </a:cubicBezTo>
                    <a:lnTo>
                      <a:pt x="91203" y="238892"/>
                    </a:lnTo>
                    <a:cubicBezTo>
                      <a:pt x="64076" y="238892"/>
                      <a:pt x="59622" y="238892"/>
                      <a:pt x="59622" y="221128"/>
                    </a:cubicBezTo>
                    <a:lnTo>
                      <a:pt x="59622" y="154809"/>
                    </a:lnTo>
                    <a:lnTo>
                      <a:pt x="59622" y="151256"/>
                    </a:lnTo>
                    <a:cubicBezTo>
                      <a:pt x="61646" y="157572"/>
                      <a:pt x="78651" y="178889"/>
                      <a:pt x="109422" y="178889"/>
                    </a:cubicBezTo>
                    <a:cubicBezTo>
                      <a:pt x="157603" y="178889"/>
                      <a:pt x="199711" y="140202"/>
                      <a:pt x="199711" y="89278"/>
                    </a:cubicBezTo>
                    <a:cubicBezTo>
                      <a:pt x="199711" y="39144"/>
                      <a:pt x="160437" y="63"/>
                      <a:pt x="115091" y="63"/>
                    </a:cubicBezTo>
                    <a:cubicBezTo>
                      <a:pt x="83510" y="63"/>
                      <a:pt x="66505" y="17432"/>
                      <a:pt x="58407" y="26117"/>
                    </a:cubicBezTo>
                    <a:close/>
                    <a:moveTo>
                      <a:pt x="59622" y="129544"/>
                    </a:moveTo>
                    <a:lnTo>
                      <a:pt x="59622" y="41513"/>
                    </a:lnTo>
                    <a:cubicBezTo>
                      <a:pt x="71363" y="21380"/>
                      <a:pt x="91203" y="9932"/>
                      <a:pt x="111852" y="9932"/>
                    </a:cubicBezTo>
                    <a:cubicBezTo>
                      <a:pt x="141408" y="9932"/>
                      <a:pt x="166106" y="44671"/>
                      <a:pt x="166106" y="89278"/>
                    </a:cubicBezTo>
                    <a:cubicBezTo>
                      <a:pt x="166106" y="137044"/>
                      <a:pt x="137764" y="170204"/>
                      <a:pt x="107803" y="170204"/>
                    </a:cubicBezTo>
                    <a:cubicBezTo>
                      <a:pt x="91608" y="170204"/>
                      <a:pt x="76222" y="162309"/>
                      <a:pt x="65290" y="146124"/>
                    </a:cubicBezTo>
                    <a:cubicBezTo>
                      <a:pt x="59622" y="137834"/>
                      <a:pt x="59622" y="137439"/>
                      <a:pt x="59622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A04D879-A50A-0870-14B1-A33CF3D13206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>
                <a:off x="7009264" y="4784207"/>
                <a:ext cx="126727" cy="247119"/>
              </a:xfrm>
              <a:custGeom>
                <a:avLst/>
                <a:gdLst>
                  <a:gd name="connsiteX0" fmla="*/ 62462 w 126727"/>
                  <a:gd name="connsiteY0" fmla="*/ 84936 h 247119"/>
                  <a:gd name="connsiteX1" fmla="*/ 120360 w 126727"/>
                  <a:gd name="connsiteY1" fmla="*/ 84936 h 247119"/>
                  <a:gd name="connsiteX2" fmla="*/ 120360 w 126727"/>
                  <a:gd name="connsiteY2" fmla="*/ 72699 h 247119"/>
                  <a:gd name="connsiteX3" fmla="*/ 62462 w 126727"/>
                  <a:gd name="connsiteY3" fmla="*/ 72699 h 247119"/>
                  <a:gd name="connsiteX4" fmla="*/ 62462 w 126727"/>
                  <a:gd name="connsiteY4" fmla="*/ 63 h 247119"/>
                  <a:gd name="connsiteX5" fmla="*/ 52340 w 126727"/>
                  <a:gd name="connsiteY5" fmla="*/ 63 h 247119"/>
                  <a:gd name="connsiteX6" fmla="*/ 110 w 126727"/>
                  <a:gd name="connsiteY6" fmla="*/ 76251 h 247119"/>
                  <a:gd name="connsiteX7" fmla="*/ 110 w 126727"/>
                  <a:gd name="connsiteY7" fmla="*/ 84936 h 247119"/>
                  <a:gd name="connsiteX8" fmla="*/ 34525 w 126727"/>
                  <a:gd name="connsiteY8" fmla="*/ 84936 h 247119"/>
                  <a:gd name="connsiteX9" fmla="*/ 34525 w 126727"/>
                  <a:gd name="connsiteY9" fmla="*/ 193890 h 247119"/>
                  <a:gd name="connsiteX10" fmla="*/ 86754 w 126727"/>
                  <a:gd name="connsiteY10" fmla="*/ 247182 h 247119"/>
                  <a:gd name="connsiteX11" fmla="*/ 126838 w 126727"/>
                  <a:gd name="connsiteY11" fmla="*/ 193890 h 247119"/>
                  <a:gd name="connsiteX12" fmla="*/ 126838 w 126727"/>
                  <a:gd name="connsiteY12" fmla="*/ 171388 h 247119"/>
                  <a:gd name="connsiteX13" fmla="*/ 116716 w 126727"/>
                  <a:gd name="connsiteY13" fmla="*/ 171388 h 247119"/>
                  <a:gd name="connsiteX14" fmla="*/ 116716 w 126727"/>
                  <a:gd name="connsiteY14" fmla="*/ 193100 h 247119"/>
                  <a:gd name="connsiteX15" fmla="*/ 89589 w 126727"/>
                  <a:gd name="connsiteY15" fmla="*/ 237313 h 247119"/>
                  <a:gd name="connsiteX16" fmla="*/ 62462 w 126727"/>
                  <a:gd name="connsiteY16" fmla="*/ 194679 h 247119"/>
                  <a:gd name="connsiteX17" fmla="*/ 62462 w 126727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727" h="247119">
                    <a:moveTo>
                      <a:pt x="62462" y="84936"/>
                    </a:moveTo>
                    <a:lnTo>
                      <a:pt x="120360" y="84936"/>
                    </a:lnTo>
                    <a:lnTo>
                      <a:pt x="120360" y="72699"/>
                    </a:lnTo>
                    <a:lnTo>
                      <a:pt x="62462" y="72699"/>
                    </a:lnTo>
                    <a:lnTo>
                      <a:pt x="62462" y="63"/>
                    </a:lnTo>
                    <a:lnTo>
                      <a:pt x="52340" y="63"/>
                    </a:lnTo>
                    <a:cubicBezTo>
                      <a:pt x="51935" y="32433"/>
                      <a:pt x="39788" y="74672"/>
                      <a:pt x="110" y="76251"/>
                    </a:cubicBezTo>
                    <a:lnTo>
                      <a:pt x="110" y="84936"/>
                    </a:lnTo>
                    <a:lnTo>
                      <a:pt x="34525" y="84936"/>
                    </a:lnTo>
                    <a:lnTo>
                      <a:pt x="34525" y="193890"/>
                    </a:lnTo>
                    <a:cubicBezTo>
                      <a:pt x="34525" y="242445"/>
                      <a:pt x="72179" y="247182"/>
                      <a:pt x="86754" y="247182"/>
                    </a:cubicBezTo>
                    <a:cubicBezTo>
                      <a:pt x="115501" y="247182"/>
                      <a:pt x="126838" y="219154"/>
                      <a:pt x="126838" y="193890"/>
                    </a:cubicBezTo>
                    <a:lnTo>
                      <a:pt x="126838" y="171388"/>
                    </a:lnTo>
                    <a:lnTo>
                      <a:pt x="116716" y="171388"/>
                    </a:lnTo>
                    <a:lnTo>
                      <a:pt x="116716" y="193100"/>
                    </a:lnTo>
                    <a:cubicBezTo>
                      <a:pt x="116716" y="222312"/>
                      <a:pt x="104569" y="237313"/>
                      <a:pt x="89589" y="237313"/>
                    </a:cubicBezTo>
                    <a:cubicBezTo>
                      <a:pt x="62462" y="237313"/>
                      <a:pt x="62462" y="201390"/>
                      <a:pt x="62462" y="194679"/>
                    </a:cubicBezTo>
                    <a:lnTo>
                      <a:pt x="62462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239BB1C-0B7A-7BC8-7039-9A69223E7307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>
                <a:off x="7199109" y="4730915"/>
                <a:ext cx="93932" cy="394759"/>
              </a:xfrm>
              <a:custGeom>
                <a:avLst/>
                <a:gdLst>
                  <a:gd name="connsiteX0" fmla="*/ 94046 w 93932"/>
                  <a:gd name="connsiteY0" fmla="*/ 390875 h 394759"/>
                  <a:gd name="connsiteX1" fmla="*/ 87163 w 93932"/>
                  <a:gd name="connsiteY1" fmla="*/ 382190 h 394759"/>
                  <a:gd name="connsiteX2" fmla="*/ 23597 w 93932"/>
                  <a:gd name="connsiteY2" fmla="*/ 197443 h 394759"/>
                  <a:gd name="connsiteX3" fmla="*/ 88783 w 93932"/>
                  <a:gd name="connsiteY3" fmla="*/ 10721 h 394759"/>
                  <a:gd name="connsiteX4" fmla="*/ 94046 w 93932"/>
                  <a:gd name="connsiteY4" fmla="*/ 4010 h 394759"/>
                  <a:gd name="connsiteX5" fmla="*/ 89997 w 93932"/>
                  <a:gd name="connsiteY5" fmla="*/ 63 h 394759"/>
                  <a:gd name="connsiteX6" fmla="*/ 25621 w 93932"/>
                  <a:gd name="connsiteY6" fmla="*/ 77041 h 394759"/>
                  <a:gd name="connsiteX7" fmla="*/ 114 w 93932"/>
                  <a:gd name="connsiteY7" fmla="*/ 197443 h 394759"/>
                  <a:gd name="connsiteX8" fmla="*/ 26836 w 93932"/>
                  <a:gd name="connsiteY8" fmla="*/ 320608 h 394759"/>
                  <a:gd name="connsiteX9" fmla="*/ 89997 w 93932"/>
                  <a:gd name="connsiteY9" fmla="*/ 394822 h 394759"/>
                  <a:gd name="connsiteX10" fmla="*/ 94046 w 93932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46" y="390875"/>
                    </a:moveTo>
                    <a:cubicBezTo>
                      <a:pt x="94046" y="389691"/>
                      <a:pt x="94046" y="388901"/>
                      <a:pt x="87163" y="382190"/>
                    </a:cubicBezTo>
                    <a:cubicBezTo>
                      <a:pt x="36553" y="332450"/>
                      <a:pt x="23597" y="257841"/>
                      <a:pt x="23597" y="197443"/>
                    </a:cubicBezTo>
                    <a:cubicBezTo>
                      <a:pt x="23597" y="128754"/>
                      <a:pt x="38982" y="60066"/>
                      <a:pt x="88783" y="10721"/>
                    </a:cubicBezTo>
                    <a:cubicBezTo>
                      <a:pt x="94046" y="5984"/>
                      <a:pt x="94046" y="5195"/>
                      <a:pt x="94046" y="4010"/>
                    </a:cubicBezTo>
                    <a:cubicBezTo>
                      <a:pt x="94046" y="1247"/>
                      <a:pt x="92427" y="63"/>
                      <a:pt x="89997" y="63"/>
                    </a:cubicBezTo>
                    <a:cubicBezTo>
                      <a:pt x="85949" y="63"/>
                      <a:pt x="49509" y="26906"/>
                      <a:pt x="25621" y="77041"/>
                    </a:cubicBezTo>
                    <a:cubicBezTo>
                      <a:pt x="4972" y="120464"/>
                      <a:pt x="114" y="164283"/>
                      <a:pt x="114" y="197443"/>
                    </a:cubicBezTo>
                    <a:cubicBezTo>
                      <a:pt x="114" y="228234"/>
                      <a:pt x="4567" y="276000"/>
                      <a:pt x="26836" y="320608"/>
                    </a:cubicBezTo>
                    <a:cubicBezTo>
                      <a:pt x="51129" y="369163"/>
                      <a:pt x="85949" y="394822"/>
                      <a:pt x="89997" y="394822"/>
                    </a:cubicBezTo>
                    <a:cubicBezTo>
                      <a:pt x="92427" y="394822"/>
                      <a:pt x="94046" y="393638"/>
                      <a:pt x="94046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B67775F-2726-12ED-057A-804A86D7829C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>
                <a:off x="7337939" y="4748679"/>
                <a:ext cx="202035" cy="359231"/>
              </a:xfrm>
              <a:custGeom>
                <a:avLst/>
                <a:gdLst>
                  <a:gd name="connsiteX0" fmla="*/ 127250 w 202035"/>
                  <a:gd name="connsiteY0" fmla="*/ 120464 h 359231"/>
                  <a:gd name="connsiteX1" fmla="*/ 162070 w 202035"/>
                  <a:gd name="connsiteY1" fmla="*/ 120464 h 359231"/>
                  <a:gd name="connsiteX2" fmla="*/ 174217 w 202035"/>
                  <a:gd name="connsiteY2" fmla="*/ 112569 h 359231"/>
                  <a:gd name="connsiteX3" fmla="*/ 163285 w 202035"/>
                  <a:gd name="connsiteY3" fmla="*/ 108227 h 359231"/>
                  <a:gd name="connsiteX4" fmla="*/ 129680 w 202035"/>
                  <a:gd name="connsiteY4" fmla="*/ 108227 h 359231"/>
                  <a:gd name="connsiteX5" fmla="*/ 138182 w 202035"/>
                  <a:gd name="connsiteY5" fmla="*/ 63224 h 359231"/>
                  <a:gd name="connsiteX6" fmla="*/ 147899 w 202035"/>
                  <a:gd name="connsiteY6" fmla="*/ 22169 h 359231"/>
                  <a:gd name="connsiteX7" fmla="*/ 166929 w 202035"/>
                  <a:gd name="connsiteY7" fmla="*/ 8747 h 359231"/>
                  <a:gd name="connsiteX8" fmla="*/ 186768 w 202035"/>
                  <a:gd name="connsiteY8" fmla="*/ 15853 h 359231"/>
                  <a:gd name="connsiteX9" fmla="*/ 164904 w 202035"/>
                  <a:gd name="connsiteY9" fmla="*/ 37170 h 359231"/>
                  <a:gd name="connsiteX10" fmla="*/ 179885 w 202035"/>
                  <a:gd name="connsiteY10" fmla="*/ 50987 h 359231"/>
                  <a:gd name="connsiteX11" fmla="*/ 202153 w 202035"/>
                  <a:gd name="connsiteY11" fmla="*/ 27301 h 359231"/>
                  <a:gd name="connsiteX12" fmla="*/ 166929 w 202035"/>
                  <a:gd name="connsiteY12" fmla="*/ 63 h 359231"/>
                  <a:gd name="connsiteX13" fmla="*/ 115509 w 202035"/>
                  <a:gd name="connsiteY13" fmla="*/ 46250 h 359231"/>
                  <a:gd name="connsiteX14" fmla="*/ 102148 w 202035"/>
                  <a:gd name="connsiteY14" fmla="*/ 108227 h 359231"/>
                  <a:gd name="connsiteX15" fmla="*/ 74211 w 202035"/>
                  <a:gd name="connsiteY15" fmla="*/ 108227 h 359231"/>
                  <a:gd name="connsiteX16" fmla="*/ 62064 w 202035"/>
                  <a:gd name="connsiteY16" fmla="*/ 115727 h 359231"/>
                  <a:gd name="connsiteX17" fmla="*/ 73401 w 202035"/>
                  <a:gd name="connsiteY17" fmla="*/ 120464 h 359231"/>
                  <a:gd name="connsiteX18" fmla="*/ 100123 w 202035"/>
                  <a:gd name="connsiteY18" fmla="*/ 120464 h 359231"/>
                  <a:gd name="connsiteX19" fmla="*/ 69757 w 202035"/>
                  <a:gd name="connsiteY19" fmla="*/ 276395 h 359231"/>
                  <a:gd name="connsiteX20" fmla="*/ 34532 w 202035"/>
                  <a:gd name="connsiteY20" fmla="*/ 350609 h 359231"/>
                  <a:gd name="connsiteX21" fmla="*/ 15098 w 202035"/>
                  <a:gd name="connsiteY21" fmla="*/ 343504 h 359231"/>
                  <a:gd name="connsiteX22" fmla="*/ 37367 w 202035"/>
                  <a:gd name="connsiteY22" fmla="*/ 322187 h 359231"/>
                  <a:gd name="connsiteX23" fmla="*/ 22386 w 202035"/>
                  <a:gd name="connsiteY23" fmla="*/ 308370 h 359231"/>
                  <a:gd name="connsiteX24" fmla="*/ 118 w 202035"/>
                  <a:gd name="connsiteY24" fmla="*/ 332056 h 359231"/>
                  <a:gd name="connsiteX25" fmla="*/ 34532 w 202035"/>
                  <a:gd name="connsiteY25" fmla="*/ 359294 h 359231"/>
                  <a:gd name="connsiteX26" fmla="*/ 80284 w 202035"/>
                  <a:gd name="connsiteY26" fmla="*/ 321002 h 359231"/>
                  <a:gd name="connsiteX27" fmla="*/ 102958 w 202035"/>
                  <a:gd name="connsiteY27" fmla="*/ 245603 h 359231"/>
                  <a:gd name="connsiteX28" fmla="*/ 127250 w 202035"/>
                  <a:gd name="connsiteY28" fmla="*/ 120464 h 35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2035" h="359231">
                    <a:moveTo>
                      <a:pt x="127250" y="120464"/>
                    </a:moveTo>
                    <a:lnTo>
                      <a:pt x="162070" y="120464"/>
                    </a:lnTo>
                    <a:cubicBezTo>
                      <a:pt x="170168" y="120464"/>
                      <a:pt x="174217" y="120464"/>
                      <a:pt x="174217" y="112569"/>
                    </a:cubicBezTo>
                    <a:cubicBezTo>
                      <a:pt x="174217" y="108227"/>
                      <a:pt x="170168" y="108227"/>
                      <a:pt x="163285" y="108227"/>
                    </a:cubicBezTo>
                    <a:lnTo>
                      <a:pt x="129680" y="108227"/>
                    </a:lnTo>
                    <a:lnTo>
                      <a:pt x="138182" y="63224"/>
                    </a:lnTo>
                    <a:cubicBezTo>
                      <a:pt x="139802" y="54934"/>
                      <a:pt x="145470" y="26906"/>
                      <a:pt x="147899" y="22169"/>
                    </a:cubicBezTo>
                    <a:cubicBezTo>
                      <a:pt x="151543" y="14669"/>
                      <a:pt x="158426" y="8747"/>
                      <a:pt x="166929" y="8747"/>
                    </a:cubicBezTo>
                    <a:cubicBezTo>
                      <a:pt x="168548" y="8747"/>
                      <a:pt x="179075" y="8747"/>
                      <a:pt x="186768" y="15853"/>
                    </a:cubicBezTo>
                    <a:cubicBezTo>
                      <a:pt x="168953" y="17432"/>
                      <a:pt x="164904" y="31249"/>
                      <a:pt x="164904" y="37170"/>
                    </a:cubicBezTo>
                    <a:cubicBezTo>
                      <a:pt x="164904" y="46250"/>
                      <a:pt x="172192" y="50987"/>
                      <a:pt x="179885" y="50987"/>
                    </a:cubicBezTo>
                    <a:cubicBezTo>
                      <a:pt x="190412" y="50987"/>
                      <a:pt x="202153" y="42302"/>
                      <a:pt x="202153" y="27301"/>
                    </a:cubicBezTo>
                    <a:cubicBezTo>
                      <a:pt x="202153" y="9142"/>
                      <a:pt x="183529" y="63"/>
                      <a:pt x="166929" y="63"/>
                    </a:cubicBezTo>
                    <a:cubicBezTo>
                      <a:pt x="153163" y="63"/>
                      <a:pt x="127655" y="7168"/>
                      <a:pt x="115509" y="46250"/>
                    </a:cubicBezTo>
                    <a:cubicBezTo>
                      <a:pt x="113080" y="54540"/>
                      <a:pt x="111865" y="58487"/>
                      <a:pt x="102148" y="108227"/>
                    </a:cubicBezTo>
                    <a:lnTo>
                      <a:pt x="74211" y="108227"/>
                    </a:lnTo>
                    <a:cubicBezTo>
                      <a:pt x="66518" y="108227"/>
                      <a:pt x="62064" y="108227"/>
                      <a:pt x="62064" y="115727"/>
                    </a:cubicBezTo>
                    <a:cubicBezTo>
                      <a:pt x="62064" y="120464"/>
                      <a:pt x="65708" y="120464"/>
                      <a:pt x="73401" y="120464"/>
                    </a:cubicBezTo>
                    <a:lnTo>
                      <a:pt x="100123" y="120464"/>
                    </a:lnTo>
                    <a:lnTo>
                      <a:pt x="69757" y="276395"/>
                    </a:lnTo>
                    <a:cubicBezTo>
                      <a:pt x="62469" y="314686"/>
                      <a:pt x="55586" y="350609"/>
                      <a:pt x="34532" y="350609"/>
                    </a:cubicBezTo>
                    <a:cubicBezTo>
                      <a:pt x="32913" y="350609"/>
                      <a:pt x="22791" y="350609"/>
                      <a:pt x="15098" y="343504"/>
                    </a:cubicBezTo>
                    <a:cubicBezTo>
                      <a:pt x="33723" y="342319"/>
                      <a:pt x="37367" y="328108"/>
                      <a:pt x="37367" y="322187"/>
                    </a:cubicBezTo>
                    <a:cubicBezTo>
                      <a:pt x="37367" y="313107"/>
                      <a:pt x="30079" y="308370"/>
                      <a:pt x="22386" y="308370"/>
                    </a:cubicBezTo>
                    <a:cubicBezTo>
                      <a:pt x="11859" y="308370"/>
                      <a:pt x="118" y="317055"/>
                      <a:pt x="118" y="332056"/>
                    </a:cubicBezTo>
                    <a:cubicBezTo>
                      <a:pt x="118" y="349820"/>
                      <a:pt x="17932" y="359294"/>
                      <a:pt x="34532" y="359294"/>
                    </a:cubicBezTo>
                    <a:cubicBezTo>
                      <a:pt x="56801" y="359294"/>
                      <a:pt x="72996" y="336003"/>
                      <a:pt x="80284" y="321002"/>
                    </a:cubicBezTo>
                    <a:cubicBezTo>
                      <a:pt x="93240" y="296133"/>
                      <a:pt x="102553" y="248367"/>
                      <a:pt x="102958" y="245603"/>
                    </a:cubicBezTo>
                    <a:lnTo>
                      <a:pt x="127250" y="120464"/>
                    </a:ln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65995B6-002A-3B0B-0681-7221FFDF6C75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>
                <a:off x="7581364" y="4730915"/>
                <a:ext cx="93932" cy="394759"/>
              </a:xfrm>
              <a:custGeom>
                <a:avLst/>
                <a:gdLst>
                  <a:gd name="connsiteX0" fmla="*/ 94056 w 93932"/>
                  <a:gd name="connsiteY0" fmla="*/ 197443 h 394759"/>
                  <a:gd name="connsiteX1" fmla="*/ 67334 w 93932"/>
                  <a:gd name="connsiteY1" fmla="*/ 74278 h 394759"/>
                  <a:gd name="connsiteX2" fmla="*/ 4172 w 93932"/>
                  <a:gd name="connsiteY2" fmla="*/ 63 h 394759"/>
                  <a:gd name="connsiteX3" fmla="*/ 123 w 93932"/>
                  <a:gd name="connsiteY3" fmla="*/ 4010 h 394759"/>
                  <a:gd name="connsiteX4" fmla="*/ 7816 w 93932"/>
                  <a:gd name="connsiteY4" fmla="*/ 13090 h 394759"/>
                  <a:gd name="connsiteX5" fmla="*/ 70573 w 93932"/>
                  <a:gd name="connsiteY5" fmla="*/ 197443 h 394759"/>
                  <a:gd name="connsiteX6" fmla="*/ 5387 w 93932"/>
                  <a:gd name="connsiteY6" fmla="*/ 384164 h 394759"/>
                  <a:gd name="connsiteX7" fmla="*/ 123 w 93932"/>
                  <a:gd name="connsiteY7" fmla="*/ 390875 h 394759"/>
                  <a:gd name="connsiteX8" fmla="*/ 4172 w 93932"/>
                  <a:gd name="connsiteY8" fmla="*/ 394822 h 394759"/>
                  <a:gd name="connsiteX9" fmla="*/ 68549 w 93932"/>
                  <a:gd name="connsiteY9" fmla="*/ 317844 h 394759"/>
                  <a:gd name="connsiteX10" fmla="*/ 94056 w 93932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56" y="197443"/>
                    </a:moveTo>
                    <a:cubicBezTo>
                      <a:pt x="94056" y="166651"/>
                      <a:pt x="89602" y="118885"/>
                      <a:pt x="67334" y="74278"/>
                    </a:cubicBezTo>
                    <a:cubicBezTo>
                      <a:pt x="43041" y="25722"/>
                      <a:pt x="8221" y="63"/>
                      <a:pt x="4172" y="63"/>
                    </a:cubicBezTo>
                    <a:cubicBezTo>
                      <a:pt x="1743" y="63"/>
                      <a:pt x="123" y="1642"/>
                      <a:pt x="123" y="4010"/>
                    </a:cubicBezTo>
                    <a:cubicBezTo>
                      <a:pt x="123" y="5195"/>
                      <a:pt x="123" y="5984"/>
                      <a:pt x="7816" y="13090"/>
                    </a:cubicBezTo>
                    <a:cubicBezTo>
                      <a:pt x="47495" y="52171"/>
                      <a:pt x="70573" y="114938"/>
                      <a:pt x="70573" y="197443"/>
                    </a:cubicBezTo>
                    <a:cubicBezTo>
                      <a:pt x="70573" y="264946"/>
                      <a:pt x="55592" y="334424"/>
                      <a:pt x="5387" y="384164"/>
                    </a:cubicBezTo>
                    <a:cubicBezTo>
                      <a:pt x="123" y="388901"/>
                      <a:pt x="123" y="389691"/>
                      <a:pt x="123" y="390875"/>
                    </a:cubicBezTo>
                    <a:cubicBezTo>
                      <a:pt x="123" y="393243"/>
                      <a:pt x="1743" y="394822"/>
                      <a:pt x="4172" y="394822"/>
                    </a:cubicBezTo>
                    <a:cubicBezTo>
                      <a:pt x="8221" y="394822"/>
                      <a:pt x="44660" y="367979"/>
                      <a:pt x="68549" y="317844"/>
                    </a:cubicBezTo>
                    <a:cubicBezTo>
                      <a:pt x="89197" y="274421"/>
                      <a:pt x="94056" y="230602"/>
                      <a:pt x="94056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E948FAC1-9190-6E4A-4633-2B35A21D3C60}"/>
                </a:ext>
              </a:extLst>
            </p:cNvPr>
            <p:cNvSpPr/>
            <p:nvPr/>
          </p:nvSpPr>
          <p:spPr>
            <a:xfrm>
              <a:off x="9018251" y="2594964"/>
              <a:ext cx="465850" cy="973883"/>
            </a:xfrm>
            <a:prstGeom prst="roundRect">
              <a:avLst/>
            </a:prstGeom>
            <a:solidFill>
              <a:schemeClr val="accent6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C4D75CF-9F26-B857-2C20-EEA5A4398993}"/>
                </a:ext>
              </a:extLst>
            </p:cNvPr>
            <p:cNvSpPr/>
            <p:nvPr/>
          </p:nvSpPr>
          <p:spPr>
            <a:xfrm>
              <a:off x="10233716" y="2631054"/>
              <a:ext cx="1132874" cy="973883"/>
            </a:xfrm>
            <a:prstGeom prst="roundRect">
              <a:avLst/>
            </a:prstGeom>
            <a:solidFill>
              <a:srgbClr val="DB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6E7554-DCDC-7B9C-BAD3-E25ED3696E43}"/>
              </a:ext>
            </a:extLst>
          </p:cNvPr>
          <p:cNvGrpSpPr/>
          <p:nvPr/>
        </p:nvGrpSpPr>
        <p:grpSpPr>
          <a:xfrm>
            <a:off x="288994" y="4521573"/>
            <a:ext cx="2347121" cy="1569660"/>
            <a:chOff x="7787640" y="4724400"/>
            <a:chExt cx="2347121" cy="156966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878E316-3B73-FFBB-5C3B-355C283809DF}"/>
                </a:ext>
              </a:extLst>
            </p:cNvPr>
            <p:cNvSpPr txBox="1"/>
            <p:nvPr/>
          </p:nvSpPr>
          <p:spPr>
            <a:xfrm>
              <a:off x="7787640" y="4724400"/>
              <a:ext cx="2347121" cy="156966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 sz="3200"/>
            </a:p>
            <a:p>
              <a:pPr algn="ctr"/>
              <a:r>
                <a:rPr lang="en-GB" sz="3200"/>
                <a:t>if and only if</a:t>
              </a:r>
            </a:p>
            <a:p>
              <a:pPr algn="ctr"/>
              <a:endParaRPr lang="en-GB" sz="3200"/>
            </a:p>
          </p:txBody>
        </p:sp>
        <p:grpSp>
          <p:nvGrpSpPr>
            <p:cNvPr id="62" name="Group 61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in \F$&#10;&#10;\end{document}&#10;" title="IguanaTex Vector Display">
              <a:extLst>
                <a:ext uri="{FF2B5EF4-FFF2-40B4-BE49-F238E27FC236}">
                  <a16:creationId xmlns:a16="http://schemas.microsoft.com/office/drawing/2014/main" id="{B90F3030-264E-D8EA-C2CC-BB3FC524D7C4}"/>
                </a:ext>
              </a:extLst>
            </p:cNvPr>
            <p:cNvGrpSpPr>
              <a:grpSpLocks noChangeAspect="1"/>
            </p:cNvGrpSpPr>
            <p:nvPr>
              <p:custDataLst>
                <p:tags r:id="rId78"/>
              </p:custDataLst>
            </p:nvPr>
          </p:nvGrpSpPr>
          <p:grpSpPr>
            <a:xfrm>
              <a:off x="8450869" y="4902374"/>
              <a:ext cx="1075775" cy="320579"/>
              <a:chOff x="5684716" y="4969724"/>
              <a:chExt cx="1075775" cy="32057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5DCD02A-2CC5-4238-6737-4246ADC55D53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>
                <a:off x="5684716" y="4976664"/>
                <a:ext cx="280582" cy="305830"/>
              </a:xfrm>
              <a:custGeom>
                <a:avLst/>
                <a:gdLst>
                  <a:gd name="connsiteX0" fmla="*/ 230049 w 280582"/>
                  <a:gd name="connsiteY0" fmla="*/ 45612 h 305830"/>
                  <a:gd name="connsiteX1" fmla="*/ 273777 w 280582"/>
                  <a:gd name="connsiteY1" fmla="*/ 13511 h 305830"/>
                  <a:gd name="connsiteX2" fmla="*/ 280660 w 280582"/>
                  <a:gd name="connsiteY2" fmla="*/ 4835 h 305830"/>
                  <a:gd name="connsiteX3" fmla="*/ 275396 w 280582"/>
                  <a:gd name="connsiteY3" fmla="*/ 63 h 305830"/>
                  <a:gd name="connsiteX4" fmla="*/ 234098 w 280582"/>
                  <a:gd name="connsiteY4" fmla="*/ 1364 h 305830"/>
                  <a:gd name="connsiteX5" fmla="*/ 191991 w 280582"/>
                  <a:gd name="connsiteY5" fmla="*/ 63 h 305830"/>
                  <a:gd name="connsiteX6" fmla="*/ 184703 w 280582"/>
                  <a:gd name="connsiteY6" fmla="*/ 8739 h 305830"/>
                  <a:gd name="connsiteX7" fmla="*/ 191991 w 280582"/>
                  <a:gd name="connsiteY7" fmla="*/ 13511 h 305830"/>
                  <a:gd name="connsiteX8" fmla="*/ 219523 w 280582"/>
                  <a:gd name="connsiteY8" fmla="*/ 32598 h 305830"/>
                  <a:gd name="connsiteX9" fmla="*/ 218308 w 280582"/>
                  <a:gd name="connsiteY9" fmla="*/ 41708 h 305830"/>
                  <a:gd name="connsiteX10" fmla="*/ 181869 w 280582"/>
                  <a:gd name="connsiteY10" fmla="*/ 196575 h 305830"/>
                  <a:gd name="connsiteX11" fmla="*/ 81053 w 280582"/>
                  <a:gd name="connsiteY11" fmla="*/ 292445 h 305830"/>
                  <a:gd name="connsiteX12" fmla="*/ 31657 w 280582"/>
                  <a:gd name="connsiteY12" fmla="*/ 236051 h 305830"/>
                  <a:gd name="connsiteX13" fmla="*/ 36111 w 280582"/>
                  <a:gd name="connsiteY13" fmla="*/ 202214 h 305830"/>
                  <a:gd name="connsiteX14" fmla="*/ 75385 w 280582"/>
                  <a:gd name="connsiteY14" fmla="*/ 33465 h 305830"/>
                  <a:gd name="connsiteX15" fmla="*/ 109395 w 280582"/>
                  <a:gd name="connsiteY15" fmla="*/ 13511 h 305830"/>
                  <a:gd name="connsiteX16" fmla="*/ 123161 w 280582"/>
                  <a:gd name="connsiteY16" fmla="*/ 4835 h 305830"/>
                  <a:gd name="connsiteX17" fmla="*/ 117492 w 280582"/>
                  <a:gd name="connsiteY17" fmla="*/ 63 h 305830"/>
                  <a:gd name="connsiteX18" fmla="*/ 65668 w 280582"/>
                  <a:gd name="connsiteY18" fmla="*/ 1364 h 305830"/>
                  <a:gd name="connsiteX19" fmla="*/ 13438 w 280582"/>
                  <a:gd name="connsiteY19" fmla="*/ 63 h 305830"/>
                  <a:gd name="connsiteX20" fmla="*/ 5745 w 280582"/>
                  <a:gd name="connsiteY20" fmla="*/ 8739 h 305830"/>
                  <a:gd name="connsiteX21" fmla="*/ 17082 w 280582"/>
                  <a:gd name="connsiteY21" fmla="*/ 13511 h 305830"/>
                  <a:gd name="connsiteX22" fmla="*/ 32467 w 280582"/>
                  <a:gd name="connsiteY22" fmla="*/ 14378 h 305830"/>
                  <a:gd name="connsiteX23" fmla="*/ 43399 w 280582"/>
                  <a:gd name="connsiteY23" fmla="*/ 21319 h 305830"/>
                  <a:gd name="connsiteX24" fmla="*/ 36516 w 280582"/>
                  <a:gd name="connsiteY24" fmla="*/ 52119 h 305830"/>
                  <a:gd name="connsiteX25" fmla="*/ 27609 w 280582"/>
                  <a:gd name="connsiteY25" fmla="*/ 90294 h 305830"/>
                  <a:gd name="connsiteX26" fmla="*/ 2911 w 280582"/>
                  <a:gd name="connsiteY26" fmla="*/ 197443 h 305830"/>
                  <a:gd name="connsiteX27" fmla="*/ 77 w 280582"/>
                  <a:gd name="connsiteY27" fmla="*/ 222603 h 305830"/>
                  <a:gd name="connsiteX28" fmla="*/ 79434 w 280582"/>
                  <a:gd name="connsiteY28" fmla="*/ 305893 h 305830"/>
                  <a:gd name="connsiteX29" fmla="*/ 194015 w 280582"/>
                  <a:gd name="connsiteY29" fmla="*/ 199612 h 305830"/>
                  <a:gd name="connsiteX30" fmla="*/ 230049 w 280582"/>
                  <a:gd name="connsiteY30" fmla="*/ 45612 h 30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0582" h="305830">
                    <a:moveTo>
                      <a:pt x="230049" y="45612"/>
                    </a:moveTo>
                    <a:cubicBezTo>
                      <a:pt x="234098" y="27826"/>
                      <a:pt x="241386" y="14812"/>
                      <a:pt x="273777" y="13511"/>
                    </a:cubicBezTo>
                    <a:cubicBezTo>
                      <a:pt x="275801" y="13511"/>
                      <a:pt x="280660" y="13077"/>
                      <a:pt x="280660" y="4835"/>
                    </a:cubicBezTo>
                    <a:cubicBezTo>
                      <a:pt x="280660" y="4401"/>
                      <a:pt x="280660" y="63"/>
                      <a:pt x="275396" y="63"/>
                    </a:cubicBezTo>
                    <a:cubicBezTo>
                      <a:pt x="262035" y="63"/>
                      <a:pt x="247864" y="1364"/>
                      <a:pt x="234098" y="1364"/>
                    </a:cubicBezTo>
                    <a:cubicBezTo>
                      <a:pt x="220332" y="1364"/>
                      <a:pt x="205352" y="63"/>
                      <a:pt x="191991" y="63"/>
                    </a:cubicBezTo>
                    <a:cubicBezTo>
                      <a:pt x="189561" y="63"/>
                      <a:pt x="184703" y="63"/>
                      <a:pt x="184703" y="8739"/>
                    </a:cubicBezTo>
                    <a:cubicBezTo>
                      <a:pt x="184703" y="13511"/>
                      <a:pt x="188752" y="13511"/>
                      <a:pt x="191991" y="13511"/>
                    </a:cubicBezTo>
                    <a:cubicBezTo>
                      <a:pt x="215069" y="13944"/>
                      <a:pt x="219523" y="23054"/>
                      <a:pt x="219523" y="32598"/>
                    </a:cubicBezTo>
                    <a:cubicBezTo>
                      <a:pt x="219523" y="33899"/>
                      <a:pt x="218713" y="40406"/>
                      <a:pt x="218308" y="41708"/>
                    </a:cubicBezTo>
                    <a:lnTo>
                      <a:pt x="181869" y="196575"/>
                    </a:lnTo>
                    <a:cubicBezTo>
                      <a:pt x="168103" y="254704"/>
                      <a:pt x="121541" y="292445"/>
                      <a:pt x="81053" y="292445"/>
                    </a:cubicBezTo>
                    <a:cubicBezTo>
                      <a:pt x="53521" y="292445"/>
                      <a:pt x="31657" y="273358"/>
                      <a:pt x="31657" y="236051"/>
                    </a:cubicBezTo>
                    <a:cubicBezTo>
                      <a:pt x="31657" y="235183"/>
                      <a:pt x="31657" y="221302"/>
                      <a:pt x="36111" y="202214"/>
                    </a:cubicBezTo>
                    <a:lnTo>
                      <a:pt x="75385" y="33465"/>
                    </a:lnTo>
                    <a:cubicBezTo>
                      <a:pt x="79029" y="17849"/>
                      <a:pt x="79838" y="13511"/>
                      <a:pt x="109395" y="13511"/>
                    </a:cubicBezTo>
                    <a:cubicBezTo>
                      <a:pt x="119922" y="13511"/>
                      <a:pt x="123161" y="13511"/>
                      <a:pt x="123161" y="4835"/>
                    </a:cubicBezTo>
                    <a:cubicBezTo>
                      <a:pt x="123161" y="63"/>
                      <a:pt x="118707" y="63"/>
                      <a:pt x="117492" y="63"/>
                    </a:cubicBezTo>
                    <a:cubicBezTo>
                      <a:pt x="106156" y="63"/>
                      <a:pt x="77004" y="1364"/>
                      <a:pt x="65668" y="1364"/>
                    </a:cubicBezTo>
                    <a:cubicBezTo>
                      <a:pt x="53926" y="1364"/>
                      <a:pt x="25179" y="63"/>
                      <a:pt x="13438" y="63"/>
                    </a:cubicBezTo>
                    <a:cubicBezTo>
                      <a:pt x="10199" y="63"/>
                      <a:pt x="5745" y="63"/>
                      <a:pt x="5745" y="8739"/>
                    </a:cubicBezTo>
                    <a:cubicBezTo>
                      <a:pt x="5745" y="13511"/>
                      <a:pt x="9389" y="13511"/>
                      <a:pt x="17082" y="13511"/>
                    </a:cubicBezTo>
                    <a:cubicBezTo>
                      <a:pt x="17892" y="13511"/>
                      <a:pt x="25584" y="13511"/>
                      <a:pt x="32467" y="14378"/>
                    </a:cubicBezTo>
                    <a:cubicBezTo>
                      <a:pt x="39755" y="15246"/>
                      <a:pt x="43399" y="15680"/>
                      <a:pt x="43399" y="21319"/>
                    </a:cubicBezTo>
                    <a:cubicBezTo>
                      <a:pt x="43399" y="23922"/>
                      <a:pt x="38945" y="42142"/>
                      <a:pt x="36516" y="52119"/>
                    </a:cubicBezTo>
                    <a:lnTo>
                      <a:pt x="27609" y="90294"/>
                    </a:lnTo>
                    <a:cubicBezTo>
                      <a:pt x="23965" y="107212"/>
                      <a:pt x="4530" y="189200"/>
                      <a:pt x="2911" y="197443"/>
                    </a:cubicBezTo>
                    <a:cubicBezTo>
                      <a:pt x="77" y="209589"/>
                      <a:pt x="77" y="216096"/>
                      <a:pt x="77" y="222603"/>
                    </a:cubicBezTo>
                    <a:cubicBezTo>
                      <a:pt x="77" y="275527"/>
                      <a:pt x="36921" y="305893"/>
                      <a:pt x="79434" y="305893"/>
                    </a:cubicBezTo>
                    <a:cubicBezTo>
                      <a:pt x="130449" y="305893"/>
                      <a:pt x="180654" y="256873"/>
                      <a:pt x="194015" y="199612"/>
                    </a:cubicBezTo>
                    <a:lnTo>
                      <a:pt x="230049" y="45612"/>
                    </a:ln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9EA0E0F-FAEE-28E3-FF37-DECDEA36CF10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6124245" y="5038698"/>
                <a:ext cx="202440" cy="251605"/>
              </a:xfrm>
              <a:custGeom>
                <a:avLst/>
                <a:gdLst>
                  <a:gd name="connsiteX0" fmla="*/ 188357 w 202440"/>
                  <a:gd name="connsiteY0" fmla="*/ 134541 h 251605"/>
                  <a:gd name="connsiteX1" fmla="*/ 202528 w 202440"/>
                  <a:gd name="connsiteY1" fmla="*/ 125865 h 251605"/>
                  <a:gd name="connsiteX2" fmla="*/ 188357 w 202440"/>
                  <a:gd name="connsiteY2" fmla="*/ 117189 h 251605"/>
                  <a:gd name="connsiteX3" fmla="*/ 16688 w 202440"/>
                  <a:gd name="connsiteY3" fmla="*/ 117189 h 251605"/>
                  <a:gd name="connsiteX4" fmla="*/ 125196 w 202440"/>
                  <a:gd name="connsiteY4" fmla="*/ 17415 h 251605"/>
                  <a:gd name="connsiteX5" fmla="*/ 188357 w 202440"/>
                  <a:gd name="connsiteY5" fmla="*/ 17415 h 251605"/>
                  <a:gd name="connsiteX6" fmla="*/ 202528 w 202440"/>
                  <a:gd name="connsiteY6" fmla="*/ 8739 h 251605"/>
                  <a:gd name="connsiteX7" fmla="*/ 188357 w 202440"/>
                  <a:gd name="connsiteY7" fmla="*/ 63 h 251605"/>
                  <a:gd name="connsiteX8" fmla="*/ 124386 w 202440"/>
                  <a:gd name="connsiteY8" fmla="*/ 63 h 251605"/>
                  <a:gd name="connsiteX9" fmla="*/ 87 w 202440"/>
                  <a:gd name="connsiteY9" fmla="*/ 125865 h 251605"/>
                  <a:gd name="connsiteX10" fmla="*/ 124386 w 202440"/>
                  <a:gd name="connsiteY10" fmla="*/ 251668 h 251605"/>
                  <a:gd name="connsiteX11" fmla="*/ 188357 w 202440"/>
                  <a:gd name="connsiteY11" fmla="*/ 251668 h 251605"/>
                  <a:gd name="connsiteX12" fmla="*/ 202528 w 202440"/>
                  <a:gd name="connsiteY12" fmla="*/ 242992 h 251605"/>
                  <a:gd name="connsiteX13" fmla="*/ 188357 w 202440"/>
                  <a:gd name="connsiteY13" fmla="*/ 234316 h 251605"/>
                  <a:gd name="connsiteX14" fmla="*/ 125196 w 202440"/>
                  <a:gd name="connsiteY14" fmla="*/ 234316 h 251605"/>
                  <a:gd name="connsiteX15" fmla="*/ 16688 w 202440"/>
                  <a:gd name="connsiteY15" fmla="*/ 134541 h 251605"/>
                  <a:gd name="connsiteX16" fmla="*/ 188357 w 202440"/>
                  <a:gd name="connsiteY16" fmla="*/ 134541 h 25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440" h="251605">
                    <a:moveTo>
                      <a:pt x="188357" y="134541"/>
                    </a:moveTo>
                    <a:cubicBezTo>
                      <a:pt x="195240" y="134541"/>
                      <a:pt x="202528" y="134541"/>
                      <a:pt x="202528" y="125865"/>
                    </a:cubicBezTo>
                    <a:cubicBezTo>
                      <a:pt x="202528" y="117189"/>
                      <a:pt x="195240" y="117189"/>
                      <a:pt x="188357" y="117189"/>
                    </a:cubicBezTo>
                    <a:lnTo>
                      <a:pt x="16688" y="117189"/>
                    </a:lnTo>
                    <a:cubicBezTo>
                      <a:pt x="21546" y="59060"/>
                      <a:pt x="68108" y="17415"/>
                      <a:pt x="125196" y="17415"/>
                    </a:cubicBezTo>
                    <a:lnTo>
                      <a:pt x="188357" y="17415"/>
                    </a:lnTo>
                    <a:cubicBezTo>
                      <a:pt x="195240" y="17415"/>
                      <a:pt x="202528" y="17415"/>
                      <a:pt x="202528" y="8739"/>
                    </a:cubicBezTo>
                    <a:cubicBezTo>
                      <a:pt x="202528" y="63"/>
                      <a:pt x="195240" y="63"/>
                      <a:pt x="188357" y="63"/>
                    </a:cubicBezTo>
                    <a:lnTo>
                      <a:pt x="124386" y="63"/>
                    </a:lnTo>
                    <a:cubicBezTo>
                      <a:pt x="55151" y="63"/>
                      <a:pt x="87" y="56457"/>
                      <a:pt x="87" y="125865"/>
                    </a:cubicBezTo>
                    <a:cubicBezTo>
                      <a:pt x="87" y="195274"/>
                      <a:pt x="55151" y="251668"/>
                      <a:pt x="124386" y="251668"/>
                    </a:cubicBezTo>
                    <a:lnTo>
                      <a:pt x="188357" y="251668"/>
                    </a:lnTo>
                    <a:cubicBezTo>
                      <a:pt x="195240" y="251668"/>
                      <a:pt x="202528" y="251668"/>
                      <a:pt x="202528" y="242992"/>
                    </a:cubicBezTo>
                    <a:cubicBezTo>
                      <a:pt x="202528" y="234316"/>
                      <a:pt x="195240" y="234316"/>
                      <a:pt x="188357" y="234316"/>
                    </a:cubicBezTo>
                    <a:lnTo>
                      <a:pt x="125196" y="234316"/>
                    </a:lnTo>
                    <a:cubicBezTo>
                      <a:pt x="68108" y="234316"/>
                      <a:pt x="21546" y="192671"/>
                      <a:pt x="16688" y="134541"/>
                    </a:cubicBezTo>
                    <a:lnTo>
                      <a:pt x="188357" y="134541"/>
                    </a:ln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F1F3A1F-DFEE-CA57-67B9-AF214710EFFF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>
                <a:off x="6488411" y="4969724"/>
                <a:ext cx="272080" cy="309734"/>
              </a:xfrm>
              <a:custGeom>
                <a:avLst/>
                <a:gdLst>
                  <a:gd name="connsiteX0" fmla="*/ 265699 w 272080"/>
                  <a:gd name="connsiteY0" fmla="*/ 3099 h 309734"/>
                  <a:gd name="connsiteX1" fmla="*/ 256387 w 272080"/>
                  <a:gd name="connsiteY1" fmla="*/ 18716 h 309734"/>
                  <a:gd name="connsiteX2" fmla="*/ 239787 w 272080"/>
                  <a:gd name="connsiteY2" fmla="*/ 28260 h 309734"/>
                  <a:gd name="connsiteX3" fmla="*/ 226831 w 272080"/>
                  <a:gd name="connsiteY3" fmla="*/ 26525 h 309734"/>
                  <a:gd name="connsiteX4" fmla="*/ 166908 w 272080"/>
                  <a:gd name="connsiteY4" fmla="*/ 13511 h 309734"/>
                  <a:gd name="connsiteX5" fmla="*/ 166908 w 272080"/>
                  <a:gd name="connsiteY5" fmla="*/ 1364 h 309734"/>
                  <a:gd name="connsiteX6" fmla="*/ 164074 w 272080"/>
                  <a:gd name="connsiteY6" fmla="*/ 63 h 309734"/>
                  <a:gd name="connsiteX7" fmla="*/ 144235 w 272080"/>
                  <a:gd name="connsiteY7" fmla="*/ 10908 h 309734"/>
                  <a:gd name="connsiteX8" fmla="*/ 119132 w 272080"/>
                  <a:gd name="connsiteY8" fmla="*/ 9173 h 309734"/>
                  <a:gd name="connsiteX9" fmla="*/ 36536 w 272080"/>
                  <a:gd name="connsiteY9" fmla="*/ 40406 h 309734"/>
                  <a:gd name="connsiteX10" fmla="*/ 10624 w 272080"/>
                  <a:gd name="connsiteY10" fmla="*/ 98536 h 309734"/>
                  <a:gd name="connsiteX11" fmla="*/ 28843 w 272080"/>
                  <a:gd name="connsiteY11" fmla="*/ 124564 h 309734"/>
                  <a:gd name="connsiteX12" fmla="*/ 44634 w 272080"/>
                  <a:gd name="connsiteY12" fmla="*/ 105477 h 309734"/>
                  <a:gd name="connsiteX13" fmla="*/ 39775 w 272080"/>
                  <a:gd name="connsiteY13" fmla="*/ 72941 h 309734"/>
                  <a:gd name="connsiteX14" fmla="*/ 55161 w 272080"/>
                  <a:gd name="connsiteY14" fmla="*/ 42575 h 309734"/>
                  <a:gd name="connsiteX15" fmla="*/ 108605 w 272080"/>
                  <a:gd name="connsiteY15" fmla="*/ 21753 h 309734"/>
                  <a:gd name="connsiteX16" fmla="*/ 140591 w 272080"/>
                  <a:gd name="connsiteY16" fmla="*/ 25657 h 309734"/>
                  <a:gd name="connsiteX17" fmla="*/ 138566 w 272080"/>
                  <a:gd name="connsiteY17" fmla="*/ 140615 h 309734"/>
                  <a:gd name="connsiteX18" fmla="*/ 78644 w 272080"/>
                  <a:gd name="connsiteY18" fmla="*/ 140615 h 309734"/>
                  <a:gd name="connsiteX19" fmla="*/ 72976 w 272080"/>
                  <a:gd name="connsiteY19" fmla="*/ 152761 h 309734"/>
                  <a:gd name="connsiteX20" fmla="*/ 138566 w 272080"/>
                  <a:gd name="connsiteY20" fmla="*/ 152761 h 309734"/>
                  <a:gd name="connsiteX21" fmla="*/ 116298 w 272080"/>
                  <a:gd name="connsiteY21" fmla="*/ 268152 h 309734"/>
                  <a:gd name="connsiteX22" fmla="*/ 72571 w 272080"/>
                  <a:gd name="connsiteY22" fmla="*/ 292445 h 309734"/>
                  <a:gd name="connsiteX23" fmla="*/ 33702 w 272080"/>
                  <a:gd name="connsiteY23" fmla="*/ 266417 h 309734"/>
                  <a:gd name="connsiteX24" fmla="*/ 18721 w 272080"/>
                  <a:gd name="connsiteY24" fmla="*/ 249933 h 309734"/>
                  <a:gd name="connsiteX25" fmla="*/ 97 w 272080"/>
                  <a:gd name="connsiteY25" fmla="*/ 267718 h 309734"/>
                  <a:gd name="connsiteX26" fmla="*/ 50707 w 272080"/>
                  <a:gd name="connsiteY26" fmla="*/ 309797 h 309734"/>
                  <a:gd name="connsiteX27" fmla="*/ 166098 w 272080"/>
                  <a:gd name="connsiteY27" fmla="*/ 174017 h 309734"/>
                  <a:gd name="connsiteX28" fmla="*/ 166098 w 272080"/>
                  <a:gd name="connsiteY28" fmla="*/ 152761 h 309734"/>
                  <a:gd name="connsiteX29" fmla="*/ 215899 w 272080"/>
                  <a:gd name="connsiteY29" fmla="*/ 152761 h 309734"/>
                  <a:gd name="connsiteX30" fmla="*/ 224401 w 272080"/>
                  <a:gd name="connsiteY30" fmla="*/ 140615 h 309734"/>
                  <a:gd name="connsiteX31" fmla="*/ 166098 w 272080"/>
                  <a:gd name="connsiteY31" fmla="*/ 140615 h 309734"/>
                  <a:gd name="connsiteX32" fmla="*/ 166908 w 272080"/>
                  <a:gd name="connsiteY32" fmla="*/ 33032 h 309734"/>
                  <a:gd name="connsiteX33" fmla="*/ 236548 w 272080"/>
                  <a:gd name="connsiteY33" fmla="*/ 53854 h 309734"/>
                  <a:gd name="connsiteX34" fmla="*/ 256792 w 272080"/>
                  <a:gd name="connsiteY34" fmla="*/ 38671 h 309734"/>
                  <a:gd name="connsiteX35" fmla="*/ 272177 w 272080"/>
                  <a:gd name="connsiteY35" fmla="*/ 7004 h 309734"/>
                  <a:gd name="connsiteX36" fmla="*/ 265699 w 272080"/>
                  <a:gd name="connsiteY36" fmla="*/ 3099 h 30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72080" h="309734">
                    <a:moveTo>
                      <a:pt x="265699" y="3099"/>
                    </a:moveTo>
                    <a:lnTo>
                      <a:pt x="256387" y="18716"/>
                    </a:lnTo>
                    <a:cubicBezTo>
                      <a:pt x="253148" y="23922"/>
                      <a:pt x="246265" y="28260"/>
                      <a:pt x="239787" y="28260"/>
                    </a:cubicBezTo>
                    <a:cubicBezTo>
                      <a:pt x="236953" y="28260"/>
                      <a:pt x="231284" y="27392"/>
                      <a:pt x="226831" y="26525"/>
                    </a:cubicBezTo>
                    <a:cubicBezTo>
                      <a:pt x="206182" y="23054"/>
                      <a:pt x="186747" y="18716"/>
                      <a:pt x="166908" y="13511"/>
                    </a:cubicBezTo>
                    <a:lnTo>
                      <a:pt x="166908" y="1364"/>
                    </a:lnTo>
                    <a:lnTo>
                      <a:pt x="164074" y="63"/>
                    </a:lnTo>
                    <a:lnTo>
                      <a:pt x="144235" y="10908"/>
                    </a:lnTo>
                    <a:cubicBezTo>
                      <a:pt x="138161" y="10040"/>
                      <a:pt x="125610" y="9173"/>
                      <a:pt x="119132" y="9173"/>
                    </a:cubicBezTo>
                    <a:cubicBezTo>
                      <a:pt x="87146" y="9173"/>
                      <a:pt x="59614" y="15680"/>
                      <a:pt x="36536" y="40406"/>
                    </a:cubicBezTo>
                    <a:cubicBezTo>
                      <a:pt x="21960" y="56023"/>
                      <a:pt x="10624" y="76412"/>
                      <a:pt x="10624" y="98536"/>
                    </a:cubicBezTo>
                    <a:cubicBezTo>
                      <a:pt x="10624" y="110682"/>
                      <a:pt x="15482" y="124564"/>
                      <a:pt x="28843" y="124564"/>
                    </a:cubicBezTo>
                    <a:cubicBezTo>
                      <a:pt x="37751" y="124564"/>
                      <a:pt x="44634" y="114586"/>
                      <a:pt x="44634" y="105477"/>
                    </a:cubicBezTo>
                    <a:cubicBezTo>
                      <a:pt x="44634" y="95065"/>
                      <a:pt x="39775" y="84220"/>
                      <a:pt x="39775" y="72941"/>
                    </a:cubicBezTo>
                    <a:cubicBezTo>
                      <a:pt x="39775" y="66001"/>
                      <a:pt x="47468" y="50818"/>
                      <a:pt x="55161" y="42575"/>
                    </a:cubicBezTo>
                    <a:cubicBezTo>
                      <a:pt x="70141" y="26525"/>
                      <a:pt x="88361" y="21753"/>
                      <a:pt x="108605" y="21753"/>
                    </a:cubicBezTo>
                    <a:cubicBezTo>
                      <a:pt x="118322" y="21753"/>
                      <a:pt x="130874" y="23054"/>
                      <a:pt x="140591" y="25657"/>
                    </a:cubicBezTo>
                    <a:lnTo>
                      <a:pt x="138566" y="140615"/>
                    </a:lnTo>
                    <a:lnTo>
                      <a:pt x="78644" y="140615"/>
                    </a:lnTo>
                    <a:lnTo>
                      <a:pt x="72976" y="152761"/>
                    </a:lnTo>
                    <a:lnTo>
                      <a:pt x="138566" y="152761"/>
                    </a:lnTo>
                    <a:cubicBezTo>
                      <a:pt x="138566" y="191369"/>
                      <a:pt x="140996" y="237352"/>
                      <a:pt x="116298" y="268152"/>
                    </a:cubicBezTo>
                    <a:cubicBezTo>
                      <a:pt x="105366" y="281600"/>
                      <a:pt x="89576" y="292445"/>
                      <a:pt x="72571" y="292445"/>
                    </a:cubicBezTo>
                    <a:cubicBezTo>
                      <a:pt x="56780" y="292445"/>
                      <a:pt x="40585" y="285938"/>
                      <a:pt x="33702" y="266417"/>
                    </a:cubicBezTo>
                    <a:cubicBezTo>
                      <a:pt x="26819" y="250800"/>
                      <a:pt x="24795" y="249933"/>
                      <a:pt x="18721" y="249933"/>
                    </a:cubicBezTo>
                    <a:cubicBezTo>
                      <a:pt x="7385" y="249933"/>
                      <a:pt x="97" y="258609"/>
                      <a:pt x="97" y="267718"/>
                    </a:cubicBezTo>
                    <a:cubicBezTo>
                      <a:pt x="97" y="293747"/>
                      <a:pt x="28034" y="309797"/>
                      <a:pt x="50707" y="309797"/>
                    </a:cubicBezTo>
                    <a:cubicBezTo>
                      <a:pt x="119942" y="309797"/>
                      <a:pt x="166098" y="255572"/>
                      <a:pt x="166098" y="174017"/>
                    </a:cubicBezTo>
                    <a:lnTo>
                      <a:pt x="166098" y="152761"/>
                    </a:lnTo>
                    <a:lnTo>
                      <a:pt x="215899" y="152761"/>
                    </a:lnTo>
                    <a:lnTo>
                      <a:pt x="224401" y="140615"/>
                    </a:lnTo>
                    <a:lnTo>
                      <a:pt x="166098" y="140615"/>
                    </a:lnTo>
                    <a:lnTo>
                      <a:pt x="166908" y="33032"/>
                    </a:lnTo>
                    <a:cubicBezTo>
                      <a:pt x="175815" y="36502"/>
                      <a:pt x="224806" y="53854"/>
                      <a:pt x="236548" y="53854"/>
                    </a:cubicBezTo>
                    <a:cubicBezTo>
                      <a:pt x="245050" y="53854"/>
                      <a:pt x="253148" y="46046"/>
                      <a:pt x="256792" y="38671"/>
                    </a:cubicBezTo>
                    <a:lnTo>
                      <a:pt x="272177" y="7004"/>
                    </a:lnTo>
                    <a:lnTo>
                      <a:pt x="265699" y="3099"/>
                    </a:ln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63" name="Group 62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``x&quot;\in U$&#10;&#10;\end{document}&#10;" title="IguanaTex Vector Display">
              <a:extLst>
                <a:ext uri="{FF2B5EF4-FFF2-40B4-BE49-F238E27FC236}">
                  <a16:creationId xmlns:a16="http://schemas.microsoft.com/office/drawing/2014/main" id="{B3D384EE-1635-B9CF-E368-CE78B798C8D2}"/>
                </a:ext>
              </a:extLst>
            </p:cNvPr>
            <p:cNvGrpSpPr>
              <a:grpSpLocks noChangeAspect="1"/>
            </p:cNvGrpSpPr>
            <p:nvPr>
              <p:custDataLst>
                <p:tags r:id="rId79"/>
              </p:custDataLst>
            </p:nvPr>
          </p:nvGrpSpPr>
          <p:grpSpPr>
            <a:xfrm>
              <a:off x="8241578" y="5847589"/>
              <a:ext cx="1377302" cy="318411"/>
              <a:chOff x="11187935" y="8551909"/>
              <a:chExt cx="1377302" cy="318411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7D84CD9-3D1B-C630-6D1D-EB6C53F79F39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11187935" y="8552343"/>
                <a:ext cx="127132" cy="129706"/>
              </a:xfrm>
              <a:custGeom>
                <a:avLst/>
                <a:gdLst>
                  <a:gd name="connsiteX0" fmla="*/ 48663 w 127132"/>
                  <a:gd name="connsiteY0" fmla="*/ 106778 h 129706"/>
                  <a:gd name="connsiteX1" fmla="*/ 27204 w 127132"/>
                  <a:gd name="connsiteY1" fmla="*/ 83787 h 129706"/>
                  <a:gd name="connsiteX2" fmla="*/ 11009 w 127132"/>
                  <a:gd name="connsiteY2" fmla="*/ 90727 h 129706"/>
                  <a:gd name="connsiteX3" fmla="*/ 9794 w 127132"/>
                  <a:gd name="connsiteY3" fmla="*/ 92029 h 129706"/>
                  <a:gd name="connsiteX4" fmla="*/ 8984 w 127132"/>
                  <a:gd name="connsiteY4" fmla="*/ 84220 h 129706"/>
                  <a:gd name="connsiteX5" fmla="*/ 37326 w 127132"/>
                  <a:gd name="connsiteY5" fmla="*/ 12209 h 129706"/>
                  <a:gd name="connsiteX6" fmla="*/ 42184 w 127132"/>
                  <a:gd name="connsiteY6" fmla="*/ 4835 h 129706"/>
                  <a:gd name="connsiteX7" fmla="*/ 38136 w 127132"/>
                  <a:gd name="connsiteY7" fmla="*/ 63 h 129706"/>
                  <a:gd name="connsiteX8" fmla="*/ 77 w 127132"/>
                  <a:gd name="connsiteY8" fmla="*/ 84220 h 129706"/>
                  <a:gd name="connsiteX9" fmla="*/ 27204 w 127132"/>
                  <a:gd name="connsiteY9" fmla="*/ 129770 h 129706"/>
                  <a:gd name="connsiteX10" fmla="*/ 48663 w 127132"/>
                  <a:gd name="connsiteY10" fmla="*/ 106778 h 129706"/>
                  <a:gd name="connsiteX11" fmla="*/ 127210 w 127132"/>
                  <a:gd name="connsiteY11" fmla="*/ 106778 h 129706"/>
                  <a:gd name="connsiteX12" fmla="*/ 105751 w 127132"/>
                  <a:gd name="connsiteY12" fmla="*/ 83787 h 129706"/>
                  <a:gd name="connsiteX13" fmla="*/ 89556 w 127132"/>
                  <a:gd name="connsiteY13" fmla="*/ 90727 h 129706"/>
                  <a:gd name="connsiteX14" fmla="*/ 88341 w 127132"/>
                  <a:gd name="connsiteY14" fmla="*/ 92029 h 129706"/>
                  <a:gd name="connsiteX15" fmla="*/ 87531 w 127132"/>
                  <a:gd name="connsiteY15" fmla="*/ 84220 h 129706"/>
                  <a:gd name="connsiteX16" fmla="*/ 115873 w 127132"/>
                  <a:gd name="connsiteY16" fmla="*/ 12209 h 129706"/>
                  <a:gd name="connsiteX17" fmla="*/ 120731 w 127132"/>
                  <a:gd name="connsiteY17" fmla="*/ 4835 h 129706"/>
                  <a:gd name="connsiteX18" fmla="*/ 116683 w 127132"/>
                  <a:gd name="connsiteY18" fmla="*/ 63 h 129706"/>
                  <a:gd name="connsiteX19" fmla="*/ 78624 w 127132"/>
                  <a:gd name="connsiteY19" fmla="*/ 84220 h 129706"/>
                  <a:gd name="connsiteX20" fmla="*/ 105751 w 127132"/>
                  <a:gd name="connsiteY20" fmla="*/ 129770 h 129706"/>
                  <a:gd name="connsiteX21" fmla="*/ 127210 w 127132"/>
                  <a:gd name="connsiteY21" fmla="*/ 106778 h 12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132" h="129706">
                    <a:moveTo>
                      <a:pt x="48663" y="106778"/>
                    </a:moveTo>
                    <a:cubicBezTo>
                      <a:pt x="48663" y="95499"/>
                      <a:pt x="41780" y="83787"/>
                      <a:pt x="27204" y="83787"/>
                    </a:cubicBezTo>
                    <a:cubicBezTo>
                      <a:pt x="19106" y="83787"/>
                      <a:pt x="13438" y="88125"/>
                      <a:pt x="11009" y="90727"/>
                    </a:cubicBezTo>
                    <a:cubicBezTo>
                      <a:pt x="10604" y="91595"/>
                      <a:pt x="10199" y="92029"/>
                      <a:pt x="9794" y="92029"/>
                    </a:cubicBezTo>
                    <a:cubicBezTo>
                      <a:pt x="8984" y="92029"/>
                      <a:pt x="8984" y="85956"/>
                      <a:pt x="8984" y="84220"/>
                    </a:cubicBezTo>
                    <a:cubicBezTo>
                      <a:pt x="8984" y="70339"/>
                      <a:pt x="11818" y="39105"/>
                      <a:pt x="37326" y="12209"/>
                    </a:cubicBezTo>
                    <a:cubicBezTo>
                      <a:pt x="42184" y="7004"/>
                      <a:pt x="42184" y="6136"/>
                      <a:pt x="42184" y="4835"/>
                    </a:cubicBezTo>
                    <a:cubicBezTo>
                      <a:pt x="42184" y="1798"/>
                      <a:pt x="40160" y="63"/>
                      <a:pt x="38136" y="63"/>
                    </a:cubicBezTo>
                    <a:cubicBezTo>
                      <a:pt x="33682" y="63"/>
                      <a:pt x="77" y="33032"/>
                      <a:pt x="77" y="84220"/>
                    </a:cubicBezTo>
                    <a:cubicBezTo>
                      <a:pt x="77" y="110248"/>
                      <a:pt x="9794" y="129770"/>
                      <a:pt x="27204" y="129770"/>
                    </a:cubicBezTo>
                    <a:cubicBezTo>
                      <a:pt x="41375" y="129770"/>
                      <a:pt x="48663" y="118057"/>
                      <a:pt x="48663" y="106778"/>
                    </a:cubicBezTo>
                    <a:close/>
                    <a:moveTo>
                      <a:pt x="127210" y="106778"/>
                    </a:moveTo>
                    <a:cubicBezTo>
                      <a:pt x="127210" y="95499"/>
                      <a:pt x="120327" y="83787"/>
                      <a:pt x="105751" y="83787"/>
                    </a:cubicBezTo>
                    <a:cubicBezTo>
                      <a:pt x="97653" y="83787"/>
                      <a:pt x="91985" y="88125"/>
                      <a:pt x="89556" y="90727"/>
                    </a:cubicBezTo>
                    <a:cubicBezTo>
                      <a:pt x="89151" y="91595"/>
                      <a:pt x="88746" y="92029"/>
                      <a:pt x="88341" y="92029"/>
                    </a:cubicBezTo>
                    <a:cubicBezTo>
                      <a:pt x="87531" y="92029"/>
                      <a:pt x="87531" y="85956"/>
                      <a:pt x="87531" y="84220"/>
                    </a:cubicBezTo>
                    <a:cubicBezTo>
                      <a:pt x="87531" y="70339"/>
                      <a:pt x="90365" y="39105"/>
                      <a:pt x="115873" y="12209"/>
                    </a:cubicBezTo>
                    <a:cubicBezTo>
                      <a:pt x="120731" y="7004"/>
                      <a:pt x="120731" y="6136"/>
                      <a:pt x="120731" y="4835"/>
                    </a:cubicBezTo>
                    <a:cubicBezTo>
                      <a:pt x="120731" y="1798"/>
                      <a:pt x="118707" y="63"/>
                      <a:pt x="116683" y="63"/>
                    </a:cubicBezTo>
                    <a:cubicBezTo>
                      <a:pt x="112229" y="63"/>
                      <a:pt x="78624" y="33032"/>
                      <a:pt x="78624" y="84220"/>
                    </a:cubicBezTo>
                    <a:cubicBezTo>
                      <a:pt x="78624" y="110248"/>
                      <a:pt x="88341" y="129770"/>
                      <a:pt x="105751" y="129770"/>
                    </a:cubicBezTo>
                    <a:cubicBezTo>
                      <a:pt x="119922" y="129770"/>
                      <a:pt x="127210" y="118057"/>
                      <a:pt x="127210" y="106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785CC28-2C8A-916F-7BCD-990F2BA59D51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11340576" y="8661228"/>
                <a:ext cx="201631" cy="196512"/>
              </a:xfrm>
              <a:custGeom>
                <a:avLst/>
                <a:gdLst>
                  <a:gd name="connsiteX0" fmla="*/ 123571 w 201631"/>
                  <a:gd name="connsiteY0" fmla="*/ 60795 h 196512"/>
                  <a:gd name="connsiteX1" fmla="*/ 163654 w 201631"/>
                  <a:gd name="connsiteY1" fmla="*/ 9606 h 196512"/>
                  <a:gd name="connsiteX2" fmla="*/ 183898 w 201631"/>
                  <a:gd name="connsiteY2" fmla="*/ 15246 h 196512"/>
                  <a:gd name="connsiteX3" fmla="*/ 164464 w 201631"/>
                  <a:gd name="connsiteY3" fmla="*/ 38671 h 196512"/>
                  <a:gd name="connsiteX4" fmla="*/ 179849 w 201631"/>
                  <a:gd name="connsiteY4" fmla="*/ 53854 h 196512"/>
                  <a:gd name="connsiteX5" fmla="*/ 201713 w 201631"/>
                  <a:gd name="connsiteY5" fmla="*/ 28694 h 196512"/>
                  <a:gd name="connsiteX6" fmla="*/ 164059 w 201631"/>
                  <a:gd name="connsiteY6" fmla="*/ 63 h 196512"/>
                  <a:gd name="connsiteX7" fmla="*/ 121546 w 201631"/>
                  <a:gd name="connsiteY7" fmla="*/ 33032 h 196512"/>
                  <a:gd name="connsiteX8" fmla="*/ 77819 w 201631"/>
                  <a:gd name="connsiteY8" fmla="*/ 63 h 196512"/>
                  <a:gd name="connsiteX9" fmla="*/ 12633 w 201631"/>
                  <a:gd name="connsiteY9" fmla="*/ 66868 h 196512"/>
                  <a:gd name="connsiteX10" fmla="*/ 17492 w 201631"/>
                  <a:gd name="connsiteY10" fmla="*/ 71206 h 196512"/>
                  <a:gd name="connsiteX11" fmla="*/ 22755 w 201631"/>
                  <a:gd name="connsiteY11" fmla="*/ 66434 h 196512"/>
                  <a:gd name="connsiteX12" fmla="*/ 77009 w 201631"/>
                  <a:gd name="connsiteY12" fmla="*/ 9606 h 196512"/>
                  <a:gd name="connsiteX13" fmla="*/ 98873 w 201631"/>
                  <a:gd name="connsiteY13" fmla="*/ 38671 h 196512"/>
                  <a:gd name="connsiteX14" fmla="*/ 77009 w 201631"/>
                  <a:gd name="connsiteY14" fmla="*/ 141916 h 196512"/>
                  <a:gd name="connsiteX15" fmla="*/ 38545 w 201631"/>
                  <a:gd name="connsiteY15" fmla="*/ 187031 h 196512"/>
                  <a:gd name="connsiteX16" fmla="*/ 18301 w 201631"/>
                  <a:gd name="connsiteY16" fmla="*/ 181392 h 196512"/>
                  <a:gd name="connsiteX17" fmla="*/ 37331 w 201631"/>
                  <a:gd name="connsiteY17" fmla="*/ 157967 h 196512"/>
                  <a:gd name="connsiteX18" fmla="*/ 22350 w 201631"/>
                  <a:gd name="connsiteY18" fmla="*/ 142784 h 196512"/>
                  <a:gd name="connsiteX19" fmla="*/ 82 w 201631"/>
                  <a:gd name="connsiteY19" fmla="*/ 167944 h 196512"/>
                  <a:gd name="connsiteX20" fmla="*/ 38141 w 201631"/>
                  <a:gd name="connsiteY20" fmla="*/ 196575 h 196512"/>
                  <a:gd name="connsiteX21" fmla="*/ 80653 w 201631"/>
                  <a:gd name="connsiteY21" fmla="*/ 163606 h 196512"/>
                  <a:gd name="connsiteX22" fmla="*/ 124380 w 201631"/>
                  <a:gd name="connsiteY22" fmla="*/ 196575 h 196512"/>
                  <a:gd name="connsiteX23" fmla="*/ 189161 w 201631"/>
                  <a:gd name="connsiteY23" fmla="*/ 129770 h 196512"/>
                  <a:gd name="connsiteX24" fmla="*/ 184303 w 201631"/>
                  <a:gd name="connsiteY24" fmla="*/ 125432 h 196512"/>
                  <a:gd name="connsiteX25" fmla="*/ 179039 w 201631"/>
                  <a:gd name="connsiteY25" fmla="*/ 130203 h 196512"/>
                  <a:gd name="connsiteX26" fmla="*/ 125190 w 201631"/>
                  <a:gd name="connsiteY26" fmla="*/ 187031 h 196512"/>
                  <a:gd name="connsiteX27" fmla="*/ 102922 w 201631"/>
                  <a:gd name="connsiteY27" fmla="*/ 158400 h 196512"/>
                  <a:gd name="connsiteX28" fmla="*/ 109805 w 201631"/>
                  <a:gd name="connsiteY28" fmla="*/ 120226 h 196512"/>
                  <a:gd name="connsiteX29" fmla="*/ 123571 w 201631"/>
                  <a:gd name="connsiteY29" fmla="*/ 60795 h 19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1631" h="196512">
                    <a:moveTo>
                      <a:pt x="123571" y="60795"/>
                    </a:moveTo>
                    <a:cubicBezTo>
                      <a:pt x="126000" y="49516"/>
                      <a:pt x="135312" y="9606"/>
                      <a:pt x="163654" y="9606"/>
                    </a:cubicBezTo>
                    <a:cubicBezTo>
                      <a:pt x="165678" y="9606"/>
                      <a:pt x="175395" y="9606"/>
                      <a:pt x="183898" y="15246"/>
                    </a:cubicBezTo>
                    <a:cubicBezTo>
                      <a:pt x="172561" y="17415"/>
                      <a:pt x="164464" y="28260"/>
                      <a:pt x="164464" y="38671"/>
                    </a:cubicBezTo>
                    <a:cubicBezTo>
                      <a:pt x="164464" y="45612"/>
                      <a:pt x="168917" y="53854"/>
                      <a:pt x="179849" y="53854"/>
                    </a:cubicBezTo>
                    <a:cubicBezTo>
                      <a:pt x="188757" y="53854"/>
                      <a:pt x="201713" y="46046"/>
                      <a:pt x="201713" y="28694"/>
                    </a:cubicBezTo>
                    <a:cubicBezTo>
                      <a:pt x="201713" y="6136"/>
                      <a:pt x="177825" y="63"/>
                      <a:pt x="164059" y="63"/>
                    </a:cubicBezTo>
                    <a:cubicBezTo>
                      <a:pt x="140576" y="63"/>
                      <a:pt x="126405" y="23054"/>
                      <a:pt x="121546" y="33032"/>
                    </a:cubicBezTo>
                    <a:cubicBezTo>
                      <a:pt x="111424" y="4401"/>
                      <a:pt x="89561" y="63"/>
                      <a:pt x="77819" y="63"/>
                    </a:cubicBezTo>
                    <a:cubicBezTo>
                      <a:pt x="35711" y="63"/>
                      <a:pt x="12633" y="56023"/>
                      <a:pt x="12633" y="66868"/>
                    </a:cubicBezTo>
                    <a:cubicBezTo>
                      <a:pt x="12633" y="71206"/>
                      <a:pt x="16682" y="71206"/>
                      <a:pt x="17492" y="71206"/>
                    </a:cubicBezTo>
                    <a:cubicBezTo>
                      <a:pt x="20731" y="71206"/>
                      <a:pt x="21945" y="70339"/>
                      <a:pt x="22755" y="66434"/>
                    </a:cubicBezTo>
                    <a:cubicBezTo>
                      <a:pt x="36521" y="20451"/>
                      <a:pt x="63243" y="9606"/>
                      <a:pt x="77009" y="9606"/>
                    </a:cubicBezTo>
                    <a:cubicBezTo>
                      <a:pt x="84702" y="9606"/>
                      <a:pt x="98873" y="13511"/>
                      <a:pt x="98873" y="38671"/>
                    </a:cubicBezTo>
                    <a:cubicBezTo>
                      <a:pt x="98873" y="52119"/>
                      <a:pt x="91990" y="81184"/>
                      <a:pt x="77009" y="141916"/>
                    </a:cubicBezTo>
                    <a:cubicBezTo>
                      <a:pt x="70531" y="168812"/>
                      <a:pt x="56360" y="187031"/>
                      <a:pt x="38545" y="187031"/>
                    </a:cubicBezTo>
                    <a:cubicBezTo>
                      <a:pt x="36116" y="187031"/>
                      <a:pt x="26804" y="187031"/>
                      <a:pt x="18301" y="181392"/>
                    </a:cubicBezTo>
                    <a:cubicBezTo>
                      <a:pt x="28423" y="179223"/>
                      <a:pt x="37331" y="170113"/>
                      <a:pt x="37331" y="157967"/>
                    </a:cubicBezTo>
                    <a:cubicBezTo>
                      <a:pt x="37331" y="146254"/>
                      <a:pt x="28423" y="142784"/>
                      <a:pt x="22350" y="142784"/>
                    </a:cubicBezTo>
                    <a:cubicBezTo>
                      <a:pt x="10204" y="142784"/>
                      <a:pt x="82" y="154062"/>
                      <a:pt x="82" y="167944"/>
                    </a:cubicBezTo>
                    <a:cubicBezTo>
                      <a:pt x="82" y="187899"/>
                      <a:pt x="20326" y="196575"/>
                      <a:pt x="38141" y="196575"/>
                    </a:cubicBezTo>
                    <a:cubicBezTo>
                      <a:pt x="64863" y="196575"/>
                      <a:pt x="79438" y="166209"/>
                      <a:pt x="80653" y="163606"/>
                    </a:cubicBezTo>
                    <a:cubicBezTo>
                      <a:pt x="85512" y="179657"/>
                      <a:pt x="100087" y="196575"/>
                      <a:pt x="124380" y="196575"/>
                    </a:cubicBezTo>
                    <a:cubicBezTo>
                      <a:pt x="166083" y="196575"/>
                      <a:pt x="189161" y="140615"/>
                      <a:pt x="189161" y="129770"/>
                    </a:cubicBezTo>
                    <a:cubicBezTo>
                      <a:pt x="189161" y="125432"/>
                      <a:pt x="185518" y="125432"/>
                      <a:pt x="184303" y="125432"/>
                    </a:cubicBezTo>
                    <a:cubicBezTo>
                      <a:pt x="180659" y="125432"/>
                      <a:pt x="179849" y="127167"/>
                      <a:pt x="179039" y="130203"/>
                    </a:cubicBezTo>
                    <a:cubicBezTo>
                      <a:pt x="165678" y="176620"/>
                      <a:pt x="138146" y="187031"/>
                      <a:pt x="125190" y="187031"/>
                    </a:cubicBezTo>
                    <a:cubicBezTo>
                      <a:pt x="109400" y="187031"/>
                      <a:pt x="102922" y="173150"/>
                      <a:pt x="102922" y="158400"/>
                    </a:cubicBezTo>
                    <a:cubicBezTo>
                      <a:pt x="102922" y="148857"/>
                      <a:pt x="105351" y="139313"/>
                      <a:pt x="109805" y="120226"/>
                    </a:cubicBezTo>
                    <a:lnTo>
                      <a:pt x="123571" y="6079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6BD4E06-6065-20EF-B2FA-372508BBB56F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>
                <a:off x="11573597" y="8551909"/>
                <a:ext cx="127132" cy="129706"/>
              </a:xfrm>
              <a:custGeom>
                <a:avLst/>
                <a:gdLst>
                  <a:gd name="connsiteX0" fmla="*/ 48673 w 127132"/>
                  <a:gd name="connsiteY0" fmla="*/ 45612 h 129706"/>
                  <a:gd name="connsiteX1" fmla="*/ 21546 w 127132"/>
                  <a:gd name="connsiteY1" fmla="*/ 63 h 129706"/>
                  <a:gd name="connsiteX2" fmla="*/ 87 w 127132"/>
                  <a:gd name="connsiteY2" fmla="*/ 23054 h 129706"/>
                  <a:gd name="connsiteX3" fmla="*/ 21546 w 127132"/>
                  <a:gd name="connsiteY3" fmla="*/ 46046 h 129706"/>
                  <a:gd name="connsiteX4" fmla="*/ 37741 w 127132"/>
                  <a:gd name="connsiteY4" fmla="*/ 39105 h 129706"/>
                  <a:gd name="connsiteX5" fmla="*/ 38956 w 127132"/>
                  <a:gd name="connsiteY5" fmla="*/ 37803 h 129706"/>
                  <a:gd name="connsiteX6" fmla="*/ 39766 w 127132"/>
                  <a:gd name="connsiteY6" fmla="*/ 45612 h 129706"/>
                  <a:gd name="connsiteX7" fmla="*/ 11424 w 127132"/>
                  <a:gd name="connsiteY7" fmla="*/ 117623 h 129706"/>
                  <a:gd name="connsiteX8" fmla="*/ 6565 w 127132"/>
                  <a:gd name="connsiteY8" fmla="*/ 124998 h 129706"/>
                  <a:gd name="connsiteX9" fmla="*/ 10614 w 127132"/>
                  <a:gd name="connsiteY9" fmla="*/ 129770 h 129706"/>
                  <a:gd name="connsiteX10" fmla="*/ 48673 w 127132"/>
                  <a:gd name="connsiteY10" fmla="*/ 45612 h 129706"/>
                  <a:gd name="connsiteX11" fmla="*/ 127220 w 127132"/>
                  <a:gd name="connsiteY11" fmla="*/ 45612 h 129706"/>
                  <a:gd name="connsiteX12" fmla="*/ 100093 w 127132"/>
                  <a:gd name="connsiteY12" fmla="*/ 63 h 129706"/>
                  <a:gd name="connsiteX13" fmla="*/ 78634 w 127132"/>
                  <a:gd name="connsiteY13" fmla="*/ 23054 h 129706"/>
                  <a:gd name="connsiteX14" fmla="*/ 100093 w 127132"/>
                  <a:gd name="connsiteY14" fmla="*/ 46046 h 129706"/>
                  <a:gd name="connsiteX15" fmla="*/ 116288 w 127132"/>
                  <a:gd name="connsiteY15" fmla="*/ 39105 h 129706"/>
                  <a:gd name="connsiteX16" fmla="*/ 117503 w 127132"/>
                  <a:gd name="connsiteY16" fmla="*/ 37803 h 129706"/>
                  <a:gd name="connsiteX17" fmla="*/ 118313 w 127132"/>
                  <a:gd name="connsiteY17" fmla="*/ 45612 h 129706"/>
                  <a:gd name="connsiteX18" fmla="*/ 89971 w 127132"/>
                  <a:gd name="connsiteY18" fmla="*/ 117623 h 129706"/>
                  <a:gd name="connsiteX19" fmla="*/ 85113 w 127132"/>
                  <a:gd name="connsiteY19" fmla="*/ 124998 h 129706"/>
                  <a:gd name="connsiteX20" fmla="*/ 89161 w 127132"/>
                  <a:gd name="connsiteY20" fmla="*/ 129770 h 129706"/>
                  <a:gd name="connsiteX21" fmla="*/ 127220 w 127132"/>
                  <a:gd name="connsiteY21" fmla="*/ 45612 h 12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132" h="129706">
                    <a:moveTo>
                      <a:pt x="48673" y="45612"/>
                    </a:moveTo>
                    <a:cubicBezTo>
                      <a:pt x="48673" y="19584"/>
                      <a:pt x="38956" y="63"/>
                      <a:pt x="21546" y="63"/>
                    </a:cubicBezTo>
                    <a:cubicBezTo>
                      <a:pt x="7375" y="63"/>
                      <a:pt x="87" y="11775"/>
                      <a:pt x="87" y="23054"/>
                    </a:cubicBezTo>
                    <a:cubicBezTo>
                      <a:pt x="87" y="34333"/>
                      <a:pt x="6970" y="46046"/>
                      <a:pt x="21546" y="46046"/>
                    </a:cubicBezTo>
                    <a:cubicBezTo>
                      <a:pt x="29644" y="46046"/>
                      <a:pt x="35312" y="41708"/>
                      <a:pt x="37741" y="39105"/>
                    </a:cubicBezTo>
                    <a:cubicBezTo>
                      <a:pt x="38146" y="38237"/>
                      <a:pt x="38551" y="37803"/>
                      <a:pt x="38956" y="37803"/>
                    </a:cubicBezTo>
                    <a:cubicBezTo>
                      <a:pt x="39766" y="37803"/>
                      <a:pt x="39766" y="43877"/>
                      <a:pt x="39766" y="45612"/>
                    </a:cubicBezTo>
                    <a:cubicBezTo>
                      <a:pt x="39766" y="59494"/>
                      <a:pt x="36932" y="90727"/>
                      <a:pt x="11424" y="117623"/>
                    </a:cubicBezTo>
                    <a:cubicBezTo>
                      <a:pt x="6565" y="122829"/>
                      <a:pt x="6565" y="123696"/>
                      <a:pt x="6565" y="124998"/>
                    </a:cubicBezTo>
                    <a:cubicBezTo>
                      <a:pt x="6565" y="128034"/>
                      <a:pt x="8590" y="129770"/>
                      <a:pt x="10614" y="129770"/>
                    </a:cubicBezTo>
                    <a:cubicBezTo>
                      <a:pt x="15068" y="129770"/>
                      <a:pt x="48673" y="96801"/>
                      <a:pt x="48673" y="45612"/>
                    </a:cubicBezTo>
                    <a:close/>
                    <a:moveTo>
                      <a:pt x="127220" y="45612"/>
                    </a:moveTo>
                    <a:cubicBezTo>
                      <a:pt x="127220" y="19584"/>
                      <a:pt x="117503" y="63"/>
                      <a:pt x="100093" y="63"/>
                    </a:cubicBezTo>
                    <a:cubicBezTo>
                      <a:pt x="85922" y="63"/>
                      <a:pt x="78634" y="11775"/>
                      <a:pt x="78634" y="23054"/>
                    </a:cubicBezTo>
                    <a:cubicBezTo>
                      <a:pt x="78634" y="34333"/>
                      <a:pt x="85517" y="46046"/>
                      <a:pt x="100093" y="46046"/>
                    </a:cubicBezTo>
                    <a:cubicBezTo>
                      <a:pt x="108191" y="46046"/>
                      <a:pt x="113859" y="41708"/>
                      <a:pt x="116288" y="39105"/>
                    </a:cubicBezTo>
                    <a:cubicBezTo>
                      <a:pt x="116693" y="38237"/>
                      <a:pt x="117098" y="37803"/>
                      <a:pt x="117503" y="37803"/>
                    </a:cubicBezTo>
                    <a:cubicBezTo>
                      <a:pt x="118313" y="37803"/>
                      <a:pt x="118313" y="43877"/>
                      <a:pt x="118313" y="45612"/>
                    </a:cubicBezTo>
                    <a:cubicBezTo>
                      <a:pt x="118313" y="59494"/>
                      <a:pt x="115479" y="90727"/>
                      <a:pt x="89971" y="117623"/>
                    </a:cubicBezTo>
                    <a:cubicBezTo>
                      <a:pt x="85113" y="122829"/>
                      <a:pt x="85113" y="123696"/>
                      <a:pt x="85113" y="124998"/>
                    </a:cubicBezTo>
                    <a:cubicBezTo>
                      <a:pt x="85113" y="128034"/>
                      <a:pt x="87137" y="129770"/>
                      <a:pt x="89161" y="129770"/>
                    </a:cubicBezTo>
                    <a:cubicBezTo>
                      <a:pt x="93615" y="129770"/>
                      <a:pt x="127220" y="96801"/>
                      <a:pt x="127220" y="456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79F604E-2BEC-62C4-BF37-A975936DC635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>
                <a:off x="11908747" y="8618715"/>
                <a:ext cx="202440" cy="251605"/>
              </a:xfrm>
              <a:custGeom>
                <a:avLst/>
                <a:gdLst>
                  <a:gd name="connsiteX0" fmla="*/ 188365 w 202440"/>
                  <a:gd name="connsiteY0" fmla="*/ 134541 h 251605"/>
                  <a:gd name="connsiteX1" fmla="*/ 202536 w 202440"/>
                  <a:gd name="connsiteY1" fmla="*/ 125865 h 251605"/>
                  <a:gd name="connsiteX2" fmla="*/ 188365 w 202440"/>
                  <a:gd name="connsiteY2" fmla="*/ 117189 h 251605"/>
                  <a:gd name="connsiteX3" fmla="*/ 16695 w 202440"/>
                  <a:gd name="connsiteY3" fmla="*/ 117189 h 251605"/>
                  <a:gd name="connsiteX4" fmla="*/ 125204 w 202440"/>
                  <a:gd name="connsiteY4" fmla="*/ 17415 h 251605"/>
                  <a:gd name="connsiteX5" fmla="*/ 188365 w 202440"/>
                  <a:gd name="connsiteY5" fmla="*/ 17415 h 251605"/>
                  <a:gd name="connsiteX6" fmla="*/ 202536 w 202440"/>
                  <a:gd name="connsiteY6" fmla="*/ 8739 h 251605"/>
                  <a:gd name="connsiteX7" fmla="*/ 188365 w 202440"/>
                  <a:gd name="connsiteY7" fmla="*/ 63 h 251605"/>
                  <a:gd name="connsiteX8" fmla="*/ 124394 w 202440"/>
                  <a:gd name="connsiteY8" fmla="*/ 63 h 251605"/>
                  <a:gd name="connsiteX9" fmla="*/ 95 w 202440"/>
                  <a:gd name="connsiteY9" fmla="*/ 125865 h 251605"/>
                  <a:gd name="connsiteX10" fmla="*/ 124394 w 202440"/>
                  <a:gd name="connsiteY10" fmla="*/ 251668 h 251605"/>
                  <a:gd name="connsiteX11" fmla="*/ 188365 w 202440"/>
                  <a:gd name="connsiteY11" fmla="*/ 251668 h 251605"/>
                  <a:gd name="connsiteX12" fmla="*/ 202536 w 202440"/>
                  <a:gd name="connsiteY12" fmla="*/ 242992 h 251605"/>
                  <a:gd name="connsiteX13" fmla="*/ 188365 w 202440"/>
                  <a:gd name="connsiteY13" fmla="*/ 234316 h 251605"/>
                  <a:gd name="connsiteX14" fmla="*/ 125204 w 202440"/>
                  <a:gd name="connsiteY14" fmla="*/ 234316 h 251605"/>
                  <a:gd name="connsiteX15" fmla="*/ 16695 w 202440"/>
                  <a:gd name="connsiteY15" fmla="*/ 134541 h 251605"/>
                  <a:gd name="connsiteX16" fmla="*/ 188365 w 202440"/>
                  <a:gd name="connsiteY16" fmla="*/ 134541 h 25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440" h="251605">
                    <a:moveTo>
                      <a:pt x="188365" y="134541"/>
                    </a:moveTo>
                    <a:cubicBezTo>
                      <a:pt x="195248" y="134541"/>
                      <a:pt x="202536" y="134541"/>
                      <a:pt x="202536" y="125865"/>
                    </a:cubicBezTo>
                    <a:cubicBezTo>
                      <a:pt x="202536" y="117189"/>
                      <a:pt x="195248" y="117189"/>
                      <a:pt x="188365" y="117189"/>
                    </a:cubicBezTo>
                    <a:lnTo>
                      <a:pt x="16695" y="117189"/>
                    </a:lnTo>
                    <a:cubicBezTo>
                      <a:pt x="21554" y="59060"/>
                      <a:pt x="68115" y="17415"/>
                      <a:pt x="125204" y="17415"/>
                    </a:cubicBezTo>
                    <a:lnTo>
                      <a:pt x="188365" y="17415"/>
                    </a:lnTo>
                    <a:cubicBezTo>
                      <a:pt x="195248" y="17415"/>
                      <a:pt x="202536" y="17415"/>
                      <a:pt x="202536" y="8739"/>
                    </a:cubicBezTo>
                    <a:cubicBezTo>
                      <a:pt x="202536" y="63"/>
                      <a:pt x="195248" y="63"/>
                      <a:pt x="188365" y="63"/>
                    </a:cubicBezTo>
                    <a:lnTo>
                      <a:pt x="124394" y="63"/>
                    </a:lnTo>
                    <a:cubicBezTo>
                      <a:pt x="55159" y="63"/>
                      <a:pt x="95" y="56457"/>
                      <a:pt x="95" y="125865"/>
                    </a:cubicBezTo>
                    <a:cubicBezTo>
                      <a:pt x="95" y="195274"/>
                      <a:pt x="55159" y="251668"/>
                      <a:pt x="124394" y="251668"/>
                    </a:cubicBezTo>
                    <a:lnTo>
                      <a:pt x="188365" y="251668"/>
                    </a:lnTo>
                    <a:cubicBezTo>
                      <a:pt x="195248" y="251668"/>
                      <a:pt x="202536" y="251668"/>
                      <a:pt x="202536" y="242992"/>
                    </a:cubicBezTo>
                    <a:cubicBezTo>
                      <a:pt x="202536" y="234316"/>
                      <a:pt x="195248" y="234316"/>
                      <a:pt x="188365" y="234316"/>
                    </a:cubicBezTo>
                    <a:lnTo>
                      <a:pt x="125204" y="234316"/>
                    </a:lnTo>
                    <a:cubicBezTo>
                      <a:pt x="68115" y="234316"/>
                      <a:pt x="21554" y="192671"/>
                      <a:pt x="16695" y="134541"/>
                    </a:cubicBezTo>
                    <a:lnTo>
                      <a:pt x="188365" y="134541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28DB94A-95DB-93B5-E081-D2A3FBCAA2FA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>
                <a:off x="12284655" y="8556681"/>
                <a:ext cx="280582" cy="305830"/>
              </a:xfrm>
              <a:custGeom>
                <a:avLst/>
                <a:gdLst>
                  <a:gd name="connsiteX0" fmla="*/ 230077 w 280582"/>
                  <a:gd name="connsiteY0" fmla="*/ 45612 h 305830"/>
                  <a:gd name="connsiteX1" fmla="*/ 273805 w 280582"/>
                  <a:gd name="connsiteY1" fmla="*/ 13511 h 305830"/>
                  <a:gd name="connsiteX2" fmla="*/ 280688 w 280582"/>
                  <a:gd name="connsiteY2" fmla="*/ 4835 h 305830"/>
                  <a:gd name="connsiteX3" fmla="*/ 275424 w 280582"/>
                  <a:gd name="connsiteY3" fmla="*/ 63 h 305830"/>
                  <a:gd name="connsiteX4" fmla="*/ 234126 w 280582"/>
                  <a:gd name="connsiteY4" fmla="*/ 1364 h 305830"/>
                  <a:gd name="connsiteX5" fmla="*/ 192018 w 280582"/>
                  <a:gd name="connsiteY5" fmla="*/ 63 h 305830"/>
                  <a:gd name="connsiteX6" fmla="*/ 184731 w 280582"/>
                  <a:gd name="connsiteY6" fmla="*/ 8739 h 305830"/>
                  <a:gd name="connsiteX7" fmla="*/ 192018 w 280582"/>
                  <a:gd name="connsiteY7" fmla="*/ 13511 h 305830"/>
                  <a:gd name="connsiteX8" fmla="*/ 219550 w 280582"/>
                  <a:gd name="connsiteY8" fmla="*/ 32598 h 305830"/>
                  <a:gd name="connsiteX9" fmla="*/ 218336 w 280582"/>
                  <a:gd name="connsiteY9" fmla="*/ 41708 h 305830"/>
                  <a:gd name="connsiteX10" fmla="*/ 181896 w 280582"/>
                  <a:gd name="connsiteY10" fmla="*/ 196575 h 305830"/>
                  <a:gd name="connsiteX11" fmla="*/ 81081 w 280582"/>
                  <a:gd name="connsiteY11" fmla="*/ 292445 h 305830"/>
                  <a:gd name="connsiteX12" fmla="*/ 31685 w 280582"/>
                  <a:gd name="connsiteY12" fmla="*/ 236051 h 305830"/>
                  <a:gd name="connsiteX13" fmla="*/ 36139 w 280582"/>
                  <a:gd name="connsiteY13" fmla="*/ 202214 h 305830"/>
                  <a:gd name="connsiteX14" fmla="*/ 75413 w 280582"/>
                  <a:gd name="connsiteY14" fmla="*/ 33465 h 305830"/>
                  <a:gd name="connsiteX15" fmla="*/ 109423 w 280582"/>
                  <a:gd name="connsiteY15" fmla="*/ 13511 h 305830"/>
                  <a:gd name="connsiteX16" fmla="*/ 123189 w 280582"/>
                  <a:gd name="connsiteY16" fmla="*/ 4835 h 305830"/>
                  <a:gd name="connsiteX17" fmla="*/ 117520 w 280582"/>
                  <a:gd name="connsiteY17" fmla="*/ 63 h 305830"/>
                  <a:gd name="connsiteX18" fmla="*/ 65695 w 280582"/>
                  <a:gd name="connsiteY18" fmla="*/ 1364 h 305830"/>
                  <a:gd name="connsiteX19" fmla="*/ 13466 w 280582"/>
                  <a:gd name="connsiteY19" fmla="*/ 63 h 305830"/>
                  <a:gd name="connsiteX20" fmla="*/ 5773 w 280582"/>
                  <a:gd name="connsiteY20" fmla="*/ 8739 h 305830"/>
                  <a:gd name="connsiteX21" fmla="*/ 17110 w 280582"/>
                  <a:gd name="connsiteY21" fmla="*/ 13511 h 305830"/>
                  <a:gd name="connsiteX22" fmla="*/ 32495 w 280582"/>
                  <a:gd name="connsiteY22" fmla="*/ 14378 h 305830"/>
                  <a:gd name="connsiteX23" fmla="*/ 43427 w 280582"/>
                  <a:gd name="connsiteY23" fmla="*/ 21319 h 305830"/>
                  <a:gd name="connsiteX24" fmla="*/ 36544 w 280582"/>
                  <a:gd name="connsiteY24" fmla="*/ 52119 h 305830"/>
                  <a:gd name="connsiteX25" fmla="*/ 27636 w 280582"/>
                  <a:gd name="connsiteY25" fmla="*/ 90294 h 305830"/>
                  <a:gd name="connsiteX26" fmla="*/ 2939 w 280582"/>
                  <a:gd name="connsiteY26" fmla="*/ 197443 h 305830"/>
                  <a:gd name="connsiteX27" fmla="*/ 105 w 280582"/>
                  <a:gd name="connsiteY27" fmla="*/ 222603 h 305830"/>
                  <a:gd name="connsiteX28" fmla="*/ 79461 w 280582"/>
                  <a:gd name="connsiteY28" fmla="*/ 305893 h 305830"/>
                  <a:gd name="connsiteX29" fmla="*/ 194043 w 280582"/>
                  <a:gd name="connsiteY29" fmla="*/ 199612 h 305830"/>
                  <a:gd name="connsiteX30" fmla="*/ 230077 w 280582"/>
                  <a:gd name="connsiteY30" fmla="*/ 45612 h 30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0582" h="305830">
                    <a:moveTo>
                      <a:pt x="230077" y="45612"/>
                    </a:moveTo>
                    <a:cubicBezTo>
                      <a:pt x="234126" y="27826"/>
                      <a:pt x="241414" y="14812"/>
                      <a:pt x="273805" y="13511"/>
                    </a:cubicBezTo>
                    <a:cubicBezTo>
                      <a:pt x="275829" y="13511"/>
                      <a:pt x="280688" y="13077"/>
                      <a:pt x="280688" y="4835"/>
                    </a:cubicBezTo>
                    <a:cubicBezTo>
                      <a:pt x="280688" y="4401"/>
                      <a:pt x="280688" y="63"/>
                      <a:pt x="275424" y="63"/>
                    </a:cubicBezTo>
                    <a:cubicBezTo>
                      <a:pt x="262063" y="63"/>
                      <a:pt x="247892" y="1364"/>
                      <a:pt x="234126" y="1364"/>
                    </a:cubicBezTo>
                    <a:cubicBezTo>
                      <a:pt x="220360" y="1364"/>
                      <a:pt x="205380" y="63"/>
                      <a:pt x="192018" y="63"/>
                    </a:cubicBezTo>
                    <a:cubicBezTo>
                      <a:pt x="189589" y="63"/>
                      <a:pt x="184731" y="63"/>
                      <a:pt x="184731" y="8739"/>
                    </a:cubicBezTo>
                    <a:cubicBezTo>
                      <a:pt x="184731" y="13511"/>
                      <a:pt x="188779" y="13511"/>
                      <a:pt x="192018" y="13511"/>
                    </a:cubicBezTo>
                    <a:cubicBezTo>
                      <a:pt x="215097" y="13944"/>
                      <a:pt x="219550" y="23054"/>
                      <a:pt x="219550" y="32598"/>
                    </a:cubicBezTo>
                    <a:cubicBezTo>
                      <a:pt x="219550" y="33899"/>
                      <a:pt x="218741" y="40406"/>
                      <a:pt x="218336" y="41708"/>
                    </a:cubicBezTo>
                    <a:lnTo>
                      <a:pt x="181896" y="196575"/>
                    </a:lnTo>
                    <a:cubicBezTo>
                      <a:pt x="168130" y="254704"/>
                      <a:pt x="121569" y="292445"/>
                      <a:pt x="81081" y="292445"/>
                    </a:cubicBezTo>
                    <a:cubicBezTo>
                      <a:pt x="53549" y="292445"/>
                      <a:pt x="31685" y="273358"/>
                      <a:pt x="31685" y="236051"/>
                    </a:cubicBezTo>
                    <a:cubicBezTo>
                      <a:pt x="31685" y="235183"/>
                      <a:pt x="31685" y="221302"/>
                      <a:pt x="36139" y="202214"/>
                    </a:cubicBezTo>
                    <a:lnTo>
                      <a:pt x="75413" y="33465"/>
                    </a:lnTo>
                    <a:cubicBezTo>
                      <a:pt x="79056" y="17849"/>
                      <a:pt x="79866" y="13511"/>
                      <a:pt x="109423" y="13511"/>
                    </a:cubicBezTo>
                    <a:cubicBezTo>
                      <a:pt x="119950" y="13511"/>
                      <a:pt x="123189" y="13511"/>
                      <a:pt x="123189" y="4835"/>
                    </a:cubicBezTo>
                    <a:cubicBezTo>
                      <a:pt x="123189" y="63"/>
                      <a:pt x="118735" y="63"/>
                      <a:pt x="117520" y="63"/>
                    </a:cubicBezTo>
                    <a:cubicBezTo>
                      <a:pt x="106184" y="63"/>
                      <a:pt x="77032" y="1364"/>
                      <a:pt x="65695" y="1364"/>
                    </a:cubicBezTo>
                    <a:cubicBezTo>
                      <a:pt x="53954" y="1364"/>
                      <a:pt x="25207" y="63"/>
                      <a:pt x="13466" y="63"/>
                    </a:cubicBezTo>
                    <a:cubicBezTo>
                      <a:pt x="10227" y="63"/>
                      <a:pt x="5773" y="63"/>
                      <a:pt x="5773" y="8739"/>
                    </a:cubicBezTo>
                    <a:cubicBezTo>
                      <a:pt x="5773" y="13511"/>
                      <a:pt x="9417" y="13511"/>
                      <a:pt x="17110" y="13511"/>
                    </a:cubicBezTo>
                    <a:cubicBezTo>
                      <a:pt x="17919" y="13511"/>
                      <a:pt x="25612" y="13511"/>
                      <a:pt x="32495" y="14378"/>
                    </a:cubicBezTo>
                    <a:cubicBezTo>
                      <a:pt x="39783" y="15246"/>
                      <a:pt x="43427" y="15680"/>
                      <a:pt x="43427" y="21319"/>
                    </a:cubicBezTo>
                    <a:cubicBezTo>
                      <a:pt x="43427" y="23922"/>
                      <a:pt x="38973" y="42142"/>
                      <a:pt x="36544" y="52119"/>
                    </a:cubicBezTo>
                    <a:lnTo>
                      <a:pt x="27636" y="90294"/>
                    </a:lnTo>
                    <a:cubicBezTo>
                      <a:pt x="23993" y="107212"/>
                      <a:pt x="4558" y="189200"/>
                      <a:pt x="2939" y="197443"/>
                    </a:cubicBezTo>
                    <a:cubicBezTo>
                      <a:pt x="105" y="209589"/>
                      <a:pt x="105" y="216096"/>
                      <a:pt x="105" y="222603"/>
                    </a:cubicBezTo>
                    <a:cubicBezTo>
                      <a:pt x="105" y="275527"/>
                      <a:pt x="36949" y="305893"/>
                      <a:pt x="79461" y="305893"/>
                    </a:cubicBezTo>
                    <a:cubicBezTo>
                      <a:pt x="130476" y="305893"/>
                      <a:pt x="180682" y="256873"/>
                      <a:pt x="194043" y="199612"/>
                    </a:cubicBezTo>
                    <a:lnTo>
                      <a:pt x="230077" y="45612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2466AC6-DEB3-B6F6-7F09-82CF90FB5B2B}"/>
              </a:ext>
            </a:extLst>
          </p:cNvPr>
          <p:cNvGrpSpPr/>
          <p:nvPr/>
        </p:nvGrpSpPr>
        <p:grpSpPr>
          <a:xfrm>
            <a:off x="2864118" y="3722500"/>
            <a:ext cx="3333111" cy="2958604"/>
            <a:chOff x="8567364" y="3714595"/>
            <a:chExt cx="3333111" cy="295860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85F1C5D-5880-EE64-1BB1-92528B1B0002}"/>
                </a:ext>
              </a:extLst>
            </p:cNvPr>
            <p:cNvGrpSpPr/>
            <p:nvPr/>
          </p:nvGrpSpPr>
          <p:grpSpPr>
            <a:xfrm>
              <a:off x="8567364" y="3714595"/>
              <a:ext cx="3331575" cy="2958604"/>
              <a:chOff x="6163699" y="3229879"/>
              <a:chExt cx="3331575" cy="321155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37490AB-21A3-B61C-9E65-287EE26429C8}"/>
                  </a:ext>
                </a:extLst>
              </p:cNvPr>
              <p:cNvSpPr/>
              <p:nvPr/>
            </p:nvSpPr>
            <p:spPr>
              <a:xfrm>
                <a:off x="6163699" y="3229879"/>
                <a:ext cx="3331575" cy="3211552"/>
              </a:xfrm>
              <a:custGeom>
                <a:avLst/>
                <a:gdLst>
                  <a:gd name="connsiteX0" fmla="*/ 1955510 w 3331575"/>
                  <a:gd name="connsiteY0" fmla="*/ 59473 h 3211552"/>
                  <a:gd name="connsiteX1" fmla="*/ 1769657 w 3331575"/>
                  <a:gd name="connsiteY1" fmla="*/ 126381 h 3211552"/>
                  <a:gd name="connsiteX2" fmla="*/ 1487159 w 3331575"/>
                  <a:gd name="connsiteY2" fmla="*/ 312234 h 3211552"/>
                  <a:gd name="connsiteX3" fmla="*/ 1397949 w 3331575"/>
                  <a:gd name="connsiteY3" fmla="*/ 401444 h 3211552"/>
                  <a:gd name="connsiteX4" fmla="*/ 1338476 w 3331575"/>
                  <a:gd name="connsiteY4" fmla="*/ 460917 h 3211552"/>
                  <a:gd name="connsiteX5" fmla="*/ 1286437 w 3331575"/>
                  <a:gd name="connsiteY5" fmla="*/ 520391 h 3211552"/>
                  <a:gd name="connsiteX6" fmla="*/ 1256700 w 3331575"/>
                  <a:gd name="connsiteY6" fmla="*/ 535259 h 3211552"/>
                  <a:gd name="connsiteX7" fmla="*/ 1152622 w 3331575"/>
                  <a:gd name="connsiteY7" fmla="*/ 557561 h 3211552"/>
                  <a:gd name="connsiteX8" fmla="*/ 1063413 w 3331575"/>
                  <a:gd name="connsiteY8" fmla="*/ 564995 h 3211552"/>
                  <a:gd name="connsiteX9" fmla="*/ 572759 w 3331575"/>
                  <a:gd name="connsiteY9" fmla="*/ 579864 h 3211552"/>
                  <a:gd name="connsiteX10" fmla="*/ 498418 w 3331575"/>
                  <a:gd name="connsiteY10" fmla="*/ 587298 h 3211552"/>
                  <a:gd name="connsiteX11" fmla="*/ 275393 w 3331575"/>
                  <a:gd name="connsiteY11" fmla="*/ 698810 h 3211552"/>
                  <a:gd name="connsiteX12" fmla="*/ 223354 w 3331575"/>
                  <a:gd name="connsiteY12" fmla="*/ 735981 h 3211552"/>
                  <a:gd name="connsiteX13" fmla="*/ 96974 w 3331575"/>
                  <a:gd name="connsiteY13" fmla="*/ 877230 h 3211552"/>
                  <a:gd name="connsiteX14" fmla="*/ 67237 w 3331575"/>
                  <a:gd name="connsiteY14" fmla="*/ 936703 h 3211552"/>
                  <a:gd name="connsiteX15" fmla="*/ 30066 w 3331575"/>
                  <a:gd name="connsiteY15" fmla="*/ 996176 h 3211552"/>
                  <a:gd name="connsiteX16" fmla="*/ 15198 w 3331575"/>
                  <a:gd name="connsiteY16" fmla="*/ 1070517 h 3211552"/>
                  <a:gd name="connsiteX17" fmla="*/ 330 w 3331575"/>
                  <a:gd name="connsiteY17" fmla="*/ 1129991 h 3211552"/>
                  <a:gd name="connsiteX18" fmla="*/ 7764 w 3331575"/>
                  <a:gd name="connsiteY18" fmla="*/ 1256371 h 3211552"/>
                  <a:gd name="connsiteX19" fmla="*/ 15198 w 3331575"/>
                  <a:gd name="connsiteY19" fmla="*/ 1286108 h 3211552"/>
                  <a:gd name="connsiteX20" fmla="*/ 82105 w 3331575"/>
                  <a:gd name="connsiteY20" fmla="*/ 1390186 h 3211552"/>
                  <a:gd name="connsiteX21" fmla="*/ 134144 w 3331575"/>
                  <a:gd name="connsiteY21" fmla="*/ 1442225 h 3211552"/>
                  <a:gd name="connsiteX22" fmla="*/ 178749 w 3331575"/>
                  <a:gd name="connsiteY22" fmla="*/ 1516566 h 3211552"/>
                  <a:gd name="connsiteX23" fmla="*/ 186183 w 3331575"/>
                  <a:gd name="connsiteY23" fmla="*/ 1538869 h 3211552"/>
                  <a:gd name="connsiteX24" fmla="*/ 253091 w 3331575"/>
                  <a:gd name="connsiteY24" fmla="*/ 1680117 h 3211552"/>
                  <a:gd name="connsiteX25" fmla="*/ 253091 w 3331575"/>
                  <a:gd name="connsiteY25" fmla="*/ 1940313 h 3211552"/>
                  <a:gd name="connsiteX26" fmla="*/ 230788 w 3331575"/>
                  <a:gd name="connsiteY26" fmla="*/ 2014654 h 3211552"/>
                  <a:gd name="connsiteX27" fmla="*/ 215920 w 3331575"/>
                  <a:gd name="connsiteY27" fmla="*/ 2111298 h 3211552"/>
                  <a:gd name="connsiteX28" fmla="*/ 178749 w 3331575"/>
                  <a:gd name="connsiteY28" fmla="*/ 2252547 h 3211552"/>
                  <a:gd name="connsiteX29" fmla="*/ 149013 w 3331575"/>
                  <a:gd name="connsiteY29" fmla="*/ 2512742 h 3211552"/>
                  <a:gd name="connsiteX30" fmla="*/ 156447 w 3331575"/>
                  <a:gd name="connsiteY30" fmla="*/ 2713464 h 3211552"/>
                  <a:gd name="connsiteX31" fmla="*/ 186183 w 3331575"/>
                  <a:gd name="connsiteY31" fmla="*/ 2795239 h 3211552"/>
                  <a:gd name="connsiteX32" fmla="*/ 327432 w 3331575"/>
                  <a:gd name="connsiteY32" fmla="*/ 3025698 h 3211552"/>
                  <a:gd name="connsiteX33" fmla="*/ 409208 w 3331575"/>
                  <a:gd name="connsiteY33" fmla="*/ 3107473 h 3211552"/>
                  <a:gd name="connsiteX34" fmla="*/ 431510 w 3331575"/>
                  <a:gd name="connsiteY34" fmla="*/ 3129776 h 3211552"/>
                  <a:gd name="connsiteX35" fmla="*/ 520720 w 3331575"/>
                  <a:gd name="connsiteY35" fmla="*/ 3159513 h 3211552"/>
                  <a:gd name="connsiteX36" fmla="*/ 632232 w 3331575"/>
                  <a:gd name="connsiteY36" fmla="*/ 3204117 h 3211552"/>
                  <a:gd name="connsiteX37" fmla="*/ 706574 w 3331575"/>
                  <a:gd name="connsiteY37" fmla="*/ 3211552 h 3211552"/>
                  <a:gd name="connsiteX38" fmla="*/ 1100583 w 3331575"/>
                  <a:gd name="connsiteY38" fmla="*/ 3144644 h 3211552"/>
                  <a:gd name="connsiteX39" fmla="*/ 1204661 w 3331575"/>
                  <a:gd name="connsiteY39" fmla="*/ 3033132 h 3211552"/>
                  <a:gd name="connsiteX40" fmla="*/ 1405383 w 3331575"/>
                  <a:gd name="connsiteY40" fmla="*/ 2824976 h 3211552"/>
                  <a:gd name="connsiteX41" fmla="*/ 1442554 w 3331575"/>
                  <a:gd name="connsiteY41" fmla="*/ 2765503 h 3211552"/>
                  <a:gd name="connsiteX42" fmla="*/ 1583803 w 3331575"/>
                  <a:gd name="connsiteY42" fmla="*/ 2624254 h 3211552"/>
                  <a:gd name="connsiteX43" fmla="*/ 1620974 w 3331575"/>
                  <a:gd name="connsiteY43" fmla="*/ 2609386 h 3211552"/>
                  <a:gd name="connsiteX44" fmla="*/ 1881169 w 3331575"/>
                  <a:gd name="connsiteY44" fmla="*/ 2668859 h 3211552"/>
                  <a:gd name="connsiteX45" fmla="*/ 1903471 w 3331575"/>
                  <a:gd name="connsiteY45" fmla="*/ 2691161 h 3211552"/>
                  <a:gd name="connsiteX46" fmla="*/ 1970379 w 3331575"/>
                  <a:gd name="connsiteY46" fmla="*/ 2735766 h 3211552"/>
                  <a:gd name="connsiteX47" fmla="*/ 2111627 w 3331575"/>
                  <a:gd name="connsiteY47" fmla="*/ 2862147 h 3211552"/>
                  <a:gd name="connsiteX48" fmla="*/ 2356954 w 3331575"/>
                  <a:gd name="connsiteY48" fmla="*/ 2988527 h 3211552"/>
                  <a:gd name="connsiteX49" fmla="*/ 2483335 w 3331575"/>
                  <a:gd name="connsiteY49" fmla="*/ 3010830 h 3211552"/>
                  <a:gd name="connsiteX50" fmla="*/ 2817871 w 3331575"/>
                  <a:gd name="connsiteY50" fmla="*/ 2988527 h 3211552"/>
                  <a:gd name="connsiteX51" fmla="*/ 3048330 w 3331575"/>
                  <a:gd name="connsiteY51" fmla="*/ 2862147 h 3211552"/>
                  <a:gd name="connsiteX52" fmla="*/ 3271354 w 3331575"/>
                  <a:gd name="connsiteY52" fmla="*/ 2616820 h 3211552"/>
                  <a:gd name="connsiteX53" fmla="*/ 3330827 w 3331575"/>
                  <a:gd name="connsiteY53" fmla="*/ 2378927 h 3211552"/>
                  <a:gd name="connsiteX54" fmla="*/ 3286222 w 3331575"/>
                  <a:gd name="connsiteY54" fmla="*/ 2074127 h 3211552"/>
                  <a:gd name="connsiteX55" fmla="*/ 3226749 w 3331575"/>
                  <a:gd name="connsiteY55" fmla="*/ 1992352 h 3211552"/>
                  <a:gd name="connsiteX56" fmla="*/ 3063198 w 3331575"/>
                  <a:gd name="connsiteY56" fmla="*/ 1806498 h 3211552"/>
                  <a:gd name="connsiteX57" fmla="*/ 2862476 w 3331575"/>
                  <a:gd name="connsiteY57" fmla="*/ 1628078 h 3211552"/>
                  <a:gd name="connsiteX58" fmla="*/ 2639452 w 3331575"/>
                  <a:gd name="connsiteY58" fmla="*/ 1412488 h 3211552"/>
                  <a:gd name="connsiteX59" fmla="*/ 2565110 w 3331575"/>
                  <a:gd name="connsiteY59" fmla="*/ 1278673 h 3211552"/>
                  <a:gd name="connsiteX60" fmla="*/ 2542808 w 3331575"/>
                  <a:gd name="connsiteY60" fmla="*/ 1174595 h 3211552"/>
                  <a:gd name="connsiteX61" fmla="*/ 2565110 w 3331575"/>
                  <a:gd name="connsiteY61" fmla="*/ 959005 h 3211552"/>
                  <a:gd name="connsiteX62" fmla="*/ 2602281 w 3331575"/>
                  <a:gd name="connsiteY62" fmla="*/ 854927 h 3211552"/>
                  <a:gd name="connsiteX63" fmla="*/ 2624583 w 3331575"/>
                  <a:gd name="connsiteY63" fmla="*/ 750849 h 3211552"/>
                  <a:gd name="connsiteX64" fmla="*/ 2632018 w 3331575"/>
                  <a:gd name="connsiteY64" fmla="*/ 669073 h 3211552"/>
                  <a:gd name="connsiteX65" fmla="*/ 2646886 w 3331575"/>
                  <a:gd name="connsiteY65" fmla="*/ 564995 h 3211552"/>
                  <a:gd name="connsiteX66" fmla="*/ 2632018 w 3331575"/>
                  <a:gd name="connsiteY66" fmla="*/ 334537 h 3211552"/>
                  <a:gd name="connsiteX67" fmla="*/ 2587413 w 3331575"/>
                  <a:gd name="connsiteY67" fmla="*/ 245327 h 3211552"/>
                  <a:gd name="connsiteX68" fmla="*/ 2572544 w 3331575"/>
                  <a:gd name="connsiteY68" fmla="*/ 208156 h 3211552"/>
                  <a:gd name="connsiteX69" fmla="*/ 2542808 w 3331575"/>
                  <a:gd name="connsiteY69" fmla="*/ 170986 h 3211552"/>
                  <a:gd name="connsiteX70" fmla="*/ 2490769 w 3331575"/>
                  <a:gd name="connsiteY70" fmla="*/ 126381 h 3211552"/>
                  <a:gd name="connsiteX71" fmla="*/ 2453598 w 3331575"/>
                  <a:gd name="connsiteY71" fmla="*/ 104078 h 3211552"/>
                  <a:gd name="connsiteX72" fmla="*/ 2379257 w 3331575"/>
                  <a:gd name="connsiteY72" fmla="*/ 52039 h 3211552"/>
                  <a:gd name="connsiteX73" fmla="*/ 2349520 w 3331575"/>
                  <a:gd name="connsiteY73" fmla="*/ 44605 h 3211552"/>
                  <a:gd name="connsiteX74" fmla="*/ 2260310 w 3331575"/>
                  <a:gd name="connsiteY74" fmla="*/ 14869 h 3211552"/>
                  <a:gd name="connsiteX75" fmla="*/ 2193403 w 3331575"/>
                  <a:gd name="connsiteY75" fmla="*/ 7434 h 3211552"/>
                  <a:gd name="connsiteX76" fmla="*/ 2133930 w 3331575"/>
                  <a:gd name="connsiteY76" fmla="*/ 0 h 3211552"/>
                  <a:gd name="connsiteX77" fmla="*/ 1992681 w 3331575"/>
                  <a:gd name="connsiteY77" fmla="*/ 7434 h 3211552"/>
                  <a:gd name="connsiteX78" fmla="*/ 1925774 w 3331575"/>
                  <a:gd name="connsiteY78" fmla="*/ 44605 h 3211552"/>
                  <a:gd name="connsiteX79" fmla="*/ 1955510 w 3331575"/>
                  <a:gd name="connsiteY79" fmla="*/ 59473 h 321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3331575" h="3211552">
                    <a:moveTo>
                      <a:pt x="1955510" y="59473"/>
                    </a:moveTo>
                    <a:cubicBezTo>
                      <a:pt x="1868362" y="73999"/>
                      <a:pt x="1898201" y="65492"/>
                      <a:pt x="1769657" y="126381"/>
                    </a:cubicBezTo>
                    <a:cubicBezTo>
                      <a:pt x="1659685" y="178473"/>
                      <a:pt x="1575055" y="224338"/>
                      <a:pt x="1487159" y="312234"/>
                    </a:cubicBezTo>
                    <a:lnTo>
                      <a:pt x="1397949" y="401444"/>
                    </a:lnTo>
                    <a:cubicBezTo>
                      <a:pt x="1378125" y="421268"/>
                      <a:pt x="1355990" y="439024"/>
                      <a:pt x="1338476" y="460917"/>
                    </a:cubicBezTo>
                    <a:cubicBezTo>
                      <a:pt x="1329153" y="472571"/>
                      <a:pt x="1302082" y="509216"/>
                      <a:pt x="1286437" y="520391"/>
                    </a:cubicBezTo>
                    <a:cubicBezTo>
                      <a:pt x="1277419" y="526832"/>
                      <a:pt x="1266827" y="530758"/>
                      <a:pt x="1256700" y="535259"/>
                    </a:cubicBezTo>
                    <a:cubicBezTo>
                      <a:pt x="1208243" y="556795"/>
                      <a:pt x="1216736" y="551455"/>
                      <a:pt x="1152622" y="557561"/>
                    </a:cubicBezTo>
                    <a:cubicBezTo>
                      <a:pt x="1122917" y="560390"/>
                      <a:pt x="1093230" y="563848"/>
                      <a:pt x="1063413" y="564995"/>
                    </a:cubicBezTo>
                    <a:lnTo>
                      <a:pt x="572759" y="579864"/>
                    </a:lnTo>
                    <a:cubicBezTo>
                      <a:pt x="547979" y="582342"/>
                      <a:pt x="522127" y="579677"/>
                      <a:pt x="498418" y="587298"/>
                    </a:cubicBezTo>
                    <a:cubicBezTo>
                      <a:pt x="427673" y="610037"/>
                      <a:pt x="340096" y="657945"/>
                      <a:pt x="275393" y="698810"/>
                    </a:cubicBezTo>
                    <a:cubicBezTo>
                      <a:pt x="257370" y="710193"/>
                      <a:pt x="239539" y="722108"/>
                      <a:pt x="223354" y="735981"/>
                    </a:cubicBezTo>
                    <a:cubicBezTo>
                      <a:pt x="186622" y="767466"/>
                      <a:pt x="119678" y="844796"/>
                      <a:pt x="96974" y="877230"/>
                    </a:cubicBezTo>
                    <a:cubicBezTo>
                      <a:pt x="84264" y="895388"/>
                      <a:pt x="78103" y="917385"/>
                      <a:pt x="67237" y="936703"/>
                    </a:cubicBezTo>
                    <a:cubicBezTo>
                      <a:pt x="55776" y="957079"/>
                      <a:pt x="42456" y="976352"/>
                      <a:pt x="30066" y="996176"/>
                    </a:cubicBezTo>
                    <a:cubicBezTo>
                      <a:pt x="25110" y="1020956"/>
                      <a:pt x="20680" y="1045848"/>
                      <a:pt x="15198" y="1070517"/>
                    </a:cubicBezTo>
                    <a:cubicBezTo>
                      <a:pt x="10765" y="1090465"/>
                      <a:pt x="1147" y="1109573"/>
                      <a:pt x="330" y="1129991"/>
                    </a:cubicBezTo>
                    <a:cubicBezTo>
                      <a:pt x="-1357" y="1172157"/>
                      <a:pt x="3763" y="1214362"/>
                      <a:pt x="7764" y="1256371"/>
                    </a:cubicBezTo>
                    <a:cubicBezTo>
                      <a:pt x="8733" y="1266542"/>
                      <a:pt x="11048" y="1276771"/>
                      <a:pt x="15198" y="1286108"/>
                    </a:cubicBezTo>
                    <a:cubicBezTo>
                      <a:pt x="23101" y="1303890"/>
                      <a:pt x="81780" y="1389861"/>
                      <a:pt x="82105" y="1390186"/>
                    </a:cubicBezTo>
                    <a:cubicBezTo>
                      <a:pt x="99451" y="1407532"/>
                      <a:pt x="119425" y="1422600"/>
                      <a:pt x="134144" y="1442225"/>
                    </a:cubicBezTo>
                    <a:cubicBezTo>
                      <a:pt x="160762" y="1477714"/>
                      <a:pt x="158499" y="1471003"/>
                      <a:pt x="178749" y="1516566"/>
                    </a:cubicBezTo>
                    <a:cubicBezTo>
                      <a:pt x="181932" y="1523727"/>
                      <a:pt x="182495" y="1531954"/>
                      <a:pt x="186183" y="1538869"/>
                    </a:cubicBezTo>
                    <a:cubicBezTo>
                      <a:pt x="253359" y="1664824"/>
                      <a:pt x="225595" y="1583886"/>
                      <a:pt x="253091" y="1680117"/>
                    </a:cubicBezTo>
                    <a:cubicBezTo>
                      <a:pt x="258456" y="1776695"/>
                      <a:pt x="267314" y="1844312"/>
                      <a:pt x="253091" y="1940313"/>
                    </a:cubicBezTo>
                    <a:cubicBezTo>
                      <a:pt x="249300" y="1965905"/>
                      <a:pt x="236284" y="1989373"/>
                      <a:pt x="230788" y="2014654"/>
                    </a:cubicBezTo>
                    <a:cubicBezTo>
                      <a:pt x="223864" y="2046504"/>
                      <a:pt x="221750" y="2079230"/>
                      <a:pt x="215920" y="2111298"/>
                    </a:cubicBezTo>
                    <a:cubicBezTo>
                      <a:pt x="204892" y="2171954"/>
                      <a:pt x="196913" y="2192001"/>
                      <a:pt x="178749" y="2252547"/>
                    </a:cubicBezTo>
                    <a:cubicBezTo>
                      <a:pt x="151528" y="2443095"/>
                      <a:pt x="160192" y="2356230"/>
                      <a:pt x="149013" y="2512742"/>
                    </a:cubicBezTo>
                    <a:cubicBezTo>
                      <a:pt x="151491" y="2579649"/>
                      <a:pt x="147713" y="2647083"/>
                      <a:pt x="156447" y="2713464"/>
                    </a:cubicBezTo>
                    <a:cubicBezTo>
                      <a:pt x="160231" y="2742221"/>
                      <a:pt x="175614" y="2768229"/>
                      <a:pt x="186183" y="2795239"/>
                    </a:cubicBezTo>
                    <a:cubicBezTo>
                      <a:pt x="229859" y="2906855"/>
                      <a:pt x="233272" y="2915845"/>
                      <a:pt x="327432" y="3025698"/>
                    </a:cubicBezTo>
                    <a:cubicBezTo>
                      <a:pt x="402738" y="3113555"/>
                      <a:pt x="340046" y="3046956"/>
                      <a:pt x="409208" y="3107473"/>
                    </a:cubicBezTo>
                    <a:cubicBezTo>
                      <a:pt x="417120" y="3114396"/>
                      <a:pt x="422955" y="3123665"/>
                      <a:pt x="431510" y="3129776"/>
                    </a:cubicBezTo>
                    <a:cubicBezTo>
                      <a:pt x="460844" y="3150729"/>
                      <a:pt x="484941" y="3147587"/>
                      <a:pt x="520720" y="3159513"/>
                    </a:cubicBezTo>
                    <a:cubicBezTo>
                      <a:pt x="558954" y="3172258"/>
                      <a:pt x="592408" y="3195267"/>
                      <a:pt x="632232" y="3204117"/>
                    </a:cubicBezTo>
                    <a:cubicBezTo>
                      <a:pt x="656543" y="3209520"/>
                      <a:pt x="681793" y="3209074"/>
                      <a:pt x="706574" y="3211552"/>
                    </a:cubicBezTo>
                    <a:cubicBezTo>
                      <a:pt x="819260" y="3200820"/>
                      <a:pt x="989316" y="3218822"/>
                      <a:pt x="1100583" y="3144644"/>
                    </a:cubicBezTo>
                    <a:cubicBezTo>
                      <a:pt x="1127800" y="3126499"/>
                      <a:pt x="1183123" y="3054670"/>
                      <a:pt x="1204661" y="3033132"/>
                    </a:cubicBezTo>
                    <a:cubicBezTo>
                      <a:pt x="1336632" y="2901162"/>
                      <a:pt x="1252186" y="3014649"/>
                      <a:pt x="1405383" y="2824976"/>
                    </a:cubicBezTo>
                    <a:cubicBezTo>
                      <a:pt x="1420072" y="2806789"/>
                      <a:pt x="1429310" y="2784767"/>
                      <a:pt x="1442554" y="2765503"/>
                    </a:cubicBezTo>
                    <a:cubicBezTo>
                      <a:pt x="1481030" y="2709539"/>
                      <a:pt x="1523157" y="2657333"/>
                      <a:pt x="1583803" y="2624254"/>
                    </a:cubicBezTo>
                    <a:cubicBezTo>
                      <a:pt x="1595518" y="2617864"/>
                      <a:pt x="1608584" y="2614342"/>
                      <a:pt x="1620974" y="2609386"/>
                    </a:cubicBezTo>
                    <a:cubicBezTo>
                      <a:pt x="1655214" y="2615727"/>
                      <a:pt x="1816263" y="2633456"/>
                      <a:pt x="1881169" y="2668859"/>
                    </a:cubicBezTo>
                    <a:cubicBezTo>
                      <a:pt x="1890399" y="2673893"/>
                      <a:pt x="1895060" y="2684853"/>
                      <a:pt x="1903471" y="2691161"/>
                    </a:cubicBezTo>
                    <a:cubicBezTo>
                      <a:pt x="1924915" y="2707244"/>
                      <a:pt x="1949576" y="2718863"/>
                      <a:pt x="1970379" y="2735766"/>
                    </a:cubicBezTo>
                    <a:cubicBezTo>
                      <a:pt x="2073622" y="2819651"/>
                      <a:pt x="1965966" y="2765039"/>
                      <a:pt x="2111627" y="2862147"/>
                    </a:cubicBezTo>
                    <a:cubicBezTo>
                      <a:pt x="2142645" y="2882826"/>
                      <a:pt x="2310664" y="2974061"/>
                      <a:pt x="2356954" y="2988527"/>
                    </a:cubicBezTo>
                    <a:cubicBezTo>
                      <a:pt x="2397785" y="3001287"/>
                      <a:pt x="2441208" y="3003396"/>
                      <a:pt x="2483335" y="3010830"/>
                    </a:cubicBezTo>
                    <a:cubicBezTo>
                      <a:pt x="2594847" y="3003396"/>
                      <a:pt x="2707493" y="3006047"/>
                      <a:pt x="2817871" y="2988527"/>
                    </a:cubicBezTo>
                    <a:cubicBezTo>
                      <a:pt x="2907363" y="2974322"/>
                      <a:pt x="2983559" y="2921029"/>
                      <a:pt x="3048330" y="2862147"/>
                    </a:cubicBezTo>
                    <a:cubicBezTo>
                      <a:pt x="3184491" y="2738364"/>
                      <a:pt x="3178204" y="2737915"/>
                      <a:pt x="3271354" y="2616820"/>
                    </a:cubicBezTo>
                    <a:cubicBezTo>
                      <a:pt x="3301944" y="2535247"/>
                      <a:pt x="3337171" y="2469321"/>
                      <a:pt x="3330827" y="2378927"/>
                    </a:cubicBezTo>
                    <a:cubicBezTo>
                      <a:pt x="3323639" y="2276497"/>
                      <a:pt x="3312917" y="2173279"/>
                      <a:pt x="3286222" y="2074127"/>
                    </a:cubicBezTo>
                    <a:cubicBezTo>
                      <a:pt x="3277460" y="2041581"/>
                      <a:pt x="3248326" y="2018245"/>
                      <a:pt x="3226749" y="1992352"/>
                    </a:cubicBezTo>
                    <a:cubicBezTo>
                      <a:pt x="3173919" y="1928956"/>
                      <a:pt x="3124877" y="1861323"/>
                      <a:pt x="3063198" y="1806498"/>
                    </a:cubicBezTo>
                    <a:lnTo>
                      <a:pt x="2862476" y="1628078"/>
                    </a:lnTo>
                    <a:cubicBezTo>
                      <a:pt x="2792128" y="1565910"/>
                      <a:pt x="2695646" y="1489754"/>
                      <a:pt x="2639452" y="1412488"/>
                    </a:cubicBezTo>
                    <a:cubicBezTo>
                      <a:pt x="2609440" y="1371221"/>
                      <a:pt x="2589891" y="1323278"/>
                      <a:pt x="2565110" y="1278673"/>
                    </a:cubicBezTo>
                    <a:cubicBezTo>
                      <a:pt x="2557676" y="1243980"/>
                      <a:pt x="2542808" y="1210075"/>
                      <a:pt x="2542808" y="1174595"/>
                    </a:cubicBezTo>
                    <a:cubicBezTo>
                      <a:pt x="2542808" y="1102348"/>
                      <a:pt x="2551896" y="1030033"/>
                      <a:pt x="2565110" y="959005"/>
                    </a:cubicBezTo>
                    <a:cubicBezTo>
                      <a:pt x="2571848" y="922788"/>
                      <a:pt x="2592161" y="890348"/>
                      <a:pt x="2602281" y="854927"/>
                    </a:cubicBezTo>
                    <a:cubicBezTo>
                      <a:pt x="2612028" y="820812"/>
                      <a:pt x="2617149" y="785542"/>
                      <a:pt x="2624583" y="750849"/>
                    </a:cubicBezTo>
                    <a:cubicBezTo>
                      <a:pt x="2627061" y="723590"/>
                      <a:pt x="2628757" y="696249"/>
                      <a:pt x="2632018" y="669073"/>
                    </a:cubicBezTo>
                    <a:cubicBezTo>
                      <a:pt x="2636194" y="634278"/>
                      <a:pt x="2646886" y="600040"/>
                      <a:pt x="2646886" y="564995"/>
                    </a:cubicBezTo>
                    <a:cubicBezTo>
                      <a:pt x="2646886" y="488016"/>
                      <a:pt x="2641807" y="410891"/>
                      <a:pt x="2632018" y="334537"/>
                    </a:cubicBezTo>
                    <a:cubicBezTo>
                      <a:pt x="2623516" y="268224"/>
                      <a:pt x="2611796" y="289216"/>
                      <a:pt x="2587413" y="245327"/>
                    </a:cubicBezTo>
                    <a:cubicBezTo>
                      <a:pt x="2580932" y="233661"/>
                      <a:pt x="2579410" y="219599"/>
                      <a:pt x="2572544" y="208156"/>
                    </a:cubicBezTo>
                    <a:cubicBezTo>
                      <a:pt x="2564380" y="194550"/>
                      <a:pt x="2553134" y="183033"/>
                      <a:pt x="2542808" y="170986"/>
                    </a:cubicBezTo>
                    <a:cubicBezTo>
                      <a:pt x="2530070" y="156125"/>
                      <a:pt x="2503192" y="135077"/>
                      <a:pt x="2490769" y="126381"/>
                    </a:cubicBezTo>
                    <a:cubicBezTo>
                      <a:pt x="2478931" y="118095"/>
                      <a:pt x="2465436" y="112364"/>
                      <a:pt x="2453598" y="104078"/>
                    </a:cubicBezTo>
                    <a:cubicBezTo>
                      <a:pt x="2420132" y="80652"/>
                      <a:pt x="2416385" y="68540"/>
                      <a:pt x="2379257" y="52039"/>
                    </a:cubicBezTo>
                    <a:cubicBezTo>
                      <a:pt x="2369920" y="47889"/>
                      <a:pt x="2359213" y="47836"/>
                      <a:pt x="2349520" y="44605"/>
                    </a:cubicBezTo>
                    <a:cubicBezTo>
                      <a:pt x="2303263" y="29187"/>
                      <a:pt x="2314819" y="25090"/>
                      <a:pt x="2260310" y="14869"/>
                    </a:cubicBezTo>
                    <a:cubicBezTo>
                      <a:pt x="2238255" y="10734"/>
                      <a:pt x="2215689" y="10056"/>
                      <a:pt x="2193403" y="7434"/>
                    </a:cubicBezTo>
                    <a:lnTo>
                      <a:pt x="2133930" y="0"/>
                    </a:lnTo>
                    <a:cubicBezTo>
                      <a:pt x="2086847" y="2478"/>
                      <a:pt x="2039465" y="1586"/>
                      <a:pt x="1992681" y="7434"/>
                    </a:cubicBezTo>
                    <a:cubicBezTo>
                      <a:pt x="1971741" y="10052"/>
                      <a:pt x="1940436" y="29943"/>
                      <a:pt x="1925774" y="44605"/>
                    </a:cubicBezTo>
                    <a:lnTo>
                      <a:pt x="1955510" y="5947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2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28B903D-6B72-C266-8E85-31DAA359EF1E}"/>
                  </a:ext>
                </a:extLst>
              </p:cNvPr>
              <p:cNvSpPr/>
              <p:nvPr/>
            </p:nvSpPr>
            <p:spPr>
              <a:xfrm>
                <a:off x="6802213" y="3970913"/>
                <a:ext cx="1895776" cy="2141034"/>
              </a:xfrm>
              <a:custGeom>
                <a:avLst/>
                <a:gdLst>
                  <a:gd name="connsiteX0" fmla="*/ 1055717 w 1895776"/>
                  <a:gd name="connsiteY0" fmla="*/ 66908 h 2141034"/>
                  <a:gd name="connsiteX1" fmla="*/ 907034 w 1895776"/>
                  <a:gd name="connsiteY1" fmla="*/ 22303 h 2141034"/>
                  <a:gd name="connsiteX2" fmla="*/ 661707 w 1895776"/>
                  <a:gd name="connsiteY2" fmla="*/ 7434 h 2141034"/>
                  <a:gd name="connsiteX3" fmla="*/ 594800 w 1895776"/>
                  <a:gd name="connsiteY3" fmla="*/ 0 h 2141034"/>
                  <a:gd name="connsiteX4" fmla="*/ 416380 w 1895776"/>
                  <a:gd name="connsiteY4" fmla="*/ 14869 h 2141034"/>
                  <a:gd name="connsiteX5" fmla="*/ 237961 w 1895776"/>
                  <a:gd name="connsiteY5" fmla="*/ 81776 h 2141034"/>
                  <a:gd name="connsiteX6" fmla="*/ 29805 w 1895776"/>
                  <a:gd name="connsiteY6" fmla="*/ 289932 h 2141034"/>
                  <a:gd name="connsiteX7" fmla="*/ 68 w 1895776"/>
                  <a:gd name="connsiteY7" fmla="*/ 423747 h 2141034"/>
                  <a:gd name="connsiteX8" fmla="*/ 14936 w 1895776"/>
                  <a:gd name="connsiteY8" fmla="*/ 728547 h 2141034"/>
                  <a:gd name="connsiteX9" fmla="*/ 44673 w 1895776"/>
                  <a:gd name="connsiteY9" fmla="*/ 817756 h 2141034"/>
                  <a:gd name="connsiteX10" fmla="*/ 111580 w 1895776"/>
                  <a:gd name="connsiteY10" fmla="*/ 936703 h 2141034"/>
                  <a:gd name="connsiteX11" fmla="*/ 156185 w 1895776"/>
                  <a:gd name="connsiteY11" fmla="*/ 981308 h 2141034"/>
                  <a:gd name="connsiteX12" fmla="*/ 282566 w 1895776"/>
                  <a:gd name="connsiteY12" fmla="*/ 1174595 h 2141034"/>
                  <a:gd name="connsiteX13" fmla="*/ 304868 w 1895776"/>
                  <a:gd name="connsiteY13" fmla="*/ 1241503 h 2141034"/>
                  <a:gd name="connsiteX14" fmla="*/ 312302 w 1895776"/>
                  <a:gd name="connsiteY14" fmla="*/ 1315844 h 2141034"/>
                  <a:gd name="connsiteX15" fmla="*/ 319736 w 1895776"/>
                  <a:gd name="connsiteY15" fmla="*/ 1576039 h 2141034"/>
                  <a:gd name="connsiteX16" fmla="*/ 371776 w 1895776"/>
                  <a:gd name="connsiteY16" fmla="*/ 1732156 h 2141034"/>
                  <a:gd name="connsiteX17" fmla="*/ 408946 w 1895776"/>
                  <a:gd name="connsiteY17" fmla="*/ 1821366 h 2141034"/>
                  <a:gd name="connsiteX18" fmla="*/ 505590 w 1895776"/>
                  <a:gd name="connsiteY18" fmla="*/ 1962615 h 2141034"/>
                  <a:gd name="connsiteX19" fmla="*/ 565063 w 1895776"/>
                  <a:gd name="connsiteY19" fmla="*/ 2022088 h 2141034"/>
                  <a:gd name="connsiteX20" fmla="*/ 609668 w 1895776"/>
                  <a:gd name="connsiteY20" fmla="*/ 2074127 h 2141034"/>
                  <a:gd name="connsiteX21" fmla="*/ 765785 w 1895776"/>
                  <a:gd name="connsiteY21" fmla="*/ 2141034 h 2141034"/>
                  <a:gd name="connsiteX22" fmla="*/ 1063151 w 1895776"/>
                  <a:gd name="connsiteY22" fmla="*/ 2133600 h 2141034"/>
                  <a:gd name="connsiteX23" fmla="*/ 1249005 w 1895776"/>
                  <a:gd name="connsiteY23" fmla="*/ 2074127 h 2141034"/>
                  <a:gd name="connsiteX24" fmla="*/ 1360517 w 1895776"/>
                  <a:gd name="connsiteY24" fmla="*/ 2029522 h 2141034"/>
                  <a:gd name="connsiteX25" fmla="*/ 1397688 w 1895776"/>
                  <a:gd name="connsiteY25" fmla="*/ 1999786 h 2141034"/>
                  <a:gd name="connsiteX26" fmla="*/ 1479463 w 1895776"/>
                  <a:gd name="connsiteY26" fmla="*/ 1955181 h 2141034"/>
                  <a:gd name="connsiteX27" fmla="*/ 1672751 w 1895776"/>
                  <a:gd name="connsiteY27" fmla="*/ 1813932 h 2141034"/>
                  <a:gd name="connsiteX28" fmla="*/ 1732224 w 1895776"/>
                  <a:gd name="connsiteY28" fmla="*/ 1717288 h 2141034"/>
                  <a:gd name="connsiteX29" fmla="*/ 1821434 w 1895776"/>
                  <a:gd name="connsiteY29" fmla="*/ 1546303 h 2141034"/>
                  <a:gd name="connsiteX30" fmla="*/ 1895776 w 1895776"/>
                  <a:gd name="connsiteY30" fmla="*/ 1263805 h 2141034"/>
                  <a:gd name="connsiteX31" fmla="*/ 1873473 w 1895776"/>
                  <a:gd name="connsiteY31" fmla="*/ 788020 h 2141034"/>
                  <a:gd name="connsiteX32" fmla="*/ 1843736 w 1895776"/>
                  <a:gd name="connsiteY32" fmla="*/ 669073 h 2141034"/>
                  <a:gd name="connsiteX33" fmla="*/ 1732224 w 1895776"/>
                  <a:gd name="connsiteY33" fmla="*/ 468351 h 2141034"/>
                  <a:gd name="connsiteX34" fmla="*/ 1538936 w 1895776"/>
                  <a:gd name="connsiteY34" fmla="*/ 237893 h 2141034"/>
                  <a:gd name="connsiteX35" fmla="*/ 1479463 w 1895776"/>
                  <a:gd name="connsiteY35" fmla="*/ 200722 h 2141034"/>
                  <a:gd name="connsiteX36" fmla="*/ 1397688 w 1895776"/>
                  <a:gd name="connsiteY36" fmla="*/ 141249 h 2141034"/>
                  <a:gd name="connsiteX37" fmla="*/ 1256439 w 1895776"/>
                  <a:gd name="connsiteY37" fmla="*/ 89210 h 2141034"/>
                  <a:gd name="connsiteX38" fmla="*/ 1182097 w 1895776"/>
                  <a:gd name="connsiteY38" fmla="*/ 59473 h 2141034"/>
                  <a:gd name="connsiteX39" fmla="*/ 1092888 w 1895776"/>
                  <a:gd name="connsiteY39" fmla="*/ 44605 h 2141034"/>
                  <a:gd name="connsiteX40" fmla="*/ 1055717 w 1895776"/>
                  <a:gd name="connsiteY40" fmla="*/ 66908 h 2141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895776" h="2141034">
                    <a:moveTo>
                      <a:pt x="1055717" y="66908"/>
                    </a:moveTo>
                    <a:cubicBezTo>
                      <a:pt x="1024741" y="63191"/>
                      <a:pt x="958198" y="30026"/>
                      <a:pt x="907034" y="22303"/>
                    </a:cubicBezTo>
                    <a:cubicBezTo>
                      <a:pt x="826026" y="10075"/>
                      <a:pt x="743425" y="13271"/>
                      <a:pt x="661707" y="7434"/>
                    </a:cubicBezTo>
                    <a:cubicBezTo>
                      <a:pt x="639324" y="5835"/>
                      <a:pt x="617102" y="2478"/>
                      <a:pt x="594800" y="0"/>
                    </a:cubicBezTo>
                    <a:cubicBezTo>
                      <a:pt x="535327" y="4956"/>
                      <a:pt x="475329" y="5561"/>
                      <a:pt x="416380" y="14869"/>
                    </a:cubicBezTo>
                    <a:cubicBezTo>
                      <a:pt x="376030" y="21240"/>
                      <a:pt x="275184" y="52254"/>
                      <a:pt x="237961" y="81776"/>
                    </a:cubicBezTo>
                    <a:cubicBezTo>
                      <a:pt x="152770" y="149342"/>
                      <a:pt x="98843" y="213224"/>
                      <a:pt x="29805" y="289932"/>
                    </a:cubicBezTo>
                    <a:cubicBezTo>
                      <a:pt x="12103" y="343036"/>
                      <a:pt x="-1068" y="366970"/>
                      <a:pt x="68" y="423747"/>
                    </a:cubicBezTo>
                    <a:cubicBezTo>
                      <a:pt x="2102" y="525447"/>
                      <a:pt x="3493" y="627472"/>
                      <a:pt x="14936" y="728547"/>
                    </a:cubicBezTo>
                    <a:cubicBezTo>
                      <a:pt x="18462" y="759693"/>
                      <a:pt x="33032" y="788653"/>
                      <a:pt x="44673" y="817756"/>
                    </a:cubicBezTo>
                    <a:cubicBezTo>
                      <a:pt x="56122" y="846378"/>
                      <a:pt x="92979" y="913028"/>
                      <a:pt x="111580" y="936703"/>
                    </a:cubicBezTo>
                    <a:cubicBezTo>
                      <a:pt x="124571" y="953237"/>
                      <a:pt x="143133" y="964822"/>
                      <a:pt x="156185" y="981308"/>
                    </a:cubicBezTo>
                    <a:cubicBezTo>
                      <a:pt x="204767" y="1042675"/>
                      <a:pt x="252811" y="1102331"/>
                      <a:pt x="282566" y="1174595"/>
                    </a:cubicBezTo>
                    <a:cubicBezTo>
                      <a:pt x="291517" y="1196333"/>
                      <a:pt x="297434" y="1219200"/>
                      <a:pt x="304868" y="1241503"/>
                    </a:cubicBezTo>
                    <a:cubicBezTo>
                      <a:pt x="307346" y="1266283"/>
                      <a:pt x="311196" y="1290965"/>
                      <a:pt x="312302" y="1315844"/>
                    </a:cubicBezTo>
                    <a:cubicBezTo>
                      <a:pt x="316154" y="1402525"/>
                      <a:pt x="311102" y="1489703"/>
                      <a:pt x="319736" y="1576039"/>
                    </a:cubicBezTo>
                    <a:cubicBezTo>
                      <a:pt x="329270" y="1671382"/>
                      <a:pt x="342849" y="1667071"/>
                      <a:pt x="371776" y="1732156"/>
                    </a:cubicBezTo>
                    <a:cubicBezTo>
                      <a:pt x="384860" y="1761594"/>
                      <a:pt x="391872" y="1794048"/>
                      <a:pt x="408946" y="1821366"/>
                    </a:cubicBezTo>
                    <a:cubicBezTo>
                      <a:pt x="440894" y="1872482"/>
                      <a:pt x="465653" y="1915189"/>
                      <a:pt x="505590" y="1962615"/>
                    </a:cubicBezTo>
                    <a:cubicBezTo>
                      <a:pt x="523649" y="1984060"/>
                      <a:pt x="545934" y="2001592"/>
                      <a:pt x="565063" y="2022088"/>
                    </a:cubicBezTo>
                    <a:cubicBezTo>
                      <a:pt x="580652" y="2038790"/>
                      <a:pt x="591391" y="2060419"/>
                      <a:pt x="609668" y="2074127"/>
                    </a:cubicBezTo>
                    <a:cubicBezTo>
                      <a:pt x="645063" y="2100674"/>
                      <a:pt x="725904" y="2126532"/>
                      <a:pt x="765785" y="2141034"/>
                    </a:cubicBezTo>
                    <a:cubicBezTo>
                      <a:pt x="864907" y="2138556"/>
                      <a:pt x="964269" y="2140924"/>
                      <a:pt x="1063151" y="2133600"/>
                    </a:cubicBezTo>
                    <a:cubicBezTo>
                      <a:pt x="1155121" y="2126788"/>
                      <a:pt x="1169856" y="2107613"/>
                      <a:pt x="1249005" y="2074127"/>
                    </a:cubicBezTo>
                    <a:cubicBezTo>
                      <a:pt x="1285875" y="2058528"/>
                      <a:pt x="1324709" y="2047426"/>
                      <a:pt x="1360517" y="2029522"/>
                    </a:cubicBezTo>
                    <a:cubicBezTo>
                      <a:pt x="1374709" y="2022426"/>
                      <a:pt x="1384233" y="2008196"/>
                      <a:pt x="1397688" y="1999786"/>
                    </a:cubicBezTo>
                    <a:cubicBezTo>
                      <a:pt x="1424018" y="1983330"/>
                      <a:pt x="1452838" y="1971156"/>
                      <a:pt x="1479463" y="1955181"/>
                    </a:cubicBezTo>
                    <a:cubicBezTo>
                      <a:pt x="1531288" y="1924086"/>
                      <a:pt x="1631458" y="1861419"/>
                      <a:pt x="1672751" y="1813932"/>
                    </a:cubicBezTo>
                    <a:cubicBezTo>
                      <a:pt x="1697572" y="1785388"/>
                      <a:pt x="1713854" y="1750354"/>
                      <a:pt x="1732224" y="1717288"/>
                    </a:cubicBezTo>
                    <a:cubicBezTo>
                      <a:pt x="1763444" y="1661092"/>
                      <a:pt x="1797340" y="1605903"/>
                      <a:pt x="1821434" y="1546303"/>
                    </a:cubicBezTo>
                    <a:cubicBezTo>
                      <a:pt x="1856421" y="1459757"/>
                      <a:pt x="1875948" y="1356334"/>
                      <a:pt x="1895776" y="1263805"/>
                    </a:cubicBezTo>
                    <a:cubicBezTo>
                      <a:pt x="1892907" y="1123253"/>
                      <a:pt x="1902746" y="939263"/>
                      <a:pt x="1873473" y="788020"/>
                    </a:cubicBezTo>
                    <a:cubicBezTo>
                      <a:pt x="1865707" y="747895"/>
                      <a:pt x="1857482" y="707561"/>
                      <a:pt x="1843736" y="669073"/>
                    </a:cubicBezTo>
                    <a:cubicBezTo>
                      <a:pt x="1828501" y="626414"/>
                      <a:pt x="1752668" y="497123"/>
                      <a:pt x="1732224" y="468351"/>
                    </a:cubicBezTo>
                    <a:cubicBezTo>
                      <a:pt x="1704073" y="428731"/>
                      <a:pt x="1601962" y="289101"/>
                      <a:pt x="1538936" y="237893"/>
                    </a:cubicBezTo>
                    <a:cubicBezTo>
                      <a:pt x="1520792" y="223151"/>
                      <a:pt x="1498757" y="213923"/>
                      <a:pt x="1479463" y="200722"/>
                    </a:cubicBezTo>
                    <a:cubicBezTo>
                      <a:pt x="1451646" y="181689"/>
                      <a:pt x="1427324" y="157302"/>
                      <a:pt x="1397688" y="141249"/>
                    </a:cubicBezTo>
                    <a:cubicBezTo>
                      <a:pt x="1348675" y="114700"/>
                      <a:pt x="1305518" y="107615"/>
                      <a:pt x="1256439" y="89210"/>
                    </a:cubicBezTo>
                    <a:cubicBezTo>
                      <a:pt x="1231449" y="79839"/>
                      <a:pt x="1208268" y="64707"/>
                      <a:pt x="1182097" y="59473"/>
                    </a:cubicBezTo>
                    <a:cubicBezTo>
                      <a:pt x="1153602" y="53774"/>
                      <a:pt x="1121577" y="46654"/>
                      <a:pt x="1092888" y="44605"/>
                    </a:cubicBezTo>
                    <a:cubicBezTo>
                      <a:pt x="1075586" y="43369"/>
                      <a:pt x="1086693" y="70625"/>
                      <a:pt x="1055717" y="6690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2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0A47388-47C6-C706-DA2A-8E95D6573050}"/>
                  </a:ext>
                </a:extLst>
              </p:cNvPr>
              <p:cNvSpPr/>
              <p:nvPr/>
            </p:nvSpPr>
            <p:spPr>
              <a:xfrm>
                <a:off x="7171500" y="4433130"/>
                <a:ext cx="896771" cy="752475"/>
              </a:xfrm>
              <a:custGeom>
                <a:avLst/>
                <a:gdLst>
                  <a:gd name="connsiteX0" fmla="*/ 688160 w 896771"/>
                  <a:gd name="connsiteY0" fmla="*/ 85725 h 752475"/>
                  <a:gd name="connsiteX1" fmla="*/ 669110 w 896771"/>
                  <a:gd name="connsiteY1" fmla="*/ 61912 h 752475"/>
                  <a:gd name="connsiteX2" fmla="*/ 469085 w 896771"/>
                  <a:gd name="connsiteY2" fmla="*/ 0 h 752475"/>
                  <a:gd name="connsiteX3" fmla="*/ 207147 w 896771"/>
                  <a:gd name="connsiteY3" fmla="*/ 19050 h 752475"/>
                  <a:gd name="connsiteX4" fmla="*/ 173810 w 896771"/>
                  <a:gd name="connsiteY4" fmla="*/ 33337 h 752475"/>
                  <a:gd name="connsiteX5" fmla="*/ 121422 w 896771"/>
                  <a:gd name="connsiteY5" fmla="*/ 71437 h 752475"/>
                  <a:gd name="connsiteX6" fmla="*/ 83322 w 896771"/>
                  <a:gd name="connsiteY6" fmla="*/ 95250 h 752475"/>
                  <a:gd name="connsiteX7" fmla="*/ 40460 w 896771"/>
                  <a:gd name="connsiteY7" fmla="*/ 147637 h 752475"/>
                  <a:gd name="connsiteX8" fmla="*/ 30935 w 896771"/>
                  <a:gd name="connsiteY8" fmla="*/ 176212 h 752475"/>
                  <a:gd name="connsiteX9" fmla="*/ 16647 w 896771"/>
                  <a:gd name="connsiteY9" fmla="*/ 214312 h 752475"/>
                  <a:gd name="connsiteX10" fmla="*/ 7122 w 896771"/>
                  <a:gd name="connsiteY10" fmla="*/ 252412 h 752475"/>
                  <a:gd name="connsiteX11" fmla="*/ 7122 w 896771"/>
                  <a:gd name="connsiteY11" fmla="*/ 428625 h 752475"/>
                  <a:gd name="connsiteX12" fmla="*/ 35697 w 896771"/>
                  <a:gd name="connsiteY12" fmla="*/ 485775 h 752475"/>
                  <a:gd name="connsiteX13" fmla="*/ 92847 w 896771"/>
                  <a:gd name="connsiteY13" fmla="*/ 561975 h 752475"/>
                  <a:gd name="connsiteX14" fmla="*/ 169047 w 896771"/>
                  <a:gd name="connsiteY14" fmla="*/ 642937 h 752475"/>
                  <a:gd name="connsiteX15" fmla="*/ 211910 w 896771"/>
                  <a:gd name="connsiteY15" fmla="*/ 676275 h 752475"/>
                  <a:gd name="connsiteX16" fmla="*/ 297635 w 896771"/>
                  <a:gd name="connsiteY16" fmla="*/ 714375 h 752475"/>
                  <a:gd name="connsiteX17" fmla="*/ 373835 w 896771"/>
                  <a:gd name="connsiteY17" fmla="*/ 733425 h 752475"/>
                  <a:gd name="connsiteX18" fmla="*/ 440510 w 896771"/>
                  <a:gd name="connsiteY18" fmla="*/ 742950 h 752475"/>
                  <a:gd name="connsiteX19" fmla="*/ 497660 w 896771"/>
                  <a:gd name="connsiteY19" fmla="*/ 752475 h 752475"/>
                  <a:gd name="connsiteX20" fmla="*/ 721497 w 896771"/>
                  <a:gd name="connsiteY20" fmla="*/ 728662 h 752475"/>
                  <a:gd name="connsiteX21" fmla="*/ 788172 w 896771"/>
                  <a:gd name="connsiteY21" fmla="*/ 695325 h 752475"/>
                  <a:gd name="connsiteX22" fmla="*/ 864372 w 896771"/>
                  <a:gd name="connsiteY22" fmla="*/ 595312 h 752475"/>
                  <a:gd name="connsiteX23" fmla="*/ 883422 w 896771"/>
                  <a:gd name="connsiteY23" fmla="*/ 547687 h 752475"/>
                  <a:gd name="connsiteX24" fmla="*/ 878660 w 896771"/>
                  <a:gd name="connsiteY24" fmla="*/ 252412 h 752475"/>
                  <a:gd name="connsiteX25" fmla="*/ 845322 w 896771"/>
                  <a:gd name="connsiteY25" fmla="*/ 180975 h 752475"/>
                  <a:gd name="connsiteX26" fmla="*/ 831035 w 896771"/>
                  <a:gd name="connsiteY26" fmla="*/ 161925 h 752475"/>
                  <a:gd name="connsiteX27" fmla="*/ 807222 w 896771"/>
                  <a:gd name="connsiteY27" fmla="*/ 147637 h 752475"/>
                  <a:gd name="connsiteX28" fmla="*/ 792935 w 896771"/>
                  <a:gd name="connsiteY28" fmla="*/ 133350 h 752475"/>
                  <a:gd name="connsiteX29" fmla="*/ 754835 w 896771"/>
                  <a:gd name="connsiteY29" fmla="*/ 114300 h 752475"/>
                  <a:gd name="connsiteX30" fmla="*/ 740547 w 896771"/>
                  <a:gd name="connsiteY30" fmla="*/ 104775 h 752475"/>
                  <a:gd name="connsiteX31" fmla="*/ 688160 w 896771"/>
                  <a:gd name="connsiteY31" fmla="*/ 8572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96771" h="752475">
                    <a:moveTo>
                      <a:pt x="688160" y="85725"/>
                    </a:moveTo>
                    <a:cubicBezTo>
                      <a:pt x="676254" y="78581"/>
                      <a:pt x="678079" y="66696"/>
                      <a:pt x="669110" y="61912"/>
                    </a:cubicBezTo>
                    <a:cubicBezTo>
                      <a:pt x="561512" y="4526"/>
                      <a:pt x="567023" y="12242"/>
                      <a:pt x="469085" y="0"/>
                    </a:cubicBezTo>
                    <a:cubicBezTo>
                      <a:pt x="381772" y="6350"/>
                      <a:pt x="294138" y="9229"/>
                      <a:pt x="207147" y="19050"/>
                    </a:cubicBezTo>
                    <a:cubicBezTo>
                      <a:pt x="195134" y="20406"/>
                      <a:pt x="184126" y="27033"/>
                      <a:pt x="173810" y="33337"/>
                    </a:cubicBezTo>
                    <a:cubicBezTo>
                      <a:pt x="155385" y="44596"/>
                      <a:pt x="139242" y="59244"/>
                      <a:pt x="121422" y="71437"/>
                    </a:cubicBezTo>
                    <a:cubicBezTo>
                      <a:pt x="109062" y="79894"/>
                      <a:pt x="94228" y="84986"/>
                      <a:pt x="83322" y="95250"/>
                    </a:cubicBezTo>
                    <a:cubicBezTo>
                      <a:pt x="66892" y="110714"/>
                      <a:pt x="40460" y="147637"/>
                      <a:pt x="40460" y="147637"/>
                    </a:cubicBezTo>
                    <a:cubicBezTo>
                      <a:pt x="37285" y="157162"/>
                      <a:pt x="34312" y="166757"/>
                      <a:pt x="30935" y="176212"/>
                    </a:cubicBezTo>
                    <a:cubicBezTo>
                      <a:pt x="26373" y="188985"/>
                      <a:pt x="20693" y="201366"/>
                      <a:pt x="16647" y="214312"/>
                    </a:cubicBezTo>
                    <a:cubicBezTo>
                      <a:pt x="12742" y="226807"/>
                      <a:pt x="10297" y="239712"/>
                      <a:pt x="7122" y="252412"/>
                    </a:cubicBezTo>
                    <a:cubicBezTo>
                      <a:pt x="-2079" y="326027"/>
                      <a:pt x="-2667" y="314414"/>
                      <a:pt x="7122" y="428625"/>
                    </a:cubicBezTo>
                    <a:cubicBezTo>
                      <a:pt x="9234" y="453271"/>
                      <a:pt x="23657" y="465708"/>
                      <a:pt x="35697" y="485775"/>
                    </a:cubicBezTo>
                    <a:cubicBezTo>
                      <a:pt x="66929" y="537829"/>
                      <a:pt x="3592" y="461565"/>
                      <a:pt x="92847" y="561975"/>
                    </a:cubicBezTo>
                    <a:cubicBezTo>
                      <a:pt x="116242" y="588294"/>
                      <a:pt x="142458" y="619476"/>
                      <a:pt x="169047" y="642937"/>
                    </a:cubicBezTo>
                    <a:cubicBezTo>
                      <a:pt x="182619" y="654913"/>
                      <a:pt x="195720" y="668180"/>
                      <a:pt x="211910" y="676275"/>
                    </a:cubicBezTo>
                    <a:cubicBezTo>
                      <a:pt x="241063" y="690852"/>
                      <a:pt x="266015" y="704646"/>
                      <a:pt x="297635" y="714375"/>
                    </a:cubicBezTo>
                    <a:cubicBezTo>
                      <a:pt x="322659" y="722075"/>
                      <a:pt x="348162" y="728290"/>
                      <a:pt x="373835" y="733425"/>
                    </a:cubicBezTo>
                    <a:cubicBezTo>
                      <a:pt x="395850" y="737828"/>
                      <a:pt x="418320" y="739536"/>
                      <a:pt x="440510" y="742950"/>
                    </a:cubicBezTo>
                    <a:cubicBezTo>
                      <a:pt x="459598" y="745887"/>
                      <a:pt x="478610" y="749300"/>
                      <a:pt x="497660" y="752475"/>
                    </a:cubicBezTo>
                    <a:cubicBezTo>
                      <a:pt x="594238" y="749457"/>
                      <a:pt x="639963" y="759588"/>
                      <a:pt x="721497" y="728662"/>
                    </a:cubicBezTo>
                    <a:cubicBezTo>
                      <a:pt x="744730" y="719850"/>
                      <a:pt x="765947" y="706437"/>
                      <a:pt x="788172" y="695325"/>
                    </a:cubicBezTo>
                    <a:cubicBezTo>
                      <a:pt x="825321" y="654049"/>
                      <a:pt x="838526" y="644656"/>
                      <a:pt x="864372" y="595312"/>
                    </a:cubicBezTo>
                    <a:cubicBezTo>
                      <a:pt x="872305" y="580166"/>
                      <a:pt x="877072" y="563562"/>
                      <a:pt x="883422" y="547687"/>
                    </a:cubicBezTo>
                    <a:cubicBezTo>
                      <a:pt x="903078" y="419925"/>
                      <a:pt x="900641" y="464897"/>
                      <a:pt x="878660" y="252412"/>
                    </a:cubicBezTo>
                    <a:cubicBezTo>
                      <a:pt x="875557" y="222415"/>
                      <a:pt x="861472" y="204047"/>
                      <a:pt x="845322" y="180975"/>
                    </a:cubicBezTo>
                    <a:cubicBezTo>
                      <a:pt x="840770" y="174472"/>
                      <a:pt x="837008" y="167152"/>
                      <a:pt x="831035" y="161925"/>
                    </a:cubicBezTo>
                    <a:cubicBezTo>
                      <a:pt x="824069" y="155829"/>
                      <a:pt x="814627" y="153191"/>
                      <a:pt x="807222" y="147637"/>
                    </a:cubicBezTo>
                    <a:cubicBezTo>
                      <a:pt x="801834" y="143596"/>
                      <a:pt x="798617" y="136966"/>
                      <a:pt x="792935" y="133350"/>
                    </a:cubicBezTo>
                    <a:cubicBezTo>
                      <a:pt x="780956" y="125727"/>
                      <a:pt x="766649" y="122176"/>
                      <a:pt x="754835" y="114300"/>
                    </a:cubicBezTo>
                    <a:cubicBezTo>
                      <a:pt x="750072" y="111125"/>
                      <a:pt x="745667" y="107335"/>
                      <a:pt x="740547" y="104775"/>
                    </a:cubicBezTo>
                    <a:cubicBezTo>
                      <a:pt x="740536" y="104770"/>
                      <a:pt x="700066" y="92869"/>
                      <a:pt x="688160" y="8572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2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8F274EE-9857-2D9D-8509-9CF38B63D65A}"/>
                  </a:ext>
                </a:extLst>
              </p:cNvPr>
              <p:cNvSpPr/>
              <p:nvPr/>
            </p:nvSpPr>
            <p:spPr>
              <a:xfrm>
                <a:off x="6713071" y="4583756"/>
                <a:ext cx="1622253" cy="918591"/>
              </a:xfrm>
              <a:custGeom>
                <a:avLst/>
                <a:gdLst>
                  <a:gd name="connsiteX0" fmla="*/ 1018478 w 1622253"/>
                  <a:gd name="connsiteY0" fmla="*/ 11626 h 918591"/>
                  <a:gd name="connsiteX1" fmla="*/ 185854 w 1622253"/>
                  <a:gd name="connsiteY1" fmla="*/ 152874 h 918591"/>
                  <a:gd name="connsiteX2" fmla="*/ 59474 w 1622253"/>
                  <a:gd name="connsiteY2" fmla="*/ 264387 h 918591"/>
                  <a:gd name="connsiteX3" fmla="*/ 0 w 1622253"/>
                  <a:gd name="connsiteY3" fmla="*/ 390767 h 918591"/>
                  <a:gd name="connsiteX4" fmla="*/ 22303 w 1622253"/>
                  <a:gd name="connsiteY4" fmla="*/ 561752 h 918591"/>
                  <a:gd name="connsiteX5" fmla="*/ 74342 w 1622253"/>
                  <a:gd name="connsiteY5" fmla="*/ 658396 h 918591"/>
                  <a:gd name="connsiteX6" fmla="*/ 252761 w 1622253"/>
                  <a:gd name="connsiteY6" fmla="*/ 844250 h 918591"/>
                  <a:gd name="connsiteX7" fmla="*/ 304800 w 1622253"/>
                  <a:gd name="connsiteY7" fmla="*/ 873987 h 918591"/>
                  <a:gd name="connsiteX8" fmla="*/ 438615 w 1622253"/>
                  <a:gd name="connsiteY8" fmla="*/ 903723 h 918591"/>
                  <a:gd name="connsiteX9" fmla="*/ 594732 w 1622253"/>
                  <a:gd name="connsiteY9" fmla="*/ 918591 h 918591"/>
                  <a:gd name="connsiteX10" fmla="*/ 1137425 w 1622253"/>
                  <a:gd name="connsiteY10" fmla="*/ 903723 h 918591"/>
                  <a:gd name="connsiteX11" fmla="*/ 1263805 w 1622253"/>
                  <a:gd name="connsiteY11" fmla="*/ 851684 h 918591"/>
                  <a:gd name="connsiteX12" fmla="*/ 1531435 w 1622253"/>
                  <a:gd name="connsiteY12" fmla="*/ 680699 h 918591"/>
                  <a:gd name="connsiteX13" fmla="*/ 1605776 w 1622253"/>
                  <a:gd name="connsiteY13" fmla="*/ 591489 h 918591"/>
                  <a:gd name="connsiteX14" fmla="*/ 1605776 w 1622253"/>
                  <a:gd name="connsiteY14" fmla="*/ 331294 h 918591"/>
                  <a:gd name="connsiteX15" fmla="*/ 1576039 w 1622253"/>
                  <a:gd name="connsiteY15" fmla="*/ 271821 h 918591"/>
                  <a:gd name="connsiteX16" fmla="*/ 1494264 w 1622253"/>
                  <a:gd name="connsiteY16" fmla="*/ 145440 h 918591"/>
                  <a:gd name="connsiteX17" fmla="*/ 1457093 w 1622253"/>
                  <a:gd name="connsiteY17" fmla="*/ 100835 h 918591"/>
                  <a:gd name="connsiteX18" fmla="*/ 1330713 w 1622253"/>
                  <a:gd name="connsiteY18" fmla="*/ 26494 h 918591"/>
                  <a:gd name="connsiteX19" fmla="*/ 1286108 w 1622253"/>
                  <a:gd name="connsiteY19" fmla="*/ 19060 h 918591"/>
                  <a:gd name="connsiteX20" fmla="*/ 1018478 w 1622253"/>
                  <a:gd name="connsiteY20" fmla="*/ 11626 h 91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22253" h="918591">
                    <a:moveTo>
                      <a:pt x="1018478" y="11626"/>
                    </a:moveTo>
                    <a:cubicBezTo>
                      <a:pt x="835102" y="33928"/>
                      <a:pt x="877053" y="-12280"/>
                      <a:pt x="185854" y="152874"/>
                    </a:cubicBezTo>
                    <a:cubicBezTo>
                      <a:pt x="164066" y="158080"/>
                      <a:pt x="72195" y="248486"/>
                      <a:pt x="59474" y="264387"/>
                    </a:cubicBezTo>
                    <a:cubicBezTo>
                      <a:pt x="33686" y="296622"/>
                      <a:pt x="14192" y="355289"/>
                      <a:pt x="0" y="390767"/>
                    </a:cubicBezTo>
                    <a:cubicBezTo>
                      <a:pt x="7434" y="447762"/>
                      <a:pt x="6919" y="506371"/>
                      <a:pt x="22303" y="561752"/>
                    </a:cubicBezTo>
                    <a:cubicBezTo>
                      <a:pt x="32096" y="597005"/>
                      <a:pt x="52988" y="628686"/>
                      <a:pt x="74342" y="658396"/>
                    </a:cubicBezTo>
                    <a:cubicBezTo>
                      <a:pt x="140253" y="750098"/>
                      <a:pt x="171823" y="790291"/>
                      <a:pt x="252761" y="844250"/>
                    </a:cubicBezTo>
                    <a:cubicBezTo>
                      <a:pt x="269384" y="855332"/>
                      <a:pt x="285772" y="867898"/>
                      <a:pt x="304800" y="873987"/>
                    </a:cubicBezTo>
                    <a:cubicBezTo>
                      <a:pt x="348319" y="887913"/>
                      <a:pt x="393453" y="896775"/>
                      <a:pt x="438615" y="903723"/>
                    </a:cubicBezTo>
                    <a:cubicBezTo>
                      <a:pt x="490282" y="911672"/>
                      <a:pt x="542693" y="913635"/>
                      <a:pt x="594732" y="918591"/>
                    </a:cubicBezTo>
                    <a:cubicBezTo>
                      <a:pt x="775630" y="913635"/>
                      <a:pt x="957358" y="921730"/>
                      <a:pt x="1137425" y="903723"/>
                    </a:cubicBezTo>
                    <a:cubicBezTo>
                      <a:pt x="1182757" y="899190"/>
                      <a:pt x="1223057" y="872058"/>
                      <a:pt x="1263805" y="851684"/>
                    </a:cubicBezTo>
                    <a:cubicBezTo>
                      <a:pt x="1334205" y="816484"/>
                      <a:pt x="1468289" y="738793"/>
                      <a:pt x="1531435" y="680699"/>
                    </a:cubicBezTo>
                    <a:cubicBezTo>
                      <a:pt x="1559922" y="654491"/>
                      <a:pt x="1580996" y="621226"/>
                      <a:pt x="1605776" y="591489"/>
                    </a:cubicBezTo>
                    <a:cubicBezTo>
                      <a:pt x="1622197" y="476543"/>
                      <a:pt x="1632678" y="461318"/>
                      <a:pt x="1605776" y="331294"/>
                    </a:cubicBezTo>
                    <a:cubicBezTo>
                      <a:pt x="1601285" y="309589"/>
                      <a:pt x="1586803" y="291196"/>
                      <a:pt x="1576039" y="271821"/>
                    </a:cubicBezTo>
                    <a:cubicBezTo>
                      <a:pt x="1549914" y="224796"/>
                      <a:pt x="1526511" y="187361"/>
                      <a:pt x="1494264" y="145440"/>
                    </a:cubicBezTo>
                    <a:cubicBezTo>
                      <a:pt x="1482463" y="130099"/>
                      <a:pt x="1471788" y="113431"/>
                      <a:pt x="1457093" y="100835"/>
                    </a:cubicBezTo>
                    <a:cubicBezTo>
                      <a:pt x="1433090" y="80261"/>
                      <a:pt x="1363434" y="38180"/>
                      <a:pt x="1330713" y="26494"/>
                    </a:cubicBezTo>
                    <a:cubicBezTo>
                      <a:pt x="1316518" y="21424"/>
                      <a:pt x="1301006" y="21352"/>
                      <a:pt x="1286108" y="19060"/>
                    </a:cubicBezTo>
                    <a:cubicBezTo>
                      <a:pt x="1183116" y="3215"/>
                      <a:pt x="1201854" y="-10676"/>
                      <a:pt x="1018478" y="1162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2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DB482A-67CC-D637-2338-920260EC3CB7}"/>
                  </a:ext>
                </a:extLst>
              </p:cNvPr>
              <p:cNvSpPr/>
              <p:nvPr/>
            </p:nvSpPr>
            <p:spPr>
              <a:xfrm>
                <a:off x="7524197" y="4746445"/>
                <a:ext cx="178420" cy="178420"/>
              </a:xfrm>
              <a:prstGeom prst="ellipse">
                <a:avLst/>
              </a:prstGeom>
              <a:solidFill>
                <a:schemeClr val="tx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8" name="Group 77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``x&quot;$&#10;&#10;\end{document}&#10;" title="IguanaTex Vector Display">
                <a:extLst>
                  <a:ext uri="{FF2B5EF4-FFF2-40B4-BE49-F238E27FC236}">
                    <a16:creationId xmlns:a16="http://schemas.microsoft.com/office/drawing/2014/main" id="{8EE630B6-247C-7A54-A25F-402F7503CAA0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74"/>
                </p:custDataLst>
              </p:nvPr>
            </p:nvGrpSpPr>
            <p:grpSpPr>
              <a:xfrm>
                <a:off x="7563489" y="4426095"/>
                <a:ext cx="504782" cy="275247"/>
                <a:chOff x="5669456" y="4728702"/>
                <a:chExt cx="504782" cy="275247"/>
              </a:xfrm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9F1C713-BBC3-6CE3-1DD1-BCD8E685D255}"/>
                    </a:ext>
                  </a:extLst>
                </p:cNvPr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5669456" y="4729093"/>
                  <a:ext cx="125146" cy="116736"/>
                </a:xfrm>
                <a:custGeom>
                  <a:avLst/>
                  <a:gdLst>
                    <a:gd name="connsiteX0" fmla="*/ 47903 w 125146"/>
                    <a:gd name="connsiteY0" fmla="*/ 96107 h 116736"/>
                    <a:gd name="connsiteX1" fmla="*/ 26780 w 125146"/>
                    <a:gd name="connsiteY1" fmla="*/ 75414 h 116736"/>
                    <a:gd name="connsiteX2" fmla="*/ 10838 w 125146"/>
                    <a:gd name="connsiteY2" fmla="*/ 81661 h 116736"/>
                    <a:gd name="connsiteX3" fmla="*/ 9642 w 125146"/>
                    <a:gd name="connsiteY3" fmla="*/ 82832 h 116736"/>
                    <a:gd name="connsiteX4" fmla="*/ 8845 w 125146"/>
                    <a:gd name="connsiteY4" fmla="*/ 75805 h 116736"/>
                    <a:gd name="connsiteX5" fmla="*/ 36744 w 125146"/>
                    <a:gd name="connsiteY5" fmla="*/ 10995 h 116736"/>
                    <a:gd name="connsiteX6" fmla="*/ 41526 w 125146"/>
                    <a:gd name="connsiteY6" fmla="*/ 4357 h 116736"/>
                    <a:gd name="connsiteX7" fmla="*/ 37541 w 125146"/>
                    <a:gd name="connsiteY7" fmla="*/ 63 h 116736"/>
                    <a:gd name="connsiteX8" fmla="*/ 77 w 125146"/>
                    <a:gd name="connsiteY8" fmla="*/ 75805 h 116736"/>
                    <a:gd name="connsiteX9" fmla="*/ 26780 w 125146"/>
                    <a:gd name="connsiteY9" fmla="*/ 116799 h 116736"/>
                    <a:gd name="connsiteX10" fmla="*/ 47903 w 125146"/>
                    <a:gd name="connsiteY10" fmla="*/ 96107 h 116736"/>
                    <a:gd name="connsiteX11" fmla="*/ 125223 w 125146"/>
                    <a:gd name="connsiteY11" fmla="*/ 96107 h 116736"/>
                    <a:gd name="connsiteX12" fmla="*/ 104100 w 125146"/>
                    <a:gd name="connsiteY12" fmla="*/ 75414 h 116736"/>
                    <a:gd name="connsiteX13" fmla="*/ 88157 w 125146"/>
                    <a:gd name="connsiteY13" fmla="*/ 81661 h 116736"/>
                    <a:gd name="connsiteX14" fmla="*/ 86962 w 125146"/>
                    <a:gd name="connsiteY14" fmla="*/ 82832 h 116736"/>
                    <a:gd name="connsiteX15" fmla="*/ 86165 w 125146"/>
                    <a:gd name="connsiteY15" fmla="*/ 75805 h 116736"/>
                    <a:gd name="connsiteX16" fmla="*/ 114064 w 125146"/>
                    <a:gd name="connsiteY16" fmla="*/ 10995 h 116736"/>
                    <a:gd name="connsiteX17" fmla="*/ 118846 w 125146"/>
                    <a:gd name="connsiteY17" fmla="*/ 4357 h 116736"/>
                    <a:gd name="connsiteX18" fmla="*/ 114861 w 125146"/>
                    <a:gd name="connsiteY18" fmla="*/ 63 h 116736"/>
                    <a:gd name="connsiteX19" fmla="*/ 77396 w 125146"/>
                    <a:gd name="connsiteY19" fmla="*/ 75805 h 116736"/>
                    <a:gd name="connsiteX20" fmla="*/ 104100 w 125146"/>
                    <a:gd name="connsiteY20" fmla="*/ 116799 h 116736"/>
                    <a:gd name="connsiteX21" fmla="*/ 125223 w 125146"/>
                    <a:gd name="connsiteY21" fmla="*/ 96107 h 116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5146" h="116736">
                      <a:moveTo>
                        <a:pt x="47903" y="96107"/>
                      </a:moveTo>
                      <a:cubicBezTo>
                        <a:pt x="47903" y="85956"/>
                        <a:pt x="41128" y="75414"/>
                        <a:pt x="26780" y="75414"/>
                      </a:cubicBezTo>
                      <a:cubicBezTo>
                        <a:pt x="18809" y="75414"/>
                        <a:pt x="13229" y="79318"/>
                        <a:pt x="10838" y="81661"/>
                      </a:cubicBezTo>
                      <a:cubicBezTo>
                        <a:pt x="10439" y="82442"/>
                        <a:pt x="10041" y="82832"/>
                        <a:pt x="9642" y="82832"/>
                      </a:cubicBezTo>
                      <a:cubicBezTo>
                        <a:pt x="8845" y="82832"/>
                        <a:pt x="8845" y="77366"/>
                        <a:pt x="8845" y="75805"/>
                      </a:cubicBezTo>
                      <a:cubicBezTo>
                        <a:pt x="8845" y="63311"/>
                        <a:pt x="11635" y="35201"/>
                        <a:pt x="36744" y="10995"/>
                      </a:cubicBezTo>
                      <a:cubicBezTo>
                        <a:pt x="41526" y="6310"/>
                        <a:pt x="41526" y="5529"/>
                        <a:pt x="41526" y="4357"/>
                      </a:cubicBezTo>
                      <a:cubicBezTo>
                        <a:pt x="41526" y="1624"/>
                        <a:pt x="39534" y="63"/>
                        <a:pt x="37541" y="63"/>
                      </a:cubicBezTo>
                      <a:cubicBezTo>
                        <a:pt x="33157" y="63"/>
                        <a:pt x="77" y="29735"/>
                        <a:pt x="77" y="75805"/>
                      </a:cubicBezTo>
                      <a:cubicBezTo>
                        <a:pt x="77" y="99230"/>
                        <a:pt x="9642" y="116799"/>
                        <a:pt x="26780" y="116799"/>
                      </a:cubicBezTo>
                      <a:cubicBezTo>
                        <a:pt x="40729" y="116799"/>
                        <a:pt x="47903" y="106257"/>
                        <a:pt x="47903" y="96107"/>
                      </a:cubicBezTo>
                      <a:close/>
                      <a:moveTo>
                        <a:pt x="125223" y="96107"/>
                      </a:moveTo>
                      <a:cubicBezTo>
                        <a:pt x="125223" y="85956"/>
                        <a:pt x="118448" y="75414"/>
                        <a:pt x="104100" y="75414"/>
                      </a:cubicBezTo>
                      <a:cubicBezTo>
                        <a:pt x="96129" y="75414"/>
                        <a:pt x="90549" y="79318"/>
                        <a:pt x="88157" y="81661"/>
                      </a:cubicBezTo>
                      <a:cubicBezTo>
                        <a:pt x="87759" y="82442"/>
                        <a:pt x="87360" y="82832"/>
                        <a:pt x="86962" y="82832"/>
                      </a:cubicBezTo>
                      <a:cubicBezTo>
                        <a:pt x="86165" y="82832"/>
                        <a:pt x="86165" y="77366"/>
                        <a:pt x="86165" y="75805"/>
                      </a:cubicBezTo>
                      <a:cubicBezTo>
                        <a:pt x="86165" y="63311"/>
                        <a:pt x="88955" y="35201"/>
                        <a:pt x="114064" y="10995"/>
                      </a:cubicBezTo>
                      <a:cubicBezTo>
                        <a:pt x="118846" y="6310"/>
                        <a:pt x="118846" y="5529"/>
                        <a:pt x="118846" y="4357"/>
                      </a:cubicBezTo>
                      <a:cubicBezTo>
                        <a:pt x="118846" y="1624"/>
                        <a:pt x="116853" y="63"/>
                        <a:pt x="114861" y="63"/>
                      </a:cubicBezTo>
                      <a:cubicBezTo>
                        <a:pt x="110477" y="63"/>
                        <a:pt x="77396" y="29735"/>
                        <a:pt x="77396" y="75805"/>
                      </a:cubicBezTo>
                      <a:cubicBezTo>
                        <a:pt x="77396" y="99230"/>
                        <a:pt x="86962" y="116799"/>
                        <a:pt x="104100" y="116799"/>
                      </a:cubicBezTo>
                      <a:cubicBezTo>
                        <a:pt x="118049" y="116799"/>
                        <a:pt x="125223" y="106257"/>
                        <a:pt x="125223" y="9610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9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1895881B-6055-AA7D-C1C9-4FEA0F54E742}"/>
                    </a:ext>
                  </a:extLst>
                </p:cNvPr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5819712" y="4827088"/>
                  <a:ext cx="198480" cy="176861"/>
                </a:xfrm>
                <a:custGeom>
                  <a:avLst/>
                  <a:gdLst>
                    <a:gd name="connsiteX0" fmla="*/ 121641 w 198480"/>
                    <a:gd name="connsiteY0" fmla="*/ 54722 h 176861"/>
                    <a:gd name="connsiteX1" fmla="*/ 161098 w 198480"/>
                    <a:gd name="connsiteY1" fmla="*/ 8652 h 176861"/>
                    <a:gd name="connsiteX2" fmla="*/ 181026 w 198480"/>
                    <a:gd name="connsiteY2" fmla="*/ 13728 h 176861"/>
                    <a:gd name="connsiteX3" fmla="*/ 161895 w 198480"/>
                    <a:gd name="connsiteY3" fmla="*/ 34810 h 176861"/>
                    <a:gd name="connsiteX4" fmla="*/ 177040 w 198480"/>
                    <a:gd name="connsiteY4" fmla="*/ 48475 h 176861"/>
                    <a:gd name="connsiteX5" fmla="*/ 198562 w 198480"/>
                    <a:gd name="connsiteY5" fmla="*/ 25831 h 176861"/>
                    <a:gd name="connsiteX6" fmla="*/ 161497 w 198480"/>
                    <a:gd name="connsiteY6" fmla="*/ 63 h 176861"/>
                    <a:gd name="connsiteX7" fmla="*/ 119648 w 198480"/>
                    <a:gd name="connsiteY7" fmla="*/ 29735 h 176861"/>
                    <a:gd name="connsiteX8" fmla="*/ 76604 w 198480"/>
                    <a:gd name="connsiteY8" fmla="*/ 63 h 176861"/>
                    <a:gd name="connsiteX9" fmla="*/ 12437 w 198480"/>
                    <a:gd name="connsiteY9" fmla="*/ 60188 h 176861"/>
                    <a:gd name="connsiteX10" fmla="*/ 17220 w 198480"/>
                    <a:gd name="connsiteY10" fmla="*/ 64092 h 176861"/>
                    <a:gd name="connsiteX11" fmla="*/ 22401 w 198480"/>
                    <a:gd name="connsiteY11" fmla="*/ 59797 h 176861"/>
                    <a:gd name="connsiteX12" fmla="*/ 75807 w 198480"/>
                    <a:gd name="connsiteY12" fmla="*/ 8652 h 176861"/>
                    <a:gd name="connsiteX13" fmla="*/ 97329 w 198480"/>
                    <a:gd name="connsiteY13" fmla="*/ 34810 h 176861"/>
                    <a:gd name="connsiteX14" fmla="*/ 75807 w 198480"/>
                    <a:gd name="connsiteY14" fmla="*/ 127731 h 176861"/>
                    <a:gd name="connsiteX15" fmla="*/ 37944 w 198480"/>
                    <a:gd name="connsiteY15" fmla="*/ 168335 h 176861"/>
                    <a:gd name="connsiteX16" fmla="*/ 18017 w 198480"/>
                    <a:gd name="connsiteY16" fmla="*/ 163259 h 176861"/>
                    <a:gd name="connsiteX17" fmla="*/ 36749 w 198480"/>
                    <a:gd name="connsiteY17" fmla="*/ 142176 h 176861"/>
                    <a:gd name="connsiteX18" fmla="*/ 22002 w 198480"/>
                    <a:gd name="connsiteY18" fmla="*/ 128512 h 176861"/>
                    <a:gd name="connsiteX19" fmla="*/ 82 w 198480"/>
                    <a:gd name="connsiteY19" fmla="*/ 151156 h 176861"/>
                    <a:gd name="connsiteX20" fmla="*/ 37546 w 198480"/>
                    <a:gd name="connsiteY20" fmla="*/ 176924 h 176861"/>
                    <a:gd name="connsiteX21" fmla="*/ 79394 w 198480"/>
                    <a:gd name="connsiteY21" fmla="*/ 147252 h 176861"/>
                    <a:gd name="connsiteX22" fmla="*/ 122438 w 198480"/>
                    <a:gd name="connsiteY22" fmla="*/ 176924 h 176861"/>
                    <a:gd name="connsiteX23" fmla="*/ 186207 w 198480"/>
                    <a:gd name="connsiteY23" fmla="*/ 116799 h 176861"/>
                    <a:gd name="connsiteX24" fmla="*/ 181424 w 198480"/>
                    <a:gd name="connsiteY24" fmla="*/ 112895 h 176861"/>
                    <a:gd name="connsiteX25" fmla="*/ 176243 w 198480"/>
                    <a:gd name="connsiteY25" fmla="*/ 117189 h 176861"/>
                    <a:gd name="connsiteX26" fmla="*/ 123235 w 198480"/>
                    <a:gd name="connsiteY26" fmla="*/ 168335 h 176861"/>
                    <a:gd name="connsiteX27" fmla="*/ 101315 w 198480"/>
                    <a:gd name="connsiteY27" fmla="*/ 142567 h 176861"/>
                    <a:gd name="connsiteX28" fmla="*/ 108090 w 198480"/>
                    <a:gd name="connsiteY28" fmla="*/ 108210 h 176861"/>
                    <a:gd name="connsiteX29" fmla="*/ 121641 w 198480"/>
                    <a:gd name="connsiteY29" fmla="*/ 54722 h 176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98480" h="176861">
                      <a:moveTo>
                        <a:pt x="121641" y="54722"/>
                      </a:moveTo>
                      <a:cubicBezTo>
                        <a:pt x="124032" y="44571"/>
                        <a:pt x="133199" y="8652"/>
                        <a:pt x="161098" y="8652"/>
                      </a:cubicBezTo>
                      <a:cubicBezTo>
                        <a:pt x="163091" y="8652"/>
                        <a:pt x="172656" y="8652"/>
                        <a:pt x="181026" y="13728"/>
                      </a:cubicBezTo>
                      <a:cubicBezTo>
                        <a:pt x="169866" y="15680"/>
                        <a:pt x="161895" y="25440"/>
                        <a:pt x="161895" y="34810"/>
                      </a:cubicBezTo>
                      <a:cubicBezTo>
                        <a:pt x="161895" y="41057"/>
                        <a:pt x="166279" y="48475"/>
                        <a:pt x="177040" y="48475"/>
                      </a:cubicBezTo>
                      <a:cubicBezTo>
                        <a:pt x="185809" y="48475"/>
                        <a:pt x="198562" y="41447"/>
                        <a:pt x="198562" y="25831"/>
                      </a:cubicBezTo>
                      <a:cubicBezTo>
                        <a:pt x="198562" y="5529"/>
                        <a:pt x="175048" y="63"/>
                        <a:pt x="161497" y="63"/>
                      </a:cubicBezTo>
                      <a:cubicBezTo>
                        <a:pt x="138380" y="63"/>
                        <a:pt x="124431" y="20755"/>
                        <a:pt x="119648" y="29735"/>
                      </a:cubicBezTo>
                      <a:cubicBezTo>
                        <a:pt x="109684" y="3967"/>
                        <a:pt x="88162" y="63"/>
                        <a:pt x="76604" y="63"/>
                      </a:cubicBezTo>
                      <a:cubicBezTo>
                        <a:pt x="35155" y="63"/>
                        <a:pt x="12437" y="50427"/>
                        <a:pt x="12437" y="60188"/>
                      </a:cubicBezTo>
                      <a:cubicBezTo>
                        <a:pt x="12437" y="64092"/>
                        <a:pt x="16422" y="64092"/>
                        <a:pt x="17220" y="64092"/>
                      </a:cubicBezTo>
                      <a:cubicBezTo>
                        <a:pt x="20408" y="64092"/>
                        <a:pt x="21604" y="63311"/>
                        <a:pt x="22401" y="59797"/>
                      </a:cubicBezTo>
                      <a:cubicBezTo>
                        <a:pt x="35952" y="18413"/>
                        <a:pt x="62256" y="8652"/>
                        <a:pt x="75807" y="8652"/>
                      </a:cubicBezTo>
                      <a:cubicBezTo>
                        <a:pt x="83380" y="8652"/>
                        <a:pt x="97329" y="12166"/>
                        <a:pt x="97329" y="34810"/>
                      </a:cubicBezTo>
                      <a:cubicBezTo>
                        <a:pt x="97329" y="46913"/>
                        <a:pt x="90554" y="73072"/>
                        <a:pt x="75807" y="127731"/>
                      </a:cubicBezTo>
                      <a:cubicBezTo>
                        <a:pt x="69430" y="151937"/>
                        <a:pt x="55481" y="168335"/>
                        <a:pt x="37944" y="168335"/>
                      </a:cubicBezTo>
                      <a:cubicBezTo>
                        <a:pt x="35553" y="168335"/>
                        <a:pt x="26386" y="168335"/>
                        <a:pt x="18017" y="163259"/>
                      </a:cubicBezTo>
                      <a:cubicBezTo>
                        <a:pt x="27981" y="161307"/>
                        <a:pt x="36749" y="153108"/>
                        <a:pt x="36749" y="142176"/>
                      </a:cubicBezTo>
                      <a:cubicBezTo>
                        <a:pt x="36749" y="131635"/>
                        <a:pt x="27981" y="128512"/>
                        <a:pt x="22002" y="128512"/>
                      </a:cubicBezTo>
                      <a:cubicBezTo>
                        <a:pt x="10046" y="128512"/>
                        <a:pt x="82" y="138662"/>
                        <a:pt x="82" y="151156"/>
                      </a:cubicBezTo>
                      <a:cubicBezTo>
                        <a:pt x="82" y="169115"/>
                        <a:pt x="20009" y="176924"/>
                        <a:pt x="37546" y="176924"/>
                      </a:cubicBezTo>
                      <a:cubicBezTo>
                        <a:pt x="63851" y="176924"/>
                        <a:pt x="78199" y="149594"/>
                        <a:pt x="79394" y="147252"/>
                      </a:cubicBezTo>
                      <a:cubicBezTo>
                        <a:pt x="84177" y="161697"/>
                        <a:pt x="98525" y="176924"/>
                        <a:pt x="122438" y="176924"/>
                      </a:cubicBezTo>
                      <a:cubicBezTo>
                        <a:pt x="163489" y="176924"/>
                        <a:pt x="186207" y="126559"/>
                        <a:pt x="186207" y="116799"/>
                      </a:cubicBezTo>
                      <a:cubicBezTo>
                        <a:pt x="186207" y="112895"/>
                        <a:pt x="182620" y="112895"/>
                        <a:pt x="181424" y="112895"/>
                      </a:cubicBezTo>
                      <a:cubicBezTo>
                        <a:pt x="177837" y="112895"/>
                        <a:pt x="177040" y="114456"/>
                        <a:pt x="176243" y="117189"/>
                      </a:cubicBezTo>
                      <a:cubicBezTo>
                        <a:pt x="163091" y="158964"/>
                        <a:pt x="135989" y="168335"/>
                        <a:pt x="123235" y="168335"/>
                      </a:cubicBezTo>
                      <a:cubicBezTo>
                        <a:pt x="107692" y="168335"/>
                        <a:pt x="101315" y="155841"/>
                        <a:pt x="101315" y="142567"/>
                      </a:cubicBezTo>
                      <a:cubicBezTo>
                        <a:pt x="101315" y="133977"/>
                        <a:pt x="103706" y="125388"/>
                        <a:pt x="108090" y="108210"/>
                      </a:cubicBezTo>
                      <a:lnTo>
                        <a:pt x="121641" y="547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9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9568DEF1-A399-E5AE-ECA4-96B8B8DC0AF1}"/>
                    </a:ext>
                  </a:extLst>
                </p:cNvPr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6049092" y="4728702"/>
                  <a:ext cx="125146" cy="116736"/>
                </a:xfrm>
                <a:custGeom>
                  <a:avLst/>
                  <a:gdLst>
                    <a:gd name="connsiteX0" fmla="*/ 47914 w 125146"/>
                    <a:gd name="connsiteY0" fmla="*/ 41057 h 116736"/>
                    <a:gd name="connsiteX1" fmla="*/ 21211 w 125146"/>
                    <a:gd name="connsiteY1" fmla="*/ 63 h 116736"/>
                    <a:gd name="connsiteX2" fmla="*/ 87 w 125146"/>
                    <a:gd name="connsiteY2" fmla="*/ 20755 h 116736"/>
                    <a:gd name="connsiteX3" fmla="*/ 21211 w 125146"/>
                    <a:gd name="connsiteY3" fmla="*/ 41447 h 116736"/>
                    <a:gd name="connsiteX4" fmla="*/ 37153 w 125146"/>
                    <a:gd name="connsiteY4" fmla="*/ 35201 h 116736"/>
                    <a:gd name="connsiteX5" fmla="*/ 38349 w 125146"/>
                    <a:gd name="connsiteY5" fmla="*/ 34029 h 116736"/>
                    <a:gd name="connsiteX6" fmla="*/ 39146 w 125146"/>
                    <a:gd name="connsiteY6" fmla="*/ 41057 h 116736"/>
                    <a:gd name="connsiteX7" fmla="*/ 11247 w 125146"/>
                    <a:gd name="connsiteY7" fmla="*/ 105867 h 116736"/>
                    <a:gd name="connsiteX8" fmla="*/ 6464 w 125146"/>
                    <a:gd name="connsiteY8" fmla="*/ 112504 h 116736"/>
                    <a:gd name="connsiteX9" fmla="*/ 10450 w 125146"/>
                    <a:gd name="connsiteY9" fmla="*/ 116799 h 116736"/>
                    <a:gd name="connsiteX10" fmla="*/ 47914 w 125146"/>
                    <a:gd name="connsiteY10" fmla="*/ 41057 h 116736"/>
                    <a:gd name="connsiteX11" fmla="*/ 125234 w 125146"/>
                    <a:gd name="connsiteY11" fmla="*/ 41057 h 116736"/>
                    <a:gd name="connsiteX12" fmla="*/ 98531 w 125146"/>
                    <a:gd name="connsiteY12" fmla="*/ 63 h 116736"/>
                    <a:gd name="connsiteX13" fmla="*/ 77407 w 125146"/>
                    <a:gd name="connsiteY13" fmla="*/ 20755 h 116736"/>
                    <a:gd name="connsiteX14" fmla="*/ 98531 w 125146"/>
                    <a:gd name="connsiteY14" fmla="*/ 41447 h 116736"/>
                    <a:gd name="connsiteX15" fmla="*/ 114473 w 125146"/>
                    <a:gd name="connsiteY15" fmla="*/ 35201 h 116736"/>
                    <a:gd name="connsiteX16" fmla="*/ 115668 w 125146"/>
                    <a:gd name="connsiteY16" fmla="*/ 34029 h 116736"/>
                    <a:gd name="connsiteX17" fmla="*/ 116466 w 125146"/>
                    <a:gd name="connsiteY17" fmla="*/ 41057 h 116736"/>
                    <a:gd name="connsiteX18" fmla="*/ 88567 w 125146"/>
                    <a:gd name="connsiteY18" fmla="*/ 105867 h 116736"/>
                    <a:gd name="connsiteX19" fmla="*/ 83784 w 125146"/>
                    <a:gd name="connsiteY19" fmla="*/ 112504 h 116736"/>
                    <a:gd name="connsiteX20" fmla="*/ 87770 w 125146"/>
                    <a:gd name="connsiteY20" fmla="*/ 116799 h 116736"/>
                    <a:gd name="connsiteX21" fmla="*/ 125234 w 125146"/>
                    <a:gd name="connsiteY21" fmla="*/ 41057 h 116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5146" h="116736">
                      <a:moveTo>
                        <a:pt x="47914" y="41057"/>
                      </a:moveTo>
                      <a:cubicBezTo>
                        <a:pt x="47914" y="17632"/>
                        <a:pt x="38349" y="63"/>
                        <a:pt x="21211" y="63"/>
                      </a:cubicBezTo>
                      <a:cubicBezTo>
                        <a:pt x="7261" y="63"/>
                        <a:pt x="87" y="10604"/>
                        <a:pt x="87" y="20755"/>
                      </a:cubicBezTo>
                      <a:cubicBezTo>
                        <a:pt x="87" y="30906"/>
                        <a:pt x="6863" y="41447"/>
                        <a:pt x="21211" y="41447"/>
                      </a:cubicBezTo>
                      <a:cubicBezTo>
                        <a:pt x="29182" y="41447"/>
                        <a:pt x="34762" y="37543"/>
                        <a:pt x="37153" y="35201"/>
                      </a:cubicBezTo>
                      <a:cubicBezTo>
                        <a:pt x="37552" y="34420"/>
                        <a:pt x="37950" y="34029"/>
                        <a:pt x="38349" y="34029"/>
                      </a:cubicBezTo>
                      <a:cubicBezTo>
                        <a:pt x="39146" y="34029"/>
                        <a:pt x="39146" y="39495"/>
                        <a:pt x="39146" y="41057"/>
                      </a:cubicBezTo>
                      <a:cubicBezTo>
                        <a:pt x="39146" y="53551"/>
                        <a:pt x="36356" y="81661"/>
                        <a:pt x="11247" y="105867"/>
                      </a:cubicBezTo>
                      <a:cubicBezTo>
                        <a:pt x="6464" y="110552"/>
                        <a:pt x="6464" y="111333"/>
                        <a:pt x="6464" y="112504"/>
                      </a:cubicBezTo>
                      <a:cubicBezTo>
                        <a:pt x="6464" y="115237"/>
                        <a:pt x="8457" y="116799"/>
                        <a:pt x="10450" y="116799"/>
                      </a:cubicBezTo>
                      <a:cubicBezTo>
                        <a:pt x="14834" y="116799"/>
                        <a:pt x="47914" y="87127"/>
                        <a:pt x="47914" y="41057"/>
                      </a:cubicBezTo>
                      <a:close/>
                      <a:moveTo>
                        <a:pt x="125234" y="41057"/>
                      </a:moveTo>
                      <a:cubicBezTo>
                        <a:pt x="125234" y="17632"/>
                        <a:pt x="115668" y="63"/>
                        <a:pt x="98531" y="63"/>
                      </a:cubicBezTo>
                      <a:cubicBezTo>
                        <a:pt x="84581" y="63"/>
                        <a:pt x="77407" y="10604"/>
                        <a:pt x="77407" y="20755"/>
                      </a:cubicBezTo>
                      <a:cubicBezTo>
                        <a:pt x="77407" y="30906"/>
                        <a:pt x="84183" y="41447"/>
                        <a:pt x="98531" y="41447"/>
                      </a:cubicBezTo>
                      <a:cubicBezTo>
                        <a:pt x="106502" y="41447"/>
                        <a:pt x="112081" y="37543"/>
                        <a:pt x="114473" y="35201"/>
                      </a:cubicBezTo>
                      <a:cubicBezTo>
                        <a:pt x="114871" y="34420"/>
                        <a:pt x="115270" y="34029"/>
                        <a:pt x="115668" y="34029"/>
                      </a:cubicBezTo>
                      <a:cubicBezTo>
                        <a:pt x="116466" y="34029"/>
                        <a:pt x="116466" y="39495"/>
                        <a:pt x="116466" y="41057"/>
                      </a:cubicBezTo>
                      <a:cubicBezTo>
                        <a:pt x="116466" y="53551"/>
                        <a:pt x="113676" y="81661"/>
                        <a:pt x="88567" y="105867"/>
                      </a:cubicBezTo>
                      <a:cubicBezTo>
                        <a:pt x="83784" y="110552"/>
                        <a:pt x="83784" y="111333"/>
                        <a:pt x="83784" y="112504"/>
                      </a:cubicBezTo>
                      <a:cubicBezTo>
                        <a:pt x="83784" y="115237"/>
                        <a:pt x="85777" y="116799"/>
                        <a:pt x="87770" y="116799"/>
                      </a:cubicBezTo>
                      <a:cubicBezTo>
                        <a:pt x="92154" y="116799"/>
                        <a:pt x="125234" y="87127"/>
                        <a:pt x="125234" y="410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9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79" name="Group 78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text{'s}\in\F$&#10;&#10;\end{document}&#10;" title="IguanaTex Vector Display">
              <a:extLst>
                <a:ext uri="{FF2B5EF4-FFF2-40B4-BE49-F238E27FC236}">
                  <a16:creationId xmlns:a16="http://schemas.microsoft.com/office/drawing/2014/main" id="{15A251BE-F84B-37D5-6646-486563CDE27A}"/>
                </a:ext>
              </a:extLst>
            </p:cNvPr>
            <p:cNvGrpSpPr>
              <a:grpSpLocks noChangeAspect="1"/>
            </p:cNvGrpSpPr>
            <p:nvPr>
              <p:custDataLst>
                <p:tags r:id="rId68"/>
              </p:custDataLst>
            </p:nvPr>
          </p:nvGrpSpPr>
          <p:grpSpPr>
            <a:xfrm>
              <a:off x="10521893" y="4021856"/>
              <a:ext cx="1378582" cy="320579"/>
              <a:chOff x="13490485" y="3839424"/>
              <a:chExt cx="1378582" cy="320579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0724CFC-5C8E-A3DE-6DBB-BC54E79548B2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13490485" y="3846364"/>
                <a:ext cx="286959" cy="305830"/>
              </a:xfrm>
              <a:custGeom>
                <a:avLst/>
                <a:gdLst>
                  <a:gd name="connsiteX0" fmla="*/ 235276 w 286959"/>
                  <a:gd name="connsiteY0" fmla="*/ 45612 h 305830"/>
                  <a:gd name="connsiteX1" fmla="*/ 279997 w 286959"/>
                  <a:gd name="connsiteY1" fmla="*/ 13511 h 305830"/>
                  <a:gd name="connsiteX2" fmla="*/ 287037 w 286959"/>
                  <a:gd name="connsiteY2" fmla="*/ 4835 h 305830"/>
                  <a:gd name="connsiteX3" fmla="*/ 281654 w 286959"/>
                  <a:gd name="connsiteY3" fmla="*/ 63 h 305830"/>
                  <a:gd name="connsiteX4" fmla="*/ 239417 w 286959"/>
                  <a:gd name="connsiteY4" fmla="*/ 1364 h 305830"/>
                  <a:gd name="connsiteX5" fmla="*/ 196352 w 286959"/>
                  <a:gd name="connsiteY5" fmla="*/ 63 h 305830"/>
                  <a:gd name="connsiteX6" fmla="*/ 188899 w 286959"/>
                  <a:gd name="connsiteY6" fmla="*/ 8739 h 305830"/>
                  <a:gd name="connsiteX7" fmla="*/ 196352 w 286959"/>
                  <a:gd name="connsiteY7" fmla="*/ 13511 h 305830"/>
                  <a:gd name="connsiteX8" fmla="*/ 224510 w 286959"/>
                  <a:gd name="connsiteY8" fmla="*/ 32598 h 305830"/>
                  <a:gd name="connsiteX9" fmla="*/ 223268 w 286959"/>
                  <a:gd name="connsiteY9" fmla="*/ 41708 h 305830"/>
                  <a:gd name="connsiteX10" fmla="*/ 186000 w 286959"/>
                  <a:gd name="connsiteY10" fmla="*/ 196575 h 305830"/>
                  <a:gd name="connsiteX11" fmla="*/ 82893 w 286959"/>
                  <a:gd name="connsiteY11" fmla="*/ 292445 h 305830"/>
                  <a:gd name="connsiteX12" fmla="*/ 32375 w 286959"/>
                  <a:gd name="connsiteY12" fmla="*/ 236051 h 305830"/>
                  <a:gd name="connsiteX13" fmla="*/ 36930 w 286959"/>
                  <a:gd name="connsiteY13" fmla="*/ 202214 h 305830"/>
                  <a:gd name="connsiteX14" fmla="*/ 77096 w 286959"/>
                  <a:gd name="connsiteY14" fmla="*/ 33465 h 305830"/>
                  <a:gd name="connsiteX15" fmla="*/ 111879 w 286959"/>
                  <a:gd name="connsiteY15" fmla="*/ 13511 h 305830"/>
                  <a:gd name="connsiteX16" fmla="*/ 125958 w 286959"/>
                  <a:gd name="connsiteY16" fmla="*/ 4835 h 305830"/>
                  <a:gd name="connsiteX17" fmla="*/ 120161 w 286959"/>
                  <a:gd name="connsiteY17" fmla="*/ 63 h 305830"/>
                  <a:gd name="connsiteX18" fmla="*/ 67158 w 286959"/>
                  <a:gd name="connsiteY18" fmla="*/ 1364 h 305830"/>
                  <a:gd name="connsiteX19" fmla="*/ 13741 w 286959"/>
                  <a:gd name="connsiteY19" fmla="*/ 63 h 305830"/>
                  <a:gd name="connsiteX20" fmla="*/ 5874 w 286959"/>
                  <a:gd name="connsiteY20" fmla="*/ 8739 h 305830"/>
                  <a:gd name="connsiteX21" fmla="*/ 17468 w 286959"/>
                  <a:gd name="connsiteY21" fmla="*/ 13511 h 305830"/>
                  <a:gd name="connsiteX22" fmla="*/ 33203 w 286959"/>
                  <a:gd name="connsiteY22" fmla="*/ 14378 h 305830"/>
                  <a:gd name="connsiteX23" fmla="*/ 44384 w 286959"/>
                  <a:gd name="connsiteY23" fmla="*/ 21319 h 305830"/>
                  <a:gd name="connsiteX24" fmla="*/ 37344 w 286959"/>
                  <a:gd name="connsiteY24" fmla="*/ 52119 h 305830"/>
                  <a:gd name="connsiteX25" fmla="*/ 28234 w 286959"/>
                  <a:gd name="connsiteY25" fmla="*/ 90294 h 305830"/>
                  <a:gd name="connsiteX26" fmla="*/ 2975 w 286959"/>
                  <a:gd name="connsiteY26" fmla="*/ 197443 h 305830"/>
                  <a:gd name="connsiteX27" fmla="*/ 77 w 286959"/>
                  <a:gd name="connsiteY27" fmla="*/ 222603 h 305830"/>
                  <a:gd name="connsiteX28" fmla="*/ 81237 w 286959"/>
                  <a:gd name="connsiteY28" fmla="*/ 305893 h 305830"/>
                  <a:gd name="connsiteX29" fmla="*/ 198423 w 286959"/>
                  <a:gd name="connsiteY29" fmla="*/ 199612 h 305830"/>
                  <a:gd name="connsiteX30" fmla="*/ 235276 w 286959"/>
                  <a:gd name="connsiteY30" fmla="*/ 45612 h 30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6959" h="305830">
                    <a:moveTo>
                      <a:pt x="235276" y="45612"/>
                    </a:moveTo>
                    <a:cubicBezTo>
                      <a:pt x="239417" y="27826"/>
                      <a:pt x="246870" y="14812"/>
                      <a:pt x="279997" y="13511"/>
                    </a:cubicBezTo>
                    <a:cubicBezTo>
                      <a:pt x="282068" y="13511"/>
                      <a:pt x="287037" y="13077"/>
                      <a:pt x="287037" y="4835"/>
                    </a:cubicBezTo>
                    <a:cubicBezTo>
                      <a:pt x="287037" y="4401"/>
                      <a:pt x="287037" y="63"/>
                      <a:pt x="281654" y="63"/>
                    </a:cubicBezTo>
                    <a:cubicBezTo>
                      <a:pt x="267989" y="63"/>
                      <a:pt x="253496" y="1364"/>
                      <a:pt x="239417" y="1364"/>
                    </a:cubicBezTo>
                    <a:cubicBezTo>
                      <a:pt x="225338" y="1364"/>
                      <a:pt x="210017" y="63"/>
                      <a:pt x="196352" y="63"/>
                    </a:cubicBezTo>
                    <a:cubicBezTo>
                      <a:pt x="193868" y="63"/>
                      <a:pt x="188899" y="63"/>
                      <a:pt x="188899" y="8739"/>
                    </a:cubicBezTo>
                    <a:cubicBezTo>
                      <a:pt x="188899" y="13511"/>
                      <a:pt x="193040" y="13511"/>
                      <a:pt x="196352" y="13511"/>
                    </a:cubicBezTo>
                    <a:cubicBezTo>
                      <a:pt x="219955" y="13944"/>
                      <a:pt x="224510" y="23054"/>
                      <a:pt x="224510" y="32598"/>
                    </a:cubicBezTo>
                    <a:cubicBezTo>
                      <a:pt x="224510" y="33899"/>
                      <a:pt x="223682" y="40406"/>
                      <a:pt x="223268" y="41708"/>
                    </a:cubicBezTo>
                    <a:lnTo>
                      <a:pt x="186000" y="196575"/>
                    </a:lnTo>
                    <a:cubicBezTo>
                      <a:pt x="171921" y="254704"/>
                      <a:pt x="124302" y="292445"/>
                      <a:pt x="82893" y="292445"/>
                    </a:cubicBezTo>
                    <a:cubicBezTo>
                      <a:pt x="54736" y="292445"/>
                      <a:pt x="32375" y="273358"/>
                      <a:pt x="32375" y="236051"/>
                    </a:cubicBezTo>
                    <a:cubicBezTo>
                      <a:pt x="32375" y="235183"/>
                      <a:pt x="32375" y="221302"/>
                      <a:pt x="36930" y="202214"/>
                    </a:cubicBezTo>
                    <a:lnTo>
                      <a:pt x="77096" y="33465"/>
                    </a:lnTo>
                    <a:cubicBezTo>
                      <a:pt x="80823" y="17849"/>
                      <a:pt x="81651" y="13511"/>
                      <a:pt x="111879" y="13511"/>
                    </a:cubicBezTo>
                    <a:cubicBezTo>
                      <a:pt x="122645" y="13511"/>
                      <a:pt x="125958" y="13511"/>
                      <a:pt x="125958" y="4835"/>
                    </a:cubicBezTo>
                    <a:cubicBezTo>
                      <a:pt x="125958" y="63"/>
                      <a:pt x="121403" y="63"/>
                      <a:pt x="120161" y="63"/>
                    </a:cubicBezTo>
                    <a:cubicBezTo>
                      <a:pt x="108567" y="63"/>
                      <a:pt x="78753" y="1364"/>
                      <a:pt x="67158" y="1364"/>
                    </a:cubicBezTo>
                    <a:cubicBezTo>
                      <a:pt x="55150" y="1364"/>
                      <a:pt x="25750" y="63"/>
                      <a:pt x="13741" y="63"/>
                    </a:cubicBezTo>
                    <a:cubicBezTo>
                      <a:pt x="10429" y="63"/>
                      <a:pt x="5874" y="63"/>
                      <a:pt x="5874" y="8739"/>
                    </a:cubicBezTo>
                    <a:cubicBezTo>
                      <a:pt x="5874" y="13511"/>
                      <a:pt x="9601" y="13511"/>
                      <a:pt x="17468" y="13511"/>
                    </a:cubicBezTo>
                    <a:cubicBezTo>
                      <a:pt x="18296" y="13511"/>
                      <a:pt x="26164" y="13511"/>
                      <a:pt x="33203" y="14378"/>
                    </a:cubicBezTo>
                    <a:cubicBezTo>
                      <a:pt x="40657" y="15246"/>
                      <a:pt x="44384" y="15680"/>
                      <a:pt x="44384" y="21319"/>
                    </a:cubicBezTo>
                    <a:cubicBezTo>
                      <a:pt x="44384" y="23922"/>
                      <a:pt x="39829" y="42142"/>
                      <a:pt x="37344" y="52119"/>
                    </a:cubicBezTo>
                    <a:lnTo>
                      <a:pt x="28234" y="90294"/>
                    </a:lnTo>
                    <a:cubicBezTo>
                      <a:pt x="24508" y="107212"/>
                      <a:pt x="4632" y="189200"/>
                      <a:pt x="2975" y="197443"/>
                    </a:cubicBezTo>
                    <a:cubicBezTo>
                      <a:pt x="77" y="209589"/>
                      <a:pt x="77" y="216096"/>
                      <a:pt x="77" y="222603"/>
                    </a:cubicBezTo>
                    <a:cubicBezTo>
                      <a:pt x="77" y="275527"/>
                      <a:pt x="37758" y="305893"/>
                      <a:pt x="81237" y="305893"/>
                    </a:cubicBezTo>
                    <a:cubicBezTo>
                      <a:pt x="133412" y="305893"/>
                      <a:pt x="184758" y="256873"/>
                      <a:pt x="198423" y="199612"/>
                    </a:cubicBezTo>
                    <a:lnTo>
                      <a:pt x="235276" y="45612"/>
                    </a:ln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9D604F6-68DB-72E4-B2A5-0AFF2A46851F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13826226" y="3841592"/>
                <a:ext cx="49690" cy="129706"/>
              </a:xfrm>
              <a:custGeom>
                <a:avLst/>
                <a:gdLst>
                  <a:gd name="connsiteX0" fmla="*/ 49775 w 49690"/>
                  <a:gd name="connsiteY0" fmla="*/ 45612 h 129706"/>
                  <a:gd name="connsiteX1" fmla="*/ 22031 w 49690"/>
                  <a:gd name="connsiteY1" fmla="*/ 63 h 129706"/>
                  <a:gd name="connsiteX2" fmla="*/ 85 w 49690"/>
                  <a:gd name="connsiteY2" fmla="*/ 23054 h 129706"/>
                  <a:gd name="connsiteX3" fmla="*/ 22031 w 49690"/>
                  <a:gd name="connsiteY3" fmla="*/ 46046 h 129706"/>
                  <a:gd name="connsiteX4" fmla="*/ 38594 w 49690"/>
                  <a:gd name="connsiteY4" fmla="*/ 39105 h 129706"/>
                  <a:gd name="connsiteX5" fmla="*/ 39837 w 49690"/>
                  <a:gd name="connsiteY5" fmla="*/ 37803 h 129706"/>
                  <a:gd name="connsiteX6" fmla="*/ 40665 w 49690"/>
                  <a:gd name="connsiteY6" fmla="*/ 45612 h 129706"/>
                  <a:gd name="connsiteX7" fmla="*/ 11679 w 49690"/>
                  <a:gd name="connsiteY7" fmla="*/ 117623 h 129706"/>
                  <a:gd name="connsiteX8" fmla="*/ 6710 w 49690"/>
                  <a:gd name="connsiteY8" fmla="*/ 124998 h 129706"/>
                  <a:gd name="connsiteX9" fmla="*/ 10851 w 49690"/>
                  <a:gd name="connsiteY9" fmla="*/ 129770 h 129706"/>
                  <a:gd name="connsiteX10" fmla="*/ 49775 w 49690"/>
                  <a:gd name="connsiteY10" fmla="*/ 45612 h 12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90" h="129706">
                    <a:moveTo>
                      <a:pt x="49775" y="45612"/>
                    </a:moveTo>
                    <a:cubicBezTo>
                      <a:pt x="49775" y="19584"/>
                      <a:pt x="39837" y="63"/>
                      <a:pt x="22031" y="63"/>
                    </a:cubicBezTo>
                    <a:cubicBezTo>
                      <a:pt x="7538" y="63"/>
                      <a:pt x="85" y="11775"/>
                      <a:pt x="85" y="23054"/>
                    </a:cubicBezTo>
                    <a:cubicBezTo>
                      <a:pt x="85" y="34333"/>
                      <a:pt x="7124" y="46046"/>
                      <a:pt x="22031" y="46046"/>
                    </a:cubicBezTo>
                    <a:cubicBezTo>
                      <a:pt x="30313" y="46046"/>
                      <a:pt x="36110" y="41708"/>
                      <a:pt x="38594" y="39105"/>
                    </a:cubicBezTo>
                    <a:cubicBezTo>
                      <a:pt x="39008" y="38237"/>
                      <a:pt x="39423" y="37803"/>
                      <a:pt x="39837" y="37803"/>
                    </a:cubicBezTo>
                    <a:cubicBezTo>
                      <a:pt x="40665" y="37803"/>
                      <a:pt x="40665" y="43877"/>
                      <a:pt x="40665" y="45612"/>
                    </a:cubicBezTo>
                    <a:cubicBezTo>
                      <a:pt x="40665" y="59494"/>
                      <a:pt x="37766" y="90727"/>
                      <a:pt x="11679" y="117623"/>
                    </a:cubicBezTo>
                    <a:cubicBezTo>
                      <a:pt x="6710" y="122829"/>
                      <a:pt x="6710" y="123696"/>
                      <a:pt x="6710" y="124998"/>
                    </a:cubicBezTo>
                    <a:cubicBezTo>
                      <a:pt x="6710" y="128034"/>
                      <a:pt x="8780" y="129770"/>
                      <a:pt x="10851" y="129770"/>
                    </a:cubicBezTo>
                    <a:cubicBezTo>
                      <a:pt x="15406" y="129770"/>
                      <a:pt x="49775" y="96801"/>
                      <a:pt x="49775" y="456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6CEB5F2-6613-148B-8E83-593BA0987083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13919303" y="3948308"/>
                <a:ext cx="135405" cy="199115"/>
              </a:xfrm>
              <a:custGeom>
                <a:avLst/>
                <a:gdLst>
                  <a:gd name="connsiteX0" fmla="*/ 72552 w 135405"/>
                  <a:gd name="connsiteY0" fmla="*/ 110248 h 199115"/>
                  <a:gd name="connsiteX1" fmla="*/ 115617 w 135405"/>
                  <a:gd name="connsiteY1" fmla="*/ 150158 h 199115"/>
                  <a:gd name="connsiteX2" fmla="*/ 68825 w 135405"/>
                  <a:gd name="connsiteY2" fmla="*/ 189634 h 199115"/>
                  <a:gd name="connsiteX3" fmla="*/ 11268 w 135405"/>
                  <a:gd name="connsiteY3" fmla="*/ 128034 h 199115"/>
                  <a:gd name="connsiteX4" fmla="*/ 5470 w 135405"/>
                  <a:gd name="connsiteY4" fmla="*/ 120660 h 199115"/>
                  <a:gd name="connsiteX5" fmla="*/ 87 w 135405"/>
                  <a:gd name="connsiteY5" fmla="*/ 131505 h 199115"/>
                  <a:gd name="connsiteX6" fmla="*/ 87 w 135405"/>
                  <a:gd name="connsiteY6" fmla="*/ 188767 h 199115"/>
                  <a:gd name="connsiteX7" fmla="*/ 4642 w 135405"/>
                  <a:gd name="connsiteY7" fmla="*/ 199178 h 199115"/>
                  <a:gd name="connsiteX8" fmla="*/ 14994 w 135405"/>
                  <a:gd name="connsiteY8" fmla="*/ 190502 h 199115"/>
                  <a:gd name="connsiteX9" fmla="*/ 23276 w 135405"/>
                  <a:gd name="connsiteY9" fmla="*/ 180524 h 199115"/>
                  <a:gd name="connsiteX10" fmla="*/ 68825 w 135405"/>
                  <a:gd name="connsiteY10" fmla="*/ 199178 h 199115"/>
                  <a:gd name="connsiteX11" fmla="*/ 135493 w 135405"/>
                  <a:gd name="connsiteY11" fmla="*/ 138879 h 199115"/>
                  <a:gd name="connsiteX12" fmla="*/ 118101 w 135405"/>
                  <a:gd name="connsiteY12" fmla="*/ 97668 h 199115"/>
                  <a:gd name="connsiteX13" fmla="*/ 70896 w 135405"/>
                  <a:gd name="connsiteY13" fmla="*/ 76846 h 199115"/>
                  <a:gd name="connsiteX14" fmla="*/ 19963 w 135405"/>
                  <a:gd name="connsiteY14" fmla="*/ 41274 h 199115"/>
                  <a:gd name="connsiteX15" fmla="*/ 66341 w 135405"/>
                  <a:gd name="connsiteY15" fmla="*/ 8305 h 199115"/>
                  <a:gd name="connsiteX16" fmla="*/ 114789 w 135405"/>
                  <a:gd name="connsiteY16" fmla="*/ 60795 h 199115"/>
                  <a:gd name="connsiteX17" fmla="*/ 119758 w 135405"/>
                  <a:gd name="connsiteY17" fmla="*/ 64699 h 199115"/>
                  <a:gd name="connsiteX18" fmla="*/ 125141 w 135405"/>
                  <a:gd name="connsiteY18" fmla="*/ 54288 h 199115"/>
                  <a:gd name="connsiteX19" fmla="*/ 125141 w 135405"/>
                  <a:gd name="connsiteY19" fmla="*/ 10474 h 199115"/>
                  <a:gd name="connsiteX20" fmla="*/ 120586 w 135405"/>
                  <a:gd name="connsiteY20" fmla="*/ 63 h 199115"/>
                  <a:gd name="connsiteX21" fmla="*/ 112304 w 135405"/>
                  <a:gd name="connsiteY21" fmla="*/ 5268 h 199115"/>
                  <a:gd name="connsiteX22" fmla="*/ 105265 w 135405"/>
                  <a:gd name="connsiteY22" fmla="*/ 12209 h 199115"/>
                  <a:gd name="connsiteX23" fmla="*/ 66341 w 135405"/>
                  <a:gd name="connsiteY23" fmla="*/ 63 h 199115"/>
                  <a:gd name="connsiteX24" fmla="*/ 87 w 135405"/>
                  <a:gd name="connsiteY24" fmla="*/ 53420 h 199115"/>
                  <a:gd name="connsiteX25" fmla="*/ 17893 w 135405"/>
                  <a:gd name="connsiteY25" fmla="*/ 90294 h 199115"/>
                  <a:gd name="connsiteX26" fmla="*/ 72552 w 135405"/>
                  <a:gd name="connsiteY26" fmla="*/ 110248 h 19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35405" h="199115">
                    <a:moveTo>
                      <a:pt x="72552" y="110248"/>
                    </a:moveTo>
                    <a:cubicBezTo>
                      <a:pt x="81662" y="111984"/>
                      <a:pt x="115617" y="118924"/>
                      <a:pt x="115617" y="150158"/>
                    </a:cubicBezTo>
                    <a:cubicBezTo>
                      <a:pt x="115617" y="172282"/>
                      <a:pt x="101124" y="189634"/>
                      <a:pt x="68825" y="189634"/>
                    </a:cubicBezTo>
                    <a:cubicBezTo>
                      <a:pt x="34042" y="189634"/>
                      <a:pt x="19135" y="164907"/>
                      <a:pt x="11268" y="128034"/>
                    </a:cubicBezTo>
                    <a:cubicBezTo>
                      <a:pt x="10025" y="122395"/>
                      <a:pt x="9611" y="120660"/>
                      <a:pt x="5470" y="120660"/>
                    </a:cubicBezTo>
                    <a:cubicBezTo>
                      <a:pt x="87" y="120660"/>
                      <a:pt x="87" y="123696"/>
                      <a:pt x="87" y="131505"/>
                    </a:cubicBezTo>
                    <a:lnTo>
                      <a:pt x="87" y="188767"/>
                    </a:lnTo>
                    <a:cubicBezTo>
                      <a:pt x="87" y="196141"/>
                      <a:pt x="87" y="199178"/>
                      <a:pt x="4642" y="199178"/>
                    </a:cubicBezTo>
                    <a:cubicBezTo>
                      <a:pt x="6713" y="199178"/>
                      <a:pt x="7127" y="198744"/>
                      <a:pt x="14994" y="190502"/>
                    </a:cubicBezTo>
                    <a:cubicBezTo>
                      <a:pt x="15823" y="189634"/>
                      <a:pt x="15823" y="188767"/>
                      <a:pt x="23276" y="180524"/>
                    </a:cubicBezTo>
                    <a:cubicBezTo>
                      <a:pt x="41496" y="198744"/>
                      <a:pt x="60129" y="199178"/>
                      <a:pt x="68825" y="199178"/>
                    </a:cubicBezTo>
                    <a:cubicBezTo>
                      <a:pt x="116445" y="199178"/>
                      <a:pt x="135493" y="170113"/>
                      <a:pt x="135493" y="138879"/>
                    </a:cubicBezTo>
                    <a:cubicBezTo>
                      <a:pt x="135493" y="115888"/>
                      <a:pt x="123070" y="102874"/>
                      <a:pt x="118101" y="97668"/>
                    </a:cubicBezTo>
                    <a:cubicBezTo>
                      <a:pt x="104436" y="83787"/>
                      <a:pt x="88287" y="80316"/>
                      <a:pt x="70896" y="76846"/>
                    </a:cubicBezTo>
                    <a:cubicBezTo>
                      <a:pt x="47707" y="72074"/>
                      <a:pt x="19963" y="66434"/>
                      <a:pt x="19963" y="41274"/>
                    </a:cubicBezTo>
                    <a:cubicBezTo>
                      <a:pt x="19963" y="26091"/>
                      <a:pt x="30730" y="8305"/>
                      <a:pt x="66341" y="8305"/>
                    </a:cubicBezTo>
                    <a:cubicBezTo>
                      <a:pt x="111890" y="8305"/>
                      <a:pt x="113960" y="47347"/>
                      <a:pt x="114789" y="60795"/>
                    </a:cubicBezTo>
                    <a:cubicBezTo>
                      <a:pt x="115203" y="64699"/>
                      <a:pt x="118929" y="64699"/>
                      <a:pt x="119758" y="64699"/>
                    </a:cubicBezTo>
                    <a:cubicBezTo>
                      <a:pt x="125141" y="64699"/>
                      <a:pt x="125141" y="62530"/>
                      <a:pt x="125141" y="54288"/>
                    </a:cubicBezTo>
                    <a:lnTo>
                      <a:pt x="125141" y="10474"/>
                    </a:lnTo>
                    <a:cubicBezTo>
                      <a:pt x="125141" y="3099"/>
                      <a:pt x="125141" y="63"/>
                      <a:pt x="120586" y="63"/>
                    </a:cubicBezTo>
                    <a:cubicBezTo>
                      <a:pt x="118515" y="63"/>
                      <a:pt x="117687" y="63"/>
                      <a:pt x="112304" y="5268"/>
                    </a:cubicBezTo>
                    <a:cubicBezTo>
                      <a:pt x="111062" y="7004"/>
                      <a:pt x="106921" y="10908"/>
                      <a:pt x="105265" y="12209"/>
                    </a:cubicBezTo>
                    <a:cubicBezTo>
                      <a:pt x="89529" y="63"/>
                      <a:pt x="72552" y="63"/>
                      <a:pt x="66341" y="63"/>
                    </a:cubicBezTo>
                    <a:cubicBezTo>
                      <a:pt x="15823" y="63"/>
                      <a:pt x="87" y="29127"/>
                      <a:pt x="87" y="53420"/>
                    </a:cubicBezTo>
                    <a:cubicBezTo>
                      <a:pt x="87" y="68603"/>
                      <a:pt x="6713" y="80750"/>
                      <a:pt x="17893" y="90294"/>
                    </a:cubicBezTo>
                    <a:cubicBezTo>
                      <a:pt x="31144" y="101572"/>
                      <a:pt x="42738" y="104175"/>
                      <a:pt x="72552" y="110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798559E-AD3E-3FDC-76CE-62040E296679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14218360" y="3908398"/>
                <a:ext cx="207041" cy="251605"/>
              </a:xfrm>
              <a:custGeom>
                <a:avLst/>
                <a:gdLst>
                  <a:gd name="connsiteX0" fmla="*/ 192643 w 207041"/>
                  <a:gd name="connsiteY0" fmla="*/ 134541 h 251605"/>
                  <a:gd name="connsiteX1" fmla="*/ 207136 w 207041"/>
                  <a:gd name="connsiteY1" fmla="*/ 125865 h 251605"/>
                  <a:gd name="connsiteX2" fmla="*/ 192643 w 207041"/>
                  <a:gd name="connsiteY2" fmla="*/ 117189 h 251605"/>
                  <a:gd name="connsiteX3" fmla="*/ 17071 w 207041"/>
                  <a:gd name="connsiteY3" fmla="*/ 117189 h 251605"/>
                  <a:gd name="connsiteX4" fmla="*/ 128046 w 207041"/>
                  <a:gd name="connsiteY4" fmla="*/ 17415 h 251605"/>
                  <a:gd name="connsiteX5" fmla="*/ 192643 w 207041"/>
                  <a:gd name="connsiteY5" fmla="*/ 17415 h 251605"/>
                  <a:gd name="connsiteX6" fmla="*/ 207136 w 207041"/>
                  <a:gd name="connsiteY6" fmla="*/ 8739 h 251605"/>
                  <a:gd name="connsiteX7" fmla="*/ 192643 w 207041"/>
                  <a:gd name="connsiteY7" fmla="*/ 63 h 251605"/>
                  <a:gd name="connsiteX8" fmla="*/ 127218 w 207041"/>
                  <a:gd name="connsiteY8" fmla="*/ 63 h 251605"/>
                  <a:gd name="connsiteX9" fmla="*/ 94 w 207041"/>
                  <a:gd name="connsiteY9" fmla="*/ 125865 h 251605"/>
                  <a:gd name="connsiteX10" fmla="*/ 127218 w 207041"/>
                  <a:gd name="connsiteY10" fmla="*/ 251668 h 251605"/>
                  <a:gd name="connsiteX11" fmla="*/ 192643 w 207041"/>
                  <a:gd name="connsiteY11" fmla="*/ 251668 h 251605"/>
                  <a:gd name="connsiteX12" fmla="*/ 207136 w 207041"/>
                  <a:gd name="connsiteY12" fmla="*/ 242992 h 251605"/>
                  <a:gd name="connsiteX13" fmla="*/ 192643 w 207041"/>
                  <a:gd name="connsiteY13" fmla="*/ 234316 h 251605"/>
                  <a:gd name="connsiteX14" fmla="*/ 128046 w 207041"/>
                  <a:gd name="connsiteY14" fmla="*/ 234316 h 251605"/>
                  <a:gd name="connsiteX15" fmla="*/ 17071 w 207041"/>
                  <a:gd name="connsiteY15" fmla="*/ 134541 h 251605"/>
                  <a:gd name="connsiteX16" fmla="*/ 192643 w 207041"/>
                  <a:gd name="connsiteY16" fmla="*/ 134541 h 25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7041" h="251605">
                    <a:moveTo>
                      <a:pt x="192643" y="134541"/>
                    </a:moveTo>
                    <a:cubicBezTo>
                      <a:pt x="199682" y="134541"/>
                      <a:pt x="207136" y="134541"/>
                      <a:pt x="207136" y="125865"/>
                    </a:cubicBezTo>
                    <a:cubicBezTo>
                      <a:pt x="207136" y="117189"/>
                      <a:pt x="199682" y="117189"/>
                      <a:pt x="192643" y="117189"/>
                    </a:cubicBezTo>
                    <a:lnTo>
                      <a:pt x="17071" y="117189"/>
                    </a:lnTo>
                    <a:cubicBezTo>
                      <a:pt x="22040" y="59060"/>
                      <a:pt x="69660" y="17415"/>
                      <a:pt x="128046" y="17415"/>
                    </a:cubicBezTo>
                    <a:lnTo>
                      <a:pt x="192643" y="17415"/>
                    </a:lnTo>
                    <a:cubicBezTo>
                      <a:pt x="199682" y="17415"/>
                      <a:pt x="207136" y="17415"/>
                      <a:pt x="207136" y="8739"/>
                    </a:cubicBezTo>
                    <a:cubicBezTo>
                      <a:pt x="207136" y="63"/>
                      <a:pt x="199682" y="63"/>
                      <a:pt x="192643" y="63"/>
                    </a:cubicBezTo>
                    <a:lnTo>
                      <a:pt x="127218" y="63"/>
                    </a:lnTo>
                    <a:cubicBezTo>
                      <a:pt x="56409" y="63"/>
                      <a:pt x="94" y="56457"/>
                      <a:pt x="94" y="125865"/>
                    </a:cubicBezTo>
                    <a:cubicBezTo>
                      <a:pt x="94" y="195274"/>
                      <a:pt x="56409" y="251668"/>
                      <a:pt x="127218" y="251668"/>
                    </a:cubicBezTo>
                    <a:lnTo>
                      <a:pt x="192643" y="251668"/>
                    </a:lnTo>
                    <a:cubicBezTo>
                      <a:pt x="199682" y="251668"/>
                      <a:pt x="207136" y="251668"/>
                      <a:pt x="207136" y="242992"/>
                    </a:cubicBezTo>
                    <a:cubicBezTo>
                      <a:pt x="207136" y="234316"/>
                      <a:pt x="199682" y="234316"/>
                      <a:pt x="192643" y="234316"/>
                    </a:cubicBezTo>
                    <a:lnTo>
                      <a:pt x="128046" y="234316"/>
                    </a:lnTo>
                    <a:cubicBezTo>
                      <a:pt x="69660" y="234316"/>
                      <a:pt x="22040" y="192671"/>
                      <a:pt x="17071" y="134541"/>
                    </a:cubicBezTo>
                    <a:lnTo>
                      <a:pt x="192643" y="134541"/>
                    </a:ln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DA8178B-3653-AC26-84F9-507D51BF96D6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14590803" y="3839424"/>
                <a:ext cx="278264" cy="309734"/>
              </a:xfrm>
              <a:custGeom>
                <a:avLst/>
                <a:gdLst>
                  <a:gd name="connsiteX0" fmla="*/ 271742 w 278264"/>
                  <a:gd name="connsiteY0" fmla="*/ 3099 h 309734"/>
                  <a:gd name="connsiteX1" fmla="*/ 262218 w 278264"/>
                  <a:gd name="connsiteY1" fmla="*/ 18716 h 309734"/>
                  <a:gd name="connsiteX2" fmla="*/ 245241 w 278264"/>
                  <a:gd name="connsiteY2" fmla="*/ 28260 h 309734"/>
                  <a:gd name="connsiteX3" fmla="*/ 231990 w 278264"/>
                  <a:gd name="connsiteY3" fmla="*/ 26525 h 309734"/>
                  <a:gd name="connsiteX4" fmla="*/ 170706 w 278264"/>
                  <a:gd name="connsiteY4" fmla="*/ 13511 h 309734"/>
                  <a:gd name="connsiteX5" fmla="*/ 170706 w 278264"/>
                  <a:gd name="connsiteY5" fmla="*/ 1364 h 309734"/>
                  <a:gd name="connsiteX6" fmla="*/ 167807 w 278264"/>
                  <a:gd name="connsiteY6" fmla="*/ 63 h 309734"/>
                  <a:gd name="connsiteX7" fmla="*/ 147517 w 278264"/>
                  <a:gd name="connsiteY7" fmla="*/ 10908 h 309734"/>
                  <a:gd name="connsiteX8" fmla="*/ 121844 w 278264"/>
                  <a:gd name="connsiteY8" fmla="*/ 9173 h 309734"/>
                  <a:gd name="connsiteX9" fmla="*/ 37371 w 278264"/>
                  <a:gd name="connsiteY9" fmla="*/ 40406 h 309734"/>
                  <a:gd name="connsiteX10" fmla="*/ 10870 w 278264"/>
                  <a:gd name="connsiteY10" fmla="*/ 98536 h 309734"/>
                  <a:gd name="connsiteX11" fmla="*/ 29503 w 278264"/>
                  <a:gd name="connsiteY11" fmla="*/ 124564 h 309734"/>
                  <a:gd name="connsiteX12" fmla="*/ 45653 w 278264"/>
                  <a:gd name="connsiteY12" fmla="*/ 105477 h 309734"/>
                  <a:gd name="connsiteX13" fmla="*/ 40684 w 278264"/>
                  <a:gd name="connsiteY13" fmla="*/ 72941 h 309734"/>
                  <a:gd name="connsiteX14" fmla="*/ 56419 w 278264"/>
                  <a:gd name="connsiteY14" fmla="*/ 42575 h 309734"/>
                  <a:gd name="connsiteX15" fmla="*/ 111078 w 278264"/>
                  <a:gd name="connsiteY15" fmla="*/ 21753 h 309734"/>
                  <a:gd name="connsiteX16" fmla="*/ 143790 w 278264"/>
                  <a:gd name="connsiteY16" fmla="*/ 25657 h 309734"/>
                  <a:gd name="connsiteX17" fmla="*/ 141720 w 278264"/>
                  <a:gd name="connsiteY17" fmla="*/ 140615 h 309734"/>
                  <a:gd name="connsiteX18" fmla="*/ 80436 w 278264"/>
                  <a:gd name="connsiteY18" fmla="*/ 140615 h 309734"/>
                  <a:gd name="connsiteX19" fmla="*/ 74639 w 278264"/>
                  <a:gd name="connsiteY19" fmla="*/ 152761 h 309734"/>
                  <a:gd name="connsiteX20" fmla="*/ 141720 w 278264"/>
                  <a:gd name="connsiteY20" fmla="*/ 152761 h 309734"/>
                  <a:gd name="connsiteX21" fmla="*/ 118945 w 278264"/>
                  <a:gd name="connsiteY21" fmla="*/ 268152 h 309734"/>
                  <a:gd name="connsiteX22" fmla="*/ 74224 w 278264"/>
                  <a:gd name="connsiteY22" fmla="*/ 292445 h 309734"/>
                  <a:gd name="connsiteX23" fmla="*/ 34472 w 278264"/>
                  <a:gd name="connsiteY23" fmla="*/ 266417 h 309734"/>
                  <a:gd name="connsiteX24" fmla="*/ 19151 w 278264"/>
                  <a:gd name="connsiteY24" fmla="*/ 249933 h 309734"/>
                  <a:gd name="connsiteX25" fmla="*/ 103 w 278264"/>
                  <a:gd name="connsiteY25" fmla="*/ 267718 h 309734"/>
                  <a:gd name="connsiteX26" fmla="*/ 51864 w 278264"/>
                  <a:gd name="connsiteY26" fmla="*/ 309797 h 309734"/>
                  <a:gd name="connsiteX27" fmla="*/ 169878 w 278264"/>
                  <a:gd name="connsiteY27" fmla="*/ 174017 h 309734"/>
                  <a:gd name="connsiteX28" fmla="*/ 169878 w 278264"/>
                  <a:gd name="connsiteY28" fmla="*/ 152761 h 309734"/>
                  <a:gd name="connsiteX29" fmla="*/ 220810 w 278264"/>
                  <a:gd name="connsiteY29" fmla="*/ 152761 h 309734"/>
                  <a:gd name="connsiteX30" fmla="*/ 229506 w 278264"/>
                  <a:gd name="connsiteY30" fmla="*/ 140615 h 309734"/>
                  <a:gd name="connsiteX31" fmla="*/ 169878 w 278264"/>
                  <a:gd name="connsiteY31" fmla="*/ 140615 h 309734"/>
                  <a:gd name="connsiteX32" fmla="*/ 170706 w 278264"/>
                  <a:gd name="connsiteY32" fmla="*/ 33032 h 309734"/>
                  <a:gd name="connsiteX33" fmla="*/ 241928 w 278264"/>
                  <a:gd name="connsiteY33" fmla="*/ 53854 h 309734"/>
                  <a:gd name="connsiteX34" fmla="*/ 262632 w 278264"/>
                  <a:gd name="connsiteY34" fmla="*/ 38671 h 309734"/>
                  <a:gd name="connsiteX35" fmla="*/ 278368 w 278264"/>
                  <a:gd name="connsiteY35" fmla="*/ 7004 h 309734"/>
                  <a:gd name="connsiteX36" fmla="*/ 271742 w 278264"/>
                  <a:gd name="connsiteY36" fmla="*/ 3099 h 30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78264" h="309734">
                    <a:moveTo>
                      <a:pt x="271742" y="3099"/>
                    </a:moveTo>
                    <a:lnTo>
                      <a:pt x="262218" y="18716"/>
                    </a:lnTo>
                    <a:cubicBezTo>
                      <a:pt x="258906" y="23922"/>
                      <a:pt x="251866" y="28260"/>
                      <a:pt x="245241" y="28260"/>
                    </a:cubicBezTo>
                    <a:cubicBezTo>
                      <a:pt x="242342" y="28260"/>
                      <a:pt x="236545" y="27392"/>
                      <a:pt x="231990" y="26525"/>
                    </a:cubicBezTo>
                    <a:cubicBezTo>
                      <a:pt x="210872" y="23054"/>
                      <a:pt x="190996" y="18716"/>
                      <a:pt x="170706" y="13511"/>
                    </a:cubicBezTo>
                    <a:lnTo>
                      <a:pt x="170706" y="1364"/>
                    </a:lnTo>
                    <a:lnTo>
                      <a:pt x="167807" y="63"/>
                    </a:lnTo>
                    <a:lnTo>
                      <a:pt x="147517" y="10908"/>
                    </a:lnTo>
                    <a:cubicBezTo>
                      <a:pt x="141306" y="10040"/>
                      <a:pt x="128469" y="9173"/>
                      <a:pt x="121844" y="9173"/>
                    </a:cubicBezTo>
                    <a:cubicBezTo>
                      <a:pt x="89131" y="9173"/>
                      <a:pt x="60974" y="15680"/>
                      <a:pt x="37371" y="40406"/>
                    </a:cubicBezTo>
                    <a:cubicBezTo>
                      <a:pt x="22464" y="56023"/>
                      <a:pt x="10870" y="76412"/>
                      <a:pt x="10870" y="98536"/>
                    </a:cubicBezTo>
                    <a:cubicBezTo>
                      <a:pt x="10870" y="110682"/>
                      <a:pt x="15839" y="124564"/>
                      <a:pt x="29503" y="124564"/>
                    </a:cubicBezTo>
                    <a:cubicBezTo>
                      <a:pt x="38613" y="124564"/>
                      <a:pt x="45653" y="114586"/>
                      <a:pt x="45653" y="105477"/>
                    </a:cubicBezTo>
                    <a:cubicBezTo>
                      <a:pt x="45653" y="95065"/>
                      <a:pt x="40684" y="84220"/>
                      <a:pt x="40684" y="72941"/>
                    </a:cubicBezTo>
                    <a:cubicBezTo>
                      <a:pt x="40684" y="66001"/>
                      <a:pt x="48551" y="50818"/>
                      <a:pt x="56419" y="42575"/>
                    </a:cubicBezTo>
                    <a:cubicBezTo>
                      <a:pt x="71740" y="26525"/>
                      <a:pt x="90374" y="21753"/>
                      <a:pt x="111078" y="21753"/>
                    </a:cubicBezTo>
                    <a:cubicBezTo>
                      <a:pt x="121016" y="21753"/>
                      <a:pt x="133852" y="23054"/>
                      <a:pt x="143790" y="25657"/>
                    </a:cubicBezTo>
                    <a:lnTo>
                      <a:pt x="141720" y="140615"/>
                    </a:lnTo>
                    <a:lnTo>
                      <a:pt x="80436" y="140615"/>
                    </a:lnTo>
                    <a:lnTo>
                      <a:pt x="74639" y="152761"/>
                    </a:lnTo>
                    <a:lnTo>
                      <a:pt x="141720" y="152761"/>
                    </a:lnTo>
                    <a:cubicBezTo>
                      <a:pt x="141720" y="191369"/>
                      <a:pt x="144205" y="237352"/>
                      <a:pt x="118945" y="268152"/>
                    </a:cubicBezTo>
                    <a:cubicBezTo>
                      <a:pt x="107765" y="281600"/>
                      <a:pt x="91616" y="292445"/>
                      <a:pt x="74224" y="292445"/>
                    </a:cubicBezTo>
                    <a:cubicBezTo>
                      <a:pt x="58075" y="292445"/>
                      <a:pt x="41512" y="285938"/>
                      <a:pt x="34472" y="266417"/>
                    </a:cubicBezTo>
                    <a:cubicBezTo>
                      <a:pt x="27433" y="250800"/>
                      <a:pt x="25363" y="249933"/>
                      <a:pt x="19151" y="249933"/>
                    </a:cubicBezTo>
                    <a:cubicBezTo>
                      <a:pt x="7557" y="249933"/>
                      <a:pt x="103" y="258609"/>
                      <a:pt x="103" y="267718"/>
                    </a:cubicBezTo>
                    <a:cubicBezTo>
                      <a:pt x="103" y="293747"/>
                      <a:pt x="28675" y="309797"/>
                      <a:pt x="51864" y="309797"/>
                    </a:cubicBezTo>
                    <a:cubicBezTo>
                      <a:pt x="122672" y="309797"/>
                      <a:pt x="169878" y="255572"/>
                      <a:pt x="169878" y="174017"/>
                    </a:cubicBezTo>
                    <a:lnTo>
                      <a:pt x="169878" y="152761"/>
                    </a:lnTo>
                    <a:lnTo>
                      <a:pt x="220810" y="152761"/>
                    </a:lnTo>
                    <a:lnTo>
                      <a:pt x="229506" y="140615"/>
                    </a:lnTo>
                    <a:lnTo>
                      <a:pt x="169878" y="140615"/>
                    </a:lnTo>
                    <a:lnTo>
                      <a:pt x="170706" y="33032"/>
                    </a:lnTo>
                    <a:cubicBezTo>
                      <a:pt x="179816" y="36502"/>
                      <a:pt x="229920" y="53854"/>
                      <a:pt x="241928" y="53854"/>
                    </a:cubicBezTo>
                    <a:cubicBezTo>
                      <a:pt x="250624" y="53854"/>
                      <a:pt x="258906" y="46046"/>
                      <a:pt x="262632" y="38671"/>
                    </a:cubicBezTo>
                    <a:lnTo>
                      <a:pt x="278368" y="7004"/>
                    </a:lnTo>
                    <a:lnTo>
                      <a:pt x="271742" y="3099"/>
                    </a:ln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E531641-2C18-52B7-8FAA-31935095A5EB}"/>
              </a:ext>
            </a:extLst>
          </p:cNvPr>
          <p:cNvGrpSpPr/>
          <p:nvPr/>
        </p:nvGrpSpPr>
        <p:grpSpPr>
          <a:xfrm>
            <a:off x="7730796" y="4117148"/>
            <a:ext cx="4069376" cy="2558597"/>
            <a:chOff x="1596569" y="3121788"/>
            <a:chExt cx="4069376" cy="255859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D62766F-25EE-856E-96ED-8B3FEC5C56CA}"/>
                </a:ext>
              </a:extLst>
            </p:cNvPr>
            <p:cNvSpPr txBox="1"/>
            <p:nvPr/>
          </p:nvSpPr>
          <p:spPr>
            <a:xfrm>
              <a:off x="1601891" y="3121788"/>
              <a:ext cx="4064054" cy="512275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DCCA48D-5CB5-566A-88B2-FF7C323E6B18}"/>
                </a:ext>
              </a:extLst>
            </p:cNvPr>
            <p:cNvSpPr txBox="1"/>
            <p:nvPr/>
          </p:nvSpPr>
          <p:spPr>
            <a:xfrm>
              <a:off x="1596569" y="3125840"/>
              <a:ext cx="4069376" cy="2554545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Points.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A non-empty                 :                  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upwards closed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closed under meet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completely prime</a:t>
              </a:r>
            </a:p>
          </p:txBody>
        </p:sp>
        <p:grpSp>
          <p:nvGrpSpPr>
            <p:cNvPr id="96" name="Group 95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\F\subseteq \Opens X$&#10;&#10;\end{document}&#10;" title="IguanaTex Vector Display">
              <a:extLst>
                <a:ext uri="{FF2B5EF4-FFF2-40B4-BE49-F238E27FC236}">
                  <a16:creationId xmlns:a16="http://schemas.microsoft.com/office/drawing/2014/main" id="{12B6FC51-C957-058A-9DD3-EB98368E7147}"/>
                </a:ext>
              </a:extLst>
            </p:cNvPr>
            <p:cNvGrpSpPr>
              <a:grpSpLocks noChangeAspect="1"/>
            </p:cNvGrpSpPr>
            <p:nvPr>
              <p:custDataLst>
                <p:tags r:id="rId63"/>
              </p:custDataLst>
            </p:nvPr>
          </p:nvGrpSpPr>
          <p:grpSpPr>
            <a:xfrm>
              <a:off x="3976410" y="3801318"/>
              <a:ext cx="1429319" cy="349057"/>
              <a:chOff x="5672974" y="4878608"/>
              <a:chExt cx="1429319" cy="349057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27467EE-D180-CABD-8137-AACE006CE35B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5672974" y="4878608"/>
                <a:ext cx="272080" cy="298119"/>
              </a:xfrm>
              <a:custGeom>
                <a:avLst/>
                <a:gdLst>
                  <a:gd name="connsiteX0" fmla="*/ 265679 w 272080"/>
                  <a:gd name="connsiteY0" fmla="*/ 2985 h 298119"/>
                  <a:gd name="connsiteX1" fmla="*/ 256367 w 272080"/>
                  <a:gd name="connsiteY1" fmla="*/ 18017 h 298119"/>
                  <a:gd name="connsiteX2" fmla="*/ 239767 w 272080"/>
                  <a:gd name="connsiteY2" fmla="*/ 27202 h 298119"/>
                  <a:gd name="connsiteX3" fmla="*/ 226810 w 272080"/>
                  <a:gd name="connsiteY3" fmla="*/ 25532 h 298119"/>
                  <a:gd name="connsiteX4" fmla="*/ 166888 w 272080"/>
                  <a:gd name="connsiteY4" fmla="*/ 13006 h 298119"/>
                  <a:gd name="connsiteX5" fmla="*/ 166888 w 272080"/>
                  <a:gd name="connsiteY5" fmla="*/ 1315 h 298119"/>
                  <a:gd name="connsiteX6" fmla="*/ 164054 w 272080"/>
                  <a:gd name="connsiteY6" fmla="*/ 63 h 298119"/>
                  <a:gd name="connsiteX7" fmla="*/ 144215 w 272080"/>
                  <a:gd name="connsiteY7" fmla="*/ 10501 h 298119"/>
                  <a:gd name="connsiteX8" fmla="*/ 119112 w 272080"/>
                  <a:gd name="connsiteY8" fmla="*/ 8831 h 298119"/>
                  <a:gd name="connsiteX9" fmla="*/ 36516 w 272080"/>
                  <a:gd name="connsiteY9" fmla="*/ 38893 h 298119"/>
                  <a:gd name="connsiteX10" fmla="*/ 10604 w 272080"/>
                  <a:gd name="connsiteY10" fmla="*/ 94843 h 298119"/>
                  <a:gd name="connsiteX11" fmla="*/ 28823 w 272080"/>
                  <a:gd name="connsiteY11" fmla="*/ 119895 h 298119"/>
                  <a:gd name="connsiteX12" fmla="*/ 44614 w 272080"/>
                  <a:gd name="connsiteY12" fmla="*/ 101524 h 298119"/>
                  <a:gd name="connsiteX13" fmla="*/ 39755 w 272080"/>
                  <a:gd name="connsiteY13" fmla="*/ 70208 h 298119"/>
                  <a:gd name="connsiteX14" fmla="*/ 55141 w 272080"/>
                  <a:gd name="connsiteY14" fmla="*/ 40981 h 298119"/>
                  <a:gd name="connsiteX15" fmla="*/ 108585 w 272080"/>
                  <a:gd name="connsiteY15" fmla="*/ 20939 h 298119"/>
                  <a:gd name="connsiteX16" fmla="*/ 140571 w 272080"/>
                  <a:gd name="connsiteY16" fmla="*/ 24697 h 298119"/>
                  <a:gd name="connsiteX17" fmla="*/ 138546 w 272080"/>
                  <a:gd name="connsiteY17" fmla="*/ 135344 h 298119"/>
                  <a:gd name="connsiteX18" fmla="*/ 78624 w 272080"/>
                  <a:gd name="connsiteY18" fmla="*/ 135344 h 298119"/>
                  <a:gd name="connsiteX19" fmla="*/ 72955 w 272080"/>
                  <a:gd name="connsiteY19" fmla="*/ 147035 h 298119"/>
                  <a:gd name="connsiteX20" fmla="*/ 138546 w 272080"/>
                  <a:gd name="connsiteY20" fmla="*/ 147035 h 298119"/>
                  <a:gd name="connsiteX21" fmla="*/ 116278 w 272080"/>
                  <a:gd name="connsiteY21" fmla="*/ 258099 h 298119"/>
                  <a:gd name="connsiteX22" fmla="*/ 72551 w 272080"/>
                  <a:gd name="connsiteY22" fmla="*/ 281481 h 298119"/>
                  <a:gd name="connsiteX23" fmla="*/ 33682 w 272080"/>
                  <a:gd name="connsiteY23" fmla="*/ 256429 h 298119"/>
                  <a:gd name="connsiteX24" fmla="*/ 18701 w 272080"/>
                  <a:gd name="connsiteY24" fmla="*/ 240562 h 298119"/>
                  <a:gd name="connsiteX25" fmla="*/ 77 w 272080"/>
                  <a:gd name="connsiteY25" fmla="*/ 257681 h 298119"/>
                  <a:gd name="connsiteX26" fmla="*/ 50687 w 272080"/>
                  <a:gd name="connsiteY26" fmla="*/ 298182 h 298119"/>
                  <a:gd name="connsiteX27" fmla="*/ 166078 w 272080"/>
                  <a:gd name="connsiteY27" fmla="*/ 167494 h 298119"/>
                  <a:gd name="connsiteX28" fmla="*/ 166078 w 272080"/>
                  <a:gd name="connsiteY28" fmla="*/ 147035 h 298119"/>
                  <a:gd name="connsiteX29" fmla="*/ 215879 w 272080"/>
                  <a:gd name="connsiteY29" fmla="*/ 147035 h 298119"/>
                  <a:gd name="connsiteX30" fmla="*/ 224381 w 272080"/>
                  <a:gd name="connsiteY30" fmla="*/ 135344 h 298119"/>
                  <a:gd name="connsiteX31" fmla="*/ 166078 w 272080"/>
                  <a:gd name="connsiteY31" fmla="*/ 135344 h 298119"/>
                  <a:gd name="connsiteX32" fmla="*/ 166888 w 272080"/>
                  <a:gd name="connsiteY32" fmla="*/ 31795 h 298119"/>
                  <a:gd name="connsiteX33" fmla="*/ 236528 w 272080"/>
                  <a:gd name="connsiteY33" fmla="*/ 51837 h 298119"/>
                  <a:gd name="connsiteX34" fmla="*/ 256772 w 272080"/>
                  <a:gd name="connsiteY34" fmla="*/ 37223 h 298119"/>
                  <a:gd name="connsiteX35" fmla="*/ 272157 w 272080"/>
                  <a:gd name="connsiteY35" fmla="*/ 6743 h 298119"/>
                  <a:gd name="connsiteX36" fmla="*/ 265679 w 272080"/>
                  <a:gd name="connsiteY36" fmla="*/ 2985 h 29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72080" h="298119">
                    <a:moveTo>
                      <a:pt x="265679" y="2985"/>
                    </a:moveTo>
                    <a:lnTo>
                      <a:pt x="256367" y="18017"/>
                    </a:lnTo>
                    <a:cubicBezTo>
                      <a:pt x="253128" y="23027"/>
                      <a:pt x="246245" y="27202"/>
                      <a:pt x="239767" y="27202"/>
                    </a:cubicBezTo>
                    <a:cubicBezTo>
                      <a:pt x="236933" y="27202"/>
                      <a:pt x="231264" y="26367"/>
                      <a:pt x="226810" y="25532"/>
                    </a:cubicBezTo>
                    <a:cubicBezTo>
                      <a:pt x="206162" y="22192"/>
                      <a:pt x="186727" y="18017"/>
                      <a:pt x="166888" y="13006"/>
                    </a:cubicBezTo>
                    <a:lnTo>
                      <a:pt x="166888" y="1315"/>
                    </a:lnTo>
                    <a:lnTo>
                      <a:pt x="164054" y="63"/>
                    </a:lnTo>
                    <a:lnTo>
                      <a:pt x="144215" y="10501"/>
                    </a:lnTo>
                    <a:cubicBezTo>
                      <a:pt x="138141" y="9666"/>
                      <a:pt x="125590" y="8831"/>
                      <a:pt x="119112" y="8831"/>
                    </a:cubicBezTo>
                    <a:cubicBezTo>
                      <a:pt x="87126" y="8831"/>
                      <a:pt x="59594" y="15094"/>
                      <a:pt x="36516" y="38893"/>
                    </a:cubicBezTo>
                    <a:cubicBezTo>
                      <a:pt x="21940" y="53925"/>
                      <a:pt x="10604" y="73549"/>
                      <a:pt x="10604" y="94843"/>
                    </a:cubicBezTo>
                    <a:cubicBezTo>
                      <a:pt x="10604" y="106534"/>
                      <a:pt x="15462" y="119895"/>
                      <a:pt x="28823" y="119895"/>
                    </a:cubicBezTo>
                    <a:cubicBezTo>
                      <a:pt x="37731" y="119895"/>
                      <a:pt x="44614" y="110292"/>
                      <a:pt x="44614" y="101524"/>
                    </a:cubicBezTo>
                    <a:cubicBezTo>
                      <a:pt x="44614" y="91503"/>
                      <a:pt x="39755" y="81064"/>
                      <a:pt x="39755" y="70208"/>
                    </a:cubicBezTo>
                    <a:cubicBezTo>
                      <a:pt x="39755" y="63528"/>
                      <a:pt x="47448" y="48914"/>
                      <a:pt x="55141" y="40981"/>
                    </a:cubicBezTo>
                    <a:cubicBezTo>
                      <a:pt x="70121" y="25532"/>
                      <a:pt x="88341" y="20939"/>
                      <a:pt x="108585" y="20939"/>
                    </a:cubicBezTo>
                    <a:cubicBezTo>
                      <a:pt x="118302" y="20939"/>
                      <a:pt x="130854" y="22192"/>
                      <a:pt x="140571" y="24697"/>
                    </a:cubicBezTo>
                    <a:lnTo>
                      <a:pt x="138546" y="135344"/>
                    </a:lnTo>
                    <a:lnTo>
                      <a:pt x="78624" y="135344"/>
                    </a:lnTo>
                    <a:lnTo>
                      <a:pt x="72955" y="147035"/>
                    </a:lnTo>
                    <a:lnTo>
                      <a:pt x="138546" y="147035"/>
                    </a:lnTo>
                    <a:cubicBezTo>
                      <a:pt x="138546" y="184195"/>
                      <a:pt x="140976" y="228454"/>
                      <a:pt x="116278" y="258099"/>
                    </a:cubicBezTo>
                    <a:cubicBezTo>
                      <a:pt x="105346" y="271042"/>
                      <a:pt x="89556" y="281481"/>
                      <a:pt x="72551" y="281481"/>
                    </a:cubicBezTo>
                    <a:cubicBezTo>
                      <a:pt x="56760" y="281481"/>
                      <a:pt x="40565" y="275218"/>
                      <a:pt x="33682" y="256429"/>
                    </a:cubicBezTo>
                    <a:cubicBezTo>
                      <a:pt x="26799" y="241398"/>
                      <a:pt x="24774" y="240562"/>
                      <a:pt x="18701" y="240562"/>
                    </a:cubicBezTo>
                    <a:cubicBezTo>
                      <a:pt x="7365" y="240562"/>
                      <a:pt x="77" y="248913"/>
                      <a:pt x="77" y="257681"/>
                    </a:cubicBezTo>
                    <a:cubicBezTo>
                      <a:pt x="77" y="282733"/>
                      <a:pt x="28014" y="298182"/>
                      <a:pt x="50687" y="298182"/>
                    </a:cubicBezTo>
                    <a:cubicBezTo>
                      <a:pt x="119922" y="298182"/>
                      <a:pt x="166078" y="245990"/>
                      <a:pt x="166078" y="167494"/>
                    </a:cubicBezTo>
                    <a:lnTo>
                      <a:pt x="166078" y="147035"/>
                    </a:lnTo>
                    <a:lnTo>
                      <a:pt x="215879" y="147035"/>
                    </a:lnTo>
                    <a:lnTo>
                      <a:pt x="224381" y="135344"/>
                    </a:lnTo>
                    <a:lnTo>
                      <a:pt x="166078" y="135344"/>
                    </a:lnTo>
                    <a:lnTo>
                      <a:pt x="166888" y="31795"/>
                    </a:lnTo>
                    <a:cubicBezTo>
                      <a:pt x="175795" y="35136"/>
                      <a:pt x="224786" y="51837"/>
                      <a:pt x="236528" y="51837"/>
                    </a:cubicBezTo>
                    <a:cubicBezTo>
                      <a:pt x="245030" y="51837"/>
                      <a:pt x="253128" y="44321"/>
                      <a:pt x="256772" y="37223"/>
                    </a:cubicBezTo>
                    <a:lnTo>
                      <a:pt x="272157" y="6743"/>
                    </a:lnTo>
                    <a:lnTo>
                      <a:pt x="265679" y="298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301F1AA-E06C-C023-C3E3-CBBA8369737A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6077472" y="4904912"/>
                <a:ext cx="247382" cy="322753"/>
              </a:xfrm>
              <a:custGeom>
                <a:avLst/>
                <a:gdLst>
                  <a:gd name="connsiteX0" fmla="*/ 233298 w 247382"/>
                  <a:gd name="connsiteY0" fmla="*/ 16764 h 322753"/>
                  <a:gd name="connsiteX1" fmla="*/ 247469 w 247382"/>
                  <a:gd name="connsiteY1" fmla="*/ 8413 h 322753"/>
                  <a:gd name="connsiteX2" fmla="*/ 233298 w 247382"/>
                  <a:gd name="connsiteY2" fmla="*/ 63 h 322753"/>
                  <a:gd name="connsiteX3" fmla="*/ 124385 w 247382"/>
                  <a:gd name="connsiteY3" fmla="*/ 63 h 322753"/>
                  <a:gd name="connsiteX4" fmla="*/ 86 w 247382"/>
                  <a:gd name="connsiteY4" fmla="*/ 120730 h 322753"/>
                  <a:gd name="connsiteX5" fmla="*/ 124385 w 247382"/>
                  <a:gd name="connsiteY5" fmla="*/ 241815 h 322753"/>
                  <a:gd name="connsiteX6" fmla="*/ 233298 w 247382"/>
                  <a:gd name="connsiteY6" fmla="*/ 241815 h 322753"/>
                  <a:gd name="connsiteX7" fmla="*/ 247469 w 247382"/>
                  <a:gd name="connsiteY7" fmla="*/ 233464 h 322753"/>
                  <a:gd name="connsiteX8" fmla="*/ 233298 w 247382"/>
                  <a:gd name="connsiteY8" fmla="*/ 225114 h 322753"/>
                  <a:gd name="connsiteX9" fmla="*/ 125195 w 247382"/>
                  <a:gd name="connsiteY9" fmla="*/ 225114 h 322753"/>
                  <a:gd name="connsiteX10" fmla="*/ 16282 w 247382"/>
                  <a:gd name="connsiteY10" fmla="*/ 121148 h 322753"/>
                  <a:gd name="connsiteX11" fmla="*/ 125195 w 247382"/>
                  <a:gd name="connsiteY11" fmla="*/ 16764 h 322753"/>
                  <a:gd name="connsiteX12" fmla="*/ 233298 w 247382"/>
                  <a:gd name="connsiteY12" fmla="*/ 16764 h 322753"/>
                  <a:gd name="connsiteX13" fmla="*/ 22355 w 247382"/>
                  <a:gd name="connsiteY13" fmla="*/ 306115 h 322753"/>
                  <a:gd name="connsiteX14" fmla="*/ 8184 w 247382"/>
                  <a:gd name="connsiteY14" fmla="*/ 314466 h 322753"/>
                  <a:gd name="connsiteX15" fmla="*/ 22355 w 247382"/>
                  <a:gd name="connsiteY15" fmla="*/ 322817 h 322753"/>
                  <a:gd name="connsiteX16" fmla="*/ 233298 w 247382"/>
                  <a:gd name="connsiteY16" fmla="*/ 322817 h 322753"/>
                  <a:gd name="connsiteX17" fmla="*/ 247469 w 247382"/>
                  <a:gd name="connsiteY17" fmla="*/ 314466 h 322753"/>
                  <a:gd name="connsiteX18" fmla="*/ 233298 w 247382"/>
                  <a:gd name="connsiteY18" fmla="*/ 306115 h 322753"/>
                  <a:gd name="connsiteX19" fmla="*/ 22355 w 247382"/>
                  <a:gd name="connsiteY19" fmla="*/ 306115 h 3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7382" h="322753">
                    <a:moveTo>
                      <a:pt x="233298" y="16764"/>
                    </a:moveTo>
                    <a:cubicBezTo>
                      <a:pt x="240181" y="16764"/>
                      <a:pt x="247469" y="16764"/>
                      <a:pt x="247469" y="8413"/>
                    </a:cubicBezTo>
                    <a:cubicBezTo>
                      <a:pt x="247469" y="63"/>
                      <a:pt x="240181" y="63"/>
                      <a:pt x="233298" y="63"/>
                    </a:cubicBezTo>
                    <a:lnTo>
                      <a:pt x="124385" y="63"/>
                    </a:lnTo>
                    <a:cubicBezTo>
                      <a:pt x="54745" y="63"/>
                      <a:pt x="86" y="54760"/>
                      <a:pt x="86" y="120730"/>
                    </a:cubicBezTo>
                    <a:cubicBezTo>
                      <a:pt x="86" y="187953"/>
                      <a:pt x="55960" y="241815"/>
                      <a:pt x="124385" y="241815"/>
                    </a:cubicBezTo>
                    <a:lnTo>
                      <a:pt x="233298" y="241815"/>
                    </a:lnTo>
                    <a:cubicBezTo>
                      <a:pt x="240181" y="241815"/>
                      <a:pt x="247469" y="241815"/>
                      <a:pt x="247469" y="233464"/>
                    </a:cubicBezTo>
                    <a:cubicBezTo>
                      <a:pt x="247469" y="225114"/>
                      <a:pt x="240181" y="225114"/>
                      <a:pt x="233298" y="225114"/>
                    </a:cubicBezTo>
                    <a:lnTo>
                      <a:pt x="125195" y="225114"/>
                    </a:lnTo>
                    <a:cubicBezTo>
                      <a:pt x="61223" y="225114"/>
                      <a:pt x="16282" y="176262"/>
                      <a:pt x="16282" y="121148"/>
                    </a:cubicBezTo>
                    <a:cubicBezTo>
                      <a:pt x="16282" y="64363"/>
                      <a:pt x="62438" y="16764"/>
                      <a:pt x="125195" y="16764"/>
                    </a:cubicBezTo>
                    <a:lnTo>
                      <a:pt x="233298" y="16764"/>
                    </a:lnTo>
                    <a:close/>
                    <a:moveTo>
                      <a:pt x="22355" y="306115"/>
                    </a:moveTo>
                    <a:cubicBezTo>
                      <a:pt x="15472" y="306115"/>
                      <a:pt x="8184" y="306115"/>
                      <a:pt x="8184" y="314466"/>
                    </a:cubicBezTo>
                    <a:cubicBezTo>
                      <a:pt x="8184" y="322817"/>
                      <a:pt x="15472" y="322817"/>
                      <a:pt x="22355" y="322817"/>
                    </a:cubicBezTo>
                    <a:lnTo>
                      <a:pt x="233298" y="322817"/>
                    </a:lnTo>
                    <a:cubicBezTo>
                      <a:pt x="240181" y="322817"/>
                      <a:pt x="247469" y="322817"/>
                      <a:pt x="247469" y="314466"/>
                    </a:cubicBezTo>
                    <a:cubicBezTo>
                      <a:pt x="247469" y="306115"/>
                      <a:pt x="240181" y="306115"/>
                      <a:pt x="233298" y="306115"/>
                    </a:cubicBezTo>
                    <a:lnTo>
                      <a:pt x="22355" y="30611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A2B9A4C-BEE1-59C9-A1C0-AD0B8A6EC2B8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6499987" y="4884036"/>
                <a:ext cx="227543" cy="293944"/>
              </a:xfrm>
              <a:custGeom>
                <a:avLst/>
                <a:gdLst>
                  <a:gd name="connsiteX0" fmla="*/ 66092 w 227543"/>
                  <a:gd name="connsiteY0" fmla="*/ 11336 h 293944"/>
                  <a:gd name="connsiteX1" fmla="*/ 97 w 227543"/>
                  <a:gd name="connsiteY1" fmla="*/ 156638 h 293944"/>
                  <a:gd name="connsiteX2" fmla="*/ 34512 w 227543"/>
                  <a:gd name="connsiteY2" fmla="*/ 263944 h 293944"/>
                  <a:gd name="connsiteX3" fmla="*/ 99698 w 227543"/>
                  <a:gd name="connsiteY3" fmla="*/ 294007 h 293944"/>
                  <a:gd name="connsiteX4" fmla="*/ 227640 w 227543"/>
                  <a:gd name="connsiteY4" fmla="*/ 130333 h 293944"/>
                  <a:gd name="connsiteX5" fmla="*/ 198084 w 227543"/>
                  <a:gd name="connsiteY5" fmla="*/ 21775 h 293944"/>
                  <a:gd name="connsiteX6" fmla="*/ 147879 w 227543"/>
                  <a:gd name="connsiteY6" fmla="*/ 63 h 293944"/>
                  <a:gd name="connsiteX7" fmla="*/ 79454 w 227543"/>
                  <a:gd name="connsiteY7" fmla="*/ 75219 h 293944"/>
                  <a:gd name="connsiteX8" fmla="*/ 102937 w 227543"/>
                  <a:gd name="connsiteY8" fmla="*/ 111127 h 293944"/>
                  <a:gd name="connsiteX9" fmla="*/ 119132 w 227543"/>
                  <a:gd name="connsiteY9" fmla="*/ 97348 h 293944"/>
                  <a:gd name="connsiteX10" fmla="*/ 98888 w 227543"/>
                  <a:gd name="connsiteY10" fmla="*/ 53507 h 293944"/>
                  <a:gd name="connsiteX11" fmla="*/ 144640 w 227543"/>
                  <a:gd name="connsiteY11" fmla="*/ 13841 h 293944"/>
                  <a:gd name="connsiteX12" fmla="*/ 194035 w 227543"/>
                  <a:gd name="connsiteY12" fmla="*/ 66451 h 293944"/>
                  <a:gd name="connsiteX13" fmla="*/ 199299 w 227543"/>
                  <a:gd name="connsiteY13" fmla="*/ 131169 h 293944"/>
                  <a:gd name="connsiteX14" fmla="*/ 110629 w 227543"/>
                  <a:gd name="connsiteY14" fmla="*/ 277723 h 293944"/>
                  <a:gd name="connsiteX15" fmla="*/ 27629 w 227543"/>
                  <a:gd name="connsiteY15" fmla="*/ 140354 h 293944"/>
                  <a:gd name="connsiteX16" fmla="*/ 71761 w 227543"/>
                  <a:gd name="connsiteY16" fmla="*/ 16347 h 293944"/>
                  <a:gd name="connsiteX17" fmla="*/ 66092 w 227543"/>
                  <a:gd name="connsiteY17" fmla="*/ 11336 h 29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7543" h="293944">
                    <a:moveTo>
                      <a:pt x="66092" y="11336"/>
                    </a:moveTo>
                    <a:cubicBezTo>
                      <a:pt x="17912" y="43486"/>
                      <a:pt x="97" y="101106"/>
                      <a:pt x="97" y="156638"/>
                    </a:cubicBezTo>
                    <a:cubicBezTo>
                      <a:pt x="97" y="194634"/>
                      <a:pt x="8194" y="237222"/>
                      <a:pt x="34512" y="263944"/>
                    </a:cubicBezTo>
                    <a:cubicBezTo>
                      <a:pt x="52326" y="282316"/>
                      <a:pt x="74190" y="294007"/>
                      <a:pt x="99698" y="294007"/>
                    </a:cubicBezTo>
                    <a:cubicBezTo>
                      <a:pt x="175006" y="294007"/>
                      <a:pt x="227640" y="238475"/>
                      <a:pt x="227640" y="130333"/>
                    </a:cubicBezTo>
                    <a:cubicBezTo>
                      <a:pt x="227640" y="92755"/>
                      <a:pt x="226426" y="51002"/>
                      <a:pt x="198084" y="21775"/>
                    </a:cubicBezTo>
                    <a:cubicBezTo>
                      <a:pt x="185128" y="8413"/>
                      <a:pt x="166908" y="63"/>
                      <a:pt x="147879" y="63"/>
                    </a:cubicBezTo>
                    <a:cubicBezTo>
                      <a:pt x="107390" y="63"/>
                      <a:pt x="79454" y="34718"/>
                      <a:pt x="79454" y="75219"/>
                    </a:cubicBezTo>
                    <a:cubicBezTo>
                      <a:pt x="79454" y="90250"/>
                      <a:pt x="84717" y="111127"/>
                      <a:pt x="102937" y="111127"/>
                    </a:cubicBezTo>
                    <a:cubicBezTo>
                      <a:pt x="111034" y="111127"/>
                      <a:pt x="119132" y="106116"/>
                      <a:pt x="119132" y="97348"/>
                    </a:cubicBezTo>
                    <a:cubicBezTo>
                      <a:pt x="119132" y="78977"/>
                      <a:pt x="98888" y="72296"/>
                      <a:pt x="98888" y="53507"/>
                    </a:cubicBezTo>
                    <a:cubicBezTo>
                      <a:pt x="98888" y="29708"/>
                      <a:pt x="122371" y="13841"/>
                      <a:pt x="144640" y="13841"/>
                    </a:cubicBezTo>
                    <a:cubicBezTo>
                      <a:pt x="170957" y="13841"/>
                      <a:pt x="187962" y="41399"/>
                      <a:pt x="194035" y="66451"/>
                    </a:cubicBezTo>
                    <a:cubicBezTo>
                      <a:pt x="199299" y="87327"/>
                      <a:pt x="199299" y="109457"/>
                      <a:pt x="199299" y="131169"/>
                    </a:cubicBezTo>
                    <a:cubicBezTo>
                      <a:pt x="199299" y="192964"/>
                      <a:pt x="182698" y="277723"/>
                      <a:pt x="110629" y="277723"/>
                    </a:cubicBezTo>
                    <a:cubicBezTo>
                      <a:pt x="49492" y="277723"/>
                      <a:pt x="27629" y="210500"/>
                      <a:pt x="27629" y="140354"/>
                    </a:cubicBezTo>
                    <a:cubicBezTo>
                      <a:pt x="27629" y="94843"/>
                      <a:pt x="40180" y="49332"/>
                      <a:pt x="71761" y="16347"/>
                    </a:cubicBezTo>
                    <a:lnTo>
                      <a:pt x="66092" y="11336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CE4B00BD-3D89-781E-13FA-BF77551E7D90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6768671" y="4885288"/>
                <a:ext cx="333622" cy="285175"/>
              </a:xfrm>
              <a:custGeom>
                <a:avLst/>
                <a:gdLst>
                  <a:gd name="connsiteX0" fmla="*/ 185540 w 333622"/>
                  <a:gd name="connsiteY0" fmla="*/ 113632 h 285175"/>
                  <a:gd name="connsiteX1" fmla="*/ 151530 w 333622"/>
                  <a:gd name="connsiteY1" fmla="*/ 30543 h 285175"/>
                  <a:gd name="connsiteX2" fmla="*/ 149505 w 333622"/>
                  <a:gd name="connsiteY2" fmla="*/ 25115 h 285175"/>
                  <a:gd name="connsiteX3" fmla="*/ 173393 w 333622"/>
                  <a:gd name="connsiteY3" fmla="*/ 13006 h 285175"/>
                  <a:gd name="connsiteX4" fmla="*/ 181491 w 333622"/>
                  <a:gd name="connsiteY4" fmla="*/ 5073 h 285175"/>
                  <a:gd name="connsiteX5" fmla="*/ 175418 w 333622"/>
                  <a:gd name="connsiteY5" fmla="*/ 63 h 285175"/>
                  <a:gd name="connsiteX6" fmla="*/ 124402 w 333622"/>
                  <a:gd name="connsiteY6" fmla="*/ 1315 h 285175"/>
                  <a:gd name="connsiteX7" fmla="*/ 79056 w 333622"/>
                  <a:gd name="connsiteY7" fmla="*/ 63 h 285175"/>
                  <a:gd name="connsiteX8" fmla="*/ 71768 w 333622"/>
                  <a:gd name="connsiteY8" fmla="*/ 8413 h 285175"/>
                  <a:gd name="connsiteX9" fmla="*/ 81080 w 333622"/>
                  <a:gd name="connsiteY9" fmla="*/ 13006 h 285175"/>
                  <a:gd name="connsiteX10" fmla="*/ 111446 w 333622"/>
                  <a:gd name="connsiteY10" fmla="*/ 26367 h 285175"/>
                  <a:gd name="connsiteX11" fmla="*/ 159222 w 333622"/>
                  <a:gd name="connsiteY11" fmla="*/ 142859 h 285175"/>
                  <a:gd name="connsiteX12" fmla="*/ 73792 w 333622"/>
                  <a:gd name="connsiteY12" fmla="*/ 237640 h 285175"/>
                  <a:gd name="connsiteX13" fmla="*/ 68529 w 333622"/>
                  <a:gd name="connsiteY13" fmla="*/ 242233 h 285175"/>
                  <a:gd name="connsiteX14" fmla="*/ 9011 w 333622"/>
                  <a:gd name="connsiteY14" fmla="*/ 272295 h 285175"/>
                  <a:gd name="connsiteX15" fmla="*/ 104 w 333622"/>
                  <a:gd name="connsiteY15" fmla="*/ 280646 h 285175"/>
                  <a:gd name="connsiteX16" fmla="*/ 5367 w 333622"/>
                  <a:gd name="connsiteY16" fmla="*/ 285239 h 285175"/>
                  <a:gd name="connsiteX17" fmla="*/ 43426 w 333622"/>
                  <a:gd name="connsiteY17" fmla="*/ 283986 h 285175"/>
                  <a:gd name="connsiteX18" fmla="*/ 88773 w 333622"/>
                  <a:gd name="connsiteY18" fmla="*/ 285239 h 285175"/>
                  <a:gd name="connsiteX19" fmla="*/ 96061 w 333622"/>
                  <a:gd name="connsiteY19" fmla="*/ 276888 h 285175"/>
                  <a:gd name="connsiteX20" fmla="*/ 91202 w 333622"/>
                  <a:gd name="connsiteY20" fmla="*/ 272295 h 285175"/>
                  <a:gd name="connsiteX21" fmla="*/ 75007 w 333622"/>
                  <a:gd name="connsiteY21" fmla="*/ 259352 h 285175"/>
                  <a:gd name="connsiteX22" fmla="*/ 85939 w 333622"/>
                  <a:gd name="connsiteY22" fmla="*/ 240563 h 285175"/>
                  <a:gd name="connsiteX23" fmla="*/ 127237 w 333622"/>
                  <a:gd name="connsiteY23" fmla="*/ 195469 h 285175"/>
                  <a:gd name="connsiteX24" fmla="*/ 163676 w 333622"/>
                  <a:gd name="connsiteY24" fmla="*/ 154550 h 285175"/>
                  <a:gd name="connsiteX25" fmla="*/ 204569 w 333622"/>
                  <a:gd name="connsiteY25" fmla="*/ 254341 h 285175"/>
                  <a:gd name="connsiteX26" fmla="*/ 206593 w 333622"/>
                  <a:gd name="connsiteY26" fmla="*/ 260187 h 285175"/>
                  <a:gd name="connsiteX27" fmla="*/ 183110 w 333622"/>
                  <a:gd name="connsiteY27" fmla="*/ 272295 h 285175"/>
                  <a:gd name="connsiteX28" fmla="*/ 175013 w 333622"/>
                  <a:gd name="connsiteY28" fmla="*/ 280228 h 285175"/>
                  <a:gd name="connsiteX29" fmla="*/ 181086 w 333622"/>
                  <a:gd name="connsiteY29" fmla="*/ 285239 h 285175"/>
                  <a:gd name="connsiteX30" fmla="*/ 232101 w 333622"/>
                  <a:gd name="connsiteY30" fmla="*/ 283986 h 285175"/>
                  <a:gd name="connsiteX31" fmla="*/ 277043 w 333622"/>
                  <a:gd name="connsiteY31" fmla="*/ 285239 h 285175"/>
                  <a:gd name="connsiteX32" fmla="*/ 284736 w 333622"/>
                  <a:gd name="connsiteY32" fmla="*/ 277306 h 285175"/>
                  <a:gd name="connsiteX33" fmla="*/ 277448 w 333622"/>
                  <a:gd name="connsiteY33" fmla="*/ 272295 h 285175"/>
                  <a:gd name="connsiteX34" fmla="*/ 242628 w 333622"/>
                  <a:gd name="connsiteY34" fmla="*/ 253924 h 285175"/>
                  <a:gd name="connsiteX35" fmla="*/ 190398 w 333622"/>
                  <a:gd name="connsiteY35" fmla="*/ 124905 h 285175"/>
                  <a:gd name="connsiteX36" fmla="*/ 273399 w 333622"/>
                  <a:gd name="connsiteY36" fmla="*/ 34301 h 285175"/>
                  <a:gd name="connsiteX37" fmla="*/ 324819 w 333622"/>
                  <a:gd name="connsiteY37" fmla="*/ 13006 h 285175"/>
                  <a:gd name="connsiteX38" fmla="*/ 333726 w 333622"/>
                  <a:gd name="connsiteY38" fmla="*/ 4656 h 285175"/>
                  <a:gd name="connsiteX39" fmla="*/ 328463 w 333622"/>
                  <a:gd name="connsiteY39" fmla="*/ 63 h 285175"/>
                  <a:gd name="connsiteX40" fmla="*/ 290404 w 333622"/>
                  <a:gd name="connsiteY40" fmla="*/ 1315 h 285175"/>
                  <a:gd name="connsiteX41" fmla="*/ 245462 w 333622"/>
                  <a:gd name="connsiteY41" fmla="*/ 63 h 285175"/>
                  <a:gd name="connsiteX42" fmla="*/ 237769 w 333622"/>
                  <a:gd name="connsiteY42" fmla="*/ 8413 h 285175"/>
                  <a:gd name="connsiteX43" fmla="*/ 242628 w 333622"/>
                  <a:gd name="connsiteY43" fmla="*/ 13006 h 285175"/>
                  <a:gd name="connsiteX44" fmla="*/ 258823 w 333622"/>
                  <a:gd name="connsiteY44" fmla="*/ 25950 h 285175"/>
                  <a:gd name="connsiteX45" fmla="*/ 251130 w 333622"/>
                  <a:gd name="connsiteY45" fmla="*/ 40981 h 285175"/>
                  <a:gd name="connsiteX46" fmla="*/ 185540 w 333622"/>
                  <a:gd name="connsiteY46" fmla="*/ 113632 h 285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3622" h="285175">
                    <a:moveTo>
                      <a:pt x="185540" y="113632"/>
                    </a:moveTo>
                    <a:lnTo>
                      <a:pt x="151530" y="30543"/>
                    </a:lnTo>
                    <a:cubicBezTo>
                      <a:pt x="150315" y="27202"/>
                      <a:pt x="149505" y="25532"/>
                      <a:pt x="149505" y="25115"/>
                    </a:cubicBezTo>
                    <a:cubicBezTo>
                      <a:pt x="149505" y="22610"/>
                      <a:pt x="156388" y="14676"/>
                      <a:pt x="173393" y="13006"/>
                    </a:cubicBezTo>
                    <a:cubicBezTo>
                      <a:pt x="177442" y="12589"/>
                      <a:pt x="181491" y="12171"/>
                      <a:pt x="181491" y="5073"/>
                    </a:cubicBezTo>
                    <a:cubicBezTo>
                      <a:pt x="181491" y="63"/>
                      <a:pt x="176632" y="63"/>
                      <a:pt x="175418" y="63"/>
                    </a:cubicBezTo>
                    <a:cubicBezTo>
                      <a:pt x="158817" y="63"/>
                      <a:pt x="141408" y="1315"/>
                      <a:pt x="124402" y="1315"/>
                    </a:cubicBezTo>
                    <a:cubicBezTo>
                      <a:pt x="114280" y="1315"/>
                      <a:pt x="89178" y="63"/>
                      <a:pt x="79056" y="63"/>
                    </a:cubicBezTo>
                    <a:cubicBezTo>
                      <a:pt x="76626" y="63"/>
                      <a:pt x="71768" y="63"/>
                      <a:pt x="71768" y="8413"/>
                    </a:cubicBezTo>
                    <a:cubicBezTo>
                      <a:pt x="71768" y="13006"/>
                      <a:pt x="75817" y="13006"/>
                      <a:pt x="81080" y="13006"/>
                    </a:cubicBezTo>
                    <a:cubicBezTo>
                      <a:pt x="105373" y="13006"/>
                      <a:pt x="107802" y="17182"/>
                      <a:pt x="111446" y="26367"/>
                    </a:cubicBezTo>
                    <a:lnTo>
                      <a:pt x="159222" y="142859"/>
                    </a:lnTo>
                    <a:lnTo>
                      <a:pt x="73792" y="237640"/>
                    </a:lnTo>
                    <a:lnTo>
                      <a:pt x="68529" y="242233"/>
                    </a:lnTo>
                    <a:cubicBezTo>
                      <a:pt x="48690" y="264362"/>
                      <a:pt x="29660" y="271042"/>
                      <a:pt x="9011" y="272295"/>
                    </a:cubicBezTo>
                    <a:cubicBezTo>
                      <a:pt x="3748" y="272713"/>
                      <a:pt x="104" y="272713"/>
                      <a:pt x="104" y="280646"/>
                    </a:cubicBezTo>
                    <a:cubicBezTo>
                      <a:pt x="104" y="281063"/>
                      <a:pt x="104" y="285239"/>
                      <a:pt x="5367" y="285239"/>
                    </a:cubicBezTo>
                    <a:cubicBezTo>
                      <a:pt x="17514" y="285239"/>
                      <a:pt x="30875" y="283986"/>
                      <a:pt x="43426" y="283986"/>
                    </a:cubicBezTo>
                    <a:cubicBezTo>
                      <a:pt x="58407" y="283986"/>
                      <a:pt x="74197" y="285239"/>
                      <a:pt x="88773" y="285239"/>
                    </a:cubicBezTo>
                    <a:cubicBezTo>
                      <a:pt x="91202" y="285239"/>
                      <a:pt x="96061" y="285239"/>
                      <a:pt x="96061" y="276888"/>
                    </a:cubicBezTo>
                    <a:cubicBezTo>
                      <a:pt x="96061" y="272713"/>
                      <a:pt x="92012" y="272295"/>
                      <a:pt x="91202" y="272295"/>
                    </a:cubicBezTo>
                    <a:cubicBezTo>
                      <a:pt x="87558" y="271878"/>
                      <a:pt x="75007" y="271042"/>
                      <a:pt x="75007" y="259352"/>
                    </a:cubicBezTo>
                    <a:cubicBezTo>
                      <a:pt x="75007" y="252671"/>
                      <a:pt x="81080" y="245990"/>
                      <a:pt x="85939" y="240563"/>
                    </a:cubicBezTo>
                    <a:lnTo>
                      <a:pt x="127237" y="195469"/>
                    </a:lnTo>
                    <a:lnTo>
                      <a:pt x="163676" y="154550"/>
                    </a:lnTo>
                    <a:lnTo>
                      <a:pt x="204569" y="254341"/>
                    </a:lnTo>
                    <a:cubicBezTo>
                      <a:pt x="206189" y="258934"/>
                      <a:pt x="206593" y="259352"/>
                      <a:pt x="206593" y="260187"/>
                    </a:cubicBezTo>
                    <a:cubicBezTo>
                      <a:pt x="206593" y="263527"/>
                      <a:pt x="198901" y="270625"/>
                      <a:pt x="183110" y="272295"/>
                    </a:cubicBezTo>
                    <a:cubicBezTo>
                      <a:pt x="178657" y="272713"/>
                      <a:pt x="175013" y="273130"/>
                      <a:pt x="175013" y="280228"/>
                    </a:cubicBezTo>
                    <a:cubicBezTo>
                      <a:pt x="175013" y="285239"/>
                      <a:pt x="179466" y="285239"/>
                      <a:pt x="181086" y="285239"/>
                    </a:cubicBezTo>
                    <a:cubicBezTo>
                      <a:pt x="192423" y="285239"/>
                      <a:pt x="220764" y="283986"/>
                      <a:pt x="232101" y="283986"/>
                    </a:cubicBezTo>
                    <a:cubicBezTo>
                      <a:pt x="242223" y="283986"/>
                      <a:pt x="266921" y="285239"/>
                      <a:pt x="277043" y="285239"/>
                    </a:cubicBezTo>
                    <a:cubicBezTo>
                      <a:pt x="279877" y="285239"/>
                      <a:pt x="284736" y="285239"/>
                      <a:pt x="284736" y="277306"/>
                    </a:cubicBezTo>
                    <a:cubicBezTo>
                      <a:pt x="284736" y="272295"/>
                      <a:pt x="280687" y="272295"/>
                      <a:pt x="277448" y="272295"/>
                    </a:cubicBezTo>
                    <a:cubicBezTo>
                      <a:pt x="250321" y="271878"/>
                      <a:pt x="249511" y="270625"/>
                      <a:pt x="242628" y="253924"/>
                    </a:cubicBezTo>
                    <a:cubicBezTo>
                      <a:pt x="226838" y="215093"/>
                      <a:pt x="199710" y="149958"/>
                      <a:pt x="190398" y="124905"/>
                    </a:cubicBezTo>
                    <a:cubicBezTo>
                      <a:pt x="217930" y="95678"/>
                      <a:pt x="260443" y="45992"/>
                      <a:pt x="273399" y="34301"/>
                    </a:cubicBezTo>
                    <a:cubicBezTo>
                      <a:pt x="285141" y="24280"/>
                      <a:pt x="300526" y="14259"/>
                      <a:pt x="324819" y="13006"/>
                    </a:cubicBezTo>
                    <a:cubicBezTo>
                      <a:pt x="330082" y="12589"/>
                      <a:pt x="333726" y="12589"/>
                      <a:pt x="333726" y="4656"/>
                    </a:cubicBezTo>
                    <a:cubicBezTo>
                      <a:pt x="333726" y="4238"/>
                      <a:pt x="333726" y="63"/>
                      <a:pt x="328463" y="63"/>
                    </a:cubicBezTo>
                    <a:cubicBezTo>
                      <a:pt x="316316" y="63"/>
                      <a:pt x="302955" y="1315"/>
                      <a:pt x="290404" y="1315"/>
                    </a:cubicBezTo>
                    <a:cubicBezTo>
                      <a:pt x="275423" y="1315"/>
                      <a:pt x="260038" y="63"/>
                      <a:pt x="245462" y="63"/>
                    </a:cubicBezTo>
                    <a:cubicBezTo>
                      <a:pt x="243033" y="63"/>
                      <a:pt x="237769" y="63"/>
                      <a:pt x="237769" y="8413"/>
                    </a:cubicBezTo>
                    <a:cubicBezTo>
                      <a:pt x="237769" y="11336"/>
                      <a:pt x="239794" y="12589"/>
                      <a:pt x="242628" y="13006"/>
                    </a:cubicBezTo>
                    <a:cubicBezTo>
                      <a:pt x="246272" y="13424"/>
                      <a:pt x="258823" y="14259"/>
                      <a:pt x="258823" y="25950"/>
                    </a:cubicBezTo>
                    <a:cubicBezTo>
                      <a:pt x="258823" y="31795"/>
                      <a:pt x="254369" y="37223"/>
                      <a:pt x="251130" y="40981"/>
                    </a:cubicBezTo>
                    <a:lnTo>
                      <a:pt x="185540" y="113632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FAF0332-C595-6A0B-9A1C-5ABF4224E00D}"/>
              </a:ext>
            </a:extLst>
          </p:cNvPr>
          <p:cNvGrpSpPr/>
          <p:nvPr/>
        </p:nvGrpSpPr>
        <p:grpSpPr>
          <a:xfrm>
            <a:off x="6289649" y="4366370"/>
            <a:ext cx="5663586" cy="2062103"/>
            <a:chOff x="432415" y="2148066"/>
            <a:chExt cx="5663586" cy="206210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BD542E0-CA31-C7CA-2200-0846D34E22B3}"/>
                </a:ext>
              </a:extLst>
            </p:cNvPr>
            <p:cNvSpPr/>
            <p:nvPr/>
          </p:nvSpPr>
          <p:spPr>
            <a:xfrm>
              <a:off x="432415" y="2148066"/>
              <a:ext cx="5663585" cy="519847"/>
            </a:xfrm>
            <a:prstGeom prst="rect">
              <a:avLst/>
            </a:prstGeom>
            <a:solidFill>
              <a:srgbClr val="DB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51AC541-88A6-581A-0428-47CE56452B28}"/>
                </a:ext>
              </a:extLst>
            </p:cNvPr>
            <p:cNvSpPr txBox="1"/>
            <p:nvPr/>
          </p:nvSpPr>
          <p:spPr>
            <a:xfrm>
              <a:off x="432415" y="2148066"/>
              <a:ext cx="5663586" cy="2062103"/>
            </a:xfrm>
            <a:prstGeom prst="rect">
              <a:avLst/>
            </a:prstGeom>
            <a:solidFill>
              <a:srgbClr val="DB4343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Example.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For an element            of a space, the following defines a point:</a:t>
              </a:r>
            </a:p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150" name="Group 149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x\in S    $&#10;&#10;\end{document}&#10;" title="IguanaTex Vector Display">
              <a:extLst>
                <a:ext uri="{FF2B5EF4-FFF2-40B4-BE49-F238E27FC236}">
                  <a16:creationId xmlns:a16="http://schemas.microsoft.com/office/drawing/2014/main" id="{5369ED1C-051D-81E0-4737-F5B1F7AD484B}"/>
                </a:ext>
              </a:extLst>
            </p:cNvPr>
            <p:cNvGrpSpPr>
              <a:grpSpLocks noChangeAspect="1"/>
            </p:cNvGrpSpPr>
            <p:nvPr>
              <p:custDataLst>
                <p:tags r:id="rId44"/>
              </p:custDataLst>
            </p:nvPr>
          </p:nvGrpSpPr>
          <p:grpSpPr>
            <a:xfrm>
              <a:off x="3171595" y="2762620"/>
              <a:ext cx="965902" cy="323182"/>
              <a:chOff x="5638036" y="4967121"/>
              <a:chExt cx="965902" cy="323182"/>
            </a:xfrm>
            <a:solidFill>
              <a:schemeClr val="bg1"/>
            </a:solidFill>
          </p:grpSpPr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1729FC3-C8BE-AD51-6576-4E4CC30A94F2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5638036" y="5081211"/>
                <a:ext cx="199614" cy="196512"/>
              </a:xfrm>
              <a:custGeom>
                <a:avLst/>
                <a:gdLst>
                  <a:gd name="connsiteX0" fmla="*/ 122331 w 199614"/>
                  <a:gd name="connsiteY0" fmla="*/ 60795 h 196512"/>
                  <a:gd name="connsiteX1" fmla="*/ 162013 w 199614"/>
                  <a:gd name="connsiteY1" fmla="*/ 9606 h 196512"/>
                  <a:gd name="connsiteX2" fmla="*/ 182055 w 199614"/>
                  <a:gd name="connsiteY2" fmla="*/ 15246 h 196512"/>
                  <a:gd name="connsiteX3" fmla="*/ 162815 w 199614"/>
                  <a:gd name="connsiteY3" fmla="*/ 38671 h 196512"/>
                  <a:gd name="connsiteX4" fmla="*/ 178047 w 199614"/>
                  <a:gd name="connsiteY4" fmla="*/ 53854 h 196512"/>
                  <a:gd name="connsiteX5" fmla="*/ 199691 w 199614"/>
                  <a:gd name="connsiteY5" fmla="*/ 28694 h 196512"/>
                  <a:gd name="connsiteX6" fmla="*/ 162414 w 199614"/>
                  <a:gd name="connsiteY6" fmla="*/ 63 h 196512"/>
                  <a:gd name="connsiteX7" fmla="*/ 120327 w 199614"/>
                  <a:gd name="connsiteY7" fmla="*/ 33032 h 196512"/>
                  <a:gd name="connsiteX8" fmla="*/ 77037 w 199614"/>
                  <a:gd name="connsiteY8" fmla="*/ 63 h 196512"/>
                  <a:gd name="connsiteX9" fmla="*/ 12502 w 199614"/>
                  <a:gd name="connsiteY9" fmla="*/ 66868 h 196512"/>
                  <a:gd name="connsiteX10" fmla="*/ 17313 w 199614"/>
                  <a:gd name="connsiteY10" fmla="*/ 71206 h 196512"/>
                  <a:gd name="connsiteX11" fmla="*/ 22523 w 199614"/>
                  <a:gd name="connsiteY11" fmla="*/ 66434 h 196512"/>
                  <a:gd name="connsiteX12" fmla="*/ 76235 w 199614"/>
                  <a:gd name="connsiteY12" fmla="*/ 9606 h 196512"/>
                  <a:gd name="connsiteX13" fmla="*/ 97880 w 199614"/>
                  <a:gd name="connsiteY13" fmla="*/ 38671 h 196512"/>
                  <a:gd name="connsiteX14" fmla="*/ 76235 w 199614"/>
                  <a:gd name="connsiteY14" fmla="*/ 141916 h 196512"/>
                  <a:gd name="connsiteX15" fmla="*/ 38156 w 199614"/>
                  <a:gd name="connsiteY15" fmla="*/ 187031 h 196512"/>
                  <a:gd name="connsiteX16" fmla="*/ 18114 w 199614"/>
                  <a:gd name="connsiteY16" fmla="*/ 181392 h 196512"/>
                  <a:gd name="connsiteX17" fmla="*/ 36953 w 199614"/>
                  <a:gd name="connsiteY17" fmla="*/ 157967 h 196512"/>
                  <a:gd name="connsiteX18" fmla="*/ 22123 w 199614"/>
                  <a:gd name="connsiteY18" fmla="*/ 142784 h 196512"/>
                  <a:gd name="connsiteX19" fmla="*/ 77 w 199614"/>
                  <a:gd name="connsiteY19" fmla="*/ 167944 h 196512"/>
                  <a:gd name="connsiteX20" fmla="*/ 37755 w 199614"/>
                  <a:gd name="connsiteY20" fmla="*/ 196575 h 196512"/>
                  <a:gd name="connsiteX21" fmla="*/ 79842 w 199614"/>
                  <a:gd name="connsiteY21" fmla="*/ 163606 h 196512"/>
                  <a:gd name="connsiteX22" fmla="*/ 123132 w 199614"/>
                  <a:gd name="connsiteY22" fmla="*/ 196575 h 196512"/>
                  <a:gd name="connsiteX23" fmla="*/ 187266 w 199614"/>
                  <a:gd name="connsiteY23" fmla="*/ 129770 h 196512"/>
                  <a:gd name="connsiteX24" fmla="*/ 182456 w 199614"/>
                  <a:gd name="connsiteY24" fmla="*/ 125432 h 196512"/>
                  <a:gd name="connsiteX25" fmla="*/ 177245 w 199614"/>
                  <a:gd name="connsiteY25" fmla="*/ 130203 h 196512"/>
                  <a:gd name="connsiteX26" fmla="*/ 123934 w 199614"/>
                  <a:gd name="connsiteY26" fmla="*/ 187031 h 196512"/>
                  <a:gd name="connsiteX27" fmla="*/ 101888 w 199614"/>
                  <a:gd name="connsiteY27" fmla="*/ 158400 h 196512"/>
                  <a:gd name="connsiteX28" fmla="*/ 108702 w 199614"/>
                  <a:gd name="connsiteY28" fmla="*/ 120226 h 196512"/>
                  <a:gd name="connsiteX29" fmla="*/ 122331 w 199614"/>
                  <a:gd name="connsiteY29" fmla="*/ 60795 h 19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99614" h="196512">
                    <a:moveTo>
                      <a:pt x="122331" y="60795"/>
                    </a:moveTo>
                    <a:cubicBezTo>
                      <a:pt x="124736" y="49516"/>
                      <a:pt x="133955" y="9606"/>
                      <a:pt x="162013" y="9606"/>
                    </a:cubicBezTo>
                    <a:cubicBezTo>
                      <a:pt x="164017" y="9606"/>
                      <a:pt x="173637" y="9606"/>
                      <a:pt x="182055" y="15246"/>
                    </a:cubicBezTo>
                    <a:cubicBezTo>
                      <a:pt x="170831" y="17415"/>
                      <a:pt x="162815" y="28260"/>
                      <a:pt x="162815" y="38671"/>
                    </a:cubicBezTo>
                    <a:cubicBezTo>
                      <a:pt x="162815" y="45612"/>
                      <a:pt x="167224" y="53854"/>
                      <a:pt x="178047" y="53854"/>
                    </a:cubicBezTo>
                    <a:cubicBezTo>
                      <a:pt x="186865" y="53854"/>
                      <a:pt x="199691" y="46046"/>
                      <a:pt x="199691" y="28694"/>
                    </a:cubicBezTo>
                    <a:cubicBezTo>
                      <a:pt x="199691" y="6136"/>
                      <a:pt x="176042" y="63"/>
                      <a:pt x="162414" y="63"/>
                    </a:cubicBezTo>
                    <a:cubicBezTo>
                      <a:pt x="139166" y="63"/>
                      <a:pt x="125137" y="23054"/>
                      <a:pt x="120327" y="33032"/>
                    </a:cubicBezTo>
                    <a:cubicBezTo>
                      <a:pt x="110306" y="4401"/>
                      <a:pt x="88661" y="63"/>
                      <a:pt x="77037" y="63"/>
                    </a:cubicBezTo>
                    <a:cubicBezTo>
                      <a:pt x="35350" y="63"/>
                      <a:pt x="12502" y="56023"/>
                      <a:pt x="12502" y="66868"/>
                    </a:cubicBezTo>
                    <a:cubicBezTo>
                      <a:pt x="12502" y="71206"/>
                      <a:pt x="16511" y="71206"/>
                      <a:pt x="17313" y="71206"/>
                    </a:cubicBezTo>
                    <a:cubicBezTo>
                      <a:pt x="20519" y="71206"/>
                      <a:pt x="21722" y="70339"/>
                      <a:pt x="22523" y="66434"/>
                    </a:cubicBezTo>
                    <a:cubicBezTo>
                      <a:pt x="36152" y="20451"/>
                      <a:pt x="62607" y="9606"/>
                      <a:pt x="76235" y="9606"/>
                    </a:cubicBezTo>
                    <a:cubicBezTo>
                      <a:pt x="83851" y="9606"/>
                      <a:pt x="97880" y="13511"/>
                      <a:pt x="97880" y="38671"/>
                    </a:cubicBezTo>
                    <a:cubicBezTo>
                      <a:pt x="97880" y="52119"/>
                      <a:pt x="91066" y="81184"/>
                      <a:pt x="76235" y="141916"/>
                    </a:cubicBezTo>
                    <a:cubicBezTo>
                      <a:pt x="69822" y="168812"/>
                      <a:pt x="55792" y="187031"/>
                      <a:pt x="38156" y="187031"/>
                    </a:cubicBezTo>
                    <a:cubicBezTo>
                      <a:pt x="35751" y="187031"/>
                      <a:pt x="26532" y="187031"/>
                      <a:pt x="18114" y="181392"/>
                    </a:cubicBezTo>
                    <a:cubicBezTo>
                      <a:pt x="28135" y="179223"/>
                      <a:pt x="36953" y="170113"/>
                      <a:pt x="36953" y="157967"/>
                    </a:cubicBezTo>
                    <a:cubicBezTo>
                      <a:pt x="36953" y="146254"/>
                      <a:pt x="28135" y="142784"/>
                      <a:pt x="22123" y="142784"/>
                    </a:cubicBezTo>
                    <a:cubicBezTo>
                      <a:pt x="10098" y="142784"/>
                      <a:pt x="77" y="154062"/>
                      <a:pt x="77" y="167944"/>
                    </a:cubicBezTo>
                    <a:cubicBezTo>
                      <a:pt x="77" y="187899"/>
                      <a:pt x="20118" y="196575"/>
                      <a:pt x="37755" y="196575"/>
                    </a:cubicBezTo>
                    <a:cubicBezTo>
                      <a:pt x="64210" y="196575"/>
                      <a:pt x="78640" y="166209"/>
                      <a:pt x="79842" y="163606"/>
                    </a:cubicBezTo>
                    <a:cubicBezTo>
                      <a:pt x="84652" y="179657"/>
                      <a:pt x="99082" y="196575"/>
                      <a:pt x="123132" y="196575"/>
                    </a:cubicBezTo>
                    <a:cubicBezTo>
                      <a:pt x="164418" y="196575"/>
                      <a:pt x="187266" y="140615"/>
                      <a:pt x="187266" y="129770"/>
                    </a:cubicBezTo>
                    <a:cubicBezTo>
                      <a:pt x="187266" y="125432"/>
                      <a:pt x="183658" y="125432"/>
                      <a:pt x="182456" y="125432"/>
                    </a:cubicBezTo>
                    <a:cubicBezTo>
                      <a:pt x="178848" y="125432"/>
                      <a:pt x="178047" y="127167"/>
                      <a:pt x="177245" y="130203"/>
                    </a:cubicBezTo>
                    <a:cubicBezTo>
                      <a:pt x="164017" y="176620"/>
                      <a:pt x="136761" y="187031"/>
                      <a:pt x="123934" y="187031"/>
                    </a:cubicBezTo>
                    <a:cubicBezTo>
                      <a:pt x="108302" y="187031"/>
                      <a:pt x="101888" y="173150"/>
                      <a:pt x="101888" y="158400"/>
                    </a:cubicBezTo>
                    <a:cubicBezTo>
                      <a:pt x="101888" y="148857"/>
                      <a:pt x="104293" y="139313"/>
                      <a:pt x="108702" y="120226"/>
                    </a:cubicBezTo>
                    <a:lnTo>
                      <a:pt x="122331" y="6079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70130468-DE63-15F0-D1B5-F7D87C2F2C87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6000108" y="5038698"/>
                <a:ext cx="200416" cy="251605"/>
              </a:xfrm>
              <a:custGeom>
                <a:avLst/>
                <a:gdLst>
                  <a:gd name="connsiteX0" fmla="*/ 186472 w 200416"/>
                  <a:gd name="connsiteY0" fmla="*/ 134541 h 251605"/>
                  <a:gd name="connsiteX1" fmla="*/ 200502 w 200416"/>
                  <a:gd name="connsiteY1" fmla="*/ 125865 h 251605"/>
                  <a:gd name="connsiteX2" fmla="*/ 186472 w 200416"/>
                  <a:gd name="connsiteY2" fmla="*/ 117189 h 251605"/>
                  <a:gd name="connsiteX3" fmla="*/ 16519 w 200416"/>
                  <a:gd name="connsiteY3" fmla="*/ 117189 h 251605"/>
                  <a:gd name="connsiteX4" fmla="*/ 123943 w 200416"/>
                  <a:gd name="connsiteY4" fmla="*/ 17415 h 251605"/>
                  <a:gd name="connsiteX5" fmla="*/ 186472 w 200416"/>
                  <a:gd name="connsiteY5" fmla="*/ 17415 h 251605"/>
                  <a:gd name="connsiteX6" fmla="*/ 200502 w 200416"/>
                  <a:gd name="connsiteY6" fmla="*/ 8739 h 251605"/>
                  <a:gd name="connsiteX7" fmla="*/ 186472 w 200416"/>
                  <a:gd name="connsiteY7" fmla="*/ 63 h 251605"/>
                  <a:gd name="connsiteX8" fmla="*/ 123141 w 200416"/>
                  <a:gd name="connsiteY8" fmla="*/ 63 h 251605"/>
                  <a:gd name="connsiteX9" fmla="*/ 85 w 200416"/>
                  <a:gd name="connsiteY9" fmla="*/ 125865 h 251605"/>
                  <a:gd name="connsiteX10" fmla="*/ 123141 w 200416"/>
                  <a:gd name="connsiteY10" fmla="*/ 251668 h 251605"/>
                  <a:gd name="connsiteX11" fmla="*/ 186472 w 200416"/>
                  <a:gd name="connsiteY11" fmla="*/ 251668 h 251605"/>
                  <a:gd name="connsiteX12" fmla="*/ 200502 w 200416"/>
                  <a:gd name="connsiteY12" fmla="*/ 242992 h 251605"/>
                  <a:gd name="connsiteX13" fmla="*/ 186472 w 200416"/>
                  <a:gd name="connsiteY13" fmla="*/ 234316 h 251605"/>
                  <a:gd name="connsiteX14" fmla="*/ 123943 w 200416"/>
                  <a:gd name="connsiteY14" fmla="*/ 234316 h 251605"/>
                  <a:gd name="connsiteX15" fmla="*/ 16519 w 200416"/>
                  <a:gd name="connsiteY15" fmla="*/ 134541 h 251605"/>
                  <a:gd name="connsiteX16" fmla="*/ 186472 w 200416"/>
                  <a:gd name="connsiteY16" fmla="*/ 134541 h 25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0416" h="251605">
                    <a:moveTo>
                      <a:pt x="186472" y="134541"/>
                    </a:moveTo>
                    <a:cubicBezTo>
                      <a:pt x="193287" y="134541"/>
                      <a:pt x="200502" y="134541"/>
                      <a:pt x="200502" y="125865"/>
                    </a:cubicBezTo>
                    <a:cubicBezTo>
                      <a:pt x="200502" y="117189"/>
                      <a:pt x="193287" y="117189"/>
                      <a:pt x="186472" y="117189"/>
                    </a:cubicBezTo>
                    <a:lnTo>
                      <a:pt x="16519" y="117189"/>
                    </a:lnTo>
                    <a:cubicBezTo>
                      <a:pt x="21329" y="59060"/>
                      <a:pt x="67425" y="17415"/>
                      <a:pt x="123943" y="17415"/>
                    </a:cubicBezTo>
                    <a:lnTo>
                      <a:pt x="186472" y="17415"/>
                    </a:lnTo>
                    <a:cubicBezTo>
                      <a:pt x="193287" y="17415"/>
                      <a:pt x="200502" y="17415"/>
                      <a:pt x="200502" y="8739"/>
                    </a:cubicBezTo>
                    <a:cubicBezTo>
                      <a:pt x="200502" y="63"/>
                      <a:pt x="193287" y="63"/>
                      <a:pt x="186472" y="63"/>
                    </a:cubicBezTo>
                    <a:lnTo>
                      <a:pt x="123141" y="63"/>
                    </a:lnTo>
                    <a:cubicBezTo>
                      <a:pt x="54598" y="63"/>
                      <a:pt x="85" y="56457"/>
                      <a:pt x="85" y="125865"/>
                    </a:cubicBezTo>
                    <a:cubicBezTo>
                      <a:pt x="85" y="195274"/>
                      <a:pt x="54598" y="251668"/>
                      <a:pt x="123141" y="251668"/>
                    </a:cubicBezTo>
                    <a:lnTo>
                      <a:pt x="186472" y="251668"/>
                    </a:lnTo>
                    <a:cubicBezTo>
                      <a:pt x="193287" y="251668"/>
                      <a:pt x="200502" y="251668"/>
                      <a:pt x="200502" y="242992"/>
                    </a:cubicBezTo>
                    <a:cubicBezTo>
                      <a:pt x="200502" y="234316"/>
                      <a:pt x="193287" y="234316"/>
                      <a:pt x="186472" y="234316"/>
                    </a:cubicBezTo>
                    <a:lnTo>
                      <a:pt x="123943" y="234316"/>
                    </a:lnTo>
                    <a:cubicBezTo>
                      <a:pt x="67425" y="234316"/>
                      <a:pt x="21329" y="192671"/>
                      <a:pt x="16519" y="134541"/>
                    </a:cubicBezTo>
                    <a:lnTo>
                      <a:pt x="186472" y="134541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FC3481C-B4A6-64D8-46E6-0993A0DC430D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6366245" y="4967121"/>
                <a:ext cx="237693" cy="315373"/>
              </a:xfrm>
              <a:custGeom>
                <a:avLst/>
                <a:gdLst>
                  <a:gd name="connsiteX0" fmla="*/ 237788 w 237693"/>
                  <a:gd name="connsiteY0" fmla="*/ 4401 h 315373"/>
                  <a:gd name="connsiteX1" fmla="*/ 233379 w 237693"/>
                  <a:gd name="connsiteY1" fmla="*/ 63 h 315373"/>
                  <a:gd name="connsiteX2" fmla="*/ 226164 w 237693"/>
                  <a:gd name="connsiteY2" fmla="*/ 6570 h 315373"/>
                  <a:gd name="connsiteX3" fmla="*/ 206924 w 237693"/>
                  <a:gd name="connsiteY3" fmla="*/ 31296 h 315373"/>
                  <a:gd name="connsiteX4" fmla="*/ 149605 w 237693"/>
                  <a:gd name="connsiteY4" fmla="*/ 63 h 315373"/>
                  <a:gd name="connsiteX5" fmla="*/ 50600 w 237693"/>
                  <a:gd name="connsiteY5" fmla="*/ 102440 h 315373"/>
                  <a:gd name="connsiteX6" fmla="*/ 92286 w 237693"/>
                  <a:gd name="connsiteY6" fmla="*/ 164040 h 315373"/>
                  <a:gd name="connsiteX7" fmla="*/ 135175 w 237693"/>
                  <a:gd name="connsiteY7" fmla="*/ 176186 h 315373"/>
                  <a:gd name="connsiteX8" fmla="*/ 172052 w 237693"/>
                  <a:gd name="connsiteY8" fmla="*/ 222169 h 315373"/>
                  <a:gd name="connsiteX9" fmla="*/ 99902 w 237693"/>
                  <a:gd name="connsiteY9" fmla="*/ 301989 h 315373"/>
                  <a:gd name="connsiteX10" fmla="*/ 29756 w 237693"/>
                  <a:gd name="connsiteY10" fmla="*/ 238654 h 315373"/>
                  <a:gd name="connsiteX11" fmla="*/ 32161 w 237693"/>
                  <a:gd name="connsiteY11" fmla="*/ 215228 h 315373"/>
                  <a:gd name="connsiteX12" fmla="*/ 32963 w 237693"/>
                  <a:gd name="connsiteY12" fmla="*/ 212192 h 315373"/>
                  <a:gd name="connsiteX13" fmla="*/ 28153 w 237693"/>
                  <a:gd name="connsiteY13" fmla="*/ 207420 h 315373"/>
                  <a:gd name="connsiteX14" fmla="*/ 24145 w 237693"/>
                  <a:gd name="connsiteY14" fmla="*/ 209155 h 315373"/>
                  <a:gd name="connsiteX15" fmla="*/ 95 w 237693"/>
                  <a:gd name="connsiteY15" fmla="*/ 311099 h 315373"/>
                  <a:gd name="connsiteX16" fmla="*/ 4504 w 237693"/>
                  <a:gd name="connsiteY16" fmla="*/ 315437 h 315373"/>
                  <a:gd name="connsiteX17" fmla="*/ 11719 w 237693"/>
                  <a:gd name="connsiteY17" fmla="*/ 308930 h 315373"/>
                  <a:gd name="connsiteX18" fmla="*/ 31360 w 237693"/>
                  <a:gd name="connsiteY18" fmla="*/ 284203 h 315373"/>
                  <a:gd name="connsiteX19" fmla="*/ 99100 w 237693"/>
                  <a:gd name="connsiteY19" fmla="*/ 315437 h 315373"/>
                  <a:gd name="connsiteX20" fmla="*/ 200912 w 237693"/>
                  <a:gd name="connsiteY20" fmla="*/ 203950 h 315373"/>
                  <a:gd name="connsiteX21" fmla="*/ 181271 w 237693"/>
                  <a:gd name="connsiteY21" fmla="*/ 153195 h 315373"/>
                  <a:gd name="connsiteX22" fmla="*/ 130365 w 237693"/>
                  <a:gd name="connsiteY22" fmla="*/ 131505 h 315373"/>
                  <a:gd name="connsiteX23" fmla="*/ 103509 w 237693"/>
                  <a:gd name="connsiteY23" fmla="*/ 123696 h 315373"/>
                  <a:gd name="connsiteX24" fmla="*/ 79059 w 237693"/>
                  <a:gd name="connsiteY24" fmla="*/ 84220 h 315373"/>
                  <a:gd name="connsiteX25" fmla="*/ 149204 w 237693"/>
                  <a:gd name="connsiteY25" fmla="*/ 12209 h 315373"/>
                  <a:gd name="connsiteX26" fmla="*/ 206924 w 237693"/>
                  <a:gd name="connsiteY26" fmla="*/ 79448 h 315373"/>
                  <a:gd name="connsiteX27" fmla="*/ 205321 w 237693"/>
                  <a:gd name="connsiteY27" fmla="*/ 103741 h 315373"/>
                  <a:gd name="connsiteX28" fmla="*/ 210131 w 237693"/>
                  <a:gd name="connsiteY28" fmla="*/ 108079 h 315373"/>
                  <a:gd name="connsiteX29" fmla="*/ 216144 w 237693"/>
                  <a:gd name="connsiteY29" fmla="*/ 99403 h 315373"/>
                  <a:gd name="connsiteX30" fmla="*/ 237788 w 237693"/>
                  <a:gd name="connsiteY30" fmla="*/ 4401 h 3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7693" h="315373">
                    <a:moveTo>
                      <a:pt x="237788" y="4401"/>
                    </a:moveTo>
                    <a:cubicBezTo>
                      <a:pt x="237788" y="3099"/>
                      <a:pt x="236987" y="63"/>
                      <a:pt x="233379" y="63"/>
                    </a:cubicBezTo>
                    <a:cubicBezTo>
                      <a:pt x="231375" y="63"/>
                      <a:pt x="230974" y="497"/>
                      <a:pt x="226164" y="6570"/>
                    </a:cubicBezTo>
                    <a:lnTo>
                      <a:pt x="206924" y="31296"/>
                    </a:lnTo>
                    <a:cubicBezTo>
                      <a:pt x="196503" y="10908"/>
                      <a:pt x="175659" y="63"/>
                      <a:pt x="149605" y="63"/>
                    </a:cubicBezTo>
                    <a:cubicBezTo>
                      <a:pt x="98699" y="63"/>
                      <a:pt x="50600" y="49950"/>
                      <a:pt x="50600" y="102440"/>
                    </a:cubicBezTo>
                    <a:cubicBezTo>
                      <a:pt x="50600" y="137578"/>
                      <a:pt x="71844" y="157533"/>
                      <a:pt x="92286" y="164040"/>
                    </a:cubicBezTo>
                    <a:lnTo>
                      <a:pt x="135175" y="176186"/>
                    </a:lnTo>
                    <a:cubicBezTo>
                      <a:pt x="150006" y="180090"/>
                      <a:pt x="172052" y="186598"/>
                      <a:pt x="172052" y="222169"/>
                    </a:cubicBezTo>
                    <a:cubicBezTo>
                      <a:pt x="172052" y="261211"/>
                      <a:pt x="139184" y="301989"/>
                      <a:pt x="99902" y="301989"/>
                    </a:cubicBezTo>
                    <a:cubicBezTo>
                      <a:pt x="74249" y="301989"/>
                      <a:pt x="29756" y="292445"/>
                      <a:pt x="29756" y="238654"/>
                    </a:cubicBezTo>
                    <a:cubicBezTo>
                      <a:pt x="29756" y="228243"/>
                      <a:pt x="31760" y="217831"/>
                      <a:pt x="32161" y="215228"/>
                    </a:cubicBezTo>
                    <a:cubicBezTo>
                      <a:pt x="32562" y="213493"/>
                      <a:pt x="32963" y="213059"/>
                      <a:pt x="32963" y="212192"/>
                    </a:cubicBezTo>
                    <a:cubicBezTo>
                      <a:pt x="32963" y="207854"/>
                      <a:pt x="30157" y="207420"/>
                      <a:pt x="28153" y="207420"/>
                    </a:cubicBezTo>
                    <a:cubicBezTo>
                      <a:pt x="26149" y="207420"/>
                      <a:pt x="25347" y="207854"/>
                      <a:pt x="24145" y="209155"/>
                    </a:cubicBezTo>
                    <a:cubicBezTo>
                      <a:pt x="22541" y="210890"/>
                      <a:pt x="95" y="309797"/>
                      <a:pt x="95" y="311099"/>
                    </a:cubicBezTo>
                    <a:cubicBezTo>
                      <a:pt x="95" y="313702"/>
                      <a:pt x="2099" y="315437"/>
                      <a:pt x="4504" y="315437"/>
                    </a:cubicBezTo>
                    <a:cubicBezTo>
                      <a:pt x="6508" y="315437"/>
                      <a:pt x="6909" y="315003"/>
                      <a:pt x="11719" y="308930"/>
                    </a:cubicBezTo>
                    <a:lnTo>
                      <a:pt x="31360" y="284203"/>
                    </a:lnTo>
                    <a:cubicBezTo>
                      <a:pt x="48595" y="309363"/>
                      <a:pt x="75852" y="315437"/>
                      <a:pt x="99100" y="315437"/>
                    </a:cubicBezTo>
                    <a:cubicBezTo>
                      <a:pt x="153614" y="315437"/>
                      <a:pt x="200912" y="257741"/>
                      <a:pt x="200912" y="203950"/>
                    </a:cubicBezTo>
                    <a:cubicBezTo>
                      <a:pt x="200912" y="174017"/>
                      <a:pt x="187284" y="159268"/>
                      <a:pt x="181271" y="153195"/>
                    </a:cubicBezTo>
                    <a:cubicBezTo>
                      <a:pt x="172052" y="143217"/>
                      <a:pt x="166039" y="141482"/>
                      <a:pt x="130365" y="131505"/>
                    </a:cubicBezTo>
                    <a:cubicBezTo>
                      <a:pt x="121547" y="128902"/>
                      <a:pt x="107117" y="124564"/>
                      <a:pt x="103509" y="123696"/>
                    </a:cubicBezTo>
                    <a:cubicBezTo>
                      <a:pt x="92687" y="119792"/>
                      <a:pt x="79059" y="107212"/>
                      <a:pt x="79059" y="84220"/>
                    </a:cubicBezTo>
                    <a:cubicBezTo>
                      <a:pt x="79059" y="49082"/>
                      <a:pt x="111125" y="12209"/>
                      <a:pt x="149204" y="12209"/>
                    </a:cubicBezTo>
                    <a:cubicBezTo>
                      <a:pt x="182474" y="12209"/>
                      <a:pt x="206924" y="30863"/>
                      <a:pt x="206924" y="79448"/>
                    </a:cubicBezTo>
                    <a:cubicBezTo>
                      <a:pt x="206924" y="93330"/>
                      <a:pt x="205321" y="101139"/>
                      <a:pt x="205321" y="103741"/>
                    </a:cubicBezTo>
                    <a:cubicBezTo>
                      <a:pt x="205321" y="104175"/>
                      <a:pt x="205321" y="108079"/>
                      <a:pt x="210131" y="108079"/>
                    </a:cubicBezTo>
                    <a:cubicBezTo>
                      <a:pt x="214139" y="108079"/>
                      <a:pt x="214540" y="106778"/>
                      <a:pt x="216144" y="99403"/>
                    </a:cubicBezTo>
                    <a:lnTo>
                      <a:pt x="237788" y="4401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51" name="Group 150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 \F_x:=\{U\in\Opens S: x\in U\}   $&#10;&#10;\end{document}&#10;" title="IguanaTex Vector Display">
              <a:extLst>
                <a:ext uri="{FF2B5EF4-FFF2-40B4-BE49-F238E27FC236}">
                  <a16:creationId xmlns:a16="http://schemas.microsoft.com/office/drawing/2014/main" id="{D0072794-6757-5C9A-E809-9C032F5122E0}"/>
                </a:ext>
              </a:extLst>
            </p:cNvPr>
            <p:cNvGrpSpPr>
              <a:grpSpLocks noChangeAspect="1"/>
            </p:cNvGrpSpPr>
            <p:nvPr>
              <p:custDataLst>
                <p:tags r:id="rId45"/>
              </p:custDataLst>
            </p:nvPr>
          </p:nvGrpSpPr>
          <p:grpSpPr>
            <a:xfrm>
              <a:off x="1053220" y="3710341"/>
              <a:ext cx="4236750" cy="394759"/>
              <a:chOff x="5672974" y="4730915"/>
              <a:chExt cx="4236750" cy="394759"/>
            </a:xfrm>
            <a:solidFill>
              <a:schemeClr val="bg1"/>
            </a:solidFill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704EBE2-7811-BC02-B6F9-51F7A8247B20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5672974" y="4751047"/>
                <a:ext cx="272080" cy="281858"/>
              </a:xfrm>
              <a:custGeom>
                <a:avLst/>
                <a:gdLst>
                  <a:gd name="connsiteX0" fmla="*/ 265679 w 272080"/>
                  <a:gd name="connsiteY0" fmla="*/ 2826 h 281858"/>
                  <a:gd name="connsiteX1" fmla="*/ 256367 w 272080"/>
                  <a:gd name="connsiteY1" fmla="*/ 17037 h 281858"/>
                  <a:gd name="connsiteX2" fmla="*/ 239767 w 272080"/>
                  <a:gd name="connsiteY2" fmla="*/ 25722 h 281858"/>
                  <a:gd name="connsiteX3" fmla="*/ 226810 w 272080"/>
                  <a:gd name="connsiteY3" fmla="*/ 24143 h 281858"/>
                  <a:gd name="connsiteX4" fmla="*/ 166888 w 272080"/>
                  <a:gd name="connsiteY4" fmla="*/ 12300 h 281858"/>
                  <a:gd name="connsiteX5" fmla="*/ 166888 w 272080"/>
                  <a:gd name="connsiteY5" fmla="*/ 1247 h 281858"/>
                  <a:gd name="connsiteX6" fmla="*/ 164054 w 272080"/>
                  <a:gd name="connsiteY6" fmla="*/ 63 h 281858"/>
                  <a:gd name="connsiteX7" fmla="*/ 144215 w 272080"/>
                  <a:gd name="connsiteY7" fmla="*/ 9932 h 281858"/>
                  <a:gd name="connsiteX8" fmla="*/ 119112 w 272080"/>
                  <a:gd name="connsiteY8" fmla="*/ 8353 h 281858"/>
                  <a:gd name="connsiteX9" fmla="*/ 36516 w 272080"/>
                  <a:gd name="connsiteY9" fmla="*/ 36775 h 281858"/>
                  <a:gd name="connsiteX10" fmla="*/ 10604 w 272080"/>
                  <a:gd name="connsiteY10" fmla="*/ 89673 h 281858"/>
                  <a:gd name="connsiteX11" fmla="*/ 28823 w 272080"/>
                  <a:gd name="connsiteY11" fmla="*/ 113359 h 281858"/>
                  <a:gd name="connsiteX12" fmla="*/ 44614 w 272080"/>
                  <a:gd name="connsiteY12" fmla="*/ 95989 h 281858"/>
                  <a:gd name="connsiteX13" fmla="*/ 39755 w 272080"/>
                  <a:gd name="connsiteY13" fmla="*/ 66382 h 281858"/>
                  <a:gd name="connsiteX14" fmla="*/ 55141 w 272080"/>
                  <a:gd name="connsiteY14" fmla="*/ 38749 h 281858"/>
                  <a:gd name="connsiteX15" fmla="*/ 108585 w 272080"/>
                  <a:gd name="connsiteY15" fmla="*/ 19801 h 281858"/>
                  <a:gd name="connsiteX16" fmla="*/ 140571 w 272080"/>
                  <a:gd name="connsiteY16" fmla="*/ 23354 h 281858"/>
                  <a:gd name="connsiteX17" fmla="*/ 138546 w 272080"/>
                  <a:gd name="connsiteY17" fmla="*/ 127965 h 281858"/>
                  <a:gd name="connsiteX18" fmla="*/ 78624 w 272080"/>
                  <a:gd name="connsiteY18" fmla="*/ 127965 h 281858"/>
                  <a:gd name="connsiteX19" fmla="*/ 72955 w 272080"/>
                  <a:gd name="connsiteY19" fmla="*/ 139018 h 281858"/>
                  <a:gd name="connsiteX20" fmla="*/ 138546 w 272080"/>
                  <a:gd name="connsiteY20" fmla="*/ 139018 h 281858"/>
                  <a:gd name="connsiteX21" fmla="*/ 116278 w 272080"/>
                  <a:gd name="connsiteY21" fmla="*/ 244024 h 281858"/>
                  <a:gd name="connsiteX22" fmla="*/ 72551 w 272080"/>
                  <a:gd name="connsiteY22" fmla="*/ 266131 h 281858"/>
                  <a:gd name="connsiteX23" fmla="*/ 33682 w 272080"/>
                  <a:gd name="connsiteY23" fmla="*/ 242445 h 281858"/>
                  <a:gd name="connsiteX24" fmla="*/ 18701 w 272080"/>
                  <a:gd name="connsiteY24" fmla="*/ 227444 h 281858"/>
                  <a:gd name="connsiteX25" fmla="*/ 77 w 272080"/>
                  <a:gd name="connsiteY25" fmla="*/ 243629 h 281858"/>
                  <a:gd name="connsiteX26" fmla="*/ 50687 w 272080"/>
                  <a:gd name="connsiteY26" fmla="*/ 281921 h 281858"/>
                  <a:gd name="connsiteX27" fmla="*/ 166078 w 272080"/>
                  <a:gd name="connsiteY27" fmla="*/ 158361 h 281858"/>
                  <a:gd name="connsiteX28" fmla="*/ 166078 w 272080"/>
                  <a:gd name="connsiteY28" fmla="*/ 139018 h 281858"/>
                  <a:gd name="connsiteX29" fmla="*/ 215879 w 272080"/>
                  <a:gd name="connsiteY29" fmla="*/ 139018 h 281858"/>
                  <a:gd name="connsiteX30" fmla="*/ 224381 w 272080"/>
                  <a:gd name="connsiteY30" fmla="*/ 127965 h 281858"/>
                  <a:gd name="connsiteX31" fmla="*/ 166078 w 272080"/>
                  <a:gd name="connsiteY31" fmla="*/ 127965 h 281858"/>
                  <a:gd name="connsiteX32" fmla="*/ 166888 w 272080"/>
                  <a:gd name="connsiteY32" fmla="*/ 30064 h 281858"/>
                  <a:gd name="connsiteX33" fmla="*/ 236528 w 272080"/>
                  <a:gd name="connsiteY33" fmla="*/ 49013 h 281858"/>
                  <a:gd name="connsiteX34" fmla="*/ 256772 w 272080"/>
                  <a:gd name="connsiteY34" fmla="*/ 35196 h 281858"/>
                  <a:gd name="connsiteX35" fmla="*/ 272157 w 272080"/>
                  <a:gd name="connsiteY35" fmla="*/ 6379 h 281858"/>
                  <a:gd name="connsiteX36" fmla="*/ 265679 w 272080"/>
                  <a:gd name="connsiteY36" fmla="*/ 2826 h 281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72080" h="281858">
                    <a:moveTo>
                      <a:pt x="265679" y="2826"/>
                    </a:moveTo>
                    <a:lnTo>
                      <a:pt x="256367" y="17037"/>
                    </a:lnTo>
                    <a:cubicBezTo>
                      <a:pt x="253128" y="21775"/>
                      <a:pt x="246245" y="25722"/>
                      <a:pt x="239767" y="25722"/>
                    </a:cubicBezTo>
                    <a:cubicBezTo>
                      <a:pt x="236933" y="25722"/>
                      <a:pt x="231264" y="24933"/>
                      <a:pt x="226810" y="24143"/>
                    </a:cubicBezTo>
                    <a:cubicBezTo>
                      <a:pt x="206162" y="20985"/>
                      <a:pt x="186727" y="17037"/>
                      <a:pt x="166888" y="12300"/>
                    </a:cubicBezTo>
                    <a:lnTo>
                      <a:pt x="166888" y="1247"/>
                    </a:lnTo>
                    <a:lnTo>
                      <a:pt x="164054" y="63"/>
                    </a:lnTo>
                    <a:lnTo>
                      <a:pt x="144215" y="9932"/>
                    </a:lnTo>
                    <a:cubicBezTo>
                      <a:pt x="138141" y="9142"/>
                      <a:pt x="125590" y="8353"/>
                      <a:pt x="119112" y="8353"/>
                    </a:cubicBezTo>
                    <a:cubicBezTo>
                      <a:pt x="87126" y="8353"/>
                      <a:pt x="59594" y="14274"/>
                      <a:pt x="36516" y="36775"/>
                    </a:cubicBezTo>
                    <a:cubicBezTo>
                      <a:pt x="21940" y="50987"/>
                      <a:pt x="10604" y="69540"/>
                      <a:pt x="10604" y="89673"/>
                    </a:cubicBezTo>
                    <a:cubicBezTo>
                      <a:pt x="10604" y="100726"/>
                      <a:pt x="15462" y="113359"/>
                      <a:pt x="28823" y="113359"/>
                    </a:cubicBezTo>
                    <a:cubicBezTo>
                      <a:pt x="37731" y="113359"/>
                      <a:pt x="44614" y="104279"/>
                      <a:pt x="44614" y="95989"/>
                    </a:cubicBezTo>
                    <a:cubicBezTo>
                      <a:pt x="44614" y="86515"/>
                      <a:pt x="39755" y="76646"/>
                      <a:pt x="39755" y="66382"/>
                    </a:cubicBezTo>
                    <a:cubicBezTo>
                      <a:pt x="39755" y="60066"/>
                      <a:pt x="47448" y="46250"/>
                      <a:pt x="55141" y="38749"/>
                    </a:cubicBezTo>
                    <a:cubicBezTo>
                      <a:pt x="70121" y="24143"/>
                      <a:pt x="88341" y="19801"/>
                      <a:pt x="108585" y="19801"/>
                    </a:cubicBezTo>
                    <a:cubicBezTo>
                      <a:pt x="118302" y="19801"/>
                      <a:pt x="130854" y="20985"/>
                      <a:pt x="140571" y="23354"/>
                    </a:cubicBezTo>
                    <a:lnTo>
                      <a:pt x="138546" y="127965"/>
                    </a:lnTo>
                    <a:lnTo>
                      <a:pt x="78624" y="127965"/>
                    </a:lnTo>
                    <a:lnTo>
                      <a:pt x="72955" y="139018"/>
                    </a:lnTo>
                    <a:lnTo>
                      <a:pt x="138546" y="139018"/>
                    </a:lnTo>
                    <a:cubicBezTo>
                      <a:pt x="138546" y="174152"/>
                      <a:pt x="140976" y="215996"/>
                      <a:pt x="116278" y="244024"/>
                    </a:cubicBezTo>
                    <a:cubicBezTo>
                      <a:pt x="105346" y="256262"/>
                      <a:pt x="89556" y="266131"/>
                      <a:pt x="72551" y="266131"/>
                    </a:cubicBezTo>
                    <a:cubicBezTo>
                      <a:pt x="56760" y="266131"/>
                      <a:pt x="40565" y="260209"/>
                      <a:pt x="33682" y="242445"/>
                    </a:cubicBezTo>
                    <a:cubicBezTo>
                      <a:pt x="26799" y="228234"/>
                      <a:pt x="24774" y="227444"/>
                      <a:pt x="18701" y="227444"/>
                    </a:cubicBezTo>
                    <a:cubicBezTo>
                      <a:pt x="7365" y="227444"/>
                      <a:pt x="77" y="235339"/>
                      <a:pt x="77" y="243629"/>
                    </a:cubicBezTo>
                    <a:cubicBezTo>
                      <a:pt x="77" y="267315"/>
                      <a:pt x="28014" y="281921"/>
                      <a:pt x="50687" y="281921"/>
                    </a:cubicBezTo>
                    <a:cubicBezTo>
                      <a:pt x="119922" y="281921"/>
                      <a:pt x="166078" y="232576"/>
                      <a:pt x="166078" y="158361"/>
                    </a:cubicBezTo>
                    <a:lnTo>
                      <a:pt x="166078" y="139018"/>
                    </a:lnTo>
                    <a:lnTo>
                      <a:pt x="215879" y="139018"/>
                    </a:lnTo>
                    <a:lnTo>
                      <a:pt x="224381" y="127965"/>
                    </a:lnTo>
                    <a:lnTo>
                      <a:pt x="166078" y="127965"/>
                    </a:lnTo>
                    <a:lnTo>
                      <a:pt x="166888" y="30064"/>
                    </a:lnTo>
                    <a:cubicBezTo>
                      <a:pt x="175795" y="33223"/>
                      <a:pt x="224786" y="49013"/>
                      <a:pt x="236528" y="49013"/>
                    </a:cubicBezTo>
                    <a:cubicBezTo>
                      <a:pt x="245030" y="49013"/>
                      <a:pt x="253128" y="41907"/>
                      <a:pt x="256772" y="35196"/>
                    </a:cubicBezTo>
                    <a:lnTo>
                      <a:pt x="272157" y="6379"/>
                    </a:lnTo>
                    <a:lnTo>
                      <a:pt x="265679" y="2826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260BA75-B094-B638-3EF5-D6BAF3826782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5934072" y="4964335"/>
                <a:ext cx="151628" cy="124625"/>
              </a:xfrm>
              <a:custGeom>
                <a:avLst/>
                <a:gdLst>
                  <a:gd name="connsiteX0" fmla="*/ 57050 w 151628"/>
                  <a:gd name="connsiteY0" fmla="*/ 92635 h 124625"/>
                  <a:gd name="connsiteX1" fmla="*/ 30409 w 151628"/>
                  <a:gd name="connsiteY1" fmla="*/ 116953 h 124625"/>
                  <a:gd name="connsiteX2" fmla="*/ 15104 w 151628"/>
                  <a:gd name="connsiteY2" fmla="*/ 113084 h 124625"/>
                  <a:gd name="connsiteX3" fmla="*/ 27575 w 151628"/>
                  <a:gd name="connsiteY3" fmla="*/ 97886 h 124625"/>
                  <a:gd name="connsiteX4" fmla="*/ 16238 w 151628"/>
                  <a:gd name="connsiteY4" fmla="*/ 87661 h 124625"/>
                  <a:gd name="connsiteX5" fmla="*/ 83 w 151628"/>
                  <a:gd name="connsiteY5" fmla="*/ 104518 h 124625"/>
                  <a:gd name="connsiteX6" fmla="*/ 29842 w 151628"/>
                  <a:gd name="connsiteY6" fmla="*/ 124690 h 124625"/>
                  <a:gd name="connsiteX7" fmla="*/ 61585 w 151628"/>
                  <a:gd name="connsiteY7" fmla="*/ 105070 h 124625"/>
                  <a:gd name="connsiteX8" fmla="*/ 95311 w 151628"/>
                  <a:gd name="connsiteY8" fmla="*/ 124690 h 124625"/>
                  <a:gd name="connsiteX9" fmla="*/ 145193 w 151628"/>
                  <a:gd name="connsiteY9" fmla="*/ 82411 h 124625"/>
                  <a:gd name="connsiteX10" fmla="*/ 140658 w 151628"/>
                  <a:gd name="connsiteY10" fmla="*/ 78819 h 124625"/>
                  <a:gd name="connsiteX11" fmla="*/ 135273 w 151628"/>
                  <a:gd name="connsiteY11" fmla="*/ 83516 h 124625"/>
                  <a:gd name="connsiteX12" fmla="*/ 96445 w 151628"/>
                  <a:gd name="connsiteY12" fmla="*/ 116953 h 124625"/>
                  <a:gd name="connsiteX13" fmla="*/ 79157 w 151628"/>
                  <a:gd name="connsiteY13" fmla="*/ 98991 h 124625"/>
                  <a:gd name="connsiteX14" fmla="*/ 93894 w 151628"/>
                  <a:gd name="connsiteY14" fmla="*/ 35987 h 124625"/>
                  <a:gd name="connsiteX15" fmla="*/ 121669 w 151628"/>
                  <a:gd name="connsiteY15" fmla="*/ 7802 h 124625"/>
                  <a:gd name="connsiteX16" fmla="*/ 136974 w 151628"/>
                  <a:gd name="connsiteY16" fmla="*/ 11670 h 124625"/>
                  <a:gd name="connsiteX17" fmla="*/ 124503 w 151628"/>
                  <a:gd name="connsiteY17" fmla="*/ 26868 h 124625"/>
                  <a:gd name="connsiteX18" fmla="*/ 135840 w 151628"/>
                  <a:gd name="connsiteY18" fmla="*/ 37093 h 124625"/>
                  <a:gd name="connsiteX19" fmla="*/ 151711 w 151628"/>
                  <a:gd name="connsiteY19" fmla="*/ 20236 h 124625"/>
                  <a:gd name="connsiteX20" fmla="*/ 122236 w 151628"/>
                  <a:gd name="connsiteY20" fmla="*/ 64 h 124625"/>
                  <a:gd name="connsiteX21" fmla="*/ 90493 w 151628"/>
                  <a:gd name="connsiteY21" fmla="*/ 19684 h 124625"/>
                  <a:gd name="connsiteX22" fmla="*/ 56483 w 151628"/>
                  <a:gd name="connsiteY22" fmla="*/ 64 h 124625"/>
                  <a:gd name="connsiteX23" fmla="*/ 6602 w 151628"/>
                  <a:gd name="connsiteY23" fmla="*/ 42343 h 124625"/>
                  <a:gd name="connsiteX24" fmla="*/ 11420 w 151628"/>
                  <a:gd name="connsiteY24" fmla="*/ 45935 h 124625"/>
                  <a:gd name="connsiteX25" fmla="*/ 16805 w 151628"/>
                  <a:gd name="connsiteY25" fmla="*/ 41238 h 124625"/>
                  <a:gd name="connsiteX26" fmla="*/ 55633 w 151628"/>
                  <a:gd name="connsiteY26" fmla="*/ 7802 h 124625"/>
                  <a:gd name="connsiteX27" fmla="*/ 72638 w 151628"/>
                  <a:gd name="connsiteY27" fmla="*/ 26039 h 124625"/>
                  <a:gd name="connsiteX28" fmla="*/ 66686 w 151628"/>
                  <a:gd name="connsiteY28" fmla="*/ 54778 h 124625"/>
                  <a:gd name="connsiteX29" fmla="*/ 57050 w 151628"/>
                  <a:gd name="connsiteY29" fmla="*/ 92635 h 12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1628" h="124625">
                    <a:moveTo>
                      <a:pt x="57050" y="92635"/>
                    </a:moveTo>
                    <a:cubicBezTo>
                      <a:pt x="54216" y="102031"/>
                      <a:pt x="44863" y="116953"/>
                      <a:pt x="30409" y="116953"/>
                    </a:cubicBezTo>
                    <a:cubicBezTo>
                      <a:pt x="29559" y="116953"/>
                      <a:pt x="21056" y="116953"/>
                      <a:pt x="15104" y="113084"/>
                    </a:cubicBezTo>
                    <a:cubicBezTo>
                      <a:pt x="26724" y="109492"/>
                      <a:pt x="27575" y="99544"/>
                      <a:pt x="27575" y="97886"/>
                    </a:cubicBezTo>
                    <a:cubicBezTo>
                      <a:pt x="27575" y="91806"/>
                      <a:pt x="22757" y="87661"/>
                      <a:pt x="16238" y="87661"/>
                    </a:cubicBezTo>
                    <a:cubicBezTo>
                      <a:pt x="8302" y="87661"/>
                      <a:pt x="83" y="94293"/>
                      <a:pt x="83" y="104518"/>
                    </a:cubicBezTo>
                    <a:cubicBezTo>
                      <a:pt x="83" y="118334"/>
                      <a:pt x="15955" y="124690"/>
                      <a:pt x="29842" y="124690"/>
                    </a:cubicBezTo>
                    <a:cubicBezTo>
                      <a:pt x="42879" y="124690"/>
                      <a:pt x="54499" y="116676"/>
                      <a:pt x="61585" y="105070"/>
                    </a:cubicBezTo>
                    <a:cubicBezTo>
                      <a:pt x="68387" y="119716"/>
                      <a:pt x="83975" y="124690"/>
                      <a:pt x="95311" y="124690"/>
                    </a:cubicBezTo>
                    <a:cubicBezTo>
                      <a:pt x="127904" y="124690"/>
                      <a:pt x="145193" y="90148"/>
                      <a:pt x="145193" y="82411"/>
                    </a:cubicBezTo>
                    <a:cubicBezTo>
                      <a:pt x="145193" y="78819"/>
                      <a:pt x="141508" y="78819"/>
                      <a:pt x="140658" y="78819"/>
                    </a:cubicBezTo>
                    <a:cubicBezTo>
                      <a:pt x="136690" y="78819"/>
                      <a:pt x="136407" y="80200"/>
                      <a:pt x="135273" y="83516"/>
                    </a:cubicBezTo>
                    <a:cubicBezTo>
                      <a:pt x="129321" y="102583"/>
                      <a:pt x="112316" y="116953"/>
                      <a:pt x="96445" y="116953"/>
                    </a:cubicBezTo>
                    <a:cubicBezTo>
                      <a:pt x="85108" y="116953"/>
                      <a:pt x="79157" y="109492"/>
                      <a:pt x="79157" y="98991"/>
                    </a:cubicBezTo>
                    <a:cubicBezTo>
                      <a:pt x="79157" y="91806"/>
                      <a:pt x="85959" y="66660"/>
                      <a:pt x="93894" y="35987"/>
                    </a:cubicBezTo>
                    <a:cubicBezTo>
                      <a:pt x="99563" y="14710"/>
                      <a:pt x="112316" y="7802"/>
                      <a:pt x="121669" y="7802"/>
                    </a:cubicBezTo>
                    <a:cubicBezTo>
                      <a:pt x="122236" y="7802"/>
                      <a:pt x="131022" y="7802"/>
                      <a:pt x="136974" y="11670"/>
                    </a:cubicBezTo>
                    <a:cubicBezTo>
                      <a:pt x="127904" y="14157"/>
                      <a:pt x="124503" y="21894"/>
                      <a:pt x="124503" y="26868"/>
                    </a:cubicBezTo>
                    <a:cubicBezTo>
                      <a:pt x="124503" y="32948"/>
                      <a:pt x="129321" y="37093"/>
                      <a:pt x="135840" y="37093"/>
                    </a:cubicBezTo>
                    <a:cubicBezTo>
                      <a:pt x="142359" y="37093"/>
                      <a:pt x="151711" y="31842"/>
                      <a:pt x="151711" y="20236"/>
                    </a:cubicBezTo>
                    <a:cubicBezTo>
                      <a:pt x="151711" y="4762"/>
                      <a:pt x="133573" y="64"/>
                      <a:pt x="122236" y="64"/>
                    </a:cubicBezTo>
                    <a:cubicBezTo>
                      <a:pt x="108065" y="64"/>
                      <a:pt x="96728" y="9183"/>
                      <a:pt x="90493" y="19684"/>
                    </a:cubicBezTo>
                    <a:cubicBezTo>
                      <a:pt x="85392" y="8354"/>
                      <a:pt x="72355" y="64"/>
                      <a:pt x="56483" y="64"/>
                    </a:cubicBezTo>
                    <a:cubicBezTo>
                      <a:pt x="24740" y="64"/>
                      <a:pt x="6602" y="34053"/>
                      <a:pt x="6602" y="42343"/>
                    </a:cubicBezTo>
                    <a:cubicBezTo>
                      <a:pt x="6602" y="45935"/>
                      <a:pt x="10570" y="45935"/>
                      <a:pt x="11420" y="45935"/>
                    </a:cubicBezTo>
                    <a:cubicBezTo>
                      <a:pt x="15104" y="45935"/>
                      <a:pt x="15388" y="44830"/>
                      <a:pt x="16805" y="41238"/>
                    </a:cubicBezTo>
                    <a:cubicBezTo>
                      <a:pt x="23890" y="19684"/>
                      <a:pt x="41745" y="7802"/>
                      <a:pt x="55633" y="7802"/>
                    </a:cubicBezTo>
                    <a:cubicBezTo>
                      <a:pt x="64986" y="7802"/>
                      <a:pt x="72638" y="12776"/>
                      <a:pt x="72638" y="26039"/>
                    </a:cubicBezTo>
                    <a:cubicBezTo>
                      <a:pt x="72638" y="31566"/>
                      <a:pt x="69237" y="45383"/>
                      <a:pt x="66686" y="54778"/>
                    </a:cubicBezTo>
                    <a:lnTo>
                      <a:pt x="57050" y="92635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06FD387-C021-F106-F80A-272769EEC83C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6271599" y="4856843"/>
                <a:ext cx="42917" cy="170141"/>
              </a:xfrm>
              <a:custGeom>
                <a:avLst/>
                <a:gdLst>
                  <a:gd name="connsiteX0" fmla="*/ 43008 w 42917"/>
                  <a:gd name="connsiteY0" fmla="*/ 20985 h 170141"/>
                  <a:gd name="connsiteX1" fmla="*/ 21550 w 42917"/>
                  <a:gd name="connsiteY1" fmla="*/ 63 h 170141"/>
                  <a:gd name="connsiteX2" fmla="*/ 91 w 42917"/>
                  <a:gd name="connsiteY2" fmla="*/ 20985 h 170141"/>
                  <a:gd name="connsiteX3" fmla="*/ 21550 w 42917"/>
                  <a:gd name="connsiteY3" fmla="*/ 41907 h 170141"/>
                  <a:gd name="connsiteX4" fmla="*/ 43008 w 42917"/>
                  <a:gd name="connsiteY4" fmla="*/ 20985 h 170141"/>
                  <a:gd name="connsiteX5" fmla="*/ 43008 w 42917"/>
                  <a:gd name="connsiteY5" fmla="*/ 149282 h 170141"/>
                  <a:gd name="connsiteX6" fmla="*/ 21550 w 42917"/>
                  <a:gd name="connsiteY6" fmla="*/ 128360 h 170141"/>
                  <a:gd name="connsiteX7" fmla="*/ 91 w 42917"/>
                  <a:gd name="connsiteY7" fmla="*/ 149282 h 170141"/>
                  <a:gd name="connsiteX8" fmla="*/ 21550 w 42917"/>
                  <a:gd name="connsiteY8" fmla="*/ 170204 h 170141"/>
                  <a:gd name="connsiteX9" fmla="*/ 43008 w 42917"/>
                  <a:gd name="connsiteY9" fmla="*/ 149282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917" h="170141">
                    <a:moveTo>
                      <a:pt x="43008" y="20985"/>
                    </a:moveTo>
                    <a:cubicBezTo>
                      <a:pt x="43008" y="9537"/>
                      <a:pt x="33291" y="63"/>
                      <a:pt x="21550" y="63"/>
                    </a:cubicBezTo>
                    <a:cubicBezTo>
                      <a:pt x="9808" y="63"/>
                      <a:pt x="91" y="9537"/>
                      <a:pt x="91" y="20985"/>
                    </a:cubicBezTo>
                    <a:cubicBezTo>
                      <a:pt x="91" y="32433"/>
                      <a:pt x="9808" y="41907"/>
                      <a:pt x="21550" y="41907"/>
                    </a:cubicBezTo>
                    <a:cubicBezTo>
                      <a:pt x="33291" y="41907"/>
                      <a:pt x="43008" y="32433"/>
                      <a:pt x="43008" y="20985"/>
                    </a:cubicBezTo>
                    <a:close/>
                    <a:moveTo>
                      <a:pt x="43008" y="149282"/>
                    </a:moveTo>
                    <a:cubicBezTo>
                      <a:pt x="43008" y="137834"/>
                      <a:pt x="33291" y="128360"/>
                      <a:pt x="21550" y="128360"/>
                    </a:cubicBezTo>
                    <a:cubicBezTo>
                      <a:pt x="9808" y="128360"/>
                      <a:pt x="91" y="137834"/>
                      <a:pt x="91" y="149282"/>
                    </a:cubicBezTo>
                    <a:cubicBezTo>
                      <a:pt x="91" y="160730"/>
                      <a:pt x="9808" y="170204"/>
                      <a:pt x="21550" y="170204"/>
                    </a:cubicBezTo>
                    <a:cubicBezTo>
                      <a:pt x="33291" y="170204"/>
                      <a:pt x="43008" y="160730"/>
                      <a:pt x="43008" y="14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687EA68-2F05-D330-E4D8-26A05BA19116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6371920" y="4882108"/>
                <a:ext cx="269246" cy="92373"/>
              </a:xfrm>
              <a:custGeom>
                <a:avLst/>
                <a:gdLst>
                  <a:gd name="connsiteX0" fmla="*/ 255574 w 269246"/>
                  <a:gd name="connsiteY0" fmla="*/ 15853 h 92373"/>
                  <a:gd name="connsiteX1" fmla="*/ 269340 w 269246"/>
                  <a:gd name="connsiteY1" fmla="*/ 7958 h 92373"/>
                  <a:gd name="connsiteX2" fmla="*/ 255979 w 269246"/>
                  <a:gd name="connsiteY2" fmla="*/ 63 h 92373"/>
                  <a:gd name="connsiteX3" fmla="*/ 13455 w 269246"/>
                  <a:gd name="connsiteY3" fmla="*/ 63 h 92373"/>
                  <a:gd name="connsiteX4" fmla="*/ 94 w 269246"/>
                  <a:gd name="connsiteY4" fmla="*/ 7958 h 92373"/>
                  <a:gd name="connsiteX5" fmla="*/ 13860 w 269246"/>
                  <a:gd name="connsiteY5" fmla="*/ 15853 h 92373"/>
                  <a:gd name="connsiteX6" fmla="*/ 255574 w 269246"/>
                  <a:gd name="connsiteY6" fmla="*/ 15853 h 92373"/>
                  <a:gd name="connsiteX7" fmla="*/ 255979 w 269246"/>
                  <a:gd name="connsiteY7" fmla="*/ 92437 h 92373"/>
                  <a:gd name="connsiteX8" fmla="*/ 269340 w 269246"/>
                  <a:gd name="connsiteY8" fmla="*/ 84541 h 92373"/>
                  <a:gd name="connsiteX9" fmla="*/ 255574 w 269246"/>
                  <a:gd name="connsiteY9" fmla="*/ 76646 h 92373"/>
                  <a:gd name="connsiteX10" fmla="*/ 13860 w 269246"/>
                  <a:gd name="connsiteY10" fmla="*/ 76646 h 92373"/>
                  <a:gd name="connsiteX11" fmla="*/ 94 w 269246"/>
                  <a:gd name="connsiteY11" fmla="*/ 84541 h 92373"/>
                  <a:gd name="connsiteX12" fmla="*/ 13455 w 269246"/>
                  <a:gd name="connsiteY12" fmla="*/ 92437 h 92373"/>
                  <a:gd name="connsiteX13" fmla="*/ 255979 w 269246"/>
                  <a:gd name="connsiteY13" fmla="*/ 9243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246" h="92373">
                    <a:moveTo>
                      <a:pt x="255574" y="15853"/>
                    </a:moveTo>
                    <a:cubicBezTo>
                      <a:pt x="261647" y="15853"/>
                      <a:pt x="269340" y="15853"/>
                      <a:pt x="269340" y="7958"/>
                    </a:cubicBezTo>
                    <a:cubicBezTo>
                      <a:pt x="269340" y="63"/>
                      <a:pt x="261647" y="63"/>
                      <a:pt x="255979" y="63"/>
                    </a:cubicBezTo>
                    <a:lnTo>
                      <a:pt x="13455" y="63"/>
                    </a:lnTo>
                    <a:cubicBezTo>
                      <a:pt x="7786" y="63"/>
                      <a:pt x="94" y="63"/>
                      <a:pt x="94" y="7958"/>
                    </a:cubicBezTo>
                    <a:cubicBezTo>
                      <a:pt x="94" y="15853"/>
                      <a:pt x="7786" y="15853"/>
                      <a:pt x="13860" y="15853"/>
                    </a:cubicBezTo>
                    <a:lnTo>
                      <a:pt x="255574" y="15853"/>
                    </a:lnTo>
                    <a:close/>
                    <a:moveTo>
                      <a:pt x="255979" y="92437"/>
                    </a:moveTo>
                    <a:cubicBezTo>
                      <a:pt x="261647" y="92437"/>
                      <a:pt x="269340" y="92437"/>
                      <a:pt x="269340" y="84541"/>
                    </a:cubicBezTo>
                    <a:cubicBezTo>
                      <a:pt x="269340" y="76646"/>
                      <a:pt x="261647" y="76646"/>
                      <a:pt x="255574" y="76646"/>
                    </a:cubicBezTo>
                    <a:lnTo>
                      <a:pt x="13860" y="76646"/>
                    </a:lnTo>
                    <a:cubicBezTo>
                      <a:pt x="7786" y="76646"/>
                      <a:pt x="94" y="76646"/>
                      <a:pt x="94" y="84541"/>
                    </a:cubicBezTo>
                    <a:cubicBezTo>
                      <a:pt x="94" y="92437"/>
                      <a:pt x="7786" y="92437"/>
                      <a:pt x="13455" y="92437"/>
                    </a:cubicBezTo>
                    <a:lnTo>
                      <a:pt x="255979" y="92437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F7D76F9-4E26-1CA1-81A4-9B5084EA7B9C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6805771" y="4730915"/>
                <a:ext cx="143732" cy="394759"/>
              </a:xfrm>
              <a:custGeom>
                <a:avLst/>
                <a:gdLst>
                  <a:gd name="connsiteX0" fmla="*/ 85534 w 143732"/>
                  <a:gd name="connsiteY0" fmla="*/ 52566 h 394759"/>
                  <a:gd name="connsiteX1" fmla="*/ 140193 w 143732"/>
                  <a:gd name="connsiteY1" fmla="*/ 8747 h 394759"/>
                  <a:gd name="connsiteX2" fmla="*/ 143837 w 143732"/>
                  <a:gd name="connsiteY2" fmla="*/ 4405 h 394759"/>
                  <a:gd name="connsiteX3" fmla="*/ 136144 w 143732"/>
                  <a:gd name="connsiteY3" fmla="*/ 63 h 394759"/>
                  <a:gd name="connsiteX4" fmla="*/ 58407 w 143732"/>
                  <a:gd name="connsiteY4" fmla="*/ 49408 h 394759"/>
                  <a:gd name="connsiteX5" fmla="*/ 58407 w 143732"/>
                  <a:gd name="connsiteY5" fmla="*/ 139413 h 394759"/>
                  <a:gd name="connsiteX6" fmla="*/ 42212 w 143732"/>
                  <a:gd name="connsiteY6" fmla="*/ 180468 h 394759"/>
                  <a:gd name="connsiteX7" fmla="*/ 3748 w 143732"/>
                  <a:gd name="connsiteY7" fmla="*/ 193100 h 394759"/>
                  <a:gd name="connsiteX8" fmla="*/ 104 w 143732"/>
                  <a:gd name="connsiteY8" fmla="*/ 197443 h 394759"/>
                  <a:gd name="connsiteX9" fmla="*/ 6582 w 143732"/>
                  <a:gd name="connsiteY9" fmla="*/ 201785 h 394759"/>
                  <a:gd name="connsiteX10" fmla="*/ 57193 w 143732"/>
                  <a:gd name="connsiteY10" fmla="*/ 236919 h 394759"/>
                  <a:gd name="connsiteX11" fmla="*/ 58407 w 143732"/>
                  <a:gd name="connsiteY11" fmla="*/ 256262 h 394759"/>
                  <a:gd name="connsiteX12" fmla="*/ 58407 w 143732"/>
                  <a:gd name="connsiteY12" fmla="*/ 334424 h 394759"/>
                  <a:gd name="connsiteX13" fmla="*/ 77842 w 143732"/>
                  <a:gd name="connsiteY13" fmla="*/ 378637 h 394759"/>
                  <a:gd name="connsiteX14" fmla="*/ 136144 w 143732"/>
                  <a:gd name="connsiteY14" fmla="*/ 394822 h 394759"/>
                  <a:gd name="connsiteX15" fmla="*/ 143837 w 143732"/>
                  <a:gd name="connsiteY15" fmla="*/ 390480 h 394759"/>
                  <a:gd name="connsiteX16" fmla="*/ 137359 w 143732"/>
                  <a:gd name="connsiteY16" fmla="*/ 386138 h 394759"/>
                  <a:gd name="connsiteX17" fmla="*/ 86749 w 143732"/>
                  <a:gd name="connsiteY17" fmla="*/ 351794 h 394759"/>
                  <a:gd name="connsiteX18" fmla="*/ 85534 w 143732"/>
                  <a:gd name="connsiteY18" fmla="*/ 333240 h 394759"/>
                  <a:gd name="connsiteX19" fmla="*/ 85534 w 143732"/>
                  <a:gd name="connsiteY19" fmla="*/ 250340 h 394759"/>
                  <a:gd name="connsiteX20" fmla="*/ 69339 w 143732"/>
                  <a:gd name="connsiteY20" fmla="*/ 212838 h 394759"/>
                  <a:gd name="connsiteX21" fmla="*/ 37758 w 143732"/>
                  <a:gd name="connsiteY21" fmla="*/ 197443 h 394759"/>
                  <a:gd name="connsiteX22" fmla="*/ 85534 w 143732"/>
                  <a:gd name="connsiteY22" fmla="*/ 147308 h 394759"/>
                  <a:gd name="connsiteX23" fmla="*/ 85534 w 143732"/>
                  <a:gd name="connsiteY23" fmla="*/ 52566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732" h="394759">
                    <a:moveTo>
                      <a:pt x="85534" y="52566"/>
                    </a:moveTo>
                    <a:cubicBezTo>
                      <a:pt x="85534" y="36775"/>
                      <a:pt x="96061" y="11511"/>
                      <a:pt x="140193" y="8747"/>
                    </a:cubicBezTo>
                    <a:cubicBezTo>
                      <a:pt x="142218" y="8353"/>
                      <a:pt x="143837" y="6774"/>
                      <a:pt x="143837" y="4405"/>
                    </a:cubicBezTo>
                    <a:cubicBezTo>
                      <a:pt x="143837" y="63"/>
                      <a:pt x="140598" y="63"/>
                      <a:pt x="136144" y="63"/>
                    </a:cubicBezTo>
                    <a:cubicBezTo>
                      <a:pt x="95656" y="63"/>
                      <a:pt x="58812" y="20196"/>
                      <a:pt x="58407" y="49408"/>
                    </a:cubicBezTo>
                    <a:lnTo>
                      <a:pt x="58407" y="139413"/>
                    </a:lnTo>
                    <a:cubicBezTo>
                      <a:pt x="58407" y="154809"/>
                      <a:pt x="58407" y="167441"/>
                      <a:pt x="42212" y="180468"/>
                    </a:cubicBezTo>
                    <a:cubicBezTo>
                      <a:pt x="28041" y="191916"/>
                      <a:pt x="12656" y="192705"/>
                      <a:pt x="3748" y="193100"/>
                    </a:cubicBezTo>
                    <a:cubicBezTo>
                      <a:pt x="1724" y="193495"/>
                      <a:pt x="104" y="195074"/>
                      <a:pt x="104" y="197443"/>
                    </a:cubicBezTo>
                    <a:cubicBezTo>
                      <a:pt x="104" y="201390"/>
                      <a:pt x="2534" y="201390"/>
                      <a:pt x="6582" y="201785"/>
                    </a:cubicBezTo>
                    <a:cubicBezTo>
                      <a:pt x="33305" y="203364"/>
                      <a:pt x="52739" y="217575"/>
                      <a:pt x="57193" y="236919"/>
                    </a:cubicBezTo>
                    <a:cubicBezTo>
                      <a:pt x="58407" y="241261"/>
                      <a:pt x="58407" y="242050"/>
                      <a:pt x="58407" y="256262"/>
                    </a:cubicBezTo>
                    <a:lnTo>
                      <a:pt x="58407" y="334424"/>
                    </a:lnTo>
                    <a:cubicBezTo>
                      <a:pt x="58407" y="351004"/>
                      <a:pt x="58407" y="363636"/>
                      <a:pt x="77842" y="378637"/>
                    </a:cubicBezTo>
                    <a:cubicBezTo>
                      <a:pt x="93632" y="390480"/>
                      <a:pt x="120354" y="394822"/>
                      <a:pt x="136144" y="394822"/>
                    </a:cubicBezTo>
                    <a:cubicBezTo>
                      <a:pt x="140598" y="394822"/>
                      <a:pt x="143837" y="394822"/>
                      <a:pt x="143837" y="390480"/>
                    </a:cubicBezTo>
                    <a:cubicBezTo>
                      <a:pt x="143837" y="386532"/>
                      <a:pt x="141408" y="386532"/>
                      <a:pt x="137359" y="386138"/>
                    </a:cubicBezTo>
                    <a:cubicBezTo>
                      <a:pt x="111852" y="384559"/>
                      <a:pt x="92012" y="371926"/>
                      <a:pt x="86749" y="351794"/>
                    </a:cubicBezTo>
                    <a:cubicBezTo>
                      <a:pt x="85534" y="348241"/>
                      <a:pt x="85534" y="347451"/>
                      <a:pt x="85534" y="333240"/>
                    </a:cubicBezTo>
                    <a:lnTo>
                      <a:pt x="85534" y="250340"/>
                    </a:lnTo>
                    <a:cubicBezTo>
                      <a:pt x="85534" y="232181"/>
                      <a:pt x="82295" y="225471"/>
                      <a:pt x="69339" y="212838"/>
                    </a:cubicBezTo>
                    <a:cubicBezTo>
                      <a:pt x="60836" y="204548"/>
                      <a:pt x="49095" y="200601"/>
                      <a:pt x="37758" y="197443"/>
                    </a:cubicBezTo>
                    <a:cubicBezTo>
                      <a:pt x="70959" y="188363"/>
                      <a:pt x="85534" y="170204"/>
                      <a:pt x="85534" y="147308"/>
                    </a:cubicBezTo>
                    <a:lnTo>
                      <a:pt x="85534" y="52566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DD1146C-67C5-540B-4BE1-172573626ADB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7006189" y="4757363"/>
                <a:ext cx="280582" cy="278305"/>
              </a:xfrm>
              <a:custGeom>
                <a:avLst/>
                <a:gdLst>
                  <a:gd name="connsiteX0" fmla="*/ 230082 w 280582"/>
                  <a:gd name="connsiteY0" fmla="*/ 41513 h 278305"/>
                  <a:gd name="connsiteX1" fmla="*/ 273809 w 280582"/>
                  <a:gd name="connsiteY1" fmla="*/ 12300 h 278305"/>
                  <a:gd name="connsiteX2" fmla="*/ 280692 w 280582"/>
                  <a:gd name="connsiteY2" fmla="*/ 4405 h 278305"/>
                  <a:gd name="connsiteX3" fmla="*/ 275429 w 280582"/>
                  <a:gd name="connsiteY3" fmla="*/ 63 h 278305"/>
                  <a:gd name="connsiteX4" fmla="*/ 234131 w 280582"/>
                  <a:gd name="connsiteY4" fmla="*/ 1247 h 278305"/>
                  <a:gd name="connsiteX5" fmla="*/ 192023 w 280582"/>
                  <a:gd name="connsiteY5" fmla="*/ 63 h 278305"/>
                  <a:gd name="connsiteX6" fmla="*/ 184735 w 280582"/>
                  <a:gd name="connsiteY6" fmla="*/ 7958 h 278305"/>
                  <a:gd name="connsiteX7" fmla="*/ 192023 w 280582"/>
                  <a:gd name="connsiteY7" fmla="*/ 12300 h 278305"/>
                  <a:gd name="connsiteX8" fmla="*/ 219555 w 280582"/>
                  <a:gd name="connsiteY8" fmla="*/ 29670 h 278305"/>
                  <a:gd name="connsiteX9" fmla="*/ 218340 w 280582"/>
                  <a:gd name="connsiteY9" fmla="*/ 37960 h 278305"/>
                  <a:gd name="connsiteX10" fmla="*/ 181901 w 280582"/>
                  <a:gd name="connsiteY10" fmla="*/ 178889 h 278305"/>
                  <a:gd name="connsiteX11" fmla="*/ 81086 w 280582"/>
                  <a:gd name="connsiteY11" fmla="*/ 266131 h 278305"/>
                  <a:gd name="connsiteX12" fmla="*/ 31690 w 280582"/>
                  <a:gd name="connsiteY12" fmla="*/ 214812 h 278305"/>
                  <a:gd name="connsiteX13" fmla="*/ 36144 w 280582"/>
                  <a:gd name="connsiteY13" fmla="*/ 184021 h 278305"/>
                  <a:gd name="connsiteX14" fmla="*/ 75417 w 280582"/>
                  <a:gd name="connsiteY14" fmla="*/ 30459 h 278305"/>
                  <a:gd name="connsiteX15" fmla="*/ 109427 w 280582"/>
                  <a:gd name="connsiteY15" fmla="*/ 12300 h 278305"/>
                  <a:gd name="connsiteX16" fmla="*/ 123193 w 280582"/>
                  <a:gd name="connsiteY16" fmla="*/ 4405 h 278305"/>
                  <a:gd name="connsiteX17" fmla="*/ 117525 w 280582"/>
                  <a:gd name="connsiteY17" fmla="*/ 63 h 278305"/>
                  <a:gd name="connsiteX18" fmla="*/ 65700 w 280582"/>
                  <a:gd name="connsiteY18" fmla="*/ 1247 h 278305"/>
                  <a:gd name="connsiteX19" fmla="*/ 13470 w 280582"/>
                  <a:gd name="connsiteY19" fmla="*/ 63 h 278305"/>
                  <a:gd name="connsiteX20" fmla="*/ 5778 w 280582"/>
                  <a:gd name="connsiteY20" fmla="*/ 7958 h 278305"/>
                  <a:gd name="connsiteX21" fmla="*/ 17114 w 280582"/>
                  <a:gd name="connsiteY21" fmla="*/ 12300 h 278305"/>
                  <a:gd name="connsiteX22" fmla="*/ 32500 w 280582"/>
                  <a:gd name="connsiteY22" fmla="*/ 13090 h 278305"/>
                  <a:gd name="connsiteX23" fmla="*/ 43432 w 280582"/>
                  <a:gd name="connsiteY23" fmla="*/ 19406 h 278305"/>
                  <a:gd name="connsiteX24" fmla="*/ 36549 w 280582"/>
                  <a:gd name="connsiteY24" fmla="*/ 47434 h 278305"/>
                  <a:gd name="connsiteX25" fmla="*/ 27641 w 280582"/>
                  <a:gd name="connsiteY25" fmla="*/ 82173 h 278305"/>
                  <a:gd name="connsiteX26" fmla="*/ 2943 w 280582"/>
                  <a:gd name="connsiteY26" fmla="*/ 179678 h 278305"/>
                  <a:gd name="connsiteX27" fmla="*/ 109 w 280582"/>
                  <a:gd name="connsiteY27" fmla="*/ 202574 h 278305"/>
                  <a:gd name="connsiteX28" fmla="*/ 79466 w 280582"/>
                  <a:gd name="connsiteY28" fmla="*/ 278368 h 278305"/>
                  <a:gd name="connsiteX29" fmla="*/ 194048 w 280582"/>
                  <a:gd name="connsiteY29" fmla="*/ 181652 h 278305"/>
                  <a:gd name="connsiteX30" fmla="*/ 230082 w 280582"/>
                  <a:gd name="connsiteY30" fmla="*/ 41513 h 27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0582" h="278305">
                    <a:moveTo>
                      <a:pt x="230082" y="41513"/>
                    </a:moveTo>
                    <a:cubicBezTo>
                      <a:pt x="234131" y="25327"/>
                      <a:pt x="241419" y="13485"/>
                      <a:pt x="273809" y="12300"/>
                    </a:cubicBezTo>
                    <a:cubicBezTo>
                      <a:pt x="275834" y="12300"/>
                      <a:pt x="280692" y="11906"/>
                      <a:pt x="280692" y="4405"/>
                    </a:cubicBezTo>
                    <a:cubicBezTo>
                      <a:pt x="280692" y="4010"/>
                      <a:pt x="280692" y="63"/>
                      <a:pt x="275429" y="63"/>
                    </a:cubicBezTo>
                    <a:cubicBezTo>
                      <a:pt x="262068" y="63"/>
                      <a:pt x="247897" y="1247"/>
                      <a:pt x="234131" y="1247"/>
                    </a:cubicBezTo>
                    <a:cubicBezTo>
                      <a:pt x="220365" y="1247"/>
                      <a:pt x="205384" y="63"/>
                      <a:pt x="192023" y="63"/>
                    </a:cubicBezTo>
                    <a:cubicBezTo>
                      <a:pt x="189594" y="63"/>
                      <a:pt x="184735" y="63"/>
                      <a:pt x="184735" y="7958"/>
                    </a:cubicBezTo>
                    <a:cubicBezTo>
                      <a:pt x="184735" y="12300"/>
                      <a:pt x="188784" y="12300"/>
                      <a:pt x="192023" y="12300"/>
                    </a:cubicBezTo>
                    <a:cubicBezTo>
                      <a:pt x="215101" y="12695"/>
                      <a:pt x="219555" y="20985"/>
                      <a:pt x="219555" y="29670"/>
                    </a:cubicBezTo>
                    <a:cubicBezTo>
                      <a:pt x="219555" y="30854"/>
                      <a:pt x="218745" y="36775"/>
                      <a:pt x="218340" y="37960"/>
                    </a:cubicBezTo>
                    <a:lnTo>
                      <a:pt x="181901" y="178889"/>
                    </a:lnTo>
                    <a:cubicBezTo>
                      <a:pt x="168135" y="231787"/>
                      <a:pt x="121574" y="266131"/>
                      <a:pt x="81086" y="266131"/>
                    </a:cubicBezTo>
                    <a:cubicBezTo>
                      <a:pt x="53554" y="266131"/>
                      <a:pt x="31690" y="248761"/>
                      <a:pt x="31690" y="214812"/>
                    </a:cubicBezTo>
                    <a:cubicBezTo>
                      <a:pt x="31690" y="214023"/>
                      <a:pt x="31690" y="201390"/>
                      <a:pt x="36144" y="184021"/>
                    </a:cubicBezTo>
                    <a:lnTo>
                      <a:pt x="75417" y="30459"/>
                    </a:lnTo>
                    <a:cubicBezTo>
                      <a:pt x="79061" y="16248"/>
                      <a:pt x="79871" y="12300"/>
                      <a:pt x="109427" y="12300"/>
                    </a:cubicBezTo>
                    <a:cubicBezTo>
                      <a:pt x="119954" y="12300"/>
                      <a:pt x="123193" y="12300"/>
                      <a:pt x="123193" y="4405"/>
                    </a:cubicBezTo>
                    <a:cubicBezTo>
                      <a:pt x="123193" y="63"/>
                      <a:pt x="118740" y="63"/>
                      <a:pt x="117525" y="63"/>
                    </a:cubicBezTo>
                    <a:cubicBezTo>
                      <a:pt x="106188" y="63"/>
                      <a:pt x="77037" y="1247"/>
                      <a:pt x="65700" y="1247"/>
                    </a:cubicBezTo>
                    <a:cubicBezTo>
                      <a:pt x="53958" y="1247"/>
                      <a:pt x="25212" y="63"/>
                      <a:pt x="13470" y="63"/>
                    </a:cubicBezTo>
                    <a:cubicBezTo>
                      <a:pt x="10231" y="63"/>
                      <a:pt x="5778" y="63"/>
                      <a:pt x="5778" y="7958"/>
                    </a:cubicBezTo>
                    <a:cubicBezTo>
                      <a:pt x="5778" y="12300"/>
                      <a:pt x="9422" y="12300"/>
                      <a:pt x="17114" y="12300"/>
                    </a:cubicBezTo>
                    <a:cubicBezTo>
                      <a:pt x="17924" y="12300"/>
                      <a:pt x="25617" y="12300"/>
                      <a:pt x="32500" y="13090"/>
                    </a:cubicBezTo>
                    <a:cubicBezTo>
                      <a:pt x="39788" y="13879"/>
                      <a:pt x="43432" y="14274"/>
                      <a:pt x="43432" y="19406"/>
                    </a:cubicBezTo>
                    <a:cubicBezTo>
                      <a:pt x="43432" y="21775"/>
                      <a:pt x="38978" y="38354"/>
                      <a:pt x="36549" y="47434"/>
                    </a:cubicBezTo>
                    <a:lnTo>
                      <a:pt x="27641" y="82173"/>
                    </a:lnTo>
                    <a:cubicBezTo>
                      <a:pt x="23997" y="97568"/>
                      <a:pt x="4563" y="172178"/>
                      <a:pt x="2943" y="179678"/>
                    </a:cubicBezTo>
                    <a:cubicBezTo>
                      <a:pt x="109" y="190732"/>
                      <a:pt x="109" y="196653"/>
                      <a:pt x="109" y="202574"/>
                    </a:cubicBezTo>
                    <a:cubicBezTo>
                      <a:pt x="109" y="250735"/>
                      <a:pt x="36953" y="278368"/>
                      <a:pt x="79466" y="278368"/>
                    </a:cubicBezTo>
                    <a:cubicBezTo>
                      <a:pt x="130481" y="278368"/>
                      <a:pt x="180686" y="233760"/>
                      <a:pt x="194048" y="181652"/>
                    </a:cubicBezTo>
                    <a:lnTo>
                      <a:pt x="230082" y="41513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1366644-9685-6041-D05E-B5F245698823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7445718" y="4813814"/>
                <a:ext cx="202440" cy="228960"/>
              </a:xfrm>
              <a:custGeom>
                <a:avLst/>
                <a:gdLst>
                  <a:gd name="connsiteX0" fmla="*/ 188390 w 202440"/>
                  <a:gd name="connsiteY0" fmla="*/ 122438 h 228960"/>
                  <a:gd name="connsiteX1" fmla="*/ 202561 w 202440"/>
                  <a:gd name="connsiteY1" fmla="*/ 114543 h 228960"/>
                  <a:gd name="connsiteX2" fmla="*/ 188390 w 202440"/>
                  <a:gd name="connsiteY2" fmla="*/ 106648 h 228960"/>
                  <a:gd name="connsiteX3" fmla="*/ 16720 w 202440"/>
                  <a:gd name="connsiteY3" fmla="*/ 106648 h 228960"/>
                  <a:gd name="connsiteX4" fmla="*/ 125228 w 202440"/>
                  <a:gd name="connsiteY4" fmla="*/ 15853 h 228960"/>
                  <a:gd name="connsiteX5" fmla="*/ 188390 w 202440"/>
                  <a:gd name="connsiteY5" fmla="*/ 15853 h 228960"/>
                  <a:gd name="connsiteX6" fmla="*/ 202561 w 202440"/>
                  <a:gd name="connsiteY6" fmla="*/ 7958 h 228960"/>
                  <a:gd name="connsiteX7" fmla="*/ 188390 w 202440"/>
                  <a:gd name="connsiteY7" fmla="*/ 63 h 228960"/>
                  <a:gd name="connsiteX8" fmla="*/ 124419 w 202440"/>
                  <a:gd name="connsiteY8" fmla="*/ 63 h 228960"/>
                  <a:gd name="connsiteX9" fmla="*/ 120 w 202440"/>
                  <a:gd name="connsiteY9" fmla="*/ 114543 h 228960"/>
                  <a:gd name="connsiteX10" fmla="*/ 124419 w 202440"/>
                  <a:gd name="connsiteY10" fmla="*/ 229023 h 228960"/>
                  <a:gd name="connsiteX11" fmla="*/ 188390 w 202440"/>
                  <a:gd name="connsiteY11" fmla="*/ 229023 h 228960"/>
                  <a:gd name="connsiteX12" fmla="*/ 202561 w 202440"/>
                  <a:gd name="connsiteY12" fmla="*/ 221128 h 228960"/>
                  <a:gd name="connsiteX13" fmla="*/ 188390 w 202440"/>
                  <a:gd name="connsiteY13" fmla="*/ 213233 h 228960"/>
                  <a:gd name="connsiteX14" fmla="*/ 125228 w 202440"/>
                  <a:gd name="connsiteY14" fmla="*/ 213233 h 228960"/>
                  <a:gd name="connsiteX15" fmla="*/ 16720 w 202440"/>
                  <a:gd name="connsiteY15" fmla="*/ 122438 h 228960"/>
                  <a:gd name="connsiteX16" fmla="*/ 188390 w 202440"/>
                  <a:gd name="connsiteY16" fmla="*/ 122438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440" h="228960">
                    <a:moveTo>
                      <a:pt x="188390" y="122438"/>
                    </a:moveTo>
                    <a:cubicBezTo>
                      <a:pt x="195273" y="122438"/>
                      <a:pt x="202561" y="122438"/>
                      <a:pt x="202561" y="114543"/>
                    </a:cubicBezTo>
                    <a:cubicBezTo>
                      <a:pt x="202561" y="106648"/>
                      <a:pt x="195273" y="106648"/>
                      <a:pt x="188390" y="106648"/>
                    </a:cubicBezTo>
                    <a:lnTo>
                      <a:pt x="16720" y="106648"/>
                    </a:lnTo>
                    <a:cubicBezTo>
                      <a:pt x="21579" y="53750"/>
                      <a:pt x="68140" y="15853"/>
                      <a:pt x="125228" y="15853"/>
                    </a:cubicBezTo>
                    <a:lnTo>
                      <a:pt x="188390" y="15853"/>
                    </a:lnTo>
                    <a:cubicBezTo>
                      <a:pt x="195273" y="15853"/>
                      <a:pt x="202561" y="15853"/>
                      <a:pt x="202561" y="7958"/>
                    </a:cubicBezTo>
                    <a:cubicBezTo>
                      <a:pt x="202561" y="63"/>
                      <a:pt x="195273" y="63"/>
                      <a:pt x="188390" y="63"/>
                    </a:cubicBezTo>
                    <a:lnTo>
                      <a:pt x="124419" y="63"/>
                    </a:lnTo>
                    <a:cubicBezTo>
                      <a:pt x="55184" y="63"/>
                      <a:pt x="120" y="51382"/>
                      <a:pt x="120" y="114543"/>
                    </a:cubicBezTo>
                    <a:cubicBezTo>
                      <a:pt x="120" y="177705"/>
                      <a:pt x="55184" y="229023"/>
                      <a:pt x="124419" y="229023"/>
                    </a:cubicBezTo>
                    <a:lnTo>
                      <a:pt x="188390" y="229023"/>
                    </a:lnTo>
                    <a:cubicBezTo>
                      <a:pt x="195273" y="229023"/>
                      <a:pt x="202561" y="229023"/>
                      <a:pt x="202561" y="221128"/>
                    </a:cubicBezTo>
                    <a:cubicBezTo>
                      <a:pt x="202561" y="213233"/>
                      <a:pt x="195273" y="213233"/>
                      <a:pt x="188390" y="213233"/>
                    </a:cubicBezTo>
                    <a:lnTo>
                      <a:pt x="125228" y="213233"/>
                    </a:lnTo>
                    <a:cubicBezTo>
                      <a:pt x="68140" y="213233"/>
                      <a:pt x="21579" y="175336"/>
                      <a:pt x="16720" y="122438"/>
                    </a:cubicBezTo>
                    <a:lnTo>
                      <a:pt x="188390" y="122438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B370AD4-71C2-BCBB-7273-2BAB58851D88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7823246" y="4756179"/>
                <a:ext cx="227543" cy="277910"/>
              </a:xfrm>
              <a:custGeom>
                <a:avLst/>
                <a:gdLst>
                  <a:gd name="connsiteX0" fmla="*/ 66125 w 227543"/>
                  <a:gd name="connsiteY0" fmla="*/ 10721 h 277910"/>
                  <a:gd name="connsiteX1" fmla="*/ 129 w 227543"/>
                  <a:gd name="connsiteY1" fmla="*/ 148098 h 277910"/>
                  <a:gd name="connsiteX2" fmla="*/ 34544 w 227543"/>
                  <a:gd name="connsiteY2" fmla="*/ 249551 h 277910"/>
                  <a:gd name="connsiteX3" fmla="*/ 99730 w 227543"/>
                  <a:gd name="connsiteY3" fmla="*/ 277974 h 277910"/>
                  <a:gd name="connsiteX4" fmla="*/ 227673 w 227543"/>
                  <a:gd name="connsiteY4" fmla="*/ 123228 h 277910"/>
                  <a:gd name="connsiteX5" fmla="*/ 198116 w 227543"/>
                  <a:gd name="connsiteY5" fmla="*/ 20590 h 277910"/>
                  <a:gd name="connsiteX6" fmla="*/ 147911 w 227543"/>
                  <a:gd name="connsiteY6" fmla="*/ 63 h 277910"/>
                  <a:gd name="connsiteX7" fmla="*/ 79486 w 227543"/>
                  <a:gd name="connsiteY7" fmla="*/ 71119 h 277910"/>
                  <a:gd name="connsiteX8" fmla="*/ 102969 w 227543"/>
                  <a:gd name="connsiteY8" fmla="*/ 105069 h 277910"/>
                  <a:gd name="connsiteX9" fmla="*/ 119165 w 227543"/>
                  <a:gd name="connsiteY9" fmla="*/ 92042 h 277910"/>
                  <a:gd name="connsiteX10" fmla="*/ 98920 w 227543"/>
                  <a:gd name="connsiteY10" fmla="*/ 50592 h 277910"/>
                  <a:gd name="connsiteX11" fmla="*/ 144672 w 227543"/>
                  <a:gd name="connsiteY11" fmla="*/ 13090 h 277910"/>
                  <a:gd name="connsiteX12" fmla="*/ 194068 w 227543"/>
                  <a:gd name="connsiteY12" fmla="*/ 62830 h 277910"/>
                  <a:gd name="connsiteX13" fmla="*/ 199331 w 227543"/>
                  <a:gd name="connsiteY13" fmla="*/ 124017 h 277910"/>
                  <a:gd name="connsiteX14" fmla="*/ 110662 w 227543"/>
                  <a:gd name="connsiteY14" fmla="*/ 262578 h 277910"/>
                  <a:gd name="connsiteX15" fmla="*/ 27661 w 227543"/>
                  <a:gd name="connsiteY15" fmla="*/ 132702 h 277910"/>
                  <a:gd name="connsiteX16" fmla="*/ 71793 w 227543"/>
                  <a:gd name="connsiteY16" fmla="*/ 15458 h 277910"/>
                  <a:gd name="connsiteX17" fmla="*/ 66125 w 227543"/>
                  <a:gd name="connsiteY17" fmla="*/ 10721 h 27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7543" h="277910">
                    <a:moveTo>
                      <a:pt x="66125" y="10721"/>
                    </a:moveTo>
                    <a:cubicBezTo>
                      <a:pt x="17944" y="41118"/>
                      <a:pt x="129" y="95595"/>
                      <a:pt x="129" y="148098"/>
                    </a:cubicBezTo>
                    <a:cubicBezTo>
                      <a:pt x="129" y="184021"/>
                      <a:pt x="8227" y="224286"/>
                      <a:pt x="34544" y="249551"/>
                    </a:cubicBezTo>
                    <a:cubicBezTo>
                      <a:pt x="52359" y="266920"/>
                      <a:pt x="74223" y="277974"/>
                      <a:pt x="99730" y="277974"/>
                    </a:cubicBezTo>
                    <a:cubicBezTo>
                      <a:pt x="175038" y="277974"/>
                      <a:pt x="227673" y="225471"/>
                      <a:pt x="227673" y="123228"/>
                    </a:cubicBezTo>
                    <a:cubicBezTo>
                      <a:pt x="227673" y="87699"/>
                      <a:pt x="226458" y="48223"/>
                      <a:pt x="198116" y="20590"/>
                    </a:cubicBezTo>
                    <a:cubicBezTo>
                      <a:pt x="185160" y="7958"/>
                      <a:pt x="166941" y="63"/>
                      <a:pt x="147911" y="63"/>
                    </a:cubicBezTo>
                    <a:cubicBezTo>
                      <a:pt x="107423" y="63"/>
                      <a:pt x="79486" y="32828"/>
                      <a:pt x="79486" y="71119"/>
                    </a:cubicBezTo>
                    <a:cubicBezTo>
                      <a:pt x="79486" y="85331"/>
                      <a:pt x="84750" y="105069"/>
                      <a:pt x="102969" y="105069"/>
                    </a:cubicBezTo>
                    <a:cubicBezTo>
                      <a:pt x="111067" y="105069"/>
                      <a:pt x="119165" y="100332"/>
                      <a:pt x="119165" y="92042"/>
                    </a:cubicBezTo>
                    <a:cubicBezTo>
                      <a:pt x="119165" y="74672"/>
                      <a:pt x="98920" y="68356"/>
                      <a:pt x="98920" y="50592"/>
                    </a:cubicBezTo>
                    <a:cubicBezTo>
                      <a:pt x="98920" y="28091"/>
                      <a:pt x="122404" y="13090"/>
                      <a:pt x="144672" y="13090"/>
                    </a:cubicBezTo>
                    <a:cubicBezTo>
                      <a:pt x="170989" y="13090"/>
                      <a:pt x="187994" y="39144"/>
                      <a:pt x="194068" y="62830"/>
                    </a:cubicBezTo>
                    <a:cubicBezTo>
                      <a:pt x="199331" y="82568"/>
                      <a:pt x="199331" y="103490"/>
                      <a:pt x="199331" y="124017"/>
                    </a:cubicBezTo>
                    <a:cubicBezTo>
                      <a:pt x="199331" y="182442"/>
                      <a:pt x="182731" y="262578"/>
                      <a:pt x="110662" y="262578"/>
                    </a:cubicBezTo>
                    <a:cubicBezTo>
                      <a:pt x="49525" y="262578"/>
                      <a:pt x="27661" y="199022"/>
                      <a:pt x="27661" y="132702"/>
                    </a:cubicBezTo>
                    <a:cubicBezTo>
                      <a:pt x="27661" y="89673"/>
                      <a:pt x="40213" y="46644"/>
                      <a:pt x="71793" y="15458"/>
                    </a:cubicBezTo>
                    <a:lnTo>
                      <a:pt x="66125" y="10721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62933BDD-667B-328D-AA54-8BD1DF5D18FA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8102052" y="4748679"/>
                <a:ext cx="240094" cy="286990"/>
              </a:xfrm>
              <a:custGeom>
                <a:avLst/>
                <a:gdLst>
                  <a:gd name="connsiteX0" fmla="*/ 240231 w 240094"/>
                  <a:gd name="connsiteY0" fmla="*/ 4010 h 286990"/>
                  <a:gd name="connsiteX1" fmla="*/ 235778 w 240094"/>
                  <a:gd name="connsiteY1" fmla="*/ 63 h 286990"/>
                  <a:gd name="connsiteX2" fmla="*/ 228490 w 240094"/>
                  <a:gd name="connsiteY2" fmla="*/ 5984 h 286990"/>
                  <a:gd name="connsiteX3" fmla="*/ 209055 w 240094"/>
                  <a:gd name="connsiteY3" fmla="*/ 28485 h 286990"/>
                  <a:gd name="connsiteX4" fmla="*/ 151157 w 240094"/>
                  <a:gd name="connsiteY4" fmla="*/ 63 h 286990"/>
                  <a:gd name="connsiteX5" fmla="*/ 51151 w 240094"/>
                  <a:gd name="connsiteY5" fmla="*/ 93226 h 286990"/>
                  <a:gd name="connsiteX6" fmla="*/ 93259 w 240094"/>
                  <a:gd name="connsiteY6" fmla="*/ 149282 h 286990"/>
                  <a:gd name="connsiteX7" fmla="*/ 136581 w 240094"/>
                  <a:gd name="connsiteY7" fmla="*/ 160335 h 286990"/>
                  <a:gd name="connsiteX8" fmla="*/ 173831 w 240094"/>
                  <a:gd name="connsiteY8" fmla="*/ 202180 h 286990"/>
                  <a:gd name="connsiteX9" fmla="*/ 100952 w 240094"/>
                  <a:gd name="connsiteY9" fmla="*/ 274815 h 286990"/>
                  <a:gd name="connsiteX10" fmla="*/ 30098 w 240094"/>
                  <a:gd name="connsiteY10" fmla="*/ 217181 h 286990"/>
                  <a:gd name="connsiteX11" fmla="*/ 32527 w 240094"/>
                  <a:gd name="connsiteY11" fmla="*/ 195864 h 286990"/>
                  <a:gd name="connsiteX12" fmla="*/ 33337 w 240094"/>
                  <a:gd name="connsiteY12" fmla="*/ 193100 h 286990"/>
                  <a:gd name="connsiteX13" fmla="*/ 28478 w 240094"/>
                  <a:gd name="connsiteY13" fmla="*/ 188758 h 286990"/>
                  <a:gd name="connsiteX14" fmla="*/ 24429 w 240094"/>
                  <a:gd name="connsiteY14" fmla="*/ 190337 h 286990"/>
                  <a:gd name="connsiteX15" fmla="*/ 136 w 240094"/>
                  <a:gd name="connsiteY15" fmla="*/ 283105 h 286990"/>
                  <a:gd name="connsiteX16" fmla="*/ 4590 w 240094"/>
                  <a:gd name="connsiteY16" fmla="*/ 287053 h 286990"/>
                  <a:gd name="connsiteX17" fmla="*/ 11878 w 240094"/>
                  <a:gd name="connsiteY17" fmla="*/ 281132 h 286990"/>
                  <a:gd name="connsiteX18" fmla="*/ 31717 w 240094"/>
                  <a:gd name="connsiteY18" fmla="*/ 258630 h 286990"/>
                  <a:gd name="connsiteX19" fmla="*/ 100142 w 240094"/>
                  <a:gd name="connsiteY19" fmla="*/ 287053 h 286990"/>
                  <a:gd name="connsiteX20" fmla="*/ 202982 w 240094"/>
                  <a:gd name="connsiteY20" fmla="*/ 185600 h 286990"/>
                  <a:gd name="connsiteX21" fmla="*/ 183143 w 240094"/>
                  <a:gd name="connsiteY21" fmla="*/ 139413 h 286990"/>
                  <a:gd name="connsiteX22" fmla="*/ 131723 w 240094"/>
                  <a:gd name="connsiteY22" fmla="*/ 119675 h 286990"/>
                  <a:gd name="connsiteX23" fmla="*/ 104596 w 240094"/>
                  <a:gd name="connsiteY23" fmla="*/ 112569 h 286990"/>
                  <a:gd name="connsiteX24" fmla="*/ 79898 w 240094"/>
                  <a:gd name="connsiteY24" fmla="*/ 76646 h 286990"/>
                  <a:gd name="connsiteX25" fmla="*/ 150752 w 240094"/>
                  <a:gd name="connsiteY25" fmla="*/ 11116 h 286990"/>
                  <a:gd name="connsiteX26" fmla="*/ 209055 w 240094"/>
                  <a:gd name="connsiteY26" fmla="*/ 72304 h 286990"/>
                  <a:gd name="connsiteX27" fmla="*/ 207436 w 240094"/>
                  <a:gd name="connsiteY27" fmla="*/ 94410 h 286990"/>
                  <a:gd name="connsiteX28" fmla="*/ 212294 w 240094"/>
                  <a:gd name="connsiteY28" fmla="*/ 98358 h 286990"/>
                  <a:gd name="connsiteX29" fmla="*/ 218368 w 240094"/>
                  <a:gd name="connsiteY29" fmla="*/ 90463 h 286990"/>
                  <a:gd name="connsiteX30" fmla="*/ 240231 w 240094"/>
                  <a:gd name="connsiteY30" fmla="*/ 4010 h 2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0094" h="286990">
                    <a:moveTo>
                      <a:pt x="240231" y="4010"/>
                    </a:moveTo>
                    <a:cubicBezTo>
                      <a:pt x="240231" y="2826"/>
                      <a:pt x="239421" y="63"/>
                      <a:pt x="235778" y="63"/>
                    </a:cubicBezTo>
                    <a:cubicBezTo>
                      <a:pt x="233753" y="63"/>
                      <a:pt x="233348" y="458"/>
                      <a:pt x="228490" y="5984"/>
                    </a:cubicBezTo>
                    <a:lnTo>
                      <a:pt x="209055" y="28485"/>
                    </a:lnTo>
                    <a:cubicBezTo>
                      <a:pt x="198528" y="9932"/>
                      <a:pt x="177475" y="63"/>
                      <a:pt x="151157" y="63"/>
                    </a:cubicBezTo>
                    <a:cubicBezTo>
                      <a:pt x="99737" y="63"/>
                      <a:pt x="51151" y="45460"/>
                      <a:pt x="51151" y="93226"/>
                    </a:cubicBezTo>
                    <a:cubicBezTo>
                      <a:pt x="51151" y="125202"/>
                      <a:pt x="72610" y="143361"/>
                      <a:pt x="93259" y="149282"/>
                    </a:cubicBezTo>
                    <a:lnTo>
                      <a:pt x="136581" y="160335"/>
                    </a:lnTo>
                    <a:cubicBezTo>
                      <a:pt x="151562" y="163888"/>
                      <a:pt x="173831" y="169809"/>
                      <a:pt x="173831" y="202180"/>
                    </a:cubicBezTo>
                    <a:cubicBezTo>
                      <a:pt x="173831" y="237708"/>
                      <a:pt x="140630" y="274815"/>
                      <a:pt x="100952" y="274815"/>
                    </a:cubicBezTo>
                    <a:cubicBezTo>
                      <a:pt x="75039" y="274815"/>
                      <a:pt x="30098" y="266131"/>
                      <a:pt x="30098" y="217181"/>
                    </a:cubicBezTo>
                    <a:cubicBezTo>
                      <a:pt x="30098" y="207706"/>
                      <a:pt x="32122" y="198232"/>
                      <a:pt x="32527" y="195864"/>
                    </a:cubicBezTo>
                    <a:cubicBezTo>
                      <a:pt x="32932" y="194285"/>
                      <a:pt x="33337" y="193890"/>
                      <a:pt x="33337" y="193100"/>
                    </a:cubicBezTo>
                    <a:cubicBezTo>
                      <a:pt x="33337" y="189153"/>
                      <a:pt x="30502" y="188758"/>
                      <a:pt x="28478" y="188758"/>
                    </a:cubicBezTo>
                    <a:cubicBezTo>
                      <a:pt x="26454" y="188758"/>
                      <a:pt x="25644" y="189153"/>
                      <a:pt x="24429" y="190337"/>
                    </a:cubicBezTo>
                    <a:cubicBezTo>
                      <a:pt x="22810" y="191916"/>
                      <a:pt x="136" y="281921"/>
                      <a:pt x="136" y="283105"/>
                    </a:cubicBezTo>
                    <a:cubicBezTo>
                      <a:pt x="136" y="285474"/>
                      <a:pt x="2161" y="287053"/>
                      <a:pt x="4590" y="287053"/>
                    </a:cubicBezTo>
                    <a:cubicBezTo>
                      <a:pt x="6614" y="287053"/>
                      <a:pt x="7019" y="286658"/>
                      <a:pt x="11878" y="281132"/>
                    </a:cubicBezTo>
                    <a:lnTo>
                      <a:pt x="31717" y="258630"/>
                    </a:lnTo>
                    <a:cubicBezTo>
                      <a:pt x="49127" y="281526"/>
                      <a:pt x="76659" y="287053"/>
                      <a:pt x="100142" y="287053"/>
                    </a:cubicBezTo>
                    <a:cubicBezTo>
                      <a:pt x="155206" y="287053"/>
                      <a:pt x="202982" y="234550"/>
                      <a:pt x="202982" y="185600"/>
                    </a:cubicBezTo>
                    <a:cubicBezTo>
                      <a:pt x="202982" y="158361"/>
                      <a:pt x="189216" y="144940"/>
                      <a:pt x="183143" y="139413"/>
                    </a:cubicBezTo>
                    <a:cubicBezTo>
                      <a:pt x="173831" y="130333"/>
                      <a:pt x="167757" y="128754"/>
                      <a:pt x="131723" y="119675"/>
                    </a:cubicBezTo>
                    <a:cubicBezTo>
                      <a:pt x="122816" y="117306"/>
                      <a:pt x="108240" y="113359"/>
                      <a:pt x="104596" y="112569"/>
                    </a:cubicBezTo>
                    <a:cubicBezTo>
                      <a:pt x="93664" y="109016"/>
                      <a:pt x="79898" y="97568"/>
                      <a:pt x="79898" y="76646"/>
                    </a:cubicBezTo>
                    <a:cubicBezTo>
                      <a:pt x="79898" y="44671"/>
                      <a:pt x="112289" y="11116"/>
                      <a:pt x="150752" y="11116"/>
                    </a:cubicBezTo>
                    <a:cubicBezTo>
                      <a:pt x="184358" y="11116"/>
                      <a:pt x="209055" y="28091"/>
                      <a:pt x="209055" y="72304"/>
                    </a:cubicBezTo>
                    <a:cubicBezTo>
                      <a:pt x="209055" y="84936"/>
                      <a:pt x="207436" y="92042"/>
                      <a:pt x="207436" y="94410"/>
                    </a:cubicBezTo>
                    <a:cubicBezTo>
                      <a:pt x="207436" y="94805"/>
                      <a:pt x="207436" y="98358"/>
                      <a:pt x="212294" y="98358"/>
                    </a:cubicBezTo>
                    <a:cubicBezTo>
                      <a:pt x="216343" y="98358"/>
                      <a:pt x="216748" y="97174"/>
                      <a:pt x="218368" y="90463"/>
                    </a:cubicBezTo>
                    <a:lnTo>
                      <a:pt x="240231" y="4010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2E674C7-37F0-5722-24F4-D9C1E898A3E2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8499890" y="4856843"/>
                <a:ext cx="42917" cy="170141"/>
              </a:xfrm>
              <a:custGeom>
                <a:avLst/>
                <a:gdLst>
                  <a:gd name="connsiteX0" fmla="*/ 43063 w 42917"/>
                  <a:gd name="connsiteY0" fmla="*/ 20985 h 170141"/>
                  <a:gd name="connsiteX1" fmla="*/ 21605 w 42917"/>
                  <a:gd name="connsiteY1" fmla="*/ 63 h 170141"/>
                  <a:gd name="connsiteX2" fmla="*/ 146 w 42917"/>
                  <a:gd name="connsiteY2" fmla="*/ 20985 h 170141"/>
                  <a:gd name="connsiteX3" fmla="*/ 21605 w 42917"/>
                  <a:gd name="connsiteY3" fmla="*/ 41907 h 170141"/>
                  <a:gd name="connsiteX4" fmla="*/ 43063 w 42917"/>
                  <a:gd name="connsiteY4" fmla="*/ 20985 h 170141"/>
                  <a:gd name="connsiteX5" fmla="*/ 43063 w 42917"/>
                  <a:gd name="connsiteY5" fmla="*/ 149282 h 170141"/>
                  <a:gd name="connsiteX6" fmla="*/ 21605 w 42917"/>
                  <a:gd name="connsiteY6" fmla="*/ 128360 h 170141"/>
                  <a:gd name="connsiteX7" fmla="*/ 146 w 42917"/>
                  <a:gd name="connsiteY7" fmla="*/ 149282 h 170141"/>
                  <a:gd name="connsiteX8" fmla="*/ 21605 w 42917"/>
                  <a:gd name="connsiteY8" fmla="*/ 170204 h 170141"/>
                  <a:gd name="connsiteX9" fmla="*/ 43063 w 42917"/>
                  <a:gd name="connsiteY9" fmla="*/ 149282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917" h="170141">
                    <a:moveTo>
                      <a:pt x="43063" y="20985"/>
                    </a:moveTo>
                    <a:cubicBezTo>
                      <a:pt x="43063" y="9537"/>
                      <a:pt x="33346" y="63"/>
                      <a:pt x="21605" y="63"/>
                    </a:cubicBezTo>
                    <a:cubicBezTo>
                      <a:pt x="9863" y="63"/>
                      <a:pt x="146" y="9537"/>
                      <a:pt x="146" y="20985"/>
                    </a:cubicBezTo>
                    <a:cubicBezTo>
                      <a:pt x="146" y="32433"/>
                      <a:pt x="9863" y="41907"/>
                      <a:pt x="21605" y="41907"/>
                    </a:cubicBezTo>
                    <a:cubicBezTo>
                      <a:pt x="33346" y="41907"/>
                      <a:pt x="43063" y="32433"/>
                      <a:pt x="43063" y="20985"/>
                    </a:cubicBezTo>
                    <a:close/>
                    <a:moveTo>
                      <a:pt x="43063" y="149282"/>
                    </a:moveTo>
                    <a:cubicBezTo>
                      <a:pt x="43063" y="137834"/>
                      <a:pt x="33346" y="128360"/>
                      <a:pt x="21605" y="128360"/>
                    </a:cubicBezTo>
                    <a:cubicBezTo>
                      <a:pt x="9863" y="128360"/>
                      <a:pt x="146" y="137834"/>
                      <a:pt x="146" y="149282"/>
                    </a:cubicBezTo>
                    <a:cubicBezTo>
                      <a:pt x="146" y="160730"/>
                      <a:pt x="9863" y="170204"/>
                      <a:pt x="21605" y="170204"/>
                    </a:cubicBezTo>
                    <a:cubicBezTo>
                      <a:pt x="33346" y="170204"/>
                      <a:pt x="43063" y="160730"/>
                      <a:pt x="43063" y="14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32E0A0A-05DA-F309-1E07-D25C662D5522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8701743" y="4852501"/>
                <a:ext cx="201631" cy="178826"/>
              </a:xfrm>
              <a:custGeom>
                <a:avLst/>
                <a:gdLst>
                  <a:gd name="connsiteX0" fmla="*/ 123640 w 201631"/>
                  <a:gd name="connsiteY0" fmla="*/ 55329 h 178826"/>
                  <a:gd name="connsiteX1" fmla="*/ 163724 w 201631"/>
                  <a:gd name="connsiteY1" fmla="*/ 8747 h 178826"/>
                  <a:gd name="connsiteX2" fmla="*/ 183968 w 201631"/>
                  <a:gd name="connsiteY2" fmla="*/ 13879 h 178826"/>
                  <a:gd name="connsiteX3" fmla="*/ 164533 w 201631"/>
                  <a:gd name="connsiteY3" fmla="*/ 35196 h 178826"/>
                  <a:gd name="connsiteX4" fmla="*/ 179919 w 201631"/>
                  <a:gd name="connsiteY4" fmla="*/ 49013 h 178826"/>
                  <a:gd name="connsiteX5" fmla="*/ 201782 w 201631"/>
                  <a:gd name="connsiteY5" fmla="*/ 26117 h 178826"/>
                  <a:gd name="connsiteX6" fmla="*/ 164128 w 201631"/>
                  <a:gd name="connsiteY6" fmla="*/ 63 h 178826"/>
                  <a:gd name="connsiteX7" fmla="*/ 121616 w 201631"/>
                  <a:gd name="connsiteY7" fmla="*/ 30065 h 178826"/>
                  <a:gd name="connsiteX8" fmla="*/ 77889 w 201631"/>
                  <a:gd name="connsiteY8" fmla="*/ 63 h 178826"/>
                  <a:gd name="connsiteX9" fmla="*/ 12703 w 201631"/>
                  <a:gd name="connsiteY9" fmla="*/ 60856 h 178826"/>
                  <a:gd name="connsiteX10" fmla="*/ 17561 w 201631"/>
                  <a:gd name="connsiteY10" fmla="*/ 64803 h 178826"/>
                  <a:gd name="connsiteX11" fmla="*/ 22825 w 201631"/>
                  <a:gd name="connsiteY11" fmla="*/ 60461 h 178826"/>
                  <a:gd name="connsiteX12" fmla="*/ 77079 w 201631"/>
                  <a:gd name="connsiteY12" fmla="*/ 8747 h 178826"/>
                  <a:gd name="connsiteX13" fmla="*/ 98942 w 201631"/>
                  <a:gd name="connsiteY13" fmla="*/ 35196 h 178826"/>
                  <a:gd name="connsiteX14" fmla="*/ 77079 w 201631"/>
                  <a:gd name="connsiteY14" fmla="*/ 129149 h 178826"/>
                  <a:gd name="connsiteX15" fmla="*/ 38615 w 201631"/>
                  <a:gd name="connsiteY15" fmla="*/ 170204 h 178826"/>
                  <a:gd name="connsiteX16" fmla="*/ 18371 w 201631"/>
                  <a:gd name="connsiteY16" fmla="*/ 165072 h 178826"/>
                  <a:gd name="connsiteX17" fmla="*/ 37400 w 201631"/>
                  <a:gd name="connsiteY17" fmla="*/ 143755 h 178826"/>
                  <a:gd name="connsiteX18" fmla="*/ 22420 w 201631"/>
                  <a:gd name="connsiteY18" fmla="*/ 129939 h 178826"/>
                  <a:gd name="connsiteX19" fmla="*/ 151 w 201631"/>
                  <a:gd name="connsiteY19" fmla="*/ 152835 h 178826"/>
                  <a:gd name="connsiteX20" fmla="*/ 38210 w 201631"/>
                  <a:gd name="connsiteY20" fmla="*/ 178889 h 178826"/>
                  <a:gd name="connsiteX21" fmla="*/ 80723 w 201631"/>
                  <a:gd name="connsiteY21" fmla="*/ 148887 h 178826"/>
                  <a:gd name="connsiteX22" fmla="*/ 124450 w 201631"/>
                  <a:gd name="connsiteY22" fmla="*/ 178889 h 178826"/>
                  <a:gd name="connsiteX23" fmla="*/ 189231 w 201631"/>
                  <a:gd name="connsiteY23" fmla="*/ 118096 h 178826"/>
                  <a:gd name="connsiteX24" fmla="*/ 184372 w 201631"/>
                  <a:gd name="connsiteY24" fmla="*/ 114148 h 178826"/>
                  <a:gd name="connsiteX25" fmla="*/ 179109 w 201631"/>
                  <a:gd name="connsiteY25" fmla="*/ 118491 h 178826"/>
                  <a:gd name="connsiteX26" fmla="*/ 125260 w 201631"/>
                  <a:gd name="connsiteY26" fmla="*/ 170204 h 178826"/>
                  <a:gd name="connsiteX27" fmla="*/ 102991 w 201631"/>
                  <a:gd name="connsiteY27" fmla="*/ 144150 h 178826"/>
                  <a:gd name="connsiteX28" fmla="*/ 109874 w 201631"/>
                  <a:gd name="connsiteY28" fmla="*/ 109411 h 178826"/>
                  <a:gd name="connsiteX29" fmla="*/ 123640 w 201631"/>
                  <a:gd name="connsiteY29" fmla="*/ 55329 h 17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1631" h="178826">
                    <a:moveTo>
                      <a:pt x="123640" y="55329"/>
                    </a:moveTo>
                    <a:cubicBezTo>
                      <a:pt x="126070" y="45065"/>
                      <a:pt x="135382" y="8747"/>
                      <a:pt x="163724" y="8747"/>
                    </a:cubicBezTo>
                    <a:cubicBezTo>
                      <a:pt x="165748" y="8747"/>
                      <a:pt x="175465" y="8747"/>
                      <a:pt x="183968" y="13879"/>
                    </a:cubicBezTo>
                    <a:cubicBezTo>
                      <a:pt x="172631" y="15853"/>
                      <a:pt x="164533" y="25722"/>
                      <a:pt x="164533" y="35196"/>
                    </a:cubicBezTo>
                    <a:cubicBezTo>
                      <a:pt x="164533" y="41513"/>
                      <a:pt x="168987" y="49013"/>
                      <a:pt x="179919" y="49013"/>
                    </a:cubicBezTo>
                    <a:cubicBezTo>
                      <a:pt x="188826" y="49013"/>
                      <a:pt x="201782" y="41907"/>
                      <a:pt x="201782" y="26117"/>
                    </a:cubicBezTo>
                    <a:cubicBezTo>
                      <a:pt x="201782" y="5589"/>
                      <a:pt x="177894" y="63"/>
                      <a:pt x="164128" y="63"/>
                    </a:cubicBezTo>
                    <a:cubicBezTo>
                      <a:pt x="140645" y="63"/>
                      <a:pt x="126474" y="20985"/>
                      <a:pt x="121616" y="30065"/>
                    </a:cubicBezTo>
                    <a:cubicBezTo>
                      <a:pt x="111494" y="4010"/>
                      <a:pt x="89630" y="63"/>
                      <a:pt x="77889" y="63"/>
                    </a:cubicBezTo>
                    <a:cubicBezTo>
                      <a:pt x="35781" y="63"/>
                      <a:pt x="12703" y="50987"/>
                      <a:pt x="12703" y="60856"/>
                    </a:cubicBezTo>
                    <a:cubicBezTo>
                      <a:pt x="12703" y="64803"/>
                      <a:pt x="16751" y="64803"/>
                      <a:pt x="17561" y="64803"/>
                    </a:cubicBezTo>
                    <a:cubicBezTo>
                      <a:pt x="20800" y="64803"/>
                      <a:pt x="22015" y="64014"/>
                      <a:pt x="22825" y="60461"/>
                    </a:cubicBezTo>
                    <a:cubicBezTo>
                      <a:pt x="36591" y="18616"/>
                      <a:pt x="63313" y="8747"/>
                      <a:pt x="77079" y="8747"/>
                    </a:cubicBezTo>
                    <a:cubicBezTo>
                      <a:pt x="84772" y="8747"/>
                      <a:pt x="98942" y="12300"/>
                      <a:pt x="98942" y="35196"/>
                    </a:cubicBezTo>
                    <a:cubicBezTo>
                      <a:pt x="98942" y="47434"/>
                      <a:pt x="92059" y="73883"/>
                      <a:pt x="77079" y="129149"/>
                    </a:cubicBezTo>
                    <a:cubicBezTo>
                      <a:pt x="70601" y="153624"/>
                      <a:pt x="56430" y="170204"/>
                      <a:pt x="38615" y="170204"/>
                    </a:cubicBezTo>
                    <a:cubicBezTo>
                      <a:pt x="36186" y="170204"/>
                      <a:pt x="26874" y="170204"/>
                      <a:pt x="18371" y="165072"/>
                    </a:cubicBezTo>
                    <a:cubicBezTo>
                      <a:pt x="28493" y="163099"/>
                      <a:pt x="37400" y="154809"/>
                      <a:pt x="37400" y="143755"/>
                    </a:cubicBezTo>
                    <a:cubicBezTo>
                      <a:pt x="37400" y="133097"/>
                      <a:pt x="28493" y="129939"/>
                      <a:pt x="22420" y="129939"/>
                    </a:cubicBezTo>
                    <a:cubicBezTo>
                      <a:pt x="10273" y="129939"/>
                      <a:pt x="151" y="140202"/>
                      <a:pt x="151" y="152835"/>
                    </a:cubicBezTo>
                    <a:cubicBezTo>
                      <a:pt x="151" y="170994"/>
                      <a:pt x="20395" y="178889"/>
                      <a:pt x="38210" y="178889"/>
                    </a:cubicBezTo>
                    <a:cubicBezTo>
                      <a:pt x="64932" y="178889"/>
                      <a:pt x="79508" y="151256"/>
                      <a:pt x="80723" y="148887"/>
                    </a:cubicBezTo>
                    <a:cubicBezTo>
                      <a:pt x="85581" y="163493"/>
                      <a:pt x="100157" y="178889"/>
                      <a:pt x="124450" y="178889"/>
                    </a:cubicBezTo>
                    <a:cubicBezTo>
                      <a:pt x="166153" y="178889"/>
                      <a:pt x="189231" y="127965"/>
                      <a:pt x="189231" y="118096"/>
                    </a:cubicBezTo>
                    <a:cubicBezTo>
                      <a:pt x="189231" y="114148"/>
                      <a:pt x="185587" y="114148"/>
                      <a:pt x="184372" y="114148"/>
                    </a:cubicBezTo>
                    <a:cubicBezTo>
                      <a:pt x="180729" y="114148"/>
                      <a:pt x="179919" y="115727"/>
                      <a:pt x="179109" y="118491"/>
                    </a:cubicBezTo>
                    <a:cubicBezTo>
                      <a:pt x="165748" y="160730"/>
                      <a:pt x="138216" y="170204"/>
                      <a:pt x="125260" y="170204"/>
                    </a:cubicBezTo>
                    <a:cubicBezTo>
                      <a:pt x="109469" y="170204"/>
                      <a:pt x="102991" y="157572"/>
                      <a:pt x="102991" y="144150"/>
                    </a:cubicBezTo>
                    <a:cubicBezTo>
                      <a:pt x="102991" y="135465"/>
                      <a:pt x="105421" y="126781"/>
                      <a:pt x="109874" y="109411"/>
                    </a:cubicBezTo>
                    <a:lnTo>
                      <a:pt x="123640" y="55329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F30A406-FE92-6782-B944-4EC29468DA67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9067473" y="4813814"/>
                <a:ext cx="202440" cy="228960"/>
              </a:xfrm>
              <a:custGeom>
                <a:avLst/>
                <a:gdLst>
                  <a:gd name="connsiteX0" fmla="*/ 188430 w 202440"/>
                  <a:gd name="connsiteY0" fmla="*/ 122438 h 228960"/>
                  <a:gd name="connsiteX1" fmla="*/ 202601 w 202440"/>
                  <a:gd name="connsiteY1" fmla="*/ 114543 h 228960"/>
                  <a:gd name="connsiteX2" fmla="*/ 188430 w 202440"/>
                  <a:gd name="connsiteY2" fmla="*/ 106648 h 228960"/>
                  <a:gd name="connsiteX3" fmla="*/ 16760 w 202440"/>
                  <a:gd name="connsiteY3" fmla="*/ 106648 h 228960"/>
                  <a:gd name="connsiteX4" fmla="*/ 125268 w 202440"/>
                  <a:gd name="connsiteY4" fmla="*/ 15853 h 228960"/>
                  <a:gd name="connsiteX5" fmla="*/ 188430 w 202440"/>
                  <a:gd name="connsiteY5" fmla="*/ 15853 h 228960"/>
                  <a:gd name="connsiteX6" fmla="*/ 202601 w 202440"/>
                  <a:gd name="connsiteY6" fmla="*/ 7958 h 228960"/>
                  <a:gd name="connsiteX7" fmla="*/ 188430 w 202440"/>
                  <a:gd name="connsiteY7" fmla="*/ 63 h 228960"/>
                  <a:gd name="connsiteX8" fmla="*/ 124458 w 202440"/>
                  <a:gd name="connsiteY8" fmla="*/ 63 h 228960"/>
                  <a:gd name="connsiteX9" fmla="*/ 160 w 202440"/>
                  <a:gd name="connsiteY9" fmla="*/ 114543 h 228960"/>
                  <a:gd name="connsiteX10" fmla="*/ 124458 w 202440"/>
                  <a:gd name="connsiteY10" fmla="*/ 229023 h 228960"/>
                  <a:gd name="connsiteX11" fmla="*/ 188430 w 202440"/>
                  <a:gd name="connsiteY11" fmla="*/ 229023 h 228960"/>
                  <a:gd name="connsiteX12" fmla="*/ 202601 w 202440"/>
                  <a:gd name="connsiteY12" fmla="*/ 221128 h 228960"/>
                  <a:gd name="connsiteX13" fmla="*/ 188430 w 202440"/>
                  <a:gd name="connsiteY13" fmla="*/ 213233 h 228960"/>
                  <a:gd name="connsiteX14" fmla="*/ 125268 w 202440"/>
                  <a:gd name="connsiteY14" fmla="*/ 213233 h 228960"/>
                  <a:gd name="connsiteX15" fmla="*/ 16760 w 202440"/>
                  <a:gd name="connsiteY15" fmla="*/ 122438 h 228960"/>
                  <a:gd name="connsiteX16" fmla="*/ 188430 w 202440"/>
                  <a:gd name="connsiteY16" fmla="*/ 122438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440" h="228960">
                    <a:moveTo>
                      <a:pt x="188430" y="122438"/>
                    </a:moveTo>
                    <a:cubicBezTo>
                      <a:pt x="195313" y="122438"/>
                      <a:pt x="202601" y="122438"/>
                      <a:pt x="202601" y="114543"/>
                    </a:cubicBezTo>
                    <a:cubicBezTo>
                      <a:pt x="202601" y="106648"/>
                      <a:pt x="195313" y="106648"/>
                      <a:pt x="188430" y="106648"/>
                    </a:cubicBezTo>
                    <a:lnTo>
                      <a:pt x="16760" y="106648"/>
                    </a:lnTo>
                    <a:cubicBezTo>
                      <a:pt x="21619" y="53750"/>
                      <a:pt x="68180" y="15853"/>
                      <a:pt x="125268" y="15853"/>
                    </a:cubicBezTo>
                    <a:lnTo>
                      <a:pt x="188430" y="15853"/>
                    </a:lnTo>
                    <a:cubicBezTo>
                      <a:pt x="195313" y="15853"/>
                      <a:pt x="202601" y="15853"/>
                      <a:pt x="202601" y="7958"/>
                    </a:cubicBezTo>
                    <a:cubicBezTo>
                      <a:pt x="202601" y="63"/>
                      <a:pt x="195313" y="63"/>
                      <a:pt x="188430" y="63"/>
                    </a:cubicBezTo>
                    <a:lnTo>
                      <a:pt x="124458" y="63"/>
                    </a:lnTo>
                    <a:cubicBezTo>
                      <a:pt x="55224" y="63"/>
                      <a:pt x="160" y="51382"/>
                      <a:pt x="160" y="114543"/>
                    </a:cubicBezTo>
                    <a:cubicBezTo>
                      <a:pt x="160" y="177705"/>
                      <a:pt x="55224" y="229023"/>
                      <a:pt x="124458" y="229023"/>
                    </a:cubicBezTo>
                    <a:lnTo>
                      <a:pt x="188430" y="229023"/>
                    </a:lnTo>
                    <a:cubicBezTo>
                      <a:pt x="195313" y="229023"/>
                      <a:pt x="202601" y="229023"/>
                      <a:pt x="202601" y="221128"/>
                    </a:cubicBezTo>
                    <a:cubicBezTo>
                      <a:pt x="202601" y="213233"/>
                      <a:pt x="195313" y="213233"/>
                      <a:pt x="188430" y="213233"/>
                    </a:cubicBezTo>
                    <a:lnTo>
                      <a:pt x="125268" y="213233"/>
                    </a:lnTo>
                    <a:cubicBezTo>
                      <a:pt x="68180" y="213233"/>
                      <a:pt x="21619" y="175336"/>
                      <a:pt x="16760" y="122438"/>
                    </a:cubicBezTo>
                    <a:lnTo>
                      <a:pt x="188430" y="122438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1BA4AD8-2EE6-2DD5-0BA2-2C7DD397CBA7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9443381" y="4757363"/>
                <a:ext cx="280582" cy="278305"/>
              </a:xfrm>
              <a:custGeom>
                <a:avLst/>
                <a:gdLst>
                  <a:gd name="connsiteX0" fmla="*/ 230142 w 280582"/>
                  <a:gd name="connsiteY0" fmla="*/ 41513 h 278305"/>
                  <a:gd name="connsiteX1" fmla="*/ 273869 w 280582"/>
                  <a:gd name="connsiteY1" fmla="*/ 12300 h 278305"/>
                  <a:gd name="connsiteX2" fmla="*/ 280752 w 280582"/>
                  <a:gd name="connsiteY2" fmla="*/ 4405 h 278305"/>
                  <a:gd name="connsiteX3" fmla="*/ 275489 w 280582"/>
                  <a:gd name="connsiteY3" fmla="*/ 63 h 278305"/>
                  <a:gd name="connsiteX4" fmla="*/ 234191 w 280582"/>
                  <a:gd name="connsiteY4" fmla="*/ 1247 h 278305"/>
                  <a:gd name="connsiteX5" fmla="*/ 192083 w 280582"/>
                  <a:gd name="connsiteY5" fmla="*/ 63 h 278305"/>
                  <a:gd name="connsiteX6" fmla="*/ 184795 w 280582"/>
                  <a:gd name="connsiteY6" fmla="*/ 7958 h 278305"/>
                  <a:gd name="connsiteX7" fmla="*/ 192083 w 280582"/>
                  <a:gd name="connsiteY7" fmla="*/ 12300 h 278305"/>
                  <a:gd name="connsiteX8" fmla="*/ 219615 w 280582"/>
                  <a:gd name="connsiteY8" fmla="*/ 29670 h 278305"/>
                  <a:gd name="connsiteX9" fmla="*/ 218400 w 280582"/>
                  <a:gd name="connsiteY9" fmla="*/ 37960 h 278305"/>
                  <a:gd name="connsiteX10" fmla="*/ 181961 w 280582"/>
                  <a:gd name="connsiteY10" fmla="*/ 178889 h 278305"/>
                  <a:gd name="connsiteX11" fmla="*/ 81146 w 280582"/>
                  <a:gd name="connsiteY11" fmla="*/ 266131 h 278305"/>
                  <a:gd name="connsiteX12" fmla="*/ 31750 w 280582"/>
                  <a:gd name="connsiteY12" fmla="*/ 214812 h 278305"/>
                  <a:gd name="connsiteX13" fmla="*/ 36204 w 280582"/>
                  <a:gd name="connsiteY13" fmla="*/ 184021 h 278305"/>
                  <a:gd name="connsiteX14" fmla="*/ 75477 w 280582"/>
                  <a:gd name="connsiteY14" fmla="*/ 30459 h 278305"/>
                  <a:gd name="connsiteX15" fmla="*/ 109487 w 280582"/>
                  <a:gd name="connsiteY15" fmla="*/ 12300 h 278305"/>
                  <a:gd name="connsiteX16" fmla="*/ 123253 w 280582"/>
                  <a:gd name="connsiteY16" fmla="*/ 4405 h 278305"/>
                  <a:gd name="connsiteX17" fmla="*/ 117585 w 280582"/>
                  <a:gd name="connsiteY17" fmla="*/ 63 h 278305"/>
                  <a:gd name="connsiteX18" fmla="*/ 65760 w 280582"/>
                  <a:gd name="connsiteY18" fmla="*/ 1247 h 278305"/>
                  <a:gd name="connsiteX19" fmla="*/ 13530 w 280582"/>
                  <a:gd name="connsiteY19" fmla="*/ 63 h 278305"/>
                  <a:gd name="connsiteX20" fmla="*/ 5838 w 280582"/>
                  <a:gd name="connsiteY20" fmla="*/ 7958 h 278305"/>
                  <a:gd name="connsiteX21" fmla="*/ 17174 w 280582"/>
                  <a:gd name="connsiteY21" fmla="*/ 12300 h 278305"/>
                  <a:gd name="connsiteX22" fmla="*/ 32560 w 280582"/>
                  <a:gd name="connsiteY22" fmla="*/ 13090 h 278305"/>
                  <a:gd name="connsiteX23" fmla="*/ 43492 w 280582"/>
                  <a:gd name="connsiteY23" fmla="*/ 19406 h 278305"/>
                  <a:gd name="connsiteX24" fmla="*/ 36609 w 280582"/>
                  <a:gd name="connsiteY24" fmla="*/ 47434 h 278305"/>
                  <a:gd name="connsiteX25" fmla="*/ 27701 w 280582"/>
                  <a:gd name="connsiteY25" fmla="*/ 82173 h 278305"/>
                  <a:gd name="connsiteX26" fmla="*/ 3003 w 280582"/>
                  <a:gd name="connsiteY26" fmla="*/ 179678 h 278305"/>
                  <a:gd name="connsiteX27" fmla="*/ 169 w 280582"/>
                  <a:gd name="connsiteY27" fmla="*/ 202574 h 278305"/>
                  <a:gd name="connsiteX28" fmla="*/ 79526 w 280582"/>
                  <a:gd name="connsiteY28" fmla="*/ 278368 h 278305"/>
                  <a:gd name="connsiteX29" fmla="*/ 194108 w 280582"/>
                  <a:gd name="connsiteY29" fmla="*/ 181652 h 278305"/>
                  <a:gd name="connsiteX30" fmla="*/ 230142 w 280582"/>
                  <a:gd name="connsiteY30" fmla="*/ 41513 h 27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0582" h="278305">
                    <a:moveTo>
                      <a:pt x="230142" y="41513"/>
                    </a:moveTo>
                    <a:cubicBezTo>
                      <a:pt x="234191" y="25327"/>
                      <a:pt x="241479" y="13485"/>
                      <a:pt x="273869" y="12300"/>
                    </a:cubicBezTo>
                    <a:cubicBezTo>
                      <a:pt x="275894" y="12300"/>
                      <a:pt x="280752" y="11906"/>
                      <a:pt x="280752" y="4405"/>
                    </a:cubicBezTo>
                    <a:cubicBezTo>
                      <a:pt x="280752" y="4010"/>
                      <a:pt x="280752" y="63"/>
                      <a:pt x="275489" y="63"/>
                    </a:cubicBezTo>
                    <a:cubicBezTo>
                      <a:pt x="262128" y="63"/>
                      <a:pt x="247957" y="1247"/>
                      <a:pt x="234191" y="1247"/>
                    </a:cubicBezTo>
                    <a:cubicBezTo>
                      <a:pt x="220425" y="1247"/>
                      <a:pt x="205444" y="63"/>
                      <a:pt x="192083" y="63"/>
                    </a:cubicBezTo>
                    <a:cubicBezTo>
                      <a:pt x="189654" y="63"/>
                      <a:pt x="184795" y="63"/>
                      <a:pt x="184795" y="7958"/>
                    </a:cubicBezTo>
                    <a:cubicBezTo>
                      <a:pt x="184795" y="12300"/>
                      <a:pt x="188844" y="12300"/>
                      <a:pt x="192083" y="12300"/>
                    </a:cubicBezTo>
                    <a:cubicBezTo>
                      <a:pt x="215161" y="12695"/>
                      <a:pt x="219615" y="20985"/>
                      <a:pt x="219615" y="29670"/>
                    </a:cubicBezTo>
                    <a:cubicBezTo>
                      <a:pt x="219615" y="30854"/>
                      <a:pt x="218805" y="36775"/>
                      <a:pt x="218400" y="37960"/>
                    </a:cubicBezTo>
                    <a:lnTo>
                      <a:pt x="181961" y="178889"/>
                    </a:lnTo>
                    <a:cubicBezTo>
                      <a:pt x="168195" y="231787"/>
                      <a:pt x="121634" y="266131"/>
                      <a:pt x="81146" y="266131"/>
                    </a:cubicBezTo>
                    <a:cubicBezTo>
                      <a:pt x="53614" y="266131"/>
                      <a:pt x="31750" y="248761"/>
                      <a:pt x="31750" y="214812"/>
                    </a:cubicBezTo>
                    <a:cubicBezTo>
                      <a:pt x="31750" y="214023"/>
                      <a:pt x="31750" y="201390"/>
                      <a:pt x="36204" y="184021"/>
                    </a:cubicBezTo>
                    <a:lnTo>
                      <a:pt x="75477" y="30459"/>
                    </a:lnTo>
                    <a:cubicBezTo>
                      <a:pt x="79121" y="16248"/>
                      <a:pt x="79931" y="12300"/>
                      <a:pt x="109487" y="12300"/>
                    </a:cubicBezTo>
                    <a:cubicBezTo>
                      <a:pt x="120014" y="12300"/>
                      <a:pt x="123253" y="12300"/>
                      <a:pt x="123253" y="4405"/>
                    </a:cubicBezTo>
                    <a:cubicBezTo>
                      <a:pt x="123253" y="63"/>
                      <a:pt x="118800" y="63"/>
                      <a:pt x="117585" y="63"/>
                    </a:cubicBezTo>
                    <a:cubicBezTo>
                      <a:pt x="106248" y="63"/>
                      <a:pt x="77097" y="1247"/>
                      <a:pt x="65760" y="1247"/>
                    </a:cubicBezTo>
                    <a:cubicBezTo>
                      <a:pt x="54018" y="1247"/>
                      <a:pt x="25272" y="63"/>
                      <a:pt x="13530" y="63"/>
                    </a:cubicBezTo>
                    <a:cubicBezTo>
                      <a:pt x="10291" y="63"/>
                      <a:pt x="5838" y="63"/>
                      <a:pt x="5838" y="7958"/>
                    </a:cubicBezTo>
                    <a:cubicBezTo>
                      <a:pt x="5838" y="12300"/>
                      <a:pt x="9481" y="12300"/>
                      <a:pt x="17174" y="12300"/>
                    </a:cubicBezTo>
                    <a:cubicBezTo>
                      <a:pt x="17984" y="12300"/>
                      <a:pt x="25677" y="12300"/>
                      <a:pt x="32560" y="13090"/>
                    </a:cubicBezTo>
                    <a:cubicBezTo>
                      <a:pt x="39848" y="13879"/>
                      <a:pt x="43492" y="14274"/>
                      <a:pt x="43492" y="19406"/>
                    </a:cubicBezTo>
                    <a:cubicBezTo>
                      <a:pt x="43492" y="21775"/>
                      <a:pt x="39038" y="38354"/>
                      <a:pt x="36609" y="47434"/>
                    </a:cubicBezTo>
                    <a:lnTo>
                      <a:pt x="27701" y="82173"/>
                    </a:lnTo>
                    <a:cubicBezTo>
                      <a:pt x="24057" y="97568"/>
                      <a:pt x="4623" y="172178"/>
                      <a:pt x="3003" y="179678"/>
                    </a:cubicBezTo>
                    <a:cubicBezTo>
                      <a:pt x="169" y="190732"/>
                      <a:pt x="169" y="196653"/>
                      <a:pt x="169" y="202574"/>
                    </a:cubicBezTo>
                    <a:cubicBezTo>
                      <a:pt x="169" y="250735"/>
                      <a:pt x="37013" y="278368"/>
                      <a:pt x="79526" y="278368"/>
                    </a:cubicBezTo>
                    <a:cubicBezTo>
                      <a:pt x="130541" y="278368"/>
                      <a:pt x="180746" y="233760"/>
                      <a:pt x="194108" y="181652"/>
                    </a:cubicBezTo>
                    <a:lnTo>
                      <a:pt x="230142" y="41513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D3C775B6-6C2A-81CD-99D8-DC79CBEF4441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9765992" y="4730915"/>
                <a:ext cx="143732" cy="394759"/>
              </a:xfrm>
              <a:custGeom>
                <a:avLst/>
                <a:gdLst>
                  <a:gd name="connsiteX0" fmla="*/ 58480 w 143732"/>
                  <a:gd name="connsiteY0" fmla="*/ 342319 h 394759"/>
                  <a:gd name="connsiteX1" fmla="*/ 3821 w 143732"/>
                  <a:gd name="connsiteY1" fmla="*/ 386138 h 394759"/>
                  <a:gd name="connsiteX2" fmla="*/ 177 w 143732"/>
                  <a:gd name="connsiteY2" fmla="*/ 390480 h 394759"/>
                  <a:gd name="connsiteX3" fmla="*/ 8275 w 143732"/>
                  <a:gd name="connsiteY3" fmla="*/ 394822 h 394759"/>
                  <a:gd name="connsiteX4" fmla="*/ 85607 w 143732"/>
                  <a:gd name="connsiteY4" fmla="*/ 345477 h 394759"/>
                  <a:gd name="connsiteX5" fmla="*/ 85607 w 143732"/>
                  <a:gd name="connsiteY5" fmla="*/ 255472 h 394759"/>
                  <a:gd name="connsiteX6" fmla="*/ 101802 w 143732"/>
                  <a:gd name="connsiteY6" fmla="*/ 214417 h 394759"/>
                  <a:gd name="connsiteX7" fmla="*/ 140266 w 143732"/>
                  <a:gd name="connsiteY7" fmla="*/ 201785 h 394759"/>
                  <a:gd name="connsiteX8" fmla="*/ 143910 w 143732"/>
                  <a:gd name="connsiteY8" fmla="*/ 197443 h 394759"/>
                  <a:gd name="connsiteX9" fmla="*/ 137432 w 143732"/>
                  <a:gd name="connsiteY9" fmla="*/ 193100 h 394759"/>
                  <a:gd name="connsiteX10" fmla="*/ 86822 w 143732"/>
                  <a:gd name="connsiteY10" fmla="*/ 157967 h 394759"/>
                  <a:gd name="connsiteX11" fmla="*/ 85607 w 143732"/>
                  <a:gd name="connsiteY11" fmla="*/ 138623 h 394759"/>
                  <a:gd name="connsiteX12" fmla="*/ 85607 w 143732"/>
                  <a:gd name="connsiteY12" fmla="*/ 60461 h 394759"/>
                  <a:gd name="connsiteX13" fmla="*/ 66173 w 143732"/>
                  <a:gd name="connsiteY13" fmla="*/ 16248 h 394759"/>
                  <a:gd name="connsiteX14" fmla="*/ 8275 w 143732"/>
                  <a:gd name="connsiteY14" fmla="*/ 63 h 394759"/>
                  <a:gd name="connsiteX15" fmla="*/ 177 w 143732"/>
                  <a:gd name="connsiteY15" fmla="*/ 4405 h 394759"/>
                  <a:gd name="connsiteX16" fmla="*/ 6655 w 143732"/>
                  <a:gd name="connsiteY16" fmla="*/ 8747 h 394759"/>
                  <a:gd name="connsiteX17" fmla="*/ 57265 w 143732"/>
                  <a:gd name="connsiteY17" fmla="*/ 43092 h 394759"/>
                  <a:gd name="connsiteX18" fmla="*/ 58480 w 143732"/>
                  <a:gd name="connsiteY18" fmla="*/ 61645 h 394759"/>
                  <a:gd name="connsiteX19" fmla="*/ 58480 w 143732"/>
                  <a:gd name="connsiteY19" fmla="*/ 144545 h 394759"/>
                  <a:gd name="connsiteX20" fmla="*/ 74675 w 143732"/>
                  <a:gd name="connsiteY20" fmla="*/ 182047 h 394759"/>
                  <a:gd name="connsiteX21" fmla="*/ 106256 w 143732"/>
                  <a:gd name="connsiteY21" fmla="*/ 197443 h 394759"/>
                  <a:gd name="connsiteX22" fmla="*/ 58480 w 143732"/>
                  <a:gd name="connsiteY22" fmla="*/ 247577 h 394759"/>
                  <a:gd name="connsiteX23" fmla="*/ 58480 w 143732"/>
                  <a:gd name="connsiteY23" fmla="*/ 342319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732" h="394759">
                    <a:moveTo>
                      <a:pt x="58480" y="342319"/>
                    </a:moveTo>
                    <a:cubicBezTo>
                      <a:pt x="58480" y="358110"/>
                      <a:pt x="47953" y="383374"/>
                      <a:pt x="3821" y="386138"/>
                    </a:cubicBezTo>
                    <a:cubicBezTo>
                      <a:pt x="1797" y="386532"/>
                      <a:pt x="177" y="388112"/>
                      <a:pt x="177" y="390480"/>
                    </a:cubicBezTo>
                    <a:cubicBezTo>
                      <a:pt x="177" y="394822"/>
                      <a:pt x="4631" y="394822"/>
                      <a:pt x="8275" y="394822"/>
                    </a:cubicBezTo>
                    <a:cubicBezTo>
                      <a:pt x="47548" y="394822"/>
                      <a:pt x="85202" y="375479"/>
                      <a:pt x="85607" y="345477"/>
                    </a:cubicBezTo>
                    <a:lnTo>
                      <a:pt x="85607" y="255472"/>
                    </a:lnTo>
                    <a:cubicBezTo>
                      <a:pt x="85607" y="240077"/>
                      <a:pt x="85607" y="227444"/>
                      <a:pt x="101802" y="214417"/>
                    </a:cubicBezTo>
                    <a:cubicBezTo>
                      <a:pt x="115973" y="202969"/>
                      <a:pt x="131359" y="202180"/>
                      <a:pt x="140266" y="201785"/>
                    </a:cubicBezTo>
                    <a:cubicBezTo>
                      <a:pt x="142291" y="201390"/>
                      <a:pt x="143910" y="199811"/>
                      <a:pt x="143910" y="197443"/>
                    </a:cubicBezTo>
                    <a:cubicBezTo>
                      <a:pt x="143910" y="193495"/>
                      <a:pt x="141481" y="193495"/>
                      <a:pt x="137432" y="193100"/>
                    </a:cubicBezTo>
                    <a:cubicBezTo>
                      <a:pt x="110710" y="191521"/>
                      <a:pt x="91275" y="177310"/>
                      <a:pt x="86822" y="157967"/>
                    </a:cubicBezTo>
                    <a:cubicBezTo>
                      <a:pt x="85607" y="153624"/>
                      <a:pt x="85607" y="152835"/>
                      <a:pt x="85607" y="138623"/>
                    </a:cubicBezTo>
                    <a:lnTo>
                      <a:pt x="85607" y="60461"/>
                    </a:lnTo>
                    <a:cubicBezTo>
                      <a:pt x="85607" y="43881"/>
                      <a:pt x="85607" y="31249"/>
                      <a:pt x="66173" y="16248"/>
                    </a:cubicBezTo>
                    <a:cubicBezTo>
                      <a:pt x="49978" y="4010"/>
                      <a:pt x="22041" y="63"/>
                      <a:pt x="8275" y="63"/>
                    </a:cubicBezTo>
                    <a:cubicBezTo>
                      <a:pt x="4631" y="63"/>
                      <a:pt x="177" y="63"/>
                      <a:pt x="177" y="4405"/>
                    </a:cubicBezTo>
                    <a:cubicBezTo>
                      <a:pt x="177" y="8353"/>
                      <a:pt x="2606" y="8353"/>
                      <a:pt x="6655" y="8747"/>
                    </a:cubicBezTo>
                    <a:cubicBezTo>
                      <a:pt x="32163" y="10327"/>
                      <a:pt x="52002" y="22959"/>
                      <a:pt x="57265" y="43092"/>
                    </a:cubicBezTo>
                    <a:cubicBezTo>
                      <a:pt x="58480" y="46644"/>
                      <a:pt x="58480" y="47434"/>
                      <a:pt x="58480" y="61645"/>
                    </a:cubicBezTo>
                    <a:lnTo>
                      <a:pt x="58480" y="144545"/>
                    </a:lnTo>
                    <a:cubicBezTo>
                      <a:pt x="58480" y="162704"/>
                      <a:pt x="61719" y="169415"/>
                      <a:pt x="74675" y="182047"/>
                    </a:cubicBezTo>
                    <a:cubicBezTo>
                      <a:pt x="83178" y="190337"/>
                      <a:pt x="94919" y="194285"/>
                      <a:pt x="106256" y="197443"/>
                    </a:cubicBezTo>
                    <a:cubicBezTo>
                      <a:pt x="73056" y="206522"/>
                      <a:pt x="58480" y="224681"/>
                      <a:pt x="58480" y="247577"/>
                    </a:cubicBezTo>
                    <a:lnTo>
                      <a:pt x="58480" y="342319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A6CB04D-5039-2AFE-37E0-0BC8978773EF}"/>
              </a:ext>
            </a:extLst>
          </p:cNvPr>
          <p:cNvGrpSpPr/>
          <p:nvPr/>
        </p:nvGrpSpPr>
        <p:grpSpPr>
          <a:xfrm>
            <a:off x="288995" y="4551180"/>
            <a:ext cx="2347121" cy="1569660"/>
            <a:chOff x="8331696" y="4791291"/>
            <a:chExt cx="2347121" cy="1569660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68C955-C5F7-9DFC-4A32-63562A45C2B6}"/>
                </a:ext>
              </a:extLst>
            </p:cNvPr>
            <p:cNvSpPr txBox="1"/>
            <p:nvPr/>
          </p:nvSpPr>
          <p:spPr>
            <a:xfrm>
              <a:off x="8331696" y="4791291"/>
              <a:ext cx="2347121" cy="156966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 sz="3200"/>
            </a:p>
            <a:p>
              <a:pPr algn="ctr"/>
              <a:r>
                <a:rPr lang="en-GB" sz="3200"/>
                <a:t>if and only if</a:t>
              </a:r>
            </a:p>
            <a:p>
              <a:pPr algn="ctr"/>
              <a:endParaRPr lang="en-GB" sz="3200"/>
            </a:p>
          </p:txBody>
        </p:sp>
        <p:grpSp>
          <p:nvGrpSpPr>
            <p:cNvPr id="171" name="Group 170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in \F_x$&#10;&#10;\end{document}&#10;" title="IguanaTex Vector Display">
              <a:extLst>
                <a:ext uri="{FF2B5EF4-FFF2-40B4-BE49-F238E27FC236}">
                  <a16:creationId xmlns:a16="http://schemas.microsoft.com/office/drawing/2014/main" id="{A6A57C8E-FE8F-6A04-4345-2166B34E08CE}"/>
                </a:ext>
              </a:extLst>
            </p:cNvPr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>
            <a:xfrm>
              <a:off x="8991600" y="4965700"/>
              <a:ext cx="1206611" cy="357408"/>
              <a:chOff x="12114279" y="7307873"/>
              <a:chExt cx="1206611" cy="357408"/>
            </a:xfrm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C3A5CD-8453-681A-5061-46FF6D1ECE5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12114279" y="7314553"/>
                <a:ext cx="278320" cy="294361"/>
              </a:xfrm>
              <a:custGeom>
                <a:avLst/>
                <a:gdLst>
                  <a:gd name="connsiteX0" fmla="*/ 228195 w 278320"/>
                  <a:gd name="connsiteY0" fmla="*/ 43904 h 294361"/>
                  <a:gd name="connsiteX1" fmla="*/ 271570 w 278320"/>
                  <a:gd name="connsiteY1" fmla="*/ 13006 h 294361"/>
                  <a:gd name="connsiteX2" fmla="*/ 278397 w 278320"/>
                  <a:gd name="connsiteY2" fmla="*/ 4656 h 294361"/>
                  <a:gd name="connsiteX3" fmla="*/ 273176 w 278320"/>
                  <a:gd name="connsiteY3" fmla="*/ 63 h 294361"/>
                  <a:gd name="connsiteX4" fmla="*/ 232211 w 278320"/>
                  <a:gd name="connsiteY4" fmla="*/ 1315 h 294361"/>
                  <a:gd name="connsiteX5" fmla="*/ 190443 w 278320"/>
                  <a:gd name="connsiteY5" fmla="*/ 63 h 294361"/>
                  <a:gd name="connsiteX6" fmla="*/ 183214 w 278320"/>
                  <a:gd name="connsiteY6" fmla="*/ 8413 h 294361"/>
                  <a:gd name="connsiteX7" fmla="*/ 190443 w 278320"/>
                  <a:gd name="connsiteY7" fmla="*/ 13006 h 294361"/>
                  <a:gd name="connsiteX8" fmla="*/ 217753 w 278320"/>
                  <a:gd name="connsiteY8" fmla="*/ 31378 h 294361"/>
                  <a:gd name="connsiteX9" fmla="*/ 216548 w 278320"/>
                  <a:gd name="connsiteY9" fmla="*/ 40146 h 294361"/>
                  <a:gd name="connsiteX10" fmla="*/ 180403 w 278320"/>
                  <a:gd name="connsiteY10" fmla="*/ 189206 h 294361"/>
                  <a:gd name="connsiteX11" fmla="*/ 80400 w 278320"/>
                  <a:gd name="connsiteY11" fmla="*/ 281481 h 294361"/>
                  <a:gd name="connsiteX12" fmla="*/ 31403 w 278320"/>
                  <a:gd name="connsiteY12" fmla="*/ 227201 h 294361"/>
                  <a:gd name="connsiteX13" fmla="*/ 35821 w 278320"/>
                  <a:gd name="connsiteY13" fmla="*/ 194634 h 294361"/>
                  <a:gd name="connsiteX14" fmla="*/ 74777 w 278320"/>
                  <a:gd name="connsiteY14" fmla="*/ 32213 h 294361"/>
                  <a:gd name="connsiteX15" fmla="*/ 108513 w 278320"/>
                  <a:gd name="connsiteY15" fmla="*/ 13006 h 294361"/>
                  <a:gd name="connsiteX16" fmla="*/ 122168 w 278320"/>
                  <a:gd name="connsiteY16" fmla="*/ 4656 h 294361"/>
                  <a:gd name="connsiteX17" fmla="*/ 116546 w 278320"/>
                  <a:gd name="connsiteY17" fmla="*/ 63 h 294361"/>
                  <a:gd name="connsiteX18" fmla="*/ 65139 w 278320"/>
                  <a:gd name="connsiteY18" fmla="*/ 1315 h 294361"/>
                  <a:gd name="connsiteX19" fmla="*/ 13330 w 278320"/>
                  <a:gd name="connsiteY19" fmla="*/ 63 h 294361"/>
                  <a:gd name="connsiteX20" fmla="*/ 5699 w 278320"/>
                  <a:gd name="connsiteY20" fmla="*/ 8413 h 294361"/>
                  <a:gd name="connsiteX21" fmla="*/ 16945 w 278320"/>
                  <a:gd name="connsiteY21" fmla="*/ 13006 h 294361"/>
                  <a:gd name="connsiteX22" fmla="*/ 32206 w 278320"/>
                  <a:gd name="connsiteY22" fmla="*/ 13841 h 294361"/>
                  <a:gd name="connsiteX23" fmla="*/ 43050 w 278320"/>
                  <a:gd name="connsiteY23" fmla="*/ 20522 h 294361"/>
                  <a:gd name="connsiteX24" fmla="*/ 36222 w 278320"/>
                  <a:gd name="connsiteY24" fmla="*/ 50167 h 294361"/>
                  <a:gd name="connsiteX25" fmla="*/ 27387 w 278320"/>
                  <a:gd name="connsiteY25" fmla="*/ 86910 h 294361"/>
                  <a:gd name="connsiteX26" fmla="*/ 2888 w 278320"/>
                  <a:gd name="connsiteY26" fmla="*/ 190041 h 294361"/>
                  <a:gd name="connsiteX27" fmla="*/ 77 w 278320"/>
                  <a:gd name="connsiteY27" fmla="*/ 214258 h 294361"/>
                  <a:gd name="connsiteX28" fmla="*/ 78794 w 278320"/>
                  <a:gd name="connsiteY28" fmla="*/ 294424 h 294361"/>
                  <a:gd name="connsiteX29" fmla="*/ 192451 w 278320"/>
                  <a:gd name="connsiteY29" fmla="*/ 192129 h 294361"/>
                  <a:gd name="connsiteX30" fmla="*/ 228195 w 278320"/>
                  <a:gd name="connsiteY30" fmla="*/ 43904 h 294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8320" h="294361">
                    <a:moveTo>
                      <a:pt x="228195" y="43904"/>
                    </a:moveTo>
                    <a:cubicBezTo>
                      <a:pt x="232211" y="26785"/>
                      <a:pt x="239440" y="14259"/>
                      <a:pt x="271570" y="13006"/>
                    </a:cubicBezTo>
                    <a:cubicBezTo>
                      <a:pt x="273578" y="13006"/>
                      <a:pt x="278397" y="12589"/>
                      <a:pt x="278397" y="4656"/>
                    </a:cubicBezTo>
                    <a:cubicBezTo>
                      <a:pt x="278397" y="4238"/>
                      <a:pt x="278397" y="63"/>
                      <a:pt x="273176" y="63"/>
                    </a:cubicBezTo>
                    <a:cubicBezTo>
                      <a:pt x="259923" y="63"/>
                      <a:pt x="245866" y="1315"/>
                      <a:pt x="232211" y="1315"/>
                    </a:cubicBezTo>
                    <a:cubicBezTo>
                      <a:pt x="218556" y="1315"/>
                      <a:pt x="203696" y="63"/>
                      <a:pt x="190443" y="63"/>
                    </a:cubicBezTo>
                    <a:cubicBezTo>
                      <a:pt x="188033" y="63"/>
                      <a:pt x="183214" y="63"/>
                      <a:pt x="183214" y="8413"/>
                    </a:cubicBezTo>
                    <a:cubicBezTo>
                      <a:pt x="183214" y="13006"/>
                      <a:pt x="187230" y="13006"/>
                      <a:pt x="190443" y="13006"/>
                    </a:cubicBezTo>
                    <a:cubicBezTo>
                      <a:pt x="213335" y="13424"/>
                      <a:pt x="217753" y="22192"/>
                      <a:pt x="217753" y="31378"/>
                    </a:cubicBezTo>
                    <a:cubicBezTo>
                      <a:pt x="217753" y="32630"/>
                      <a:pt x="216950" y="38893"/>
                      <a:pt x="216548" y="40146"/>
                    </a:cubicBezTo>
                    <a:lnTo>
                      <a:pt x="180403" y="189206"/>
                    </a:lnTo>
                    <a:cubicBezTo>
                      <a:pt x="166748" y="245155"/>
                      <a:pt x="120562" y="281481"/>
                      <a:pt x="80400" y="281481"/>
                    </a:cubicBezTo>
                    <a:cubicBezTo>
                      <a:pt x="53090" y="281481"/>
                      <a:pt x="31403" y="263109"/>
                      <a:pt x="31403" y="227201"/>
                    </a:cubicBezTo>
                    <a:cubicBezTo>
                      <a:pt x="31403" y="226366"/>
                      <a:pt x="31403" y="213005"/>
                      <a:pt x="35821" y="194634"/>
                    </a:cubicBezTo>
                    <a:lnTo>
                      <a:pt x="74777" y="32213"/>
                    </a:lnTo>
                    <a:cubicBezTo>
                      <a:pt x="78392" y="17182"/>
                      <a:pt x="79195" y="13006"/>
                      <a:pt x="108513" y="13006"/>
                    </a:cubicBezTo>
                    <a:cubicBezTo>
                      <a:pt x="118955" y="13006"/>
                      <a:pt x="122168" y="13006"/>
                      <a:pt x="122168" y="4656"/>
                    </a:cubicBezTo>
                    <a:cubicBezTo>
                      <a:pt x="122168" y="63"/>
                      <a:pt x="117750" y="63"/>
                      <a:pt x="116546" y="63"/>
                    </a:cubicBezTo>
                    <a:cubicBezTo>
                      <a:pt x="105300" y="63"/>
                      <a:pt x="76384" y="1315"/>
                      <a:pt x="65139" y="1315"/>
                    </a:cubicBezTo>
                    <a:cubicBezTo>
                      <a:pt x="53492" y="1315"/>
                      <a:pt x="24977" y="63"/>
                      <a:pt x="13330" y="63"/>
                    </a:cubicBezTo>
                    <a:cubicBezTo>
                      <a:pt x="10117" y="63"/>
                      <a:pt x="5699" y="63"/>
                      <a:pt x="5699" y="8413"/>
                    </a:cubicBezTo>
                    <a:cubicBezTo>
                      <a:pt x="5699" y="13006"/>
                      <a:pt x="9314" y="13006"/>
                      <a:pt x="16945" y="13006"/>
                    </a:cubicBezTo>
                    <a:cubicBezTo>
                      <a:pt x="17748" y="13006"/>
                      <a:pt x="25379" y="13006"/>
                      <a:pt x="32206" y="13841"/>
                    </a:cubicBezTo>
                    <a:cubicBezTo>
                      <a:pt x="39435" y="14676"/>
                      <a:pt x="43050" y="15094"/>
                      <a:pt x="43050" y="20522"/>
                    </a:cubicBezTo>
                    <a:cubicBezTo>
                      <a:pt x="43050" y="23027"/>
                      <a:pt x="38632" y="40564"/>
                      <a:pt x="36222" y="50167"/>
                    </a:cubicBezTo>
                    <a:lnTo>
                      <a:pt x="27387" y="86910"/>
                    </a:lnTo>
                    <a:cubicBezTo>
                      <a:pt x="23772" y="103194"/>
                      <a:pt x="4494" y="182108"/>
                      <a:pt x="2888" y="190041"/>
                    </a:cubicBezTo>
                    <a:cubicBezTo>
                      <a:pt x="77" y="201732"/>
                      <a:pt x="77" y="207995"/>
                      <a:pt x="77" y="214258"/>
                    </a:cubicBezTo>
                    <a:cubicBezTo>
                      <a:pt x="77" y="265197"/>
                      <a:pt x="36624" y="294424"/>
                      <a:pt x="78794" y="294424"/>
                    </a:cubicBezTo>
                    <a:cubicBezTo>
                      <a:pt x="129397" y="294424"/>
                      <a:pt x="179198" y="247243"/>
                      <a:pt x="192451" y="192129"/>
                    </a:cubicBezTo>
                    <a:lnTo>
                      <a:pt x="228195" y="43904"/>
                    </a:ln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DD7562E-587B-5DFC-F3B9-4DA91A58E56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12550263" y="7374261"/>
                <a:ext cx="200808" cy="242169"/>
              </a:xfrm>
              <a:custGeom>
                <a:avLst/>
                <a:gdLst>
                  <a:gd name="connsiteX0" fmla="*/ 186839 w 200808"/>
                  <a:gd name="connsiteY0" fmla="*/ 129498 h 242169"/>
                  <a:gd name="connsiteX1" fmla="*/ 200896 w 200808"/>
                  <a:gd name="connsiteY1" fmla="*/ 121148 h 242169"/>
                  <a:gd name="connsiteX2" fmla="*/ 186839 w 200808"/>
                  <a:gd name="connsiteY2" fmla="*/ 112797 h 242169"/>
                  <a:gd name="connsiteX3" fmla="*/ 16554 w 200808"/>
                  <a:gd name="connsiteY3" fmla="*/ 112797 h 242169"/>
                  <a:gd name="connsiteX4" fmla="*/ 124187 w 200808"/>
                  <a:gd name="connsiteY4" fmla="*/ 16764 h 242169"/>
                  <a:gd name="connsiteX5" fmla="*/ 186839 w 200808"/>
                  <a:gd name="connsiteY5" fmla="*/ 16764 h 242169"/>
                  <a:gd name="connsiteX6" fmla="*/ 200896 w 200808"/>
                  <a:gd name="connsiteY6" fmla="*/ 8413 h 242169"/>
                  <a:gd name="connsiteX7" fmla="*/ 186839 w 200808"/>
                  <a:gd name="connsiteY7" fmla="*/ 63 h 242169"/>
                  <a:gd name="connsiteX8" fmla="*/ 123384 w 200808"/>
                  <a:gd name="connsiteY8" fmla="*/ 63 h 242169"/>
                  <a:gd name="connsiteX9" fmla="*/ 87 w 200808"/>
                  <a:gd name="connsiteY9" fmla="*/ 121148 h 242169"/>
                  <a:gd name="connsiteX10" fmla="*/ 123384 w 200808"/>
                  <a:gd name="connsiteY10" fmla="*/ 242233 h 242169"/>
                  <a:gd name="connsiteX11" fmla="*/ 186839 w 200808"/>
                  <a:gd name="connsiteY11" fmla="*/ 242233 h 242169"/>
                  <a:gd name="connsiteX12" fmla="*/ 200896 w 200808"/>
                  <a:gd name="connsiteY12" fmla="*/ 233882 h 242169"/>
                  <a:gd name="connsiteX13" fmla="*/ 186839 w 200808"/>
                  <a:gd name="connsiteY13" fmla="*/ 225531 h 242169"/>
                  <a:gd name="connsiteX14" fmla="*/ 124187 w 200808"/>
                  <a:gd name="connsiteY14" fmla="*/ 225531 h 242169"/>
                  <a:gd name="connsiteX15" fmla="*/ 16554 w 200808"/>
                  <a:gd name="connsiteY15" fmla="*/ 129498 h 242169"/>
                  <a:gd name="connsiteX16" fmla="*/ 186839 w 200808"/>
                  <a:gd name="connsiteY16" fmla="*/ 129498 h 24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0808" h="242169">
                    <a:moveTo>
                      <a:pt x="186839" y="129498"/>
                    </a:moveTo>
                    <a:cubicBezTo>
                      <a:pt x="193667" y="129498"/>
                      <a:pt x="200896" y="129498"/>
                      <a:pt x="200896" y="121148"/>
                    </a:cubicBezTo>
                    <a:cubicBezTo>
                      <a:pt x="200896" y="112797"/>
                      <a:pt x="193667" y="112797"/>
                      <a:pt x="186839" y="112797"/>
                    </a:cubicBezTo>
                    <a:lnTo>
                      <a:pt x="16554" y="112797"/>
                    </a:lnTo>
                    <a:cubicBezTo>
                      <a:pt x="21373" y="56847"/>
                      <a:pt x="67559" y="16764"/>
                      <a:pt x="124187" y="16764"/>
                    </a:cubicBezTo>
                    <a:lnTo>
                      <a:pt x="186839" y="16764"/>
                    </a:lnTo>
                    <a:cubicBezTo>
                      <a:pt x="193667" y="16764"/>
                      <a:pt x="200896" y="16764"/>
                      <a:pt x="200896" y="8413"/>
                    </a:cubicBezTo>
                    <a:cubicBezTo>
                      <a:pt x="200896" y="63"/>
                      <a:pt x="193667" y="63"/>
                      <a:pt x="186839" y="63"/>
                    </a:cubicBezTo>
                    <a:lnTo>
                      <a:pt x="123384" y="63"/>
                    </a:lnTo>
                    <a:cubicBezTo>
                      <a:pt x="54707" y="63"/>
                      <a:pt x="87" y="54342"/>
                      <a:pt x="87" y="121148"/>
                    </a:cubicBezTo>
                    <a:cubicBezTo>
                      <a:pt x="87" y="187953"/>
                      <a:pt x="54707" y="242233"/>
                      <a:pt x="123384" y="242233"/>
                    </a:cubicBezTo>
                    <a:lnTo>
                      <a:pt x="186839" y="242233"/>
                    </a:lnTo>
                    <a:cubicBezTo>
                      <a:pt x="193667" y="242233"/>
                      <a:pt x="200896" y="242233"/>
                      <a:pt x="200896" y="233882"/>
                    </a:cubicBezTo>
                    <a:cubicBezTo>
                      <a:pt x="200896" y="225531"/>
                      <a:pt x="193667" y="225531"/>
                      <a:pt x="186839" y="225531"/>
                    </a:cubicBezTo>
                    <a:lnTo>
                      <a:pt x="124187" y="225531"/>
                    </a:lnTo>
                    <a:cubicBezTo>
                      <a:pt x="67559" y="225531"/>
                      <a:pt x="21373" y="185448"/>
                      <a:pt x="16554" y="129498"/>
                    </a:cubicBezTo>
                    <a:lnTo>
                      <a:pt x="186839" y="129498"/>
                    </a:ln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3F7F577-231A-999A-0F78-19DA02B1BA6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12911493" y="7307873"/>
                <a:ext cx="269886" cy="298119"/>
              </a:xfrm>
              <a:custGeom>
                <a:avLst/>
                <a:gdLst>
                  <a:gd name="connsiteX0" fmla="*/ 263557 w 269886"/>
                  <a:gd name="connsiteY0" fmla="*/ 2985 h 298119"/>
                  <a:gd name="connsiteX1" fmla="*/ 254320 w 269886"/>
                  <a:gd name="connsiteY1" fmla="*/ 18017 h 298119"/>
                  <a:gd name="connsiteX2" fmla="*/ 237854 w 269886"/>
                  <a:gd name="connsiteY2" fmla="*/ 27202 h 298119"/>
                  <a:gd name="connsiteX3" fmla="*/ 225002 w 269886"/>
                  <a:gd name="connsiteY3" fmla="*/ 25532 h 298119"/>
                  <a:gd name="connsiteX4" fmla="*/ 165563 w 269886"/>
                  <a:gd name="connsiteY4" fmla="*/ 13006 h 298119"/>
                  <a:gd name="connsiteX5" fmla="*/ 165563 w 269886"/>
                  <a:gd name="connsiteY5" fmla="*/ 1315 h 298119"/>
                  <a:gd name="connsiteX6" fmla="*/ 162751 w 269886"/>
                  <a:gd name="connsiteY6" fmla="*/ 63 h 298119"/>
                  <a:gd name="connsiteX7" fmla="*/ 143072 w 269886"/>
                  <a:gd name="connsiteY7" fmla="*/ 10501 h 298119"/>
                  <a:gd name="connsiteX8" fmla="*/ 118172 w 269886"/>
                  <a:gd name="connsiteY8" fmla="*/ 8831 h 298119"/>
                  <a:gd name="connsiteX9" fmla="*/ 36242 w 269886"/>
                  <a:gd name="connsiteY9" fmla="*/ 38893 h 298119"/>
                  <a:gd name="connsiteX10" fmla="*/ 10539 w 269886"/>
                  <a:gd name="connsiteY10" fmla="*/ 94843 h 298119"/>
                  <a:gd name="connsiteX11" fmla="*/ 28612 w 269886"/>
                  <a:gd name="connsiteY11" fmla="*/ 119895 h 298119"/>
                  <a:gd name="connsiteX12" fmla="*/ 44275 w 269886"/>
                  <a:gd name="connsiteY12" fmla="*/ 101524 h 298119"/>
                  <a:gd name="connsiteX13" fmla="*/ 39455 w 269886"/>
                  <a:gd name="connsiteY13" fmla="*/ 70208 h 298119"/>
                  <a:gd name="connsiteX14" fmla="*/ 54717 w 269886"/>
                  <a:gd name="connsiteY14" fmla="*/ 40981 h 298119"/>
                  <a:gd name="connsiteX15" fmla="*/ 107730 w 269886"/>
                  <a:gd name="connsiteY15" fmla="*/ 20939 h 298119"/>
                  <a:gd name="connsiteX16" fmla="*/ 139458 w 269886"/>
                  <a:gd name="connsiteY16" fmla="*/ 24697 h 298119"/>
                  <a:gd name="connsiteX17" fmla="*/ 137450 w 269886"/>
                  <a:gd name="connsiteY17" fmla="*/ 135344 h 298119"/>
                  <a:gd name="connsiteX18" fmla="*/ 78010 w 269886"/>
                  <a:gd name="connsiteY18" fmla="*/ 135344 h 298119"/>
                  <a:gd name="connsiteX19" fmla="*/ 72388 w 269886"/>
                  <a:gd name="connsiteY19" fmla="*/ 147035 h 298119"/>
                  <a:gd name="connsiteX20" fmla="*/ 137450 w 269886"/>
                  <a:gd name="connsiteY20" fmla="*/ 147035 h 298119"/>
                  <a:gd name="connsiteX21" fmla="*/ 115361 w 269886"/>
                  <a:gd name="connsiteY21" fmla="*/ 258099 h 298119"/>
                  <a:gd name="connsiteX22" fmla="*/ 71986 w 269886"/>
                  <a:gd name="connsiteY22" fmla="*/ 281481 h 298119"/>
                  <a:gd name="connsiteX23" fmla="*/ 33431 w 269886"/>
                  <a:gd name="connsiteY23" fmla="*/ 256429 h 298119"/>
                  <a:gd name="connsiteX24" fmla="*/ 18571 w 269886"/>
                  <a:gd name="connsiteY24" fmla="*/ 240562 h 298119"/>
                  <a:gd name="connsiteX25" fmla="*/ 97 w 269886"/>
                  <a:gd name="connsiteY25" fmla="*/ 257681 h 298119"/>
                  <a:gd name="connsiteX26" fmla="*/ 50299 w 269886"/>
                  <a:gd name="connsiteY26" fmla="*/ 298182 h 298119"/>
                  <a:gd name="connsiteX27" fmla="*/ 164760 w 269886"/>
                  <a:gd name="connsiteY27" fmla="*/ 167494 h 298119"/>
                  <a:gd name="connsiteX28" fmla="*/ 164760 w 269886"/>
                  <a:gd name="connsiteY28" fmla="*/ 147035 h 298119"/>
                  <a:gd name="connsiteX29" fmla="*/ 214158 w 269886"/>
                  <a:gd name="connsiteY29" fmla="*/ 147035 h 298119"/>
                  <a:gd name="connsiteX30" fmla="*/ 222592 w 269886"/>
                  <a:gd name="connsiteY30" fmla="*/ 135344 h 298119"/>
                  <a:gd name="connsiteX31" fmla="*/ 164760 w 269886"/>
                  <a:gd name="connsiteY31" fmla="*/ 135344 h 298119"/>
                  <a:gd name="connsiteX32" fmla="*/ 165563 w 269886"/>
                  <a:gd name="connsiteY32" fmla="*/ 31795 h 298119"/>
                  <a:gd name="connsiteX33" fmla="*/ 234641 w 269886"/>
                  <a:gd name="connsiteY33" fmla="*/ 51837 h 298119"/>
                  <a:gd name="connsiteX34" fmla="*/ 254722 w 269886"/>
                  <a:gd name="connsiteY34" fmla="*/ 37223 h 298119"/>
                  <a:gd name="connsiteX35" fmla="*/ 269983 w 269886"/>
                  <a:gd name="connsiteY35" fmla="*/ 6743 h 298119"/>
                  <a:gd name="connsiteX36" fmla="*/ 263557 w 269886"/>
                  <a:gd name="connsiteY36" fmla="*/ 2985 h 29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69886" h="298119">
                    <a:moveTo>
                      <a:pt x="263557" y="2985"/>
                    </a:moveTo>
                    <a:lnTo>
                      <a:pt x="254320" y="18017"/>
                    </a:lnTo>
                    <a:cubicBezTo>
                      <a:pt x="251107" y="23027"/>
                      <a:pt x="244280" y="27202"/>
                      <a:pt x="237854" y="27202"/>
                    </a:cubicBezTo>
                    <a:cubicBezTo>
                      <a:pt x="235042" y="27202"/>
                      <a:pt x="229420" y="26367"/>
                      <a:pt x="225002" y="25532"/>
                    </a:cubicBezTo>
                    <a:cubicBezTo>
                      <a:pt x="204520" y="22192"/>
                      <a:pt x="185242" y="18017"/>
                      <a:pt x="165563" y="13006"/>
                    </a:cubicBezTo>
                    <a:lnTo>
                      <a:pt x="165563" y="1315"/>
                    </a:lnTo>
                    <a:lnTo>
                      <a:pt x="162751" y="63"/>
                    </a:lnTo>
                    <a:lnTo>
                      <a:pt x="143072" y="10501"/>
                    </a:lnTo>
                    <a:cubicBezTo>
                      <a:pt x="137048" y="9666"/>
                      <a:pt x="124598" y="8831"/>
                      <a:pt x="118172" y="8831"/>
                    </a:cubicBezTo>
                    <a:cubicBezTo>
                      <a:pt x="86444" y="8831"/>
                      <a:pt x="59134" y="15094"/>
                      <a:pt x="36242" y="38893"/>
                    </a:cubicBezTo>
                    <a:cubicBezTo>
                      <a:pt x="21784" y="53925"/>
                      <a:pt x="10539" y="73549"/>
                      <a:pt x="10539" y="94843"/>
                    </a:cubicBezTo>
                    <a:cubicBezTo>
                      <a:pt x="10539" y="106534"/>
                      <a:pt x="15358" y="119895"/>
                      <a:pt x="28612" y="119895"/>
                    </a:cubicBezTo>
                    <a:cubicBezTo>
                      <a:pt x="37447" y="119895"/>
                      <a:pt x="44275" y="110292"/>
                      <a:pt x="44275" y="101524"/>
                    </a:cubicBezTo>
                    <a:cubicBezTo>
                      <a:pt x="44275" y="91503"/>
                      <a:pt x="39455" y="81064"/>
                      <a:pt x="39455" y="70208"/>
                    </a:cubicBezTo>
                    <a:cubicBezTo>
                      <a:pt x="39455" y="63528"/>
                      <a:pt x="47086" y="48914"/>
                      <a:pt x="54717" y="40981"/>
                    </a:cubicBezTo>
                    <a:cubicBezTo>
                      <a:pt x="69576" y="25532"/>
                      <a:pt x="87649" y="20939"/>
                      <a:pt x="107730" y="20939"/>
                    </a:cubicBezTo>
                    <a:cubicBezTo>
                      <a:pt x="117369" y="20939"/>
                      <a:pt x="129819" y="22192"/>
                      <a:pt x="139458" y="24697"/>
                    </a:cubicBezTo>
                    <a:lnTo>
                      <a:pt x="137450" y="135344"/>
                    </a:lnTo>
                    <a:lnTo>
                      <a:pt x="78010" y="135344"/>
                    </a:lnTo>
                    <a:lnTo>
                      <a:pt x="72388" y="147035"/>
                    </a:lnTo>
                    <a:lnTo>
                      <a:pt x="137450" y="147035"/>
                    </a:lnTo>
                    <a:cubicBezTo>
                      <a:pt x="137450" y="184195"/>
                      <a:pt x="139859" y="228454"/>
                      <a:pt x="115361" y="258099"/>
                    </a:cubicBezTo>
                    <a:cubicBezTo>
                      <a:pt x="104517" y="271042"/>
                      <a:pt x="88854" y="281481"/>
                      <a:pt x="71986" y="281481"/>
                    </a:cubicBezTo>
                    <a:cubicBezTo>
                      <a:pt x="56323" y="281481"/>
                      <a:pt x="40258" y="275218"/>
                      <a:pt x="33431" y="256429"/>
                    </a:cubicBezTo>
                    <a:cubicBezTo>
                      <a:pt x="26604" y="241398"/>
                      <a:pt x="24595" y="240562"/>
                      <a:pt x="18571" y="240562"/>
                    </a:cubicBezTo>
                    <a:cubicBezTo>
                      <a:pt x="7326" y="240562"/>
                      <a:pt x="97" y="248913"/>
                      <a:pt x="97" y="257681"/>
                    </a:cubicBezTo>
                    <a:cubicBezTo>
                      <a:pt x="97" y="282733"/>
                      <a:pt x="27808" y="298182"/>
                      <a:pt x="50299" y="298182"/>
                    </a:cubicBezTo>
                    <a:cubicBezTo>
                      <a:pt x="118975" y="298182"/>
                      <a:pt x="164760" y="245990"/>
                      <a:pt x="164760" y="167494"/>
                    </a:cubicBezTo>
                    <a:lnTo>
                      <a:pt x="164760" y="147035"/>
                    </a:lnTo>
                    <a:lnTo>
                      <a:pt x="214158" y="147035"/>
                    </a:lnTo>
                    <a:lnTo>
                      <a:pt x="222592" y="135344"/>
                    </a:lnTo>
                    <a:lnTo>
                      <a:pt x="164760" y="135344"/>
                    </a:lnTo>
                    <a:lnTo>
                      <a:pt x="165563" y="31795"/>
                    </a:lnTo>
                    <a:cubicBezTo>
                      <a:pt x="174398" y="35136"/>
                      <a:pt x="222994" y="51837"/>
                      <a:pt x="234641" y="51837"/>
                    </a:cubicBezTo>
                    <a:cubicBezTo>
                      <a:pt x="243075" y="51837"/>
                      <a:pt x="251107" y="44321"/>
                      <a:pt x="254722" y="37223"/>
                    </a:cubicBezTo>
                    <a:lnTo>
                      <a:pt x="269983" y="6743"/>
                    </a:lnTo>
                    <a:lnTo>
                      <a:pt x="263557" y="2985"/>
                    </a:ln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4D1DD4E-0793-A093-EE7B-BA5EF5CDB5A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13170485" y="7533466"/>
                <a:ext cx="150405" cy="131815"/>
              </a:xfrm>
              <a:custGeom>
                <a:avLst/>
                <a:gdLst>
                  <a:gd name="connsiteX0" fmla="*/ 56611 w 150405"/>
                  <a:gd name="connsiteY0" fmla="*/ 97976 h 131815"/>
                  <a:gd name="connsiteX1" fmla="*/ 30184 w 150405"/>
                  <a:gd name="connsiteY1" fmla="*/ 123696 h 131815"/>
                  <a:gd name="connsiteX2" fmla="*/ 15003 w 150405"/>
                  <a:gd name="connsiteY2" fmla="*/ 119604 h 131815"/>
                  <a:gd name="connsiteX3" fmla="*/ 27373 w 150405"/>
                  <a:gd name="connsiteY3" fmla="*/ 103529 h 131815"/>
                  <a:gd name="connsiteX4" fmla="*/ 16128 w 150405"/>
                  <a:gd name="connsiteY4" fmla="*/ 92715 h 131815"/>
                  <a:gd name="connsiteX5" fmla="*/ 103 w 150405"/>
                  <a:gd name="connsiteY5" fmla="*/ 110544 h 131815"/>
                  <a:gd name="connsiteX6" fmla="*/ 29622 w 150405"/>
                  <a:gd name="connsiteY6" fmla="*/ 131880 h 131815"/>
                  <a:gd name="connsiteX7" fmla="*/ 61109 w 150405"/>
                  <a:gd name="connsiteY7" fmla="*/ 111128 h 131815"/>
                  <a:gd name="connsiteX8" fmla="*/ 94563 w 150405"/>
                  <a:gd name="connsiteY8" fmla="*/ 131880 h 131815"/>
                  <a:gd name="connsiteX9" fmla="*/ 144043 w 150405"/>
                  <a:gd name="connsiteY9" fmla="*/ 87162 h 131815"/>
                  <a:gd name="connsiteX10" fmla="*/ 139544 w 150405"/>
                  <a:gd name="connsiteY10" fmla="*/ 83362 h 131815"/>
                  <a:gd name="connsiteX11" fmla="*/ 134203 w 150405"/>
                  <a:gd name="connsiteY11" fmla="*/ 88331 h 131815"/>
                  <a:gd name="connsiteX12" fmla="*/ 95688 w 150405"/>
                  <a:gd name="connsiteY12" fmla="*/ 123696 h 131815"/>
                  <a:gd name="connsiteX13" fmla="*/ 78539 w 150405"/>
                  <a:gd name="connsiteY13" fmla="*/ 104698 h 131815"/>
                  <a:gd name="connsiteX14" fmla="*/ 93158 w 150405"/>
                  <a:gd name="connsiteY14" fmla="*/ 38060 h 131815"/>
                  <a:gd name="connsiteX15" fmla="*/ 120709 w 150405"/>
                  <a:gd name="connsiteY15" fmla="*/ 8248 h 131815"/>
                  <a:gd name="connsiteX16" fmla="*/ 135890 w 150405"/>
                  <a:gd name="connsiteY16" fmla="*/ 12340 h 131815"/>
                  <a:gd name="connsiteX17" fmla="*/ 123520 w 150405"/>
                  <a:gd name="connsiteY17" fmla="*/ 28415 h 131815"/>
                  <a:gd name="connsiteX18" fmla="*/ 134765 w 150405"/>
                  <a:gd name="connsiteY18" fmla="*/ 39229 h 131815"/>
                  <a:gd name="connsiteX19" fmla="*/ 150509 w 150405"/>
                  <a:gd name="connsiteY19" fmla="*/ 21400 h 131815"/>
                  <a:gd name="connsiteX20" fmla="*/ 121271 w 150405"/>
                  <a:gd name="connsiteY20" fmla="*/ 64 h 131815"/>
                  <a:gd name="connsiteX21" fmla="*/ 89784 w 150405"/>
                  <a:gd name="connsiteY21" fmla="*/ 20816 h 131815"/>
                  <a:gd name="connsiteX22" fmla="*/ 56048 w 150405"/>
                  <a:gd name="connsiteY22" fmla="*/ 64 h 131815"/>
                  <a:gd name="connsiteX23" fmla="*/ 6569 w 150405"/>
                  <a:gd name="connsiteY23" fmla="*/ 44782 h 131815"/>
                  <a:gd name="connsiteX24" fmla="*/ 11349 w 150405"/>
                  <a:gd name="connsiteY24" fmla="*/ 48582 h 131815"/>
                  <a:gd name="connsiteX25" fmla="*/ 16690 w 150405"/>
                  <a:gd name="connsiteY25" fmla="*/ 43613 h 131815"/>
                  <a:gd name="connsiteX26" fmla="*/ 55205 w 150405"/>
                  <a:gd name="connsiteY26" fmla="*/ 8248 h 131815"/>
                  <a:gd name="connsiteX27" fmla="*/ 72073 w 150405"/>
                  <a:gd name="connsiteY27" fmla="*/ 27538 h 131815"/>
                  <a:gd name="connsiteX28" fmla="*/ 66169 w 150405"/>
                  <a:gd name="connsiteY28" fmla="*/ 57935 h 131815"/>
                  <a:gd name="connsiteX29" fmla="*/ 56611 w 150405"/>
                  <a:gd name="connsiteY29" fmla="*/ 97976 h 13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0405" h="131815">
                    <a:moveTo>
                      <a:pt x="56611" y="97976"/>
                    </a:moveTo>
                    <a:cubicBezTo>
                      <a:pt x="53799" y="107913"/>
                      <a:pt x="44522" y="123696"/>
                      <a:pt x="30184" y="123696"/>
                    </a:cubicBezTo>
                    <a:cubicBezTo>
                      <a:pt x="29341" y="123696"/>
                      <a:pt x="20907" y="123696"/>
                      <a:pt x="15003" y="119604"/>
                    </a:cubicBezTo>
                    <a:cubicBezTo>
                      <a:pt x="26530" y="115805"/>
                      <a:pt x="27373" y="105283"/>
                      <a:pt x="27373" y="103529"/>
                    </a:cubicBezTo>
                    <a:cubicBezTo>
                      <a:pt x="27373" y="97099"/>
                      <a:pt x="22594" y="92715"/>
                      <a:pt x="16128" y="92715"/>
                    </a:cubicBezTo>
                    <a:cubicBezTo>
                      <a:pt x="8256" y="92715"/>
                      <a:pt x="103" y="99730"/>
                      <a:pt x="103" y="110544"/>
                    </a:cubicBezTo>
                    <a:cubicBezTo>
                      <a:pt x="103" y="125158"/>
                      <a:pt x="15847" y="131880"/>
                      <a:pt x="29622" y="131880"/>
                    </a:cubicBezTo>
                    <a:cubicBezTo>
                      <a:pt x="42554" y="131880"/>
                      <a:pt x="54081" y="123404"/>
                      <a:pt x="61109" y="111128"/>
                    </a:cubicBezTo>
                    <a:cubicBezTo>
                      <a:pt x="67856" y="126619"/>
                      <a:pt x="83318" y="131880"/>
                      <a:pt x="94563" y="131880"/>
                    </a:cubicBezTo>
                    <a:cubicBezTo>
                      <a:pt x="126894" y="131880"/>
                      <a:pt x="144043" y="95346"/>
                      <a:pt x="144043" y="87162"/>
                    </a:cubicBezTo>
                    <a:cubicBezTo>
                      <a:pt x="144043" y="83362"/>
                      <a:pt x="140388" y="83362"/>
                      <a:pt x="139544" y="83362"/>
                    </a:cubicBezTo>
                    <a:cubicBezTo>
                      <a:pt x="135609" y="83362"/>
                      <a:pt x="135328" y="84824"/>
                      <a:pt x="134203" y="88331"/>
                    </a:cubicBezTo>
                    <a:cubicBezTo>
                      <a:pt x="128299" y="108498"/>
                      <a:pt x="111431" y="123696"/>
                      <a:pt x="95688" y="123696"/>
                    </a:cubicBezTo>
                    <a:cubicBezTo>
                      <a:pt x="84443" y="123696"/>
                      <a:pt x="78539" y="115805"/>
                      <a:pt x="78539" y="104698"/>
                    </a:cubicBezTo>
                    <a:cubicBezTo>
                      <a:pt x="78539" y="97099"/>
                      <a:pt x="85286" y="70502"/>
                      <a:pt x="93158" y="38060"/>
                    </a:cubicBezTo>
                    <a:cubicBezTo>
                      <a:pt x="98780" y="15555"/>
                      <a:pt x="111431" y="8248"/>
                      <a:pt x="120709" y="8248"/>
                    </a:cubicBezTo>
                    <a:cubicBezTo>
                      <a:pt x="121271" y="8248"/>
                      <a:pt x="129986" y="8248"/>
                      <a:pt x="135890" y="12340"/>
                    </a:cubicBezTo>
                    <a:cubicBezTo>
                      <a:pt x="126894" y="14970"/>
                      <a:pt x="123520" y="23154"/>
                      <a:pt x="123520" y="28415"/>
                    </a:cubicBezTo>
                    <a:cubicBezTo>
                      <a:pt x="123520" y="34845"/>
                      <a:pt x="128299" y="39229"/>
                      <a:pt x="134765" y="39229"/>
                    </a:cubicBezTo>
                    <a:cubicBezTo>
                      <a:pt x="141231" y="39229"/>
                      <a:pt x="150509" y="33676"/>
                      <a:pt x="150509" y="21400"/>
                    </a:cubicBezTo>
                    <a:cubicBezTo>
                      <a:pt x="150509" y="5033"/>
                      <a:pt x="132516" y="64"/>
                      <a:pt x="121271" y="64"/>
                    </a:cubicBezTo>
                    <a:cubicBezTo>
                      <a:pt x="107214" y="64"/>
                      <a:pt x="95969" y="9709"/>
                      <a:pt x="89784" y="20816"/>
                    </a:cubicBezTo>
                    <a:cubicBezTo>
                      <a:pt x="84724" y="8832"/>
                      <a:pt x="71792" y="64"/>
                      <a:pt x="56048" y="64"/>
                    </a:cubicBezTo>
                    <a:cubicBezTo>
                      <a:pt x="24562" y="64"/>
                      <a:pt x="6569" y="36014"/>
                      <a:pt x="6569" y="44782"/>
                    </a:cubicBezTo>
                    <a:cubicBezTo>
                      <a:pt x="6569" y="48582"/>
                      <a:pt x="10505" y="48582"/>
                      <a:pt x="11349" y="48582"/>
                    </a:cubicBezTo>
                    <a:cubicBezTo>
                      <a:pt x="15003" y="48582"/>
                      <a:pt x="15284" y="47413"/>
                      <a:pt x="16690" y="43613"/>
                    </a:cubicBezTo>
                    <a:cubicBezTo>
                      <a:pt x="23718" y="20816"/>
                      <a:pt x="41430" y="8248"/>
                      <a:pt x="55205" y="8248"/>
                    </a:cubicBezTo>
                    <a:cubicBezTo>
                      <a:pt x="64482" y="8248"/>
                      <a:pt x="72073" y="13509"/>
                      <a:pt x="72073" y="27538"/>
                    </a:cubicBezTo>
                    <a:cubicBezTo>
                      <a:pt x="72073" y="33384"/>
                      <a:pt x="68699" y="47997"/>
                      <a:pt x="66169" y="57935"/>
                    </a:cubicBezTo>
                    <a:lnTo>
                      <a:pt x="56611" y="97976"/>
                    </a:lnTo>
                    <a:close/>
                  </a:path>
                </a:pathLst>
              </a:custGeom>
              <a:solidFill>
                <a:srgbClr val="000000"/>
              </a:solidFill>
              <a:ln w="4056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72" name="Group 171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x\in U$&#10;&#10;\end{document}&#10;" title="IguanaTex Vector Display">
              <a:extLst>
                <a:ext uri="{FF2B5EF4-FFF2-40B4-BE49-F238E27FC236}">
                  <a16:creationId xmlns:a16="http://schemas.microsoft.com/office/drawing/2014/main" id="{4687348D-4EF7-5E5D-F5C2-27730BE593C5}"/>
                </a:ext>
              </a:extLst>
            </p:cNvPr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>
            <a:xfrm>
              <a:off x="9067120" y="5839006"/>
              <a:ext cx="1002562" cy="313639"/>
              <a:chOff x="5609151" y="4976664"/>
              <a:chExt cx="1002562" cy="313639"/>
            </a:xfrm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09C9CBB-1503-8B1F-0405-12C927C055A1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5609151" y="5081211"/>
                <a:ext cx="197753" cy="196512"/>
              </a:xfrm>
              <a:custGeom>
                <a:avLst/>
                <a:gdLst>
                  <a:gd name="connsiteX0" fmla="*/ 121191 w 197753"/>
                  <a:gd name="connsiteY0" fmla="*/ 60795 h 196512"/>
                  <a:gd name="connsiteX1" fmla="*/ 160503 w 197753"/>
                  <a:gd name="connsiteY1" fmla="*/ 9606 h 196512"/>
                  <a:gd name="connsiteX2" fmla="*/ 180358 w 197753"/>
                  <a:gd name="connsiteY2" fmla="*/ 15246 h 196512"/>
                  <a:gd name="connsiteX3" fmla="*/ 161297 w 197753"/>
                  <a:gd name="connsiteY3" fmla="*/ 38671 h 196512"/>
                  <a:gd name="connsiteX4" fmla="*/ 176387 w 197753"/>
                  <a:gd name="connsiteY4" fmla="*/ 53854 h 196512"/>
                  <a:gd name="connsiteX5" fmla="*/ 197830 w 197753"/>
                  <a:gd name="connsiteY5" fmla="*/ 28694 h 196512"/>
                  <a:gd name="connsiteX6" fmla="*/ 160900 w 197753"/>
                  <a:gd name="connsiteY6" fmla="*/ 63 h 196512"/>
                  <a:gd name="connsiteX7" fmla="*/ 119205 w 197753"/>
                  <a:gd name="connsiteY7" fmla="*/ 33032 h 196512"/>
                  <a:gd name="connsiteX8" fmla="*/ 76319 w 197753"/>
                  <a:gd name="connsiteY8" fmla="*/ 63 h 196512"/>
                  <a:gd name="connsiteX9" fmla="*/ 12387 w 197753"/>
                  <a:gd name="connsiteY9" fmla="*/ 66868 h 196512"/>
                  <a:gd name="connsiteX10" fmla="*/ 17152 w 197753"/>
                  <a:gd name="connsiteY10" fmla="*/ 71206 h 196512"/>
                  <a:gd name="connsiteX11" fmla="*/ 22314 w 197753"/>
                  <a:gd name="connsiteY11" fmla="*/ 66434 h 196512"/>
                  <a:gd name="connsiteX12" fmla="*/ 75525 w 197753"/>
                  <a:gd name="connsiteY12" fmla="*/ 9606 h 196512"/>
                  <a:gd name="connsiteX13" fmla="*/ 96968 w 197753"/>
                  <a:gd name="connsiteY13" fmla="*/ 38671 h 196512"/>
                  <a:gd name="connsiteX14" fmla="*/ 75525 w 197753"/>
                  <a:gd name="connsiteY14" fmla="*/ 141916 h 196512"/>
                  <a:gd name="connsiteX15" fmla="*/ 37801 w 197753"/>
                  <a:gd name="connsiteY15" fmla="*/ 187031 h 196512"/>
                  <a:gd name="connsiteX16" fmla="*/ 17946 w 197753"/>
                  <a:gd name="connsiteY16" fmla="*/ 181392 h 196512"/>
                  <a:gd name="connsiteX17" fmla="*/ 36609 w 197753"/>
                  <a:gd name="connsiteY17" fmla="*/ 157967 h 196512"/>
                  <a:gd name="connsiteX18" fmla="*/ 21917 w 197753"/>
                  <a:gd name="connsiteY18" fmla="*/ 142784 h 196512"/>
                  <a:gd name="connsiteX19" fmla="*/ 77 w 197753"/>
                  <a:gd name="connsiteY19" fmla="*/ 167944 h 196512"/>
                  <a:gd name="connsiteX20" fmla="*/ 37404 w 197753"/>
                  <a:gd name="connsiteY20" fmla="*/ 196575 h 196512"/>
                  <a:gd name="connsiteX21" fmla="*/ 79099 w 197753"/>
                  <a:gd name="connsiteY21" fmla="*/ 163606 h 196512"/>
                  <a:gd name="connsiteX22" fmla="*/ 121985 w 197753"/>
                  <a:gd name="connsiteY22" fmla="*/ 196575 h 196512"/>
                  <a:gd name="connsiteX23" fmla="*/ 185520 w 197753"/>
                  <a:gd name="connsiteY23" fmla="*/ 129770 h 196512"/>
                  <a:gd name="connsiteX24" fmla="*/ 180755 w 197753"/>
                  <a:gd name="connsiteY24" fmla="*/ 125432 h 196512"/>
                  <a:gd name="connsiteX25" fmla="*/ 175593 w 197753"/>
                  <a:gd name="connsiteY25" fmla="*/ 130203 h 196512"/>
                  <a:gd name="connsiteX26" fmla="*/ 122779 w 197753"/>
                  <a:gd name="connsiteY26" fmla="*/ 187031 h 196512"/>
                  <a:gd name="connsiteX27" fmla="*/ 100939 w 197753"/>
                  <a:gd name="connsiteY27" fmla="*/ 158400 h 196512"/>
                  <a:gd name="connsiteX28" fmla="*/ 107690 w 197753"/>
                  <a:gd name="connsiteY28" fmla="*/ 120226 h 196512"/>
                  <a:gd name="connsiteX29" fmla="*/ 121191 w 197753"/>
                  <a:gd name="connsiteY29" fmla="*/ 60795 h 19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97753" h="196512">
                    <a:moveTo>
                      <a:pt x="121191" y="60795"/>
                    </a:moveTo>
                    <a:cubicBezTo>
                      <a:pt x="123573" y="49516"/>
                      <a:pt x="132707" y="9606"/>
                      <a:pt x="160503" y="9606"/>
                    </a:cubicBezTo>
                    <a:cubicBezTo>
                      <a:pt x="162489" y="9606"/>
                      <a:pt x="172019" y="9606"/>
                      <a:pt x="180358" y="15246"/>
                    </a:cubicBezTo>
                    <a:cubicBezTo>
                      <a:pt x="169239" y="17415"/>
                      <a:pt x="161297" y="28260"/>
                      <a:pt x="161297" y="38671"/>
                    </a:cubicBezTo>
                    <a:cubicBezTo>
                      <a:pt x="161297" y="45612"/>
                      <a:pt x="165666" y="53854"/>
                      <a:pt x="176387" y="53854"/>
                    </a:cubicBezTo>
                    <a:cubicBezTo>
                      <a:pt x="185123" y="53854"/>
                      <a:pt x="197830" y="46046"/>
                      <a:pt x="197830" y="28694"/>
                    </a:cubicBezTo>
                    <a:cubicBezTo>
                      <a:pt x="197830" y="6136"/>
                      <a:pt x="174402" y="63"/>
                      <a:pt x="160900" y="63"/>
                    </a:cubicBezTo>
                    <a:cubicBezTo>
                      <a:pt x="137869" y="63"/>
                      <a:pt x="123970" y="23054"/>
                      <a:pt x="119205" y="33032"/>
                    </a:cubicBezTo>
                    <a:cubicBezTo>
                      <a:pt x="109278" y="4401"/>
                      <a:pt x="87835" y="63"/>
                      <a:pt x="76319" y="63"/>
                    </a:cubicBezTo>
                    <a:cubicBezTo>
                      <a:pt x="35021" y="63"/>
                      <a:pt x="12387" y="56023"/>
                      <a:pt x="12387" y="66868"/>
                    </a:cubicBezTo>
                    <a:cubicBezTo>
                      <a:pt x="12387" y="71206"/>
                      <a:pt x="16358" y="71206"/>
                      <a:pt x="17152" y="71206"/>
                    </a:cubicBezTo>
                    <a:cubicBezTo>
                      <a:pt x="20329" y="71206"/>
                      <a:pt x="21520" y="70339"/>
                      <a:pt x="22314" y="66434"/>
                    </a:cubicBezTo>
                    <a:cubicBezTo>
                      <a:pt x="35815" y="20451"/>
                      <a:pt x="62024" y="9606"/>
                      <a:pt x="75525" y="9606"/>
                    </a:cubicBezTo>
                    <a:cubicBezTo>
                      <a:pt x="83070" y="9606"/>
                      <a:pt x="96968" y="13511"/>
                      <a:pt x="96968" y="38671"/>
                    </a:cubicBezTo>
                    <a:cubicBezTo>
                      <a:pt x="96968" y="52119"/>
                      <a:pt x="90217" y="81184"/>
                      <a:pt x="75525" y="141916"/>
                    </a:cubicBezTo>
                    <a:cubicBezTo>
                      <a:pt x="69171" y="168812"/>
                      <a:pt x="55273" y="187031"/>
                      <a:pt x="37801" y="187031"/>
                    </a:cubicBezTo>
                    <a:cubicBezTo>
                      <a:pt x="35418" y="187031"/>
                      <a:pt x="26285" y="187031"/>
                      <a:pt x="17946" y="181392"/>
                    </a:cubicBezTo>
                    <a:cubicBezTo>
                      <a:pt x="27873" y="179223"/>
                      <a:pt x="36609" y="170113"/>
                      <a:pt x="36609" y="157967"/>
                    </a:cubicBezTo>
                    <a:cubicBezTo>
                      <a:pt x="36609" y="146254"/>
                      <a:pt x="27873" y="142784"/>
                      <a:pt x="21917" y="142784"/>
                    </a:cubicBezTo>
                    <a:cubicBezTo>
                      <a:pt x="10004" y="142784"/>
                      <a:pt x="77" y="154062"/>
                      <a:pt x="77" y="167944"/>
                    </a:cubicBezTo>
                    <a:cubicBezTo>
                      <a:pt x="77" y="187899"/>
                      <a:pt x="19931" y="196575"/>
                      <a:pt x="37404" y="196575"/>
                    </a:cubicBezTo>
                    <a:cubicBezTo>
                      <a:pt x="63612" y="196575"/>
                      <a:pt x="77907" y="166209"/>
                      <a:pt x="79099" y="163606"/>
                    </a:cubicBezTo>
                    <a:cubicBezTo>
                      <a:pt x="83864" y="179657"/>
                      <a:pt x="98159" y="196575"/>
                      <a:pt x="121985" y="196575"/>
                    </a:cubicBezTo>
                    <a:cubicBezTo>
                      <a:pt x="162886" y="196575"/>
                      <a:pt x="185520" y="140615"/>
                      <a:pt x="185520" y="129770"/>
                    </a:cubicBezTo>
                    <a:cubicBezTo>
                      <a:pt x="185520" y="125432"/>
                      <a:pt x="181946" y="125432"/>
                      <a:pt x="180755" y="125432"/>
                    </a:cubicBezTo>
                    <a:cubicBezTo>
                      <a:pt x="177181" y="125432"/>
                      <a:pt x="176387" y="127167"/>
                      <a:pt x="175593" y="130203"/>
                    </a:cubicBezTo>
                    <a:cubicBezTo>
                      <a:pt x="162489" y="176620"/>
                      <a:pt x="135486" y="187031"/>
                      <a:pt x="122779" y="187031"/>
                    </a:cubicBezTo>
                    <a:cubicBezTo>
                      <a:pt x="107292" y="187031"/>
                      <a:pt x="100939" y="173150"/>
                      <a:pt x="100939" y="158400"/>
                    </a:cubicBezTo>
                    <a:cubicBezTo>
                      <a:pt x="100939" y="148857"/>
                      <a:pt x="103322" y="139313"/>
                      <a:pt x="107690" y="120226"/>
                    </a:cubicBezTo>
                    <a:lnTo>
                      <a:pt x="121191" y="60795"/>
                    </a:lnTo>
                    <a:close/>
                  </a:path>
                </a:pathLst>
              </a:custGeom>
              <a:solidFill>
                <a:srgbClr val="000000"/>
              </a:solidFill>
              <a:ln w="395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60926381-F159-0857-2B3C-3AF3D7C6E891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5967847" y="5038698"/>
                <a:ext cx="198547" cy="251605"/>
              </a:xfrm>
              <a:custGeom>
                <a:avLst/>
                <a:gdLst>
                  <a:gd name="connsiteX0" fmla="*/ 184735 w 198547"/>
                  <a:gd name="connsiteY0" fmla="*/ 134541 h 251605"/>
                  <a:gd name="connsiteX1" fmla="*/ 198633 w 198547"/>
                  <a:gd name="connsiteY1" fmla="*/ 125865 h 251605"/>
                  <a:gd name="connsiteX2" fmla="*/ 184735 w 198547"/>
                  <a:gd name="connsiteY2" fmla="*/ 117189 h 251605"/>
                  <a:gd name="connsiteX3" fmla="*/ 16366 w 198547"/>
                  <a:gd name="connsiteY3" fmla="*/ 117189 h 251605"/>
                  <a:gd name="connsiteX4" fmla="*/ 122788 w 198547"/>
                  <a:gd name="connsiteY4" fmla="*/ 17415 h 251605"/>
                  <a:gd name="connsiteX5" fmla="*/ 184735 w 198547"/>
                  <a:gd name="connsiteY5" fmla="*/ 17415 h 251605"/>
                  <a:gd name="connsiteX6" fmla="*/ 198633 w 198547"/>
                  <a:gd name="connsiteY6" fmla="*/ 8739 h 251605"/>
                  <a:gd name="connsiteX7" fmla="*/ 184735 w 198547"/>
                  <a:gd name="connsiteY7" fmla="*/ 63 h 251605"/>
                  <a:gd name="connsiteX8" fmla="*/ 121994 w 198547"/>
                  <a:gd name="connsiteY8" fmla="*/ 63 h 251605"/>
                  <a:gd name="connsiteX9" fmla="*/ 85 w 198547"/>
                  <a:gd name="connsiteY9" fmla="*/ 125865 h 251605"/>
                  <a:gd name="connsiteX10" fmla="*/ 121994 w 198547"/>
                  <a:gd name="connsiteY10" fmla="*/ 251668 h 251605"/>
                  <a:gd name="connsiteX11" fmla="*/ 184735 w 198547"/>
                  <a:gd name="connsiteY11" fmla="*/ 251668 h 251605"/>
                  <a:gd name="connsiteX12" fmla="*/ 198633 w 198547"/>
                  <a:gd name="connsiteY12" fmla="*/ 242992 h 251605"/>
                  <a:gd name="connsiteX13" fmla="*/ 184735 w 198547"/>
                  <a:gd name="connsiteY13" fmla="*/ 234316 h 251605"/>
                  <a:gd name="connsiteX14" fmla="*/ 122788 w 198547"/>
                  <a:gd name="connsiteY14" fmla="*/ 234316 h 251605"/>
                  <a:gd name="connsiteX15" fmla="*/ 16366 w 198547"/>
                  <a:gd name="connsiteY15" fmla="*/ 134541 h 251605"/>
                  <a:gd name="connsiteX16" fmla="*/ 184735 w 198547"/>
                  <a:gd name="connsiteY16" fmla="*/ 134541 h 25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8547" h="251605">
                    <a:moveTo>
                      <a:pt x="184735" y="134541"/>
                    </a:moveTo>
                    <a:cubicBezTo>
                      <a:pt x="191485" y="134541"/>
                      <a:pt x="198633" y="134541"/>
                      <a:pt x="198633" y="125865"/>
                    </a:cubicBezTo>
                    <a:cubicBezTo>
                      <a:pt x="198633" y="117189"/>
                      <a:pt x="191485" y="117189"/>
                      <a:pt x="184735" y="117189"/>
                    </a:cubicBezTo>
                    <a:lnTo>
                      <a:pt x="16366" y="117189"/>
                    </a:lnTo>
                    <a:cubicBezTo>
                      <a:pt x="21131" y="59060"/>
                      <a:pt x="66797" y="17415"/>
                      <a:pt x="122788" y="17415"/>
                    </a:cubicBezTo>
                    <a:lnTo>
                      <a:pt x="184735" y="17415"/>
                    </a:lnTo>
                    <a:cubicBezTo>
                      <a:pt x="191485" y="17415"/>
                      <a:pt x="198633" y="17415"/>
                      <a:pt x="198633" y="8739"/>
                    </a:cubicBezTo>
                    <a:cubicBezTo>
                      <a:pt x="198633" y="63"/>
                      <a:pt x="191485" y="63"/>
                      <a:pt x="184735" y="63"/>
                    </a:cubicBezTo>
                    <a:lnTo>
                      <a:pt x="121994" y="63"/>
                    </a:lnTo>
                    <a:cubicBezTo>
                      <a:pt x="54090" y="63"/>
                      <a:pt x="85" y="56457"/>
                      <a:pt x="85" y="125865"/>
                    </a:cubicBezTo>
                    <a:cubicBezTo>
                      <a:pt x="85" y="195274"/>
                      <a:pt x="54090" y="251668"/>
                      <a:pt x="121994" y="251668"/>
                    </a:cubicBezTo>
                    <a:lnTo>
                      <a:pt x="184735" y="251668"/>
                    </a:lnTo>
                    <a:cubicBezTo>
                      <a:pt x="191485" y="251668"/>
                      <a:pt x="198633" y="251668"/>
                      <a:pt x="198633" y="242992"/>
                    </a:cubicBezTo>
                    <a:cubicBezTo>
                      <a:pt x="198633" y="234316"/>
                      <a:pt x="191485" y="234316"/>
                      <a:pt x="184735" y="234316"/>
                    </a:cubicBezTo>
                    <a:lnTo>
                      <a:pt x="122788" y="234316"/>
                    </a:lnTo>
                    <a:cubicBezTo>
                      <a:pt x="66797" y="234316"/>
                      <a:pt x="21131" y="192671"/>
                      <a:pt x="16366" y="134541"/>
                    </a:cubicBezTo>
                    <a:lnTo>
                      <a:pt x="184735" y="134541"/>
                    </a:lnTo>
                    <a:close/>
                  </a:path>
                </a:pathLst>
              </a:custGeom>
              <a:solidFill>
                <a:srgbClr val="000000"/>
              </a:solidFill>
              <a:ln w="395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45B27ECC-7EC4-1A77-ED49-53DE59A00ED0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6336526" y="4976664"/>
                <a:ext cx="275187" cy="305830"/>
              </a:xfrm>
              <a:custGeom>
                <a:avLst/>
                <a:gdLst>
                  <a:gd name="connsiteX0" fmla="*/ 225645 w 275187"/>
                  <a:gd name="connsiteY0" fmla="*/ 45612 h 305830"/>
                  <a:gd name="connsiteX1" fmla="*/ 268531 w 275187"/>
                  <a:gd name="connsiteY1" fmla="*/ 13511 h 305830"/>
                  <a:gd name="connsiteX2" fmla="*/ 275282 w 275187"/>
                  <a:gd name="connsiteY2" fmla="*/ 4835 h 305830"/>
                  <a:gd name="connsiteX3" fmla="*/ 270120 w 275187"/>
                  <a:gd name="connsiteY3" fmla="*/ 63 h 305830"/>
                  <a:gd name="connsiteX4" fmla="*/ 229616 w 275187"/>
                  <a:gd name="connsiteY4" fmla="*/ 1364 h 305830"/>
                  <a:gd name="connsiteX5" fmla="*/ 188318 w 275187"/>
                  <a:gd name="connsiteY5" fmla="*/ 63 h 305830"/>
                  <a:gd name="connsiteX6" fmla="*/ 181170 w 275187"/>
                  <a:gd name="connsiteY6" fmla="*/ 8739 h 305830"/>
                  <a:gd name="connsiteX7" fmla="*/ 188318 w 275187"/>
                  <a:gd name="connsiteY7" fmla="*/ 13511 h 305830"/>
                  <a:gd name="connsiteX8" fmla="*/ 215320 w 275187"/>
                  <a:gd name="connsiteY8" fmla="*/ 32598 h 305830"/>
                  <a:gd name="connsiteX9" fmla="*/ 214129 w 275187"/>
                  <a:gd name="connsiteY9" fmla="*/ 41708 h 305830"/>
                  <a:gd name="connsiteX10" fmla="*/ 178390 w 275187"/>
                  <a:gd name="connsiteY10" fmla="*/ 196575 h 305830"/>
                  <a:gd name="connsiteX11" fmla="*/ 79514 w 275187"/>
                  <a:gd name="connsiteY11" fmla="*/ 292445 h 305830"/>
                  <a:gd name="connsiteX12" fmla="*/ 31068 w 275187"/>
                  <a:gd name="connsiteY12" fmla="*/ 236051 h 305830"/>
                  <a:gd name="connsiteX13" fmla="*/ 35436 w 275187"/>
                  <a:gd name="connsiteY13" fmla="*/ 202214 h 305830"/>
                  <a:gd name="connsiteX14" fmla="*/ 73954 w 275187"/>
                  <a:gd name="connsiteY14" fmla="*/ 33465 h 305830"/>
                  <a:gd name="connsiteX15" fmla="*/ 107310 w 275187"/>
                  <a:gd name="connsiteY15" fmla="*/ 13511 h 305830"/>
                  <a:gd name="connsiteX16" fmla="*/ 120812 w 275187"/>
                  <a:gd name="connsiteY16" fmla="*/ 4835 h 305830"/>
                  <a:gd name="connsiteX17" fmla="*/ 115252 w 275187"/>
                  <a:gd name="connsiteY17" fmla="*/ 63 h 305830"/>
                  <a:gd name="connsiteX18" fmla="*/ 64424 w 275187"/>
                  <a:gd name="connsiteY18" fmla="*/ 1364 h 305830"/>
                  <a:gd name="connsiteX19" fmla="*/ 13199 w 275187"/>
                  <a:gd name="connsiteY19" fmla="*/ 63 h 305830"/>
                  <a:gd name="connsiteX20" fmla="*/ 5654 w 275187"/>
                  <a:gd name="connsiteY20" fmla="*/ 8739 h 305830"/>
                  <a:gd name="connsiteX21" fmla="*/ 16773 w 275187"/>
                  <a:gd name="connsiteY21" fmla="*/ 13511 h 305830"/>
                  <a:gd name="connsiteX22" fmla="*/ 31862 w 275187"/>
                  <a:gd name="connsiteY22" fmla="*/ 14378 h 305830"/>
                  <a:gd name="connsiteX23" fmla="*/ 42584 w 275187"/>
                  <a:gd name="connsiteY23" fmla="*/ 21319 h 305830"/>
                  <a:gd name="connsiteX24" fmla="*/ 35833 w 275187"/>
                  <a:gd name="connsiteY24" fmla="*/ 52119 h 305830"/>
                  <a:gd name="connsiteX25" fmla="*/ 27097 w 275187"/>
                  <a:gd name="connsiteY25" fmla="*/ 90294 h 305830"/>
                  <a:gd name="connsiteX26" fmla="*/ 2874 w 275187"/>
                  <a:gd name="connsiteY26" fmla="*/ 197443 h 305830"/>
                  <a:gd name="connsiteX27" fmla="*/ 95 w 275187"/>
                  <a:gd name="connsiteY27" fmla="*/ 222603 h 305830"/>
                  <a:gd name="connsiteX28" fmla="*/ 77925 w 275187"/>
                  <a:gd name="connsiteY28" fmla="*/ 305893 h 305830"/>
                  <a:gd name="connsiteX29" fmla="*/ 190303 w 275187"/>
                  <a:gd name="connsiteY29" fmla="*/ 199612 h 305830"/>
                  <a:gd name="connsiteX30" fmla="*/ 225645 w 275187"/>
                  <a:gd name="connsiteY30" fmla="*/ 45612 h 30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5187" h="305830">
                    <a:moveTo>
                      <a:pt x="225645" y="45612"/>
                    </a:moveTo>
                    <a:cubicBezTo>
                      <a:pt x="229616" y="27826"/>
                      <a:pt x="236763" y="14812"/>
                      <a:pt x="268531" y="13511"/>
                    </a:cubicBezTo>
                    <a:cubicBezTo>
                      <a:pt x="270517" y="13511"/>
                      <a:pt x="275282" y="13077"/>
                      <a:pt x="275282" y="4835"/>
                    </a:cubicBezTo>
                    <a:cubicBezTo>
                      <a:pt x="275282" y="4401"/>
                      <a:pt x="275282" y="63"/>
                      <a:pt x="270120" y="63"/>
                    </a:cubicBezTo>
                    <a:cubicBezTo>
                      <a:pt x="257015" y="63"/>
                      <a:pt x="243117" y="1364"/>
                      <a:pt x="229616" y="1364"/>
                    </a:cubicBezTo>
                    <a:cubicBezTo>
                      <a:pt x="216115" y="1364"/>
                      <a:pt x="201422" y="63"/>
                      <a:pt x="188318" y="63"/>
                    </a:cubicBezTo>
                    <a:cubicBezTo>
                      <a:pt x="185935" y="63"/>
                      <a:pt x="181170" y="63"/>
                      <a:pt x="181170" y="8739"/>
                    </a:cubicBezTo>
                    <a:cubicBezTo>
                      <a:pt x="181170" y="13511"/>
                      <a:pt x="185141" y="13511"/>
                      <a:pt x="188318" y="13511"/>
                    </a:cubicBezTo>
                    <a:cubicBezTo>
                      <a:pt x="210952" y="13944"/>
                      <a:pt x="215320" y="23054"/>
                      <a:pt x="215320" y="32598"/>
                    </a:cubicBezTo>
                    <a:cubicBezTo>
                      <a:pt x="215320" y="33899"/>
                      <a:pt x="214526" y="40406"/>
                      <a:pt x="214129" y="41708"/>
                    </a:cubicBezTo>
                    <a:lnTo>
                      <a:pt x="178390" y="196575"/>
                    </a:lnTo>
                    <a:cubicBezTo>
                      <a:pt x="164889" y="254704"/>
                      <a:pt x="119223" y="292445"/>
                      <a:pt x="79514" y="292445"/>
                    </a:cubicBezTo>
                    <a:cubicBezTo>
                      <a:pt x="52511" y="292445"/>
                      <a:pt x="31068" y="273358"/>
                      <a:pt x="31068" y="236051"/>
                    </a:cubicBezTo>
                    <a:cubicBezTo>
                      <a:pt x="31068" y="235183"/>
                      <a:pt x="31068" y="221302"/>
                      <a:pt x="35436" y="202214"/>
                    </a:cubicBezTo>
                    <a:lnTo>
                      <a:pt x="73954" y="33465"/>
                    </a:lnTo>
                    <a:cubicBezTo>
                      <a:pt x="77528" y="17849"/>
                      <a:pt x="78322" y="13511"/>
                      <a:pt x="107310" y="13511"/>
                    </a:cubicBezTo>
                    <a:cubicBezTo>
                      <a:pt x="117635" y="13511"/>
                      <a:pt x="120812" y="13511"/>
                      <a:pt x="120812" y="4835"/>
                    </a:cubicBezTo>
                    <a:cubicBezTo>
                      <a:pt x="120812" y="63"/>
                      <a:pt x="116444" y="63"/>
                      <a:pt x="115252" y="63"/>
                    </a:cubicBezTo>
                    <a:cubicBezTo>
                      <a:pt x="104134" y="63"/>
                      <a:pt x="75543" y="1364"/>
                      <a:pt x="64424" y="1364"/>
                    </a:cubicBezTo>
                    <a:cubicBezTo>
                      <a:pt x="52908" y="1364"/>
                      <a:pt x="24715" y="63"/>
                      <a:pt x="13199" y="63"/>
                    </a:cubicBezTo>
                    <a:cubicBezTo>
                      <a:pt x="10022" y="63"/>
                      <a:pt x="5654" y="63"/>
                      <a:pt x="5654" y="8739"/>
                    </a:cubicBezTo>
                    <a:cubicBezTo>
                      <a:pt x="5654" y="13511"/>
                      <a:pt x="9228" y="13511"/>
                      <a:pt x="16773" y="13511"/>
                    </a:cubicBezTo>
                    <a:cubicBezTo>
                      <a:pt x="17567" y="13511"/>
                      <a:pt x="25112" y="13511"/>
                      <a:pt x="31862" y="14378"/>
                    </a:cubicBezTo>
                    <a:cubicBezTo>
                      <a:pt x="39010" y="15246"/>
                      <a:pt x="42584" y="15680"/>
                      <a:pt x="42584" y="21319"/>
                    </a:cubicBezTo>
                    <a:cubicBezTo>
                      <a:pt x="42584" y="23922"/>
                      <a:pt x="38216" y="42142"/>
                      <a:pt x="35833" y="52119"/>
                    </a:cubicBezTo>
                    <a:lnTo>
                      <a:pt x="27097" y="90294"/>
                    </a:lnTo>
                    <a:cubicBezTo>
                      <a:pt x="23523" y="107212"/>
                      <a:pt x="4463" y="189200"/>
                      <a:pt x="2874" y="197443"/>
                    </a:cubicBezTo>
                    <a:cubicBezTo>
                      <a:pt x="95" y="209589"/>
                      <a:pt x="95" y="216096"/>
                      <a:pt x="95" y="222603"/>
                    </a:cubicBezTo>
                    <a:cubicBezTo>
                      <a:pt x="95" y="275527"/>
                      <a:pt x="36230" y="305893"/>
                      <a:pt x="77925" y="305893"/>
                    </a:cubicBezTo>
                    <a:cubicBezTo>
                      <a:pt x="127959" y="305893"/>
                      <a:pt x="177199" y="256873"/>
                      <a:pt x="190303" y="199612"/>
                    </a:cubicBezTo>
                    <a:lnTo>
                      <a:pt x="225645" y="45612"/>
                    </a:lnTo>
                    <a:close/>
                  </a:path>
                </a:pathLst>
              </a:custGeom>
              <a:solidFill>
                <a:srgbClr val="000000"/>
              </a:solidFill>
              <a:ln w="395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22DEAA3-607C-7F2E-44D7-AB3EB4AB3518}"/>
              </a:ext>
            </a:extLst>
          </p:cNvPr>
          <p:cNvGrpSpPr/>
          <p:nvPr/>
        </p:nvGrpSpPr>
        <p:grpSpPr>
          <a:xfrm>
            <a:off x="5653562" y="7386124"/>
            <a:ext cx="5241397" cy="2066155"/>
            <a:chOff x="483223" y="2112293"/>
            <a:chExt cx="5241397" cy="206615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10CC04C-9492-ACF1-6CD8-208DD0FC64D8}"/>
                </a:ext>
              </a:extLst>
            </p:cNvPr>
            <p:cNvSpPr txBox="1"/>
            <p:nvPr/>
          </p:nvSpPr>
          <p:spPr>
            <a:xfrm>
              <a:off x="488545" y="2112293"/>
              <a:ext cx="5236075" cy="512275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GB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395ADF8-1367-3AB9-A70E-A84E70C9298B}"/>
                </a:ext>
              </a:extLst>
            </p:cNvPr>
            <p:cNvSpPr txBox="1"/>
            <p:nvPr/>
          </p:nvSpPr>
          <p:spPr>
            <a:xfrm>
              <a:off x="483223" y="2116345"/>
              <a:ext cx="5241397" cy="2062103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Space of points.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 Define               as the space </a:t>
              </a:r>
              <a:r>
                <a:rPr lang="en-GB" sz="3200" b="1" err="1">
                  <a:solidFill>
                    <a:schemeClr val="bg1"/>
                  </a:solidFill>
                  <a:cs typeface="Courier New" panose="02070309020205020404" pitchFamily="49" charset="0"/>
                </a:rPr>
                <a:t>topologised</a:t>
              </a:r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 by basic opens:</a:t>
              </a:r>
            </a:p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196" name="Group 195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\pt(X) $&#10;&#10;\end{document}&#10;" title="IguanaTex Vector Display">
              <a:extLst>
                <a:ext uri="{FF2B5EF4-FFF2-40B4-BE49-F238E27FC236}">
                  <a16:creationId xmlns:a16="http://schemas.microsoft.com/office/drawing/2014/main" id="{75074C58-7D5E-AAD7-91FA-C10663B3F4DD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>
            <a:xfrm>
              <a:off x="1979208" y="2703080"/>
              <a:ext cx="1022460" cy="394759"/>
              <a:chOff x="5699010" y="4730915"/>
              <a:chExt cx="1022460" cy="394759"/>
            </a:xfrm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DA2E29B-AEF0-C408-21CA-CDD511B7A81C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5699010" y="4852501"/>
                <a:ext cx="201525" cy="251067"/>
              </a:xfrm>
              <a:custGeom>
                <a:avLst/>
                <a:gdLst>
                  <a:gd name="connsiteX0" fmla="*/ 58940 w 201525"/>
                  <a:gd name="connsiteY0" fmla="*/ 26117 h 251067"/>
                  <a:gd name="connsiteX1" fmla="*/ 58940 w 201525"/>
                  <a:gd name="connsiteY1" fmla="*/ 63 h 251067"/>
                  <a:gd name="connsiteX2" fmla="*/ 77 w 201525"/>
                  <a:gd name="connsiteY2" fmla="*/ 4405 h 251067"/>
                  <a:gd name="connsiteX3" fmla="*/ 77 w 201525"/>
                  <a:gd name="connsiteY3" fmla="*/ 16643 h 251067"/>
                  <a:gd name="connsiteX4" fmla="*/ 31961 w 201525"/>
                  <a:gd name="connsiteY4" fmla="*/ 36381 h 251067"/>
                  <a:gd name="connsiteX5" fmla="*/ 31961 w 201525"/>
                  <a:gd name="connsiteY5" fmla="*/ 221128 h 251067"/>
                  <a:gd name="connsiteX6" fmla="*/ 77 w 201525"/>
                  <a:gd name="connsiteY6" fmla="*/ 238892 h 251067"/>
                  <a:gd name="connsiteX7" fmla="*/ 77 w 201525"/>
                  <a:gd name="connsiteY7" fmla="*/ 251130 h 251067"/>
                  <a:gd name="connsiteX8" fmla="*/ 45860 w 201525"/>
                  <a:gd name="connsiteY8" fmla="*/ 249946 h 251067"/>
                  <a:gd name="connsiteX9" fmla="*/ 92051 w 201525"/>
                  <a:gd name="connsiteY9" fmla="*/ 251130 h 251067"/>
                  <a:gd name="connsiteX10" fmla="*/ 92051 w 201525"/>
                  <a:gd name="connsiteY10" fmla="*/ 238892 h 251067"/>
                  <a:gd name="connsiteX11" fmla="*/ 60167 w 201525"/>
                  <a:gd name="connsiteY11" fmla="*/ 221128 h 251067"/>
                  <a:gd name="connsiteX12" fmla="*/ 60167 w 201525"/>
                  <a:gd name="connsiteY12" fmla="*/ 154809 h 251067"/>
                  <a:gd name="connsiteX13" fmla="*/ 60167 w 201525"/>
                  <a:gd name="connsiteY13" fmla="*/ 151256 h 251067"/>
                  <a:gd name="connsiteX14" fmla="*/ 110446 w 201525"/>
                  <a:gd name="connsiteY14" fmla="*/ 178889 h 251067"/>
                  <a:gd name="connsiteX15" fmla="*/ 201603 w 201525"/>
                  <a:gd name="connsiteY15" fmla="*/ 89278 h 251067"/>
                  <a:gd name="connsiteX16" fmla="*/ 116169 w 201525"/>
                  <a:gd name="connsiteY16" fmla="*/ 63 h 251067"/>
                  <a:gd name="connsiteX17" fmla="*/ 58940 w 201525"/>
                  <a:gd name="connsiteY17" fmla="*/ 26117 h 251067"/>
                  <a:gd name="connsiteX18" fmla="*/ 60167 w 201525"/>
                  <a:gd name="connsiteY18" fmla="*/ 129544 h 251067"/>
                  <a:gd name="connsiteX19" fmla="*/ 60167 w 201525"/>
                  <a:gd name="connsiteY19" fmla="*/ 41513 h 251067"/>
                  <a:gd name="connsiteX20" fmla="*/ 112899 w 201525"/>
                  <a:gd name="connsiteY20" fmla="*/ 9932 h 251067"/>
                  <a:gd name="connsiteX21" fmla="*/ 167674 w 201525"/>
                  <a:gd name="connsiteY21" fmla="*/ 89278 h 251067"/>
                  <a:gd name="connsiteX22" fmla="*/ 108811 w 201525"/>
                  <a:gd name="connsiteY22" fmla="*/ 170204 h 251067"/>
                  <a:gd name="connsiteX23" fmla="*/ 65889 w 201525"/>
                  <a:gd name="connsiteY23" fmla="*/ 146124 h 251067"/>
                  <a:gd name="connsiteX24" fmla="*/ 60167 w 201525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1525" h="251067">
                    <a:moveTo>
                      <a:pt x="58940" y="26117"/>
                    </a:moveTo>
                    <a:lnTo>
                      <a:pt x="58940" y="63"/>
                    </a:lnTo>
                    <a:lnTo>
                      <a:pt x="77" y="4405"/>
                    </a:lnTo>
                    <a:lnTo>
                      <a:pt x="77" y="16643"/>
                    </a:lnTo>
                    <a:cubicBezTo>
                      <a:pt x="29100" y="16643"/>
                      <a:pt x="31961" y="19011"/>
                      <a:pt x="31961" y="36381"/>
                    </a:cubicBezTo>
                    <a:lnTo>
                      <a:pt x="31961" y="221128"/>
                    </a:lnTo>
                    <a:cubicBezTo>
                      <a:pt x="31961" y="238892"/>
                      <a:pt x="27465" y="238892"/>
                      <a:pt x="77" y="238892"/>
                    </a:cubicBezTo>
                    <a:lnTo>
                      <a:pt x="77" y="251130"/>
                    </a:lnTo>
                    <a:cubicBezTo>
                      <a:pt x="13975" y="250735"/>
                      <a:pt x="35231" y="249946"/>
                      <a:pt x="45860" y="249946"/>
                    </a:cubicBezTo>
                    <a:cubicBezTo>
                      <a:pt x="56896" y="249946"/>
                      <a:pt x="77744" y="250735"/>
                      <a:pt x="92051" y="251130"/>
                    </a:cubicBezTo>
                    <a:lnTo>
                      <a:pt x="92051" y="238892"/>
                    </a:lnTo>
                    <a:cubicBezTo>
                      <a:pt x="64663" y="238892"/>
                      <a:pt x="60167" y="238892"/>
                      <a:pt x="60167" y="221128"/>
                    </a:cubicBezTo>
                    <a:lnTo>
                      <a:pt x="60167" y="154809"/>
                    </a:lnTo>
                    <a:lnTo>
                      <a:pt x="60167" y="151256"/>
                    </a:lnTo>
                    <a:cubicBezTo>
                      <a:pt x="62210" y="157572"/>
                      <a:pt x="79379" y="178889"/>
                      <a:pt x="110446" y="178889"/>
                    </a:cubicBezTo>
                    <a:cubicBezTo>
                      <a:pt x="159090" y="178889"/>
                      <a:pt x="201603" y="140202"/>
                      <a:pt x="201603" y="89278"/>
                    </a:cubicBezTo>
                    <a:cubicBezTo>
                      <a:pt x="201603" y="39144"/>
                      <a:pt x="161952" y="63"/>
                      <a:pt x="116169" y="63"/>
                    </a:cubicBezTo>
                    <a:cubicBezTo>
                      <a:pt x="84284" y="63"/>
                      <a:pt x="67116" y="17432"/>
                      <a:pt x="58940" y="26117"/>
                    </a:cubicBezTo>
                    <a:close/>
                    <a:moveTo>
                      <a:pt x="60167" y="129544"/>
                    </a:moveTo>
                    <a:lnTo>
                      <a:pt x="60167" y="41513"/>
                    </a:lnTo>
                    <a:cubicBezTo>
                      <a:pt x="72021" y="21380"/>
                      <a:pt x="92051" y="9932"/>
                      <a:pt x="112899" y="9932"/>
                    </a:cubicBezTo>
                    <a:cubicBezTo>
                      <a:pt x="142739" y="9932"/>
                      <a:pt x="167674" y="44671"/>
                      <a:pt x="167674" y="89278"/>
                    </a:cubicBezTo>
                    <a:cubicBezTo>
                      <a:pt x="167674" y="137044"/>
                      <a:pt x="139060" y="170204"/>
                      <a:pt x="108811" y="170204"/>
                    </a:cubicBezTo>
                    <a:cubicBezTo>
                      <a:pt x="92460" y="170204"/>
                      <a:pt x="76926" y="162309"/>
                      <a:pt x="65889" y="146124"/>
                    </a:cubicBezTo>
                    <a:cubicBezTo>
                      <a:pt x="60167" y="137834"/>
                      <a:pt x="60167" y="137439"/>
                      <a:pt x="60167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2B2EA213-3F3C-F75F-768E-7DB93DB83E38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5922429" y="4784207"/>
                <a:ext cx="127946" cy="247119"/>
              </a:xfrm>
              <a:custGeom>
                <a:avLst/>
                <a:gdLst>
                  <a:gd name="connsiteX0" fmla="*/ 63034 w 127946"/>
                  <a:gd name="connsiteY0" fmla="*/ 84936 h 247119"/>
                  <a:gd name="connsiteX1" fmla="*/ 121488 w 127946"/>
                  <a:gd name="connsiteY1" fmla="*/ 84936 h 247119"/>
                  <a:gd name="connsiteX2" fmla="*/ 121488 w 127946"/>
                  <a:gd name="connsiteY2" fmla="*/ 72699 h 247119"/>
                  <a:gd name="connsiteX3" fmla="*/ 63034 w 127946"/>
                  <a:gd name="connsiteY3" fmla="*/ 72699 h 247119"/>
                  <a:gd name="connsiteX4" fmla="*/ 63034 w 127946"/>
                  <a:gd name="connsiteY4" fmla="*/ 63 h 247119"/>
                  <a:gd name="connsiteX5" fmla="*/ 52814 w 127946"/>
                  <a:gd name="connsiteY5" fmla="*/ 63 h 247119"/>
                  <a:gd name="connsiteX6" fmla="*/ 82 w 127946"/>
                  <a:gd name="connsiteY6" fmla="*/ 76251 h 247119"/>
                  <a:gd name="connsiteX7" fmla="*/ 82 w 127946"/>
                  <a:gd name="connsiteY7" fmla="*/ 84936 h 247119"/>
                  <a:gd name="connsiteX8" fmla="*/ 34828 w 127946"/>
                  <a:gd name="connsiteY8" fmla="*/ 84936 h 247119"/>
                  <a:gd name="connsiteX9" fmla="*/ 34828 w 127946"/>
                  <a:gd name="connsiteY9" fmla="*/ 193890 h 247119"/>
                  <a:gd name="connsiteX10" fmla="*/ 87560 w 127946"/>
                  <a:gd name="connsiteY10" fmla="*/ 247182 h 247119"/>
                  <a:gd name="connsiteX11" fmla="*/ 128029 w 127946"/>
                  <a:gd name="connsiteY11" fmla="*/ 193890 h 247119"/>
                  <a:gd name="connsiteX12" fmla="*/ 128029 w 127946"/>
                  <a:gd name="connsiteY12" fmla="*/ 171388 h 247119"/>
                  <a:gd name="connsiteX13" fmla="*/ 117809 w 127946"/>
                  <a:gd name="connsiteY13" fmla="*/ 171388 h 247119"/>
                  <a:gd name="connsiteX14" fmla="*/ 117809 w 127946"/>
                  <a:gd name="connsiteY14" fmla="*/ 193100 h 247119"/>
                  <a:gd name="connsiteX15" fmla="*/ 90421 w 127946"/>
                  <a:gd name="connsiteY15" fmla="*/ 237313 h 247119"/>
                  <a:gd name="connsiteX16" fmla="*/ 63034 w 127946"/>
                  <a:gd name="connsiteY16" fmla="*/ 194679 h 247119"/>
                  <a:gd name="connsiteX17" fmla="*/ 63034 w 127946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7946" h="247119">
                    <a:moveTo>
                      <a:pt x="63034" y="84936"/>
                    </a:moveTo>
                    <a:lnTo>
                      <a:pt x="121488" y="84936"/>
                    </a:lnTo>
                    <a:lnTo>
                      <a:pt x="121488" y="72699"/>
                    </a:lnTo>
                    <a:lnTo>
                      <a:pt x="63034" y="72699"/>
                    </a:lnTo>
                    <a:lnTo>
                      <a:pt x="63034" y="63"/>
                    </a:lnTo>
                    <a:lnTo>
                      <a:pt x="52814" y="63"/>
                    </a:lnTo>
                    <a:cubicBezTo>
                      <a:pt x="52405" y="32433"/>
                      <a:pt x="40142" y="74672"/>
                      <a:pt x="82" y="76251"/>
                    </a:cubicBezTo>
                    <a:lnTo>
                      <a:pt x="82" y="84936"/>
                    </a:lnTo>
                    <a:lnTo>
                      <a:pt x="34828" y="84936"/>
                    </a:lnTo>
                    <a:lnTo>
                      <a:pt x="34828" y="193890"/>
                    </a:lnTo>
                    <a:cubicBezTo>
                      <a:pt x="34828" y="242445"/>
                      <a:pt x="72844" y="247182"/>
                      <a:pt x="87560" y="247182"/>
                    </a:cubicBezTo>
                    <a:cubicBezTo>
                      <a:pt x="116583" y="247182"/>
                      <a:pt x="128029" y="219154"/>
                      <a:pt x="128029" y="193890"/>
                    </a:cubicBezTo>
                    <a:lnTo>
                      <a:pt x="128029" y="171388"/>
                    </a:lnTo>
                    <a:lnTo>
                      <a:pt x="117809" y="171388"/>
                    </a:lnTo>
                    <a:lnTo>
                      <a:pt x="117809" y="193100"/>
                    </a:lnTo>
                    <a:cubicBezTo>
                      <a:pt x="117809" y="222312"/>
                      <a:pt x="105546" y="237313"/>
                      <a:pt x="90421" y="237313"/>
                    </a:cubicBezTo>
                    <a:cubicBezTo>
                      <a:pt x="63034" y="237313"/>
                      <a:pt x="63034" y="201390"/>
                      <a:pt x="63034" y="194679"/>
                    </a:cubicBezTo>
                    <a:lnTo>
                      <a:pt x="63034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1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81E5D72-3D76-7696-85D7-94932BDCBE9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6114099" y="4730915"/>
                <a:ext cx="94835" cy="394759"/>
              </a:xfrm>
              <a:custGeom>
                <a:avLst/>
                <a:gdLst>
                  <a:gd name="connsiteX0" fmla="*/ 94922 w 94835"/>
                  <a:gd name="connsiteY0" fmla="*/ 390875 h 394759"/>
                  <a:gd name="connsiteX1" fmla="*/ 87973 w 94835"/>
                  <a:gd name="connsiteY1" fmla="*/ 382190 h 394759"/>
                  <a:gd name="connsiteX2" fmla="*/ 23795 w 94835"/>
                  <a:gd name="connsiteY2" fmla="*/ 197443 h 394759"/>
                  <a:gd name="connsiteX3" fmla="*/ 89608 w 94835"/>
                  <a:gd name="connsiteY3" fmla="*/ 10721 h 394759"/>
                  <a:gd name="connsiteX4" fmla="*/ 94922 w 94835"/>
                  <a:gd name="connsiteY4" fmla="*/ 4010 h 394759"/>
                  <a:gd name="connsiteX5" fmla="*/ 90834 w 94835"/>
                  <a:gd name="connsiteY5" fmla="*/ 63 h 394759"/>
                  <a:gd name="connsiteX6" fmla="*/ 25839 w 94835"/>
                  <a:gd name="connsiteY6" fmla="*/ 77041 h 394759"/>
                  <a:gd name="connsiteX7" fmla="*/ 86 w 94835"/>
                  <a:gd name="connsiteY7" fmla="*/ 197443 h 394759"/>
                  <a:gd name="connsiteX8" fmla="*/ 27065 w 94835"/>
                  <a:gd name="connsiteY8" fmla="*/ 320608 h 394759"/>
                  <a:gd name="connsiteX9" fmla="*/ 90834 w 94835"/>
                  <a:gd name="connsiteY9" fmla="*/ 394822 h 394759"/>
                  <a:gd name="connsiteX10" fmla="*/ 94922 w 9483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835" h="394759">
                    <a:moveTo>
                      <a:pt x="94922" y="390875"/>
                    </a:moveTo>
                    <a:cubicBezTo>
                      <a:pt x="94922" y="389691"/>
                      <a:pt x="94922" y="388901"/>
                      <a:pt x="87973" y="382190"/>
                    </a:cubicBezTo>
                    <a:cubicBezTo>
                      <a:pt x="36876" y="332450"/>
                      <a:pt x="23795" y="257841"/>
                      <a:pt x="23795" y="197443"/>
                    </a:cubicBezTo>
                    <a:cubicBezTo>
                      <a:pt x="23795" y="128754"/>
                      <a:pt x="39329" y="60066"/>
                      <a:pt x="89608" y="10721"/>
                    </a:cubicBezTo>
                    <a:cubicBezTo>
                      <a:pt x="94922" y="5984"/>
                      <a:pt x="94922" y="5195"/>
                      <a:pt x="94922" y="4010"/>
                    </a:cubicBezTo>
                    <a:cubicBezTo>
                      <a:pt x="94922" y="1247"/>
                      <a:pt x="93287" y="63"/>
                      <a:pt x="90834" y="63"/>
                    </a:cubicBezTo>
                    <a:cubicBezTo>
                      <a:pt x="86746" y="63"/>
                      <a:pt x="49957" y="26906"/>
                      <a:pt x="25839" y="77041"/>
                    </a:cubicBezTo>
                    <a:cubicBezTo>
                      <a:pt x="4991" y="120464"/>
                      <a:pt x="86" y="164283"/>
                      <a:pt x="86" y="197443"/>
                    </a:cubicBezTo>
                    <a:cubicBezTo>
                      <a:pt x="86" y="228234"/>
                      <a:pt x="4583" y="276000"/>
                      <a:pt x="27065" y="320608"/>
                    </a:cubicBezTo>
                    <a:cubicBezTo>
                      <a:pt x="51592" y="369163"/>
                      <a:pt x="86746" y="394822"/>
                      <a:pt x="90834" y="394822"/>
                    </a:cubicBezTo>
                    <a:cubicBezTo>
                      <a:pt x="93287" y="394822"/>
                      <a:pt x="94922" y="393638"/>
                      <a:pt x="94922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5A3BCE5-644A-5C7C-5C89-65B9B97E4DC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6243636" y="4757363"/>
                <a:ext cx="336830" cy="269620"/>
              </a:xfrm>
              <a:custGeom>
                <a:avLst/>
                <a:gdLst>
                  <a:gd name="connsiteX0" fmla="*/ 187309 w 336830"/>
                  <a:gd name="connsiteY0" fmla="*/ 107437 h 269620"/>
                  <a:gd name="connsiteX1" fmla="*/ 152972 w 336830"/>
                  <a:gd name="connsiteY1" fmla="*/ 28880 h 269620"/>
                  <a:gd name="connsiteX2" fmla="*/ 150928 w 336830"/>
                  <a:gd name="connsiteY2" fmla="*/ 23748 h 269620"/>
                  <a:gd name="connsiteX3" fmla="*/ 175046 w 336830"/>
                  <a:gd name="connsiteY3" fmla="*/ 12300 h 269620"/>
                  <a:gd name="connsiteX4" fmla="*/ 183221 w 336830"/>
                  <a:gd name="connsiteY4" fmla="*/ 4800 h 269620"/>
                  <a:gd name="connsiteX5" fmla="*/ 177089 w 336830"/>
                  <a:gd name="connsiteY5" fmla="*/ 63 h 269620"/>
                  <a:gd name="connsiteX6" fmla="*/ 125584 w 336830"/>
                  <a:gd name="connsiteY6" fmla="*/ 1247 h 269620"/>
                  <a:gd name="connsiteX7" fmla="*/ 79801 w 336830"/>
                  <a:gd name="connsiteY7" fmla="*/ 63 h 269620"/>
                  <a:gd name="connsiteX8" fmla="*/ 72443 w 336830"/>
                  <a:gd name="connsiteY8" fmla="*/ 7958 h 269620"/>
                  <a:gd name="connsiteX9" fmla="*/ 81845 w 336830"/>
                  <a:gd name="connsiteY9" fmla="*/ 12300 h 269620"/>
                  <a:gd name="connsiteX10" fmla="*/ 112503 w 336830"/>
                  <a:gd name="connsiteY10" fmla="*/ 24933 h 269620"/>
                  <a:gd name="connsiteX11" fmla="*/ 160739 w 336830"/>
                  <a:gd name="connsiteY11" fmla="*/ 135071 h 269620"/>
                  <a:gd name="connsiteX12" fmla="*/ 74487 w 336830"/>
                  <a:gd name="connsiteY12" fmla="*/ 224681 h 269620"/>
                  <a:gd name="connsiteX13" fmla="*/ 69173 w 336830"/>
                  <a:gd name="connsiteY13" fmla="*/ 229023 h 269620"/>
                  <a:gd name="connsiteX14" fmla="*/ 9083 w 336830"/>
                  <a:gd name="connsiteY14" fmla="*/ 257446 h 269620"/>
                  <a:gd name="connsiteX15" fmla="*/ 90 w 336830"/>
                  <a:gd name="connsiteY15" fmla="*/ 265341 h 269620"/>
                  <a:gd name="connsiteX16" fmla="*/ 5404 w 336830"/>
                  <a:gd name="connsiteY16" fmla="*/ 269684 h 269620"/>
                  <a:gd name="connsiteX17" fmla="*/ 43829 w 336830"/>
                  <a:gd name="connsiteY17" fmla="*/ 268499 h 269620"/>
                  <a:gd name="connsiteX18" fmla="*/ 89612 w 336830"/>
                  <a:gd name="connsiteY18" fmla="*/ 269684 h 269620"/>
                  <a:gd name="connsiteX19" fmla="*/ 96970 w 336830"/>
                  <a:gd name="connsiteY19" fmla="*/ 261788 h 269620"/>
                  <a:gd name="connsiteX20" fmla="*/ 92064 w 336830"/>
                  <a:gd name="connsiteY20" fmla="*/ 257446 h 269620"/>
                  <a:gd name="connsiteX21" fmla="*/ 75713 w 336830"/>
                  <a:gd name="connsiteY21" fmla="*/ 245208 h 269620"/>
                  <a:gd name="connsiteX22" fmla="*/ 86750 w 336830"/>
                  <a:gd name="connsiteY22" fmla="*/ 227444 h 269620"/>
                  <a:gd name="connsiteX23" fmla="*/ 128445 w 336830"/>
                  <a:gd name="connsiteY23" fmla="*/ 184810 h 269620"/>
                  <a:gd name="connsiteX24" fmla="*/ 165235 w 336830"/>
                  <a:gd name="connsiteY24" fmla="*/ 146124 h 269620"/>
                  <a:gd name="connsiteX25" fmla="*/ 206521 w 336830"/>
                  <a:gd name="connsiteY25" fmla="*/ 240471 h 269620"/>
                  <a:gd name="connsiteX26" fmla="*/ 208565 w 336830"/>
                  <a:gd name="connsiteY26" fmla="*/ 245998 h 269620"/>
                  <a:gd name="connsiteX27" fmla="*/ 184856 w 336830"/>
                  <a:gd name="connsiteY27" fmla="*/ 257446 h 269620"/>
                  <a:gd name="connsiteX28" fmla="*/ 176681 w 336830"/>
                  <a:gd name="connsiteY28" fmla="*/ 264946 h 269620"/>
                  <a:gd name="connsiteX29" fmla="*/ 182812 w 336830"/>
                  <a:gd name="connsiteY29" fmla="*/ 269684 h 269620"/>
                  <a:gd name="connsiteX30" fmla="*/ 234318 w 336830"/>
                  <a:gd name="connsiteY30" fmla="*/ 268499 h 269620"/>
                  <a:gd name="connsiteX31" fmla="*/ 279692 w 336830"/>
                  <a:gd name="connsiteY31" fmla="*/ 269684 h 269620"/>
                  <a:gd name="connsiteX32" fmla="*/ 287459 w 336830"/>
                  <a:gd name="connsiteY32" fmla="*/ 262183 h 269620"/>
                  <a:gd name="connsiteX33" fmla="*/ 280101 w 336830"/>
                  <a:gd name="connsiteY33" fmla="*/ 257446 h 269620"/>
                  <a:gd name="connsiteX34" fmla="*/ 244946 w 336830"/>
                  <a:gd name="connsiteY34" fmla="*/ 240077 h 269620"/>
                  <a:gd name="connsiteX35" fmla="*/ 192214 w 336830"/>
                  <a:gd name="connsiteY35" fmla="*/ 118096 h 269620"/>
                  <a:gd name="connsiteX36" fmla="*/ 276013 w 336830"/>
                  <a:gd name="connsiteY36" fmla="*/ 32433 h 269620"/>
                  <a:gd name="connsiteX37" fmla="*/ 327927 w 336830"/>
                  <a:gd name="connsiteY37" fmla="*/ 12300 h 269620"/>
                  <a:gd name="connsiteX38" fmla="*/ 336920 w 336830"/>
                  <a:gd name="connsiteY38" fmla="*/ 4405 h 269620"/>
                  <a:gd name="connsiteX39" fmla="*/ 331606 w 336830"/>
                  <a:gd name="connsiteY39" fmla="*/ 63 h 269620"/>
                  <a:gd name="connsiteX40" fmla="*/ 293182 w 336830"/>
                  <a:gd name="connsiteY40" fmla="*/ 1247 h 269620"/>
                  <a:gd name="connsiteX41" fmla="*/ 247808 w 336830"/>
                  <a:gd name="connsiteY41" fmla="*/ 63 h 269620"/>
                  <a:gd name="connsiteX42" fmla="*/ 240041 w 336830"/>
                  <a:gd name="connsiteY42" fmla="*/ 7958 h 269620"/>
                  <a:gd name="connsiteX43" fmla="*/ 244946 w 336830"/>
                  <a:gd name="connsiteY43" fmla="*/ 12300 h 269620"/>
                  <a:gd name="connsiteX44" fmla="*/ 261297 w 336830"/>
                  <a:gd name="connsiteY44" fmla="*/ 24538 h 269620"/>
                  <a:gd name="connsiteX45" fmla="*/ 253530 w 336830"/>
                  <a:gd name="connsiteY45" fmla="*/ 38749 h 269620"/>
                  <a:gd name="connsiteX46" fmla="*/ 187309 w 336830"/>
                  <a:gd name="connsiteY46" fmla="*/ 107437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6830" h="269620">
                    <a:moveTo>
                      <a:pt x="187309" y="107437"/>
                    </a:moveTo>
                    <a:lnTo>
                      <a:pt x="152972" y="28880"/>
                    </a:lnTo>
                    <a:cubicBezTo>
                      <a:pt x="151745" y="25722"/>
                      <a:pt x="150928" y="24143"/>
                      <a:pt x="150928" y="23748"/>
                    </a:cubicBezTo>
                    <a:cubicBezTo>
                      <a:pt x="150928" y="21380"/>
                      <a:pt x="157877" y="13879"/>
                      <a:pt x="175046" y="12300"/>
                    </a:cubicBezTo>
                    <a:cubicBezTo>
                      <a:pt x="179133" y="11906"/>
                      <a:pt x="183221" y="11511"/>
                      <a:pt x="183221" y="4800"/>
                    </a:cubicBezTo>
                    <a:cubicBezTo>
                      <a:pt x="183221" y="63"/>
                      <a:pt x="178316" y="63"/>
                      <a:pt x="177089" y="63"/>
                    </a:cubicBezTo>
                    <a:cubicBezTo>
                      <a:pt x="160330" y="63"/>
                      <a:pt x="142752" y="1247"/>
                      <a:pt x="125584" y="1247"/>
                    </a:cubicBezTo>
                    <a:cubicBezTo>
                      <a:pt x="115365" y="1247"/>
                      <a:pt x="90020" y="63"/>
                      <a:pt x="79801" y="63"/>
                    </a:cubicBezTo>
                    <a:cubicBezTo>
                      <a:pt x="77348" y="63"/>
                      <a:pt x="72443" y="63"/>
                      <a:pt x="72443" y="7958"/>
                    </a:cubicBezTo>
                    <a:cubicBezTo>
                      <a:pt x="72443" y="12300"/>
                      <a:pt x="76531" y="12300"/>
                      <a:pt x="81845" y="12300"/>
                    </a:cubicBezTo>
                    <a:cubicBezTo>
                      <a:pt x="106371" y="12300"/>
                      <a:pt x="108824" y="16248"/>
                      <a:pt x="112503" y="24933"/>
                    </a:cubicBezTo>
                    <a:lnTo>
                      <a:pt x="160739" y="135071"/>
                    </a:lnTo>
                    <a:lnTo>
                      <a:pt x="74487" y="224681"/>
                    </a:lnTo>
                    <a:lnTo>
                      <a:pt x="69173" y="229023"/>
                    </a:lnTo>
                    <a:cubicBezTo>
                      <a:pt x="49143" y="249946"/>
                      <a:pt x="29931" y="256262"/>
                      <a:pt x="9083" y="257446"/>
                    </a:cubicBezTo>
                    <a:cubicBezTo>
                      <a:pt x="3769" y="257841"/>
                      <a:pt x="90" y="257841"/>
                      <a:pt x="90" y="265341"/>
                    </a:cubicBezTo>
                    <a:cubicBezTo>
                      <a:pt x="90" y="265736"/>
                      <a:pt x="90" y="269684"/>
                      <a:pt x="5404" y="269684"/>
                    </a:cubicBezTo>
                    <a:cubicBezTo>
                      <a:pt x="17667" y="269684"/>
                      <a:pt x="31157" y="268499"/>
                      <a:pt x="43829" y="268499"/>
                    </a:cubicBezTo>
                    <a:cubicBezTo>
                      <a:pt x="58954" y="268499"/>
                      <a:pt x="74896" y="269684"/>
                      <a:pt x="89612" y="269684"/>
                    </a:cubicBezTo>
                    <a:cubicBezTo>
                      <a:pt x="92064" y="269684"/>
                      <a:pt x="96970" y="269684"/>
                      <a:pt x="96970" y="261788"/>
                    </a:cubicBezTo>
                    <a:cubicBezTo>
                      <a:pt x="96970" y="257841"/>
                      <a:pt x="92882" y="257446"/>
                      <a:pt x="92064" y="257446"/>
                    </a:cubicBezTo>
                    <a:cubicBezTo>
                      <a:pt x="88385" y="257051"/>
                      <a:pt x="75713" y="256262"/>
                      <a:pt x="75713" y="245208"/>
                    </a:cubicBezTo>
                    <a:cubicBezTo>
                      <a:pt x="75713" y="238892"/>
                      <a:pt x="81845" y="232576"/>
                      <a:pt x="86750" y="227444"/>
                    </a:cubicBezTo>
                    <a:lnTo>
                      <a:pt x="128445" y="184810"/>
                    </a:lnTo>
                    <a:lnTo>
                      <a:pt x="165235" y="146124"/>
                    </a:lnTo>
                    <a:lnTo>
                      <a:pt x="206521" y="240471"/>
                    </a:lnTo>
                    <a:cubicBezTo>
                      <a:pt x="208156" y="244814"/>
                      <a:pt x="208565" y="245208"/>
                      <a:pt x="208565" y="245998"/>
                    </a:cubicBezTo>
                    <a:cubicBezTo>
                      <a:pt x="208565" y="249156"/>
                      <a:pt x="200798" y="255867"/>
                      <a:pt x="184856" y="257446"/>
                    </a:cubicBezTo>
                    <a:cubicBezTo>
                      <a:pt x="180360" y="257841"/>
                      <a:pt x="176681" y="258236"/>
                      <a:pt x="176681" y="264946"/>
                    </a:cubicBezTo>
                    <a:cubicBezTo>
                      <a:pt x="176681" y="269684"/>
                      <a:pt x="181177" y="269684"/>
                      <a:pt x="182812" y="269684"/>
                    </a:cubicBezTo>
                    <a:cubicBezTo>
                      <a:pt x="194258" y="269684"/>
                      <a:pt x="222872" y="268499"/>
                      <a:pt x="234318" y="268499"/>
                    </a:cubicBezTo>
                    <a:cubicBezTo>
                      <a:pt x="244537" y="268499"/>
                      <a:pt x="269473" y="269684"/>
                      <a:pt x="279692" y="269684"/>
                    </a:cubicBezTo>
                    <a:cubicBezTo>
                      <a:pt x="282553" y="269684"/>
                      <a:pt x="287459" y="269684"/>
                      <a:pt x="287459" y="262183"/>
                    </a:cubicBezTo>
                    <a:cubicBezTo>
                      <a:pt x="287459" y="257446"/>
                      <a:pt x="283371" y="257446"/>
                      <a:pt x="280101" y="257446"/>
                    </a:cubicBezTo>
                    <a:cubicBezTo>
                      <a:pt x="252713" y="257051"/>
                      <a:pt x="251895" y="255867"/>
                      <a:pt x="244946" y="240077"/>
                    </a:cubicBezTo>
                    <a:cubicBezTo>
                      <a:pt x="229004" y="203364"/>
                      <a:pt x="201616" y="141781"/>
                      <a:pt x="192214" y="118096"/>
                    </a:cubicBezTo>
                    <a:cubicBezTo>
                      <a:pt x="220011" y="90463"/>
                      <a:pt x="262932" y="43486"/>
                      <a:pt x="276013" y="32433"/>
                    </a:cubicBezTo>
                    <a:cubicBezTo>
                      <a:pt x="287867" y="22959"/>
                      <a:pt x="303401" y="13485"/>
                      <a:pt x="327927" y="12300"/>
                    </a:cubicBezTo>
                    <a:cubicBezTo>
                      <a:pt x="333241" y="11906"/>
                      <a:pt x="336920" y="11906"/>
                      <a:pt x="336920" y="4405"/>
                    </a:cubicBezTo>
                    <a:cubicBezTo>
                      <a:pt x="336920" y="4010"/>
                      <a:pt x="336920" y="63"/>
                      <a:pt x="331606" y="63"/>
                    </a:cubicBezTo>
                    <a:cubicBezTo>
                      <a:pt x="319343" y="63"/>
                      <a:pt x="305854" y="1247"/>
                      <a:pt x="293182" y="1247"/>
                    </a:cubicBezTo>
                    <a:cubicBezTo>
                      <a:pt x="278057" y="1247"/>
                      <a:pt x="262523" y="63"/>
                      <a:pt x="247808" y="63"/>
                    </a:cubicBezTo>
                    <a:cubicBezTo>
                      <a:pt x="245355" y="63"/>
                      <a:pt x="240041" y="63"/>
                      <a:pt x="240041" y="7958"/>
                    </a:cubicBezTo>
                    <a:cubicBezTo>
                      <a:pt x="240041" y="10721"/>
                      <a:pt x="242085" y="11906"/>
                      <a:pt x="244946" y="12300"/>
                    </a:cubicBezTo>
                    <a:cubicBezTo>
                      <a:pt x="248625" y="12695"/>
                      <a:pt x="261297" y="13485"/>
                      <a:pt x="261297" y="24538"/>
                    </a:cubicBezTo>
                    <a:cubicBezTo>
                      <a:pt x="261297" y="30064"/>
                      <a:pt x="256801" y="35196"/>
                      <a:pt x="253530" y="38749"/>
                    </a:cubicBezTo>
                    <a:lnTo>
                      <a:pt x="187309" y="107437"/>
                    </a:lnTo>
                    <a:close/>
                  </a:path>
                </a:pathLst>
              </a:custGeom>
              <a:solidFill>
                <a:srgbClr val="000000"/>
              </a:solidFill>
              <a:ln w="41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2EED713-84D2-3A3D-D606-ED3D0F96C09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6626635" y="4730915"/>
                <a:ext cx="94835" cy="394759"/>
              </a:xfrm>
              <a:custGeom>
                <a:avLst/>
                <a:gdLst>
                  <a:gd name="connsiteX0" fmla="*/ 94935 w 94835"/>
                  <a:gd name="connsiteY0" fmla="*/ 197443 h 394759"/>
                  <a:gd name="connsiteX1" fmla="*/ 67956 w 94835"/>
                  <a:gd name="connsiteY1" fmla="*/ 74278 h 394759"/>
                  <a:gd name="connsiteX2" fmla="*/ 4187 w 94835"/>
                  <a:gd name="connsiteY2" fmla="*/ 63 h 394759"/>
                  <a:gd name="connsiteX3" fmla="*/ 99 w 94835"/>
                  <a:gd name="connsiteY3" fmla="*/ 4010 h 394759"/>
                  <a:gd name="connsiteX4" fmla="*/ 7866 w 94835"/>
                  <a:gd name="connsiteY4" fmla="*/ 13090 h 394759"/>
                  <a:gd name="connsiteX5" fmla="*/ 71226 w 94835"/>
                  <a:gd name="connsiteY5" fmla="*/ 197443 h 394759"/>
                  <a:gd name="connsiteX6" fmla="*/ 5413 w 94835"/>
                  <a:gd name="connsiteY6" fmla="*/ 384164 h 394759"/>
                  <a:gd name="connsiteX7" fmla="*/ 99 w 94835"/>
                  <a:gd name="connsiteY7" fmla="*/ 390875 h 394759"/>
                  <a:gd name="connsiteX8" fmla="*/ 4187 w 94835"/>
                  <a:gd name="connsiteY8" fmla="*/ 394822 h 394759"/>
                  <a:gd name="connsiteX9" fmla="*/ 69182 w 94835"/>
                  <a:gd name="connsiteY9" fmla="*/ 317844 h 394759"/>
                  <a:gd name="connsiteX10" fmla="*/ 94935 w 9483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835" h="394759">
                    <a:moveTo>
                      <a:pt x="94935" y="197443"/>
                    </a:moveTo>
                    <a:cubicBezTo>
                      <a:pt x="94935" y="166651"/>
                      <a:pt x="90438" y="118885"/>
                      <a:pt x="67956" y="74278"/>
                    </a:cubicBezTo>
                    <a:cubicBezTo>
                      <a:pt x="43429" y="25722"/>
                      <a:pt x="8275" y="63"/>
                      <a:pt x="4187" y="63"/>
                    </a:cubicBezTo>
                    <a:cubicBezTo>
                      <a:pt x="1734" y="63"/>
                      <a:pt x="99" y="1642"/>
                      <a:pt x="99" y="4010"/>
                    </a:cubicBezTo>
                    <a:cubicBezTo>
                      <a:pt x="99" y="5195"/>
                      <a:pt x="99" y="5984"/>
                      <a:pt x="7866" y="13090"/>
                    </a:cubicBezTo>
                    <a:cubicBezTo>
                      <a:pt x="47926" y="52171"/>
                      <a:pt x="71226" y="114938"/>
                      <a:pt x="71226" y="197443"/>
                    </a:cubicBezTo>
                    <a:cubicBezTo>
                      <a:pt x="71226" y="264946"/>
                      <a:pt x="56101" y="334424"/>
                      <a:pt x="5413" y="384164"/>
                    </a:cubicBezTo>
                    <a:cubicBezTo>
                      <a:pt x="99" y="388901"/>
                      <a:pt x="99" y="389691"/>
                      <a:pt x="99" y="390875"/>
                    </a:cubicBezTo>
                    <a:cubicBezTo>
                      <a:pt x="99" y="393243"/>
                      <a:pt x="1734" y="394822"/>
                      <a:pt x="4187" y="394822"/>
                    </a:cubicBezTo>
                    <a:cubicBezTo>
                      <a:pt x="8275" y="394822"/>
                      <a:pt x="45064" y="367979"/>
                      <a:pt x="69182" y="317844"/>
                    </a:cubicBezTo>
                    <a:cubicBezTo>
                      <a:pt x="90029" y="274421"/>
                      <a:pt x="94935" y="230602"/>
                      <a:pt x="94935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1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97" name="Group 196" descr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\pt(U):=\{\F\text{ point}: U\in \F\}  $&#10;&#10;\end{document}&#10;" title="IguanaTex Vector Display">
              <a:extLst>
                <a:ext uri="{FF2B5EF4-FFF2-40B4-BE49-F238E27FC236}">
                  <a16:creationId xmlns:a16="http://schemas.microsoft.com/office/drawing/2014/main" id="{3F446EE6-E0DC-6152-8F13-2EAE8097C512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>
            <a:xfrm>
              <a:off x="600717" y="3696091"/>
              <a:ext cx="4801901" cy="394759"/>
              <a:chOff x="5675498" y="4730915"/>
              <a:chExt cx="4801901" cy="394759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D554BEC8-33E3-89FF-C961-06DADC1FE43C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675498" y="4852501"/>
                <a:ext cx="200025" cy="251067"/>
              </a:xfrm>
              <a:custGeom>
                <a:avLst/>
                <a:gdLst>
                  <a:gd name="connsiteX0" fmla="*/ 58502 w 200025"/>
                  <a:gd name="connsiteY0" fmla="*/ 26117 h 251067"/>
                  <a:gd name="connsiteX1" fmla="*/ 58502 w 200025"/>
                  <a:gd name="connsiteY1" fmla="*/ 63 h 251067"/>
                  <a:gd name="connsiteX2" fmla="*/ 77 w 200025"/>
                  <a:gd name="connsiteY2" fmla="*/ 4405 h 251067"/>
                  <a:gd name="connsiteX3" fmla="*/ 77 w 200025"/>
                  <a:gd name="connsiteY3" fmla="*/ 16643 h 251067"/>
                  <a:gd name="connsiteX4" fmla="*/ 31724 w 200025"/>
                  <a:gd name="connsiteY4" fmla="*/ 36381 h 251067"/>
                  <a:gd name="connsiteX5" fmla="*/ 31724 w 200025"/>
                  <a:gd name="connsiteY5" fmla="*/ 221128 h 251067"/>
                  <a:gd name="connsiteX6" fmla="*/ 77 w 200025"/>
                  <a:gd name="connsiteY6" fmla="*/ 238892 h 251067"/>
                  <a:gd name="connsiteX7" fmla="*/ 77 w 200025"/>
                  <a:gd name="connsiteY7" fmla="*/ 251130 h 251067"/>
                  <a:gd name="connsiteX8" fmla="*/ 45519 w 200025"/>
                  <a:gd name="connsiteY8" fmla="*/ 249946 h 251067"/>
                  <a:gd name="connsiteX9" fmla="*/ 91366 w 200025"/>
                  <a:gd name="connsiteY9" fmla="*/ 251130 h 251067"/>
                  <a:gd name="connsiteX10" fmla="*/ 91366 w 200025"/>
                  <a:gd name="connsiteY10" fmla="*/ 238892 h 251067"/>
                  <a:gd name="connsiteX11" fmla="*/ 59719 w 200025"/>
                  <a:gd name="connsiteY11" fmla="*/ 221128 h 251067"/>
                  <a:gd name="connsiteX12" fmla="*/ 59719 w 200025"/>
                  <a:gd name="connsiteY12" fmla="*/ 154809 h 251067"/>
                  <a:gd name="connsiteX13" fmla="*/ 59719 w 200025"/>
                  <a:gd name="connsiteY13" fmla="*/ 151256 h 251067"/>
                  <a:gd name="connsiteX14" fmla="*/ 109624 w 200025"/>
                  <a:gd name="connsiteY14" fmla="*/ 178889 h 251067"/>
                  <a:gd name="connsiteX15" fmla="*/ 200103 w 200025"/>
                  <a:gd name="connsiteY15" fmla="*/ 89278 h 251067"/>
                  <a:gd name="connsiteX16" fmla="*/ 115305 w 200025"/>
                  <a:gd name="connsiteY16" fmla="*/ 63 h 251067"/>
                  <a:gd name="connsiteX17" fmla="*/ 58502 w 200025"/>
                  <a:gd name="connsiteY17" fmla="*/ 26117 h 251067"/>
                  <a:gd name="connsiteX18" fmla="*/ 59719 w 200025"/>
                  <a:gd name="connsiteY18" fmla="*/ 129544 h 251067"/>
                  <a:gd name="connsiteX19" fmla="*/ 59719 w 200025"/>
                  <a:gd name="connsiteY19" fmla="*/ 41513 h 251067"/>
                  <a:gd name="connsiteX20" fmla="*/ 112059 w 200025"/>
                  <a:gd name="connsiteY20" fmla="*/ 9932 h 251067"/>
                  <a:gd name="connsiteX21" fmla="*/ 166427 w 200025"/>
                  <a:gd name="connsiteY21" fmla="*/ 89278 h 251067"/>
                  <a:gd name="connsiteX22" fmla="*/ 108001 w 200025"/>
                  <a:gd name="connsiteY22" fmla="*/ 170204 h 251067"/>
                  <a:gd name="connsiteX23" fmla="*/ 65400 w 200025"/>
                  <a:gd name="connsiteY23" fmla="*/ 146124 h 251067"/>
                  <a:gd name="connsiteX24" fmla="*/ 59719 w 200025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0025" h="251067">
                    <a:moveTo>
                      <a:pt x="58502" y="26117"/>
                    </a:moveTo>
                    <a:lnTo>
                      <a:pt x="58502" y="63"/>
                    </a:lnTo>
                    <a:lnTo>
                      <a:pt x="77" y="4405"/>
                    </a:lnTo>
                    <a:lnTo>
                      <a:pt x="77" y="16643"/>
                    </a:lnTo>
                    <a:cubicBezTo>
                      <a:pt x="28884" y="16643"/>
                      <a:pt x="31724" y="19011"/>
                      <a:pt x="31724" y="36381"/>
                    </a:cubicBezTo>
                    <a:lnTo>
                      <a:pt x="31724" y="221128"/>
                    </a:lnTo>
                    <a:cubicBezTo>
                      <a:pt x="31724" y="238892"/>
                      <a:pt x="27261" y="238892"/>
                      <a:pt x="77" y="238892"/>
                    </a:cubicBezTo>
                    <a:lnTo>
                      <a:pt x="77" y="251130"/>
                    </a:lnTo>
                    <a:cubicBezTo>
                      <a:pt x="13872" y="250735"/>
                      <a:pt x="34970" y="249946"/>
                      <a:pt x="45519" y="249946"/>
                    </a:cubicBezTo>
                    <a:cubicBezTo>
                      <a:pt x="56474" y="249946"/>
                      <a:pt x="77166" y="250735"/>
                      <a:pt x="91366" y="251130"/>
                    </a:cubicBezTo>
                    <a:lnTo>
                      <a:pt x="91366" y="238892"/>
                    </a:lnTo>
                    <a:cubicBezTo>
                      <a:pt x="64182" y="238892"/>
                      <a:pt x="59719" y="238892"/>
                      <a:pt x="59719" y="221128"/>
                    </a:cubicBezTo>
                    <a:lnTo>
                      <a:pt x="59719" y="154809"/>
                    </a:lnTo>
                    <a:lnTo>
                      <a:pt x="59719" y="151256"/>
                    </a:lnTo>
                    <a:cubicBezTo>
                      <a:pt x="61748" y="157572"/>
                      <a:pt x="78789" y="178889"/>
                      <a:pt x="109624" y="178889"/>
                    </a:cubicBezTo>
                    <a:cubicBezTo>
                      <a:pt x="157907" y="178889"/>
                      <a:pt x="200103" y="140202"/>
                      <a:pt x="200103" y="89278"/>
                    </a:cubicBezTo>
                    <a:cubicBezTo>
                      <a:pt x="200103" y="39144"/>
                      <a:pt x="160747" y="63"/>
                      <a:pt x="115305" y="63"/>
                    </a:cubicBezTo>
                    <a:cubicBezTo>
                      <a:pt x="83658" y="63"/>
                      <a:pt x="66617" y="17432"/>
                      <a:pt x="58502" y="26117"/>
                    </a:cubicBezTo>
                    <a:close/>
                    <a:moveTo>
                      <a:pt x="59719" y="129544"/>
                    </a:moveTo>
                    <a:lnTo>
                      <a:pt x="59719" y="41513"/>
                    </a:lnTo>
                    <a:cubicBezTo>
                      <a:pt x="71486" y="21380"/>
                      <a:pt x="91366" y="9932"/>
                      <a:pt x="112059" y="9932"/>
                    </a:cubicBezTo>
                    <a:cubicBezTo>
                      <a:pt x="141677" y="9932"/>
                      <a:pt x="166427" y="44671"/>
                      <a:pt x="166427" y="89278"/>
                    </a:cubicBezTo>
                    <a:cubicBezTo>
                      <a:pt x="166427" y="137044"/>
                      <a:pt x="138026" y="170204"/>
                      <a:pt x="108001" y="170204"/>
                    </a:cubicBezTo>
                    <a:cubicBezTo>
                      <a:pt x="91772" y="170204"/>
                      <a:pt x="76354" y="162309"/>
                      <a:pt x="65400" y="146124"/>
                    </a:cubicBezTo>
                    <a:cubicBezTo>
                      <a:pt x="59719" y="137834"/>
                      <a:pt x="59719" y="137439"/>
                      <a:pt x="59719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A45BF382-E47B-2CE3-D1EC-4636ADA46A3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5897254" y="4784207"/>
                <a:ext cx="126994" cy="247119"/>
              </a:xfrm>
              <a:custGeom>
                <a:avLst/>
                <a:gdLst>
                  <a:gd name="connsiteX0" fmla="*/ 62565 w 126994"/>
                  <a:gd name="connsiteY0" fmla="*/ 84936 h 247119"/>
                  <a:gd name="connsiteX1" fmla="*/ 120585 w 126994"/>
                  <a:gd name="connsiteY1" fmla="*/ 84936 h 247119"/>
                  <a:gd name="connsiteX2" fmla="*/ 120585 w 126994"/>
                  <a:gd name="connsiteY2" fmla="*/ 72699 h 247119"/>
                  <a:gd name="connsiteX3" fmla="*/ 62565 w 126994"/>
                  <a:gd name="connsiteY3" fmla="*/ 72699 h 247119"/>
                  <a:gd name="connsiteX4" fmla="*/ 62565 w 126994"/>
                  <a:gd name="connsiteY4" fmla="*/ 63 h 247119"/>
                  <a:gd name="connsiteX5" fmla="*/ 52422 w 126994"/>
                  <a:gd name="connsiteY5" fmla="*/ 63 h 247119"/>
                  <a:gd name="connsiteX6" fmla="*/ 82 w 126994"/>
                  <a:gd name="connsiteY6" fmla="*/ 76251 h 247119"/>
                  <a:gd name="connsiteX7" fmla="*/ 82 w 126994"/>
                  <a:gd name="connsiteY7" fmla="*/ 84936 h 247119"/>
                  <a:gd name="connsiteX8" fmla="*/ 34570 w 126994"/>
                  <a:gd name="connsiteY8" fmla="*/ 84936 h 247119"/>
                  <a:gd name="connsiteX9" fmla="*/ 34570 w 126994"/>
                  <a:gd name="connsiteY9" fmla="*/ 193890 h 247119"/>
                  <a:gd name="connsiteX10" fmla="*/ 86909 w 126994"/>
                  <a:gd name="connsiteY10" fmla="*/ 247182 h 247119"/>
                  <a:gd name="connsiteX11" fmla="*/ 127076 w 126994"/>
                  <a:gd name="connsiteY11" fmla="*/ 193890 h 247119"/>
                  <a:gd name="connsiteX12" fmla="*/ 127076 w 126994"/>
                  <a:gd name="connsiteY12" fmla="*/ 171388 h 247119"/>
                  <a:gd name="connsiteX13" fmla="*/ 116933 w 126994"/>
                  <a:gd name="connsiteY13" fmla="*/ 171388 h 247119"/>
                  <a:gd name="connsiteX14" fmla="*/ 116933 w 126994"/>
                  <a:gd name="connsiteY14" fmla="*/ 193100 h 247119"/>
                  <a:gd name="connsiteX15" fmla="*/ 89749 w 126994"/>
                  <a:gd name="connsiteY15" fmla="*/ 237313 h 247119"/>
                  <a:gd name="connsiteX16" fmla="*/ 62565 w 126994"/>
                  <a:gd name="connsiteY16" fmla="*/ 194679 h 247119"/>
                  <a:gd name="connsiteX17" fmla="*/ 62565 w 126994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994" h="247119">
                    <a:moveTo>
                      <a:pt x="62565" y="84936"/>
                    </a:moveTo>
                    <a:lnTo>
                      <a:pt x="120585" y="84936"/>
                    </a:lnTo>
                    <a:lnTo>
                      <a:pt x="120585" y="72699"/>
                    </a:lnTo>
                    <a:lnTo>
                      <a:pt x="62565" y="72699"/>
                    </a:lnTo>
                    <a:lnTo>
                      <a:pt x="62565" y="63"/>
                    </a:lnTo>
                    <a:lnTo>
                      <a:pt x="52422" y="63"/>
                    </a:lnTo>
                    <a:cubicBezTo>
                      <a:pt x="52016" y="32433"/>
                      <a:pt x="39844" y="74672"/>
                      <a:pt x="82" y="76251"/>
                    </a:cubicBezTo>
                    <a:lnTo>
                      <a:pt x="82" y="84936"/>
                    </a:lnTo>
                    <a:lnTo>
                      <a:pt x="34570" y="84936"/>
                    </a:lnTo>
                    <a:lnTo>
                      <a:pt x="34570" y="193890"/>
                    </a:lnTo>
                    <a:cubicBezTo>
                      <a:pt x="34570" y="242445"/>
                      <a:pt x="72303" y="247182"/>
                      <a:pt x="86909" y="247182"/>
                    </a:cubicBezTo>
                    <a:cubicBezTo>
                      <a:pt x="115716" y="247182"/>
                      <a:pt x="127076" y="219154"/>
                      <a:pt x="127076" y="193890"/>
                    </a:cubicBezTo>
                    <a:lnTo>
                      <a:pt x="127076" y="171388"/>
                    </a:lnTo>
                    <a:lnTo>
                      <a:pt x="116933" y="171388"/>
                    </a:lnTo>
                    <a:lnTo>
                      <a:pt x="116933" y="193100"/>
                    </a:lnTo>
                    <a:cubicBezTo>
                      <a:pt x="116933" y="222312"/>
                      <a:pt x="104761" y="237313"/>
                      <a:pt x="89749" y="237313"/>
                    </a:cubicBezTo>
                    <a:cubicBezTo>
                      <a:pt x="62565" y="237313"/>
                      <a:pt x="62565" y="201390"/>
                      <a:pt x="62565" y="194679"/>
                    </a:cubicBezTo>
                    <a:lnTo>
                      <a:pt x="62565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9D7F2728-DE53-0EBC-FF9F-D901935A566C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6087497" y="4730915"/>
                <a:ext cx="94129" cy="394759"/>
              </a:xfrm>
              <a:custGeom>
                <a:avLst/>
                <a:gdLst>
                  <a:gd name="connsiteX0" fmla="*/ 94216 w 94129"/>
                  <a:gd name="connsiteY0" fmla="*/ 390875 h 394759"/>
                  <a:gd name="connsiteX1" fmla="*/ 87319 w 94129"/>
                  <a:gd name="connsiteY1" fmla="*/ 382190 h 394759"/>
                  <a:gd name="connsiteX2" fmla="*/ 23619 w 94129"/>
                  <a:gd name="connsiteY2" fmla="*/ 197443 h 394759"/>
                  <a:gd name="connsiteX3" fmla="*/ 88942 w 94129"/>
                  <a:gd name="connsiteY3" fmla="*/ 10721 h 394759"/>
                  <a:gd name="connsiteX4" fmla="*/ 94216 w 94129"/>
                  <a:gd name="connsiteY4" fmla="*/ 4010 h 394759"/>
                  <a:gd name="connsiteX5" fmla="*/ 90159 w 94129"/>
                  <a:gd name="connsiteY5" fmla="*/ 63 h 394759"/>
                  <a:gd name="connsiteX6" fmla="*/ 25647 w 94129"/>
                  <a:gd name="connsiteY6" fmla="*/ 77041 h 394759"/>
                  <a:gd name="connsiteX7" fmla="*/ 86 w 94129"/>
                  <a:gd name="connsiteY7" fmla="*/ 197443 h 394759"/>
                  <a:gd name="connsiteX8" fmla="*/ 26864 w 94129"/>
                  <a:gd name="connsiteY8" fmla="*/ 320608 h 394759"/>
                  <a:gd name="connsiteX9" fmla="*/ 90159 w 94129"/>
                  <a:gd name="connsiteY9" fmla="*/ 394822 h 394759"/>
                  <a:gd name="connsiteX10" fmla="*/ 94216 w 94129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29" h="394759">
                    <a:moveTo>
                      <a:pt x="94216" y="390875"/>
                    </a:moveTo>
                    <a:cubicBezTo>
                      <a:pt x="94216" y="389691"/>
                      <a:pt x="94216" y="388901"/>
                      <a:pt x="87319" y="382190"/>
                    </a:cubicBezTo>
                    <a:cubicBezTo>
                      <a:pt x="36602" y="332450"/>
                      <a:pt x="23619" y="257841"/>
                      <a:pt x="23619" y="197443"/>
                    </a:cubicBezTo>
                    <a:cubicBezTo>
                      <a:pt x="23619" y="128754"/>
                      <a:pt x="39036" y="60066"/>
                      <a:pt x="88942" y="10721"/>
                    </a:cubicBezTo>
                    <a:cubicBezTo>
                      <a:pt x="94216" y="5984"/>
                      <a:pt x="94216" y="5195"/>
                      <a:pt x="94216" y="4010"/>
                    </a:cubicBezTo>
                    <a:cubicBezTo>
                      <a:pt x="94216" y="1247"/>
                      <a:pt x="92593" y="63"/>
                      <a:pt x="90159" y="63"/>
                    </a:cubicBezTo>
                    <a:cubicBezTo>
                      <a:pt x="86101" y="63"/>
                      <a:pt x="49585" y="26906"/>
                      <a:pt x="25647" y="77041"/>
                    </a:cubicBezTo>
                    <a:cubicBezTo>
                      <a:pt x="4955" y="120464"/>
                      <a:pt x="86" y="164283"/>
                      <a:pt x="86" y="197443"/>
                    </a:cubicBezTo>
                    <a:cubicBezTo>
                      <a:pt x="86" y="228234"/>
                      <a:pt x="4549" y="276000"/>
                      <a:pt x="26864" y="320608"/>
                    </a:cubicBezTo>
                    <a:cubicBezTo>
                      <a:pt x="51208" y="369163"/>
                      <a:pt x="86101" y="394822"/>
                      <a:pt x="90159" y="394822"/>
                    </a:cubicBezTo>
                    <a:cubicBezTo>
                      <a:pt x="92593" y="394822"/>
                      <a:pt x="94216" y="393638"/>
                      <a:pt x="94216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363B0A97-4E9C-2CC5-90CB-5F98651A47A2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6232299" y="4757363"/>
                <a:ext cx="281172" cy="278305"/>
              </a:xfrm>
              <a:custGeom>
                <a:avLst/>
                <a:gdLst>
                  <a:gd name="connsiteX0" fmla="*/ 230546 w 281172"/>
                  <a:gd name="connsiteY0" fmla="*/ 41513 h 278305"/>
                  <a:gd name="connsiteX1" fmla="*/ 274365 w 281172"/>
                  <a:gd name="connsiteY1" fmla="*/ 12300 h 278305"/>
                  <a:gd name="connsiteX2" fmla="*/ 281262 w 281172"/>
                  <a:gd name="connsiteY2" fmla="*/ 4405 h 278305"/>
                  <a:gd name="connsiteX3" fmla="*/ 275988 w 281172"/>
                  <a:gd name="connsiteY3" fmla="*/ 63 h 278305"/>
                  <a:gd name="connsiteX4" fmla="*/ 234603 w 281172"/>
                  <a:gd name="connsiteY4" fmla="*/ 1247 h 278305"/>
                  <a:gd name="connsiteX5" fmla="*/ 192407 w 281172"/>
                  <a:gd name="connsiteY5" fmla="*/ 63 h 278305"/>
                  <a:gd name="connsiteX6" fmla="*/ 185104 w 281172"/>
                  <a:gd name="connsiteY6" fmla="*/ 7958 h 278305"/>
                  <a:gd name="connsiteX7" fmla="*/ 192407 w 281172"/>
                  <a:gd name="connsiteY7" fmla="*/ 12300 h 278305"/>
                  <a:gd name="connsiteX8" fmla="*/ 219997 w 281172"/>
                  <a:gd name="connsiteY8" fmla="*/ 29670 h 278305"/>
                  <a:gd name="connsiteX9" fmla="*/ 218780 w 281172"/>
                  <a:gd name="connsiteY9" fmla="*/ 37960 h 278305"/>
                  <a:gd name="connsiteX10" fmla="*/ 182264 w 281172"/>
                  <a:gd name="connsiteY10" fmla="*/ 178889 h 278305"/>
                  <a:gd name="connsiteX11" fmla="*/ 81236 w 281172"/>
                  <a:gd name="connsiteY11" fmla="*/ 266131 h 278305"/>
                  <a:gd name="connsiteX12" fmla="*/ 31737 w 281172"/>
                  <a:gd name="connsiteY12" fmla="*/ 214812 h 278305"/>
                  <a:gd name="connsiteX13" fmla="*/ 36200 w 281172"/>
                  <a:gd name="connsiteY13" fmla="*/ 184021 h 278305"/>
                  <a:gd name="connsiteX14" fmla="*/ 75556 w 281172"/>
                  <a:gd name="connsiteY14" fmla="*/ 30459 h 278305"/>
                  <a:gd name="connsiteX15" fmla="*/ 109638 w 281172"/>
                  <a:gd name="connsiteY15" fmla="*/ 12300 h 278305"/>
                  <a:gd name="connsiteX16" fmla="*/ 123433 w 281172"/>
                  <a:gd name="connsiteY16" fmla="*/ 4405 h 278305"/>
                  <a:gd name="connsiteX17" fmla="*/ 117752 w 281172"/>
                  <a:gd name="connsiteY17" fmla="*/ 63 h 278305"/>
                  <a:gd name="connsiteX18" fmla="*/ 65819 w 281172"/>
                  <a:gd name="connsiteY18" fmla="*/ 1247 h 278305"/>
                  <a:gd name="connsiteX19" fmla="*/ 13479 w 281172"/>
                  <a:gd name="connsiteY19" fmla="*/ 63 h 278305"/>
                  <a:gd name="connsiteX20" fmla="*/ 5770 w 281172"/>
                  <a:gd name="connsiteY20" fmla="*/ 7958 h 278305"/>
                  <a:gd name="connsiteX21" fmla="*/ 17131 w 281172"/>
                  <a:gd name="connsiteY21" fmla="*/ 12300 h 278305"/>
                  <a:gd name="connsiteX22" fmla="*/ 32549 w 281172"/>
                  <a:gd name="connsiteY22" fmla="*/ 13090 h 278305"/>
                  <a:gd name="connsiteX23" fmla="*/ 43503 w 281172"/>
                  <a:gd name="connsiteY23" fmla="*/ 19406 h 278305"/>
                  <a:gd name="connsiteX24" fmla="*/ 36606 w 281172"/>
                  <a:gd name="connsiteY24" fmla="*/ 47434 h 278305"/>
                  <a:gd name="connsiteX25" fmla="*/ 27680 w 281172"/>
                  <a:gd name="connsiteY25" fmla="*/ 82173 h 278305"/>
                  <a:gd name="connsiteX26" fmla="*/ 2930 w 281172"/>
                  <a:gd name="connsiteY26" fmla="*/ 179678 h 278305"/>
                  <a:gd name="connsiteX27" fmla="*/ 90 w 281172"/>
                  <a:gd name="connsiteY27" fmla="*/ 202574 h 278305"/>
                  <a:gd name="connsiteX28" fmla="*/ 79614 w 281172"/>
                  <a:gd name="connsiteY28" fmla="*/ 278368 h 278305"/>
                  <a:gd name="connsiteX29" fmla="*/ 194436 w 281172"/>
                  <a:gd name="connsiteY29" fmla="*/ 181652 h 278305"/>
                  <a:gd name="connsiteX30" fmla="*/ 230546 w 281172"/>
                  <a:gd name="connsiteY30" fmla="*/ 41513 h 27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172" h="278305">
                    <a:moveTo>
                      <a:pt x="230546" y="41513"/>
                    </a:moveTo>
                    <a:cubicBezTo>
                      <a:pt x="234603" y="25327"/>
                      <a:pt x="241906" y="13485"/>
                      <a:pt x="274365" y="12300"/>
                    </a:cubicBezTo>
                    <a:cubicBezTo>
                      <a:pt x="276394" y="12300"/>
                      <a:pt x="281262" y="11906"/>
                      <a:pt x="281262" y="4405"/>
                    </a:cubicBezTo>
                    <a:cubicBezTo>
                      <a:pt x="281262" y="4010"/>
                      <a:pt x="281262" y="63"/>
                      <a:pt x="275988" y="63"/>
                    </a:cubicBezTo>
                    <a:cubicBezTo>
                      <a:pt x="262599" y="63"/>
                      <a:pt x="248398" y="1247"/>
                      <a:pt x="234603" y="1247"/>
                    </a:cubicBezTo>
                    <a:cubicBezTo>
                      <a:pt x="220808" y="1247"/>
                      <a:pt x="205796" y="63"/>
                      <a:pt x="192407" y="63"/>
                    </a:cubicBezTo>
                    <a:cubicBezTo>
                      <a:pt x="189973" y="63"/>
                      <a:pt x="185104" y="63"/>
                      <a:pt x="185104" y="7958"/>
                    </a:cubicBezTo>
                    <a:cubicBezTo>
                      <a:pt x="185104" y="12300"/>
                      <a:pt x="189161" y="12300"/>
                      <a:pt x="192407" y="12300"/>
                    </a:cubicBezTo>
                    <a:cubicBezTo>
                      <a:pt x="215534" y="12695"/>
                      <a:pt x="219997" y="20985"/>
                      <a:pt x="219997" y="29670"/>
                    </a:cubicBezTo>
                    <a:cubicBezTo>
                      <a:pt x="219997" y="30854"/>
                      <a:pt x="219185" y="36775"/>
                      <a:pt x="218780" y="37960"/>
                    </a:cubicBezTo>
                    <a:lnTo>
                      <a:pt x="182264" y="178889"/>
                    </a:lnTo>
                    <a:cubicBezTo>
                      <a:pt x="168469" y="231787"/>
                      <a:pt x="121810" y="266131"/>
                      <a:pt x="81236" y="266131"/>
                    </a:cubicBezTo>
                    <a:cubicBezTo>
                      <a:pt x="53647" y="266131"/>
                      <a:pt x="31737" y="248761"/>
                      <a:pt x="31737" y="214812"/>
                    </a:cubicBezTo>
                    <a:cubicBezTo>
                      <a:pt x="31737" y="214023"/>
                      <a:pt x="31737" y="201390"/>
                      <a:pt x="36200" y="184021"/>
                    </a:cubicBezTo>
                    <a:lnTo>
                      <a:pt x="75556" y="30459"/>
                    </a:lnTo>
                    <a:cubicBezTo>
                      <a:pt x="79208" y="16248"/>
                      <a:pt x="80019" y="12300"/>
                      <a:pt x="109638" y="12300"/>
                    </a:cubicBezTo>
                    <a:cubicBezTo>
                      <a:pt x="120187" y="12300"/>
                      <a:pt x="123433" y="12300"/>
                      <a:pt x="123433" y="4405"/>
                    </a:cubicBezTo>
                    <a:cubicBezTo>
                      <a:pt x="123433" y="63"/>
                      <a:pt x="118970" y="63"/>
                      <a:pt x="117752" y="63"/>
                    </a:cubicBezTo>
                    <a:cubicBezTo>
                      <a:pt x="106392" y="63"/>
                      <a:pt x="77179" y="1247"/>
                      <a:pt x="65819" y="1247"/>
                    </a:cubicBezTo>
                    <a:cubicBezTo>
                      <a:pt x="54052" y="1247"/>
                      <a:pt x="25245" y="63"/>
                      <a:pt x="13479" y="63"/>
                    </a:cubicBezTo>
                    <a:cubicBezTo>
                      <a:pt x="10233" y="63"/>
                      <a:pt x="5770" y="63"/>
                      <a:pt x="5770" y="7958"/>
                    </a:cubicBezTo>
                    <a:cubicBezTo>
                      <a:pt x="5770" y="12300"/>
                      <a:pt x="9422" y="12300"/>
                      <a:pt x="17131" y="12300"/>
                    </a:cubicBezTo>
                    <a:cubicBezTo>
                      <a:pt x="17942" y="12300"/>
                      <a:pt x="25651" y="12300"/>
                      <a:pt x="32549" y="13090"/>
                    </a:cubicBezTo>
                    <a:cubicBezTo>
                      <a:pt x="39852" y="13879"/>
                      <a:pt x="43503" y="14274"/>
                      <a:pt x="43503" y="19406"/>
                    </a:cubicBezTo>
                    <a:cubicBezTo>
                      <a:pt x="43503" y="21775"/>
                      <a:pt x="39040" y="38354"/>
                      <a:pt x="36606" y="47434"/>
                    </a:cubicBezTo>
                    <a:lnTo>
                      <a:pt x="27680" y="82173"/>
                    </a:lnTo>
                    <a:cubicBezTo>
                      <a:pt x="24028" y="97568"/>
                      <a:pt x="4553" y="172178"/>
                      <a:pt x="2930" y="179678"/>
                    </a:cubicBezTo>
                    <a:cubicBezTo>
                      <a:pt x="90" y="190732"/>
                      <a:pt x="90" y="196653"/>
                      <a:pt x="90" y="202574"/>
                    </a:cubicBezTo>
                    <a:cubicBezTo>
                      <a:pt x="90" y="250735"/>
                      <a:pt x="37012" y="278368"/>
                      <a:pt x="79614" y="278368"/>
                    </a:cubicBezTo>
                    <a:cubicBezTo>
                      <a:pt x="130736" y="278368"/>
                      <a:pt x="181047" y="233760"/>
                      <a:pt x="194436" y="181652"/>
                    </a:cubicBezTo>
                    <a:lnTo>
                      <a:pt x="230546" y="41513"/>
                    </a:ln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4F065EB-E103-EBAD-B0CA-12CD82F5CDD6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6549502" y="4730915"/>
                <a:ext cx="94129" cy="394759"/>
              </a:xfrm>
              <a:custGeom>
                <a:avLst/>
                <a:gdLst>
                  <a:gd name="connsiteX0" fmla="*/ 94228 w 94129"/>
                  <a:gd name="connsiteY0" fmla="*/ 197443 h 394759"/>
                  <a:gd name="connsiteX1" fmla="*/ 67449 w 94129"/>
                  <a:gd name="connsiteY1" fmla="*/ 74278 h 394759"/>
                  <a:gd name="connsiteX2" fmla="*/ 4155 w 94129"/>
                  <a:gd name="connsiteY2" fmla="*/ 63 h 394759"/>
                  <a:gd name="connsiteX3" fmla="*/ 98 w 94129"/>
                  <a:gd name="connsiteY3" fmla="*/ 4010 h 394759"/>
                  <a:gd name="connsiteX4" fmla="*/ 7807 w 94129"/>
                  <a:gd name="connsiteY4" fmla="*/ 13090 h 394759"/>
                  <a:gd name="connsiteX5" fmla="*/ 70695 w 94129"/>
                  <a:gd name="connsiteY5" fmla="*/ 197443 h 394759"/>
                  <a:gd name="connsiteX6" fmla="*/ 5372 w 94129"/>
                  <a:gd name="connsiteY6" fmla="*/ 384164 h 394759"/>
                  <a:gd name="connsiteX7" fmla="*/ 98 w 94129"/>
                  <a:gd name="connsiteY7" fmla="*/ 390875 h 394759"/>
                  <a:gd name="connsiteX8" fmla="*/ 4155 w 94129"/>
                  <a:gd name="connsiteY8" fmla="*/ 394822 h 394759"/>
                  <a:gd name="connsiteX9" fmla="*/ 68667 w 94129"/>
                  <a:gd name="connsiteY9" fmla="*/ 317844 h 394759"/>
                  <a:gd name="connsiteX10" fmla="*/ 94228 w 94129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29" h="394759">
                    <a:moveTo>
                      <a:pt x="94228" y="197443"/>
                    </a:moveTo>
                    <a:cubicBezTo>
                      <a:pt x="94228" y="166651"/>
                      <a:pt x="89765" y="118885"/>
                      <a:pt x="67449" y="74278"/>
                    </a:cubicBezTo>
                    <a:cubicBezTo>
                      <a:pt x="43106" y="25722"/>
                      <a:pt x="8213" y="63"/>
                      <a:pt x="4155" y="63"/>
                    </a:cubicBezTo>
                    <a:cubicBezTo>
                      <a:pt x="1721" y="63"/>
                      <a:pt x="98" y="1642"/>
                      <a:pt x="98" y="4010"/>
                    </a:cubicBezTo>
                    <a:cubicBezTo>
                      <a:pt x="98" y="5195"/>
                      <a:pt x="98" y="5984"/>
                      <a:pt x="7807" y="13090"/>
                    </a:cubicBezTo>
                    <a:cubicBezTo>
                      <a:pt x="47569" y="52171"/>
                      <a:pt x="70695" y="114938"/>
                      <a:pt x="70695" y="197443"/>
                    </a:cubicBezTo>
                    <a:cubicBezTo>
                      <a:pt x="70695" y="264946"/>
                      <a:pt x="55683" y="334424"/>
                      <a:pt x="5372" y="384164"/>
                    </a:cubicBezTo>
                    <a:cubicBezTo>
                      <a:pt x="98" y="388901"/>
                      <a:pt x="98" y="389691"/>
                      <a:pt x="98" y="390875"/>
                    </a:cubicBezTo>
                    <a:cubicBezTo>
                      <a:pt x="98" y="393243"/>
                      <a:pt x="1721" y="394822"/>
                      <a:pt x="4155" y="394822"/>
                    </a:cubicBezTo>
                    <a:cubicBezTo>
                      <a:pt x="8213" y="394822"/>
                      <a:pt x="44728" y="367979"/>
                      <a:pt x="68667" y="317844"/>
                    </a:cubicBezTo>
                    <a:cubicBezTo>
                      <a:pt x="89359" y="274421"/>
                      <a:pt x="94228" y="230602"/>
                      <a:pt x="94228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93AACA23-BCF8-F2A7-0DB8-D6E632740A3E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6831754" y="4856843"/>
                <a:ext cx="43007" cy="170141"/>
              </a:xfrm>
              <a:custGeom>
                <a:avLst/>
                <a:gdLst>
                  <a:gd name="connsiteX0" fmla="*/ 43112 w 43007"/>
                  <a:gd name="connsiteY0" fmla="*/ 20985 h 170141"/>
                  <a:gd name="connsiteX1" fmla="*/ 21608 w 43007"/>
                  <a:gd name="connsiteY1" fmla="*/ 63 h 170141"/>
                  <a:gd name="connsiteX2" fmla="*/ 105 w 43007"/>
                  <a:gd name="connsiteY2" fmla="*/ 20985 h 170141"/>
                  <a:gd name="connsiteX3" fmla="*/ 21608 w 43007"/>
                  <a:gd name="connsiteY3" fmla="*/ 41907 h 170141"/>
                  <a:gd name="connsiteX4" fmla="*/ 43112 w 43007"/>
                  <a:gd name="connsiteY4" fmla="*/ 20985 h 170141"/>
                  <a:gd name="connsiteX5" fmla="*/ 43112 w 43007"/>
                  <a:gd name="connsiteY5" fmla="*/ 149282 h 170141"/>
                  <a:gd name="connsiteX6" fmla="*/ 21608 w 43007"/>
                  <a:gd name="connsiteY6" fmla="*/ 128360 h 170141"/>
                  <a:gd name="connsiteX7" fmla="*/ 105 w 43007"/>
                  <a:gd name="connsiteY7" fmla="*/ 149282 h 170141"/>
                  <a:gd name="connsiteX8" fmla="*/ 21608 w 43007"/>
                  <a:gd name="connsiteY8" fmla="*/ 170204 h 170141"/>
                  <a:gd name="connsiteX9" fmla="*/ 43112 w 43007"/>
                  <a:gd name="connsiteY9" fmla="*/ 149282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007" h="170141">
                    <a:moveTo>
                      <a:pt x="43112" y="20985"/>
                    </a:moveTo>
                    <a:cubicBezTo>
                      <a:pt x="43112" y="9537"/>
                      <a:pt x="33375" y="63"/>
                      <a:pt x="21608" y="63"/>
                    </a:cubicBezTo>
                    <a:cubicBezTo>
                      <a:pt x="9842" y="63"/>
                      <a:pt x="105" y="9537"/>
                      <a:pt x="105" y="20985"/>
                    </a:cubicBezTo>
                    <a:cubicBezTo>
                      <a:pt x="105" y="32433"/>
                      <a:pt x="9842" y="41907"/>
                      <a:pt x="21608" y="41907"/>
                    </a:cubicBezTo>
                    <a:cubicBezTo>
                      <a:pt x="33375" y="41907"/>
                      <a:pt x="43112" y="32433"/>
                      <a:pt x="43112" y="20985"/>
                    </a:cubicBezTo>
                    <a:close/>
                    <a:moveTo>
                      <a:pt x="43112" y="149282"/>
                    </a:moveTo>
                    <a:cubicBezTo>
                      <a:pt x="43112" y="137834"/>
                      <a:pt x="33375" y="128360"/>
                      <a:pt x="21608" y="128360"/>
                    </a:cubicBezTo>
                    <a:cubicBezTo>
                      <a:pt x="9842" y="128360"/>
                      <a:pt x="105" y="137834"/>
                      <a:pt x="105" y="149282"/>
                    </a:cubicBezTo>
                    <a:cubicBezTo>
                      <a:pt x="105" y="160730"/>
                      <a:pt x="9842" y="170204"/>
                      <a:pt x="21608" y="170204"/>
                    </a:cubicBezTo>
                    <a:cubicBezTo>
                      <a:pt x="33375" y="170204"/>
                      <a:pt x="43112" y="160730"/>
                      <a:pt x="43112" y="14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ED5764A-FF6A-54EE-9C80-85727FEEC30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6932286" y="4882108"/>
                <a:ext cx="269811" cy="92373"/>
              </a:xfrm>
              <a:custGeom>
                <a:avLst/>
                <a:gdLst>
                  <a:gd name="connsiteX0" fmla="*/ 256124 w 269811"/>
                  <a:gd name="connsiteY0" fmla="*/ 15853 h 92373"/>
                  <a:gd name="connsiteX1" fmla="*/ 269919 w 269811"/>
                  <a:gd name="connsiteY1" fmla="*/ 7958 h 92373"/>
                  <a:gd name="connsiteX2" fmla="*/ 256530 w 269811"/>
                  <a:gd name="connsiteY2" fmla="*/ 63 h 92373"/>
                  <a:gd name="connsiteX3" fmla="*/ 13496 w 269811"/>
                  <a:gd name="connsiteY3" fmla="*/ 63 h 92373"/>
                  <a:gd name="connsiteX4" fmla="*/ 107 w 269811"/>
                  <a:gd name="connsiteY4" fmla="*/ 7958 h 92373"/>
                  <a:gd name="connsiteX5" fmla="*/ 13902 w 269811"/>
                  <a:gd name="connsiteY5" fmla="*/ 15853 h 92373"/>
                  <a:gd name="connsiteX6" fmla="*/ 256124 w 269811"/>
                  <a:gd name="connsiteY6" fmla="*/ 15853 h 92373"/>
                  <a:gd name="connsiteX7" fmla="*/ 256530 w 269811"/>
                  <a:gd name="connsiteY7" fmla="*/ 92437 h 92373"/>
                  <a:gd name="connsiteX8" fmla="*/ 269919 w 269811"/>
                  <a:gd name="connsiteY8" fmla="*/ 84541 h 92373"/>
                  <a:gd name="connsiteX9" fmla="*/ 256124 w 269811"/>
                  <a:gd name="connsiteY9" fmla="*/ 76646 h 92373"/>
                  <a:gd name="connsiteX10" fmla="*/ 13902 w 269811"/>
                  <a:gd name="connsiteY10" fmla="*/ 76646 h 92373"/>
                  <a:gd name="connsiteX11" fmla="*/ 107 w 269811"/>
                  <a:gd name="connsiteY11" fmla="*/ 84541 h 92373"/>
                  <a:gd name="connsiteX12" fmla="*/ 13496 w 269811"/>
                  <a:gd name="connsiteY12" fmla="*/ 92437 h 92373"/>
                  <a:gd name="connsiteX13" fmla="*/ 256530 w 269811"/>
                  <a:gd name="connsiteY13" fmla="*/ 9243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811" h="92373">
                    <a:moveTo>
                      <a:pt x="256124" y="15853"/>
                    </a:moveTo>
                    <a:cubicBezTo>
                      <a:pt x="262210" y="15853"/>
                      <a:pt x="269919" y="15853"/>
                      <a:pt x="269919" y="7958"/>
                    </a:cubicBezTo>
                    <a:cubicBezTo>
                      <a:pt x="269919" y="63"/>
                      <a:pt x="262210" y="63"/>
                      <a:pt x="256530" y="63"/>
                    </a:cubicBezTo>
                    <a:lnTo>
                      <a:pt x="13496" y="63"/>
                    </a:lnTo>
                    <a:cubicBezTo>
                      <a:pt x="7816" y="63"/>
                      <a:pt x="107" y="63"/>
                      <a:pt x="107" y="7958"/>
                    </a:cubicBezTo>
                    <a:cubicBezTo>
                      <a:pt x="107" y="15853"/>
                      <a:pt x="7816" y="15853"/>
                      <a:pt x="13902" y="15853"/>
                    </a:cubicBezTo>
                    <a:lnTo>
                      <a:pt x="256124" y="15853"/>
                    </a:lnTo>
                    <a:close/>
                    <a:moveTo>
                      <a:pt x="256530" y="92437"/>
                    </a:moveTo>
                    <a:cubicBezTo>
                      <a:pt x="262210" y="92437"/>
                      <a:pt x="269919" y="92437"/>
                      <a:pt x="269919" y="84541"/>
                    </a:cubicBezTo>
                    <a:cubicBezTo>
                      <a:pt x="269919" y="76646"/>
                      <a:pt x="262210" y="76646"/>
                      <a:pt x="256124" y="76646"/>
                    </a:cubicBezTo>
                    <a:lnTo>
                      <a:pt x="13902" y="76646"/>
                    </a:lnTo>
                    <a:cubicBezTo>
                      <a:pt x="7816" y="76646"/>
                      <a:pt x="107" y="76646"/>
                      <a:pt x="107" y="84541"/>
                    </a:cubicBezTo>
                    <a:cubicBezTo>
                      <a:pt x="107" y="92437"/>
                      <a:pt x="7816" y="92437"/>
                      <a:pt x="13496" y="92437"/>
                    </a:cubicBezTo>
                    <a:lnTo>
                      <a:pt x="256530" y="92437"/>
                    </a:ln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B96CA25E-7CAC-3BE2-5365-D7F5F7A7AB4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7367049" y="4730915"/>
                <a:ext cx="144034" cy="394759"/>
              </a:xfrm>
              <a:custGeom>
                <a:avLst/>
                <a:gdLst>
                  <a:gd name="connsiteX0" fmla="*/ 85727 w 144034"/>
                  <a:gd name="connsiteY0" fmla="*/ 52566 h 394759"/>
                  <a:gd name="connsiteX1" fmla="*/ 140501 w 144034"/>
                  <a:gd name="connsiteY1" fmla="*/ 8747 h 394759"/>
                  <a:gd name="connsiteX2" fmla="*/ 144153 w 144034"/>
                  <a:gd name="connsiteY2" fmla="*/ 4405 h 394759"/>
                  <a:gd name="connsiteX3" fmla="*/ 136444 w 144034"/>
                  <a:gd name="connsiteY3" fmla="*/ 63 h 394759"/>
                  <a:gd name="connsiteX4" fmla="*/ 58543 w 144034"/>
                  <a:gd name="connsiteY4" fmla="*/ 49408 h 394759"/>
                  <a:gd name="connsiteX5" fmla="*/ 58543 w 144034"/>
                  <a:gd name="connsiteY5" fmla="*/ 139413 h 394759"/>
                  <a:gd name="connsiteX6" fmla="*/ 42314 w 144034"/>
                  <a:gd name="connsiteY6" fmla="*/ 180468 h 394759"/>
                  <a:gd name="connsiteX7" fmla="*/ 3769 w 144034"/>
                  <a:gd name="connsiteY7" fmla="*/ 193100 h 394759"/>
                  <a:gd name="connsiteX8" fmla="*/ 118 w 144034"/>
                  <a:gd name="connsiteY8" fmla="*/ 197443 h 394759"/>
                  <a:gd name="connsiteX9" fmla="*/ 6610 w 144034"/>
                  <a:gd name="connsiteY9" fmla="*/ 201785 h 394759"/>
                  <a:gd name="connsiteX10" fmla="*/ 57326 w 144034"/>
                  <a:gd name="connsiteY10" fmla="*/ 236919 h 394759"/>
                  <a:gd name="connsiteX11" fmla="*/ 58543 w 144034"/>
                  <a:gd name="connsiteY11" fmla="*/ 256262 h 394759"/>
                  <a:gd name="connsiteX12" fmla="*/ 58543 w 144034"/>
                  <a:gd name="connsiteY12" fmla="*/ 334424 h 394759"/>
                  <a:gd name="connsiteX13" fmla="*/ 78018 w 144034"/>
                  <a:gd name="connsiteY13" fmla="*/ 378637 h 394759"/>
                  <a:gd name="connsiteX14" fmla="*/ 136444 w 144034"/>
                  <a:gd name="connsiteY14" fmla="*/ 394822 h 394759"/>
                  <a:gd name="connsiteX15" fmla="*/ 144153 w 144034"/>
                  <a:gd name="connsiteY15" fmla="*/ 390480 h 394759"/>
                  <a:gd name="connsiteX16" fmla="*/ 137661 w 144034"/>
                  <a:gd name="connsiteY16" fmla="*/ 386138 h 394759"/>
                  <a:gd name="connsiteX17" fmla="*/ 86945 w 144034"/>
                  <a:gd name="connsiteY17" fmla="*/ 351794 h 394759"/>
                  <a:gd name="connsiteX18" fmla="*/ 85727 w 144034"/>
                  <a:gd name="connsiteY18" fmla="*/ 333240 h 394759"/>
                  <a:gd name="connsiteX19" fmla="*/ 85727 w 144034"/>
                  <a:gd name="connsiteY19" fmla="*/ 250340 h 394759"/>
                  <a:gd name="connsiteX20" fmla="*/ 69498 w 144034"/>
                  <a:gd name="connsiteY20" fmla="*/ 212838 h 394759"/>
                  <a:gd name="connsiteX21" fmla="*/ 37851 w 144034"/>
                  <a:gd name="connsiteY21" fmla="*/ 197443 h 394759"/>
                  <a:gd name="connsiteX22" fmla="*/ 85727 w 144034"/>
                  <a:gd name="connsiteY22" fmla="*/ 147308 h 394759"/>
                  <a:gd name="connsiteX23" fmla="*/ 85727 w 144034"/>
                  <a:gd name="connsiteY23" fmla="*/ 52566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4034" h="394759">
                    <a:moveTo>
                      <a:pt x="85727" y="52566"/>
                    </a:moveTo>
                    <a:cubicBezTo>
                      <a:pt x="85727" y="36775"/>
                      <a:pt x="96276" y="11511"/>
                      <a:pt x="140501" y="8747"/>
                    </a:cubicBezTo>
                    <a:cubicBezTo>
                      <a:pt x="142530" y="8353"/>
                      <a:pt x="144153" y="6774"/>
                      <a:pt x="144153" y="4405"/>
                    </a:cubicBezTo>
                    <a:cubicBezTo>
                      <a:pt x="144153" y="63"/>
                      <a:pt x="140907" y="63"/>
                      <a:pt x="136444" y="63"/>
                    </a:cubicBezTo>
                    <a:cubicBezTo>
                      <a:pt x="95871" y="63"/>
                      <a:pt x="58949" y="20196"/>
                      <a:pt x="58543" y="49408"/>
                    </a:cubicBezTo>
                    <a:lnTo>
                      <a:pt x="58543" y="139413"/>
                    </a:lnTo>
                    <a:cubicBezTo>
                      <a:pt x="58543" y="154809"/>
                      <a:pt x="58543" y="167441"/>
                      <a:pt x="42314" y="180468"/>
                    </a:cubicBezTo>
                    <a:cubicBezTo>
                      <a:pt x="28113" y="191916"/>
                      <a:pt x="12696" y="192705"/>
                      <a:pt x="3769" y="193100"/>
                    </a:cubicBezTo>
                    <a:cubicBezTo>
                      <a:pt x="1741" y="193495"/>
                      <a:pt x="118" y="195074"/>
                      <a:pt x="118" y="197443"/>
                    </a:cubicBezTo>
                    <a:cubicBezTo>
                      <a:pt x="118" y="201390"/>
                      <a:pt x="2552" y="201390"/>
                      <a:pt x="6610" y="201785"/>
                    </a:cubicBezTo>
                    <a:cubicBezTo>
                      <a:pt x="33388" y="203364"/>
                      <a:pt x="52863" y="217575"/>
                      <a:pt x="57326" y="236919"/>
                    </a:cubicBezTo>
                    <a:cubicBezTo>
                      <a:pt x="58543" y="241261"/>
                      <a:pt x="58543" y="242050"/>
                      <a:pt x="58543" y="256262"/>
                    </a:cubicBezTo>
                    <a:lnTo>
                      <a:pt x="58543" y="334424"/>
                    </a:lnTo>
                    <a:cubicBezTo>
                      <a:pt x="58543" y="351004"/>
                      <a:pt x="58543" y="363636"/>
                      <a:pt x="78018" y="378637"/>
                    </a:cubicBezTo>
                    <a:cubicBezTo>
                      <a:pt x="93842" y="390480"/>
                      <a:pt x="120620" y="394822"/>
                      <a:pt x="136444" y="394822"/>
                    </a:cubicBezTo>
                    <a:cubicBezTo>
                      <a:pt x="140907" y="394822"/>
                      <a:pt x="144153" y="394822"/>
                      <a:pt x="144153" y="390480"/>
                    </a:cubicBezTo>
                    <a:cubicBezTo>
                      <a:pt x="144153" y="386532"/>
                      <a:pt x="141718" y="386532"/>
                      <a:pt x="137661" y="386138"/>
                    </a:cubicBezTo>
                    <a:cubicBezTo>
                      <a:pt x="112100" y="384559"/>
                      <a:pt x="92219" y="371926"/>
                      <a:pt x="86945" y="351794"/>
                    </a:cubicBezTo>
                    <a:cubicBezTo>
                      <a:pt x="85727" y="348241"/>
                      <a:pt x="85727" y="347451"/>
                      <a:pt x="85727" y="333240"/>
                    </a:cubicBezTo>
                    <a:lnTo>
                      <a:pt x="85727" y="250340"/>
                    </a:lnTo>
                    <a:cubicBezTo>
                      <a:pt x="85727" y="232181"/>
                      <a:pt x="82481" y="225471"/>
                      <a:pt x="69498" y="212838"/>
                    </a:cubicBezTo>
                    <a:cubicBezTo>
                      <a:pt x="60978" y="204548"/>
                      <a:pt x="49211" y="200601"/>
                      <a:pt x="37851" y="197443"/>
                    </a:cubicBezTo>
                    <a:cubicBezTo>
                      <a:pt x="71121" y="188363"/>
                      <a:pt x="85727" y="170204"/>
                      <a:pt x="85727" y="147308"/>
                    </a:cubicBezTo>
                    <a:lnTo>
                      <a:pt x="85727" y="52566"/>
                    </a:ln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249CD3E-5B7D-CE8B-ACA4-D9F414E973F1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556121" y="4751047"/>
                <a:ext cx="272652" cy="281858"/>
              </a:xfrm>
              <a:custGeom>
                <a:avLst/>
                <a:gdLst>
                  <a:gd name="connsiteX0" fmla="*/ 266283 w 272652"/>
                  <a:gd name="connsiteY0" fmla="*/ 2826 h 281858"/>
                  <a:gd name="connsiteX1" fmla="*/ 256951 w 272652"/>
                  <a:gd name="connsiteY1" fmla="*/ 17037 h 281858"/>
                  <a:gd name="connsiteX2" fmla="*/ 240316 w 272652"/>
                  <a:gd name="connsiteY2" fmla="*/ 25722 h 281858"/>
                  <a:gd name="connsiteX3" fmla="*/ 227333 w 272652"/>
                  <a:gd name="connsiteY3" fmla="*/ 24143 h 281858"/>
                  <a:gd name="connsiteX4" fmla="*/ 167285 w 272652"/>
                  <a:gd name="connsiteY4" fmla="*/ 12300 h 281858"/>
                  <a:gd name="connsiteX5" fmla="*/ 167285 w 272652"/>
                  <a:gd name="connsiteY5" fmla="*/ 1247 h 281858"/>
                  <a:gd name="connsiteX6" fmla="*/ 164444 w 272652"/>
                  <a:gd name="connsiteY6" fmla="*/ 63 h 281858"/>
                  <a:gd name="connsiteX7" fmla="*/ 144564 w 272652"/>
                  <a:gd name="connsiteY7" fmla="*/ 9932 h 281858"/>
                  <a:gd name="connsiteX8" fmla="*/ 119408 w 272652"/>
                  <a:gd name="connsiteY8" fmla="*/ 8353 h 281858"/>
                  <a:gd name="connsiteX9" fmla="*/ 36639 w 272652"/>
                  <a:gd name="connsiteY9" fmla="*/ 36775 h 281858"/>
                  <a:gd name="connsiteX10" fmla="*/ 10672 w 272652"/>
                  <a:gd name="connsiteY10" fmla="*/ 89673 h 281858"/>
                  <a:gd name="connsiteX11" fmla="*/ 28930 w 272652"/>
                  <a:gd name="connsiteY11" fmla="*/ 113359 h 281858"/>
                  <a:gd name="connsiteX12" fmla="*/ 44753 w 272652"/>
                  <a:gd name="connsiteY12" fmla="*/ 95989 h 281858"/>
                  <a:gd name="connsiteX13" fmla="*/ 39885 w 272652"/>
                  <a:gd name="connsiteY13" fmla="*/ 66382 h 281858"/>
                  <a:gd name="connsiteX14" fmla="*/ 55302 w 272652"/>
                  <a:gd name="connsiteY14" fmla="*/ 38749 h 281858"/>
                  <a:gd name="connsiteX15" fmla="*/ 108859 w 272652"/>
                  <a:gd name="connsiteY15" fmla="*/ 19801 h 281858"/>
                  <a:gd name="connsiteX16" fmla="*/ 140912 w 272652"/>
                  <a:gd name="connsiteY16" fmla="*/ 23354 h 281858"/>
                  <a:gd name="connsiteX17" fmla="*/ 138883 w 272652"/>
                  <a:gd name="connsiteY17" fmla="*/ 127965 h 281858"/>
                  <a:gd name="connsiteX18" fmla="*/ 78835 w 272652"/>
                  <a:gd name="connsiteY18" fmla="*/ 127965 h 281858"/>
                  <a:gd name="connsiteX19" fmla="*/ 73155 w 272652"/>
                  <a:gd name="connsiteY19" fmla="*/ 139018 h 281858"/>
                  <a:gd name="connsiteX20" fmla="*/ 138883 w 272652"/>
                  <a:gd name="connsiteY20" fmla="*/ 139018 h 281858"/>
                  <a:gd name="connsiteX21" fmla="*/ 116568 w 272652"/>
                  <a:gd name="connsiteY21" fmla="*/ 244024 h 281858"/>
                  <a:gd name="connsiteX22" fmla="*/ 72749 w 272652"/>
                  <a:gd name="connsiteY22" fmla="*/ 266131 h 281858"/>
                  <a:gd name="connsiteX23" fmla="*/ 33799 w 272652"/>
                  <a:gd name="connsiteY23" fmla="*/ 242445 h 281858"/>
                  <a:gd name="connsiteX24" fmla="*/ 18787 w 272652"/>
                  <a:gd name="connsiteY24" fmla="*/ 227444 h 281858"/>
                  <a:gd name="connsiteX25" fmla="*/ 123 w 272652"/>
                  <a:gd name="connsiteY25" fmla="*/ 243629 h 281858"/>
                  <a:gd name="connsiteX26" fmla="*/ 50839 w 272652"/>
                  <a:gd name="connsiteY26" fmla="*/ 281921 h 281858"/>
                  <a:gd name="connsiteX27" fmla="*/ 166473 w 272652"/>
                  <a:gd name="connsiteY27" fmla="*/ 158361 h 281858"/>
                  <a:gd name="connsiteX28" fmla="*/ 166473 w 272652"/>
                  <a:gd name="connsiteY28" fmla="*/ 139018 h 281858"/>
                  <a:gd name="connsiteX29" fmla="*/ 216378 w 272652"/>
                  <a:gd name="connsiteY29" fmla="*/ 139018 h 281858"/>
                  <a:gd name="connsiteX30" fmla="*/ 224898 w 272652"/>
                  <a:gd name="connsiteY30" fmla="*/ 127965 h 281858"/>
                  <a:gd name="connsiteX31" fmla="*/ 166473 w 272652"/>
                  <a:gd name="connsiteY31" fmla="*/ 127965 h 281858"/>
                  <a:gd name="connsiteX32" fmla="*/ 167285 w 272652"/>
                  <a:gd name="connsiteY32" fmla="*/ 30064 h 281858"/>
                  <a:gd name="connsiteX33" fmla="*/ 237070 w 272652"/>
                  <a:gd name="connsiteY33" fmla="*/ 49013 h 281858"/>
                  <a:gd name="connsiteX34" fmla="*/ 257357 w 272652"/>
                  <a:gd name="connsiteY34" fmla="*/ 35196 h 281858"/>
                  <a:gd name="connsiteX35" fmla="*/ 272775 w 272652"/>
                  <a:gd name="connsiteY35" fmla="*/ 6379 h 281858"/>
                  <a:gd name="connsiteX36" fmla="*/ 266283 w 272652"/>
                  <a:gd name="connsiteY36" fmla="*/ 2826 h 281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72652" h="281858">
                    <a:moveTo>
                      <a:pt x="266283" y="2826"/>
                    </a:moveTo>
                    <a:lnTo>
                      <a:pt x="256951" y="17037"/>
                    </a:lnTo>
                    <a:cubicBezTo>
                      <a:pt x="253705" y="21775"/>
                      <a:pt x="246808" y="25722"/>
                      <a:pt x="240316" y="25722"/>
                    </a:cubicBezTo>
                    <a:cubicBezTo>
                      <a:pt x="237476" y="25722"/>
                      <a:pt x="231796" y="24933"/>
                      <a:pt x="227333" y="24143"/>
                    </a:cubicBezTo>
                    <a:cubicBezTo>
                      <a:pt x="206641" y="20985"/>
                      <a:pt x="187165" y="17037"/>
                      <a:pt x="167285" y="12300"/>
                    </a:cubicBezTo>
                    <a:lnTo>
                      <a:pt x="167285" y="1247"/>
                    </a:lnTo>
                    <a:lnTo>
                      <a:pt x="164444" y="63"/>
                    </a:lnTo>
                    <a:lnTo>
                      <a:pt x="144564" y="9932"/>
                    </a:lnTo>
                    <a:cubicBezTo>
                      <a:pt x="138478" y="9142"/>
                      <a:pt x="125900" y="8353"/>
                      <a:pt x="119408" y="8353"/>
                    </a:cubicBezTo>
                    <a:cubicBezTo>
                      <a:pt x="87355" y="8353"/>
                      <a:pt x="59765" y="14274"/>
                      <a:pt x="36639" y="36775"/>
                    </a:cubicBezTo>
                    <a:cubicBezTo>
                      <a:pt x="22032" y="50987"/>
                      <a:pt x="10672" y="69540"/>
                      <a:pt x="10672" y="89673"/>
                    </a:cubicBezTo>
                    <a:cubicBezTo>
                      <a:pt x="10672" y="100726"/>
                      <a:pt x="15541" y="113359"/>
                      <a:pt x="28930" y="113359"/>
                    </a:cubicBezTo>
                    <a:cubicBezTo>
                      <a:pt x="37856" y="113359"/>
                      <a:pt x="44753" y="104279"/>
                      <a:pt x="44753" y="95989"/>
                    </a:cubicBezTo>
                    <a:cubicBezTo>
                      <a:pt x="44753" y="86515"/>
                      <a:pt x="39885" y="76646"/>
                      <a:pt x="39885" y="66382"/>
                    </a:cubicBezTo>
                    <a:cubicBezTo>
                      <a:pt x="39885" y="60066"/>
                      <a:pt x="47593" y="46250"/>
                      <a:pt x="55302" y="38749"/>
                    </a:cubicBezTo>
                    <a:cubicBezTo>
                      <a:pt x="70314" y="24143"/>
                      <a:pt x="88572" y="19801"/>
                      <a:pt x="108859" y="19801"/>
                    </a:cubicBezTo>
                    <a:cubicBezTo>
                      <a:pt x="118597" y="19801"/>
                      <a:pt x="131174" y="20985"/>
                      <a:pt x="140912" y="23354"/>
                    </a:cubicBezTo>
                    <a:lnTo>
                      <a:pt x="138883" y="127965"/>
                    </a:lnTo>
                    <a:lnTo>
                      <a:pt x="78835" y="127965"/>
                    </a:lnTo>
                    <a:lnTo>
                      <a:pt x="73155" y="139018"/>
                    </a:lnTo>
                    <a:lnTo>
                      <a:pt x="138883" y="139018"/>
                    </a:lnTo>
                    <a:cubicBezTo>
                      <a:pt x="138883" y="174152"/>
                      <a:pt x="141318" y="215996"/>
                      <a:pt x="116568" y="244024"/>
                    </a:cubicBezTo>
                    <a:cubicBezTo>
                      <a:pt x="105613" y="256262"/>
                      <a:pt x="89790" y="266131"/>
                      <a:pt x="72749" y="266131"/>
                    </a:cubicBezTo>
                    <a:cubicBezTo>
                      <a:pt x="56925" y="266131"/>
                      <a:pt x="40696" y="260209"/>
                      <a:pt x="33799" y="242445"/>
                    </a:cubicBezTo>
                    <a:cubicBezTo>
                      <a:pt x="26901" y="228234"/>
                      <a:pt x="24872" y="227444"/>
                      <a:pt x="18787" y="227444"/>
                    </a:cubicBezTo>
                    <a:cubicBezTo>
                      <a:pt x="7426" y="227444"/>
                      <a:pt x="123" y="235339"/>
                      <a:pt x="123" y="243629"/>
                    </a:cubicBezTo>
                    <a:cubicBezTo>
                      <a:pt x="123" y="267315"/>
                      <a:pt x="28118" y="281921"/>
                      <a:pt x="50839" y="281921"/>
                    </a:cubicBezTo>
                    <a:cubicBezTo>
                      <a:pt x="120220" y="281921"/>
                      <a:pt x="166473" y="232576"/>
                      <a:pt x="166473" y="158361"/>
                    </a:cubicBezTo>
                    <a:lnTo>
                      <a:pt x="166473" y="139018"/>
                    </a:lnTo>
                    <a:lnTo>
                      <a:pt x="216378" y="139018"/>
                    </a:lnTo>
                    <a:lnTo>
                      <a:pt x="224898" y="127965"/>
                    </a:lnTo>
                    <a:lnTo>
                      <a:pt x="166473" y="127965"/>
                    </a:lnTo>
                    <a:lnTo>
                      <a:pt x="167285" y="30064"/>
                    </a:lnTo>
                    <a:cubicBezTo>
                      <a:pt x="176211" y="33223"/>
                      <a:pt x="225304" y="49013"/>
                      <a:pt x="237070" y="49013"/>
                    </a:cubicBezTo>
                    <a:cubicBezTo>
                      <a:pt x="245591" y="49013"/>
                      <a:pt x="253705" y="41907"/>
                      <a:pt x="257357" y="35196"/>
                    </a:cubicBezTo>
                    <a:lnTo>
                      <a:pt x="272775" y="6379"/>
                    </a:lnTo>
                    <a:lnTo>
                      <a:pt x="266283" y="2826"/>
                    </a:ln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2DE9E44-1929-880F-3394-47DBE84B08A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961697" y="4852501"/>
                <a:ext cx="200025" cy="251067"/>
              </a:xfrm>
              <a:custGeom>
                <a:avLst/>
                <a:gdLst>
                  <a:gd name="connsiteX0" fmla="*/ 58558 w 200025"/>
                  <a:gd name="connsiteY0" fmla="*/ 26117 h 251067"/>
                  <a:gd name="connsiteX1" fmla="*/ 58558 w 200025"/>
                  <a:gd name="connsiteY1" fmla="*/ 63 h 251067"/>
                  <a:gd name="connsiteX2" fmla="*/ 133 w 200025"/>
                  <a:gd name="connsiteY2" fmla="*/ 4405 h 251067"/>
                  <a:gd name="connsiteX3" fmla="*/ 133 w 200025"/>
                  <a:gd name="connsiteY3" fmla="*/ 16643 h 251067"/>
                  <a:gd name="connsiteX4" fmla="*/ 31780 w 200025"/>
                  <a:gd name="connsiteY4" fmla="*/ 36381 h 251067"/>
                  <a:gd name="connsiteX5" fmla="*/ 31780 w 200025"/>
                  <a:gd name="connsiteY5" fmla="*/ 221128 h 251067"/>
                  <a:gd name="connsiteX6" fmla="*/ 133 w 200025"/>
                  <a:gd name="connsiteY6" fmla="*/ 238892 h 251067"/>
                  <a:gd name="connsiteX7" fmla="*/ 133 w 200025"/>
                  <a:gd name="connsiteY7" fmla="*/ 251130 h 251067"/>
                  <a:gd name="connsiteX8" fmla="*/ 45575 w 200025"/>
                  <a:gd name="connsiteY8" fmla="*/ 249946 h 251067"/>
                  <a:gd name="connsiteX9" fmla="*/ 91423 w 200025"/>
                  <a:gd name="connsiteY9" fmla="*/ 251130 h 251067"/>
                  <a:gd name="connsiteX10" fmla="*/ 91423 w 200025"/>
                  <a:gd name="connsiteY10" fmla="*/ 238892 h 251067"/>
                  <a:gd name="connsiteX11" fmla="*/ 59775 w 200025"/>
                  <a:gd name="connsiteY11" fmla="*/ 221128 h 251067"/>
                  <a:gd name="connsiteX12" fmla="*/ 59775 w 200025"/>
                  <a:gd name="connsiteY12" fmla="*/ 154809 h 251067"/>
                  <a:gd name="connsiteX13" fmla="*/ 59775 w 200025"/>
                  <a:gd name="connsiteY13" fmla="*/ 151256 h 251067"/>
                  <a:gd name="connsiteX14" fmla="*/ 109681 w 200025"/>
                  <a:gd name="connsiteY14" fmla="*/ 178889 h 251067"/>
                  <a:gd name="connsiteX15" fmla="*/ 200159 w 200025"/>
                  <a:gd name="connsiteY15" fmla="*/ 89278 h 251067"/>
                  <a:gd name="connsiteX16" fmla="*/ 115361 w 200025"/>
                  <a:gd name="connsiteY16" fmla="*/ 63 h 251067"/>
                  <a:gd name="connsiteX17" fmla="*/ 58558 w 200025"/>
                  <a:gd name="connsiteY17" fmla="*/ 26117 h 251067"/>
                  <a:gd name="connsiteX18" fmla="*/ 59775 w 200025"/>
                  <a:gd name="connsiteY18" fmla="*/ 129544 h 251067"/>
                  <a:gd name="connsiteX19" fmla="*/ 59775 w 200025"/>
                  <a:gd name="connsiteY19" fmla="*/ 41513 h 251067"/>
                  <a:gd name="connsiteX20" fmla="*/ 112115 w 200025"/>
                  <a:gd name="connsiteY20" fmla="*/ 9932 h 251067"/>
                  <a:gd name="connsiteX21" fmla="*/ 166483 w 200025"/>
                  <a:gd name="connsiteY21" fmla="*/ 89278 h 251067"/>
                  <a:gd name="connsiteX22" fmla="*/ 108058 w 200025"/>
                  <a:gd name="connsiteY22" fmla="*/ 170204 h 251067"/>
                  <a:gd name="connsiteX23" fmla="*/ 65456 w 200025"/>
                  <a:gd name="connsiteY23" fmla="*/ 146124 h 251067"/>
                  <a:gd name="connsiteX24" fmla="*/ 59775 w 200025"/>
                  <a:gd name="connsiteY24" fmla="*/ 129544 h 25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0025" h="251067">
                    <a:moveTo>
                      <a:pt x="58558" y="26117"/>
                    </a:moveTo>
                    <a:lnTo>
                      <a:pt x="58558" y="63"/>
                    </a:lnTo>
                    <a:lnTo>
                      <a:pt x="133" y="4405"/>
                    </a:lnTo>
                    <a:lnTo>
                      <a:pt x="133" y="16643"/>
                    </a:lnTo>
                    <a:cubicBezTo>
                      <a:pt x="28940" y="16643"/>
                      <a:pt x="31780" y="19011"/>
                      <a:pt x="31780" y="36381"/>
                    </a:cubicBezTo>
                    <a:lnTo>
                      <a:pt x="31780" y="221128"/>
                    </a:lnTo>
                    <a:cubicBezTo>
                      <a:pt x="31780" y="238892"/>
                      <a:pt x="27317" y="238892"/>
                      <a:pt x="133" y="238892"/>
                    </a:cubicBezTo>
                    <a:lnTo>
                      <a:pt x="133" y="251130"/>
                    </a:lnTo>
                    <a:cubicBezTo>
                      <a:pt x="13928" y="250735"/>
                      <a:pt x="35026" y="249946"/>
                      <a:pt x="45575" y="249946"/>
                    </a:cubicBezTo>
                    <a:cubicBezTo>
                      <a:pt x="56530" y="249946"/>
                      <a:pt x="77222" y="250735"/>
                      <a:pt x="91423" y="251130"/>
                    </a:cubicBezTo>
                    <a:lnTo>
                      <a:pt x="91423" y="238892"/>
                    </a:lnTo>
                    <a:cubicBezTo>
                      <a:pt x="64239" y="238892"/>
                      <a:pt x="59775" y="238892"/>
                      <a:pt x="59775" y="221128"/>
                    </a:cubicBezTo>
                    <a:lnTo>
                      <a:pt x="59775" y="154809"/>
                    </a:lnTo>
                    <a:lnTo>
                      <a:pt x="59775" y="151256"/>
                    </a:lnTo>
                    <a:cubicBezTo>
                      <a:pt x="61804" y="157572"/>
                      <a:pt x="78845" y="178889"/>
                      <a:pt x="109681" y="178889"/>
                    </a:cubicBezTo>
                    <a:cubicBezTo>
                      <a:pt x="157963" y="178889"/>
                      <a:pt x="200159" y="140202"/>
                      <a:pt x="200159" y="89278"/>
                    </a:cubicBezTo>
                    <a:cubicBezTo>
                      <a:pt x="200159" y="39144"/>
                      <a:pt x="160803" y="63"/>
                      <a:pt x="115361" y="63"/>
                    </a:cubicBezTo>
                    <a:cubicBezTo>
                      <a:pt x="83714" y="63"/>
                      <a:pt x="66673" y="17432"/>
                      <a:pt x="58558" y="26117"/>
                    </a:cubicBezTo>
                    <a:close/>
                    <a:moveTo>
                      <a:pt x="59775" y="129544"/>
                    </a:moveTo>
                    <a:lnTo>
                      <a:pt x="59775" y="41513"/>
                    </a:lnTo>
                    <a:cubicBezTo>
                      <a:pt x="71542" y="21380"/>
                      <a:pt x="91423" y="9932"/>
                      <a:pt x="112115" y="9932"/>
                    </a:cubicBezTo>
                    <a:cubicBezTo>
                      <a:pt x="141733" y="9932"/>
                      <a:pt x="166483" y="44671"/>
                      <a:pt x="166483" y="89278"/>
                    </a:cubicBezTo>
                    <a:cubicBezTo>
                      <a:pt x="166483" y="137044"/>
                      <a:pt x="138082" y="170204"/>
                      <a:pt x="108058" y="170204"/>
                    </a:cubicBezTo>
                    <a:cubicBezTo>
                      <a:pt x="91828" y="170204"/>
                      <a:pt x="76411" y="162309"/>
                      <a:pt x="65456" y="146124"/>
                    </a:cubicBezTo>
                    <a:cubicBezTo>
                      <a:pt x="59775" y="137834"/>
                      <a:pt x="59775" y="137439"/>
                      <a:pt x="59775" y="12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A12EE75A-EED6-8E46-F780-5BC3CEBBE8C1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8198375" y="4850132"/>
                <a:ext cx="179739" cy="181194"/>
              </a:xfrm>
              <a:custGeom>
                <a:avLst/>
                <a:gdLst>
                  <a:gd name="connsiteX0" fmla="*/ 179878 w 179739"/>
                  <a:gd name="connsiteY0" fmla="*/ 92437 h 181194"/>
                  <a:gd name="connsiteX1" fmla="*/ 90211 w 179739"/>
                  <a:gd name="connsiteY1" fmla="*/ 63 h 181194"/>
                  <a:gd name="connsiteX2" fmla="*/ 139 w 179739"/>
                  <a:gd name="connsiteY2" fmla="*/ 92437 h 181194"/>
                  <a:gd name="connsiteX3" fmla="*/ 89805 w 179739"/>
                  <a:gd name="connsiteY3" fmla="*/ 181257 h 181194"/>
                  <a:gd name="connsiteX4" fmla="*/ 179878 w 179739"/>
                  <a:gd name="connsiteY4" fmla="*/ 92437 h 181194"/>
                  <a:gd name="connsiteX5" fmla="*/ 90211 w 179739"/>
                  <a:gd name="connsiteY5" fmla="*/ 171388 h 181194"/>
                  <a:gd name="connsiteX6" fmla="*/ 43958 w 179739"/>
                  <a:gd name="connsiteY6" fmla="*/ 144940 h 181194"/>
                  <a:gd name="connsiteX7" fmla="*/ 33814 w 179739"/>
                  <a:gd name="connsiteY7" fmla="*/ 89278 h 181194"/>
                  <a:gd name="connsiteX8" fmla="*/ 43552 w 179739"/>
                  <a:gd name="connsiteY8" fmla="*/ 35196 h 181194"/>
                  <a:gd name="connsiteX9" fmla="*/ 89805 w 179739"/>
                  <a:gd name="connsiteY9" fmla="*/ 8747 h 181194"/>
                  <a:gd name="connsiteX10" fmla="*/ 135653 w 179739"/>
                  <a:gd name="connsiteY10" fmla="*/ 34407 h 181194"/>
                  <a:gd name="connsiteX11" fmla="*/ 146202 w 179739"/>
                  <a:gd name="connsiteY11" fmla="*/ 89278 h 181194"/>
                  <a:gd name="connsiteX12" fmla="*/ 137276 w 179739"/>
                  <a:gd name="connsiteY12" fmla="*/ 142176 h 181194"/>
                  <a:gd name="connsiteX13" fmla="*/ 90211 w 179739"/>
                  <a:gd name="connsiteY13" fmla="*/ 171388 h 18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9739" h="181194">
                    <a:moveTo>
                      <a:pt x="179878" y="92437"/>
                    </a:moveTo>
                    <a:cubicBezTo>
                      <a:pt x="179878" y="41907"/>
                      <a:pt x="139305" y="63"/>
                      <a:pt x="90211" y="63"/>
                    </a:cubicBezTo>
                    <a:cubicBezTo>
                      <a:pt x="39495" y="63"/>
                      <a:pt x="139" y="43092"/>
                      <a:pt x="139" y="92437"/>
                    </a:cubicBezTo>
                    <a:cubicBezTo>
                      <a:pt x="139" y="143361"/>
                      <a:pt x="42335" y="181257"/>
                      <a:pt x="89805" y="181257"/>
                    </a:cubicBezTo>
                    <a:cubicBezTo>
                      <a:pt x="138899" y="181257"/>
                      <a:pt x="179878" y="142571"/>
                      <a:pt x="179878" y="92437"/>
                    </a:cubicBezTo>
                    <a:close/>
                    <a:moveTo>
                      <a:pt x="90211" y="171388"/>
                    </a:moveTo>
                    <a:cubicBezTo>
                      <a:pt x="72765" y="171388"/>
                      <a:pt x="54913" y="163099"/>
                      <a:pt x="43958" y="144940"/>
                    </a:cubicBezTo>
                    <a:cubicBezTo>
                      <a:pt x="33814" y="127570"/>
                      <a:pt x="33814" y="103490"/>
                      <a:pt x="33814" y="89278"/>
                    </a:cubicBezTo>
                    <a:cubicBezTo>
                      <a:pt x="33814" y="73883"/>
                      <a:pt x="33814" y="52566"/>
                      <a:pt x="43552" y="35196"/>
                    </a:cubicBezTo>
                    <a:cubicBezTo>
                      <a:pt x="54507" y="17037"/>
                      <a:pt x="73576" y="8747"/>
                      <a:pt x="89805" y="8747"/>
                    </a:cubicBezTo>
                    <a:cubicBezTo>
                      <a:pt x="107658" y="8747"/>
                      <a:pt x="125104" y="17432"/>
                      <a:pt x="135653" y="34407"/>
                    </a:cubicBezTo>
                    <a:cubicBezTo>
                      <a:pt x="146202" y="51382"/>
                      <a:pt x="146202" y="74278"/>
                      <a:pt x="146202" y="89278"/>
                    </a:cubicBezTo>
                    <a:cubicBezTo>
                      <a:pt x="146202" y="103490"/>
                      <a:pt x="146202" y="124807"/>
                      <a:pt x="137276" y="142176"/>
                    </a:cubicBezTo>
                    <a:cubicBezTo>
                      <a:pt x="128350" y="159940"/>
                      <a:pt x="110498" y="171388"/>
                      <a:pt x="90211" y="171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F1A7559-EE7C-FF2B-CCC6-058A376D870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8403271" y="4762890"/>
                <a:ext cx="86826" cy="264094"/>
              </a:xfrm>
              <a:custGeom>
                <a:avLst/>
                <a:gdLst>
                  <a:gd name="connsiteX0" fmla="*/ 58569 w 86826"/>
                  <a:gd name="connsiteY0" fmla="*/ 89673 h 264094"/>
                  <a:gd name="connsiteX1" fmla="*/ 1767 w 86826"/>
                  <a:gd name="connsiteY1" fmla="*/ 94016 h 264094"/>
                  <a:gd name="connsiteX2" fmla="*/ 1767 w 86826"/>
                  <a:gd name="connsiteY2" fmla="*/ 106253 h 264094"/>
                  <a:gd name="connsiteX3" fmla="*/ 31791 w 86826"/>
                  <a:gd name="connsiteY3" fmla="*/ 127965 h 264094"/>
                  <a:gd name="connsiteX4" fmla="*/ 31791 w 86826"/>
                  <a:gd name="connsiteY4" fmla="*/ 234155 h 264094"/>
                  <a:gd name="connsiteX5" fmla="*/ 144 w 86826"/>
                  <a:gd name="connsiteY5" fmla="*/ 251919 h 264094"/>
                  <a:gd name="connsiteX6" fmla="*/ 144 w 86826"/>
                  <a:gd name="connsiteY6" fmla="*/ 264157 h 264094"/>
                  <a:gd name="connsiteX7" fmla="*/ 44774 w 86826"/>
                  <a:gd name="connsiteY7" fmla="*/ 262973 h 264094"/>
                  <a:gd name="connsiteX8" fmla="*/ 86970 w 86826"/>
                  <a:gd name="connsiteY8" fmla="*/ 264157 h 264094"/>
                  <a:gd name="connsiteX9" fmla="*/ 86970 w 86826"/>
                  <a:gd name="connsiteY9" fmla="*/ 251919 h 264094"/>
                  <a:gd name="connsiteX10" fmla="*/ 58569 w 86826"/>
                  <a:gd name="connsiteY10" fmla="*/ 234550 h 264094"/>
                  <a:gd name="connsiteX11" fmla="*/ 58569 w 86826"/>
                  <a:gd name="connsiteY11" fmla="*/ 89673 h 264094"/>
                  <a:gd name="connsiteX12" fmla="*/ 60192 w 86826"/>
                  <a:gd name="connsiteY12" fmla="*/ 20985 h 264094"/>
                  <a:gd name="connsiteX13" fmla="*/ 38688 w 86826"/>
                  <a:gd name="connsiteY13" fmla="*/ 63 h 264094"/>
                  <a:gd name="connsiteX14" fmla="*/ 17184 w 86826"/>
                  <a:gd name="connsiteY14" fmla="*/ 20985 h 264094"/>
                  <a:gd name="connsiteX15" fmla="*/ 38688 w 86826"/>
                  <a:gd name="connsiteY15" fmla="*/ 41907 h 264094"/>
                  <a:gd name="connsiteX16" fmla="*/ 60192 w 86826"/>
                  <a:gd name="connsiteY16" fmla="*/ 20985 h 26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826" h="264094">
                    <a:moveTo>
                      <a:pt x="58569" y="89673"/>
                    </a:moveTo>
                    <a:lnTo>
                      <a:pt x="1767" y="94016"/>
                    </a:lnTo>
                    <a:lnTo>
                      <a:pt x="1767" y="106253"/>
                    </a:lnTo>
                    <a:cubicBezTo>
                      <a:pt x="28139" y="106253"/>
                      <a:pt x="31791" y="108622"/>
                      <a:pt x="31791" y="127965"/>
                    </a:cubicBezTo>
                    <a:lnTo>
                      <a:pt x="31791" y="234155"/>
                    </a:lnTo>
                    <a:cubicBezTo>
                      <a:pt x="31791" y="251919"/>
                      <a:pt x="27328" y="251919"/>
                      <a:pt x="144" y="251919"/>
                    </a:cubicBezTo>
                    <a:lnTo>
                      <a:pt x="144" y="264157"/>
                    </a:lnTo>
                    <a:cubicBezTo>
                      <a:pt x="13127" y="263762"/>
                      <a:pt x="35037" y="262973"/>
                      <a:pt x="44774" y="262973"/>
                    </a:cubicBezTo>
                    <a:cubicBezTo>
                      <a:pt x="58975" y="262973"/>
                      <a:pt x="73175" y="263762"/>
                      <a:pt x="86970" y="264157"/>
                    </a:cubicBezTo>
                    <a:lnTo>
                      <a:pt x="86970" y="251919"/>
                    </a:lnTo>
                    <a:cubicBezTo>
                      <a:pt x="60192" y="251919"/>
                      <a:pt x="58569" y="249946"/>
                      <a:pt x="58569" y="234550"/>
                    </a:cubicBezTo>
                    <a:lnTo>
                      <a:pt x="58569" y="89673"/>
                    </a:lnTo>
                    <a:close/>
                    <a:moveTo>
                      <a:pt x="60192" y="20985"/>
                    </a:moveTo>
                    <a:cubicBezTo>
                      <a:pt x="60192" y="8353"/>
                      <a:pt x="50049" y="63"/>
                      <a:pt x="38688" y="63"/>
                    </a:cubicBezTo>
                    <a:cubicBezTo>
                      <a:pt x="26111" y="63"/>
                      <a:pt x="17184" y="10721"/>
                      <a:pt x="17184" y="20985"/>
                    </a:cubicBezTo>
                    <a:cubicBezTo>
                      <a:pt x="17184" y="31644"/>
                      <a:pt x="26111" y="41907"/>
                      <a:pt x="38688" y="41907"/>
                    </a:cubicBezTo>
                    <a:cubicBezTo>
                      <a:pt x="50049" y="41907"/>
                      <a:pt x="60192" y="33617"/>
                      <a:pt x="60192" y="20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0CA0DDB6-FAC9-5CE4-233D-1FE6B3ACCDC3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8515569" y="4852501"/>
                <a:ext cx="204083" cy="174483"/>
              </a:xfrm>
              <a:custGeom>
                <a:avLst/>
                <a:gdLst>
                  <a:gd name="connsiteX0" fmla="*/ 31794 w 204083"/>
                  <a:gd name="connsiteY0" fmla="*/ 38749 h 174483"/>
                  <a:gd name="connsiteX1" fmla="*/ 31794 w 204083"/>
                  <a:gd name="connsiteY1" fmla="*/ 144545 h 174483"/>
                  <a:gd name="connsiteX2" fmla="*/ 146 w 204083"/>
                  <a:gd name="connsiteY2" fmla="*/ 162309 h 174483"/>
                  <a:gd name="connsiteX3" fmla="*/ 146 w 204083"/>
                  <a:gd name="connsiteY3" fmla="*/ 174547 h 174483"/>
                  <a:gd name="connsiteX4" fmla="*/ 45994 w 204083"/>
                  <a:gd name="connsiteY4" fmla="*/ 173362 h 174483"/>
                  <a:gd name="connsiteX5" fmla="*/ 91436 w 204083"/>
                  <a:gd name="connsiteY5" fmla="*/ 174547 h 174483"/>
                  <a:gd name="connsiteX6" fmla="*/ 91436 w 204083"/>
                  <a:gd name="connsiteY6" fmla="*/ 162309 h 174483"/>
                  <a:gd name="connsiteX7" fmla="*/ 59789 w 204083"/>
                  <a:gd name="connsiteY7" fmla="*/ 144545 h 174483"/>
                  <a:gd name="connsiteX8" fmla="*/ 59789 w 204083"/>
                  <a:gd name="connsiteY8" fmla="*/ 71909 h 174483"/>
                  <a:gd name="connsiteX9" fmla="*/ 114563 w 204083"/>
                  <a:gd name="connsiteY9" fmla="*/ 8747 h 174483"/>
                  <a:gd name="connsiteX10" fmla="*/ 144587 w 204083"/>
                  <a:gd name="connsiteY10" fmla="*/ 52566 h 174483"/>
                  <a:gd name="connsiteX11" fmla="*/ 144587 w 204083"/>
                  <a:gd name="connsiteY11" fmla="*/ 144545 h 174483"/>
                  <a:gd name="connsiteX12" fmla="*/ 112940 w 204083"/>
                  <a:gd name="connsiteY12" fmla="*/ 162309 h 174483"/>
                  <a:gd name="connsiteX13" fmla="*/ 112940 w 204083"/>
                  <a:gd name="connsiteY13" fmla="*/ 174547 h 174483"/>
                  <a:gd name="connsiteX14" fmla="*/ 158788 w 204083"/>
                  <a:gd name="connsiteY14" fmla="*/ 173362 h 174483"/>
                  <a:gd name="connsiteX15" fmla="*/ 204230 w 204083"/>
                  <a:gd name="connsiteY15" fmla="*/ 174547 h 174483"/>
                  <a:gd name="connsiteX16" fmla="*/ 204230 w 204083"/>
                  <a:gd name="connsiteY16" fmla="*/ 162309 h 174483"/>
                  <a:gd name="connsiteX17" fmla="*/ 172583 w 204083"/>
                  <a:gd name="connsiteY17" fmla="*/ 150466 h 174483"/>
                  <a:gd name="connsiteX18" fmla="*/ 172583 w 204083"/>
                  <a:gd name="connsiteY18" fmla="*/ 75067 h 174483"/>
                  <a:gd name="connsiteX19" fmla="*/ 160005 w 204083"/>
                  <a:gd name="connsiteY19" fmla="*/ 14669 h 174483"/>
                  <a:gd name="connsiteX20" fmla="*/ 117403 w 204083"/>
                  <a:gd name="connsiteY20" fmla="*/ 63 h 174483"/>
                  <a:gd name="connsiteX21" fmla="*/ 57355 w 204083"/>
                  <a:gd name="connsiteY21" fmla="*/ 41513 h 174483"/>
                  <a:gd name="connsiteX22" fmla="*/ 57355 w 204083"/>
                  <a:gd name="connsiteY22" fmla="*/ 63 h 174483"/>
                  <a:gd name="connsiteX23" fmla="*/ 146 w 204083"/>
                  <a:gd name="connsiteY23" fmla="*/ 4405 h 174483"/>
                  <a:gd name="connsiteX24" fmla="*/ 146 w 204083"/>
                  <a:gd name="connsiteY24" fmla="*/ 16643 h 174483"/>
                  <a:gd name="connsiteX25" fmla="*/ 31794 w 204083"/>
                  <a:gd name="connsiteY25" fmla="*/ 38749 h 17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4083" h="174483">
                    <a:moveTo>
                      <a:pt x="31794" y="38749"/>
                    </a:moveTo>
                    <a:lnTo>
                      <a:pt x="31794" y="144545"/>
                    </a:lnTo>
                    <a:cubicBezTo>
                      <a:pt x="31794" y="162309"/>
                      <a:pt x="27330" y="162309"/>
                      <a:pt x="146" y="162309"/>
                    </a:cubicBezTo>
                    <a:lnTo>
                      <a:pt x="146" y="174547"/>
                    </a:lnTo>
                    <a:cubicBezTo>
                      <a:pt x="14347" y="174152"/>
                      <a:pt x="35039" y="173362"/>
                      <a:pt x="45994" y="173362"/>
                    </a:cubicBezTo>
                    <a:cubicBezTo>
                      <a:pt x="56543" y="173362"/>
                      <a:pt x="77641" y="174152"/>
                      <a:pt x="91436" y="174547"/>
                    </a:cubicBezTo>
                    <a:lnTo>
                      <a:pt x="91436" y="162309"/>
                    </a:lnTo>
                    <a:cubicBezTo>
                      <a:pt x="64252" y="162309"/>
                      <a:pt x="59789" y="162309"/>
                      <a:pt x="59789" y="144545"/>
                    </a:cubicBezTo>
                    <a:lnTo>
                      <a:pt x="59789" y="71909"/>
                    </a:lnTo>
                    <a:cubicBezTo>
                      <a:pt x="59789" y="30854"/>
                      <a:pt x="88596" y="8747"/>
                      <a:pt x="114563" y="8747"/>
                    </a:cubicBezTo>
                    <a:cubicBezTo>
                      <a:pt x="140124" y="8747"/>
                      <a:pt x="144587" y="30065"/>
                      <a:pt x="144587" y="52566"/>
                    </a:cubicBezTo>
                    <a:lnTo>
                      <a:pt x="144587" y="144545"/>
                    </a:lnTo>
                    <a:cubicBezTo>
                      <a:pt x="144587" y="162309"/>
                      <a:pt x="140124" y="162309"/>
                      <a:pt x="112940" y="162309"/>
                    </a:cubicBezTo>
                    <a:lnTo>
                      <a:pt x="112940" y="174547"/>
                    </a:lnTo>
                    <a:cubicBezTo>
                      <a:pt x="127141" y="174152"/>
                      <a:pt x="147833" y="173362"/>
                      <a:pt x="158788" y="173362"/>
                    </a:cubicBezTo>
                    <a:cubicBezTo>
                      <a:pt x="169337" y="173362"/>
                      <a:pt x="190435" y="174152"/>
                      <a:pt x="204230" y="174547"/>
                    </a:cubicBezTo>
                    <a:lnTo>
                      <a:pt x="204230" y="162309"/>
                    </a:lnTo>
                    <a:cubicBezTo>
                      <a:pt x="183132" y="162309"/>
                      <a:pt x="172988" y="162309"/>
                      <a:pt x="172583" y="150466"/>
                    </a:cubicBezTo>
                    <a:lnTo>
                      <a:pt x="172583" y="75067"/>
                    </a:lnTo>
                    <a:cubicBezTo>
                      <a:pt x="172583" y="41118"/>
                      <a:pt x="172583" y="28880"/>
                      <a:pt x="160005" y="14669"/>
                    </a:cubicBezTo>
                    <a:cubicBezTo>
                      <a:pt x="154325" y="7958"/>
                      <a:pt x="140936" y="63"/>
                      <a:pt x="117403" y="63"/>
                    </a:cubicBezTo>
                    <a:cubicBezTo>
                      <a:pt x="87785" y="63"/>
                      <a:pt x="68715" y="17037"/>
                      <a:pt x="57355" y="41513"/>
                    </a:cubicBezTo>
                    <a:lnTo>
                      <a:pt x="57355" y="63"/>
                    </a:lnTo>
                    <a:lnTo>
                      <a:pt x="146" y="4405"/>
                    </a:lnTo>
                    <a:lnTo>
                      <a:pt x="146" y="16643"/>
                    </a:lnTo>
                    <a:cubicBezTo>
                      <a:pt x="28548" y="16643"/>
                      <a:pt x="31794" y="19406"/>
                      <a:pt x="31794" y="387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0D7ECE20-DA47-75B6-AB1A-7CF1D1D7F366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8724431" y="4784207"/>
                <a:ext cx="126994" cy="247119"/>
              </a:xfrm>
              <a:custGeom>
                <a:avLst/>
                <a:gdLst>
                  <a:gd name="connsiteX0" fmla="*/ 62634 w 126994"/>
                  <a:gd name="connsiteY0" fmla="*/ 84936 h 247119"/>
                  <a:gd name="connsiteX1" fmla="*/ 120654 w 126994"/>
                  <a:gd name="connsiteY1" fmla="*/ 84936 h 247119"/>
                  <a:gd name="connsiteX2" fmla="*/ 120654 w 126994"/>
                  <a:gd name="connsiteY2" fmla="*/ 72699 h 247119"/>
                  <a:gd name="connsiteX3" fmla="*/ 62634 w 126994"/>
                  <a:gd name="connsiteY3" fmla="*/ 72699 h 247119"/>
                  <a:gd name="connsiteX4" fmla="*/ 62634 w 126994"/>
                  <a:gd name="connsiteY4" fmla="*/ 63 h 247119"/>
                  <a:gd name="connsiteX5" fmla="*/ 52491 w 126994"/>
                  <a:gd name="connsiteY5" fmla="*/ 63 h 247119"/>
                  <a:gd name="connsiteX6" fmla="*/ 152 w 126994"/>
                  <a:gd name="connsiteY6" fmla="*/ 76251 h 247119"/>
                  <a:gd name="connsiteX7" fmla="*/ 152 w 126994"/>
                  <a:gd name="connsiteY7" fmla="*/ 84936 h 247119"/>
                  <a:gd name="connsiteX8" fmla="*/ 34639 w 126994"/>
                  <a:gd name="connsiteY8" fmla="*/ 84936 h 247119"/>
                  <a:gd name="connsiteX9" fmla="*/ 34639 w 126994"/>
                  <a:gd name="connsiteY9" fmla="*/ 193890 h 247119"/>
                  <a:gd name="connsiteX10" fmla="*/ 86978 w 126994"/>
                  <a:gd name="connsiteY10" fmla="*/ 247182 h 247119"/>
                  <a:gd name="connsiteX11" fmla="*/ 127146 w 126994"/>
                  <a:gd name="connsiteY11" fmla="*/ 193890 h 247119"/>
                  <a:gd name="connsiteX12" fmla="*/ 127146 w 126994"/>
                  <a:gd name="connsiteY12" fmla="*/ 171388 h 247119"/>
                  <a:gd name="connsiteX13" fmla="*/ 117003 w 126994"/>
                  <a:gd name="connsiteY13" fmla="*/ 171388 h 247119"/>
                  <a:gd name="connsiteX14" fmla="*/ 117003 w 126994"/>
                  <a:gd name="connsiteY14" fmla="*/ 193100 h 247119"/>
                  <a:gd name="connsiteX15" fmla="*/ 89819 w 126994"/>
                  <a:gd name="connsiteY15" fmla="*/ 237313 h 247119"/>
                  <a:gd name="connsiteX16" fmla="*/ 62634 w 126994"/>
                  <a:gd name="connsiteY16" fmla="*/ 194679 h 247119"/>
                  <a:gd name="connsiteX17" fmla="*/ 62634 w 126994"/>
                  <a:gd name="connsiteY17" fmla="*/ 84936 h 24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994" h="247119">
                    <a:moveTo>
                      <a:pt x="62634" y="84936"/>
                    </a:moveTo>
                    <a:lnTo>
                      <a:pt x="120654" y="84936"/>
                    </a:lnTo>
                    <a:lnTo>
                      <a:pt x="120654" y="72699"/>
                    </a:lnTo>
                    <a:lnTo>
                      <a:pt x="62634" y="72699"/>
                    </a:lnTo>
                    <a:lnTo>
                      <a:pt x="62634" y="63"/>
                    </a:lnTo>
                    <a:lnTo>
                      <a:pt x="52491" y="63"/>
                    </a:lnTo>
                    <a:cubicBezTo>
                      <a:pt x="52085" y="32433"/>
                      <a:pt x="39913" y="74672"/>
                      <a:pt x="152" y="76251"/>
                    </a:cubicBezTo>
                    <a:lnTo>
                      <a:pt x="152" y="84936"/>
                    </a:lnTo>
                    <a:lnTo>
                      <a:pt x="34639" y="84936"/>
                    </a:lnTo>
                    <a:lnTo>
                      <a:pt x="34639" y="193890"/>
                    </a:lnTo>
                    <a:cubicBezTo>
                      <a:pt x="34639" y="242445"/>
                      <a:pt x="72372" y="247182"/>
                      <a:pt x="86978" y="247182"/>
                    </a:cubicBezTo>
                    <a:cubicBezTo>
                      <a:pt x="115785" y="247182"/>
                      <a:pt x="127146" y="219154"/>
                      <a:pt x="127146" y="193890"/>
                    </a:cubicBezTo>
                    <a:lnTo>
                      <a:pt x="127146" y="171388"/>
                    </a:lnTo>
                    <a:lnTo>
                      <a:pt x="117003" y="171388"/>
                    </a:lnTo>
                    <a:lnTo>
                      <a:pt x="117003" y="193100"/>
                    </a:lnTo>
                    <a:cubicBezTo>
                      <a:pt x="117003" y="222312"/>
                      <a:pt x="104831" y="237313"/>
                      <a:pt x="89819" y="237313"/>
                    </a:cubicBezTo>
                    <a:cubicBezTo>
                      <a:pt x="62634" y="237313"/>
                      <a:pt x="62634" y="201390"/>
                      <a:pt x="62634" y="194679"/>
                    </a:cubicBezTo>
                    <a:lnTo>
                      <a:pt x="62634" y="84936"/>
                    </a:ln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5D754907-6CAB-5A17-A587-9275606BC656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9022101" y="4856843"/>
                <a:ext cx="43007" cy="170141"/>
              </a:xfrm>
              <a:custGeom>
                <a:avLst/>
                <a:gdLst>
                  <a:gd name="connsiteX0" fmla="*/ 43166 w 43007"/>
                  <a:gd name="connsiteY0" fmla="*/ 20985 h 170141"/>
                  <a:gd name="connsiteX1" fmla="*/ 21662 w 43007"/>
                  <a:gd name="connsiteY1" fmla="*/ 63 h 170141"/>
                  <a:gd name="connsiteX2" fmla="*/ 158 w 43007"/>
                  <a:gd name="connsiteY2" fmla="*/ 20985 h 170141"/>
                  <a:gd name="connsiteX3" fmla="*/ 21662 w 43007"/>
                  <a:gd name="connsiteY3" fmla="*/ 41907 h 170141"/>
                  <a:gd name="connsiteX4" fmla="*/ 43166 w 43007"/>
                  <a:gd name="connsiteY4" fmla="*/ 20985 h 170141"/>
                  <a:gd name="connsiteX5" fmla="*/ 43166 w 43007"/>
                  <a:gd name="connsiteY5" fmla="*/ 149282 h 170141"/>
                  <a:gd name="connsiteX6" fmla="*/ 21662 w 43007"/>
                  <a:gd name="connsiteY6" fmla="*/ 128360 h 170141"/>
                  <a:gd name="connsiteX7" fmla="*/ 158 w 43007"/>
                  <a:gd name="connsiteY7" fmla="*/ 149282 h 170141"/>
                  <a:gd name="connsiteX8" fmla="*/ 21662 w 43007"/>
                  <a:gd name="connsiteY8" fmla="*/ 170204 h 170141"/>
                  <a:gd name="connsiteX9" fmla="*/ 43166 w 43007"/>
                  <a:gd name="connsiteY9" fmla="*/ 149282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007" h="170141">
                    <a:moveTo>
                      <a:pt x="43166" y="20985"/>
                    </a:moveTo>
                    <a:cubicBezTo>
                      <a:pt x="43166" y="9537"/>
                      <a:pt x="33428" y="63"/>
                      <a:pt x="21662" y="63"/>
                    </a:cubicBezTo>
                    <a:cubicBezTo>
                      <a:pt x="9896" y="63"/>
                      <a:pt x="158" y="9537"/>
                      <a:pt x="158" y="20985"/>
                    </a:cubicBezTo>
                    <a:cubicBezTo>
                      <a:pt x="158" y="32433"/>
                      <a:pt x="9896" y="41907"/>
                      <a:pt x="21662" y="41907"/>
                    </a:cubicBezTo>
                    <a:cubicBezTo>
                      <a:pt x="33428" y="41907"/>
                      <a:pt x="43166" y="32433"/>
                      <a:pt x="43166" y="20985"/>
                    </a:cubicBezTo>
                    <a:close/>
                    <a:moveTo>
                      <a:pt x="43166" y="149282"/>
                    </a:moveTo>
                    <a:cubicBezTo>
                      <a:pt x="43166" y="137834"/>
                      <a:pt x="33428" y="128360"/>
                      <a:pt x="21662" y="128360"/>
                    </a:cubicBezTo>
                    <a:cubicBezTo>
                      <a:pt x="9896" y="128360"/>
                      <a:pt x="158" y="137834"/>
                      <a:pt x="158" y="149282"/>
                    </a:cubicBezTo>
                    <a:cubicBezTo>
                      <a:pt x="158" y="160730"/>
                      <a:pt x="9896" y="170204"/>
                      <a:pt x="21662" y="170204"/>
                    </a:cubicBezTo>
                    <a:cubicBezTo>
                      <a:pt x="33428" y="170204"/>
                      <a:pt x="43166" y="160730"/>
                      <a:pt x="43166" y="14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90151A0D-3CA8-E8AF-EB71-9E374645E813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9239796" y="4757363"/>
                <a:ext cx="281172" cy="278305"/>
              </a:xfrm>
              <a:custGeom>
                <a:avLst/>
                <a:gdLst>
                  <a:gd name="connsiteX0" fmla="*/ 230620 w 281172"/>
                  <a:gd name="connsiteY0" fmla="*/ 41513 h 278305"/>
                  <a:gd name="connsiteX1" fmla="*/ 274439 w 281172"/>
                  <a:gd name="connsiteY1" fmla="*/ 12300 h 278305"/>
                  <a:gd name="connsiteX2" fmla="*/ 281336 w 281172"/>
                  <a:gd name="connsiteY2" fmla="*/ 4405 h 278305"/>
                  <a:gd name="connsiteX3" fmla="*/ 276062 w 281172"/>
                  <a:gd name="connsiteY3" fmla="*/ 63 h 278305"/>
                  <a:gd name="connsiteX4" fmla="*/ 234677 w 281172"/>
                  <a:gd name="connsiteY4" fmla="*/ 1247 h 278305"/>
                  <a:gd name="connsiteX5" fmla="*/ 192481 w 281172"/>
                  <a:gd name="connsiteY5" fmla="*/ 63 h 278305"/>
                  <a:gd name="connsiteX6" fmla="*/ 185178 w 281172"/>
                  <a:gd name="connsiteY6" fmla="*/ 7958 h 278305"/>
                  <a:gd name="connsiteX7" fmla="*/ 192481 w 281172"/>
                  <a:gd name="connsiteY7" fmla="*/ 12300 h 278305"/>
                  <a:gd name="connsiteX8" fmla="*/ 220071 w 281172"/>
                  <a:gd name="connsiteY8" fmla="*/ 29670 h 278305"/>
                  <a:gd name="connsiteX9" fmla="*/ 218854 w 281172"/>
                  <a:gd name="connsiteY9" fmla="*/ 37960 h 278305"/>
                  <a:gd name="connsiteX10" fmla="*/ 182338 w 281172"/>
                  <a:gd name="connsiteY10" fmla="*/ 178889 h 278305"/>
                  <a:gd name="connsiteX11" fmla="*/ 81310 w 281172"/>
                  <a:gd name="connsiteY11" fmla="*/ 266131 h 278305"/>
                  <a:gd name="connsiteX12" fmla="*/ 31811 w 281172"/>
                  <a:gd name="connsiteY12" fmla="*/ 214812 h 278305"/>
                  <a:gd name="connsiteX13" fmla="*/ 36274 w 281172"/>
                  <a:gd name="connsiteY13" fmla="*/ 184021 h 278305"/>
                  <a:gd name="connsiteX14" fmla="*/ 75630 w 281172"/>
                  <a:gd name="connsiteY14" fmla="*/ 30459 h 278305"/>
                  <a:gd name="connsiteX15" fmla="*/ 109712 w 281172"/>
                  <a:gd name="connsiteY15" fmla="*/ 12300 h 278305"/>
                  <a:gd name="connsiteX16" fmla="*/ 123506 w 281172"/>
                  <a:gd name="connsiteY16" fmla="*/ 4405 h 278305"/>
                  <a:gd name="connsiteX17" fmla="*/ 117826 w 281172"/>
                  <a:gd name="connsiteY17" fmla="*/ 63 h 278305"/>
                  <a:gd name="connsiteX18" fmla="*/ 65892 w 281172"/>
                  <a:gd name="connsiteY18" fmla="*/ 1247 h 278305"/>
                  <a:gd name="connsiteX19" fmla="*/ 13553 w 281172"/>
                  <a:gd name="connsiteY19" fmla="*/ 63 h 278305"/>
                  <a:gd name="connsiteX20" fmla="*/ 5844 w 281172"/>
                  <a:gd name="connsiteY20" fmla="*/ 7958 h 278305"/>
                  <a:gd name="connsiteX21" fmla="*/ 17205 w 281172"/>
                  <a:gd name="connsiteY21" fmla="*/ 12300 h 278305"/>
                  <a:gd name="connsiteX22" fmla="*/ 32622 w 281172"/>
                  <a:gd name="connsiteY22" fmla="*/ 13090 h 278305"/>
                  <a:gd name="connsiteX23" fmla="*/ 43577 w 281172"/>
                  <a:gd name="connsiteY23" fmla="*/ 19406 h 278305"/>
                  <a:gd name="connsiteX24" fmla="*/ 36680 w 281172"/>
                  <a:gd name="connsiteY24" fmla="*/ 47434 h 278305"/>
                  <a:gd name="connsiteX25" fmla="*/ 27754 w 281172"/>
                  <a:gd name="connsiteY25" fmla="*/ 82173 h 278305"/>
                  <a:gd name="connsiteX26" fmla="*/ 3004 w 281172"/>
                  <a:gd name="connsiteY26" fmla="*/ 179678 h 278305"/>
                  <a:gd name="connsiteX27" fmla="*/ 164 w 281172"/>
                  <a:gd name="connsiteY27" fmla="*/ 202574 h 278305"/>
                  <a:gd name="connsiteX28" fmla="*/ 79687 w 281172"/>
                  <a:gd name="connsiteY28" fmla="*/ 278368 h 278305"/>
                  <a:gd name="connsiteX29" fmla="*/ 194510 w 281172"/>
                  <a:gd name="connsiteY29" fmla="*/ 181652 h 278305"/>
                  <a:gd name="connsiteX30" fmla="*/ 230620 w 281172"/>
                  <a:gd name="connsiteY30" fmla="*/ 41513 h 27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1172" h="278305">
                    <a:moveTo>
                      <a:pt x="230620" y="41513"/>
                    </a:moveTo>
                    <a:cubicBezTo>
                      <a:pt x="234677" y="25327"/>
                      <a:pt x="241980" y="13485"/>
                      <a:pt x="274439" y="12300"/>
                    </a:cubicBezTo>
                    <a:cubicBezTo>
                      <a:pt x="276468" y="12300"/>
                      <a:pt x="281336" y="11906"/>
                      <a:pt x="281336" y="4405"/>
                    </a:cubicBezTo>
                    <a:cubicBezTo>
                      <a:pt x="281336" y="4010"/>
                      <a:pt x="281336" y="63"/>
                      <a:pt x="276062" y="63"/>
                    </a:cubicBezTo>
                    <a:cubicBezTo>
                      <a:pt x="262673" y="63"/>
                      <a:pt x="248472" y="1247"/>
                      <a:pt x="234677" y="1247"/>
                    </a:cubicBezTo>
                    <a:cubicBezTo>
                      <a:pt x="220882" y="1247"/>
                      <a:pt x="205870" y="63"/>
                      <a:pt x="192481" y="63"/>
                    </a:cubicBezTo>
                    <a:cubicBezTo>
                      <a:pt x="190047" y="63"/>
                      <a:pt x="185178" y="63"/>
                      <a:pt x="185178" y="7958"/>
                    </a:cubicBezTo>
                    <a:cubicBezTo>
                      <a:pt x="185178" y="12300"/>
                      <a:pt x="189235" y="12300"/>
                      <a:pt x="192481" y="12300"/>
                    </a:cubicBezTo>
                    <a:cubicBezTo>
                      <a:pt x="215608" y="12695"/>
                      <a:pt x="220071" y="20985"/>
                      <a:pt x="220071" y="29670"/>
                    </a:cubicBezTo>
                    <a:cubicBezTo>
                      <a:pt x="220071" y="30854"/>
                      <a:pt x="219259" y="36775"/>
                      <a:pt x="218854" y="37960"/>
                    </a:cubicBezTo>
                    <a:lnTo>
                      <a:pt x="182338" y="178889"/>
                    </a:lnTo>
                    <a:cubicBezTo>
                      <a:pt x="168543" y="231787"/>
                      <a:pt x="121884" y="266131"/>
                      <a:pt x="81310" y="266131"/>
                    </a:cubicBezTo>
                    <a:cubicBezTo>
                      <a:pt x="53720" y="266131"/>
                      <a:pt x="31811" y="248761"/>
                      <a:pt x="31811" y="214812"/>
                    </a:cubicBezTo>
                    <a:cubicBezTo>
                      <a:pt x="31811" y="214023"/>
                      <a:pt x="31811" y="201390"/>
                      <a:pt x="36274" y="184021"/>
                    </a:cubicBezTo>
                    <a:lnTo>
                      <a:pt x="75630" y="30459"/>
                    </a:lnTo>
                    <a:cubicBezTo>
                      <a:pt x="79282" y="16248"/>
                      <a:pt x="80093" y="12300"/>
                      <a:pt x="109712" y="12300"/>
                    </a:cubicBezTo>
                    <a:cubicBezTo>
                      <a:pt x="120261" y="12300"/>
                      <a:pt x="123506" y="12300"/>
                      <a:pt x="123506" y="4405"/>
                    </a:cubicBezTo>
                    <a:cubicBezTo>
                      <a:pt x="123506" y="63"/>
                      <a:pt x="119043" y="63"/>
                      <a:pt x="117826" y="63"/>
                    </a:cubicBezTo>
                    <a:cubicBezTo>
                      <a:pt x="106466" y="63"/>
                      <a:pt x="77253" y="1247"/>
                      <a:pt x="65892" y="1247"/>
                    </a:cubicBezTo>
                    <a:cubicBezTo>
                      <a:pt x="54126" y="1247"/>
                      <a:pt x="25319" y="63"/>
                      <a:pt x="13553" y="63"/>
                    </a:cubicBezTo>
                    <a:cubicBezTo>
                      <a:pt x="10307" y="63"/>
                      <a:pt x="5844" y="63"/>
                      <a:pt x="5844" y="7958"/>
                    </a:cubicBezTo>
                    <a:cubicBezTo>
                      <a:pt x="5844" y="12300"/>
                      <a:pt x="9496" y="12300"/>
                      <a:pt x="17205" y="12300"/>
                    </a:cubicBezTo>
                    <a:cubicBezTo>
                      <a:pt x="18016" y="12300"/>
                      <a:pt x="25725" y="12300"/>
                      <a:pt x="32622" y="13090"/>
                    </a:cubicBezTo>
                    <a:cubicBezTo>
                      <a:pt x="39926" y="13879"/>
                      <a:pt x="43577" y="14274"/>
                      <a:pt x="43577" y="19406"/>
                    </a:cubicBezTo>
                    <a:cubicBezTo>
                      <a:pt x="43577" y="21775"/>
                      <a:pt x="39114" y="38354"/>
                      <a:pt x="36680" y="47434"/>
                    </a:cubicBezTo>
                    <a:lnTo>
                      <a:pt x="27754" y="82173"/>
                    </a:lnTo>
                    <a:cubicBezTo>
                      <a:pt x="24102" y="97568"/>
                      <a:pt x="4627" y="172178"/>
                      <a:pt x="3004" y="179678"/>
                    </a:cubicBezTo>
                    <a:cubicBezTo>
                      <a:pt x="164" y="190732"/>
                      <a:pt x="164" y="196653"/>
                      <a:pt x="164" y="202574"/>
                    </a:cubicBezTo>
                    <a:cubicBezTo>
                      <a:pt x="164" y="250735"/>
                      <a:pt x="37085" y="278368"/>
                      <a:pt x="79687" y="278368"/>
                    </a:cubicBezTo>
                    <a:cubicBezTo>
                      <a:pt x="130810" y="278368"/>
                      <a:pt x="181120" y="233760"/>
                      <a:pt x="194510" y="181652"/>
                    </a:cubicBezTo>
                    <a:lnTo>
                      <a:pt x="230620" y="41513"/>
                    </a:ln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4D94354-07F1-DA2B-6C43-689621C9D2D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9680249" y="4813814"/>
                <a:ext cx="202866" cy="228960"/>
              </a:xfrm>
              <a:custGeom>
                <a:avLst/>
                <a:gdLst>
                  <a:gd name="connsiteX0" fmla="*/ 188840 w 202866"/>
                  <a:gd name="connsiteY0" fmla="*/ 122438 h 228960"/>
                  <a:gd name="connsiteX1" fmla="*/ 203041 w 202866"/>
                  <a:gd name="connsiteY1" fmla="*/ 114543 h 228960"/>
                  <a:gd name="connsiteX2" fmla="*/ 188840 w 202866"/>
                  <a:gd name="connsiteY2" fmla="*/ 106648 h 228960"/>
                  <a:gd name="connsiteX3" fmla="*/ 16810 w 202866"/>
                  <a:gd name="connsiteY3" fmla="*/ 106648 h 228960"/>
                  <a:gd name="connsiteX4" fmla="*/ 125546 w 202866"/>
                  <a:gd name="connsiteY4" fmla="*/ 15853 h 228960"/>
                  <a:gd name="connsiteX5" fmla="*/ 188840 w 202866"/>
                  <a:gd name="connsiteY5" fmla="*/ 15853 h 228960"/>
                  <a:gd name="connsiteX6" fmla="*/ 203041 w 202866"/>
                  <a:gd name="connsiteY6" fmla="*/ 7958 h 228960"/>
                  <a:gd name="connsiteX7" fmla="*/ 188840 w 202866"/>
                  <a:gd name="connsiteY7" fmla="*/ 63 h 228960"/>
                  <a:gd name="connsiteX8" fmla="*/ 124734 w 202866"/>
                  <a:gd name="connsiteY8" fmla="*/ 63 h 228960"/>
                  <a:gd name="connsiteX9" fmla="*/ 174 w 202866"/>
                  <a:gd name="connsiteY9" fmla="*/ 114543 h 228960"/>
                  <a:gd name="connsiteX10" fmla="*/ 124734 w 202866"/>
                  <a:gd name="connsiteY10" fmla="*/ 229023 h 228960"/>
                  <a:gd name="connsiteX11" fmla="*/ 188840 w 202866"/>
                  <a:gd name="connsiteY11" fmla="*/ 229023 h 228960"/>
                  <a:gd name="connsiteX12" fmla="*/ 203041 w 202866"/>
                  <a:gd name="connsiteY12" fmla="*/ 221128 h 228960"/>
                  <a:gd name="connsiteX13" fmla="*/ 188840 w 202866"/>
                  <a:gd name="connsiteY13" fmla="*/ 213233 h 228960"/>
                  <a:gd name="connsiteX14" fmla="*/ 125546 w 202866"/>
                  <a:gd name="connsiteY14" fmla="*/ 213233 h 228960"/>
                  <a:gd name="connsiteX15" fmla="*/ 16810 w 202866"/>
                  <a:gd name="connsiteY15" fmla="*/ 122438 h 228960"/>
                  <a:gd name="connsiteX16" fmla="*/ 188840 w 202866"/>
                  <a:gd name="connsiteY16" fmla="*/ 122438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866" h="228960">
                    <a:moveTo>
                      <a:pt x="188840" y="122438"/>
                    </a:moveTo>
                    <a:cubicBezTo>
                      <a:pt x="195737" y="122438"/>
                      <a:pt x="203041" y="122438"/>
                      <a:pt x="203041" y="114543"/>
                    </a:cubicBezTo>
                    <a:cubicBezTo>
                      <a:pt x="203041" y="106648"/>
                      <a:pt x="195737" y="106648"/>
                      <a:pt x="188840" y="106648"/>
                    </a:cubicBezTo>
                    <a:lnTo>
                      <a:pt x="16810" y="106648"/>
                    </a:lnTo>
                    <a:cubicBezTo>
                      <a:pt x="21678" y="53750"/>
                      <a:pt x="68338" y="15853"/>
                      <a:pt x="125546" y="15853"/>
                    </a:cubicBezTo>
                    <a:lnTo>
                      <a:pt x="188840" y="15853"/>
                    </a:lnTo>
                    <a:cubicBezTo>
                      <a:pt x="195737" y="15853"/>
                      <a:pt x="203041" y="15853"/>
                      <a:pt x="203041" y="7958"/>
                    </a:cubicBezTo>
                    <a:cubicBezTo>
                      <a:pt x="203041" y="63"/>
                      <a:pt x="195737" y="63"/>
                      <a:pt x="188840" y="63"/>
                    </a:cubicBezTo>
                    <a:lnTo>
                      <a:pt x="124734" y="63"/>
                    </a:lnTo>
                    <a:cubicBezTo>
                      <a:pt x="55354" y="63"/>
                      <a:pt x="174" y="51382"/>
                      <a:pt x="174" y="114543"/>
                    </a:cubicBezTo>
                    <a:cubicBezTo>
                      <a:pt x="174" y="177705"/>
                      <a:pt x="55354" y="229023"/>
                      <a:pt x="124734" y="229023"/>
                    </a:cubicBezTo>
                    <a:lnTo>
                      <a:pt x="188840" y="229023"/>
                    </a:lnTo>
                    <a:cubicBezTo>
                      <a:pt x="195737" y="229023"/>
                      <a:pt x="203041" y="229023"/>
                      <a:pt x="203041" y="221128"/>
                    </a:cubicBezTo>
                    <a:cubicBezTo>
                      <a:pt x="203041" y="213233"/>
                      <a:pt x="195737" y="213233"/>
                      <a:pt x="188840" y="213233"/>
                    </a:cubicBezTo>
                    <a:lnTo>
                      <a:pt x="125546" y="213233"/>
                    </a:lnTo>
                    <a:cubicBezTo>
                      <a:pt x="68338" y="213233"/>
                      <a:pt x="21678" y="175336"/>
                      <a:pt x="16810" y="122438"/>
                    </a:cubicBezTo>
                    <a:lnTo>
                      <a:pt x="188840" y="122438"/>
                    </a:ln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428306A-8435-0A89-05E0-7101FB83CE9A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10045181" y="4751047"/>
                <a:ext cx="272652" cy="281858"/>
              </a:xfrm>
              <a:custGeom>
                <a:avLst/>
                <a:gdLst>
                  <a:gd name="connsiteX0" fmla="*/ 266344 w 272652"/>
                  <a:gd name="connsiteY0" fmla="*/ 2826 h 281858"/>
                  <a:gd name="connsiteX1" fmla="*/ 257012 w 272652"/>
                  <a:gd name="connsiteY1" fmla="*/ 17037 h 281858"/>
                  <a:gd name="connsiteX2" fmla="*/ 240377 w 272652"/>
                  <a:gd name="connsiteY2" fmla="*/ 25722 h 281858"/>
                  <a:gd name="connsiteX3" fmla="*/ 227394 w 272652"/>
                  <a:gd name="connsiteY3" fmla="*/ 24143 h 281858"/>
                  <a:gd name="connsiteX4" fmla="*/ 167346 w 272652"/>
                  <a:gd name="connsiteY4" fmla="*/ 12300 h 281858"/>
                  <a:gd name="connsiteX5" fmla="*/ 167346 w 272652"/>
                  <a:gd name="connsiteY5" fmla="*/ 1247 h 281858"/>
                  <a:gd name="connsiteX6" fmla="*/ 164506 w 272652"/>
                  <a:gd name="connsiteY6" fmla="*/ 63 h 281858"/>
                  <a:gd name="connsiteX7" fmla="*/ 144625 w 272652"/>
                  <a:gd name="connsiteY7" fmla="*/ 9932 h 281858"/>
                  <a:gd name="connsiteX8" fmla="*/ 119469 w 272652"/>
                  <a:gd name="connsiteY8" fmla="*/ 8353 h 281858"/>
                  <a:gd name="connsiteX9" fmla="*/ 36700 w 272652"/>
                  <a:gd name="connsiteY9" fmla="*/ 36775 h 281858"/>
                  <a:gd name="connsiteX10" fmla="*/ 10733 w 272652"/>
                  <a:gd name="connsiteY10" fmla="*/ 89673 h 281858"/>
                  <a:gd name="connsiteX11" fmla="*/ 28991 w 272652"/>
                  <a:gd name="connsiteY11" fmla="*/ 113359 h 281858"/>
                  <a:gd name="connsiteX12" fmla="*/ 44814 w 272652"/>
                  <a:gd name="connsiteY12" fmla="*/ 95989 h 281858"/>
                  <a:gd name="connsiteX13" fmla="*/ 39946 w 272652"/>
                  <a:gd name="connsiteY13" fmla="*/ 66382 h 281858"/>
                  <a:gd name="connsiteX14" fmla="*/ 55364 w 272652"/>
                  <a:gd name="connsiteY14" fmla="*/ 38749 h 281858"/>
                  <a:gd name="connsiteX15" fmla="*/ 108920 w 272652"/>
                  <a:gd name="connsiteY15" fmla="*/ 19801 h 281858"/>
                  <a:gd name="connsiteX16" fmla="*/ 140973 w 272652"/>
                  <a:gd name="connsiteY16" fmla="*/ 23354 h 281858"/>
                  <a:gd name="connsiteX17" fmla="*/ 138944 w 272652"/>
                  <a:gd name="connsiteY17" fmla="*/ 127965 h 281858"/>
                  <a:gd name="connsiteX18" fmla="*/ 78896 w 272652"/>
                  <a:gd name="connsiteY18" fmla="*/ 127965 h 281858"/>
                  <a:gd name="connsiteX19" fmla="*/ 73216 w 272652"/>
                  <a:gd name="connsiteY19" fmla="*/ 139018 h 281858"/>
                  <a:gd name="connsiteX20" fmla="*/ 138944 w 272652"/>
                  <a:gd name="connsiteY20" fmla="*/ 139018 h 281858"/>
                  <a:gd name="connsiteX21" fmla="*/ 116629 w 272652"/>
                  <a:gd name="connsiteY21" fmla="*/ 244024 h 281858"/>
                  <a:gd name="connsiteX22" fmla="*/ 72810 w 272652"/>
                  <a:gd name="connsiteY22" fmla="*/ 266131 h 281858"/>
                  <a:gd name="connsiteX23" fmla="*/ 33860 w 272652"/>
                  <a:gd name="connsiteY23" fmla="*/ 242445 h 281858"/>
                  <a:gd name="connsiteX24" fmla="*/ 18848 w 272652"/>
                  <a:gd name="connsiteY24" fmla="*/ 227444 h 281858"/>
                  <a:gd name="connsiteX25" fmla="*/ 184 w 272652"/>
                  <a:gd name="connsiteY25" fmla="*/ 243629 h 281858"/>
                  <a:gd name="connsiteX26" fmla="*/ 50900 w 272652"/>
                  <a:gd name="connsiteY26" fmla="*/ 281921 h 281858"/>
                  <a:gd name="connsiteX27" fmla="*/ 166534 w 272652"/>
                  <a:gd name="connsiteY27" fmla="*/ 158361 h 281858"/>
                  <a:gd name="connsiteX28" fmla="*/ 166534 w 272652"/>
                  <a:gd name="connsiteY28" fmla="*/ 139018 h 281858"/>
                  <a:gd name="connsiteX29" fmla="*/ 216439 w 272652"/>
                  <a:gd name="connsiteY29" fmla="*/ 139018 h 281858"/>
                  <a:gd name="connsiteX30" fmla="*/ 224960 w 272652"/>
                  <a:gd name="connsiteY30" fmla="*/ 127965 h 281858"/>
                  <a:gd name="connsiteX31" fmla="*/ 166534 w 272652"/>
                  <a:gd name="connsiteY31" fmla="*/ 127965 h 281858"/>
                  <a:gd name="connsiteX32" fmla="*/ 167346 w 272652"/>
                  <a:gd name="connsiteY32" fmla="*/ 30064 h 281858"/>
                  <a:gd name="connsiteX33" fmla="*/ 237132 w 272652"/>
                  <a:gd name="connsiteY33" fmla="*/ 49013 h 281858"/>
                  <a:gd name="connsiteX34" fmla="*/ 257418 w 272652"/>
                  <a:gd name="connsiteY34" fmla="*/ 35196 h 281858"/>
                  <a:gd name="connsiteX35" fmla="*/ 272836 w 272652"/>
                  <a:gd name="connsiteY35" fmla="*/ 6379 h 281858"/>
                  <a:gd name="connsiteX36" fmla="*/ 266344 w 272652"/>
                  <a:gd name="connsiteY36" fmla="*/ 2826 h 281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72652" h="281858">
                    <a:moveTo>
                      <a:pt x="266344" y="2826"/>
                    </a:moveTo>
                    <a:lnTo>
                      <a:pt x="257012" y="17037"/>
                    </a:lnTo>
                    <a:cubicBezTo>
                      <a:pt x="253767" y="21775"/>
                      <a:pt x="246869" y="25722"/>
                      <a:pt x="240377" y="25722"/>
                    </a:cubicBezTo>
                    <a:cubicBezTo>
                      <a:pt x="237537" y="25722"/>
                      <a:pt x="231857" y="24933"/>
                      <a:pt x="227394" y="24143"/>
                    </a:cubicBezTo>
                    <a:cubicBezTo>
                      <a:pt x="206702" y="20985"/>
                      <a:pt x="187226" y="17037"/>
                      <a:pt x="167346" y="12300"/>
                    </a:cubicBezTo>
                    <a:lnTo>
                      <a:pt x="167346" y="1247"/>
                    </a:lnTo>
                    <a:lnTo>
                      <a:pt x="164506" y="63"/>
                    </a:lnTo>
                    <a:lnTo>
                      <a:pt x="144625" y="9932"/>
                    </a:lnTo>
                    <a:cubicBezTo>
                      <a:pt x="138539" y="9142"/>
                      <a:pt x="125961" y="8353"/>
                      <a:pt x="119469" y="8353"/>
                    </a:cubicBezTo>
                    <a:cubicBezTo>
                      <a:pt x="87416" y="8353"/>
                      <a:pt x="59827" y="14274"/>
                      <a:pt x="36700" y="36775"/>
                    </a:cubicBezTo>
                    <a:cubicBezTo>
                      <a:pt x="22093" y="50987"/>
                      <a:pt x="10733" y="69540"/>
                      <a:pt x="10733" y="89673"/>
                    </a:cubicBezTo>
                    <a:cubicBezTo>
                      <a:pt x="10733" y="100726"/>
                      <a:pt x="15602" y="113359"/>
                      <a:pt x="28991" y="113359"/>
                    </a:cubicBezTo>
                    <a:cubicBezTo>
                      <a:pt x="37917" y="113359"/>
                      <a:pt x="44814" y="104279"/>
                      <a:pt x="44814" y="95989"/>
                    </a:cubicBezTo>
                    <a:cubicBezTo>
                      <a:pt x="44814" y="86515"/>
                      <a:pt x="39946" y="76646"/>
                      <a:pt x="39946" y="66382"/>
                    </a:cubicBezTo>
                    <a:cubicBezTo>
                      <a:pt x="39946" y="60066"/>
                      <a:pt x="47655" y="46250"/>
                      <a:pt x="55364" y="38749"/>
                    </a:cubicBezTo>
                    <a:cubicBezTo>
                      <a:pt x="70376" y="24143"/>
                      <a:pt x="88634" y="19801"/>
                      <a:pt x="108920" y="19801"/>
                    </a:cubicBezTo>
                    <a:cubicBezTo>
                      <a:pt x="118658" y="19801"/>
                      <a:pt x="131235" y="20985"/>
                      <a:pt x="140973" y="23354"/>
                    </a:cubicBezTo>
                    <a:lnTo>
                      <a:pt x="138944" y="127965"/>
                    </a:lnTo>
                    <a:lnTo>
                      <a:pt x="78896" y="127965"/>
                    </a:lnTo>
                    <a:lnTo>
                      <a:pt x="73216" y="139018"/>
                    </a:lnTo>
                    <a:lnTo>
                      <a:pt x="138944" y="139018"/>
                    </a:lnTo>
                    <a:cubicBezTo>
                      <a:pt x="138944" y="174152"/>
                      <a:pt x="141379" y="215996"/>
                      <a:pt x="116629" y="244024"/>
                    </a:cubicBezTo>
                    <a:cubicBezTo>
                      <a:pt x="105674" y="256262"/>
                      <a:pt x="89851" y="266131"/>
                      <a:pt x="72810" y="266131"/>
                    </a:cubicBezTo>
                    <a:cubicBezTo>
                      <a:pt x="56986" y="266131"/>
                      <a:pt x="40757" y="260209"/>
                      <a:pt x="33860" y="242445"/>
                    </a:cubicBezTo>
                    <a:cubicBezTo>
                      <a:pt x="26962" y="228234"/>
                      <a:pt x="24934" y="227444"/>
                      <a:pt x="18848" y="227444"/>
                    </a:cubicBezTo>
                    <a:cubicBezTo>
                      <a:pt x="7487" y="227444"/>
                      <a:pt x="184" y="235339"/>
                      <a:pt x="184" y="243629"/>
                    </a:cubicBezTo>
                    <a:cubicBezTo>
                      <a:pt x="184" y="267315"/>
                      <a:pt x="28179" y="281921"/>
                      <a:pt x="50900" y="281921"/>
                    </a:cubicBezTo>
                    <a:cubicBezTo>
                      <a:pt x="120281" y="281921"/>
                      <a:pt x="166534" y="232576"/>
                      <a:pt x="166534" y="158361"/>
                    </a:cubicBezTo>
                    <a:lnTo>
                      <a:pt x="166534" y="139018"/>
                    </a:lnTo>
                    <a:lnTo>
                      <a:pt x="216439" y="139018"/>
                    </a:lnTo>
                    <a:lnTo>
                      <a:pt x="224960" y="127965"/>
                    </a:lnTo>
                    <a:lnTo>
                      <a:pt x="166534" y="127965"/>
                    </a:lnTo>
                    <a:lnTo>
                      <a:pt x="167346" y="30064"/>
                    </a:lnTo>
                    <a:cubicBezTo>
                      <a:pt x="176272" y="33223"/>
                      <a:pt x="225365" y="49013"/>
                      <a:pt x="237132" y="49013"/>
                    </a:cubicBezTo>
                    <a:cubicBezTo>
                      <a:pt x="245652" y="49013"/>
                      <a:pt x="253767" y="41907"/>
                      <a:pt x="257418" y="35196"/>
                    </a:cubicBezTo>
                    <a:lnTo>
                      <a:pt x="272836" y="6379"/>
                    </a:lnTo>
                    <a:lnTo>
                      <a:pt x="266344" y="2826"/>
                    </a:ln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F6F7D60F-C271-3743-AB54-2306101C5ACC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10333365" y="4730915"/>
                <a:ext cx="144034" cy="394759"/>
              </a:xfrm>
              <a:custGeom>
                <a:avLst/>
                <a:gdLst>
                  <a:gd name="connsiteX0" fmla="*/ 58616 w 144034"/>
                  <a:gd name="connsiteY0" fmla="*/ 342319 h 394759"/>
                  <a:gd name="connsiteX1" fmla="*/ 3842 w 144034"/>
                  <a:gd name="connsiteY1" fmla="*/ 386138 h 394759"/>
                  <a:gd name="connsiteX2" fmla="*/ 191 w 144034"/>
                  <a:gd name="connsiteY2" fmla="*/ 390480 h 394759"/>
                  <a:gd name="connsiteX3" fmla="*/ 8305 w 144034"/>
                  <a:gd name="connsiteY3" fmla="*/ 394822 h 394759"/>
                  <a:gd name="connsiteX4" fmla="*/ 85800 w 144034"/>
                  <a:gd name="connsiteY4" fmla="*/ 345477 h 394759"/>
                  <a:gd name="connsiteX5" fmla="*/ 85800 w 144034"/>
                  <a:gd name="connsiteY5" fmla="*/ 255472 h 394759"/>
                  <a:gd name="connsiteX6" fmla="*/ 102029 w 144034"/>
                  <a:gd name="connsiteY6" fmla="*/ 214417 h 394759"/>
                  <a:gd name="connsiteX7" fmla="*/ 140574 w 144034"/>
                  <a:gd name="connsiteY7" fmla="*/ 201785 h 394759"/>
                  <a:gd name="connsiteX8" fmla="*/ 144226 w 144034"/>
                  <a:gd name="connsiteY8" fmla="*/ 197443 h 394759"/>
                  <a:gd name="connsiteX9" fmla="*/ 137734 w 144034"/>
                  <a:gd name="connsiteY9" fmla="*/ 193100 h 394759"/>
                  <a:gd name="connsiteX10" fmla="*/ 87017 w 144034"/>
                  <a:gd name="connsiteY10" fmla="*/ 157967 h 394759"/>
                  <a:gd name="connsiteX11" fmla="*/ 85800 w 144034"/>
                  <a:gd name="connsiteY11" fmla="*/ 138623 h 394759"/>
                  <a:gd name="connsiteX12" fmla="*/ 85800 w 144034"/>
                  <a:gd name="connsiteY12" fmla="*/ 60461 h 394759"/>
                  <a:gd name="connsiteX13" fmla="*/ 66325 w 144034"/>
                  <a:gd name="connsiteY13" fmla="*/ 16248 h 394759"/>
                  <a:gd name="connsiteX14" fmla="*/ 8305 w 144034"/>
                  <a:gd name="connsiteY14" fmla="*/ 63 h 394759"/>
                  <a:gd name="connsiteX15" fmla="*/ 191 w 144034"/>
                  <a:gd name="connsiteY15" fmla="*/ 4405 h 394759"/>
                  <a:gd name="connsiteX16" fmla="*/ 6682 w 144034"/>
                  <a:gd name="connsiteY16" fmla="*/ 8747 h 394759"/>
                  <a:gd name="connsiteX17" fmla="*/ 57399 w 144034"/>
                  <a:gd name="connsiteY17" fmla="*/ 43092 h 394759"/>
                  <a:gd name="connsiteX18" fmla="*/ 58616 w 144034"/>
                  <a:gd name="connsiteY18" fmla="*/ 61645 h 394759"/>
                  <a:gd name="connsiteX19" fmla="*/ 58616 w 144034"/>
                  <a:gd name="connsiteY19" fmla="*/ 144545 h 394759"/>
                  <a:gd name="connsiteX20" fmla="*/ 74845 w 144034"/>
                  <a:gd name="connsiteY20" fmla="*/ 182047 h 394759"/>
                  <a:gd name="connsiteX21" fmla="*/ 106493 w 144034"/>
                  <a:gd name="connsiteY21" fmla="*/ 197443 h 394759"/>
                  <a:gd name="connsiteX22" fmla="*/ 58616 w 144034"/>
                  <a:gd name="connsiteY22" fmla="*/ 247577 h 394759"/>
                  <a:gd name="connsiteX23" fmla="*/ 58616 w 144034"/>
                  <a:gd name="connsiteY23" fmla="*/ 342319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4034" h="394759">
                    <a:moveTo>
                      <a:pt x="58616" y="342319"/>
                    </a:moveTo>
                    <a:cubicBezTo>
                      <a:pt x="58616" y="358110"/>
                      <a:pt x="48067" y="383374"/>
                      <a:pt x="3842" y="386138"/>
                    </a:cubicBezTo>
                    <a:cubicBezTo>
                      <a:pt x="1814" y="386532"/>
                      <a:pt x="191" y="388112"/>
                      <a:pt x="191" y="390480"/>
                    </a:cubicBezTo>
                    <a:cubicBezTo>
                      <a:pt x="191" y="394822"/>
                      <a:pt x="4654" y="394822"/>
                      <a:pt x="8305" y="394822"/>
                    </a:cubicBezTo>
                    <a:cubicBezTo>
                      <a:pt x="47661" y="394822"/>
                      <a:pt x="85394" y="375479"/>
                      <a:pt x="85800" y="345477"/>
                    </a:cubicBezTo>
                    <a:lnTo>
                      <a:pt x="85800" y="255472"/>
                    </a:lnTo>
                    <a:cubicBezTo>
                      <a:pt x="85800" y="240077"/>
                      <a:pt x="85800" y="227444"/>
                      <a:pt x="102029" y="214417"/>
                    </a:cubicBezTo>
                    <a:cubicBezTo>
                      <a:pt x="116230" y="202969"/>
                      <a:pt x="131648" y="202180"/>
                      <a:pt x="140574" y="201785"/>
                    </a:cubicBezTo>
                    <a:cubicBezTo>
                      <a:pt x="142603" y="201390"/>
                      <a:pt x="144226" y="199811"/>
                      <a:pt x="144226" y="197443"/>
                    </a:cubicBezTo>
                    <a:cubicBezTo>
                      <a:pt x="144226" y="193495"/>
                      <a:pt x="141791" y="193495"/>
                      <a:pt x="137734" y="193100"/>
                    </a:cubicBezTo>
                    <a:cubicBezTo>
                      <a:pt x="110956" y="191521"/>
                      <a:pt x="91480" y="177310"/>
                      <a:pt x="87017" y="157967"/>
                    </a:cubicBezTo>
                    <a:cubicBezTo>
                      <a:pt x="85800" y="153624"/>
                      <a:pt x="85800" y="152835"/>
                      <a:pt x="85800" y="138623"/>
                    </a:cubicBezTo>
                    <a:lnTo>
                      <a:pt x="85800" y="60461"/>
                    </a:lnTo>
                    <a:cubicBezTo>
                      <a:pt x="85800" y="43881"/>
                      <a:pt x="85800" y="31249"/>
                      <a:pt x="66325" y="16248"/>
                    </a:cubicBezTo>
                    <a:cubicBezTo>
                      <a:pt x="50096" y="4010"/>
                      <a:pt x="22100" y="63"/>
                      <a:pt x="8305" y="63"/>
                    </a:cubicBezTo>
                    <a:cubicBezTo>
                      <a:pt x="4654" y="63"/>
                      <a:pt x="191" y="63"/>
                      <a:pt x="191" y="4405"/>
                    </a:cubicBezTo>
                    <a:cubicBezTo>
                      <a:pt x="191" y="8353"/>
                      <a:pt x="2625" y="8353"/>
                      <a:pt x="6682" y="8747"/>
                    </a:cubicBezTo>
                    <a:cubicBezTo>
                      <a:pt x="32244" y="10327"/>
                      <a:pt x="52124" y="22959"/>
                      <a:pt x="57399" y="43092"/>
                    </a:cubicBezTo>
                    <a:cubicBezTo>
                      <a:pt x="58616" y="46644"/>
                      <a:pt x="58616" y="47434"/>
                      <a:pt x="58616" y="61645"/>
                    </a:cubicBezTo>
                    <a:lnTo>
                      <a:pt x="58616" y="144545"/>
                    </a:lnTo>
                    <a:cubicBezTo>
                      <a:pt x="58616" y="162704"/>
                      <a:pt x="61862" y="169415"/>
                      <a:pt x="74845" y="182047"/>
                    </a:cubicBezTo>
                    <a:cubicBezTo>
                      <a:pt x="83366" y="190337"/>
                      <a:pt x="95132" y="194285"/>
                      <a:pt x="106493" y="197443"/>
                    </a:cubicBezTo>
                    <a:cubicBezTo>
                      <a:pt x="73222" y="206522"/>
                      <a:pt x="58616" y="224681"/>
                      <a:pt x="58616" y="247577"/>
                    </a:cubicBezTo>
                    <a:lnTo>
                      <a:pt x="58616" y="342319"/>
                    </a:lnTo>
                    <a:close/>
                  </a:path>
                </a:pathLst>
              </a:custGeom>
              <a:solidFill>
                <a:srgbClr val="000000"/>
              </a:solidFill>
              <a:ln w="40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E2A5C31-24D5-BDD6-F815-A7774EAB2AD3}"/>
              </a:ext>
            </a:extLst>
          </p:cNvPr>
          <p:cNvGrpSpPr/>
          <p:nvPr/>
        </p:nvGrpSpPr>
        <p:grpSpPr>
          <a:xfrm>
            <a:off x="6139452" y="4679153"/>
            <a:ext cx="1587774" cy="1385099"/>
            <a:chOff x="9064987" y="453600"/>
            <a:chExt cx="1587774" cy="1385099"/>
          </a:xfrm>
        </p:grpSpPr>
        <p:sp>
          <p:nvSpPr>
            <p:cNvPr id="222" name="Arrow: Left 221">
              <a:extLst>
                <a:ext uri="{FF2B5EF4-FFF2-40B4-BE49-F238E27FC236}">
                  <a16:creationId xmlns:a16="http://schemas.microsoft.com/office/drawing/2014/main" id="{4F379A17-FDB3-2018-321F-A954A75CF38A}"/>
                </a:ext>
              </a:extLst>
            </p:cNvPr>
            <p:cNvSpPr/>
            <p:nvPr/>
          </p:nvSpPr>
          <p:spPr>
            <a:xfrm>
              <a:off x="9064987" y="453600"/>
              <a:ext cx="1587774" cy="1385099"/>
            </a:xfrm>
            <a:prstGeom prst="leftArrow">
              <a:avLst/>
            </a:prstGeom>
            <a:solidFill>
              <a:schemeClr val="bg2">
                <a:lumMod val="90000"/>
                <a:alpha val="5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C69BE5E-2F49-D700-8FA6-66AC00A59F3A}"/>
                </a:ext>
              </a:extLst>
            </p:cNvPr>
            <p:cNvSpPr txBox="1"/>
            <p:nvPr/>
          </p:nvSpPr>
          <p:spPr>
            <a:xfrm>
              <a:off x="9341074" y="913269"/>
              <a:ext cx="1246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/>
                <a:t>intuition</a:t>
              </a: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6FB53E4-9ED3-57CA-B593-38E031E70BC3}"/>
              </a:ext>
            </a:extLst>
          </p:cNvPr>
          <p:cNvSpPr/>
          <p:nvPr/>
        </p:nvSpPr>
        <p:spPr>
          <a:xfrm>
            <a:off x="8635884" y="5237710"/>
            <a:ext cx="355006" cy="415517"/>
          </a:xfrm>
          <a:prstGeom prst="rightArrow">
            <a:avLst/>
          </a:prstGeom>
          <a:solidFill>
            <a:srgbClr val="DB434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575AAD-26DB-01C5-2440-856318AA57C8}"/>
              </a:ext>
            </a:extLst>
          </p:cNvPr>
          <p:cNvSpPr txBox="1"/>
          <p:nvPr/>
        </p:nvSpPr>
        <p:spPr>
          <a:xfrm>
            <a:off x="6291185" y="4258675"/>
            <a:ext cx="2319404" cy="1569660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/>
              <a:t>But not </a:t>
            </a:r>
            <a:r>
              <a:rPr lang="en-GB" sz="3200" b="1" i="1"/>
              <a:t>every</a:t>
            </a:r>
            <a:r>
              <a:rPr lang="en-GB" sz="3200" b="1"/>
              <a:t> locale has points!</a:t>
            </a:r>
            <a:endParaRPr lang="en-GB" sz="3200" b="1" i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980860-22F4-E0F5-19EB-FEC95EA620FD}"/>
              </a:ext>
            </a:extLst>
          </p:cNvPr>
          <p:cNvSpPr txBox="1"/>
          <p:nvPr/>
        </p:nvSpPr>
        <p:spPr>
          <a:xfrm>
            <a:off x="9003534" y="4714701"/>
            <a:ext cx="2505316" cy="156966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/>
              <a:t>Locale of “regular opens” of a space often does not even have points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337B7C-3D54-41B1-1054-681550640C5F}"/>
              </a:ext>
            </a:extLst>
          </p:cNvPr>
          <p:cNvGrpSpPr/>
          <p:nvPr/>
        </p:nvGrpSpPr>
        <p:grpSpPr>
          <a:xfrm rot="468113">
            <a:off x="10931707" y="4061763"/>
            <a:ext cx="1068705" cy="365053"/>
            <a:chOff x="6438900" y="4051300"/>
            <a:chExt cx="1282700" cy="43815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7E0C25-E55E-8A2F-64F3-0D2DF0AF6C1A}"/>
                </a:ext>
              </a:extLst>
            </p:cNvPr>
            <p:cNvSpPr/>
            <p:nvPr/>
          </p:nvSpPr>
          <p:spPr>
            <a:xfrm>
              <a:off x="6438900" y="4051300"/>
              <a:ext cx="1282700" cy="4381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 descr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 = (\overline{U})^\circ$&#10;&#10;\end{document}&#10;" title="IguanaTex Vector Display">
              <a:extLst>
                <a:ext uri="{FF2B5EF4-FFF2-40B4-BE49-F238E27FC236}">
                  <a16:creationId xmlns:a16="http://schemas.microsoft.com/office/drawing/2014/main" id="{07C68DA7-7BB1-E58A-C0AF-A7BD3D6870F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483602" y="4101467"/>
              <a:ext cx="1209021" cy="337391"/>
              <a:chOff x="5703890" y="4799519"/>
              <a:chExt cx="1622317" cy="452726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9628F3-60D0-50F6-0A9B-5108BC027043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703890" y="4865906"/>
                <a:ext cx="282293" cy="291928"/>
              </a:xfrm>
              <a:custGeom>
                <a:avLst/>
                <a:gdLst>
                  <a:gd name="connsiteX0" fmla="*/ 231452 w 282293"/>
                  <a:gd name="connsiteY0" fmla="*/ 43542 h 291928"/>
                  <a:gd name="connsiteX1" fmla="*/ 275446 w 282293"/>
                  <a:gd name="connsiteY1" fmla="*/ 12899 h 291928"/>
                  <a:gd name="connsiteX2" fmla="*/ 282371 w 282293"/>
                  <a:gd name="connsiteY2" fmla="*/ 4618 h 291928"/>
                  <a:gd name="connsiteX3" fmla="*/ 277075 w 282293"/>
                  <a:gd name="connsiteY3" fmla="*/ 63 h 291928"/>
                  <a:gd name="connsiteX4" fmla="*/ 235525 w 282293"/>
                  <a:gd name="connsiteY4" fmla="*/ 1305 h 291928"/>
                  <a:gd name="connsiteX5" fmla="*/ 193161 w 282293"/>
                  <a:gd name="connsiteY5" fmla="*/ 63 h 291928"/>
                  <a:gd name="connsiteX6" fmla="*/ 185829 w 282293"/>
                  <a:gd name="connsiteY6" fmla="*/ 8344 h 291928"/>
                  <a:gd name="connsiteX7" fmla="*/ 193161 w 282293"/>
                  <a:gd name="connsiteY7" fmla="*/ 12899 h 291928"/>
                  <a:gd name="connsiteX8" fmla="*/ 220861 w 282293"/>
                  <a:gd name="connsiteY8" fmla="*/ 31119 h 291928"/>
                  <a:gd name="connsiteX9" fmla="*/ 219639 w 282293"/>
                  <a:gd name="connsiteY9" fmla="*/ 39815 h 291928"/>
                  <a:gd name="connsiteX10" fmla="*/ 182977 w 282293"/>
                  <a:gd name="connsiteY10" fmla="*/ 187643 h 291928"/>
                  <a:gd name="connsiteX11" fmla="*/ 81547 w 282293"/>
                  <a:gd name="connsiteY11" fmla="*/ 279155 h 291928"/>
                  <a:gd name="connsiteX12" fmla="*/ 31850 w 282293"/>
                  <a:gd name="connsiteY12" fmla="*/ 225324 h 291928"/>
                  <a:gd name="connsiteX13" fmla="*/ 36331 w 282293"/>
                  <a:gd name="connsiteY13" fmla="*/ 193026 h 291928"/>
                  <a:gd name="connsiteX14" fmla="*/ 75844 w 282293"/>
                  <a:gd name="connsiteY14" fmla="*/ 31947 h 291928"/>
                  <a:gd name="connsiteX15" fmla="*/ 110061 w 282293"/>
                  <a:gd name="connsiteY15" fmla="*/ 12899 h 291928"/>
                  <a:gd name="connsiteX16" fmla="*/ 123911 w 282293"/>
                  <a:gd name="connsiteY16" fmla="*/ 4618 h 291928"/>
                  <a:gd name="connsiteX17" fmla="*/ 118208 w 282293"/>
                  <a:gd name="connsiteY17" fmla="*/ 63 h 291928"/>
                  <a:gd name="connsiteX18" fmla="*/ 66068 w 282293"/>
                  <a:gd name="connsiteY18" fmla="*/ 1305 h 291928"/>
                  <a:gd name="connsiteX19" fmla="*/ 13519 w 282293"/>
                  <a:gd name="connsiteY19" fmla="*/ 63 h 291928"/>
                  <a:gd name="connsiteX20" fmla="*/ 5780 w 282293"/>
                  <a:gd name="connsiteY20" fmla="*/ 8344 h 291928"/>
                  <a:gd name="connsiteX21" fmla="*/ 17185 w 282293"/>
                  <a:gd name="connsiteY21" fmla="*/ 12899 h 291928"/>
                  <a:gd name="connsiteX22" fmla="*/ 32665 w 282293"/>
                  <a:gd name="connsiteY22" fmla="*/ 13728 h 291928"/>
                  <a:gd name="connsiteX23" fmla="*/ 43663 w 282293"/>
                  <a:gd name="connsiteY23" fmla="*/ 20353 h 291928"/>
                  <a:gd name="connsiteX24" fmla="*/ 36738 w 282293"/>
                  <a:gd name="connsiteY24" fmla="*/ 49753 h 291928"/>
                  <a:gd name="connsiteX25" fmla="*/ 27777 w 282293"/>
                  <a:gd name="connsiteY25" fmla="*/ 86192 h 291928"/>
                  <a:gd name="connsiteX26" fmla="*/ 2928 w 282293"/>
                  <a:gd name="connsiteY26" fmla="*/ 188471 h 291928"/>
                  <a:gd name="connsiteX27" fmla="*/ 77 w 282293"/>
                  <a:gd name="connsiteY27" fmla="*/ 212488 h 291928"/>
                  <a:gd name="connsiteX28" fmla="*/ 79917 w 282293"/>
                  <a:gd name="connsiteY28" fmla="*/ 291992 h 291928"/>
                  <a:gd name="connsiteX29" fmla="*/ 195198 w 282293"/>
                  <a:gd name="connsiteY29" fmla="*/ 190541 h 291928"/>
                  <a:gd name="connsiteX30" fmla="*/ 231452 w 282293"/>
                  <a:gd name="connsiteY30" fmla="*/ 43542 h 29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2293" h="291928">
                    <a:moveTo>
                      <a:pt x="231452" y="43542"/>
                    </a:moveTo>
                    <a:cubicBezTo>
                      <a:pt x="235525" y="26564"/>
                      <a:pt x="242858" y="14142"/>
                      <a:pt x="275446" y="12899"/>
                    </a:cubicBezTo>
                    <a:cubicBezTo>
                      <a:pt x="277482" y="12899"/>
                      <a:pt x="282371" y="12485"/>
                      <a:pt x="282371" y="4618"/>
                    </a:cubicBezTo>
                    <a:cubicBezTo>
                      <a:pt x="282371" y="4204"/>
                      <a:pt x="282371" y="63"/>
                      <a:pt x="277075" y="63"/>
                    </a:cubicBezTo>
                    <a:cubicBezTo>
                      <a:pt x="263632" y="63"/>
                      <a:pt x="249375" y="1305"/>
                      <a:pt x="235525" y="1305"/>
                    </a:cubicBezTo>
                    <a:cubicBezTo>
                      <a:pt x="221675" y="1305"/>
                      <a:pt x="206603" y="63"/>
                      <a:pt x="193161" y="63"/>
                    </a:cubicBezTo>
                    <a:cubicBezTo>
                      <a:pt x="190717" y="63"/>
                      <a:pt x="185829" y="63"/>
                      <a:pt x="185829" y="8344"/>
                    </a:cubicBezTo>
                    <a:cubicBezTo>
                      <a:pt x="185829" y="12899"/>
                      <a:pt x="189902" y="12899"/>
                      <a:pt x="193161" y="12899"/>
                    </a:cubicBezTo>
                    <a:cubicBezTo>
                      <a:pt x="216380" y="13313"/>
                      <a:pt x="220861" y="22009"/>
                      <a:pt x="220861" y="31119"/>
                    </a:cubicBezTo>
                    <a:cubicBezTo>
                      <a:pt x="220861" y="32361"/>
                      <a:pt x="220046" y="38573"/>
                      <a:pt x="219639" y="39815"/>
                    </a:cubicBezTo>
                    <a:lnTo>
                      <a:pt x="182977" y="187643"/>
                    </a:lnTo>
                    <a:cubicBezTo>
                      <a:pt x="169127" y="243130"/>
                      <a:pt x="122282" y="279155"/>
                      <a:pt x="81547" y="279155"/>
                    </a:cubicBezTo>
                    <a:cubicBezTo>
                      <a:pt x="53847" y="279155"/>
                      <a:pt x="31850" y="260935"/>
                      <a:pt x="31850" y="225324"/>
                    </a:cubicBezTo>
                    <a:cubicBezTo>
                      <a:pt x="31850" y="224496"/>
                      <a:pt x="31850" y="211245"/>
                      <a:pt x="36331" y="193026"/>
                    </a:cubicBezTo>
                    <a:lnTo>
                      <a:pt x="75844" y="31947"/>
                    </a:lnTo>
                    <a:cubicBezTo>
                      <a:pt x="79510" y="17040"/>
                      <a:pt x="80325" y="12899"/>
                      <a:pt x="110061" y="12899"/>
                    </a:cubicBezTo>
                    <a:cubicBezTo>
                      <a:pt x="120652" y="12899"/>
                      <a:pt x="123911" y="12899"/>
                      <a:pt x="123911" y="4618"/>
                    </a:cubicBezTo>
                    <a:cubicBezTo>
                      <a:pt x="123911" y="63"/>
                      <a:pt x="119430" y="63"/>
                      <a:pt x="118208" y="63"/>
                    </a:cubicBezTo>
                    <a:cubicBezTo>
                      <a:pt x="106803" y="63"/>
                      <a:pt x="77473" y="1305"/>
                      <a:pt x="66068" y="1305"/>
                    </a:cubicBezTo>
                    <a:cubicBezTo>
                      <a:pt x="54254" y="1305"/>
                      <a:pt x="25332" y="63"/>
                      <a:pt x="13519" y="63"/>
                    </a:cubicBezTo>
                    <a:cubicBezTo>
                      <a:pt x="10260" y="63"/>
                      <a:pt x="5780" y="63"/>
                      <a:pt x="5780" y="8344"/>
                    </a:cubicBezTo>
                    <a:cubicBezTo>
                      <a:pt x="5780" y="12899"/>
                      <a:pt x="9446" y="12899"/>
                      <a:pt x="17185" y="12899"/>
                    </a:cubicBezTo>
                    <a:cubicBezTo>
                      <a:pt x="18000" y="12899"/>
                      <a:pt x="25740" y="12899"/>
                      <a:pt x="32665" y="13728"/>
                    </a:cubicBezTo>
                    <a:cubicBezTo>
                      <a:pt x="39997" y="14556"/>
                      <a:pt x="43663" y="14970"/>
                      <a:pt x="43663" y="20353"/>
                    </a:cubicBezTo>
                    <a:cubicBezTo>
                      <a:pt x="43663" y="22837"/>
                      <a:pt x="39182" y="40229"/>
                      <a:pt x="36738" y="49753"/>
                    </a:cubicBezTo>
                    <a:lnTo>
                      <a:pt x="27777" y="86192"/>
                    </a:lnTo>
                    <a:cubicBezTo>
                      <a:pt x="24110" y="102341"/>
                      <a:pt x="4558" y="180603"/>
                      <a:pt x="2928" y="188471"/>
                    </a:cubicBezTo>
                    <a:cubicBezTo>
                      <a:pt x="77" y="200065"/>
                      <a:pt x="77" y="206276"/>
                      <a:pt x="77" y="212488"/>
                    </a:cubicBezTo>
                    <a:cubicBezTo>
                      <a:pt x="77" y="263006"/>
                      <a:pt x="37146" y="291992"/>
                      <a:pt x="79917" y="291992"/>
                    </a:cubicBezTo>
                    <a:cubicBezTo>
                      <a:pt x="131244" y="291992"/>
                      <a:pt x="181755" y="245200"/>
                      <a:pt x="195198" y="190541"/>
                    </a:cubicBezTo>
                    <a:lnTo>
                      <a:pt x="231452" y="43542"/>
                    </a:lnTo>
                    <a:close/>
                  </a:path>
                </a:pathLst>
              </a:custGeom>
              <a:solidFill>
                <a:srgbClr val="000000"/>
              </a:solidFill>
              <a:ln w="40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7B11EFF-C669-158F-2104-6899A1EE4FD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135100" y="4996756"/>
                <a:ext cx="270888" cy="96895"/>
              </a:xfrm>
              <a:custGeom>
                <a:avLst/>
                <a:gdLst>
                  <a:gd name="connsiteX0" fmla="*/ 257126 w 270888"/>
                  <a:gd name="connsiteY0" fmla="*/ 16626 h 96895"/>
                  <a:gd name="connsiteX1" fmla="*/ 270975 w 270888"/>
                  <a:gd name="connsiteY1" fmla="*/ 8344 h 96895"/>
                  <a:gd name="connsiteX2" fmla="*/ 257533 w 270888"/>
                  <a:gd name="connsiteY2" fmla="*/ 63 h 96895"/>
                  <a:gd name="connsiteX3" fmla="*/ 13530 w 270888"/>
                  <a:gd name="connsiteY3" fmla="*/ 63 h 96895"/>
                  <a:gd name="connsiteX4" fmla="*/ 87 w 270888"/>
                  <a:gd name="connsiteY4" fmla="*/ 8344 h 96895"/>
                  <a:gd name="connsiteX5" fmla="*/ 13937 w 270888"/>
                  <a:gd name="connsiteY5" fmla="*/ 16626 h 96895"/>
                  <a:gd name="connsiteX6" fmla="*/ 257126 w 270888"/>
                  <a:gd name="connsiteY6" fmla="*/ 16626 h 96895"/>
                  <a:gd name="connsiteX7" fmla="*/ 257533 w 270888"/>
                  <a:gd name="connsiteY7" fmla="*/ 96958 h 96895"/>
                  <a:gd name="connsiteX8" fmla="*/ 270975 w 270888"/>
                  <a:gd name="connsiteY8" fmla="*/ 88677 h 96895"/>
                  <a:gd name="connsiteX9" fmla="*/ 257126 w 270888"/>
                  <a:gd name="connsiteY9" fmla="*/ 80395 h 96895"/>
                  <a:gd name="connsiteX10" fmla="*/ 13937 w 270888"/>
                  <a:gd name="connsiteY10" fmla="*/ 80395 h 96895"/>
                  <a:gd name="connsiteX11" fmla="*/ 87 w 270888"/>
                  <a:gd name="connsiteY11" fmla="*/ 88677 h 96895"/>
                  <a:gd name="connsiteX12" fmla="*/ 13530 w 270888"/>
                  <a:gd name="connsiteY12" fmla="*/ 96958 h 96895"/>
                  <a:gd name="connsiteX13" fmla="*/ 257533 w 270888"/>
                  <a:gd name="connsiteY13" fmla="*/ 96958 h 9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0888" h="96895">
                    <a:moveTo>
                      <a:pt x="257126" y="16626"/>
                    </a:moveTo>
                    <a:cubicBezTo>
                      <a:pt x="263236" y="16626"/>
                      <a:pt x="270975" y="16626"/>
                      <a:pt x="270975" y="8344"/>
                    </a:cubicBezTo>
                    <a:cubicBezTo>
                      <a:pt x="270975" y="63"/>
                      <a:pt x="263236" y="63"/>
                      <a:pt x="257533" y="63"/>
                    </a:cubicBezTo>
                    <a:lnTo>
                      <a:pt x="13530" y="63"/>
                    </a:lnTo>
                    <a:cubicBezTo>
                      <a:pt x="7827" y="63"/>
                      <a:pt x="87" y="63"/>
                      <a:pt x="87" y="8344"/>
                    </a:cubicBezTo>
                    <a:cubicBezTo>
                      <a:pt x="87" y="16626"/>
                      <a:pt x="7827" y="16626"/>
                      <a:pt x="13937" y="16626"/>
                    </a:cubicBezTo>
                    <a:lnTo>
                      <a:pt x="257126" y="16626"/>
                    </a:lnTo>
                    <a:close/>
                    <a:moveTo>
                      <a:pt x="257533" y="96958"/>
                    </a:moveTo>
                    <a:cubicBezTo>
                      <a:pt x="263236" y="96958"/>
                      <a:pt x="270975" y="96958"/>
                      <a:pt x="270975" y="88677"/>
                    </a:cubicBezTo>
                    <a:cubicBezTo>
                      <a:pt x="270975" y="80395"/>
                      <a:pt x="263236" y="80395"/>
                      <a:pt x="257126" y="80395"/>
                    </a:cubicBezTo>
                    <a:lnTo>
                      <a:pt x="13937" y="80395"/>
                    </a:lnTo>
                    <a:cubicBezTo>
                      <a:pt x="7827" y="80395"/>
                      <a:pt x="87" y="80395"/>
                      <a:pt x="87" y="88677"/>
                    </a:cubicBezTo>
                    <a:cubicBezTo>
                      <a:pt x="87" y="96958"/>
                      <a:pt x="7827" y="96958"/>
                      <a:pt x="13530" y="96958"/>
                    </a:cubicBezTo>
                    <a:lnTo>
                      <a:pt x="257533" y="96958"/>
                    </a:lnTo>
                    <a:close/>
                  </a:path>
                </a:pathLst>
              </a:custGeom>
              <a:solidFill>
                <a:srgbClr val="000000"/>
              </a:solidFill>
              <a:ln w="40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071A153-8D5B-E2EB-215D-C5A1597E4BF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582596" y="4838162"/>
                <a:ext cx="94505" cy="414083"/>
              </a:xfrm>
              <a:custGeom>
                <a:avLst/>
                <a:gdLst>
                  <a:gd name="connsiteX0" fmla="*/ 94603 w 94505"/>
                  <a:gd name="connsiteY0" fmla="*/ 410006 h 414083"/>
                  <a:gd name="connsiteX1" fmla="*/ 87678 w 94505"/>
                  <a:gd name="connsiteY1" fmla="*/ 400896 h 414083"/>
                  <a:gd name="connsiteX2" fmla="*/ 23724 w 94505"/>
                  <a:gd name="connsiteY2" fmla="*/ 207105 h 414083"/>
                  <a:gd name="connsiteX3" fmla="*/ 89308 w 94505"/>
                  <a:gd name="connsiteY3" fmla="*/ 11243 h 414083"/>
                  <a:gd name="connsiteX4" fmla="*/ 94603 w 94505"/>
                  <a:gd name="connsiteY4" fmla="*/ 4204 h 414083"/>
                  <a:gd name="connsiteX5" fmla="*/ 90530 w 94505"/>
                  <a:gd name="connsiteY5" fmla="*/ 63 h 414083"/>
                  <a:gd name="connsiteX6" fmla="*/ 25761 w 94505"/>
                  <a:gd name="connsiteY6" fmla="*/ 80809 h 414083"/>
                  <a:gd name="connsiteX7" fmla="*/ 98 w 94505"/>
                  <a:gd name="connsiteY7" fmla="*/ 207105 h 414083"/>
                  <a:gd name="connsiteX8" fmla="*/ 26983 w 94505"/>
                  <a:gd name="connsiteY8" fmla="*/ 336299 h 414083"/>
                  <a:gd name="connsiteX9" fmla="*/ 90530 w 94505"/>
                  <a:gd name="connsiteY9" fmla="*/ 414146 h 414083"/>
                  <a:gd name="connsiteX10" fmla="*/ 94603 w 94505"/>
                  <a:gd name="connsiteY10" fmla="*/ 410006 h 41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505" h="414083">
                    <a:moveTo>
                      <a:pt x="94603" y="410006"/>
                    </a:moveTo>
                    <a:cubicBezTo>
                      <a:pt x="94603" y="408763"/>
                      <a:pt x="94603" y="407935"/>
                      <a:pt x="87678" y="400896"/>
                    </a:cubicBezTo>
                    <a:cubicBezTo>
                      <a:pt x="36759" y="348721"/>
                      <a:pt x="23724" y="270459"/>
                      <a:pt x="23724" y="207105"/>
                    </a:cubicBezTo>
                    <a:cubicBezTo>
                      <a:pt x="23724" y="135054"/>
                      <a:pt x="39204" y="63003"/>
                      <a:pt x="89308" y="11243"/>
                    </a:cubicBezTo>
                    <a:cubicBezTo>
                      <a:pt x="94603" y="6274"/>
                      <a:pt x="94603" y="5446"/>
                      <a:pt x="94603" y="4204"/>
                    </a:cubicBezTo>
                    <a:cubicBezTo>
                      <a:pt x="94603" y="1305"/>
                      <a:pt x="92974" y="63"/>
                      <a:pt x="90530" y="63"/>
                    </a:cubicBezTo>
                    <a:cubicBezTo>
                      <a:pt x="86456" y="63"/>
                      <a:pt x="49795" y="28220"/>
                      <a:pt x="25761" y="80809"/>
                    </a:cubicBezTo>
                    <a:cubicBezTo>
                      <a:pt x="4986" y="126358"/>
                      <a:pt x="98" y="172322"/>
                      <a:pt x="98" y="207105"/>
                    </a:cubicBezTo>
                    <a:cubicBezTo>
                      <a:pt x="98" y="239403"/>
                      <a:pt x="4579" y="289507"/>
                      <a:pt x="26983" y="336299"/>
                    </a:cubicBezTo>
                    <a:cubicBezTo>
                      <a:pt x="51424" y="387231"/>
                      <a:pt x="86456" y="414146"/>
                      <a:pt x="90530" y="414146"/>
                    </a:cubicBezTo>
                    <a:cubicBezTo>
                      <a:pt x="92974" y="414146"/>
                      <a:pt x="94603" y="412904"/>
                      <a:pt x="94603" y="4100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E96614F-C7D9-DF0E-FA30-F805F6DB29C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700683" y="4799519"/>
                <a:ext cx="322541" cy="16562"/>
              </a:xfrm>
              <a:custGeom>
                <a:avLst/>
                <a:gdLst>
                  <a:gd name="connsiteX0" fmla="*/ 0 w 322541"/>
                  <a:gd name="connsiteY0" fmla="*/ 0 h 16562"/>
                  <a:gd name="connsiteX1" fmla="*/ 322541 w 322541"/>
                  <a:gd name="connsiteY1" fmla="*/ 0 h 16562"/>
                  <a:gd name="connsiteX2" fmla="*/ 322541 w 322541"/>
                  <a:gd name="connsiteY2" fmla="*/ 16562 h 16562"/>
                  <a:gd name="connsiteX3" fmla="*/ 0 w 322541"/>
                  <a:gd name="connsiteY3" fmla="*/ 16562 h 1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41" h="16562">
                    <a:moveTo>
                      <a:pt x="0" y="0"/>
                    </a:moveTo>
                    <a:lnTo>
                      <a:pt x="322541" y="0"/>
                    </a:lnTo>
                    <a:lnTo>
                      <a:pt x="322541" y="16562"/>
                    </a:lnTo>
                    <a:lnTo>
                      <a:pt x="0" y="16562"/>
                    </a:lnTo>
                    <a:close/>
                  </a:path>
                </a:pathLst>
              </a:custGeom>
              <a:solidFill>
                <a:srgbClr val="000000"/>
              </a:solidFill>
              <a:ln w="40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7C37F5D-9947-4D0B-A030-D3A8D2316FD8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727975" y="4865906"/>
                <a:ext cx="282293" cy="291928"/>
              </a:xfrm>
              <a:custGeom>
                <a:avLst/>
                <a:gdLst>
                  <a:gd name="connsiteX0" fmla="*/ 231477 w 282293"/>
                  <a:gd name="connsiteY0" fmla="*/ 43542 h 291928"/>
                  <a:gd name="connsiteX1" fmla="*/ 275471 w 282293"/>
                  <a:gd name="connsiteY1" fmla="*/ 12899 h 291928"/>
                  <a:gd name="connsiteX2" fmla="*/ 282396 w 282293"/>
                  <a:gd name="connsiteY2" fmla="*/ 4618 h 291928"/>
                  <a:gd name="connsiteX3" fmla="*/ 277100 w 282293"/>
                  <a:gd name="connsiteY3" fmla="*/ 63 h 291928"/>
                  <a:gd name="connsiteX4" fmla="*/ 235550 w 282293"/>
                  <a:gd name="connsiteY4" fmla="*/ 1305 h 291928"/>
                  <a:gd name="connsiteX5" fmla="*/ 193186 w 282293"/>
                  <a:gd name="connsiteY5" fmla="*/ 63 h 291928"/>
                  <a:gd name="connsiteX6" fmla="*/ 185854 w 282293"/>
                  <a:gd name="connsiteY6" fmla="*/ 8344 h 291928"/>
                  <a:gd name="connsiteX7" fmla="*/ 193186 w 282293"/>
                  <a:gd name="connsiteY7" fmla="*/ 12899 h 291928"/>
                  <a:gd name="connsiteX8" fmla="*/ 220886 w 282293"/>
                  <a:gd name="connsiteY8" fmla="*/ 31119 h 291928"/>
                  <a:gd name="connsiteX9" fmla="*/ 219664 w 282293"/>
                  <a:gd name="connsiteY9" fmla="*/ 39815 h 291928"/>
                  <a:gd name="connsiteX10" fmla="*/ 183002 w 282293"/>
                  <a:gd name="connsiteY10" fmla="*/ 187643 h 291928"/>
                  <a:gd name="connsiteX11" fmla="*/ 81572 w 282293"/>
                  <a:gd name="connsiteY11" fmla="*/ 279155 h 291928"/>
                  <a:gd name="connsiteX12" fmla="*/ 31875 w 282293"/>
                  <a:gd name="connsiteY12" fmla="*/ 225324 h 291928"/>
                  <a:gd name="connsiteX13" fmla="*/ 36356 w 282293"/>
                  <a:gd name="connsiteY13" fmla="*/ 193026 h 291928"/>
                  <a:gd name="connsiteX14" fmla="*/ 75869 w 282293"/>
                  <a:gd name="connsiteY14" fmla="*/ 31947 h 291928"/>
                  <a:gd name="connsiteX15" fmla="*/ 110086 w 282293"/>
                  <a:gd name="connsiteY15" fmla="*/ 12899 h 291928"/>
                  <a:gd name="connsiteX16" fmla="*/ 123936 w 282293"/>
                  <a:gd name="connsiteY16" fmla="*/ 4618 h 291928"/>
                  <a:gd name="connsiteX17" fmla="*/ 118233 w 282293"/>
                  <a:gd name="connsiteY17" fmla="*/ 63 h 291928"/>
                  <a:gd name="connsiteX18" fmla="*/ 66093 w 282293"/>
                  <a:gd name="connsiteY18" fmla="*/ 1305 h 291928"/>
                  <a:gd name="connsiteX19" fmla="*/ 13544 w 282293"/>
                  <a:gd name="connsiteY19" fmla="*/ 63 h 291928"/>
                  <a:gd name="connsiteX20" fmla="*/ 5805 w 282293"/>
                  <a:gd name="connsiteY20" fmla="*/ 8344 h 291928"/>
                  <a:gd name="connsiteX21" fmla="*/ 17210 w 282293"/>
                  <a:gd name="connsiteY21" fmla="*/ 12899 h 291928"/>
                  <a:gd name="connsiteX22" fmla="*/ 32690 w 282293"/>
                  <a:gd name="connsiteY22" fmla="*/ 13728 h 291928"/>
                  <a:gd name="connsiteX23" fmla="*/ 43688 w 282293"/>
                  <a:gd name="connsiteY23" fmla="*/ 20353 h 291928"/>
                  <a:gd name="connsiteX24" fmla="*/ 36763 w 282293"/>
                  <a:gd name="connsiteY24" fmla="*/ 49753 h 291928"/>
                  <a:gd name="connsiteX25" fmla="*/ 27802 w 282293"/>
                  <a:gd name="connsiteY25" fmla="*/ 86192 h 291928"/>
                  <a:gd name="connsiteX26" fmla="*/ 2953 w 282293"/>
                  <a:gd name="connsiteY26" fmla="*/ 188471 h 291928"/>
                  <a:gd name="connsiteX27" fmla="*/ 102 w 282293"/>
                  <a:gd name="connsiteY27" fmla="*/ 212488 h 291928"/>
                  <a:gd name="connsiteX28" fmla="*/ 79942 w 282293"/>
                  <a:gd name="connsiteY28" fmla="*/ 291992 h 291928"/>
                  <a:gd name="connsiteX29" fmla="*/ 195223 w 282293"/>
                  <a:gd name="connsiteY29" fmla="*/ 190541 h 291928"/>
                  <a:gd name="connsiteX30" fmla="*/ 231477 w 282293"/>
                  <a:gd name="connsiteY30" fmla="*/ 43542 h 29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2293" h="291928">
                    <a:moveTo>
                      <a:pt x="231477" y="43542"/>
                    </a:moveTo>
                    <a:cubicBezTo>
                      <a:pt x="235550" y="26564"/>
                      <a:pt x="242883" y="14142"/>
                      <a:pt x="275471" y="12899"/>
                    </a:cubicBezTo>
                    <a:cubicBezTo>
                      <a:pt x="277507" y="12899"/>
                      <a:pt x="282396" y="12485"/>
                      <a:pt x="282396" y="4618"/>
                    </a:cubicBezTo>
                    <a:cubicBezTo>
                      <a:pt x="282396" y="4204"/>
                      <a:pt x="282396" y="63"/>
                      <a:pt x="277100" y="63"/>
                    </a:cubicBezTo>
                    <a:cubicBezTo>
                      <a:pt x="263658" y="63"/>
                      <a:pt x="249400" y="1305"/>
                      <a:pt x="235550" y="1305"/>
                    </a:cubicBezTo>
                    <a:cubicBezTo>
                      <a:pt x="221700" y="1305"/>
                      <a:pt x="206628" y="63"/>
                      <a:pt x="193186" y="63"/>
                    </a:cubicBezTo>
                    <a:cubicBezTo>
                      <a:pt x="190742" y="63"/>
                      <a:pt x="185854" y="63"/>
                      <a:pt x="185854" y="8344"/>
                    </a:cubicBezTo>
                    <a:cubicBezTo>
                      <a:pt x="185854" y="12899"/>
                      <a:pt x="189927" y="12899"/>
                      <a:pt x="193186" y="12899"/>
                    </a:cubicBezTo>
                    <a:cubicBezTo>
                      <a:pt x="216405" y="13313"/>
                      <a:pt x="220886" y="22009"/>
                      <a:pt x="220886" y="31119"/>
                    </a:cubicBezTo>
                    <a:cubicBezTo>
                      <a:pt x="220886" y="32361"/>
                      <a:pt x="220071" y="38573"/>
                      <a:pt x="219664" y="39815"/>
                    </a:cubicBezTo>
                    <a:lnTo>
                      <a:pt x="183002" y="187643"/>
                    </a:lnTo>
                    <a:cubicBezTo>
                      <a:pt x="169152" y="243130"/>
                      <a:pt x="122307" y="279155"/>
                      <a:pt x="81572" y="279155"/>
                    </a:cubicBezTo>
                    <a:cubicBezTo>
                      <a:pt x="53872" y="279155"/>
                      <a:pt x="31875" y="260935"/>
                      <a:pt x="31875" y="225324"/>
                    </a:cubicBezTo>
                    <a:cubicBezTo>
                      <a:pt x="31875" y="224496"/>
                      <a:pt x="31875" y="211245"/>
                      <a:pt x="36356" y="193026"/>
                    </a:cubicBezTo>
                    <a:lnTo>
                      <a:pt x="75869" y="31947"/>
                    </a:lnTo>
                    <a:cubicBezTo>
                      <a:pt x="79535" y="17040"/>
                      <a:pt x="80350" y="12899"/>
                      <a:pt x="110086" y="12899"/>
                    </a:cubicBezTo>
                    <a:cubicBezTo>
                      <a:pt x="120677" y="12899"/>
                      <a:pt x="123936" y="12899"/>
                      <a:pt x="123936" y="4618"/>
                    </a:cubicBezTo>
                    <a:cubicBezTo>
                      <a:pt x="123936" y="63"/>
                      <a:pt x="119455" y="63"/>
                      <a:pt x="118233" y="63"/>
                    </a:cubicBezTo>
                    <a:cubicBezTo>
                      <a:pt x="106828" y="63"/>
                      <a:pt x="77498" y="1305"/>
                      <a:pt x="66093" y="1305"/>
                    </a:cubicBezTo>
                    <a:cubicBezTo>
                      <a:pt x="54279" y="1305"/>
                      <a:pt x="25358" y="63"/>
                      <a:pt x="13544" y="63"/>
                    </a:cubicBezTo>
                    <a:cubicBezTo>
                      <a:pt x="10286" y="63"/>
                      <a:pt x="5805" y="63"/>
                      <a:pt x="5805" y="8344"/>
                    </a:cubicBezTo>
                    <a:cubicBezTo>
                      <a:pt x="5805" y="12899"/>
                      <a:pt x="9471" y="12899"/>
                      <a:pt x="17210" y="12899"/>
                    </a:cubicBezTo>
                    <a:cubicBezTo>
                      <a:pt x="18025" y="12899"/>
                      <a:pt x="25765" y="12899"/>
                      <a:pt x="32690" y="13728"/>
                    </a:cubicBezTo>
                    <a:cubicBezTo>
                      <a:pt x="40022" y="14556"/>
                      <a:pt x="43688" y="14970"/>
                      <a:pt x="43688" y="20353"/>
                    </a:cubicBezTo>
                    <a:cubicBezTo>
                      <a:pt x="43688" y="22837"/>
                      <a:pt x="39207" y="40229"/>
                      <a:pt x="36763" y="49753"/>
                    </a:cubicBezTo>
                    <a:lnTo>
                      <a:pt x="27802" y="86192"/>
                    </a:lnTo>
                    <a:cubicBezTo>
                      <a:pt x="24135" y="102341"/>
                      <a:pt x="4583" y="180603"/>
                      <a:pt x="2953" y="188471"/>
                    </a:cubicBezTo>
                    <a:cubicBezTo>
                      <a:pt x="102" y="200065"/>
                      <a:pt x="102" y="206276"/>
                      <a:pt x="102" y="212488"/>
                    </a:cubicBezTo>
                    <a:cubicBezTo>
                      <a:pt x="102" y="263006"/>
                      <a:pt x="37171" y="291992"/>
                      <a:pt x="79942" y="291992"/>
                    </a:cubicBezTo>
                    <a:cubicBezTo>
                      <a:pt x="131269" y="291992"/>
                      <a:pt x="181780" y="245200"/>
                      <a:pt x="195223" y="190541"/>
                    </a:cubicBezTo>
                    <a:lnTo>
                      <a:pt x="231477" y="43542"/>
                    </a:lnTo>
                    <a:close/>
                  </a:path>
                </a:pathLst>
              </a:custGeom>
              <a:solidFill>
                <a:srgbClr val="000000"/>
              </a:solidFill>
              <a:ln w="40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24DBD56-7FCE-1525-56FE-B7611DD511C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7046443" y="4838162"/>
                <a:ext cx="94505" cy="414083"/>
              </a:xfrm>
              <a:custGeom>
                <a:avLst/>
                <a:gdLst>
                  <a:gd name="connsiteX0" fmla="*/ 94615 w 94505"/>
                  <a:gd name="connsiteY0" fmla="*/ 207105 h 414083"/>
                  <a:gd name="connsiteX1" fmla="*/ 67730 w 94505"/>
                  <a:gd name="connsiteY1" fmla="*/ 77910 h 414083"/>
                  <a:gd name="connsiteX2" fmla="*/ 4183 w 94505"/>
                  <a:gd name="connsiteY2" fmla="*/ 63 h 414083"/>
                  <a:gd name="connsiteX3" fmla="*/ 110 w 94505"/>
                  <a:gd name="connsiteY3" fmla="*/ 4204 h 414083"/>
                  <a:gd name="connsiteX4" fmla="*/ 7849 w 94505"/>
                  <a:gd name="connsiteY4" fmla="*/ 13728 h 414083"/>
                  <a:gd name="connsiteX5" fmla="*/ 70989 w 94505"/>
                  <a:gd name="connsiteY5" fmla="*/ 207105 h 414083"/>
                  <a:gd name="connsiteX6" fmla="*/ 5405 w 94505"/>
                  <a:gd name="connsiteY6" fmla="*/ 402966 h 414083"/>
                  <a:gd name="connsiteX7" fmla="*/ 110 w 94505"/>
                  <a:gd name="connsiteY7" fmla="*/ 410006 h 414083"/>
                  <a:gd name="connsiteX8" fmla="*/ 4183 w 94505"/>
                  <a:gd name="connsiteY8" fmla="*/ 414146 h 414083"/>
                  <a:gd name="connsiteX9" fmla="*/ 68952 w 94505"/>
                  <a:gd name="connsiteY9" fmla="*/ 333400 h 414083"/>
                  <a:gd name="connsiteX10" fmla="*/ 94615 w 94505"/>
                  <a:gd name="connsiteY10" fmla="*/ 207105 h 41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505" h="414083">
                    <a:moveTo>
                      <a:pt x="94615" y="207105"/>
                    </a:moveTo>
                    <a:cubicBezTo>
                      <a:pt x="94615" y="174806"/>
                      <a:pt x="90134" y="124702"/>
                      <a:pt x="67730" y="77910"/>
                    </a:cubicBezTo>
                    <a:cubicBezTo>
                      <a:pt x="43289" y="26978"/>
                      <a:pt x="8257" y="63"/>
                      <a:pt x="4183" y="63"/>
                    </a:cubicBezTo>
                    <a:cubicBezTo>
                      <a:pt x="1739" y="63"/>
                      <a:pt x="110" y="1719"/>
                      <a:pt x="110" y="4204"/>
                    </a:cubicBezTo>
                    <a:cubicBezTo>
                      <a:pt x="110" y="5446"/>
                      <a:pt x="110" y="6274"/>
                      <a:pt x="7849" y="13728"/>
                    </a:cubicBezTo>
                    <a:cubicBezTo>
                      <a:pt x="47770" y="54722"/>
                      <a:pt x="70989" y="120561"/>
                      <a:pt x="70989" y="207105"/>
                    </a:cubicBezTo>
                    <a:cubicBezTo>
                      <a:pt x="70989" y="277913"/>
                      <a:pt x="55917" y="350792"/>
                      <a:pt x="5405" y="402966"/>
                    </a:cubicBezTo>
                    <a:cubicBezTo>
                      <a:pt x="110" y="407935"/>
                      <a:pt x="110" y="408763"/>
                      <a:pt x="110" y="410006"/>
                    </a:cubicBezTo>
                    <a:cubicBezTo>
                      <a:pt x="110" y="412490"/>
                      <a:pt x="1739" y="414146"/>
                      <a:pt x="4183" y="414146"/>
                    </a:cubicBezTo>
                    <a:cubicBezTo>
                      <a:pt x="8257" y="414146"/>
                      <a:pt x="44918" y="385989"/>
                      <a:pt x="68952" y="333400"/>
                    </a:cubicBezTo>
                    <a:cubicBezTo>
                      <a:pt x="89727" y="287851"/>
                      <a:pt x="94615" y="241888"/>
                      <a:pt x="94615" y="2071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03F19A5-6BEA-8F51-2BE0-BE3FDF6E352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7203595" y="4863673"/>
                <a:ext cx="122612" cy="124349"/>
              </a:xfrm>
              <a:custGeom>
                <a:avLst/>
                <a:gdLst>
                  <a:gd name="connsiteX0" fmla="*/ 122726 w 122612"/>
                  <a:gd name="connsiteY0" fmla="*/ 62379 h 124349"/>
                  <a:gd name="connsiteX1" fmla="*/ 61420 w 122612"/>
                  <a:gd name="connsiteY1" fmla="*/ 59 h 124349"/>
                  <a:gd name="connsiteX2" fmla="*/ 114 w 122612"/>
                  <a:gd name="connsiteY2" fmla="*/ 62089 h 124349"/>
                  <a:gd name="connsiteX3" fmla="*/ 61420 w 122612"/>
                  <a:gd name="connsiteY3" fmla="*/ 124408 h 124349"/>
                  <a:gd name="connsiteX4" fmla="*/ 122726 w 122612"/>
                  <a:gd name="connsiteY4" fmla="*/ 62379 h 124349"/>
                  <a:gd name="connsiteX5" fmla="*/ 61420 w 122612"/>
                  <a:gd name="connsiteY5" fmla="*/ 110205 h 124349"/>
                  <a:gd name="connsiteX6" fmla="*/ 14086 w 122612"/>
                  <a:gd name="connsiteY6" fmla="*/ 62379 h 124349"/>
                  <a:gd name="connsiteX7" fmla="*/ 61420 w 122612"/>
                  <a:gd name="connsiteY7" fmla="*/ 14262 h 124349"/>
                  <a:gd name="connsiteX8" fmla="*/ 108754 w 122612"/>
                  <a:gd name="connsiteY8" fmla="*/ 62089 h 124349"/>
                  <a:gd name="connsiteX9" fmla="*/ 61420 w 122612"/>
                  <a:gd name="connsiteY9" fmla="*/ 110205 h 12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612" h="124349">
                    <a:moveTo>
                      <a:pt x="122726" y="62379"/>
                    </a:moveTo>
                    <a:cubicBezTo>
                      <a:pt x="122726" y="27306"/>
                      <a:pt x="95067" y="59"/>
                      <a:pt x="61420" y="59"/>
                    </a:cubicBezTo>
                    <a:cubicBezTo>
                      <a:pt x="27202" y="59"/>
                      <a:pt x="114" y="28175"/>
                      <a:pt x="114" y="62089"/>
                    </a:cubicBezTo>
                    <a:cubicBezTo>
                      <a:pt x="114" y="97162"/>
                      <a:pt x="27773" y="124408"/>
                      <a:pt x="61420" y="124408"/>
                    </a:cubicBezTo>
                    <a:cubicBezTo>
                      <a:pt x="95637" y="124408"/>
                      <a:pt x="122726" y="96292"/>
                      <a:pt x="122726" y="62379"/>
                    </a:cubicBezTo>
                    <a:close/>
                    <a:moveTo>
                      <a:pt x="61420" y="110205"/>
                    </a:moveTo>
                    <a:cubicBezTo>
                      <a:pt x="34616" y="110205"/>
                      <a:pt x="14086" y="88176"/>
                      <a:pt x="14086" y="62379"/>
                    </a:cubicBezTo>
                    <a:cubicBezTo>
                      <a:pt x="14086" y="35422"/>
                      <a:pt x="35186" y="14262"/>
                      <a:pt x="61420" y="14262"/>
                    </a:cubicBezTo>
                    <a:cubicBezTo>
                      <a:pt x="88223" y="14262"/>
                      <a:pt x="108754" y="36291"/>
                      <a:pt x="108754" y="62089"/>
                    </a:cubicBezTo>
                    <a:cubicBezTo>
                      <a:pt x="108754" y="89046"/>
                      <a:pt x="87653" y="110205"/>
                      <a:pt x="61420" y="1102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AA37DAF-72C5-7560-9D28-5E1426B3BE8B}"/>
                  </a:ext>
                </a:extLst>
              </p14:cNvPr>
              <p14:cNvContentPartPr/>
              <p14:nvPr/>
            </p14:nvContentPartPr>
            <p14:xfrm>
              <a:off x="11010488" y="4455447"/>
              <a:ext cx="312840" cy="214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AA37DAF-72C5-7560-9D28-5E1426B3BE8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992488" y="4437417"/>
                <a:ext cx="348480" cy="249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stone duality</a:t>
            </a:r>
          </a:p>
        </p:txBody>
      </p:sp>
      <p:sp>
        <p:nvSpPr>
          <p:cNvPr id="218" name="Footer Placeholder 217">
            <a:extLst>
              <a:ext uri="{FF2B5EF4-FFF2-40B4-BE49-F238E27FC236}">
                <a16:creationId xmlns:a16="http://schemas.microsoft.com/office/drawing/2014/main" id="{902FBA47-9961-BCAC-A611-FDFC0940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0D8CB08E-4902-7C1F-EC93-EF009C262A82}"/>
              </a:ext>
            </a:extLst>
          </p:cNvPr>
          <p:cNvGrpSpPr/>
          <p:nvPr/>
        </p:nvGrpSpPr>
        <p:grpSpPr>
          <a:xfrm>
            <a:off x="4014226" y="2578574"/>
            <a:ext cx="4163547" cy="2062103"/>
            <a:chOff x="658924" y="2254724"/>
            <a:chExt cx="4163547" cy="2062103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77D53C6-02B7-E2E5-ABFA-A34327747DD8}"/>
                </a:ext>
              </a:extLst>
            </p:cNvPr>
            <p:cNvSpPr/>
            <p:nvPr/>
          </p:nvSpPr>
          <p:spPr>
            <a:xfrm>
              <a:off x="658924" y="2254724"/>
              <a:ext cx="4163547" cy="53269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F30A3D-45D8-764F-2E4B-8F9A2EC34604}"/>
                </a:ext>
              </a:extLst>
            </p:cNvPr>
            <p:cNvSpPr txBox="1"/>
            <p:nvPr/>
          </p:nvSpPr>
          <p:spPr>
            <a:xfrm>
              <a:off x="658924" y="2254724"/>
              <a:ext cx="4163547" cy="206210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latin typeface="Courier New" panose="02070309020205020404" pitchFamily="49" charset="0"/>
                  <a:cs typeface="Courier New" panose="02070309020205020404" pitchFamily="49" charset="0"/>
                </a:rPr>
                <a:t>Theorem.</a:t>
              </a:r>
            </a:p>
            <a:p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3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07" name="Group 206" descr="\documentclass{article}&#10;\usepackage{amsmath}&#10;\usepackage[mathcal]{euscript}&#10;\usepackage{tikz-cd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\[&#10; \begin{tikzcd}[column sep = 1.5cm]&#10;  \Top \arrow[r, &quot;\loc &quot;{name= X}, shift left=2] &amp; \Loc \arrow[l, &quot;\pt&quot;{name=Y}, shift left=2]&#10;  \ar[phantom,from=X, to=Y,  &quot;\vdash&quot; rotate=90]&#10; \end{tikzcd}&#10;\]&#10;&#10;\end{document}&#10;" title="IguanaTex Vector Display">
              <a:extLst>
                <a:ext uri="{FF2B5EF4-FFF2-40B4-BE49-F238E27FC236}">
                  <a16:creationId xmlns:a16="http://schemas.microsoft.com/office/drawing/2014/main" id="{B6D3AAB6-1A31-6D02-38C3-1EB8B73946D6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969143" y="3055199"/>
              <a:ext cx="3575754" cy="993849"/>
              <a:chOff x="10302333" y="5191709"/>
              <a:chExt cx="3575754" cy="993849"/>
            </a:xfrm>
          </p:grpSpPr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F1F31B7F-9306-FD4C-0350-2D0D8B331DA9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0302333" y="5500593"/>
                <a:ext cx="291135" cy="270562"/>
              </a:xfrm>
              <a:custGeom>
                <a:avLst/>
                <a:gdLst>
                  <a:gd name="connsiteX0" fmla="*/ 282774 w 291135"/>
                  <a:gd name="connsiteY0" fmla="*/ 80 h 270562"/>
                  <a:gd name="connsiteX1" fmla="*/ 8740 w 291135"/>
                  <a:gd name="connsiteY1" fmla="*/ 80 h 270562"/>
                  <a:gd name="connsiteX2" fmla="*/ 190 w 291135"/>
                  <a:gd name="connsiteY2" fmla="*/ 96681 h 270562"/>
                  <a:gd name="connsiteX3" fmla="*/ 19327 w 291135"/>
                  <a:gd name="connsiteY3" fmla="*/ 96681 h 270562"/>
                  <a:gd name="connsiteX4" fmla="*/ 85698 w 291135"/>
                  <a:gd name="connsiteY4" fmla="*/ 18919 h 270562"/>
                  <a:gd name="connsiteX5" fmla="*/ 117051 w 291135"/>
                  <a:gd name="connsiteY5" fmla="*/ 18919 h 270562"/>
                  <a:gd name="connsiteX6" fmla="*/ 117051 w 291135"/>
                  <a:gd name="connsiteY6" fmla="*/ 251803 h 270562"/>
                  <a:gd name="connsiteX7" fmla="*/ 54752 w 291135"/>
                  <a:gd name="connsiteY7" fmla="*/ 251803 h 270562"/>
                  <a:gd name="connsiteX8" fmla="*/ 54752 w 291135"/>
                  <a:gd name="connsiteY8" fmla="*/ 270643 h 270562"/>
                  <a:gd name="connsiteX9" fmla="*/ 145961 w 291135"/>
                  <a:gd name="connsiteY9" fmla="*/ 269440 h 270562"/>
                  <a:gd name="connsiteX10" fmla="*/ 237170 w 291135"/>
                  <a:gd name="connsiteY10" fmla="*/ 270643 h 270562"/>
                  <a:gd name="connsiteX11" fmla="*/ 237170 w 291135"/>
                  <a:gd name="connsiteY11" fmla="*/ 251803 h 270562"/>
                  <a:gd name="connsiteX12" fmla="*/ 174871 w 291135"/>
                  <a:gd name="connsiteY12" fmla="*/ 251803 h 270562"/>
                  <a:gd name="connsiteX13" fmla="*/ 174871 w 291135"/>
                  <a:gd name="connsiteY13" fmla="*/ 18919 h 270562"/>
                  <a:gd name="connsiteX14" fmla="*/ 205816 w 291135"/>
                  <a:gd name="connsiteY14" fmla="*/ 18919 h 270562"/>
                  <a:gd name="connsiteX15" fmla="*/ 272187 w 291135"/>
                  <a:gd name="connsiteY15" fmla="*/ 96681 h 270562"/>
                  <a:gd name="connsiteX16" fmla="*/ 291325 w 291135"/>
                  <a:gd name="connsiteY16" fmla="*/ 96681 h 270562"/>
                  <a:gd name="connsiteX17" fmla="*/ 282774 w 291135"/>
                  <a:gd name="connsiteY17" fmla="*/ 80 h 27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1135" h="270562">
                    <a:moveTo>
                      <a:pt x="282774" y="80"/>
                    </a:moveTo>
                    <a:lnTo>
                      <a:pt x="8740" y="80"/>
                    </a:lnTo>
                    <a:lnTo>
                      <a:pt x="190" y="96681"/>
                    </a:lnTo>
                    <a:lnTo>
                      <a:pt x="19327" y="96681"/>
                    </a:lnTo>
                    <a:cubicBezTo>
                      <a:pt x="22992" y="51387"/>
                      <a:pt x="27064" y="18919"/>
                      <a:pt x="85698" y="18919"/>
                    </a:cubicBezTo>
                    <a:lnTo>
                      <a:pt x="117051" y="18919"/>
                    </a:lnTo>
                    <a:lnTo>
                      <a:pt x="117051" y="251803"/>
                    </a:lnTo>
                    <a:lnTo>
                      <a:pt x="54752" y="251803"/>
                    </a:lnTo>
                    <a:lnTo>
                      <a:pt x="54752" y="270643"/>
                    </a:lnTo>
                    <a:cubicBezTo>
                      <a:pt x="76740" y="269440"/>
                      <a:pt x="121937" y="269440"/>
                      <a:pt x="145961" y="269440"/>
                    </a:cubicBezTo>
                    <a:cubicBezTo>
                      <a:pt x="169984" y="269440"/>
                      <a:pt x="215182" y="269440"/>
                      <a:pt x="237170" y="270643"/>
                    </a:cubicBezTo>
                    <a:lnTo>
                      <a:pt x="237170" y="251803"/>
                    </a:lnTo>
                    <a:lnTo>
                      <a:pt x="174871" y="251803"/>
                    </a:lnTo>
                    <a:lnTo>
                      <a:pt x="174871" y="18919"/>
                    </a:lnTo>
                    <a:lnTo>
                      <a:pt x="205816" y="18919"/>
                    </a:lnTo>
                    <a:cubicBezTo>
                      <a:pt x="264044" y="18919"/>
                      <a:pt x="268115" y="50986"/>
                      <a:pt x="272187" y="96681"/>
                    </a:cubicBezTo>
                    <a:lnTo>
                      <a:pt x="291325" y="96681"/>
                    </a:lnTo>
                    <a:lnTo>
                      <a:pt x="282774" y="80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F74E71B3-84B3-501C-F9A6-AC37F03278FD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0584984" y="5589578"/>
                <a:ext cx="207662" cy="183982"/>
              </a:xfrm>
              <a:custGeom>
                <a:avLst/>
                <a:gdLst>
                  <a:gd name="connsiteX0" fmla="*/ 207859 w 207662"/>
                  <a:gd name="connsiteY0" fmla="*/ 94276 h 183982"/>
                  <a:gd name="connsiteX1" fmla="*/ 104028 w 207662"/>
                  <a:gd name="connsiteY1" fmla="*/ 80 h 183982"/>
                  <a:gd name="connsiteX2" fmla="*/ 197 w 207662"/>
                  <a:gd name="connsiteY2" fmla="*/ 94276 h 183982"/>
                  <a:gd name="connsiteX3" fmla="*/ 104028 w 207662"/>
                  <a:gd name="connsiteY3" fmla="*/ 184063 h 183982"/>
                  <a:gd name="connsiteX4" fmla="*/ 207859 w 207662"/>
                  <a:gd name="connsiteY4" fmla="*/ 94276 h 183982"/>
                  <a:gd name="connsiteX5" fmla="*/ 104028 w 207662"/>
                  <a:gd name="connsiteY5" fmla="*/ 168029 h 183982"/>
                  <a:gd name="connsiteX6" fmla="*/ 52316 w 207662"/>
                  <a:gd name="connsiteY6" fmla="*/ 89867 h 183982"/>
                  <a:gd name="connsiteX7" fmla="*/ 59238 w 207662"/>
                  <a:gd name="connsiteY7" fmla="*/ 37759 h 183982"/>
                  <a:gd name="connsiteX8" fmla="*/ 104028 w 207662"/>
                  <a:gd name="connsiteY8" fmla="*/ 14510 h 183982"/>
                  <a:gd name="connsiteX9" fmla="*/ 147189 w 207662"/>
                  <a:gd name="connsiteY9" fmla="*/ 34953 h 183982"/>
                  <a:gd name="connsiteX10" fmla="*/ 155740 w 207662"/>
                  <a:gd name="connsiteY10" fmla="*/ 89867 h 183982"/>
                  <a:gd name="connsiteX11" fmla="*/ 104028 w 207662"/>
                  <a:gd name="connsiteY11" fmla="*/ 168029 h 18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7662" h="183982">
                    <a:moveTo>
                      <a:pt x="207859" y="94276"/>
                    </a:moveTo>
                    <a:cubicBezTo>
                      <a:pt x="207859" y="40564"/>
                      <a:pt x="170399" y="80"/>
                      <a:pt x="104028" y="80"/>
                    </a:cubicBezTo>
                    <a:cubicBezTo>
                      <a:pt x="37250" y="80"/>
                      <a:pt x="197" y="40965"/>
                      <a:pt x="197" y="94276"/>
                    </a:cubicBezTo>
                    <a:cubicBezTo>
                      <a:pt x="197" y="143979"/>
                      <a:pt x="36029" y="184063"/>
                      <a:pt x="104028" y="184063"/>
                    </a:cubicBezTo>
                    <a:cubicBezTo>
                      <a:pt x="172435" y="184063"/>
                      <a:pt x="207859" y="143578"/>
                      <a:pt x="207859" y="94276"/>
                    </a:cubicBezTo>
                    <a:close/>
                    <a:moveTo>
                      <a:pt x="104028" y="168029"/>
                    </a:moveTo>
                    <a:cubicBezTo>
                      <a:pt x="52316" y="168029"/>
                      <a:pt x="52316" y="124739"/>
                      <a:pt x="52316" y="89867"/>
                    </a:cubicBezTo>
                    <a:cubicBezTo>
                      <a:pt x="52316" y="71829"/>
                      <a:pt x="52316" y="51387"/>
                      <a:pt x="59238" y="37759"/>
                    </a:cubicBezTo>
                    <a:cubicBezTo>
                      <a:pt x="66974" y="22928"/>
                      <a:pt x="84076" y="14510"/>
                      <a:pt x="104028" y="14510"/>
                    </a:cubicBezTo>
                    <a:cubicBezTo>
                      <a:pt x="121130" y="14510"/>
                      <a:pt x="138231" y="20924"/>
                      <a:pt x="147189" y="34953"/>
                    </a:cubicBezTo>
                    <a:cubicBezTo>
                      <a:pt x="155740" y="48581"/>
                      <a:pt x="155740" y="70627"/>
                      <a:pt x="155740" y="89867"/>
                    </a:cubicBezTo>
                    <a:cubicBezTo>
                      <a:pt x="155740" y="124739"/>
                      <a:pt x="155740" y="168029"/>
                      <a:pt x="104028" y="1680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2F3BFEC0-58DB-54E0-0914-FAB520A1CEF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0821148" y="5590780"/>
                <a:ext cx="229243" cy="258136"/>
              </a:xfrm>
              <a:custGeom>
                <a:avLst/>
                <a:gdLst>
                  <a:gd name="connsiteX0" fmla="*/ 74717 w 229243"/>
                  <a:gd name="connsiteY0" fmla="*/ 48581 h 258136"/>
                  <a:gd name="connsiteX1" fmla="*/ 80824 w 229243"/>
                  <a:gd name="connsiteY1" fmla="*/ 34953 h 258136"/>
                  <a:gd name="connsiteX2" fmla="*/ 127243 w 229243"/>
                  <a:gd name="connsiteY2" fmla="*/ 16114 h 258136"/>
                  <a:gd name="connsiteX3" fmla="*/ 177326 w 229243"/>
                  <a:gd name="connsiteY3" fmla="*/ 91069 h 258136"/>
                  <a:gd name="connsiteX4" fmla="*/ 122357 w 229243"/>
                  <a:gd name="connsiteY4" fmla="*/ 168430 h 258136"/>
                  <a:gd name="connsiteX5" fmla="*/ 79196 w 229243"/>
                  <a:gd name="connsiteY5" fmla="*/ 146785 h 258136"/>
                  <a:gd name="connsiteX6" fmla="*/ 74717 w 229243"/>
                  <a:gd name="connsiteY6" fmla="*/ 133558 h 258136"/>
                  <a:gd name="connsiteX7" fmla="*/ 74717 w 229243"/>
                  <a:gd name="connsiteY7" fmla="*/ 48581 h 258136"/>
                  <a:gd name="connsiteX8" fmla="*/ 74717 w 229243"/>
                  <a:gd name="connsiteY8" fmla="*/ 164823 h 258136"/>
                  <a:gd name="connsiteX9" fmla="*/ 126836 w 229243"/>
                  <a:gd name="connsiteY9" fmla="*/ 182860 h 258136"/>
                  <a:gd name="connsiteX10" fmla="*/ 229446 w 229243"/>
                  <a:gd name="connsiteY10" fmla="*/ 91069 h 258136"/>
                  <a:gd name="connsiteX11" fmla="*/ 133758 w 229243"/>
                  <a:gd name="connsiteY11" fmla="*/ 80 h 258136"/>
                  <a:gd name="connsiteX12" fmla="*/ 72273 w 229243"/>
                  <a:gd name="connsiteY12" fmla="*/ 19721 h 258136"/>
                  <a:gd name="connsiteX13" fmla="*/ 72273 w 229243"/>
                  <a:gd name="connsiteY13" fmla="*/ 80 h 258136"/>
                  <a:gd name="connsiteX14" fmla="*/ 202 w 229243"/>
                  <a:gd name="connsiteY14" fmla="*/ 3287 h 258136"/>
                  <a:gd name="connsiteX15" fmla="*/ 202 w 229243"/>
                  <a:gd name="connsiteY15" fmla="*/ 22126 h 258136"/>
                  <a:gd name="connsiteX16" fmla="*/ 28298 w 229243"/>
                  <a:gd name="connsiteY16" fmla="*/ 37358 h 258136"/>
                  <a:gd name="connsiteX17" fmla="*/ 28298 w 229243"/>
                  <a:gd name="connsiteY17" fmla="*/ 239378 h 258136"/>
                  <a:gd name="connsiteX18" fmla="*/ 202 w 229243"/>
                  <a:gd name="connsiteY18" fmla="*/ 239378 h 258136"/>
                  <a:gd name="connsiteX19" fmla="*/ 202 w 229243"/>
                  <a:gd name="connsiteY19" fmla="*/ 258217 h 258136"/>
                  <a:gd name="connsiteX20" fmla="*/ 51507 w 229243"/>
                  <a:gd name="connsiteY20" fmla="*/ 257014 h 258136"/>
                  <a:gd name="connsiteX21" fmla="*/ 102812 w 229243"/>
                  <a:gd name="connsiteY21" fmla="*/ 258217 h 258136"/>
                  <a:gd name="connsiteX22" fmla="*/ 102812 w 229243"/>
                  <a:gd name="connsiteY22" fmla="*/ 239378 h 258136"/>
                  <a:gd name="connsiteX23" fmla="*/ 74717 w 229243"/>
                  <a:gd name="connsiteY23" fmla="*/ 239378 h 258136"/>
                  <a:gd name="connsiteX24" fmla="*/ 74717 w 229243"/>
                  <a:gd name="connsiteY24" fmla="*/ 164823 h 25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9243" h="258136">
                    <a:moveTo>
                      <a:pt x="74717" y="48581"/>
                    </a:moveTo>
                    <a:cubicBezTo>
                      <a:pt x="74717" y="40965"/>
                      <a:pt x="75124" y="40564"/>
                      <a:pt x="80824" y="34953"/>
                    </a:cubicBezTo>
                    <a:cubicBezTo>
                      <a:pt x="97112" y="18519"/>
                      <a:pt x="118285" y="16114"/>
                      <a:pt x="127243" y="16114"/>
                    </a:cubicBezTo>
                    <a:cubicBezTo>
                      <a:pt x="154524" y="16114"/>
                      <a:pt x="177326" y="40564"/>
                      <a:pt x="177326" y="91069"/>
                    </a:cubicBezTo>
                    <a:cubicBezTo>
                      <a:pt x="177326" y="147587"/>
                      <a:pt x="148824" y="168430"/>
                      <a:pt x="122357" y="168430"/>
                    </a:cubicBezTo>
                    <a:cubicBezTo>
                      <a:pt x="116656" y="168430"/>
                      <a:pt x="97519" y="168430"/>
                      <a:pt x="79196" y="146785"/>
                    </a:cubicBezTo>
                    <a:cubicBezTo>
                      <a:pt x="74717" y="141574"/>
                      <a:pt x="74717" y="141173"/>
                      <a:pt x="74717" y="133558"/>
                    </a:cubicBezTo>
                    <a:lnTo>
                      <a:pt x="74717" y="48581"/>
                    </a:lnTo>
                    <a:close/>
                    <a:moveTo>
                      <a:pt x="74717" y="164823"/>
                    </a:moveTo>
                    <a:cubicBezTo>
                      <a:pt x="92225" y="178852"/>
                      <a:pt x="110141" y="182860"/>
                      <a:pt x="126836" y="182860"/>
                    </a:cubicBezTo>
                    <a:cubicBezTo>
                      <a:pt x="187913" y="182860"/>
                      <a:pt x="229446" y="146785"/>
                      <a:pt x="229446" y="91069"/>
                    </a:cubicBezTo>
                    <a:cubicBezTo>
                      <a:pt x="229446" y="37759"/>
                      <a:pt x="192392" y="80"/>
                      <a:pt x="133758" y="80"/>
                    </a:cubicBezTo>
                    <a:cubicBezTo>
                      <a:pt x="103219" y="80"/>
                      <a:pt x="81639" y="12506"/>
                      <a:pt x="72273" y="19721"/>
                    </a:cubicBezTo>
                    <a:lnTo>
                      <a:pt x="72273" y="80"/>
                    </a:lnTo>
                    <a:lnTo>
                      <a:pt x="202" y="3287"/>
                    </a:lnTo>
                    <a:lnTo>
                      <a:pt x="202" y="22126"/>
                    </a:lnTo>
                    <a:cubicBezTo>
                      <a:pt x="25448" y="22126"/>
                      <a:pt x="28298" y="22126"/>
                      <a:pt x="28298" y="37358"/>
                    </a:cubicBezTo>
                    <a:lnTo>
                      <a:pt x="28298" y="239378"/>
                    </a:lnTo>
                    <a:lnTo>
                      <a:pt x="202" y="239378"/>
                    </a:lnTo>
                    <a:lnTo>
                      <a:pt x="202" y="258217"/>
                    </a:lnTo>
                    <a:cubicBezTo>
                      <a:pt x="11603" y="257816"/>
                      <a:pt x="36034" y="257014"/>
                      <a:pt x="51507" y="257014"/>
                    </a:cubicBezTo>
                    <a:cubicBezTo>
                      <a:pt x="67387" y="257014"/>
                      <a:pt x="91411" y="257816"/>
                      <a:pt x="102812" y="258217"/>
                    </a:cubicBezTo>
                    <a:lnTo>
                      <a:pt x="102812" y="239378"/>
                    </a:lnTo>
                    <a:lnTo>
                      <a:pt x="74717" y="239378"/>
                    </a:lnTo>
                    <a:lnTo>
                      <a:pt x="74717" y="164823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0C98964-A4EA-AD5A-366D-3233E69CADF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3170565" y="5496184"/>
                <a:ext cx="245938" cy="274971"/>
              </a:xfrm>
              <a:custGeom>
                <a:avLst/>
                <a:gdLst>
                  <a:gd name="connsiteX0" fmla="*/ 246198 w 245938"/>
                  <a:gd name="connsiteY0" fmla="*/ 165223 h 274971"/>
                  <a:gd name="connsiteX1" fmla="*/ 227060 w 245938"/>
                  <a:gd name="connsiteY1" fmla="*/ 165223 h 274971"/>
                  <a:gd name="connsiteX2" fmla="*/ 143995 w 245938"/>
                  <a:gd name="connsiteY2" fmla="*/ 256213 h 274971"/>
                  <a:gd name="connsiteX3" fmla="*/ 102055 w 245938"/>
                  <a:gd name="connsiteY3" fmla="*/ 256213 h 274971"/>
                  <a:gd name="connsiteX4" fmla="*/ 102055 w 245938"/>
                  <a:gd name="connsiteY4" fmla="*/ 18919 h 274971"/>
                  <a:gd name="connsiteX5" fmla="*/ 157025 w 245938"/>
                  <a:gd name="connsiteY5" fmla="*/ 18919 h 274971"/>
                  <a:gd name="connsiteX6" fmla="*/ 157025 w 245938"/>
                  <a:gd name="connsiteY6" fmla="*/ 80 h 274971"/>
                  <a:gd name="connsiteX7" fmla="*/ 74774 w 245938"/>
                  <a:gd name="connsiteY7" fmla="*/ 1283 h 274971"/>
                  <a:gd name="connsiteX8" fmla="*/ 260 w 245938"/>
                  <a:gd name="connsiteY8" fmla="*/ 80 h 274971"/>
                  <a:gd name="connsiteX9" fmla="*/ 260 w 245938"/>
                  <a:gd name="connsiteY9" fmla="*/ 18919 h 274971"/>
                  <a:gd name="connsiteX10" fmla="*/ 44235 w 245938"/>
                  <a:gd name="connsiteY10" fmla="*/ 18919 h 274971"/>
                  <a:gd name="connsiteX11" fmla="*/ 44235 w 245938"/>
                  <a:gd name="connsiteY11" fmla="*/ 256213 h 274971"/>
                  <a:gd name="connsiteX12" fmla="*/ 260 w 245938"/>
                  <a:gd name="connsiteY12" fmla="*/ 256213 h 274971"/>
                  <a:gd name="connsiteX13" fmla="*/ 260 w 245938"/>
                  <a:gd name="connsiteY13" fmla="*/ 275052 h 274971"/>
                  <a:gd name="connsiteX14" fmla="*/ 233575 w 245938"/>
                  <a:gd name="connsiteY14" fmla="*/ 275052 h 274971"/>
                  <a:gd name="connsiteX15" fmla="*/ 246198 w 245938"/>
                  <a:gd name="connsiteY15" fmla="*/ 165223 h 274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5938" h="274971">
                    <a:moveTo>
                      <a:pt x="246198" y="165223"/>
                    </a:moveTo>
                    <a:lnTo>
                      <a:pt x="227060" y="165223"/>
                    </a:lnTo>
                    <a:cubicBezTo>
                      <a:pt x="223803" y="192881"/>
                      <a:pt x="216881" y="256213"/>
                      <a:pt x="143995" y="256213"/>
                    </a:cubicBezTo>
                    <a:lnTo>
                      <a:pt x="102055" y="256213"/>
                    </a:lnTo>
                    <a:lnTo>
                      <a:pt x="102055" y="18919"/>
                    </a:lnTo>
                    <a:lnTo>
                      <a:pt x="157025" y="18919"/>
                    </a:lnTo>
                    <a:lnTo>
                      <a:pt x="157025" y="80"/>
                    </a:lnTo>
                    <a:cubicBezTo>
                      <a:pt x="139109" y="1283"/>
                      <a:pt x="94726" y="1283"/>
                      <a:pt x="74774" y="1283"/>
                    </a:cubicBezTo>
                    <a:cubicBezTo>
                      <a:pt x="56858" y="1283"/>
                      <a:pt x="15733" y="1283"/>
                      <a:pt x="260" y="80"/>
                    </a:cubicBezTo>
                    <a:lnTo>
                      <a:pt x="260" y="18919"/>
                    </a:lnTo>
                    <a:lnTo>
                      <a:pt x="44235" y="18919"/>
                    </a:lnTo>
                    <a:lnTo>
                      <a:pt x="44235" y="256213"/>
                    </a:lnTo>
                    <a:lnTo>
                      <a:pt x="260" y="256213"/>
                    </a:lnTo>
                    <a:lnTo>
                      <a:pt x="260" y="275052"/>
                    </a:lnTo>
                    <a:lnTo>
                      <a:pt x="233575" y="275052"/>
                    </a:lnTo>
                    <a:lnTo>
                      <a:pt x="246198" y="165223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D530BE4-69D8-DC3C-E65F-A984B64B51D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3449348" y="5589578"/>
                <a:ext cx="207662" cy="183982"/>
              </a:xfrm>
              <a:custGeom>
                <a:avLst/>
                <a:gdLst>
                  <a:gd name="connsiteX0" fmla="*/ 207930 w 207662"/>
                  <a:gd name="connsiteY0" fmla="*/ 94276 h 183982"/>
                  <a:gd name="connsiteX1" fmla="*/ 104098 w 207662"/>
                  <a:gd name="connsiteY1" fmla="*/ 80 h 183982"/>
                  <a:gd name="connsiteX2" fmla="*/ 267 w 207662"/>
                  <a:gd name="connsiteY2" fmla="*/ 94276 h 183982"/>
                  <a:gd name="connsiteX3" fmla="*/ 104098 w 207662"/>
                  <a:gd name="connsiteY3" fmla="*/ 184063 h 183982"/>
                  <a:gd name="connsiteX4" fmla="*/ 207930 w 207662"/>
                  <a:gd name="connsiteY4" fmla="*/ 94276 h 183982"/>
                  <a:gd name="connsiteX5" fmla="*/ 104098 w 207662"/>
                  <a:gd name="connsiteY5" fmla="*/ 168029 h 183982"/>
                  <a:gd name="connsiteX6" fmla="*/ 52386 w 207662"/>
                  <a:gd name="connsiteY6" fmla="*/ 89867 h 183982"/>
                  <a:gd name="connsiteX7" fmla="*/ 59308 w 207662"/>
                  <a:gd name="connsiteY7" fmla="*/ 37759 h 183982"/>
                  <a:gd name="connsiteX8" fmla="*/ 104098 w 207662"/>
                  <a:gd name="connsiteY8" fmla="*/ 14510 h 183982"/>
                  <a:gd name="connsiteX9" fmla="*/ 147259 w 207662"/>
                  <a:gd name="connsiteY9" fmla="*/ 34953 h 183982"/>
                  <a:gd name="connsiteX10" fmla="*/ 155810 w 207662"/>
                  <a:gd name="connsiteY10" fmla="*/ 89867 h 183982"/>
                  <a:gd name="connsiteX11" fmla="*/ 104098 w 207662"/>
                  <a:gd name="connsiteY11" fmla="*/ 168029 h 18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7662" h="183982">
                    <a:moveTo>
                      <a:pt x="207930" y="94276"/>
                    </a:moveTo>
                    <a:cubicBezTo>
                      <a:pt x="207930" y="40564"/>
                      <a:pt x="170469" y="80"/>
                      <a:pt x="104098" y="80"/>
                    </a:cubicBezTo>
                    <a:cubicBezTo>
                      <a:pt x="37320" y="80"/>
                      <a:pt x="267" y="40965"/>
                      <a:pt x="267" y="94276"/>
                    </a:cubicBezTo>
                    <a:cubicBezTo>
                      <a:pt x="267" y="143979"/>
                      <a:pt x="36099" y="184063"/>
                      <a:pt x="104098" y="184063"/>
                    </a:cubicBezTo>
                    <a:cubicBezTo>
                      <a:pt x="172505" y="184063"/>
                      <a:pt x="207930" y="143578"/>
                      <a:pt x="207930" y="94276"/>
                    </a:cubicBezTo>
                    <a:close/>
                    <a:moveTo>
                      <a:pt x="104098" y="168029"/>
                    </a:moveTo>
                    <a:cubicBezTo>
                      <a:pt x="52386" y="168029"/>
                      <a:pt x="52386" y="124739"/>
                      <a:pt x="52386" y="89867"/>
                    </a:cubicBezTo>
                    <a:cubicBezTo>
                      <a:pt x="52386" y="71829"/>
                      <a:pt x="52386" y="51387"/>
                      <a:pt x="59308" y="37759"/>
                    </a:cubicBezTo>
                    <a:cubicBezTo>
                      <a:pt x="67044" y="22928"/>
                      <a:pt x="84146" y="14510"/>
                      <a:pt x="104098" y="14510"/>
                    </a:cubicBezTo>
                    <a:cubicBezTo>
                      <a:pt x="121200" y="14510"/>
                      <a:pt x="138301" y="20924"/>
                      <a:pt x="147259" y="34953"/>
                    </a:cubicBezTo>
                    <a:cubicBezTo>
                      <a:pt x="155810" y="48581"/>
                      <a:pt x="155810" y="70627"/>
                      <a:pt x="155810" y="89867"/>
                    </a:cubicBezTo>
                    <a:cubicBezTo>
                      <a:pt x="155810" y="124739"/>
                      <a:pt x="155810" y="168029"/>
                      <a:pt x="104098" y="1680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368A6814-2423-D1F5-0309-7A5E7935CCA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3698927" y="5589578"/>
                <a:ext cx="179160" cy="183982"/>
              </a:xfrm>
              <a:custGeom>
                <a:avLst/>
                <a:gdLst>
                  <a:gd name="connsiteX0" fmla="*/ 131385 w 179160"/>
                  <a:gd name="connsiteY0" fmla="*/ 18519 h 183982"/>
                  <a:gd name="connsiteX1" fmla="*/ 123242 w 179160"/>
                  <a:gd name="connsiteY1" fmla="*/ 36957 h 183982"/>
                  <a:gd name="connsiteX2" fmla="*/ 148487 w 179160"/>
                  <a:gd name="connsiteY2" fmla="*/ 62209 h 183982"/>
                  <a:gd name="connsiteX3" fmla="*/ 174139 w 179160"/>
                  <a:gd name="connsiteY3" fmla="*/ 36957 h 183982"/>
                  <a:gd name="connsiteX4" fmla="*/ 103290 w 179160"/>
                  <a:gd name="connsiteY4" fmla="*/ 80 h 183982"/>
                  <a:gd name="connsiteX5" fmla="*/ 273 w 179160"/>
                  <a:gd name="connsiteY5" fmla="*/ 92673 h 183982"/>
                  <a:gd name="connsiteX6" fmla="*/ 101254 w 179160"/>
                  <a:gd name="connsiteY6" fmla="*/ 184063 h 183982"/>
                  <a:gd name="connsiteX7" fmla="*/ 179433 w 179160"/>
                  <a:gd name="connsiteY7" fmla="*/ 134760 h 183982"/>
                  <a:gd name="connsiteX8" fmla="*/ 169660 w 179160"/>
                  <a:gd name="connsiteY8" fmla="*/ 129148 h 183982"/>
                  <a:gd name="connsiteX9" fmla="*/ 159888 w 179160"/>
                  <a:gd name="connsiteY9" fmla="*/ 135161 h 183982"/>
                  <a:gd name="connsiteX10" fmla="*/ 108990 w 179160"/>
                  <a:gd name="connsiteY10" fmla="*/ 168029 h 183982"/>
                  <a:gd name="connsiteX11" fmla="*/ 52392 w 179160"/>
                  <a:gd name="connsiteY11" fmla="*/ 90669 h 183982"/>
                  <a:gd name="connsiteX12" fmla="*/ 104918 w 179160"/>
                  <a:gd name="connsiteY12" fmla="*/ 16114 h 183982"/>
                  <a:gd name="connsiteX13" fmla="*/ 131385 w 179160"/>
                  <a:gd name="connsiteY13" fmla="*/ 18519 h 18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9160" h="183982">
                    <a:moveTo>
                      <a:pt x="131385" y="18519"/>
                    </a:moveTo>
                    <a:cubicBezTo>
                      <a:pt x="124056" y="24932"/>
                      <a:pt x="123242" y="33349"/>
                      <a:pt x="123242" y="36957"/>
                    </a:cubicBezTo>
                    <a:cubicBezTo>
                      <a:pt x="123242" y="54594"/>
                      <a:pt x="137493" y="62209"/>
                      <a:pt x="148487" y="62209"/>
                    </a:cubicBezTo>
                    <a:cubicBezTo>
                      <a:pt x="161110" y="62209"/>
                      <a:pt x="174139" y="53792"/>
                      <a:pt x="174139" y="36957"/>
                    </a:cubicBezTo>
                    <a:cubicBezTo>
                      <a:pt x="174139" y="2485"/>
                      <a:pt x="126906" y="80"/>
                      <a:pt x="103290" y="80"/>
                    </a:cubicBezTo>
                    <a:cubicBezTo>
                      <a:pt x="30404" y="80"/>
                      <a:pt x="273" y="46176"/>
                      <a:pt x="273" y="92673"/>
                    </a:cubicBezTo>
                    <a:cubicBezTo>
                      <a:pt x="273" y="145983"/>
                      <a:pt x="38548" y="184063"/>
                      <a:pt x="101254" y="184063"/>
                    </a:cubicBezTo>
                    <a:cubicBezTo>
                      <a:pt x="167217" y="184063"/>
                      <a:pt x="179433" y="137566"/>
                      <a:pt x="179433" y="134760"/>
                    </a:cubicBezTo>
                    <a:cubicBezTo>
                      <a:pt x="179433" y="129148"/>
                      <a:pt x="173732" y="129148"/>
                      <a:pt x="169660" y="129148"/>
                    </a:cubicBezTo>
                    <a:cubicBezTo>
                      <a:pt x="162331" y="129148"/>
                      <a:pt x="161924" y="129950"/>
                      <a:pt x="159888" y="135161"/>
                    </a:cubicBezTo>
                    <a:cubicBezTo>
                      <a:pt x="149301" y="160413"/>
                      <a:pt x="129757" y="168029"/>
                      <a:pt x="108990" y="168029"/>
                    </a:cubicBezTo>
                    <a:cubicBezTo>
                      <a:pt x="52392" y="168029"/>
                      <a:pt x="52392" y="109107"/>
                      <a:pt x="52392" y="90669"/>
                    </a:cubicBezTo>
                    <a:cubicBezTo>
                      <a:pt x="52392" y="68222"/>
                      <a:pt x="52392" y="16114"/>
                      <a:pt x="104918" y="16114"/>
                    </a:cubicBezTo>
                    <a:cubicBezTo>
                      <a:pt x="119170" y="16114"/>
                      <a:pt x="126092" y="17316"/>
                      <a:pt x="131385" y="185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5152AC59-0BB0-59CB-1812-68366EC2053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1249655" y="5477680"/>
                <a:ext cx="1705241" cy="40233"/>
              </a:xfrm>
              <a:custGeom>
                <a:avLst/>
                <a:gdLst>
                  <a:gd name="connsiteX0" fmla="*/ 0 w 1705241"/>
                  <a:gd name="connsiteY0" fmla="*/ 0 h 40233"/>
                  <a:gd name="connsiteX1" fmla="*/ 1705241 w 1705241"/>
                  <a:gd name="connsiteY1" fmla="*/ 0 h 40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241" h="40233">
                    <a:moveTo>
                      <a:pt x="0" y="0"/>
                    </a:moveTo>
                    <a:lnTo>
                      <a:pt x="1705241" y="0"/>
                    </a:lnTo>
                  </a:path>
                </a:pathLst>
              </a:custGeom>
              <a:noFill/>
              <a:ln w="1626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432903D-DB26-B250-FB4A-FB4B8C495949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2878413" y="5381497"/>
                <a:ext cx="84614" cy="192366"/>
              </a:xfrm>
              <a:custGeom>
                <a:avLst/>
                <a:gdLst>
                  <a:gd name="connsiteX0" fmla="*/ 0 w 84614"/>
                  <a:gd name="connsiteY0" fmla="*/ 0 h 192366"/>
                  <a:gd name="connsiteX1" fmla="*/ 84615 w 84614"/>
                  <a:gd name="connsiteY1" fmla="*/ 96183 h 192366"/>
                  <a:gd name="connsiteX2" fmla="*/ 0 w 84614"/>
                  <a:gd name="connsiteY2" fmla="*/ 192367 h 19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614" h="192366">
                    <a:moveTo>
                      <a:pt x="0" y="0"/>
                    </a:moveTo>
                    <a:cubicBezTo>
                      <a:pt x="15486" y="57678"/>
                      <a:pt x="49970" y="84867"/>
                      <a:pt x="84615" y="96183"/>
                    </a:cubicBezTo>
                    <a:cubicBezTo>
                      <a:pt x="49970" y="107342"/>
                      <a:pt x="15486" y="134688"/>
                      <a:pt x="0" y="192367"/>
                    </a:cubicBezTo>
                  </a:path>
                </a:pathLst>
              </a:custGeom>
              <a:noFill/>
              <a:ln w="1626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4953E79-7DD2-F11C-AFC3-7F3A5AE386BE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1867863" y="5191709"/>
                <a:ext cx="169591" cy="191638"/>
              </a:xfrm>
              <a:custGeom>
                <a:avLst/>
                <a:gdLst>
                  <a:gd name="connsiteX0" fmla="*/ 169819 w 169591"/>
                  <a:gd name="connsiteY0" fmla="*/ 117916 h 191638"/>
                  <a:gd name="connsiteX1" fmla="*/ 160128 w 169591"/>
                  <a:gd name="connsiteY1" fmla="*/ 117916 h 191638"/>
                  <a:gd name="connsiteX2" fmla="*/ 98847 w 169591"/>
                  <a:gd name="connsiteY2" fmla="*/ 181608 h 191638"/>
                  <a:gd name="connsiteX3" fmla="*/ 70345 w 169591"/>
                  <a:gd name="connsiteY3" fmla="*/ 181608 h 191638"/>
                  <a:gd name="connsiteX4" fmla="*/ 56663 w 169591"/>
                  <a:gd name="connsiteY4" fmla="*/ 170665 h 191638"/>
                  <a:gd name="connsiteX5" fmla="*/ 56663 w 169591"/>
                  <a:gd name="connsiteY5" fmla="*/ 23078 h 191638"/>
                  <a:gd name="connsiteX6" fmla="*/ 83456 w 169591"/>
                  <a:gd name="connsiteY6" fmla="*/ 10172 h 191638"/>
                  <a:gd name="connsiteX7" fmla="*/ 93432 w 169591"/>
                  <a:gd name="connsiteY7" fmla="*/ 10172 h 191638"/>
                  <a:gd name="connsiteX8" fmla="*/ 93432 w 169591"/>
                  <a:gd name="connsiteY8" fmla="*/ 71 h 191638"/>
                  <a:gd name="connsiteX9" fmla="*/ 43552 w 169591"/>
                  <a:gd name="connsiteY9" fmla="*/ 1193 h 191638"/>
                  <a:gd name="connsiteX10" fmla="*/ 228 w 169591"/>
                  <a:gd name="connsiteY10" fmla="*/ 71 h 191638"/>
                  <a:gd name="connsiteX11" fmla="*/ 228 w 169591"/>
                  <a:gd name="connsiteY11" fmla="*/ 10172 h 191638"/>
                  <a:gd name="connsiteX12" fmla="*/ 7069 w 169591"/>
                  <a:gd name="connsiteY12" fmla="*/ 10172 h 191638"/>
                  <a:gd name="connsiteX13" fmla="*/ 29586 w 169591"/>
                  <a:gd name="connsiteY13" fmla="*/ 22798 h 191638"/>
                  <a:gd name="connsiteX14" fmla="*/ 29586 w 169591"/>
                  <a:gd name="connsiteY14" fmla="*/ 168982 h 191638"/>
                  <a:gd name="connsiteX15" fmla="*/ 7069 w 169591"/>
                  <a:gd name="connsiteY15" fmla="*/ 181608 h 191638"/>
                  <a:gd name="connsiteX16" fmla="*/ 228 w 169591"/>
                  <a:gd name="connsiteY16" fmla="*/ 181608 h 191638"/>
                  <a:gd name="connsiteX17" fmla="*/ 228 w 169591"/>
                  <a:gd name="connsiteY17" fmla="*/ 191709 h 191638"/>
                  <a:gd name="connsiteX18" fmla="*/ 161268 w 169591"/>
                  <a:gd name="connsiteY18" fmla="*/ 191709 h 191638"/>
                  <a:gd name="connsiteX19" fmla="*/ 169819 w 169591"/>
                  <a:gd name="connsiteY19" fmla="*/ 117916 h 19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9591" h="191638">
                    <a:moveTo>
                      <a:pt x="169819" y="117916"/>
                    </a:moveTo>
                    <a:lnTo>
                      <a:pt x="160128" y="117916"/>
                    </a:lnTo>
                    <a:cubicBezTo>
                      <a:pt x="156993" y="145413"/>
                      <a:pt x="152718" y="181608"/>
                      <a:pt x="98847" y="181608"/>
                    </a:cubicBezTo>
                    <a:lnTo>
                      <a:pt x="70345" y="181608"/>
                    </a:lnTo>
                    <a:cubicBezTo>
                      <a:pt x="56948" y="181608"/>
                      <a:pt x="56663" y="179363"/>
                      <a:pt x="56663" y="170665"/>
                    </a:cubicBezTo>
                    <a:lnTo>
                      <a:pt x="56663" y="23078"/>
                    </a:lnTo>
                    <a:cubicBezTo>
                      <a:pt x="56663" y="13819"/>
                      <a:pt x="56663" y="10172"/>
                      <a:pt x="83456" y="10172"/>
                    </a:cubicBezTo>
                    <a:lnTo>
                      <a:pt x="93432" y="10172"/>
                    </a:lnTo>
                    <a:lnTo>
                      <a:pt x="93432" y="71"/>
                    </a:lnTo>
                    <a:cubicBezTo>
                      <a:pt x="87446" y="351"/>
                      <a:pt x="50963" y="1193"/>
                      <a:pt x="43552" y="1193"/>
                    </a:cubicBezTo>
                    <a:cubicBezTo>
                      <a:pt x="32721" y="1193"/>
                      <a:pt x="513" y="71"/>
                      <a:pt x="228" y="71"/>
                    </a:cubicBezTo>
                    <a:lnTo>
                      <a:pt x="228" y="10172"/>
                    </a:lnTo>
                    <a:lnTo>
                      <a:pt x="7069" y="10172"/>
                    </a:lnTo>
                    <a:cubicBezTo>
                      <a:pt x="29016" y="10172"/>
                      <a:pt x="29586" y="12977"/>
                      <a:pt x="29586" y="22798"/>
                    </a:cubicBezTo>
                    <a:lnTo>
                      <a:pt x="29586" y="168982"/>
                    </a:lnTo>
                    <a:cubicBezTo>
                      <a:pt x="29586" y="178521"/>
                      <a:pt x="29016" y="181608"/>
                      <a:pt x="7069" y="181608"/>
                    </a:cubicBezTo>
                    <a:lnTo>
                      <a:pt x="228" y="181608"/>
                    </a:lnTo>
                    <a:lnTo>
                      <a:pt x="228" y="191709"/>
                    </a:lnTo>
                    <a:lnTo>
                      <a:pt x="161268" y="191709"/>
                    </a:lnTo>
                    <a:lnTo>
                      <a:pt x="169819" y="117916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EE3416B-647A-7892-8DD1-8AB0A75042E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2064347" y="5258207"/>
                <a:ext cx="139663" cy="127945"/>
              </a:xfrm>
              <a:custGeom>
                <a:avLst/>
                <a:gdLst>
                  <a:gd name="connsiteX0" fmla="*/ 139896 w 139663"/>
                  <a:gd name="connsiteY0" fmla="*/ 65446 h 127945"/>
                  <a:gd name="connsiteX1" fmla="*/ 70065 w 139663"/>
                  <a:gd name="connsiteY1" fmla="*/ 71 h 127945"/>
                  <a:gd name="connsiteX2" fmla="*/ 233 w 139663"/>
                  <a:gd name="connsiteY2" fmla="*/ 65446 h 127945"/>
                  <a:gd name="connsiteX3" fmla="*/ 70065 w 139663"/>
                  <a:gd name="connsiteY3" fmla="*/ 128017 h 127945"/>
                  <a:gd name="connsiteX4" fmla="*/ 139896 w 139663"/>
                  <a:gd name="connsiteY4" fmla="*/ 65446 h 127945"/>
                  <a:gd name="connsiteX5" fmla="*/ 70065 w 139663"/>
                  <a:gd name="connsiteY5" fmla="*/ 119038 h 127945"/>
                  <a:gd name="connsiteX6" fmla="*/ 34721 w 139663"/>
                  <a:gd name="connsiteY6" fmla="*/ 101922 h 127945"/>
                  <a:gd name="connsiteX7" fmla="*/ 26170 w 139663"/>
                  <a:gd name="connsiteY7" fmla="*/ 62921 h 127945"/>
                  <a:gd name="connsiteX8" fmla="*/ 36431 w 139663"/>
                  <a:gd name="connsiteY8" fmla="*/ 22237 h 127945"/>
                  <a:gd name="connsiteX9" fmla="*/ 70065 w 139663"/>
                  <a:gd name="connsiteY9" fmla="*/ 7927 h 127945"/>
                  <a:gd name="connsiteX10" fmla="*/ 105123 w 139663"/>
                  <a:gd name="connsiteY10" fmla="*/ 24481 h 127945"/>
                  <a:gd name="connsiteX11" fmla="*/ 113959 w 139663"/>
                  <a:gd name="connsiteY11" fmla="*/ 62921 h 127945"/>
                  <a:gd name="connsiteX12" fmla="*/ 104838 w 139663"/>
                  <a:gd name="connsiteY12" fmla="*/ 102764 h 127945"/>
                  <a:gd name="connsiteX13" fmla="*/ 70065 w 139663"/>
                  <a:gd name="connsiteY13" fmla="*/ 119038 h 12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9663" h="127945">
                    <a:moveTo>
                      <a:pt x="139896" y="65446"/>
                    </a:moveTo>
                    <a:cubicBezTo>
                      <a:pt x="139896" y="30374"/>
                      <a:pt x="109398" y="71"/>
                      <a:pt x="70065" y="71"/>
                    </a:cubicBezTo>
                    <a:cubicBezTo>
                      <a:pt x="30731" y="71"/>
                      <a:pt x="233" y="30374"/>
                      <a:pt x="233" y="65446"/>
                    </a:cubicBezTo>
                    <a:cubicBezTo>
                      <a:pt x="233" y="100239"/>
                      <a:pt x="31586" y="128017"/>
                      <a:pt x="70065" y="128017"/>
                    </a:cubicBezTo>
                    <a:cubicBezTo>
                      <a:pt x="108543" y="128017"/>
                      <a:pt x="139896" y="100239"/>
                      <a:pt x="139896" y="65446"/>
                    </a:cubicBezTo>
                    <a:close/>
                    <a:moveTo>
                      <a:pt x="70065" y="119038"/>
                    </a:moveTo>
                    <a:cubicBezTo>
                      <a:pt x="59518" y="119038"/>
                      <a:pt x="44127" y="115671"/>
                      <a:pt x="34721" y="101922"/>
                    </a:cubicBezTo>
                    <a:cubicBezTo>
                      <a:pt x="27025" y="90418"/>
                      <a:pt x="26170" y="75828"/>
                      <a:pt x="26170" y="62921"/>
                    </a:cubicBezTo>
                    <a:cubicBezTo>
                      <a:pt x="26170" y="50856"/>
                      <a:pt x="26455" y="34302"/>
                      <a:pt x="36431" y="22237"/>
                    </a:cubicBezTo>
                    <a:cubicBezTo>
                      <a:pt x="43557" y="14100"/>
                      <a:pt x="55528" y="7927"/>
                      <a:pt x="70065" y="7927"/>
                    </a:cubicBezTo>
                    <a:cubicBezTo>
                      <a:pt x="86881" y="7927"/>
                      <a:pt x="98852" y="15783"/>
                      <a:pt x="105123" y="24481"/>
                    </a:cubicBezTo>
                    <a:cubicBezTo>
                      <a:pt x="113104" y="35424"/>
                      <a:pt x="113959" y="49453"/>
                      <a:pt x="113959" y="62921"/>
                    </a:cubicBezTo>
                    <a:cubicBezTo>
                      <a:pt x="113959" y="76389"/>
                      <a:pt x="113104" y="91260"/>
                      <a:pt x="104838" y="102764"/>
                    </a:cubicBezTo>
                    <a:cubicBezTo>
                      <a:pt x="97142" y="113426"/>
                      <a:pt x="84031" y="119038"/>
                      <a:pt x="70065" y="1190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F2E6C0B9-1B27-8211-F334-75E3B91772ED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2237416" y="5258207"/>
                <a:ext cx="120281" cy="127945"/>
              </a:xfrm>
              <a:custGeom>
                <a:avLst/>
                <a:gdLst>
                  <a:gd name="connsiteX0" fmla="*/ 98001 w 120281"/>
                  <a:gd name="connsiteY0" fmla="*/ 13258 h 127945"/>
                  <a:gd name="connsiteX1" fmla="*/ 90021 w 120281"/>
                  <a:gd name="connsiteY1" fmla="*/ 25604 h 127945"/>
                  <a:gd name="connsiteX2" fmla="*/ 103417 w 120281"/>
                  <a:gd name="connsiteY2" fmla="*/ 38791 h 127945"/>
                  <a:gd name="connsiteX3" fmla="*/ 117098 w 120281"/>
                  <a:gd name="connsiteY3" fmla="*/ 25043 h 127945"/>
                  <a:gd name="connsiteX4" fmla="*/ 69499 w 120281"/>
                  <a:gd name="connsiteY4" fmla="*/ 71 h 127945"/>
                  <a:gd name="connsiteX5" fmla="*/ 237 w 120281"/>
                  <a:gd name="connsiteY5" fmla="*/ 64605 h 127945"/>
                  <a:gd name="connsiteX6" fmla="*/ 68074 w 120281"/>
                  <a:gd name="connsiteY6" fmla="*/ 128017 h 127945"/>
                  <a:gd name="connsiteX7" fmla="*/ 120519 w 120281"/>
                  <a:gd name="connsiteY7" fmla="*/ 91541 h 127945"/>
                  <a:gd name="connsiteX8" fmla="*/ 115673 w 120281"/>
                  <a:gd name="connsiteY8" fmla="*/ 88174 h 127945"/>
                  <a:gd name="connsiteX9" fmla="*/ 110258 w 120281"/>
                  <a:gd name="connsiteY9" fmla="*/ 92944 h 127945"/>
                  <a:gd name="connsiteX10" fmla="*/ 71494 w 120281"/>
                  <a:gd name="connsiteY10" fmla="*/ 119038 h 127945"/>
                  <a:gd name="connsiteX11" fmla="*/ 26174 w 120281"/>
                  <a:gd name="connsiteY11" fmla="*/ 64324 h 127945"/>
                  <a:gd name="connsiteX12" fmla="*/ 70354 w 120281"/>
                  <a:gd name="connsiteY12" fmla="*/ 9049 h 127945"/>
                  <a:gd name="connsiteX13" fmla="*/ 98001 w 120281"/>
                  <a:gd name="connsiteY13" fmla="*/ 13258 h 12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281" h="127945">
                    <a:moveTo>
                      <a:pt x="98001" y="13258"/>
                    </a:moveTo>
                    <a:cubicBezTo>
                      <a:pt x="92871" y="15503"/>
                      <a:pt x="90021" y="19992"/>
                      <a:pt x="90021" y="25604"/>
                    </a:cubicBezTo>
                    <a:cubicBezTo>
                      <a:pt x="90021" y="33179"/>
                      <a:pt x="95436" y="38791"/>
                      <a:pt x="103417" y="38791"/>
                    </a:cubicBezTo>
                    <a:cubicBezTo>
                      <a:pt x="111113" y="38791"/>
                      <a:pt x="117098" y="34021"/>
                      <a:pt x="117098" y="25043"/>
                    </a:cubicBezTo>
                    <a:cubicBezTo>
                      <a:pt x="117098" y="71"/>
                      <a:pt x="77479" y="71"/>
                      <a:pt x="69499" y="71"/>
                    </a:cubicBezTo>
                    <a:cubicBezTo>
                      <a:pt x="26745" y="71"/>
                      <a:pt x="237" y="32338"/>
                      <a:pt x="237" y="64605"/>
                    </a:cubicBezTo>
                    <a:cubicBezTo>
                      <a:pt x="237" y="99958"/>
                      <a:pt x="30735" y="128017"/>
                      <a:pt x="68074" y="128017"/>
                    </a:cubicBezTo>
                    <a:cubicBezTo>
                      <a:pt x="110543" y="128017"/>
                      <a:pt x="120519" y="94908"/>
                      <a:pt x="120519" y="91541"/>
                    </a:cubicBezTo>
                    <a:cubicBezTo>
                      <a:pt x="120519" y="88174"/>
                      <a:pt x="116813" y="88174"/>
                      <a:pt x="115673" y="88174"/>
                    </a:cubicBezTo>
                    <a:cubicBezTo>
                      <a:pt x="111968" y="88174"/>
                      <a:pt x="111683" y="89015"/>
                      <a:pt x="110258" y="92944"/>
                    </a:cubicBezTo>
                    <a:cubicBezTo>
                      <a:pt x="103987" y="110340"/>
                      <a:pt x="88881" y="119038"/>
                      <a:pt x="71494" y="119038"/>
                    </a:cubicBezTo>
                    <a:cubicBezTo>
                      <a:pt x="51827" y="119038"/>
                      <a:pt x="26174" y="104728"/>
                      <a:pt x="26174" y="64324"/>
                    </a:cubicBezTo>
                    <a:cubicBezTo>
                      <a:pt x="26174" y="28690"/>
                      <a:pt x="43846" y="9049"/>
                      <a:pt x="70354" y="9049"/>
                    </a:cubicBezTo>
                    <a:cubicBezTo>
                      <a:pt x="74059" y="9049"/>
                      <a:pt x="87740" y="9049"/>
                      <a:pt x="98001" y="132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8AC4497-A1BE-CCEC-7B7F-1932FDD8C60E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11265939" y="5864300"/>
                <a:ext cx="1705244" cy="40233"/>
              </a:xfrm>
              <a:custGeom>
                <a:avLst/>
                <a:gdLst>
                  <a:gd name="connsiteX0" fmla="*/ 1705245 w 1705244"/>
                  <a:gd name="connsiteY0" fmla="*/ 0 h 40233"/>
                  <a:gd name="connsiteX1" fmla="*/ 0 w 1705244"/>
                  <a:gd name="connsiteY1" fmla="*/ 0 h 40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244" h="40233">
                    <a:moveTo>
                      <a:pt x="1705245" y="0"/>
                    </a:moveTo>
                    <a:lnTo>
                      <a:pt x="0" y="0"/>
                    </a:lnTo>
                  </a:path>
                </a:pathLst>
              </a:custGeom>
              <a:noFill/>
              <a:ln w="1626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4751BE9-E4FB-A134-A687-8E4BCBFB96EC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11257794" y="5768116"/>
                <a:ext cx="84775" cy="192366"/>
              </a:xfrm>
              <a:custGeom>
                <a:avLst/>
                <a:gdLst>
                  <a:gd name="connsiteX0" fmla="*/ 84775 w 84775"/>
                  <a:gd name="connsiteY0" fmla="*/ 192367 h 192366"/>
                  <a:gd name="connsiteX1" fmla="*/ 0 w 84775"/>
                  <a:gd name="connsiteY1" fmla="*/ 96183 h 192366"/>
                  <a:gd name="connsiteX2" fmla="*/ 84775 w 84775"/>
                  <a:gd name="connsiteY2" fmla="*/ 0 h 19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775" h="192366">
                    <a:moveTo>
                      <a:pt x="84775" y="192367"/>
                    </a:moveTo>
                    <a:cubicBezTo>
                      <a:pt x="69289" y="134531"/>
                      <a:pt x="34804" y="107342"/>
                      <a:pt x="0" y="96183"/>
                    </a:cubicBezTo>
                    <a:cubicBezTo>
                      <a:pt x="34804" y="84868"/>
                      <a:pt x="69289" y="57679"/>
                      <a:pt x="84775" y="0"/>
                    </a:cubicBezTo>
                  </a:path>
                </a:pathLst>
              </a:custGeom>
              <a:noFill/>
              <a:ln w="1626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59F1AB2E-D42A-F57E-94A9-66B8E59A3058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11970906" y="6007388"/>
                <a:ext cx="152489" cy="178170"/>
              </a:xfrm>
              <a:custGeom>
                <a:avLst/>
                <a:gdLst>
                  <a:gd name="connsiteX0" fmla="*/ 65502 w 152489"/>
                  <a:gd name="connsiteY0" fmla="*/ 168158 h 178170"/>
                  <a:gd name="connsiteX1" fmla="*/ 44125 w 152489"/>
                  <a:gd name="connsiteY1" fmla="*/ 156093 h 178170"/>
                  <a:gd name="connsiteX2" fmla="*/ 44125 w 152489"/>
                  <a:gd name="connsiteY2" fmla="*/ 110358 h 178170"/>
                  <a:gd name="connsiteX3" fmla="*/ 82888 w 152489"/>
                  <a:gd name="connsiteY3" fmla="*/ 126632 h 178170"/>
                  <a:gd name="connsiteX4" fmla="*/ 152720 w 152489"/>
                  <a:gd name="connsiteY4" fmla="*/ 63220 h 178170"/>
                  <a:gd name="connsiteX5" fmla="*/ 87449 w 152489"/>
                  <a:gd name="connsiteY5" fmla="*/ 89 h 178170"/>
                  <a:gd name="connsiteX6" fmla="*/ 42985 w 152489"/>
                  <a:gd name="connsiteY6" fmla="*/ 17205 h 178170"/>
                  <a:gd name="connsiteX7" fmla="*/ 42985 w 152489"/>
                  <a:gd name="connsiteY7" fmla="*/ 89 h 178170"/>
                  <a:gd name="connsiteX8" fmla="*/ 230 w 152489"/>
                  <a:gd name="connsiteY8" fmla="*/ 3176 h 178170"/>
                  <a:gd name="connsiteX9" fmla="*/ 230 w 152489"/>
                  <a:gd name="connsiteY9" fmla="*/ 13277 h 178170"/>
                  <a:gd name="connsiteX10" fmla="*/ 21607 w 152489"/>
                  <a:gd name="connsiteY10" fmla="*/ 26464 h 178170"/>
                  <a:gd name="connsiteX11" fmla="*/ 21607 w 152489"/>
                  <a:gd name="connsiteY11" fmla="*/ 156093 h 178170"/>
                  <a:gd name="connsiteX12" fmla="*/ 230 w 152489"/>
                  <a:gd name="connsiteY12" fmla="*/ 168158 h 178170"/>
                  <a:gd name="connsiteX13" fmla="*/ 230 w 152489"/>
                  <a:gd name="connsiteY13" fmla="*/ 178260 h 178170"/>
                  <a:gd name="connsiteX14" fmla="*/ 32724 w 152489"/>
                  <a:gd name="connsiteY14" fmla="*/ 177137 h 178170"/>
                  <a:gd name="connsiteX15" fmla="*/ 65502 w 152489"/>
                  <a:gd name="connsiteY15" fmla="*/ 178260 h 178170"/>
                  <a:gd name="connsiteX16" fmla="*/ 65502 w 152489"/>
                  <a:gd name="connsiteY16" fmla="*/ 168158 h 178170"/>
                  <a:gd name="connsiteX17" fmla="*/ 44125 w 152489"/>
                  <a:gd name="connsiteY17" fmla="*/ 30392 h 178170"/>
                  <a:gd name="connsiteX18" fmla="*/ 84314 w 152489"/>
                  <a:gd name="connsiteY18" fmla="*/ 9068 h 178170"/>
                  <a:gd name="connsiteX19" fmla="*/ 126783 w 152489"/>
                  <a:gd name="connsiteY19" fmla="*/ 63220 h 178170"/>
                  <a:gd name="connsiteX20" fmla="*/ 81178 w 152489"/>
                  <a:gd name="connsiteY20" fmla="*/ 118776 h 178170"/>
                  <a:gd name="connsiteX21" fmla="*/ 44125 w 152489"/>
                  <a:gd name="connsiteY21" fmla="*/ 95487 h 178170"/>
                  <a:gd name="connsiteX22" fmla="*/ 44125 w 152489"/>
                  <a:gd name="connsiteY22" fmla="*/ 30392 h 17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2489" h="178170">
                    <a:moveTo>
                      <a:pt x="65502" y="168158"/>
                    </a:moveTo>
                    <a:cubicBezTo>
                      <a:pt x="46975" y="168158"/>
                      <a:pt x="44125" y="168158"/>
                      <a:pt x="44125" y="156093"/>
                    </a:cubicBezTo>
                    <a:lnTo>
                      <a:pt x="44125" y="110358"/>
                    </a:lnTo>
                    <a:cubicBezTo>
                      <a:pt x="45550" y="111761"/>
                      <a:pt x="58946" y="126632"/>
                      <a:pt x="82888" y="126632"/>
                    </a:cubicBezTo>
                    <a:cubicBezTo>
                      <a:pt x="120512" y="126632"/>
                      <a:pt x="152720" y="98855"/>
                      <a:pt x="152720" y="63220"/>
                    </a:cubicBezTo>
                    <a:cubicBezTo>
                      <a:pt x="152720" y="28709"/>
                      <a:pt x="123647" y="89"/>
                      <a:pt x="87449" y="89"/>
                    </a:cubicBezTo>
                    <a:cubicBezTo>
                      <a:pt x="71202" y="89"/>
                      <a:pt x="54671" y="5982"/>
                      <a:pt x="42985" y="17205"/>
                    </a:cubicBezTo>
                    <a:lnTo>
                      <a:pt x="42985" y="89"/>
                    </a:lnTo>
                    <a:lnTo>
                      <a:pt x="230" y="3176"/>
                    </a:lnTo>
                    <a:lnTo>
                      <a:pt x="230" y="13277"/>
                    </a:lnTo>
                    <a:cubicBezTo>
                      <a:pt x="20182" y="13277"/>
                      <a:pt x="21607" y="14680"/>
                      <a:pt x="21607" y="26464"/>
                    </a:cubicBezTo>
                    <a:lnTo>
                      <a:pt x="21607" y="156093"/>
                    </a:lnTo>
                    <a:cubicBezTo>
                      <a:pt x="21607" y="168158"/>
                      <a:pt x="18757" y="168158"/>
                      <a:pt x="230" y="168158"/>
                    </a:cubicBezTo>
                    <a:lnTo>
                      <a:pt x="230" y="178260"/>
                    </a:lnTo>
                    <a:cubicBezTo>
                      <a:pt x="800" y="178260"/>
                      <a:pt x="20752" y="177137"/>
                      <a:pt x="32724" y="177137"/>
                    </a:cubicBezTo>
                    <a:cubicBezTo>
                      <a:pt x="43270" y="177137"/>
                      <a:pt x="62936" y="177979"/>
                      <a:pt x="65502" y="178260"/>
                    </a:cubicBezTo>
                    <a:lnTo>
                      <a:pt x="65502" y="168158"/>
                    </a:lnTo>
                    <a:close/>
                    <a:moveTo>
                      <a:pt x="44125" y="30392"/>
                    </a:moveTo>
                    <a:cubicBezTo>
                      <a:pt x="52675" y="16363"/>
                      <a:pt x="69207" y="9068"/>
                      <a:pt x="84314" y="9068"/>
                    </a:cubicBezTo>
                    <a:cubicBezTo>
                      <a:pt x="108256" y="9068"/>
                      <a:pt x="126783" y="33759"/>
                      <a:pt x="126783" y="63220"/>
                    </a:cubicBezTo>
                    <a:cubicBezTo>
                      <a:pt x="126783" y="95207"/>
                      <a:pt x="105406" y="118776"/>
                      <a:pt x="81178" y="118776"/>
                    </a:cubicBezTo>
                    <a:cubicBezTo>
                      <a:pt x="56096" y="118776"/>
                      <a:pt x="44980" y="97171"/>
                      <a:pt x="44125" y="95487"/>
                    </a:cubicBezTo>
                    <a:lnTo>
                      <a:pt x="44125" y="30392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7743A78A-67E8-0C31-2FEF-47572E905CCA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2145045" y="5958566"/>
                <a:ext cx="98619" cy="175364"/>
              </a:xfrm>
              <a:custGeom>
                <a:avLst/>
                <a:gdLst>
                  <a:gd name="connsiteX0" fmla="*/ 49260 w 98619"/>
                  <a:gd name="connsiteY0" fmla="*/ 61818 h 175364"/>
                  <a:gd name="connsiteX1" fmla="*/ 93724 w 98619"/>
                  <a:gd name="connsiteY1" fmla="*/ 61818 h 175364"/>
                  <a:gd name="connsiteX2" fmla="*/ 93724 w 98619"/>
                  <a:gd name="connsiteY2" fmla="*/ 51717 h 175364"/>
                  <a:gd name="connsiteX3" fmla="*/ 49260 w 98619"/>
                  <a:gd name="connsiteY3" fmla="*/ 51717 h 175364"/>
                  <a:gd name="connsiteX4" fmla="*/ 49260 w 98619"/>
                  <a:gd name="connsiteY4" fmla="*/ 89 h 175364"/>
                  <a:gd name="connsiteX5" fmla="*/ 39569 w 98619"/>
                  <a:gd name="connsiteY5" fmla="*/ 89 h 175364"/>
                  <a:gd name="connsiteX6" fmla="*/ 235 w 98619"/>
                  <a:gd name="connsiteY6" fmla="*/ 53961 h 175364"/>
                  <a:gd name="connsiteX7" fmla="*/ 235 w 98619"/>
                  <a:gd name="connsiteY7" fmla="*/ 61818 h 175364"/>
                  <a:gd name="connsiteX8" fmla="*/ 26742 w 98619"/>
                  <a:gd name="connsiteY8" fmla="*/ 61818 h 175364"/>
                  <a:gd name="connsiteX9" fmla="*/ 26742 w 98619"/>
                  <a:gd name="connsiteY9" fmla="*/ 137575 h 175364"/>
                  <a:gd name="connsiteX10" fmla="*/ 66646 w 98619"/>
                  <a:gd name="connsiteY10" fmla="*/ 175454 h 175364"/>
                  <a:gd name="connsiteX11" fmla="*/ 98854 w 98619"/>
                  <a:gd name="connsiteY11" fmla="*/ 137294 h 175364"/>
                  <a:gd name="connsiteX12" fmla="*/ 98854 w 98619"/>
                  <a:gd name="connsiteY12" fmla="*/ 121862 h 175364"/>
                  <a:gd name="connsiteX13" fmla="*/ 89163 w 98619"/>
                  <a:gd name="connsiteY13" fmla="*/ 121862 h 175364"/>
                  <a:gd name="connsiteX14" fmla="*/ 89163 w 98619"/>
                  <a:gd name="connsiteY14" fmla="*/ 137014 h 175364"/>
                  <a:gd name="connsiteX15" fmla="*/ 68926 w 98619"/>
                  <a:gd name="connsiteY15" fmla="*/ 166475 h 175364"/>
                  <a:gd name="connsiteX16" fmla="*/ 49260 w 98619"/>
                  <a:gd name="connsiteY16" fmla="*/ 137856 h 175364"/>
                  <a:gd name="connsiteX17" fmla="*/ 49260 w 98619"/>
                  <a:gd name="connsiteY17" fmla="*/ 61818 h 17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19" h="175364">
                    <a:moveTo>
                      <a:pt x="49260" y="61818"/>
                    </a:moveTo>
                    <a:lnTo>
                      <a:pt x="93724" y="61818"/>
                    </a:lnTo>
                    <a:lnTo>
                      <a:pt x="93724" y="51717"/>
                    </a:lnTo>
                    <a:lnTo>
                      <a:pt x="49260" y="51717"/>
                    </a:lnTo>
                    <a:lnTo>
                      <a:pt x="49260" y="89"/>
                    </a:lnTo>
                    <a:lnTo>
                      <a:pt x="39569" y="89"/>
                    </a:lnTo>
                    <a:cubicBezTo>
                      <a:pt x="39284" y="25342"/>
                      <a:pt x="27597" y="53119"/>
                      <a:pt x="235" y="53961"/>
                    </a:cubicBezTo>
                    <a:lnTo>
                      <a:pt x="235" y="61818"/>
                    </a:lnTo>
                    <a:lnTo>
                      <a:pt x="26742" y="61818"/>
                    </a:lnTo>
                    <a:lnTo>
                      <a:pt x="26742" y="137575"/>
                    </a:lnTo>
                    <a:cubicBezTo>
                      <a:pt x="26742" y="169000"/>
                      <a:pt x="50685" y="175454"/>
                      <a:pt x="66646" y="175454"/>
                    </a:cubicBezTo>
                    <a:cubicBezTo>
                      <a:pt x="85743" y="175454"/>
                      <a:pt x="98854" y="159460"/>
                      <a:pt x="98854" y="137294"/>
                    </a:cubicBezTo>
                    <a:lnTo>
                      <a:pt x="98854" y="121862"/>
                    </a:lnTo>
                    <a:lnTo>
                      <a:pt x="89163" y="121862"/>
                    </a:lnTo>
                    <a:lnTo>
                      <a:pt x="89163" y="137014"/>
                    </a:lnTo>
                    <a:cubicBezTo>
                      <a:pt x="89163" y="156093"/>
                      <a:pt x="80042" y="166475"/>
                      <a:pt x="68926" y="166475"/>
                    </a:cubicBezTo>
                    <a:cubicBezTo>
                      <a:pt x="49260" y="166475"/>
                      <a:pt x="49260" y="142906"/>
                      <a:pt x="49260" y="137856"/>
                    </a:cubicBezTo>
                    <a:lnTo>
                      <a:pt x="49260" y="61818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6DEC0496-11D8-01D5-167B-3D1B8BADE3ED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16200000">
                <a:off x="12008780" y="5532085"/>
                <a:ext cx="203591" cy="278178"/>
              </a:xfrm>
              <a:custGeom>
                <a:avLst/>
                <a:gdLst>
                  <a:gd name="connsiteX0" fmla="*/ 189571 w 203591"/>
                  <a:gd name="connsiteY0" fmla="*/ 147187 h 278178"/>
                  <a:gd name="connsiteX1" fmla="*/ 203822 w 203591"/>
                  <a:gd name="connsiteY1" fmla="*/ 139170 h 278178"/>
                  <a:gd name="connsiteX2" fmla="*/ 189571 w 203591"/>
                  <a:gd name="connsiteY2" fmla="*/ 131154 h 278178"/>
                  <a:gd name="connsiteX3" fmla="*/ 16518 w 203591"/>
                  <a:gd name="connsiteY3" fmla="*/ 131154 h 278178"/>
                  <a:gd name="connsiteX4" fmla="*/ 16518 w 203591"/>
                  <a:gd name="connsiteY4" fmla="*/ 14511 h 278178"/>
                  <a:gd name="connsiteX5" fmla="*/ 8375 w 203591"/>
                  <a:gd name="connsiteY5" fmla="*/ 81 h 278178"/>
                  <a:gd name="connsiteX6" fmla="*/ 231 w 203591"/>
                  <a:gd name="connsiteY6" fmla="*/ 14511 h 278178"/>
                  <a:gd name="connsiteX7" fmla="*/ 231 w 203591"/>
                  <a:gd name="connsiteY7" fmla="*/ 263829 h 278178"/>
                  <a:gd name="connsiteX8" fmla="*/ 8375 w 203591"/>
                  <a:gd name="connsiteY8" fmla="*/ 278259 h 278178"/>
                  <a:gd name="connsiteX9" fmla="*/ 16518 w 203591"/>
                  <a:gd name="connsiteY9" fmla="*/ 263829 h 278178"/>
                  <a:gd name="connsiteX10" fmla="*/ 16518 w 203591"/>
                  <a:gd name="connsiteY10" fmla="*/ 147187 h 278178"/>
                  <a:gd name="connsiteX11" fmla="*/ 189571 w 203591"/>
                  <a:gd name="connsiteY11" fmla="*/ 147187 h 27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3591" h="278178">
                    <a:moveTo>
                      <a:pt x="189571" y="147187"/>
                    </a:moveTo>
                    <a:cubicBezTo>
                      <a:pt x="196493" y="147187"/>
                      <a:pt x="203822" y="147187"/>
                      <a:pt x="203822" y="139170"/>
                    </a:cubicBezTo>
                    <a:cubicBezTo>
                      <a:pt x="203822" y="131154"/>
                      <a:pt x="196493" y="131154"/>
                      <a:pt x="189571" y="131154"/>
                    </a:cubicBezTo>
                    <a:lnTo>
                      <a:pt x="16518" y="131154"/>
                    </a:lnTo>
                    <a:lnTo>
                      <a:pt x="16518" y="14511"/>
                    </a:lnTo>
                    <a:cubicBezTo>
                      <a:pt x="16518" y="7296"/>
                      <a:pt x="16518" y="81"/>
                      <a:pt x="8375" y="81"/>
                    </a:cubicBezTo>
                    <a:cubicBezTo>
                      <a:pt x="231" y="81"/>
                      <a:pt x="231" y="8499"/>
                      <a:pt x="231" y="14511"/>
                    </a:cubicBezTo>
                    <a:lnTo>
                      <a:pt x="231" y="263829"/>
                    </a:lnTo>
                    <a:cubicBezTo>
                      <a:pt x="231" y="269842"/>
                      <a:pt x="231" y="278259"/>
                      <a:pt x="8375" y="278259"/>
                    </a:cubicBezTo>
                    <a:cubicBezTo>
                      <a:pt x="16518" y="278259"/>
                      <a:pt x="16518" y="271044"/>
                      <a:pt x="16518" y="263829"/>
                    </a:cubicBezTo>
                    <a:lnTo>
                      <a:pt x="16518" y="147187"/>
                    </a:lnTo>
                    <a:lnTo>
                      <a:pt x="189571" y="147187"/>
                    </a:lnTo>
                    <a:close/>
                  </a:path>
                </a:pathLst>
              </a:custGeom>
              <a:solidFill>
                <a:srgbClr val="000000"/>
              </a:solidFill>
              <a:ln w="408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6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spaces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8</a:t>
            </a:fld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6DFE59-09D9-AEEB-2ACE-45CC695C1096}"/>
              </a:ext>
            </a:extLst>
          </p:cNvPr>
          <p:cNvGrpSpPr/>
          <p:nvPr/>
        </p:nvGrpSpPr>
        <p:grpSpPr>
          <a:xfrm>
            <a:off x="615026" y="1514976"/>
            <a:ext cx="4421188" cy="1631216"/>
            <a:chOff x="836612" y="1651636"/>
            <a:chExt cx="4421188" cy="163121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AA16110-5C3E-746A-4F91-988572016CC0}"/>
                </a:ext>
              </a:extLst>
            </p:cNvPr>
            <p:cNvSpPr/>
            <p:nvPr/>
          </p:nvSpPr>
          <p:spPr>
            <a:xfrm>
              <a:off x="836612" y="1651636"/>
              <a:ext cx="4419599" cy="626200"/>
            </a:xfrm>
            <a:prstGeom prst="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93E2AA-990C-3586-97C1-E07E7B9CBB26}"/>
                </a:ext>
              </a:extLst>
            </p:cNvPr>
            <p:cNvSpPr txBox="1">
              <a:spLocks/>
            </p:cNvSpPr>
            <p:nvPr/>
          </p:nvSpPr>
          <p:spPr>
            <a:xfrm>
              <a:off x="838201" y="1651636"/>
              <a:ext cx="4419599" cy="1631216"/>
            </a:xfrm>
            <a:prstGeom prst="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6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Ordered spaces.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A space     equipped with a preorder</a:t>
              </a:r>
            </a:p>
          </p:txBody>
        </p:sp>
        <p:sp>
          <p:nvSpPr>
            <p:cNvPr id="25" name="Graphic 23" descr="\documentclass{article}&#10;\usepackage{amsmath}&#10;\usepackage[mathcal]{euscript}&#10;\usepackage{tikz-cd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S $&#10;&#10;\end{document}&#10;" title="IguanaTex Vector Display">
              <a:extLst>
                <a:ext uri="{FF2B5EF4-FFF2-40B4-BE49-F238E27FC236}">
                  <a16:creationId xmlns:a16="http://schemas.microsoft.com/office/drawing/2014/main" id="{6C3A20DB-1100-E3E9-B92D-56A4EB573F6A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2332972" y="2361975"/>
              <a:ext cx="231520" cy="283836"/>
            </a:xfrm>
            <a:custGeom>
              <a:avLst/>
              <a:gdLst>
                <a:gd name="connsiteX0" fmla="*/ 231597 w 231520"/>
                <a:gd name="connsiteY0" fmla="*/ 3967 h 283836"/>
                <a:gd name="connsiteX1" fmla="*/ 227302 w 231520"/>
                <a:gd name="connsiteY1" fmla="*/ 63 h 283836"/>
                <a:gd name="connsiteX2" fmla="*/ 220275 w 231520"/>
                <a:gd name="connsiteY2" fmla="*/ 5919 h 283836"/>
                <a:gd name="connsiteX3" fmla="*/ 201534 w 231520"/>
                <a:gd name="connsiteY3" fmla="*/ 28173 h 283836"/>
                <a:gd name="connsiteX4" fmla="*/ 145704 w 231520"/>
                <a:gd name="connsiteY4" fmla="*/ 63 h 283836"/>
                <a:gd name="connsiteX5" fmla="*/ 49270 w 231520"/>
                <a:gd name="connsiteY5" fmla="*/ 92202 h 283836"/>
                <a:gd name="connsiteX6" fmla="*/ 89874 w 231520"/>
                <a:gd name="connsiteY6" fmla="*/ 147642 h 283836"/>
                <a:gd name="connsiteX7" fmla="*/ 131649 w 231520"/>
                <a:gd name="connsiteY7" fmla="*/ 158574 h 283836"/>
                <a:gd name="connsiteX8" fmla="*/ 167568 w 231520"/>
                <a:gd name="connsiteY8" fmla="*/ 199959 h 283836"/>
                <a:gd name="connsiteX9" fmla="*/ 97292 w 231520"/>
                <a:gd name="connsiteY9" fmla="*/ 271796 h 283836"/>
                <a:gd name="connsiteX10" fmla="*/ 28968 w 231520"/>
                <a:gd name="connsiteY10" fmla="*/ 214795 h 283836"/>
                <a:gd name="connsiteX11" fmla="*/ 31310 w 231520"/>
                <a:gd name="connsiteY11" fmla="*/ 193712 h 283836"/>
                <a:gd name="connsiteX12" fmla="*/ 32091 w 231520"/>
                <a:gd name="connsiteY12" fmla="*/ 190979 h 283836"/>
                <a:gd name="connsiteX13" fmla="*/ 27406 w 231520"/>
                <a:gd name="connsiteY13" fmla="*/ 186684 h 283836"/>
                <a:gd name="connsiteX14" fmla="*/ 23502 w 231520"/>
                <a:gd name="connsiteY14" fmla="*/ 188246 h 283836"/>
                <a:gd name="connsiteX15" fmla="*/ 77 w 231520"/>
                <a:gd name="connsiteY15" fmla="*/ 279995 h 283836"/>
                <a:gd name="connsiteX16" fmla="*/ 4371 w 231520"/>
                <a:gd name="connsiteY16" fmla="*/ 283899 h 283836"/>
                <a:gd name="connsiteX17" fmla="*/ 11399 w 231520"/>
                <a:gd name="connsiteY17" fmla="*/ 278043 h 283836"/>
                <a:gd name="connsiteX18" fmla="*/ 30530 w 231520"/>
                <a:gd name="connsiteY18" fmla="*/ 255789 h 283836"/>
                <a:gd name="connsiteX19" fmla="*/ 96511 w 231520"/>
                <a:gd name="connsiteY19" fmla="*/ 283899 h 283836"/>
                <a:gd name="connsiteX20" fmla="*/ 195678 w 231520"/>
                <a:gd name="connsiteY20" fmla="*/ 183561 h 283836"/>
                <a:gd name="connsiteX21" fmla="*/ 176547 w 231520"/>
                <a:gd name="connsiteY21" fmla="*/ 137882 h 283836"/>
                <a:gd name="connsiteX22" fmla="*/ 126964 w 231520"/>
                <a:gd name="connsiteY22" fmla="*/ 118361 h 283836"/>
                <a:gd name="connsiteX23" fmla="*/ 100805 w 231520"/>
                <a:gd name="connsiteY23" fmla="*/ 111333 h 283836"/>
                <a:gd name="connsiteX24" fmla="*/ 76990 w 231520"/>
                <a:gd name="connsiteY24" fmla="*/ 75805 h 283836"/>
                <a:gd name="connsiteX25" fmla="*/ 145314 w 231520"/>
                <a:gd name="connsiteY25" fmla="*/ 10995 h 283836"/>
                <a:gd name="connsiteX26" fmla="*/ 201534 w 231520"/>
                <a:gd name="connsiteY26" fmla="*/ 71510 h 283836"/>
                <a:gd name="connsiteX27" fmla="*/ 199973 w 231520"/>
                <a:gd name="connsiteY27" fmla="*/ 93374 h 283836"/>
                <a:gd name="connsiteX28" fmla="*/ 204658 w 231520"/>
                <a:gd name="connsiteY28" fmla="*/ 97278 h 283836"/>
                <a:gd name="connsiteX29" fmla="*/ 210514 w 231520"/>
                <a:gd name="connsiteY29" fmla="*/ 89469 h 283836"/>
                <a:gd name="connsiteX30" fmla="*/ 231597 w 231520"/>
                <a:gd name="connsiteY30" fmla="*/ 3967 h 283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1520" h="283836">
                  <a:moveTo>
                    <a:pt x="231597" y="3967"/>
                  </a:moveTo>
                  <a:cubicBezTo>
                    <a:pt x="231597" y="2796"/>
                    <a:pt x="230816" y="63"/>
                    <a:pt x="227302" y="63"/>
                  </a:cubicBezTo>
                  <a:cubicBezTo>
                    <a:pt x="225350" y="63"/>
                    <a:pt x="224960" y="453"/>
                    <a:pt x="220275" y="5919"/>
                  </a:cubicBezTo>
                  <a:lnTo>
                    <a:pt x="201534" y="28173"/>
                  </a:lnTo>
                  <a:cubicBezTo>
                    <a:pt x="191383" y="9823"/>
                    <a:pt x="171081" y="63"/>
                    <a:pt x="145704" y="63"/>
                  </a:cubicBezTo>
                  <a:cubicBezTo>
                    <a:pt x="96120" y="63"/>
                    <a:pt x="49270" y="44961"/>
                    <a:pt x="49270" y="92202"/>
                  </a:cubicBezTo>
                  <a:cubicBezTo>
                    <a:pt x="49270" y="123826"/>
                    <a:pt x="69962" y="141786"/>
                    <a:pt x="89874" y="147642"/>
                  </a:cubicBezTo>
                  <a:lnTo>
                    <a:pt x="131649" y="158574"/>
                  </a:lnTo>
                  <a:cubicBezTo>
                    <a:pt x="146094" y="162088"/>
                    <a:pt x="167568" y="167944"/>
                    <a:pt x="167568" y="199959"/>
                  </a:cubicBezTo>
                  <a:cubicBezTo>
                    <a:pt x="167568" y="235097"/>
                    <a:pt x="135553" y="271796"/>
                    <a:pt x="97292" y="271796"/>
                  </a:cubicBezTo>
                  <a:cubicBezTo>
                    <a:pt x="72305" y="271796"/>
                    <a:pt x="28968" y="263207"/>
                    <a:pt x="28968" y="214795"/>
                  </a:cubicBezTo>
                  <a:cubicBezTo>
                    <a:pt x="28968" y="205425"/>
                    <a:pt x="30920" y="196054"/>
                    <a:pt x="31310" y="193712"/>
                  </a:cubicBezTo>
                  <a:cubicBezTo>
                    <a:pt x="31701" y="192150"/>
                    <a:pt x="32091" y="191760"/>
                    <a:pt x="32091" y="190979"/>
                  </a:cubicBezTo>
                  <a:cubicBezTo>
                    <a:pt x="32091" y="187075"/>
                    <a:pt x="29358" y="186684"/>
                    <a:pt x="27406" y="186684"/>
                  </a:cubicBezTo>
                  <a:cubicBezTo>
                    <a:pt x="25454" y="186684"/>
                    <a:pt x="24673" y="187075"/>
                    <a:pt x="23502" y="188246"/>
                  </a:cubicBezTo>
                  <a:cubicBezTo>
                    <a:pt x="21940" y="189808"/>
                    <a:pt x="77" y="278824"/>
                    <a:pt x="77" y="279995"/>
                  </a:cubicBezTo>
                  <a:cubicBezTo>
                    <a:pt x="77" y="282338"/>
                    <a:pt x="2029" y="283899"/>
                    <a:pt x="4371" y="283899"/>
                  </a:cubicBezTo>
                  <a:cubicBezTo>
                    <a:pt x="6323" y="283899"/>
                    <a:pt x="6714" y="283509"/>
                    <a:pt x="11399" y="278043"/>
                  </a:cubicBezTo>
                  <a:lnTo>
                    <a:pt x="30530" y="255789"/>
                  </a:lnTo>
                  <a:cubicBezTo>
                    <a:pt x="47318" y="278433"/>
                    <a:pt x="73866" y="283899"/>
                    <a:pt x="96511" y="283899"/>
                  </a:cubicBezTo>
                  <a:cubicBezTo>
                    <a:pt x="149608" y="283899"/>
                    <a:pt x="195678" y="231973"/>
                    <a:pt x="195678" y="183561"/>
                  </a:cubicBezTo>
                  <a:cubicBezTo>
                    <a:pt x="195678" y="156622"/>
                    <a:pt x="182404" y="143348"/>
                    <a:pt x="176547" y="137882"/>
                  </a:cubicBezTo>
                  <a:cubicBezTo>
                    <a:pt x="167568" y="128902"/>
                    <a:pt x="161711" y="127340"/>
                    <a:pt x="126964" y="118361"/>
                  </a:cubicBezTo>
                  <a:cubicBezTo>
                    <a:pt x="118374" y="116018"/>
                    <a:pt x="104319" y="112114"/>
                    <a:pt x="100805" y="111333"/>
                  </a:cubicBezTo>
                  <a:cubicBezTo>
                    <a:pt x="90264" y="107819"/>
                    <a:pt x="76990" y="96497"/>
                    <a:pt x="76990" y="75805"/>
                  </a:cubicBezTo>
                  <a:cubicBezTo>
                    <a:pt x="76990" y="44180"/>
                    <a:pt x="108224" y="10995"/>
                    <a:pt x="145314" y="10995"/>
                  </a:cubicBezTo>
                  <a:cubicBezTo>
                    <a:pt x="177719" y="10995"/>
                    <a:pt x="201534" y="27783"/>
                    <a:pt x="201534" y="71510"/>
                  </a:cubicBezTo>
                  <a:cubicBezTo>
                    <a:pt x="201534" y="84003"/>
                    <a:pt x="199973" y="91031"/>
                    <a:pt x="199973" y="93374"/>
                  </a:cubicBezTo>
                  <a:cubicBezTo>
                    <a:pt x="199973" y="93764"/>
                    <a:pt x="199973" y="97278"/>
                    <a:pt x="204658" y="97278"/>
                  </a:cubicBezTo>
                  <a:cubicBezTo>
                    <a:pt x="208562" y="97278"/>
                    <a:pt x="208952" y="96106"/>
                    <a:pt x="210514" y="89469"/>
                  </a:cubicBezTo>
                  <a:lnTo>
                    <a:pt x="231597" y="3967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Graphic 32" descr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\leqslant   $&#10;&#10;\end{document}&#10;" title="IguanaTex Vector Display">
              <a:extLst>
                <a:ext uri="{FF2B5EF4-FFF2-40B4-BE49-F238E27FC236}">
                  <a16:creationId xmlns:a16="http://schemas.microsoft.com/office/drawing/2014/main" id="{6B8448B9-E941-5979-FD86-7C0C5138CD1F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2861128" y="2848438"/>
              <a:ext cx="231921" cy="293412"/>
            </a:xfrm>
            <a:custGeom>
              <a:avLst/>
              <a:gdLst>
                <a:gd name="connsiteX0" fmla="*/ 224786 w 231921"/>
                <a:gd name="connsiteY0" fmla="*/ 16005 h 293412"/>
                <a:gd name="connsiteX1" fmla="*/ 231998 w 231921"/>
                <a:gd name="connsiteY1" fmla="*/ 7654 h 293412"/>
                <a:gd name="connsiteX2" fmla="*/ 224407 w 231921"/>
                <a:gd name="connsiteY2" fmla="*/ 63 h 293412"/>
                <a:gd name="connsiteX3" fmla="*/ 217574 w 231921"/>
                <a:gd name="connsiteY3" fmla="*/ 2340 h 293412"/>
                <a:gd name="connsiteX4" fmla="*/ 7668 w 231921"/>
                <a:gd name="connsiteY4" fmla="*/ 101410 h 293412"/>
                <a:gd name="connsiteX5" fmla="*/ 77 w 231921"/>
                <a:gd name="connsiteY5" fmla="*/ 110140 h 293412"/>
                <a:gd name="connsiteX6" fmla="*/ 7668 w 231921"/>
                <a:gd name="connsiteY6" fmla="*/ 118491 h 293412"/>
                <a:gd name="connsiteX7" fmla="*/ 217574 w 231921"/>
                <a:gd name="connsiteY7" fmla="*/ 217181 h 293412"/>
                <a:gd name="connsiteX8" fmla="*/ 224407 w 231921"/>
                <a:gd name="connsiteY8" fmla="*/ 219838 h 293412"/>
                <a:gd name="connsiteX9" fmla="*/ 231998 w 231921"/>
                <a:gd name="connsiteY9" fmla="*/ 212246 h 293412"/>
                <a:gd name="connsiteX10" fmla="*/ 224407 w 231921"/>
                <a:gd name="connsiteY10" fmla="*/ 203895 h 293412"/>
                <a:gd name="connsiteX11" fmla="*/ 25509 w 231921"/>
                <a:gd name="connsiteY11" fmla="*/ 110140 h 293412"/>
                <a:gd name="connsiteX12" fmla="*/ 224786 w 231921"/>
                <a:gd name="connsiteY12" fmla="*/ 16005 h 293412"/>
                <a:gd name="connsiteX13" fmla="*/ 217574 w 231921"/>
                <a:gd name="connsiteY13" fmla="*/ 290818 h 293412"/>
                <a:gd name="connsiteX14" fmla="*/ 224407 w 231921"/>
                <a:gd name="connsiteY14" fmla="*/ 293475 h 293412"/>
                <a:gd name="connsiteX15" fmla="*/ 231998 w 231921"/>
                <a:gd name="connsiteY15" fmla="*/ 285884 h 293412"/>
                <a:gd name="connsiteX16" fmla="*/ 224407 w 231921"/>
                <a:gd name="connsiteY16" fmla="*/ 277533 h 293412"/>
                <a:gd name="connsiteX17" fmla="*/ 14880 w 231921"/>
                <a:gd name="connsiteY17" fmla="*/ 178843 h 293412"/>
                <a:gd name="connsiteX18" fmla="*/ 7668 w 231921"/>
                <a:gd name="connsiteY18" fmla="*/ 176186 h 293412"/>
                <a:gd name="connsiteX19" fmla="*/ 77 w 231921"/>
                <a:gd name="connsiteY19" fmla="*/ 183778 h 293412"/>
                <a:gd name="connsiteX20" fmla="*/ 7668 w 231921"/>
                <a:gd name="connsiteY20" fmla="*/ 192129 h 293412"/>
                <a:gd name="connsiteX21" fmla="*/ 217574 w 231921"/>
                <a:gd name="connsiteY21" fmla="*/ 290818 h 29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921" h="293412">
                  <a:moveTo>
                    <a:pt x="224786" y="16005"/>
                  </a:moveTo>
                  <a:cubicBezTo>
                    <a:pt x="229341" y="13728"/>
                    <a:pt x="231998" y="11830"/>
                    <a:pt x="231998" y="7654"/>
                  </a:cubicBezTo>
                  <a:cubicBezTo>
                    <a:pt x="231998" y="3479"/>
                    <a:pt x="228582" y="63"/>
                    <a:pt x="224407" y="63"/>
                  </a:cubicBezTo>
                  <a:cubicBezTo>
                    <a:pt x="222509" y="63"/>
                    <a:pt x="219092" y="1581"/>
                    <a:pt x="217574" y="2340"/>
                  </a:cubicBezTo>
                  <a:lnTo>
                    <a:pt x="7668" y="101410"/>
                  </a:lnTo>
                  <a:cubicBezTo>
                    <a:pt x="1215" y="104446"/>
                    <a:pt x="77" y="107104"/>
                    <a:pt x="77" y="110140"/>
                  </a:cubicBezTo>
                  <a:cubicBezTo>
                    <a:pt x="77" y="113177"/>
                    <a:pt x="1595" y="115834"/>
                    <a:pt x="7668" y="118491"/>
                  </a:cubicBezTo>
                  <a:lnTo>
                    <a:pt x="217574" y="217181"/>
                  </a:lnTo>
                  <a:cubicBezTo>
                    <a:pt x="222509" y="219838"/>
                    <a:pt x="223268" y="219838"/>
                    <a:pt x="224407" y="219838"/>
                  </a:cubicBezTo>
                  <a:cubicBezTo>
                    <a:pt x="228582" y="219838"/>
                    <a:pt x="231998" y="216421"/>
                    <a:pt x="231998" y="212246"/>
                  </a:cubicBezTo>
                  <a:cubicBezTo>
                    <a:pt x="231998" y="207312"/>
                    <a:pt x="228582" y="205793"/>
                    <a:pt x="224407" y="203895"/>
                  </a:cubicBezTo>
                  <a:lnTo>
                    <a:pt x="25509" y="110140"/>
                  </a:lnTo>
                  <a:lnTo>
                    <a:pt x="224786" y="16005"/>
                  </a:lnTo>
                  <a:close/>
                  <a:moveTo>
                    <a:pt x="217574" y="290818"/>
                  </a:moveTo>
                  <a:cubicBezTo>
                    <a:pt x="222509" y="293475"/>
                    <a:pt x="223268" y="293475"/>
                    <a:pt x="224407" y="293475"/>
                  </a:cubicBezTo>
                  <a:cubicBezTo>
                    <a:pt x="228582" y="293475"/>
                    <a:pt x="231998" y="290059"/>
                    <a:pt x="231998" y="285884"/>
                  </a:cubicBezTo>
                  <a:cubicBezTo>
                    <a:pt x="231998" y="280950"/>
                    <a:pt x="228582" y="279431"/>
                    <a:pt x="224407" y="277533"/>
                  </a:cubicBezTo>
                  <a:lnTo>
                    <a:pt x="14880" y="178843"/>
                  </a:lnTo>
                  <a:cubicBezTo>
                    <a:pt x="9946" y="176186"/>
                    <a:pt x="9186" y="176186"/>
                    <a:pt x="7668" y="176186"/>
                  </a:cubicBezTo>
                  <a:cubicBezTo>
                    <a:pt x="3113" y="176186"/>
                    <a:pt x="77" y="179603"/>
                    <a:pt x="77" y="183778"/>
                  </a:cubicBezTo>
                  <a:cubicBezTo>
                    <a:pt x="77" y="186814"/>
                    <a:pt x="1595" y="189472"/>
                    <a:pt x="7668" y="192129"/>
                  </a:cubicBezTo>
                  <a:lnTo>
                    <a:pt x="217574" y="290818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AA6FC92-914E-AA30-2B67-617AD8301ACF}"/>
              </a:ext>
            </a:extLst>
          </p:cNvPr>
          <p:cNvGrpSpPr/>
          <p:nvPr/>
        </p:nvGrpSpPr>
        <p:grpSpPr>
          <a:xfrm rot="21445315">
            <a:off x="982738" y="3725573"/>
            <a:ext cx="3684173" cy="1754326"/>
            <a:chOff x="722405" y="3703002"/>
            <a:chExt cx="3684173" cy="175432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3B15BA-183B-D45E-96A5-3170AB8E9C83}"/>
                </a:ext>
              </a:extLst>
            </p:cNvPr>
            <p:cNvSpPr txBox="1"/>
            <p:nvPr/>
          </p:nvSpPr>
          <p:spPr>
            <a:xfrm>
              <a:off x="722405" y="3703002"/>
              <a:ext cx="3684173" cy="175432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</p:txBody>
        </p:sp>
        <p:grpSp>
          <p:nvGrpSpPr>
            <p:cNvPr id="53" name="Group 52" descr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x\leqslant x  $&#10;&#10;\end{document}&#10;" title="IguanaTex Vector Display">
              <a:extLst>
                <a:ext uri="{FF2B5EF4-FFF2-40B4-BE49-F238E27FC236}">
                  <a16:creationId xmlns:a16="http://schemas.microsoft.com/office/drawing/2014/main" id="{3FD21C7A-6712-2B51-4660-003C57B66ABF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1106008" y="3781349"/>
              <a:ext cx="963141" cy="293412"/>
              <a:chOff x="5638036" y="4689921"/>
              <a:chExt cx="963141" cy="293412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AC6C7CB-CF85-C6BB-580A-020DA3509127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5638036" y="4763559"/>
                <a:ext cx="199614" cy="171948"/>
              </a:xfrm>
              <a:custGeom>
                <a:avLst/>
                <a:gdLst>
                  <a:gd name="connsiteX0" fmla="*/ 122331 w 199614"/>
                  <a:gd name="connsiteY0" fmla="*/ 53204 h 171948"/>
                  <a:gd name="connsiteX1" fmla="*/ 162013 w 199614"/>
                  <a:gd name="connsiteY1" fmla="*/ 8413 h 171948"/>
                  <a:gd name="connsiteX2" fmla="*/ 182055 w 199614"/>
                  <a:gd name="connsiteY2" fmla="*/ 13348 h 171948"/>
                  <a:gd name="connsiteX3" fmla="*/ 162815 w 199614"/>
                  <a:gd name="connsiteY3" fmla="*/ 33845 h 171948"/>
                  <a:gd name="connsiteX4" fmla="*/ 178047 w 199614"/>
                  <a:gd name="connsiteY4" fmla="*/ 47130 h 171948"/>
                  <a:gd name="connsiteX5" fmla="*/ 199691 w 199614"/>
                  <a:gd name="connsiteY5" fmla="*/ 25115 h 171948"/>
                  <a:gd name="connsiteX6" fmla="*/ 162414 w 199614"/>
                  <a:gd name="connsiteY6" fmla="*/ 63 h 171948"/>
                  <a:gd name="connsiteX7" fmla="*/ 120327 w 199614"/>
                  <a:gd name="connsiteY7" fmla="*/ 28911 h 171948"/>
                  <a:gd name="connsiteX8" fmla="*/ 77037 w 199614"/>
                  <a:gd name="connsiteY8" fmla="*/ 63 h 171948"/>
                  <a:gd name="connsiteX9" fmla="*/ 12502 w 199614"/>
                  <a:gd name="connsiteY9" fmla="*/ 58518 h 171948"/>
                  <a:gd name="connsiteX10" fmla="*/ 17313 w 199614"/>
                  <a:gd name="connsiteY10" fmla="*/ 62313 h 171948"/>
                  <a:gd name="connsiteX11" fmla="*/ 22523 w 199614"/>
                  <a:gd name="connsiteY11" fmla="*/ 58138 h 171948"/>
                  <a:gd name="connsiteX12" fmla="*/ 76235 w 199614"/>
                  <a:gd name="connsiteY12" fmla="*/ 8413 h 171948"/>
                  <a:gd name="connsiteX13" fmla="*/ 97880 w 199614"/>
                  <a:gd name="connsiteY13" fmla="*/ 33845 h 171948"/>
                  <a:gd name="connsiteX14" fmla="*/ 76235 w 199614"/>
                  <a:gd name="connsiteY14" fmla="*/ 124184 h 171948"/>
                  <a:gd name="connsiteX15" fmla="*/ 38156 w 199614"/>
                  <a:gd name="connsiteY15" fmla="*/ 163660 h 171948"/>
                  <a:gd name="connsiteX16" fmla="*/ 18114 w 199614"/>
                  <a:gd name="connsiteY16" fmla="*/ 158726 h 171948"/>
                  <a:gd name="connsiteX17" fmla="*/ 36953 w 199614"/>
                  <a:gd name="connsiteY17" fmla="*/ 138229 h 171948"/>
                  <a:gd name="connsiteX18" fmla="*/ 22123 w 199614"/>
                  <a:gd name="connsiteY18" fmla="*/ 124943 h 171948"/>
                  <a:gd name="connsiteX19" fmla="*/ 77 w 199614"/>
                  <a:gd name="connsiteY19" fmla="*/ 146959 h 171948"/>
                  <a:gd name="connsiteX20" fmla="*/ 37755 w 199614"/>
                  <a:gd name="connsiteY20" fmla="*/ 172011 h 171948"/>
                  <a:gd name="connsiteX21" fmla="*/ 79842 w 199614"/>
                  <a:gd name="connsiteY21" fmla="*/ 143163 h 171948"/>
                  <a:gd name="connsiteX22" fmla="*/ 123132 w 199614"/>
                  <a:gd name="connsiteY22" fmla="*/ 172011 h 171948"/>
                  <a:gd name="connsiteX23" fmla="*/ 187266 w 199614"/>
                  <a:gd name="connsiteY23" fmla="*/ 113556 h 171948"/>
                  <a:gd name="connsiteX24" fmla="*/ 182456 w 199614"/>
                  <a:gd name="connsiteY24" fmla="*/ 109760 h 171948"/>
                  <a:gd name="connsiteX25" fmla="*/ 177245 w 199614"/>
                  <a:gd name="connsiteY25" fmla="*/ 113936 h 171948"/>
                  <a:gd name="connsiteX26" fmla="*/ 123934 w 199614"/>
                  <a:gd name="connsiteY26" fmla="*/ 163660 h 171948"/>
                  <a:gd name="connsiteX27" fmla="*/ 101888 w 199614"/>
                  <a:gd name="connsiteY27" fmla="*/ 138608 h 171948"/>
                  <a:gd name="connsiteX28" fmla="*/ 108702 w 199614"/>
                  <a:gd name="connsiteY28" fmla="*/ 105205 h 171948"/>
                  <a:gd name="connsiteX29" fmla="*/ 122331 w 199614"/>
                  <a:gd name="connsiteY29" fmla="*/ 53204 h 17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99614" h="171948">
                    <a:moveTo>
                      <a:pt x="122331" y="53204"/>
                    </a:moveTo>
                    <a:cubicBezTo>
                      <a:pt x="124736" y="43335"/>
                      <a:pt x="133955" y="8413"/>
                      <a:pt x="162013" y="8413"/>
                    </a:cubicBezTo>
                    <a:cubicBezTo>
                      <a:pt x="164017" y="8413"/>
                      <a:pt x="173637" y="8413"/>
                      <a:pt x="182055" y="13348"/>
                    </a:cubicBezTo>
                    <a:cubicBezTo>
                      <a:pt x="170831" y="15246"/>
                      <a:pt x="162815" y="24735"/>
                      <a:pt x="162815" y="33845"/>
                    </a:cubicBezTo>
                    <a:cubicBezTo>
                      <a:pt x="162815" y="39918"/>
                      <a:pt x="167224" y="47130"/>
                      <a:pt x="178047" y="47130"/>
                    </a:cubicBezTo>
                    <a:cubicBezTo>
                      <a:pt x="186865" y="47130"/>
                      <a:pt x="199691" y="40298"/>
                      <a:pt x="199691" y="25115"/>
                    </a:cubicBezTo>
                    <a:cubicBezTo>
                      <a:pt x="199691" y="5377"/>
                      <a:pt x="176042" y="63"/>
                      <a:pt x="162414" y="63"/>
                    </a:cubicBezTo>
                    <a:cubicBezTo>
                      <a:pt x="139166" y="63"/>
                      <a:pt x="125137" y="20180"/>
                      <a:pt x="120327" y="28911"/>
                    </a:cubicBezTo>
                    <a:cubicBezTo>
                      <a:pt x="110306" y="3859"/>
                      <a:pt x="88661" y="63"/>
                      <a:pt x="77037" y="63"/>
                    </a:cubicBezTo>
                    <a:cubicBezTo>
                      <a:pt x="35350" y="63"/>
                      <a:pt x="12502" y="49028"/>
                      <a:pt x="12502" y="58518"/>
                    </a:cubicBezTo>
                    <a:cubicBezTo>
                      <a:pt x="12502" y="62313"/>
                      <a:pt x="16511" y="62313"/>
                      <a:pt x="17313" y="62313"/>
                    </a:cubicBezTo>
                    <a:cubicBezTo>
                      <a:pt x="20519" y="62313"/>
                      <a:pt x="21722" y="61554"/>
                      <a:pt x="22523" y="58138"/>
                    </a:cubicBezTo>
                    <a:cubicBezTo>
                      <a:pt x="36152" y="17903"/>
                      <a:pt x="62607" y="8413"/>
                      <a:pt x="76235" y="8413"/>
                    </a:cubicBezTo>
                    <a:cubicBezTo>
                      <a:pt x="83851" y="8413"/>
                      <a:pt x="97880" y="11830"/>
                      <a:pt x="97880" y="33845"/>
                    </a:cubicBezTo>
                    <a:cubicBezTo>
                      <a:pt x="97880" y="45612"/>
                      <a:pt x="91066" y="71044"/>
                      <a:pt x="76235" y="124184"/>
                    </a:cubicBezTo>
                    <a:cubicBezTo>
                      <a:pt x="69822" y="147718"/>
                      <a:pt x="55792" y="163660"/>
                      <a:pt x="38156" y="163660"/>
                    </a:cubicBezTo>
                    <a:cubicBezTo>
                      <a:pt x="35751" y="163660"/>
                      <a:pt x="26532" y="163660"/>
                      <a:pt x="18114" y="158726"/>
                    </a:cubicBezTo>
                    <a:cubicBezTo>
                      <a:pt x="28135" y="156828"/>
                      <a:pt x="36953" y="148857"/>
                      <a:pt x="36953" y="138229"/>
                    </a:cubicBezTo>
                    <a:cubicBezTo>
                      <a:pt x="36953" y="127980"/>
                      <a:pt x="28135" y="124943"/>
                      <a:pt x="22123" y="124943"/>
                    </a:cubicBezTo>
                    <a:cubicBezTo>
                      <a:pt x="10098" y="124943"/>
                      <a:pt x="77" y="134812"/>
                      <a:pt x="77" y="146959"/>
                    </a:cubicBezTo>
                    <a:cubicBezTo>
                      <a:pt x="77" y="164419"/>
                      <a:pt x="20118" y="172011"/>
                      <a:pt x="37755" y="172011"/>
                    </a:cubicBezTo>
                    <a:cubicBezTo>
                      <a:pt x="64210" y="172011"/>
                      <a:pt x="78640" y="145441"/>
                      <a:pt x="79842" y="143163"/>
                    </a:cubicBezTo>
                    <a:cubicBezTo>
                      <a:pt x="84652" y="157207"/>
                      <a:pt x="99082" y="172011"/>
                      <a:pt x="123132" y="172011"/>
                    </a:cubicBezTo>
                    <a:cubicBezTo>
                      <a:pt x="164418" y="172011"/>
                      <a:pt x="187266" y="123046"/>
                      <a:pt x="187266" y="113556"/>
                    </a:cubicBezTo>
                    <a:cubicBezTo>
                      <a:pt x="187266" y="109760"/>
                      <a:pt x="183658" y="109760"/>
                      <a:pt x="182456" y="109760"/>
                    </a:cubicBezTo>
                    <a:cubicBezTo>
                      <a:pt x="178848" y="109760"/>
                      <a:pt x="178047" y="111279"/>
                      <a:pt x="177245" y="113936"/>
                    </a:cubicBezTo>
                    <a:cubicBezTo>
                      <a:pt x="164017" y="154550"/>
                      <a:pt x="136761" y="163660"/>
                      <a:pt x="123934" y="163660"/>
                    </a:cubicBezTo>
                    <a:cubicBezTo>
                      <a:pt x="108302" y="163660"/>
                      <a:pt x="101888" y="151514"/>
                      <a:pt x="101888" y="138608"/>
                    </a:cubicBezTo>
                    <a:cubicBezTo>
                      <a:pt x="101888" y="130258"/>
                      <a:pt x="104293" y="121907"/>
                      <a:pt x="108702" y="105205"/>
                    </a:cubicBezTo>
                    <a:lnTo>
                      <a:pt x="122331" y="53204"/>
                    </a:lnTo>
                    <a:close/>
                  </a:path>
                </a:pathLst>
              </a:custGeom>
              <a:solidFill>
                <a:srgbClr val="000000"/>
              </a:solidFill>
              <a:ln w="400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A4C988A-569B-A649-8078-C3E93ECACB92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6000108" y="4689921"/>
                <a:ext cx="244908" cy="293412"/>
              </a:xfrm>
              <a:custGeom>
                <a:avLst/>
                <a:gdLst>
                  <a:gd name="connsiteX0" fmla="*/ 237378 w 244908"/>
                  <a:gd name="connsiteY0" fmla="*/ 16005 h 293412"/>
                  <a:gd name="connsiteX1" fmla="*/ 244994 w 244908"/>
                  <a:gd name="connsiteY1" fmla="*/ 7654 h 293412"/>
                  <a:gd name="connsiteX2" fmla="*/ 236977 w 244908"/>
                  <a:gd name="connsiteY2" fmla="*/ 63 h 293412"/>
                  <a:gd name="connsiteX3" fmla="*/ 229762 w 244908"/>
                  <a:gd name="connsiteY3" fmla="*/ 2340 h 293412"/>
                  <a:gd name="connsiteX4" fmla="*/ 8102 w 244908"/>
                  <a:gd name="connsiteY4" fmla="*/ 101410 h 293412"/>
                  <a:gd name="connsiteX5" fmla="*/ 85 w 244908"/>
                  <a:gd name="connsiteY5" fmla="*/ 110140 h 293412"/>
                  <a:gd name="connsiteX6" fmla="*/ 8102 w 244908"/>
                  <a:gd name="connsiteY6" fmla="*/ 118491 h 293412"/>
                  <a:gd name="connsiteX7" fmla="*/ 229762 w 244908"/>
                  <a:gd name="connsiteY7" fmla="*/ 217181 h 293412"/>
                  <a:gd name="connsiteX8" fmla="*/ 236977 w 244908"/>
                  <a:gd name="connsiteY8" fmla="*/ 219838 h 293412"/>
                  <a:gd name="connsiteX9" fmla="*/ 244994 w 244908"/>
                  <a:gd name="connsiteY9" fmla="*/ 212246 h 293412"/>
                  <a:gd name="connsiteX10" fmla="*/ 236977 w 244908"/>
                  <a:gd name="connsiteY10" fmla="*/ 203895 h 293412"/>
                  <a:gd name="connsiteX11" fmla="*/ 26941 w 244908"/>
                  <a:gd name="connsiteY11" fmla="*/ 110140 h 293412"/>
                  <a:gd name="connsiteX12" fmla="*/ 237378 w 244908"/>
                  <a:gd name="connsiteY12" fmla="*/ 16005 h 293412"/>
                  <a:gd name="connsiteX13" fmla="*/ 229762 w 244908"/>
                  <a:gd name="connsiteY13" fmla="*/ 290818 h 293412"/>
                  <a:gd name="connsiteX14" fmla="*/ 236977 w 244908"/>
                  <a:gd name="connsiteY14" fmla="*/ 293475 h 293412"/>
                  <a:gd name="connsiteX15" fmla="*/ 244994 w 244908"/>
                  <a:gd name="connsiteY15" fmla="*/ 285884 h 293412"/>
                  <a:gd name="connsiteX16" fmla="*/ 236977 w 244908"/>
                  <a:gd name="connsiteY16" fmla="*/ 277533 h 293412"/>
                  <a:gd name="connsiteX17" fmla="*/ 15718 w 244908"/>
                  <a:gd name="connsiteY17" fmla="*/ 178843 h 293412"/>
                  <a:gd name="connsiteX18" fmla="*/ 8102 w 244908"/>
                  <a:gd name="connsiteY18" fmla="*/ 176186 h 293412"/>
                  <a:gd name="connsiteX19" fmla="*/ 85 w 244908"/>
                  <a:gd name="connsiteY19" fmla="*/ 183778 h 293412"/>
                  <a:gd name="connsiteX20" fmla="*/ 8102 w 244908"/>
                  <a:gd name="connsiteY20" fmla="*/ 192129 h 293412"/>
                  <a:gd name="connsiteX21" fmla="*/ 229762 w 244908"/>
                  <a:gd name="connsiteY21" fmla="*/ 290818 h 293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4908" h="293412">
                    <a:moveTo>
                      <a:pt x="237378" y="16005"/>
                    </a:moveTo>
                    <a:cubicBezTo>
                      <a:pt x="242188" y="13728"/>
                      <a:pt x="244994" y="11830"/>
                      <a:pt x="244994" y="7654"/>
                    </a:cubicBezTo>
                    <a:cubicBezTo>
                      <a:pt x="244994" y="3479"/>
                      <a:pt x="241387" y="63"/>
                      <a:pt x="236977" y="63"/>
                    </a:cubicBezTo>
                    <a:cubicBezTo>
                      <a:pt x="234973" y="63"/>
                      <a:pt x="231366" y="1581"/>
                      <a:pt x="229762" y="2340"/>
                    </a:cubicBezTo>
                    <a:lnTo>
                      <a:pt x="8102" y="101410"/>
                    </a:lnTo>
                    <a:cubicBezTo>
                      <a:pt x="1288" y="104446"/>
                      <a:pt x="85" y="107103"/>
                      <a:pt x="85" y="110140"/>
                    </a:cubicBezTo>
                    <a:cubicBezTo>
                      <a:pt x="85" y="113177"/>
                      <a:pt x="1689" y="115834"/>
                      <a:pt x="8102" y="118491"/>
                    </a:cubicBezTo>
                    <a:lnTo>
                      <a:pt x="229762" y="217181"/>
                    </a:lnTo>
                    <a:cubicBezTo>
                      <a:pt x="234973" y="219838"/>
                      <a:pt x="235775" y="219838"/>
                      <a:pt x="236977" y="219838"/>
                    </a:cubicBezTo>
                    <a:cubicBezTo>
                      <a:pt x="241387" y="219838"/>
                      <a:pt x="244994" y="216421"/>
                      <a:pt x="244994" y="212246"/>
                    </a:cubicBezTo>
                    <a:cubicBezTo>
                      <a:pt x="244994" y="207312"/>
                      <a:pt x="241387" y="205793"/>
                      <a:pt x="236977" y="203895"/>
                    </a:cubicBezTo>
                    <a:lnTo>
                      <a:pt x="26941" y="110140"/>
                    </a:lnTo>
                    <a:lnTo>
                      <a:pt x="237378" y="16005"/>
                    </a:lnTo>
                    <a:close/>
                    <a:moveTo>
                      <a:pt x="229762" y="290818"/>
                    </a:moveTo>
                    <a:cubicBezTo>
                      <a:pt x="234973" y="293475"/>
                      <a:pt x="235775" y="293475"/>
                      <a:pt x="236977" y="293475"/>
                    </a:cubicBezTo>
                    <a:cubicBezTo>
                      <a:pt x="241387" y="293475"/>
                      <a:pt x="244994" y="290059"/>
                      <a:pt x="244994" y="285884"/>
                    </a:cubicBezTo>
                    <a:cubicBezTo>
                      <a:pt x="244994" y="280949"/>
                      <a:pt x="241387" y="279431"/>
                      <a:pt x="236977" y="277533"/>
                    </a:cubicBezTo>
                    <a:lnTo>
                      <a:pt x="15718" y="178843"/>
                    </a:lnTo>
                    <a:cubicBezTo>
                      <a:pt x="10507" y="176186"/>
                      <a:pt x="9705" y="176186"/>
                      <a:pt x="8102" y="176186"/>
                    </a:cubicBezTo>
                    <a:cubicBezTo>
                      <a:pt x="3292" y="176186"/>
                      <a:pt x="85" y="179603"/>
                      <a:pt x="85" y="183778"/>
                    </a:cubicBezTo>
                    <a:cubicBezTo>
                      <a:pt x="85" y="186814"/>
                      <a:pt x="1689" y="189471"/>
                      <a:pt x="8102" y="192129"/>
                    </a:cubicBezTo>
                    <a:lnTo>
                      <a:pt x="229762" y="290818"/>
                    </a:lnTo>
                    <a:close/>
                  </a:path>
                </a:pathLst>
              </a:custGeom>
              <a:solidFill>
                <a:srgbClr val="000000"/>
              </a:solidFill>
              <a:ln w="400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E7371D0-6D40-3E9D-4853-6F99C387631C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6401563" y="4763559"/>
                <a:ext cx="199614" cy="171948"/>
              </a:xfrm>
              <a:custGeom>
                <a:avLst/>
                <a:gdLst>
                  <a:gd name="connsiteX0" fmla="*/ 122350 w 199614"/>
                  <a:gd name="connsiteY0" fmla="*/ 53204 h 171948"/>
                  <a:gd name="connsiteX1" fmla="*/ 162032 w 199614"/>
                  <a:gd name="connsiteY1" fmla="*/ 8413 h 171948"/>
                  <a:gd name="connsiteX2" fmla="*/ 182074 w 199614"/>
                  <a:gd name="connsiteY2" fmla="*/ 13348 h 171948"/>
                  <a:gd name="connsiteX3" fmla="*/ 162834 w 199614"/>
                  <a:gd name="connsiteY3" fmla="*/ 33845 h 171948"/>
                  <a:gd name="connsiteX4" fmla="*/ 178065 w 199614"/>
                  <a:gd name="connsiteY4" fmla="*/ 47130 h 171948"/>
                  <a:gd name="connsiteX5" fmla="*/ 199710 w 199614"/>
                  <a:gd name="connsiteY5" fmla="*/ 25115 h 171948"/>
                  <a:gd name="connsiteX6" fmla="*/ 162433 w 199614"/>
                  <a:gd name="connsiteY6" fmla="*/ 63 h 171948"/>
                  <a:gd name="connsiteX7" fmla="*/ 120346 w 199614"/>
                  <a:gd name="connsiteY7" fmla="*/ 28911 h 171948"/>
                  <a:gd name="connsiteX8" fmla="*/ 77056 w 199614"/>
                  <a:gd name="connsiteY8" fmla="*/ 63 h 171948"/>
                  <a:gd name="connsiteX9" fmla="*/ 12521 w 199614"/>
                  <a:gd name="connsiteY9" fmla="*/ 58518 h 171948"/>
                  <a:gd name="connsiteX10" fmla="*/ 17331 w 199614"/>
                  <a:gd name="connsiteY10" fmla="*/ 62313 h 171948"/>
                  <a:gd name="connsiteX11" fmla="*/ 22542 w 199614"/>
                  <a:gd name="connsiteY11" fmla="*/ 58138 h 171948"/>
                  <a:gd name="connsiteX12" fmla="*/ 76254 w 199614"/>
                  <a:gd name="connsiteY12" fmla="*/ 8413 h 171948"/>
                  <a:gd name="connsiteX13" fmla="*/ 97899 w 199614"/>
                  <a:gd name="connsiteY13" fmla="*/ 33845 h 171948"/>
                  <a:gd name="connsiteX14" fmla="*/ 76254 w 199614"/>
                  <a:gd name="connsiteY14" fmla="*/ 124184 h 171948"/>
                  <a:gd name="connsiteX15" fmla="*/ 38175 w 199614"/>
                  <a:gd name="connsiteY15" fmla="*/ 163660 h 171948"/>
                  <a:gd name="connsiteX16" fmla="*/ 18133 w 199614"/>
                  <a:gd name="connsiteY16" fmla="*/ 158726 h 171948"/>
                  <a:gd name="connsiteX17" fmla="*/ 36972 w 199614"/>
                  <a:gd name="connsiteY17" fmla="*/ 138229 h 171948"/>
                  <a:gd name="connsiteX18" fmla="*/ 22141 w 199614"/>
                  <a:gd name="connsiteY18" fmla="*/ 124943 h 171948"/>
                  <a:gd name="connsiteX19" fmla="*/ 96 w 199614"/>
                  <a:gd name="connsiteY19" fmla="*/ 146959 h 171948"/>
                  <a:gd name="connsiteX20" fmla="*/ 37774 w 199614"/>
                  <a:gd name="connsiteY20" fmla="*/ 172011 h 171948"/>
                  <a:gd name="connsiteX21" fmla="*/ 79861 w 199614"/>
                  <a:gd name="connsiteY21" fmla="*/ 143163 h 171948"/>
                  <a:gd name="connsiteX22" fmla="*/ 123151 w 199614"/>
                  <a:gd name="connsiteY22" fmla="*/ 172011 h 171948"/>
                  <a:gd name="connsiteX23" fmla="*/ 187285 w 199614"/>
                  <a:gd name="connsiteY23" fmla="*/ 113556 h 171948"/>
                  <a:gd name="connsiteX24" fmla="*/ 182475 w 199614"/>
                  <a:gd name="connsiteY24" fmla="*/ 109760 h 171948"/>
                  <a:gd name="connsiteX25" fmla="*/ 177264 w 199614"/>
                  <a:gd name="connsiteY25" fmla="*/ 113936 h 171948"/>
                  <a:gd name="connsiteX26" fmla="*/ 123953 w 199614"/>
                  <a:gd name="connsiteY26" fmla="*/ 163660 h 171948"/>
                  <a:gd name="connsiteX27" fmla="*/ 101907 w 199614"/>
                  <a:gd name="connsiteY27" fmla="*/ 138608 h 171948"/>
                  <a:gd name="connsiteX28" fmla="*/ 108721 w 199614"/>
                  <a:gd name="connsiteY28" fmla="*/ 105205 h 171948"/>
                  <a:gd name="connsiteX29" fmla="*/ 122350 w 199614"/>
                  <a:gd name="connsiteY29" fmla="*/ 53204 h 17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99614" h="171948">
                    <a:moveTo>
                      <a:pt x="122350" y="53204"/>
                    </a:moveTo>
                    <a:cubicBezTo>
                      <a:pt x="124755" y="43335"/>
                      <a:pt x="133974" y="8413"/>
                      <a:pt x="162032" y="8413"/>
                    </a:cubicBezTo>
                    <a:cubicBezTo>
                      <a:pt x="164036" y="8413"/>
                      <a:pt x="173656" y="8413"/>
                      <a:pt x="182074" y="13348"/>
                    </a:cubicBezTo>
                    <a:cubicBezTo>
                      <a:pt x="170850" y="15246"/>
                      <a:pt x="162834" y="24735"/>
                      <a:pt x="162834" y="33845"/>
                    </a:cubicBezTo>
                    <a:cubicBezTo>
                      <a:pt x="162834" y="39918"/>
                      <a:pt x="167243" y="47130"/>
                      <a:pt x="178065" y="47130"/>
                    </a:cubicBezTo>
                    <a:cubicBezTo>
                      <a:pt x="186884" y="47130"/>
                      <a:pt x="199710" y="40298"/>
                      <a:pt x="199710" y="25115"/>
                    </a:cubicBezTo>
                    <a:cubicBezTo>
                      <a:pt x="199710" y="5377"/>
                      <a:pt x="176061" y="63"/>
                      <a:pt x="162433" y="63"/>
                    </a:cubicBezTo>
                    <a:cubicBezTo>
                      <a:pt x="139185" y="63"/>
                      <a:pt x="125156" y="20180"/>
                      <a:pt x="120346" y="28911"/>
                    </a:cubicBezTo>
                    <a:cubicBezTo>
                      <a:pt x="110325" y="3859"/>
                      <a:pt x="88680" y="63"/>
                      <a:pt x="77056" y="63"/>
                    </a:cubicBezTo>
                    <a:cubicBezTo>
                      <a:pt x="35369" y="63"/>
                      <a:pt x="12521" y="49028"/>
                      <a:pt x="12521" y="58518"/>
                    </a:cubicBezTo>
                    <a:cubicBezTo>
                      <a:pt x="12521" y="62313"/>
                      <a:pt x="16530" y="62313"/>
                      <a:pt x="17331" y="62313"/>
                    </a:cubicBezTo>
                    <a:cubicBezTo>
                      <a:pt x="20538" y="62313"/>
                      <a:pt x="21741" y="61554"/>
                      <a:pt x="22542" y="58138"/>
                    </a:cubicBezTo>
                    <a:cubicBezTo>
                      <a:pt x="36171" y="17903"/>
                      <a:pt x="62626" y="8413"/>
                      <a:pt x="76254" y="8413"/>
                    </a:cubicBezTo>
                    <a:cubicBezTo>
                      <a:pt x="83870" y="8413"/>
                      <a:pt x="97899" y="11830"/>
                      <a:pt x="97899" y="33845"/>
                    </a:cubicBezTo>
                    <a:cubicBezTo>
                      <a:pt x="97899" y="45612"/>
                      <a:pt x="91085" y="71044"/>
                      <a:pt x="76254" y="124184"/>
                    </a:cubicBezTo>
                    <a:cubicBezTo>
                      <a:pt x="69841" y="147718"/>
                      <a:pt x="55811" y="163660"/>
                      <a:pt x="38175" y="163660"/>
                    </a:cubicBezTo>
                    <a:cubicBezTo>
                      <a:pt x="35770" y="163660"/>
                      <a:pt x="26551" y="163660"/>
                      <a:pt x="18133" y="158726"/>
                    </a:cubicBezTo>
                    <a:cubicBezTo>
                      <a:pt x="28154" y="156828"/>
                      <a:pt x="36972" y="148857"/>
                      <a:pt x="36972" y="138229"/>
                    </a:cubicBezTo>
                    <a:cubicBezTo>
                      <a:pt x="36972" y="127980"/>
                      <a:pt x="28154" y="124943"/>
                      <a:pt x="22141" y="124943"/>
                    </a:cubicBezTo>
                    <a:cubicBezTo>
                      <a:pt x="10117" y="124943"/>
                      <a:pt x="96" y="134812"/>
                      <a:pt x="96" y="146959"/>
                    </a:cubicBezTo>
                    <a:cubicBezTo>
                      <a:pt x="96" y="164419"/>
                      <a:pt x="20137" y="172011"/>
                      <a:pt x="37774" y="172011"/>
                    </a:cubicBezTo>
                    <a:cubicBezTo>
                      <a:pt x="64229" y="172011"/>
                      <a:pt x="78659" y="145441"/>
                      <a:pt x="79861" y="143163"/>
                    </a:cubicBezTo>
                    <a:cubicBezTo>
                      <a:pt x="84671" y="157207"/>
                      <a:pt x="99101" y="172011"/>
                      <a:pt x="123151" y="172011"/>
                    </a:cubicBezTo>
                    <a:cubicBezTo>
                      <a:pt x="164437" y="172011"/>
                      <a:pt x="187285" y="123046"/>
                      <a:pt x="187285" y="113556"/>
                    </a:cubicBezTo>
                    <a:cubicBezTo>
                      <a:pt x="187285" y="109760"/>
                      <a:pt x="183677" y="109760"/>
                      <a:pt x="182475" y="109760"/>
                    </a:cubicBezTo>
                    <a:cubicBezTo>
                      <a:pt x="178867" y="109760"/>
                      <a:pt x="178065" y="111279"/>
                      <a:pt x="177264" y="113936"/>
                    </a:cubicBezTo>
                    <a:cubicBezTo>
                      <a:pt x="164036" y="154550"/>
                      <a:pt x="136780" y="163660"/>
                      <a:pt x="123953" y="163660"/>
                    </a:cubicBezTo>
                    <a:cubicBezTo>
                      <a:pt x="108321" y="163660"/>
                      <a:pt x="101907" y="151514"/>
                      <a:pt x="101907" y="138608"/>
                    </a:cubicBezTo>
                    <a:cubicBezTo>
                      <a:pt x="101907" y="130258"/>
                      <a:pt x="104312" y="121907"/>
                      <a:pt x="108721" y="105205"/>
                    </a:cubicBezTo>
                    <a:lnTo>
                      <a:pt x="122350" y="53204"/>
                    </a:lnTo>
                    <a:close/>
                  </a:path>
                </a:pathLst>
              </a:custGeom>
              <a:solidFill>
                <a:srgbClr val="000000"/>
              </a:solidFill>
              <a:ln w="400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76" name="Group 75" descr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x\leqslant y  $&#10;&#10;\end{document}&#10;" title="IguanaTex Vector Display">
              <a:extLst>
                <a:ext uri="{FF2B5EF4-FFF2-40B4-BE49-F238E27FC236}">
                  <a16:creationId xmlns:a16="http://schemas.microsoft.com/office/drawing/2014/main" id="{F81AC37F-C1FD-E3C0-3560-943A4C2D2B5F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1070199" y="4558224"/>
              <a:ext cx="957889" cy="351146"/>
              <a:chOff x="5669330" y="4904912"/>
              <a:chExt cx="957889" cy="35114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BE66238-DE22-C633-A9DC-24781D8238AB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5669330" y="4985914"/>
                <a:ext cx="201631" cy="189143"/>
              </a:xfrm>
              <a:custGeom>
                <a:avLst/>
                <a:gdLst>
                  <a:gd name="connsiteX0" fmla="*/ 123566 w 201631"/>
                  <a:gd name="connsiteY0" fmla="*/ 58518 h 189143"/>
                  <a:gd name="connsiteX1" fmla="*/ 163649 w 201631"/>
                  <a:gd name="connsiteY1" fmla="*/ 9249 h 189143"/>
                  <a:gd name="connsiteX2" fmla="*/ 183893 w 201631"/>
                  <a:gd name="connsiteY2" fmla="*/ 14676 h 189143"/>
                  <a:gd name="connsiteX3" fmla="*/ 164459 w 201631"/>
                  <a:gd name="connsiteY3" fmla="*/ 37223 h 189143"/>
                  <a:gd name="connsiteX4" fmla="*/ 179844 w 201631"/>
                  <a:gd name="connsiteY4" fmla="*/ 51837 h 189143"/>
                  <a:gd name="connsiteX5" fmla="*/ 201708 w 201631"/>
                  <a:gd name="connsiteY5" fmla="*/ 27620 h 189143"/>
                  <a:gd name="connsiteX6" fmla="*/ 164054 w 201631"/>
                  <a:gd name="connsiteY6" fmla="*/ 63 h 189143"/>
                  <a:gd name="connsiteX7" fmla="*/ 121541 w 201631"/>
                  <a:gd name="connsiteY7" fmla="*/ 31795 h 189143"/>
                  <a:gd name="connsiteX8" fmla="*/ 77814 w 201631"/>
                  <a:gd name="connsiteY8" fmla="*/ 63 h 189143"/>
                  <a:gd name="connsiteX9" fmla="*/ 12628 w 201631"/>
                  <a:gd name="connsiteY9" fmla="*/ 64363 h 189143"/>
                  <a:gd name="connsiteX10" fmla="*/ 17487 w 201631"/>
                  <a:gd name="connsiteY10" fmla="*/ 68538 h 189143"/>
                  <a:gd name="connsiteX11" fmla="*/ 22750 w 201631"/>
                  <a:gd name="connsiteY11" fmla="*/ 63946 h 189143"/>
                  <a:gd name="connsiteX12" fmla="*/ 77004 w 201631"/>
                  <a:gd name="connsiteY12" fmla="*/ 9249 h 189143"/>
                  <a:gd name="connsiteX13" fmla="*/ 98868 w 201631"/>
                  <a:gd name="connsiteY13" fmla="*/ 37223 h 189143"/>
                  <a:gd name="connsiteX14" fmla="*/ 77004 w 201631"/>
                  <a:gd name="connsiteY14" fmla="*/ 136596 h 189143"/>
                  <a:gd name="connsiteX15" fmla="*/ 38540 w 201631"/>
                  <a:gd name="connsiteY15" fmla="*/ 180020 h 189143"/>
                  <a:gd name="connsiteX16" fmla="*/ 18296 w 201631"/>
                  <a:gd name="connsiteY16" fmla="*/ 174592 h 189143"/>
                  <a:gd name="connsiteX17" fmla="*/ 37326 w 201631"/>
                  <a:gd name="connsiteY17" fmla="*/ 152045 h 189143"/>
                  <a:gd name="connsiteX18" fmla="*/ 22345 w 201631"/>
                  <a:gd name="connsiteY18" fmla="*/ 137432 h 189143"/>
                  <a:gd name="connsiteX19" fmla="*/ 77 w 201631"/>
                  <a:gd name="connsiteY19" fmla="*/ 161649 h 189143"/>
                  <a:gd name="connsiteX20" fmla="*/ 38136 w 201631"/>
                  <a:gd name="connsiteY20" fmla="*/ 189206 h 189143"/>
                  <a:gd name="connsiteX21" fmla="*/ 80648 w 201631"/>
                  <a:gd name="connsiteY21" fmla="*/ 157473 h 189143"/>
                  <a:gd name="connsiteX22" fmla="*/ 124375 w 201631"/>
                  <a:gd name="connsiteY22" fmla="*/ 189206 h 189143"/>
                  <a:gd name="connsiteX23" fmla="*/ 189156 w 201631"/>
                  <a:gd name="connsiteY23" fmla="*/ 124906 h 189143"/>
                  <a:gd name="connsiteX24" fmla="*/ 184298 w 201631"/>
                  <a:gd name="connsiteY24" fmla="*/ 120730 h 189143"/>
                  <a:gd name="connsiteX25" fmla="*/ 179034 w 201631"/>
                  <a:gd name="connsiteY25" fmla="*/ 125323 h 189143"/>
                  <a:gd name="connsiteX26" fmla="*/ 125185 w 201631"/>
                  <a:gd name="connsiteY26" fmla="*/ 180020 h 189143"/>
                  <a:gd name="connsiteX27" fmla="*/ 102917 w 201631"/>
                  <a:gd name="connsiteY27" fmla="*/ 152463 h 189143"/>
                  <a:gd name="connsiteX28" fmla="*/ 109800 w 201631"/>
                  <a:gd name="connsiteY28" fmla="*/ 115720 h 189143"/>
                  <a:gd name="connsiteX29" fmla="*/ 123566 w 201631"/>
                  <a:gd name="connsiteY29" fmla="*/ 58518 h 18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1631" h="189143">
                    <a:moveTo>
                      <a:pt x="123566" y="58518"/>
                    </a:moveTo>
                    <a:cubicBezTo>
                      <a:pt x="125995" y="47662"/>
                      <a:pt x="135307" y="9249"/>
                      <a:pt x="163649" y="9249"/>
                    </a:cubicBezTo>
                    <a:cubicBezTo>
                      <a:pt x="165673" y="9249"/>
                      <a:pt x="175390" y="9249"/>
                      <a:pt x="183893" y="14676"/>
                    </a:cubicBezTo>
                    <a:cubicBezTo>
                      <a:pt x="172556" y="16764"/>
                      <a:pt x="164459" y="27203"/>
                      <a:pt x="164459" y="37223"/>
                    </a:cubicBezTo>
                    <a:cubicBezTo>
                      <a:pt x="164459" y="43904"/>
                      <a:pt x="168912" y="51837"/>
                      <a:pt x="179844" y="51837"/>
                    </a:cubicBezTo>
                    <a:cubicBezTo>
                      <a:pt x="188752" y="51837"/>
                      <a:pt x="201708" y="44321"/>
                      <a:pt x="201708" y="27620"/>
                    </a:cubicBezTo>
                    <a:cubicBezTo>
                      <a:pt x="201708" y="5908"/>
                      <a:pt x="177820" y="63"/>
                      <a:pt x="164054" y="63"/>
                    </a:cubicBezTo>
                    <a:cubicBezTo>
                      <a:pt x="140571" y="63"/>
                      <a:pt x="126400" y="22192"/>
                      <a:pt x="121541" y="31795"/>
                    </a:cubicBezTo>
                    <a:cubicBezTo>
                      <a:pt x="111419" y="4238"/>
                      <a:pt x="89556" y="63"/>
                      <a:pt x="77814" y="63"/>
                    </a:cubicBezTo>
                    <a:cubicBezTo>
                      <a:pt x="35706" y="63"/>
                      <a:pt x="12628" y="53925"/>
                      <a:pt x="12628" y="64363"/>
                    </a:cubicBezTo>
                    <a:cubicBezTo>
                      <a:pt x="12628" y="68538"/>
                      <a:pt x="16677" y="68538"/>
                      <a:pt x="17487" y="68538"/>
                    </a:cubicBezTo>
                    <a:cubicBezTo>
                      <a:pt x="20726" y="68538"/>
                      <a:pt x="21940" y="67703"/>
                      <a:pt x="22750" y="63946"/>
                    </a:cubicBezTo>
                    <a:cubicBezTo>
                      <a:pt x="36516" y="19687"/>
                      <a:pt x="63238" y="9249"/>
                      <a:pt x="77004" y="9249"/>
                    </a:cubicBezTo>
                    <a:cubicBezTo>
                      <a:pt x="84697" y="9249"/>
                      <a:pt x="98868" y="13006"/>
                      <a:pt x="98868" y="37223"/>
                    </a:cubicBezTo>
                    <a:cubicBezTo>
                      <a:pt x="98868" y="50167"/>
                      <a:pt x="91985" y="78142"/>
                      <a:pt x="77004" y="136596"/>
                    </a:cubicBezTo>
                    <a:cubicBezTo>
                      <a:pt x="70526" y="162484"/>
                      <a:pt x="56355" y="180020"/>
                      <a:pt x="38540" y="180020"/>
                    </a:cubicBezTo>
                    <a:cubicBezTo>
                      <a:pt x="36111" y="180020"/>
                      <a:pt x="26799" y="180020"/>
                      <a:pt x="18296" y="174592"/>
                    </a:cubicBezTo>
                    <a:cubicBezTo>
                      <a:pt x="28418" y="172504"/>
                      <a:pt x="37326" y="163736"/>
                      <a:pt x="37326" y="152045"/>
                    </a:cubicBezTo>
                    <a:cubicBezTo>
                      <a:pt x="37326" y="140772"/>
                      <a:pt x="28418" y="137432"/>
                      <a:pt x="22345" y="137432"/>
                    </a:cubicBezTo>
                    <a:cubicBezTo>
                      <a:pt x="10199" y="137432"/>
                      <a:pt x="77" y="148287"/>
                      <a:pt x="77" y="161649"/>
                    </a:cubicBezTo>
                    <a:cubicBezTo>
                      <a:pt x="77" y="180855"/>
                      <a:pt x="20321" y="189206"/>
                      <a:pt x="38136" y="189206"/>
                    </a:cubicBezTo>
                    <a:cubicBezTo>
                      <a:pt x="64858" y="189206"/>
                      <a:pt x="79434" y="159978"/>
                      <a:pt x="80648" y="157473"/>
                    </a:cubicBezTo>
                    <a:cubicBezTo>
                      <a:pt x="85507" y="172922"/>
                      <a:pt x="100082" y="189206"/>
                      <a:pt x="124375" y="189206"/>
                    </a:cubicBezTo>
                    <a:cubicBezTo>
                      <a:pt x="166078" y="189206"/>
                      <a:pt x="189156" y="135344"/>
                      <a:pt x="189156" y="124906"/>
                    </a:cubicBezTo>
                    <a:cubicBezTo>
                      <a:pt x="189156" y="120730"/>
                      <a:pt x="185513" y="120730"/>
                      <a:pt x="184298" y="120730"/>
                    </a:cubicBezTo>
                    <a:cubicBezTo>
                      <a:pt x="180654" y="120730"/>
                      <a:pt x="179844" y="122400"/>
                      <a:pt x="179034" y="125323"/>
                    </a:cubicBezTo>
                    <a:cubicBezTo>
                      <a:pt x="165673" y="169999"/>
                      <a:pt x="138141" y="180020"/>
                      <a:pt x="125185" y="180020"/>
                    </a:cubicBezTo>
                    <a:cubicBezTo>
                      <a:pt x="109395" y="180020"/>
                      <a:pt x="102917" y="166659"/>
                      <a:pt x="102917" y="152463"/>
                    </a:cubicBezTo>
                    <a:cubicBezTo>
                      <a:pt x="102917" y="143277"/>
                      <a:pt x="105346" y="134091"/>
                      <a:pt x="109800" y="115720"/>
                    </a:cubicBezTo>
                    <a:lnTo>
                      <a:pt x="123566" y="58518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41D4B22-D442-AC17-0D01-DE776B00EDF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6035059" y="4904912"/>
                <a:ext cx="247382" cy="322753"/>
              </a:xfrm>
              <a:custGeom>
                <a:avLst/>
                <a:gdLst>
                  <a:gd name="connsiteX0" fmla="*/ 239775 w 247382"/>
                  <a:gd name="connsiteY0" fmla="*/ 17599 h 322753"/>
                  <a:gd name="connsiteX1" fmla="*/ 247468 w 247382"/>
                  <a:gd name="connsiteY1" fmla="*/ 8413 h 322753"/>
                  <a:gd name="connsiteX2" fmla="*/ 239370 w 247382"/>
                  <a:gd name="connsiteY2" fmla="*/ 63 h 322753"/>
                  <a:gd name="connsiteX3" fmla="*/ 232082 w 247382"/>
                  <a:gd name="connsiteY3" fmla="*/ 2568 h 322753"/>
                  <a:gd name="connsiteX4" fmla="*/ 8183 w 247382"/>
                  <a:gd name="connsiteY4" fmla="*/ 111544 h 322753"/>
                  <a:gd name="connsiteX5" fmla="*/ 85 w 247382"/>
                  <a:gd name="connsiteY5" fmla="*/ 121148 h 322753"/>
                  <a:gd name="connsiteX6" fmla="*/ 8183 w 247382"/>
                  <a:gd name="connsiteY6" fmla="*/ 130333 h 322753"/>
                  <a:gd name="connsiteX7" fmla="*/ 232082 w 247382"/>
                  <a:gd name="connsiteY7" fmla="*/ 238892 h 322753"/>
                  <a:gd name="connsiteX8" fmla="*/ 239370 w 247382"/>
                  <a:gd name="connsiteY8" fmla="*/ 241815 h 322753"/>
                  <a:gd name="connsiteX9" fmla="*/ 247468 w 247382"/>
                  <a:gd name="connsiteY9" fmla="*/ 233464 h 322753"/>
                  <a:gd name="connsiteX10" fmla="*/ 239370 w 247382"/>
                  <a:gd name="connsiteY10" fmla="*/ 224279 h 322753"/>
                  <a:gd name="connsiteX11" fmla="*/ 27212 w 247382"/>
                  <a:gd name="connsiteY11" fmla="*/ 121148 h 322753"/>
                  <a:gd name="connsiteX12" fmla="*/ 239775 w 247382"/>
                  <a:gd name="connsiteY12" fmla="*/ 17599 h 322753"/>
                  <a:gd name="connsiteX13" fmla="*/ 232082 w 247382"/>
                  <a:gd name="connsiteY13" fmla="*/ 319894 h 322753"/>
                  <a:gd name="connsiteX14" fmla="*/ 239370 w 247382"/>
                  <a:gd name="connsiteY14" fmla="*/ 322817 h 322753"/>
                  <a:gd name="connsiteX15" fmla="*/ 247468 w 247382"/>
                  <a:gd name="connsiteY15" fmla="*/ 314466 h 322753"/>
                  <a:gd name="connsiteX16" fmla="*/ 239370 w 247382"/>
                  <a:gd name="connsiteY16" fmla="*/ 305280 h 322753"/>
                  <a:gd name="connsiteX17" fmla="*/ 15876 w 247382"/>
                  <a:gd name="connsiteY17" fmla="*/ 196721 h 322753"/>
                  <a:gd name="connsiteX18" fmla="*/ 8183 w 247382"/>
                  <a:gd name="connsiteY18" fmla="*/ 193799 h 322753"/>
                  <a:gd name="connsiteX19" fmla="*/ 85 w 247382"/>
                  <a:gd name="connsiteY19" fmla="*/ 202149 h 322753"/>
                  <a:gd name="connsiteX20" fmla="*/ 8183 w 247382"/>
                  <a:gd name="connsiteY20" fmla="*/ 211335 h 322753"/>
                  <a:gd name="connsiteX21" fmla="*/ 232082 w 247382"/>
                  <a:gd name="connsiteY21" fmla="*/ 319894 h 3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7382" h="322753">
                    <a:moveTo>
                      <a:pt x="239775" y="17599"/>
                    </a:moveTo>
                    <a:cubicBezTo>
                      <a:pt x="244634" y="15094"/>
                      <a:pt x="247468" y="13006"/>
                      <a:pt x="247468" y="8413"/>
                    </a:cubicBezTo>
                    <a:cubicBezTo>
                      <a:pt x="247468" y="3821"/>
                      <a:pt x="243824" y="63"/>
                      <a:pt x="239370" y="63"/>
                    </a:cubicBezTo>
                    <a:cubicBezTo>
                      <a:pt x="237346" y="63"/>
                      <a:pt x="233702" y="1733"/>
                      <a:pt x="232082" y="2568"/>
                    </a:cubicBezTo>
                    <a:lnTo>
                      <a:pt x="8183" y="111544"/>
                    </a:lnTo>
                    <a:cubicBezTo>
                      <a:pt x="1300" y="114885"/>
                      <a:pt x="85" y="117807"/>
                      <a:pt x="85" y="121148"/>
                    </a:cubicBezTo>
                    <a:cubicBezTo>
                      <a:pt x="85" y="124488"/>
                      <a:pt x="1705" y="127411"/>
                      <a:pt x="8183" y="130333"/>
                    </a:cubicBezTo>
                    <a:lnTo>
                      <a:pt x="232082" y="238892"/>
                    </a:lnTo>
                    <a:cubicBezTo>
                      <a:pt x="237346" y="241815"/>
                      <a:pt x="238156" y="241815"/>
                      <a:pt x="239370" y="241815"/>
                    </a:cubicBezTo>
                    <a:cubicBezTo>
                      <a:pt x="243824" y="241815"/>
                      <a:pt x="247468" y="238057"/>
                      <a:pt x="247468" y="233464"/>
                    </a:cubicBezTo>
                    <a:cubicBezTo>
                      <a:pt x="247468" y="228036"/>
                      <a:pt x="243824" y="226366"/>
                      <a:pt x="239370" y="224279"/>
                    </a:cubicBezTo>
                    <a:lnTo>
                      <a:pt x="27212" y="121148"/>
                    </a:lnTo>
                    <a:lnTo>
                      <a:pt x="239775" y="17599"/>
                    </a:lnTo>
                    <a:close/>
                    <a:moveTo>
                      <a:pt x="232082" y="319894"/>
                    </a:moveTo>
                    <a:cubicBezTo>
                      <a:pt x="237346" y="322817"/>
                      <a:pt x="238156" y="322817"/>
                      <a:pt x="239370" y="322817"/>
                    </a:cubicBezTo>
                    <a:cubicBezTo>
                      <a:pt x="243824" y="322817"/>
                      <a:pt x="247468" y="319059"/>
                      <a:pt x="247468" y="314466"/>
                    </a:cubicBezTo>
                    <a:cubicBezTo>
                      <a:pt x="247468" y="309038"/>
                      <a:pt x="243824" y="307368"/>
                      <a:pt x="239370" y="305280"/>
                    </a:cubicBezTo>
                    <a:lnTo>
                      <a:pt x="15876" y="196721"/>
                    </a:lnTo>
                    <a:cubicBezTo>
                      <a:pt x="10612" y="193799"/>
                      <a:pt x="9802" y="193799"/>
                      <a:pt x="8183" y="193799"/>
                    </a:cubicBezTo>
                    <a:cubicBezTo>
                      <a:pt x="3324" y="193799"/>
                      <a:pt x="85" y="197556"/>
                      <a:pt x="85" y="202149"/>
                    </a:cubicBezTo>
                    <a:cubicBezTo>
                      <a:pt x="85" y="205490"/>
                      <a:pt x="1705" y="208412"/>
                      <a:pt x="8183" y="211335"/>
                    </a:cubicBezTo>
                    <a:lnTo>
                      <a:pt x="232082" y="319894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93A6FDE-6F9A-74C3-34F8-A1619B4758AA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6440569" y="4985914"/>
                <a:ext cx="186650" cy="270144"/>
              </a:xfrm>
              <a:custGeom>
                <a:avLst/>
                <a:gdLst>
                  <a:gd name="connsiteX0" fmla="*/ 185127 w 186650"/>
                  <a:gd name="connsiteY0" fmla="*/ 25532 h 270144"/>
                  <a:gd name="connsiteX1" fmla="*/ 186746 w 186650"/>
                  <a:gd name="connsiteY1" fmla="*/ 15929 h 270144"/>
                  <a:gd name="connsiteX2" fmla="*/ 175005 w 186650"/>
                  <a:gd name="connsiteY2" fmla="*/ 4656 h 270144"/>
                  <a:gd name="connsiteX3" fmla="*/ 160834 w 186650"/>
                  <a:gd name="connsiteY3" fmla="*/ 13424 h 270144"/>
                  <a:gd name="connsiteX4" fmla="*/ 155165 w 186650"/>
                  <a:gd name="connsiteY4" fmla="*/ 35971 h 270144"/>
                  <a:gd name="connsiteX5" fmla="*/ 147068 w 186650"/>
                  <a:gd name="connsiteY5" fmla="*/ 69373 h 270144"/>
                  <a:gd name="connsiteX6" fmla="*/ 128848 w 186650"/>
                  <a:gd name="connsiteY6" fmla="*/ 144530 h 270144"/>
                  <a:gd name="connsiteX7" fmla="*/ 83096 w 186650"/>
                  <a:gd name="connsiteY7" fmla="*/ 180020 h 270144"/>
                  <a:gd name="connsiteX8" fmla="*/ 57994 w 186650"/>
                  <a:gd name="connsiteY8" fmla="*/ 146200 h 270144"/>
                  <a:gd name="connsiteX9" fmla="*/ 78643 w 186650"/>
                  <a:gd name="connsiteY9" fmla="*/ 64363 h 270144"/>
                  <a:gd name="connsiteX10" fmla="*/ 86740 w 186650"/>
                  <a:gd name="connsiteY10" fmla="*/ 34301 h 270144"/>
                  <a:gd name="connsiteX11" fmla="*/ 53540 w 186650"/>
                  <a:gd name="connsiteY11" fmla="*/ 63 h 270144"/>
                  <a:gd name="connsiteX12" fmla="*/ 96 w 186650"/>
                  <a:gd name="connsiteY12" fmla="*/ 64363 h 270144"/>
                  <a:gd name="connsiteX13" fmla="*/ 4954 w 186650"/>
                  <a:gd name="connsiteY13" fmla="*/ 68538 h 270144"/>
                  <a:gd name="connsiteX14" fmla="*/ 11432 w 186650"/>
                  <a:gd name="connsiteY14" fmla="*/ 61023 h 270144"/>
                  <a:gd name="connsiteX15" fmla="*/ 52325 w 186650"/>
                  <a:gd name="connsiteY15" fmla="*/ 9249 h 270144"/>
                  <a:gd name="connsiteX16" fmla="*/ 62447 w 186650"/>
                  <a:gd name="connsiteY16" fmla="*/ 22610 h 270144"/>
                  <a:gd name="connsiteX17" fmla="*/ 55564 w 186650"/>
                  <a:gd name="connsiteY17" fmla="*/ 51837 h 270144"/>
                  <a:gd name="connsiteX18" fmla="*/ 32081 w 186650"/>
                  <a:gd name="connsiteY18" fmla="*/ 139519 h 270144"/>
                  <a:gd name="connsiteX19" fmla="*/ 81477 w 186650"/>
                  <a:gd name="connsiteY19" fmla="*/ 189206 h 270144"/>
                  <a:gd name="connsiteX20" fmla="*/ 122370 w 186650"/>
                  <a:gd name="connsiteY20" fmla="*/ 170417 h 270144"/>
                  <a:gd name="connsiteX21" fmla="*/ 96053 w 186650"/>
                  <a:gd name="connsiteY21" fmla="*/ 234717 h 270144"/>
                  <a:gd name="connsiteX22" fmla="*/ 51516 w 186650"/>
                  <a:gd name="connsiteY22" fmla="*/ 261022 h 270144"/>
                  <a:gd name="connsiteX23" fmla="*/ 20745 w 186650"/>
                  <a:gd name="connsiteY23" fmla="*/ 243485 h 270144"/>
                  <a:gd name="connsiteX24" fmla="*/ 38155 w 186650"/>
                  <a:gd name="connsiteY24" fmla="*/ 238475 h 270144"/>
                  <a:gd name="connsiteX25" fmla="*/ 46252 w 186650"/>
                  <a:gd name="connsiteY25" fmla="*/ 221356 h 270144"/>
                  <a:gd name="connsiteX26" fmla="*/ 31272 w 186650"/>
                  <a:gd name="connsiteY26" fmla="*/ 206742 h 270144"/>
                  <a:gd name="connsiteX27" fmla="*/ 8598 w 186650"/>
                  <a:gd name="connsiteY27" fmla="*/ 233882 h 270144"/>
                  <a:gd name="connsiteX28" fmla="*/ 51516 w 186650"/>
                  <a:gd name="connsiteY28" fmla="*/ 270207 h 270144"/>
                  <a:gd name="connsiteX29" fmla="*/ 146258 w 186650"/>
                  <a:gd name="connsiteY29" fmla="*/ 185030 h 270144"/>
                  <a:gd name="connsiteX30" fmla="*/ 185127 w 186650"/>
                  <a:gd name="connsiteY30" fmla="*/ 25532 h 270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6650" h="270144">
                    <a:moveTo>
                      <a:pt x="185127" y="25532"/>
                    </a:moveTo>
                    <a:cubicBezTo>
                      <a:pt x="186746" y="19687"/>
                      <a:pt x="186746" y="18852"/>
                      <a:pt x="186746" y="15929"/>
                    </a:cubicBezTo>
                    <a:cubicBezTo>
                      <a:pt x="186746" y="8413"/>
                      <a:pt x="181078" y="4656"/>
                      <a:pt x="175005" y="4656"/>
                    </a:cubicBezTo>
                    <a:cubicBezTo>
                      <a:pt x="170956" y="4656"/>
                      <a:pt x="164478" y="7161"/>
                      <a:pt x="160834" y="13424"/>
                    </a:cubicBezTo>
                    <a:cubicBezTo>
                      <a:pt x="160024" y="15512"/>
                      <a:pt x="156785" y="28455"/>
                      <a:pt x="155165" y="35971"/>
                    </a:cubicBezTo>
                    <a:cubicBezTo>
                      <a:pt x="152331" y="46827"/>
                      <a:pt x="149497" y="58100"/>
                      <a:pt x="147068" y="69373"/>
                    </a:cubicBezTo>
                    <a:lnTo>
                      <a:pt x="128848" y="144530"/>
                    </a:lnTo>
                    <a:cubicBezTo>
                      <a:pt x="127229" y="150793"/>
                      <a:pt x="109819" y="180020"/>
                      <a:pt x="83096" y="180020"/>
                    </a:cubicBezTo>
                    <a:cubicBezTo>
                      <a:pt x="62447" y="180020"/>
                      <a:pt x="57994" y="161649"/>
                      <a:pt x="57994" y="146200"/>
                    </a:cubicBezTo>
                    <a:cubicBezTo>
                      <a:pt x="57994" y="126993"/>
                      <a:pt x="64877" y="101106"/>
                      <a:pt x="78643" y="64363"/>
                    </a:cubicBezTo>
                    <a:cubicBezTo>
                      <a:pt x="85121" y="47244"/>
                      <a:pt x="86740" y="42651"/>
                      <a:pt x="86740" y="34301"/>
                    </a:cubicBezTo>
                    <a:cubicBezTo>
                      <a:pt x="86740" y="15512"/>
                      <a:pt x="73784" y="63"/>
                      <a:pt x="53540" y="63"/>
                    </a:cubicBezTo>
                    <a:cubicBezTo>
                      <a:pt x="15076" y="63"/>
                      <a:pt x="96" y="60605"/>
                      <a:pt x="96" y="64363"/>
                    </a:cubicBezTo>
                    <a:cubicBezTo>
                      <a:pt x="96" y="68538"/>
                      <a:pt x="4144" y="68538"/>
                      <a:pt x="4954" y="68538"/>
                    </a:cubicBezTo>
                    <a:cubicBezTo>
                      <a:pt x="9003" y="68538"/>
                      <a:pt x="9408" y="67703"/>
                      <a:pt x="11432" y="61023"/>
                    </a:cubicBezTo>
                    <a:cubicBezTo>
                      <a:pt x="22364" y="21775"/>
                      <a:pt x="38559" y="9249"/>
                      <a:pt x="52325" y="9249"/>
                    </a:cubicBezTo>
                    <a:cubicBezTo>
                      <a:pt x="55564" y="9249"/>
                      <a:pt x="62447" y="9249"/>
                      <a:pt x="62447" y="22610"/>
                    </a:cubicBezTo>
                    <a:cubicBezTo>
                      <a:pt x="62447" y="33048"/>
                      <a:pt x="58399" y="43904"/>
                      <a:pt x="55564" y="51837"/>
                    </a:cubicBezTo>
                    <a:cubicBezTo>
                      <a:pt x="39369" y="96096"/>
                      <a:pt x="32081" y="119895"/>
                      <a:pt x="32081" y="139519"/>
                    </a:cubicBezTo>
                    <a:cubicBezTo>
                      <a:pt x="32081" y="176680"/>
                      <a:pt x="57589" y="189206"/>
                      <a:pt x="81477" y="189206"/>
                    </a:cubicBezTo>
                    <a:cubicBezTo>
                      <a:pt x="97267" y="189206"/>
                      <a:pt x="111033" y="182108"/>
                      <a:pt x="122370" y="170417"/>
                    </a:cubicBezTo>
                    <a:cubicBezTo>
                      <a:pt x="117106" y="192129"/>
                      <a:pt x="112248" y="212588"/>
                      <a:pt x="96053" y="234717"/>
                    </a:cubicBezTo>
                    <a:cubicBezTo>
                      <a:pt x="85526" y="248913"/>
                      <a:pt x="70140" y="261022"/>
                      <a:pt x="51516" y="261022"/>
                    </a:cubicBezTo>
                    <a:cubicBezTo>
                      <a:pt x="45847" y="261022"/>
                      <a:pt x="27628" y="259769"/>
                      <a:pt x="20745" y="243485"/>
                    </a:cubicBezTo>
                    <a:cubicBezTo>
                      <a:pt x="27223" y="243485"/>
                      <a:pt x="32486" y="243485"/>
                      <a:pt x="38155" y="238475"/>
                    </a:cubicBezTo>
                    <a:cubicBezTo>
                      <a:pt x="42203" y="234717"/>
                      <a:pt x="46252" y="229289"/>
                      <a:pt x="46252" y="221356"/>
                    </a:cubicBezTo>
                    <a:cubicBezTo>
                      <a:pt x="46252" y="208412"/>
                      <a:pt x="35320" y="206742"/>
                      <a:pt x="31272" y="206742"/>
                    </a:cubicBezTo>
                    <a:cubicBezTo>
                      <a:pt x="21959" y="206742"/>
                      <a:pt x="8598" y="213423"/>
                      <a:pt x="8598" y="233882"/>
                    </a:cubicBezTo>
                    <a:cubicBezTo>
                      <a:pt x="8598" y="254759"/>
                      <a:pt x="26413" y="270207"/>
                      <a:pt x="51516" y="270207"/>
                    </a:cubicBezTo>
                    <a:cubicBezTo>
                      <a:pt x="93218" y="270207"/>
                      <a:pt x="134921" y="232212"/>
                      <a:pt x="146258" y="185030"/>
                    </a:cubicBezTo>
                    <a:lnTo>
                      <a:pt x="185127" y="25532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83" name="Group 82" descr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y\leqslant z   $&#10;&#10;\end{document}&#10;" title="IguanaTex Vector Display">
              <a:extLst>
                <a:ext uri="{FF2B5EF4-FFF2-40B4-BE49-F238E27FC236}">
                  <a16:creationId xmlns:a16="http://schemas.microsoft.com/office/drawing/2014/main" id="{901A3845-3141-160B-D871-0925177259E5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1098574" y="4992287"/>
              <a:ext cx="901139" cy="351146"/>
              <a:chOff x="4101737" y="6923136"/>
              <a:chExt cx="901139" cy="351146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A2AAC2F-A7B3-01C2-7D8D-A7532D26B32B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4101737" y="7004138"/>
                <a:ext cx="180817" cy="270144"/>
              </a:xfrm>
              <a:custGeom>
                <a:avLst/>
                <a:gdLst>
                  <a:gd name="connsiteX0" fmla="*/ 179325 w 180817"/>
                  <a:gd name="connsiteY0" fmla="*/ 25532 h 270144"/>
                  <a:gd name="connsiteX1" fmla="*/ 180894 w 180817"/>
                  <a:gd name="connsiteY1" fmla="*/ 15929 h 270144"/>
                  <a:gd name="connsiteX2" fmla="*/ 169520 w 180817"/>
                  <a:gd name="connsiteY2" fmla="*/ 4656 h 270144"/>
                  <a:gd name="connsiteX3" fmla="*/ 155792 w 180817"/>
                  <a:gd name="connsiteY3" fmla="*/ 13424 h 270144"/>
                  <a:gd name="connsiteX4" fmla="*/ 150300 w 180817"/>
                  <a:gd name="connsiteY4" fmla="*/ 35971 h 270144"/>
                  <a:gd name="connsiteX5" fmla="*/ 142456 w 180817"/>
                  <a:gd name="connsiteY5" fmla="*/ 69373 h 270144"/>
                  <a:gd name="connsiteX6" fmla="*/ 124806 w 180817"/>
                  <a:gd name="connsiteY6" fmla="*/ 144530 h 270144"/>
                  <a:gd name="connsiteX7" fmla="*/ 80484 w 180817"/>
                  <a:gd name="connsiteY7" fmla="*/ 180020 h 270144"/>
                  <a:gd name="connsiteX8" fmla="*/ 56165 w 180817"/>
                  <a:gd name="connsiteY8" fmla="*/ 146200 h 270144"/>
                  <a:gd name="connsiteX9" fmla="*/ 76169 w 180817"/>
                  <a:gd name="connsiteY9" fmla="*/ 64363 h 270144"/>
                  <a:gd name="connsiteX10" fmla="*/ 84014 w 180817"/>
                  <a:gd name="connsiteY10" fmla="*/ 34301 h 270144"/>
                  <a:gd name="connsiteX11" fmla="*/ 51851 w 180817"/>
                  <a:gd name="connsiteY11" fmla="*/ 63 h 270144"/>
                  <a:gd name="connsiteX12" fmla="*/ 77 w 180817"/>
                  <a:gd name="connsiteY12" fmla="*/ 64363 h 270144"/>
                  <a:gd name="connsiteX13" fmla="*/ 4783 w 180817"/>
                  <a:gd name="connsiteY13" fmla="*/ 68538 h 270144"/>
                  <a:gd name="connsiteX14" fmla="*/ 11059 w 180817"/>
                  <a:gd name="connsiteY14" fmla="*/ 61023 h 270144"/>
                  <a:gd name="connsiteX15" fmla="*/ 50674 w 180817"/>
                  <a:gd name="connsiteY15" fmla="*/ 9249 h 270144"/>
                  <a:gd name="connsiteX16" fmla="*/ 60480 w 180817"/>
                  <a:gd name="connsiteY16" fmla="*/ 22610 h 270144"/>
                  <a:gd name="connsiteX17" fmla="*/ 53812 w 180817"/>
                  <a:gd name="connsiteY17" fmla="*/ 51837 h 270144"/>
                  <a:gd name="connsiteX18" fmla="*/ 31063 w 180817"/>
                  <a:gd name="connsiteY18" fmla="*/ 139519 h 270144"/>
                  <a:gd name="connsiteX19" fmla="*/ 78915 w 180817"/>
                  <a:gd name="connsiteY19" fmla="*/ 189206 h 270144"/>
                  <a:gd name="connsiteX20" fmla="*/ 118530 w 180817"/>
                  <a:gd name="connsiteY20" fmla="*/ 170417 h 270144"/>
                  <a:gd name="connsiteX21" fmla="*/ 93035 w 180817"/>
                  <a:gd name="connsiteY21" fmla="*/ 234717 h 270144"/>
                  <a:gd name="connsiteX22" fmla="*/ 49890 w 180817"/>
                  <a:gd name="connsiteY22" fmla="*/ 261022 h 270144"/>
                  <a:gd name="connsiteX23" fmla="*/ 20080 w 180817"/>
                  <a:gd name="connsiteY23" fmla="*/ 243485 h 270144"/>
                  <a:gd name="connsiteX24" fmla="*/ 36946 w 180817"/>
                  <a:gd name="connsiteY24" fmla="*/ 238475 h 270144"/>
                  <a:gd name="connsiteX25" fmla="*/ 44791 w 180817"/>
                  <a:gd name="connsiteY25" fmla="*/ 221356 h 270144"/>
                  <a:gd name="connsiteX26" fmla="*/ 30278 w 180817"/>
                  <a:gd name="connsiteY26" fmla="*/ 206742 h 270144"/>
                  <a:gd name="connsiteX27" fmla="*/ 8314 w 180817"/>
                  <a:gd name="connsiteY27" fmla="*/ 233882 h 270144"/>
                  <a:gd name="connsiteX28" fmla="*/ 49890 w 180817"/>
                  <a:gd name="connsiteY28" fmla="*/ 270207 h 270144"/>
                  <a:gd name="connsiteX29" fmla="*/ 141671 w 180817"/>
                  <a:gd name="connsiteY29" fmla="*/ 185030 h 270144"/>
                  <a:gd name="connsiteX30" fmla="*/ 179325 w 180817"/>
                  <a:gd name="connsiteY30" fmla="*/ 25532 h 270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0817" h="270144">
                    <a:moveTo>
                      <a:pt x="179325" y="25532"/>
                    </a:moveTo>
                    <a:cubicBezTo>
                      <a:pt x="180894" y="19687"/>
                      <a:pt x="180894" y="18852"/>
                      <a:pt x="180894" y="15929"/>
                    </a:cubicBezTo>
                    <a:cubicBezTo>
                      <a:pt x="180894" y="8413"/>
                      <a:pt x="175403" y="4656"/>
                      <a:pt x="169520" y="4656"/>
                    </a:cubicBezTo>
                    <a:cubicBezTo>
                      <a:pt x="165597" y="4656"/>
                      <a:pt x="159322" y="7161"/>
                      <a:pt x="155792" y="13424"/>
                    </a:cubicBezTo>
                    <a:cubicBezTo>
                      <a:pt x="155007" y="15512"/>
                      <a:pt x="151869" y="28455"/>
                      <a:pt x="150300" y="35971"/>
                    </a:cubicBezTo>
                    <a:cubicBezTo>
                      <a:pt x="147555" y="46827"/>
                      <a:pt x="144809" y="58100"/>
                      <a:pt x="142456" y="69373"/>
                    </a:cubicBezTo>
                    <a:lnTo>
                      <a:pt x="124806" y="144530"/>
                    </a:lnTo>
                    <a:cubicBezTo>
                      <a:pt x="123237" y="150793"/>
                      <a:pt x="106371" y="180020"/>
                      <a:pt x="80484" y="180020"/>
                    </a:cubicBezTo>
                    <a:cubicBezTo>
                      <a:pt x="60480" y="180020"/>
                      <a:pt x="56165" y="161649"/>
                      <a:pt x="56165" y="146200"/>
                    </a:cubicBezTo>
                    <a:cubicBezTo>
                      <a:pt x="56165" y="126993"/>
                      <a:pt x="62833" y="101106"/>
                      <a:pt x="76169" y="64363"/>
                    </a:cubicBezTo>
                    <a:cubicBezTo>
                      <a:pt x="82445" y="47244"/>
                      <a:pt x="84014" y="42651"/>
                      <a:pt x="84014" y="34301"/>
                    </a:cubicBezTo>
                    <a:cubicBezTo>
                      <a:pt x="84014" y="15512"/>
                      <a:pt x="71462" y="63"/>
                      <a:pt x="51851" y="63"/>
                    </a:cubicBezTo>
                    <a:cubicBezTo>
                      <a:pt x="14589" y="63"/>
                      <a:pt x="77" y="60605"/>
                      <a:pt x="77" y="64363"/>
                    </a:cubicBezTo>
                    <a:cubicBezTo>
                      <a:pt x="77" y="68538"/>
                      <a:pt x="3999" y="68538"/>
                      <a:pt x="4783" y="68538"/>
                    </a:cubicBezTo>
                    <a:cubicBezTo>
                      <a:pt x="8706" y="68538"/>
                      <a:pt x="9098" y="67703"/>
                      <a:pt x="11059" y="61023"/>
                    </a:cubicBezTo>
                    <a:cubicBezTo>
                      <a:pt x="21649" y="21775"/>
                      <a:pt x="37338" y="9249"/>
                      <a:pt x="50674" y="9249"/>
                    </a:cubicBezTo>
                    <a:cubicBezTo>
                      <a:pt x="53812" y="9249"/>
                      <a:pt x="60480" y="9249"/>
                      <a:pt x="60480" y="22610"/>
                    </a:cubicBezTo>
                    <a:cubicBezTo>
                      <a:pt x="60480" y="33048"/>
                      <a:pt x="56558" y="43904"/>
                      <a:pt x="53812" y="51837"/>
                    </a:cubicBezTo>
                    <a:cubicBezTo>
                      <a:pt x="38123" y="96096"/>
                      <a:pt x="31063" y="119895"/>
                      <a:pt x="31063" y="139519"/>
                    </a:cubicBezTo>
                    <a:cubicBezTo>
                      <a:pt x="31063" y="176680"/>
                      <a:pt x="55773" y="189206"/>
                      <a:pt x="78915" y="189206"/>
                    </a:cubicBezTo>
                    <a:cubicBezTo>
                      <a:pt x="94212" y="189206"/>
                      <a:pt x="107547" y="182108"/>
                      <a:pt x="118530" y="170417"/>
                    </a:cubicBezTo>
                    <a:cubicBezTo>
                      <a:pt x="113431" y="192129"/>
                      <a:pt x="108724" y="212588"/>
                      <a:pt x="93035" y="234717"/>
                    </a:cubicBezTo>
                    <a:cubicBezTo>
                      <a:pt x="82837" y="248913"/>
                      <a:pt x="67932" y="261022"/>
                      <a:pt x="49890" y="261022"/>
                    </a:cubicBezTo>
                    <a:cubicBezTo>
                      <a:pt x="44399" y="261022"/>
                      <a:pt x="26748" y="259769"/>
                      <a:pt x="20080" y="243485"/>
                    </a:cubicBezTo>
                    <a:cubicBezTo>
                      <a:pt x="26356" y="243485"/>
                      <a:pt x="31455" y="243485"/>
                      <a:pt x="36946" y="238475"/>
                    </a:cubicBezTo>
                    <a:cubicBezTo>
                      <a:pt x="40869" y="234717"/>
                      <a:pt x="44791" y="229289"/>
                      <a:pt x="44791" y="221356"/>
                    </a:cubicBezTo>
                    <a:cubicBezTo>
                      <a:pt x="44791" y="208412"/>
                      <a:pt x="34201" y="206742"/>
                      <a:pt x="30278" y="206742"/>
                    </a:cubicBezTo>
                    <a:cubicBezTo>
                      <a:pt x="21257" y="206742"/>
                      <a:pt x="8314" y="213423"/>
                      <a:pt x="8314" y="233882"/>
                    </a:cubicBezTo>
                    <a:cubicBezTo>
                      <a:pt x="8314" y="254759"/>
                      <a:pt x="25572" y="270207"/>
                      <a:pt x="49890" y="270207"/>
                    </a:cubicBezTo>
                    <a:cubicBezTo>
                      <a:pt x="90289" y="270207"/>
                      <a:pt x="130689" y="232212"/>
                      <a:pt x="141671" y="185030"/>
                    </a:cubicBezTo>
                    <a:lnTo>
                      <a:pt x="179325" y="25532"/>
                    </a:lnTo>
                    <a:close/>
                  </a:path>
                </a:pathLst>
              </a:custGeom>
              <a:solidFill>
                <a:srgbClr val="000000"/>
              </a:solidFill>
              <a:ln w="392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53DDC1B-F7E2-9A8B-5D96-6ADC39C8F9D8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4438242" y="6923136"/>
                <a:ext cx="239652" cy="322753"/>
              </a:xfrm>
              <a:custGeom>
                <a:avLst/>
                <a:gdLst>
                  <a:gd name="connsiteX0" fmla="*/ 232284 w 239652"/>
                  <a:gd name="connsiteY0" fmla="*/ 17599 h 322753"/>
                  <a:gd name="connsiteX1" fmla="*/ 239737 w 239652"/>
                  <a:gd name="connsiteY1" fmla="*/ 8413 h 322753"/>
                  <a:gd name="connsiteX2" fmla="*/ 231892 w 239652"/>
                  <a:gd name="connsiteY2" fmla="*/ 63 h 322753"/>
                  <a:gd name="connsiteX3" fmla="*/ 224832 w 239652"/>
                  <a:gd name="connsiteY3" fmla="*/ 2568 h 322753"/>
                  <a:gd name="connsiteX4" fmla="*/ 7929 w 239652"/>
                  <a:gd name="connsiteY4" fmla="*/ 111544 h 322753"/>
                  <a:gd name="connsiteX5" fmla="*/ 85 w 239652"/>
                  <a:gd name="connsiteY5" fmla="*/ 121148 h 322753"/>
                  <a:gd name="connsiteX6" fmla="*/ 7929 w 239652"/>
                  <a:gd name="connsiteY6" fmla="*/ 130333 h 322753"/>
                  <a:gd name="connsiteX7" fmla="*/ 224832 w 239652"/>
                  <a:gd name="connsiteY7" fmla="*/ 238892 h 322753"/>
                  <a:gd name="connsiteX8" fmla="*/ 231892 w 239652"/>
                  <a:gd name="connsiteY8" fmla="*/ 241815 h 322753"/>
                  <a:gd name="connsiteX9" fmla="*/ 239737 w 239652"/>
                  <a:gd name="connsiteY9" fmla="*/ 233464 h 322753"/>
                  <a:gd name="connsiteX10" fmla="*/ 231892 w 239652"/>
                  <a:gd name="connsiteY10" fmla="*/ 224279 h 322753"/>
                  <a:gd name="connsiteX11" fmla="*/ 26364 w 239652"/>
                  <a:gd name="connsiteY11" fmla="*/ 121148 h 322753"/>
                  <a:gd name="connsiteX12" fmla="*/ 232284 w 239652"/>
                  <a:gd name="connsiteY12" fmla="*/ 17599 h 322753"/>
                  <a:gd name="connsiteX13" fmla="*/ 224832 w 239652"/>
                  <a:gd name="connsiteY13" fmla="*/ 319894 h 322753"/>
                  <a:gd name="connsiteX14" fmla="*/ 231892 w 239652"/>
                  <a:gd name="connsiteY14" fmla="*/ 322817 h 322753"/>
                  <a:gd name="connsiteX15" fmla="*/ 239737 w 239652"/>
                  <a:gd name="connsiteY15" fmla="*/ 314466 h 322753"/>
                  <a:gd name="connsiteX16" fmla="*/ 231892 w 239652"/>
                  <a:gd name="connsiteY16" fmla="*/ 305280 h 322753"/>
                  <a:gd name="connsiteX17" fmla="*/ 15382 w 239652"/>
                  <a:gd name="connsiteY17" fmla="*/ 196721 h 322753"/>
                  <a:gd name="connsiteX18" fmla="*/ 7929 w 239652"/>
                  <a:gd name="connsiteY18" fmla="*/ 193799 h 322753"/>
                  <a:gd name="connsiteX19" fmla="*/ 85 w 239652"/>
                  <a:gd name="connsiteY19" fmla="*/ 202149 h 322753"/>
                  <a:gd name="connsiteX20" fmla="*/ 7929 w 239652"/>
                  <a:gd name="connsiteY20" fmla="*/ 211335 h 322753"/>
                  <a:gd name="connsiteX21" fmla="*/ 224832 w 239652"/>
                  <a:gd name="connsiteY21" fmla="*/ 319894 h 3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9652" h="322753">
                    <a:moveTo>
                      <a:pt x="232284" y="17599"/>
                    </a:moveTo>
                    <a:cubicBezTo>
                      <a:pt x="236991" y="15094"/>
                      <a:pt x="239737" y="13006"/>
                      <a:pt x="239737" y="8413"/>
                    </a:cubicBezTo>
                    <a:cubicBezTo>
                      <a:pt x="239737" y="3821"/>
                      <a:pt x="236207" y="63"/>
                      <a:pt x="231892" y="63"/>
                    </a:cubicBezTo>
                    <a:cubicBezTo>
                      <a:pt x="229931" y="63"/>
                      <a:pt x="226401" y="1733"/>
                      <a:pt x="224832" y="2568"/>
                    </a:cubicBezTo>
                    <a:lnTo>
                      <a:pt x="7929" y="111544"/>
                    </a:lnTo>
                    <a:cubicBezTo>
                      <a:pt x="1261" y="114885"/>
                      <a:pt x="85" y="117807"/>
                      <a:pt x="85" y="121148"/>
                    </a:cubicBezTo>
                    <a:cubicBezTo>
                      <a:pt x="85" y="124488"/>
                      <a:pt x="1654" y="127411"/>
                      <a:pt x="7929" y="130333"/>
                    </a:cubicBezTo>
                    <a:lnTo>
                      <a:pt x="224832" y="238892"/>
                    </a:lnTo>
                    <a:cubicBezTo>
                      <a:pt x="229931" y="241815"/>
                      <a:pt x="230715" y="241815"/>
                      <a:pt x="231892" y="241815"/>
                    </a:cubicBezTo>
                    <a:cubicBezTo>
                      <a:pt x="236207" y="241815"/>
                      <a:pt x="239737" y="238057"/>
                      <a:pt x="239737" y="233464"/>
                    </a:cubicBezTo>
                    <a:cubicBezTo>
                      <a:pt x="239737" y="228036"/>
                      <a:pt x="236207" y="226366"/>
                      <a:pt x="231892" y="224279"/>
                    </a:cubicBezTo>
                    <a:lnTo>
                      <a:pt x="26364" y="121148"/>
                    </a:lnTo>
                    <a:lnTo>
                      <a:pt x="232284" y="17599"/>
                    </a:lnTo>
                    <a:close/>
                    <a:moveTo>
                      <a:pt x="224832" y="319894"/>
                    </a:moveTo>
                    <a:cubicBezTo>
                      <a:pt x="229931" y="322817"/>
                      <a:pt x="230715" y="322817"/>
                      <a:pt x="231892" y="322817"/>
                    </a:cubicBezTo>
                    <a:cubicBezTo>
                      <a:pt x="236207" y="322817"/>
                      <a:pt x="239737" y="319059"/>
                      <a:pt x="239737" y="314466"/>
                    </a:cubicBezTo>
                    <a:cubicBezTo>
                      <a:pt x="239737" y="309038"/>
                      <a:pt x="236207" y="307368"/>
                      <a:pt x="231892" y="305280"/>
                    </a:cubicBezTo>
                    <a:lnTo>
                      <a:pt x="15382" y="196721"/>
                    </a:lnTo>
                    <a:cubicBezTo>
                      <a:pt x="10283" y="193799"/>
                      <a:pt x="9498" y="193799"/>
                      <a:pt x="7929" y="193799"/>
                    </a:cubicBezTo>
                    <a:cubicBezTo>
                      <a:pt x="3223" y="193799"/>
                      <a:pt x="85" y="197556"/>
                      <a:pt x="85" y="202149"/>
                    </a:cubicBezTo>
                    <a:cubicBezTo>
                      <a:pt x="85" y="205490"/>
                      <a:pt x="1654" y="208412"/>
                      <a:pt x="7929" y="211335"/>
                    </a:cubicBezTo>
                    <a:lnTo>
                      <a:pt x="224832" y="319894"/>
                    </a:lnTo>
                    <a:close/>
                  </a:path>
                </a:pathLst>
              </a:custGeom>
              <a:solidFill>
                <a:srgbClr val="000000"/>
              </a:solidFill>
              <a:ln w="392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989FBE5-E638-E9AC-A220-DE4D06C3AA7A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4836571" y="7004138"/>
                <a:ext cx="166305" cy="189143"/>
              </a:xfrm>
              <a:custGeom>
                <a:avLst/>
                <a:gdLst>
                  <a:gd name="connsiteX0" fmla="*/ 35396 w 166305"/>
                  <a:gd name="connsiteY0" fmla="*/ 149958 h 189143"/>
                  <a:gd name="connsiteX1" fmla="*/ 82071 w 166305"/>
                  <a:gd name="connsiteY1" fmla="*/ 102359 h 189143"/>
                  <a:gd name="connsiteX2" fmla="*/ 120510 w 166305"/>
                  <a:gd name="connsiteY2" fmla="*/ 64781 h 189143"/>
                  <a:gd name="connsiteX3" fmla="*/ 166400 w 166305"/>
                  <a:gd name="connsiteY3" fmla="*/ 4238 h 189143"/>
                  <a:gd name="connsiteX4" fmla="*/ 162086 w 166305"/>
                  <a:gd name="connsiteY4" fmla="*/ 63 h 189143"/>
                  <a:gd name="connsiteX5" fmla="*/ 156202 w 166305"/>
                  <a:gd name="connsiteY5" fmla="*/ 4656 h 189143"/>
                  <a:gd name="connsiteX6" fmla="*/ 126785 w 166305"/>
                  <a:gd name="connsiteY6" fmla="*/ 31378 h 189143"/>
                  <a:gd name="connsiteX7" fmla="*/ 106782 w 166305"/>
                  <a:gd name="connsiteY7" fmla="*/ 18017 h 189143"/>
                  <a:gd name="connsiteX8" fmla="*/ 79718 w 166305"/>
                  <a:gd name="connsiteY8" fmla="*/ 63 h 189143"/>
                  <a:gd name="connsiteX9" fmla="*/ 32258 w 166305"/>
                  <a:gd name="connsiteY9" fmla="*/ 47662 h 189143"/>
                  <a:gd name="connsiteX10" fmla="*/ 36965 w 166305"/>
                  <a:gd name="connsiteY10" fmla="*/ 52255 h 189143"/>
                  <a:gd name="connsiteX11" fmla="*/ 42064 w 166305"/>
                  <a:gd name="connsiteY11" fmla="*/ 47662 h 189143"/>
                  <a:gd name="connsiteX12" fmla="*/ 75403 w 166305"/>
                  <a:gd name="connsiteY12" fmla="*/ 28038 h 189143"/>
                  <a:gd name="connsiteX13" fmla="*/ 100114 w 166305"/>
                  <a:gd name="connsiteY13" fmla="*/ 34301 h 189143"/>
                  <a:gd name="connsiteX14" fmla="*/ 130315 w 166305"/>
                  <a:gd name="connsiteY14" fmla="*/ 40564 h 189143"/>
                  <a:gd name="connsiteX15" fmla="*/ 75795 w 166305"/>
                  <a:gd name="connsiteY15" fmla="*/ 95261 h 189143"/>
                  <a:gd name="connsiteX16" fmla="*/ 40495 w 166305"/>
                  <a:gd name="connsiteY16" fmla="*/ 130333 h 189143"/>
                  <a:gd name="connsiteX17" fmla="*/ 95 w 166305"/>
                  <a:gd name="connsiteY17" fmla="*/ 185030 h 189143"/>
                  <a:gd name="connsiteX18" fmla="*/ 4802 w 166305"/>
                  <a:gd name="connsiteY18" fmla="*/ 189206 h 189143"/>
                  <a:gd name="connsiteX19" fmla="*/ 11078 w 166305"/>
                  <a:gd name="connsiteY19" fmla="*/ 183778 h 189143"/>
                  <a:gd name="connsiteX20" fmla="*/ 44417 w 166305"/>
                  <a:gd name="connsiteY20" fmla="*/ 157891 h 189143"/>
                  <a:gd name="connsiteX21" fmla="*/ 67166 w 166305"/>
                  <a:gd name="connsiteY21" fmla="*/ 173757 h 189143"/>
                  <a:gd name="connsiteX22" fmla="*/ 92269 w 166305"/>
                  <a:gd name="connsiteY22" fmla="*/ 189206 h 189143"/>
                  <a:gd name="connsiteX23" fmla="*/ 153849 w 166305"/>
                  <a:gd name="connsiteY23" fmla="*/ 124906 h 189143"/>
                  <a:gd name="connsiteX24" fmla="*/ 149142 w 166305"/>
                  <a:gd name="connsiteY24" fmla="*/ 120730 h 189143"/>
                  <a:gd name="connsiteX25" fmla="*/ 143651 w 166305"/>
                  <a:gd name="connsiteY25" fmla="*/ 126158 h 189143"/>
                  <a:gd name="connsiteX26" fmla="*/ 96584 w 166305"/>
                  <a:gd name="connsiteY26" fmla="*/ 161231 h 189143"/>
                  <a:gd name="connsiteX27" fmla="*/ 73442 w 166305"/>
                  <a:gd name="connsiteY27" fmla="*/ 155803 h 189143"/>
                  <a:gd name="connsiteX28" fmla="*/ 45986 w 166305"/>
                  <a:gd name="connsiteY28" fmla="*/ 148705 h 189143"/>
                  <a:gd name="connsiteX29" fmla="*/ 35396 w 166305"/>
                  <a:gd name="connsiteY29" fmla="*/ 149958 h 18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6305" h="189143">
                    <a:moveTo>
                      <a:pt x="35396" y="149958"/>
                    </a:moveTo>
                    <a:cubicBezTo>
                      <a:pt x="56576" y="125741"/>
                      <a:pt x="67951" y="115302"/>
                      <a:pt x="82071" y="102359"/>
                    </a:cubicBezTo>
                    <a:cubicBezTo>
                      <a:pt x="82071" y="101941"/>
                      <a:pt x="106389" y="79812"/>
                      <a:pt x="120510" y="64781"/>
                    </a:cubicBezTo>
                    <a:cubicBezTo>
                      <a:pt x="157771" y="25950"/>
                      <a:pt x="166400" y="5908"/>
                      <a:pt x="166400" y="4238"/>
                    </a:cubicBezTo>
                    <a:cubicBezTo>
                      <a:pt x="166400" y="63"/>
                      <a:pt x="162870" y="63"/>
                      <a:pt x="162086" y="63"/>
                    </a:cubicBezTo>
                    <a:cubicBezTo>
                      <a:pt x="159340" y="63"/>
                      <a:pt x="158164" y="898"/>
                      <a:pt x="156202" y="4656"/>
                    </a:cubicBezTo>
                    <a:cubicBezTo>
                      <a:pt x="144436" y="24697"/>
                      <a:pt x="136199" y="31378"/>
                      <a:pt x="126785" y="31378"/>
                    </a:cubicBezTo>
                    <a:cubicBezTo>
                      <a:pt x="117372" y="31378"/>
                      <a:pt x="112665" y="25115"/>
                      <a:pt x="106782" y="18017"/>
                    </a:cubicBezTo>
                    <a:cubicBezTo>
                      <a:pt x="99329" y="8413"/>
                      <a:pt x="92661" y="63"/>
                      <a:pt x="79718" y="63"/>
                    </a:cubicBezTo>
                    <a:cubicBezTo>
                      <a:pt x="50301" y="63"/>
                      <a:pt x="32258" y="38893"/>
                      <a:pt x="32258" y="47662"/>
                    </a:cubicBezTo>
                    <a:cubicBezTo>
                      <a:pt x="32258" y="49749"/>
                      <a:pt x="33435" y="52255"/>
                      <a:pt x="36965" y="52255"/>
                    </a:cubicBezTo>
                    <a:cubicBezTo>
                      <a:pt x="40495" y="52255"/>
                      <a:pt x="41279" y="50167"/>
                      <a:pt x="42064" y="47662"/>
                    </a:cubicBezTo>
                    <a:cubicBezTo>
                      <a:pt x="49516" y="28455"/>
                      <a:pt x="72265" y="28038"/>
                      <a:pt x="75403" y="28038"/>
                    </a:cubicBezTo>
                    <a:cubicBezTo>
                      <a:pt x="83640" y="28038"/>
                      <a:pt x="91092" y="30960"/>
                      <a:pt x="100114" y="34301"/>
                    </a:cubicBezTo>
                    <a:cubicBezTo>
                      <a:pt x="115803" y="40564"/>
                      <a:pt x="120117" y="40564"/>
                      <a:pt x="130315" y="40564"/>
                    </a:cubicBezTo>
                    <a:cubicBezTo>
                      <a:pt x="116195" y="58518"/>
                      <a:pt x="83248" y="88580"/>
                      <a:pt x="75795" y="95261"/>
                    </a:cubicBezTo>
                    <a:lnTo>
                      <a:pt x="40495" y="130333"/>
                    </a:lnTo>
                    <a:cubicBezTo>
                      <a:pt x="13823" y="158308"/>
                      <a:pt x="95" y="182108"/>
                      <a:pt x="95" y="185030"/>
                    </a:cubicBezTo>
                    <a:cubicBezTo>
                      <a:pt x="95" y="189206"/>
                      <a:pt x="4018" y="189206"/>
                      <a:pt x="4802" y="189206"/>
                    </a:cubicBezTo>
                    <a:cubicBezTo>
                      <a:pt x="7940" y="189206"/>
                      <a:pt x="8724" y="188371"/>
                      <a:pt x="11078" y="183778"/>
                    </a:cubicBezTo>
                    <a:cubicBezTo>
                      <a:pt x="20099" y="169164"/>
                      <a:pt x="31866" y="157891"/>
                      <a:pt x="44417" y="157891"/>
                    </a:cubicBezTo>
                    <a:cubicBezTo>
                      <a:pt x="53438" y="157891"/>
                      <a:pt x="57361" y="161649"/>
                      <a:pt x="67166" y="173757"/>
                    </a:cubicBezTo>
                    <a:cubicBezTo>
                      <a:pt x="73834" y="182525"/>
                      <a:pt x="80894" y="189206"/>
                      <a:pt x="92269" y="189206"/>
                    </a:cubicBezTo>
                    <a:cubicBezTo>
                      <a:pt x="131100" y="189206"/>
                      <a:pt x="153849" y="136179"/>
                      <a:pt x="153849" y="124906"/>
                    </a:cubicBezTo>
                    <a:cubicBezTo>
                      <a:pt x="153849" y="122818"/>
                      <a:pt x="152280" y="120730"/>
                      <a:pt x="149142" y="120730"/>
                    </a:cubicBezTo>
                    <a:cubicBezTo>
                      <a:pt x="145612" y="120730"/>
                      <a:pt x="144828" y="123235"/>
                      <a:pt x="143651" y="126158"/>
                    </a:cubicBezTo>
                    <a:cubicBezTo>
                      <a:pt x="134630" y="153298"/>
                      <a:pt x="109527" y="161231"/>
                      <a:pt x="96584" y="161231"/>
                    </a:cubicBezTo>
                    <a:cubicBezTo>
                      <a:pt x="88739" y="161231"/>
                      <a:pt x="81679" y="158726"/>
                      <a:pt x="73442" y="155803"/>
                    </a:cubicBezTo>
                    <a:cubicBezTo>
                      <a:pt x="60106" y="150375"/>
                      <a:pt x="54223" y="148705"/>
                      <a:pt x="45986" y="148705"/>
                    </a:cubicBezTo>
                    <a:cubicBezTo>
                      <a:pt x="45202" y="148705"/>
                      <a:pt x="38926" y="148705"/>
                      <a:pt x="35396" y="1499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92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3" name="Group 92" descr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\underbrace{\qquad}    $&#10;&#10;\end{document}&#10;" title="IguanaTex Vector Display">
              <a:extLst>
                <a:ext uri="{FF2B5EF4-FFF2-40B4-BE49-F238E27FC236}">
                  <a16:creationId xmlns:a16="http://schemas.microsoft.com/office/drawing/2014/main" id="{CE3E4BE6-CDAE-4862-F0C9-C6D74DCE1C8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 rot="16200000">
              <a:off x="1849295" y="4855059"/>
              <a:ext cx="839562" cy="222469"/>
              <a:chOff x="5686719" y="6418359"/>
              <a:chExt cx="839562" cy="332812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FCD64D8-F3CB-01C4-CBFF-18607288816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5686719" y="6418359"/>
                <a:ext cx="198412" cy="202845"/>
              </a:xfrm>
              <a:custGeom>
                <a:avLst/>
                <a:gdLst>
                  <a:gd name="connsiteX0" fmla="*/ 198489 w 198412"/>
                  <a:gd name="connsiteY0" fmla="*/ 147039 h 202845"/>
                  <a:gd name="connsiteX1" fmla="*/ 192750 w 198412"/>
                  <a:gd name="connsiteY1" fmla="*/ 130034 h 202845"/>
                  <a:gd name="connsiteX2" fmla="*/ 90264 w 198412"/>
                  <a:gd name="connsiteY2" fmla="*/ 97846 h 202845"/>
                  <a:gd name="connsiteX3" fmla="*/ 18934 w 198412"/>
                  <a:gd name="connsiteY3" fmla="*/ 3104 h 202845"/>
                  <a:gd name="connsiteX4" fmla="*/ 9915 w 198412"/>
                  <a:gd name="connsiteY4" fmla="*/ 67 h 202845"/>
                  <a:gd name="connsiteX5" fmla="*/ 77 w 198412"/>
                  <a:gd name="connsiteY5" fmla="*/ 15857 h 202845"/>
                  <a:gd name="connsiteX6" fmla="*/ 77 w 198412"/>
                  <a:gd name="connsiteY6" fmla="*/ 25575 h 202845"/>
                  <a:gd name="connsiteX7" fmla="*/ 189880 w 198412"/>
                  <a:gd name="connsiteY7" fmla="*/ 202913 h 202845"/>
                  <a:gd name="connsiteX8" fmla="*/ 198489 w 198412"/>
                  <a:gd name="connsiteY8" fmla="*/ 185908 h 202845"/>
                  <a:gd name="connsiteX9" fmla="*/ 198489 w 198412"/>
                  <a:gd name="connsiteY9" fmla="*/ 147039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8412" h="202845">
                    <a:moveTo>
                      <a:pt x="198489" y="147039"/>
                    </a:moveTo>
                    <a:cubicBezTo>
                      <a:pt x="198489" y="133071"/>
                      <a:pt x="198489" y="130034"/>
                      <a:pt x="192750" y="130034"/>
                    </a:cubicBezTo>
                    <a:cubicBezTo>
                      <a:pt x="167743" y="129427"/>
                      <a:pt x="127159" y="124568"/>
                      <a:pt x="90264" y="97846"/>
                    </a:cubicBezTo>
                    <a:cubicBezTo>
                      <a:pt x="45990" y="65050"/>
                      <a:pt x="29183" y="26789"/>
                      <a:pt x="18934" y="3104"/>
                    </a:cubicBezTo>
                    <a:cubicBezTo>
                      <a:pt x="17704" y="67"/>
                      <a:pt x="15245" y="67"/>
                      <a:pt x="9915" y="67"/>
                    </a:cubicBezTo>
                    <a:cubicBezTo>
                      <a:pt x="487" y="67"/>
                      <a:pt x="77" y="674"/>
                      <a:pt x="77" y="15857"/>
                    </a:cubicBezTo>
                    <a:lnTo>
                      <a:pt x="77" y="25575"/>
                    </a:lnTo>
                    <a:cubicBezTo>
                      <a:pt x="55829" y="174369"/>
                      <a:pt x="148066" y="202913"/>
                      <a:pt x="189880" y="202913"/>
                    </a:cubicBezTo>
                    <a:cubicBezTo>
                      <a:pt x="198489" y="202913"/>
                      <a:pt x="198489" y="202305"/>
                      <a:pt x="198489" y="185908"/>
                    </a:cubicBezTo>
                    <a:lnTo>
                      <a:pt x="198489" y="147039"/>
                    </a:lnTo>
                    <a:close/>
                  </a:path>
                </a:pathLst>
              </a:custGeom>
              <a:solidFill>
                <a:srgbClr val="000000"/>
              </a:solidFill>
              <a:ln w="409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4B811B5-525F-DA43-B146-93570A9C26C3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5881033" y="6548328"/>
                <a:ext cx="40991" cy="72876"/>
              </a:xfrm>
              <a:custGeom>
                <a:avLst/>
                <a:gdLst>
                  <a:gd name="connsiteX0" fmla="*/ 0 w 40991"/>
                  <a:gd name="connsiteY0" fmla="*/ 0 h 72876"/>
                  <a:gd name="connsiteX1" fmla="*/ 40991 w 40991"/>
                  <a:gd name="connsiteY1" fmla="*/ 0 h 72876"/>
                  <a:gd name="connsiteX2" fmla="*/ 40991 w 40991"/>
                  <a:gd name="connsiteY2" fmla="*/ 72877 h 72876"/>
                  <a:gd name="connsiteX3" fmla="*/ 0 w 40991"/>
                  <a:gd name="connsiteY3" fmla="*/ 72877 h 7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91" h="72876">
                    <a:moveTo>
                      <a:pt x="0" y="0"/>
                    </a:moveTo>
                    <a:lnTo>
                      <a:pt x="40991" y="0"/>
                    </a:lnTo>
                    <a:lnTo>
                      <a:pt x="40991" y="72877"/>
                    </a:lnTo>
                    <a:lnTo>
                      <a:pt x="0" y="72877"/>
                    </a:lnTo>
                    <a:close/>
                  </a:path>
                </a:pathLst>
              </a:custGeom>
              <a:solidFill>
                <a:srgbClr val="000000"/>
              </a:solidFill>
              <a:ln w="409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BD0A96C-B160-0451-ECA7-5F7052161F0D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5917925" y="6548326"/>
                <a:ext cx="198412" cy="202845"/>
              </a:xfrm>
              <a:custGeom>
                <a:avLst/>
                <a:gdLst>
                  <a:gd name="connsiteX0" fmla="*/ 198494 w 198412"/>
                  <a:gd name="connsiteY0" fmla="*/ 177405 h 202845"/>
                  <a:gd name="connsiteX1" fmla="*/ 8691 w 198412"/>
                  <a:gd name="connsiteY1" fmla="*/ 67 h 202845"/>
                  <a:gd name="connsiteX2" fmla="*/ 82 w 198412"/>
                  <a:gd name="connsiteY2" fmla="*/ 17072 h 202845"/>
                  <a:gd name="connsiteX3" fmla="*/ 82 w 198412"/>
                  <a:gd name="connsiteY3" fmla="*/ 55941 h 202845"/>
                  <a:gd name="connsiteX4" fmla="*/ 5821 w 198412"/>
                  <a:gd name="connsiteY4" fmla="*/ 72946 h 202845"/>
                  <a:gd name="connsiteX5" fmla="*/ 108307 w 198412"/>
                  <a:gd name="connsiteY5" fmla="*/ 105134 h 202845"/>
                  <a:gd name="connsiteX6" fmla="*/ 179637 w 198412"/>
                  <a:gd name="connsiteY6" fmla="*/ 199876 h 202845"/>
                  <a:gd name="connsiteX7" fmla="*/ 188656 w 198412"/>
                  <a:gd name="connsiteY7" fmla="*/ 202913 h 202845"/>
                  <a:gd name="connsiteX8" fmla="*/ 198494 w 198412"/>
                  <a:gd name="connsiteY8" fmla="*/ 187122 h 202845"/>
                  <a:gd name="connsiteX9" fmla="*/ 198494 w 198412"/>
                  <a:gd name="connsiteY9" fmla="*/ 177405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8412" h="202845">
                    <a:moveTo>
                      <a:pt x="198494" y="177405"/>
                    </a:moveTo>
                    <a:cubicBezTo>
                      <a:pt x="142742" y="28611"/>
                      <a:pt x="50505" y="67"/>
                      <a:pt x="8691" y="67"/>
                    </a:cubicBezTo>
                    <a:cubicBezTo>
                      <a:pt x="82" y="67"/>
                      <a:pt x="82" y="674"/>
                      <a:pt x="82" y="17072"/>
                    </a:cubicBezTo>
                    <a:lnTo>
                      <a:pt x="82" y="55941"/>
                    </a:lnTo>
                    <a:cubicBezTo>
                      <a:pt x="82" y="69909"/>
                      <a:pt x="82" y="72946"/>
                      <a:pt x="5821" y="72946"/>
                    </a:cubicBezTo>
                    <a:cubicBezTo>
                      <a:pt x="30828" y="73553"/>
                      <a:pt x="71412" y="78412"/>
                      <a:pt x="108307" y="105134"/>
                    </a:cubicBezTo>
                    <a:cubicBezTo>
                      <a:pt x="152581" y="137929"/>
                      <a:pt x="169389" y="176191"/>
                      <a:pt x="179637" y="199876"/>
                    </a:cubicBezTo>
                    <a:cubicBezTo>
                      <a:pt x="180867" y="202913"/>
                      <a:pt x="183327" y="202913"/>
                      <a:pt x="188656" y="202913"/>
                    </a:cubicBezTo>
                    <a:cubicBezTo>
                      <a:pt x="198085" y="202913"/>
                      <a:pt x="198494" y="202305"/>
                      <a:pt x="198494" y="187122"/>
                    </a:cubicBezTo>
                    <a:lnTo>
                      <a:pt x="198494" y="177405"/>
                    </a:lnTo>
                    <a:close/>
                  </a:path>
                </a:pathLst>
              </a:custGeom>
              <a:solidFill>
                <a:srgbClr val="000000"/>
              </a:solidFill>
              <a:ln w="409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0A236FB-921B-2B0E-F97A-0505D073F45B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6096662" y="6548326"/>
                <a:ext cx="198412" cy="202845"/>
              </a:xfrm>
              <a:custGeom>
                <a:avLst/>
                <a:gdLst>
                  <a:gd name="connsiteX0" fmla="*/ 198499 w 198412"/>
                  <a:gd name="connsiteY0" fmla="*/ 17072 h 202845"/>
                  <a:gd name="connsiteX1" fmla="*/ 189890 w 198412"/>
                  <a:gd name="connsiteY1" fmla="*/ 67 h 202845"/>
                  <a:gd name="connsiteX2" fmla="*/ 87 w 198412"/>
                  <a:gd name="connsiteY2" fmla="*/ 177405 h 202845"/>
                  <a:gd name="connsiteX3" fmla="*/ 87 w 198412"/>
                  <a:gd name="connsiteY3" fmla="*/ 187122 h 202845"/>
                  <a:gd name="connsiteX4" fmla="*/ 9925 w 198412"/>
                  <a:gd name="connsiteY4" fmla="*/ 202913 h 202845"/>
                  <a:gd name="connsiteX5" fmla="*/ 20174 w 198412"/>
                  <a:gd name="connsiteY5" fmla="*/ 198054 h 202845"/>
                  <a:gd name="connsiteX6" fmla="*/ 193580 w 198412"/>
                  <a:gd name="connsiteY6" fmla="*/ 72946 h 202845"/>
                  <a:gd name="connsiteX7" fmla="*/ 198499 w 198412"/>
                  <a:gd name="connsiteY7" fmla="*/ 55941 h 202845"/>
                  <a:gd name="connsiteX8" fmla="*/ 198499 w 198412"/>
                  <a:gd name="connsiteY8" fmla="*/ 17072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412" h="202845">
                    <a:moveTo>
                      <a:pt x="198499" y="17072"/>
                    </a:moveTo>
                    <a:cubicBezTo>
                      <a:pt x="198499" y="674"/>
                      <a:pt x="198499" y="67"/>
                      <a:pt x="189890" y="67"/>
                    </a:cubicBezTo>
                    <a:cubicBezTo>
                      <a:pt x="148076" y="67"/>
                      <a:pt x="55839" y="29218"/>
                      <a:pt x="87" y="177405"/>
                    </a:cubicBezTo>
                    <a:lnTo>
                      <a:pt x="87" y="187122"/>
                    </a:lnTo>
                    <a:cubicBezTo>
                      <a:pt x="87" y="202305"/>
                      <a:pt x="497" y="202913"/>
                      <a:pt x="9925" y="202913"/>
                    </a:cubicBezTo>
                    <a:cubicBezTo>
                      <a:pt x="17714" y="202913"/>
                      <a:pt x="18124" y="202305"/>
                      <a:pt x="20174" y="198054"/>
                    </a:cubicBezTo>
                    <a:cubicBezTo>
                      <a:pt x="53789" y="118495"/>
                      <a:pt x="110361" y="75375"/>
                      <a:pt x="193580" y="72946"/>
                    </a:cubicBezTo>
                    <a:cubicBezTo>
                      <a:pt x="198499" y="72946"/>
                      <a:pt x="198499" y="68694"/>
                      <a:pt x="198499" y="55941"/>
                    </a:cubicBezTo>
                    <a:lnTo>
                      <a:pt x="198499" y="17072"/>
                    </a:lnTo>
                    <a:close/>
                  </a:path>
                </a:pathLst>
              </a:custGeom>
              <a:solidFill>
                <a:srgbClr val="000000"/>
              </a:solidFill>
              <a:ln w="409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5327ABA-4DD6-6E83-2398-801F49C0F55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6290977" y="6548328"/>
                <a:ext cx="40991" cy="72876"/>
              </a:xfrm>
              <a:custGeom>
                <a:avLst/>
                <a:gdLst>
                  <a:gd name="connsiteX0" fmla="*/ 0 w 40991"/>
                  <a:gd name="connsiteY0" fmla="*/ 0 h 72876"/>
                  <a:gd name="connsiteX1" fmla="*/ 40991 w 40991"/>
                  <a:gd name="connsiteY1" fmla="*/ 0 h 72876"/>
                  <a:gd name="connsiteX2" fmla="*/ 40991 w 40991"/>
                  <a:gd name="connsiteY2" fmla="*/ 72877 h 72876"/>
                  <a:gd name="connsiteX3" fmla="*/ 0 w 40991"/>
                  <a:gd name="connsiteY3" fmla="*/ 72877 h 7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91" h="72876">
                    <a:moveTo>
                      <a:pt x="0" y="0"/>
                    </a:moveTo>
                    <a:lnTo>
                      <a:pt x="40991" y="0"/>
                    </a:lnTo>
                    <a:lnTo>
                      <a:pt x="40991" y="72877"/>
                    </a:lnTo>
                    <a:lnTo>
                      <a:pt x="0" y="72877"/>
                    </a:lnTo>
                    <a:close/>
                  </a:path>
                </a:pathLst>
              </a:custGeom>
              <a:solidFill>
                <a:srgbClr val="000000"/>
              </a:solidFill>
              <a:ln w="409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635B30B-7CC7-2E64-5781-01000CA8661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6327869" y="6418359"/>
                <a:ext cx="198412" cy="202845"/>
              </a:xfrm>
              <a:custGeom>
                <a:avLst/>
                <a:gdLst>
                  <a:gd name="connsiteX0" fmla="*/ 198504 w 198412"/>
                  <a:gd name="connsiteY0" fmla="*/ 15857 h 202845"/>
                  <a:gd name="connsiteX1" fmla="*/ 188666 w 198412"/>
                  <a:gd name="connsiteY1" fmla="*/ 67 h 202845"/>
                  <a:gd name="connsiteX2" fmla="*/ 178417 w 198412"/>
                  <a:gd name="connsiteY2" fmla="*/ 4926 h 202845"/>
                  <a:gd name="connsiteX3" fmla="*/ 5011 w 198412"/>
                  <a:gd name="connsiteY3" fmla="*/ 130034 h 202845"/>
                  <a:gd name="connsiteX4" fmla="*/ 92 w 198412"/>
                  <a:gd name="connsiteY4" fmla="*/ 147039 h 202845"/>
                  <a:gd name="connsiteX5" fmla="*/ 92 w 198412"/>
                  <a:gd name="connsiteY5" fmla="*/ 185908 h 202845"/>
                  <a:gd name="connsiteX6" fmla="*/ 8701 w 198412"/>
                  <a:gd name="connsiteY6" fmla="*/ 202913 h 202845"/>
                  <a:gd name="connsiteX7" fmla="*/ 198504 w 198412"/>
                  <a:gd name="connsiteY7" fmla="*/ 25575 h 202845"/>
                  <a:gd name="connsiteX8" fmla="*/ 198504 w 198412"/>
                  <a:gd name="connsiteY8" fmla="*/ 15857 h 20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412" h="202845">
                    <a:moveTo>
                      <a:pt x="198504" y="15857"/>
                    </a:moveTo>
                    <a:cubicBezTo>
                      <a:pt x="198504" y="674"/>
                      <a:pt x="198094" y="67"/>
                      <a:pt x="188666" y="67"/>
                    </a:cubicBezTo>
                    <a:cubicBezTo>
                      <a:pt x="180877" y="67"/>
                      <a:pt x="180467" y="674"/>
                      <a:pt x="178417" y="4926"/>
                    </a:cubicBezTo>
                    <a:cubicBezTo>
                      <a:pt x="144802" y="84485"/>
                      <a:pt x="88230" y="127605"/>
                      <a:pt x="5011" y="130034"/>
                    </a:cubicBezTo>
                    <a:cubicBezTo>
                      <a:pt x="92" y="130034"/>
                      <a:pt x="92" y="134285"/>
                      <a:pt x="92" y="147039"/>
                    </a:cubicBezTo>
                    <a:lnTo>
                      <a:pt x="92" y="185908"/>
                    </a:lnTo>
                    <a:cubicBezTo>
                      <a:pt x="92" y="202305"/>
                      <a:pt x="92" y="202913"/>
                      <a:pt x="8701" y="202913"/>
                    </a:cubicBezTo>
                    <a:cubicBezTo>
                      <a:pt x="50515" y="202913"/>
                      <a:pt x="142752" y="173761"/>
                      <a:pt x="198504" y="25575"/>
                    </a:cubicBezTo>
                    <a:lnTo>
                      <a:pt x="198504" y="15857"/>
                    </a:lnTo>
                    <a:close/>
                  </a:path>
                </a:pathLst>
              </a:custGeom>
              <a:solidFill>
                <a:srgbClr val="000000"/>
              </a:solidFill>
              <a:ln w="409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11" name="Group 110" descr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\implies x\leqslant z  $&#10;&#10;\end{document}&#10;" title="IguanaTex Vector Display">
              <a:extLst>
                <a:ext uri="{FF2B5EF4-FFF2-40B4-BE49-F238E27FC236}">
                  <a16:creationId xmlns:a16="http://schemas.microsoft.com/office/drawing/2014/main" id="{0C6C28C8-05B9-D4C3-B8F3-9C17EAA717B7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2539672" y="4809750"/>
              <a:ext cx="1805024" cy="293412"/>
              <a:chOff x="5775047" y="4689921"/>
              <a:chExt cx="1805024" cy="293412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EB233C8-EA59-B174-02F5-48B68C9CA4E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5775047" y="4792027"/>
                <a:ext cx="267783" cy="88820"/>
              </a:xfrm>
              <a:custGeom>
                <a:avLst/>
                <a:gdLst>
                  <a:gd name="connsiteX0" fmla="*/ 254171 w 267783"/>
                  <a:gd name="connsiteY0" fmla="*/ 15246 h 88820"/>
                  <a:gd name="connsiteX1" fmla="*/ 267863 w 267783"/>
                  <a:gd name="connsiteY1" fmla="*/ 7654 h 88820"/>
                  <a:gd name="connsiteX2" fmla="*/ 254574 w 267783"/>
                  <a:gd name="connsiteY2" fmla="*/ 63 h 88820"/>
                  <a:gd name="connsiteX3" fmla="*/ 13368 w 267783"/>
                  <a:gd name="connsiteY3" fmla="*/ 63 h 88820"/>
                  <a:gd name="connsiteX4" fmla="*/ 79 w 267783"/>
                  <a:gd name="connsiteY4" fmla="*/ 7654 h 88820"/>
                  <a:gd name="connsiteX5" fmla="*/ 13771 w 267783"/>
                  <a:gd name="connsiteY5" fmla="*/ 15246 h 88820"/>
                  <a:gd name="connsiteX6" fmla="*/ 254171 w 267783"/>
                  <a:gd name="connsiteY6" fmla="*/ 15246 h 88820"/>
                  <a:gd name="connsiteX7" fmla="*/ 254574 w 267783"/>
                  <a:gd name="connsiteY7" fmla="*/ 88884 h 88820"/>
                  <a:gd name="connsiteX8" fmla="*/ 267863 w 267783"/>
                  <a:gd name="connsiteY8" fmla="*/ 81292 h 88820"/>
                  <a:gd name="connsiteX9" fmla="*/ 254171 w 267783"/>
                  <a:gd name="connsiteY9" fmla="*/ 73701 h 88820"/>
                  <a:gd name="connsiteX10" fmla="*/ 13771 w 267783"/>
                  <a:gd name="connsiteY10" fmla="*/ 73701 h 88820"/>
                  <a:gd name="connsiteX11" fmla="*/ 79 w 267783"/>
                  <a:gd name="connsiteY11" fmla="*/ 81292 h 88820"/>
                  <a:gd name="connsiteX12" fmla="*/ 13368 w 267783"/>
                  <a:gd name="connsiteY12" fmla="*/ 88884 h 88820"/>
                  <a:gd name="connsiteX13" fmla="*/ 254574 w 267783"/>
                  <a:gd name="connsiteY13" fmla="*/ 88884 h 8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83" h="88820">
                    <a:moveTo>
                      <a:pt x="254171" y="15246"/>
                    </a:moveTo>
                    <a:cubicBezTo>
                      <a:pt x="260212" y="15246"/>
                      <a:pt x="267863" y="15246"/>
                      <a:pt x="267863" y="7654"/>
                    </a:cubicBezTo>
                    <a:cubicBezTo>
                      <a:pt x="267863" y="63"/>
                      <a:pt x="260212" y="63"/>
                      <a:pt x="254574" y="63"/>
                    </a:cubicBezTo>
                    <a:lnTo>
                      <a:pt x="13368" y="63"/>
                    </a:lnTo>
                    <a:cubicBezTo>
                      <a:pt x="7730" y="63"/>
                      <a:pt x="79" y="63"/>
                      <a:pt x="79" y="7654"/>
                    </a:cubicBezTo>
                    <a:cubicBezTo>
                      <a:pt x="79" y="15246"/>
                      <a:pt x="7730" y="15246"/>
                      <a:pt x="13771" y="15246"/>
                    </a:cubicBezTo>
                    <a:lnTo>
                      <a:pt x="254171" y="15246"/>
                    </a:lnTo>
                    <a:close/>
                    <a:moveTo>
                      <a:pt x="254574" y="88884"/>
                    </a:moveTo>
                    <a:cubicBezTo>
                      <a:pt x="260212" y="88884"/>
                      <a:pt x="267863" y="88884"/>
                      <a:pt x="267863" y="81292"/>
                    </a:cubicBezTo>
                    <a:cubicBezTo>
                      <a:pt x="267863" y="73701"/>
                      <a:pt x="260212" y="73701"/>
                      <a:pt x="254171" y="73701"/>
                    </a:cubicBezTo>
                    <a:lnTo>
                      <a:pt x="13771" y="73701"/>
                    </a:lnTo>
                    <a:cubicBezTo>
                      <a:pt x="7730" y="73701"/>
                      <a:pt x="79" y="73701"/>
                      <a:pt x="79" y="81292"/>
                    </a:cubicBezTo>
                    <a:cubicBezTo>
                      <a:pt x="79" y="88884"/>
                      <a:pt x="7730" y="88884"/>
                      <a:pt x="13368" y="88884"/>
                    </a:cubicBezTo>
                    <a:lnTo>
                      <a:pt x="254574" y="88884"/>
                    </a:lnTo>
                    <a:close/>
                  </a:path>
                </a:pathLst>
              </a:custGeom>
              <a:solidFill>
                <a:srgbClr val="000000"/>
              </a:solidFill>
              <a:ln w="40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5FCD6D1-C80C-5EE4-956D-0DED724B14E7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6020730" y="4732054"/>
                <a:ext cx="357580" cy="208767"/>
              </a:xfrm>
              <a:custGeom>
                <a:avLst/>
                <a:gdLst>
                  <a:gd name="connsiteX0" fmla="*/ 270285 w 357580"/>
                  <a:gd name="connsiteY0" fmla="*/ 75219 h 208767"/>
                  <a:gd name="connsiteX1" fmla="*/ 321023 w 357580"/>
                  <a:gd name="connsiteY1" fmla="*/ 104446 h 208767"/>
                  <a:gd name="connsiteX2" fmla="*/ 270285 w 357580"/>
                  <a:gd name="connsiteY2" fmla="*/ 133674 h 208767"/>
                  <a:gd name="connsiteX3" fmla="*/ 14582 w 357580"/>
                  <a:gd name="connsiteY3" fmla="*/ 133674 h 208767"/>
                  <a:gd name="connsiteX4" fmla="*/ 86 w 357580"/>
                  <a:gd name="connsiteY4" fmla="*/ 141265 h 208767"/>
                  <a:gd name="connsiteX5" fmla="*/ 14179 w 357580"/>
                  <a:gd name="connsiteY5" fmla="*/ 148857 h 208767"/>
                  <a:gd name="connsiteX6" fmla="*/ 252164 w 357580"/>
                  <a:gd name="connsiteY6" fmla="*/ 148857 h 208767"/>
                  <a:gd name="connsiteX7" fmla="*/ 211896 w 357580"/>
                  <a:gd name="connsiteY7" fmla="*/ 204655 h 208767"/>
                  <a:gd name="connsiteX8" fmla="*/ 219547 w 357580"/>
                  <a:gd name="connsiteY8" fmla="*/ 208830 h 208767"/>
                  <a:gd name="connsiteX9" fmla="*/ 227198 w 357580"/>
                  <a:gd name="connsiteY9" fmla="*/ 205793 h 208767"/>
                  <a:gd name="connsiteX10" fmla="*/ 273103 w 357580"/>
                  <a:gd name="connsiteY10" fmla="*/ 149236 h 208767"/>
                  <a:gd name="connsiteX11" fmla="*/ 348808 w 357580"/>
                  <a:gd name="connsiteY11" fmla="*/ 110140 h 208767"/>
                  <a:gd name="connsiteX12" fmla="*/ 356861 w 357580"/>
                  <a:gd name="connsiteY12" fmla="*/ 106724 h 208767"/>
                  <a:gd name="connsiteX13" fmla="*/ 357667 w 357580"/>
                  <a:gd name="connsiteY13" fmla="*/ 104446 h 208767"/>
                  <a:gd name="connsiteX14" fmla="*/ 357264 w 357580"/>
                  <a:gd name="connsiteY14" fmla="*/ 102169 h 208767"/>
                  <a:gd name="connsiteX15" fmla="*/ 356056 w 357580"/>
                  <a:gd name="connsiteY15" fmla="*/ 101410 h 208767"/>
                  <a:gd name="connsiteX16" fmla="*/ 347197 w 357580"/>
                  <a:gd name="connsiteY16" fmla="*/ 98373 h 208767"/>
                  <a:gd name="connsiteX17" fmla="*/ 230017 w 357580"/>
                  <a:gd name="connsiteY17" fmla="*/ 8034 h 208767"/>
                  <a:gd name="connsiteX18" fmla="*/ 219547 w 357580"/>
                  <a:gd name="connsiteY18" fmla="*/ 63 h 208767"/>
                  <a:gd name="connsiteX19" fmla="*/ 211896 w 357580"/>
                  <a:gd name="connsiteY19" fmla="*/ 4238 h 208767"/>
                  <a:gd name="connsiteX20" fmla="*/ 252164 w 357580"/>
                  <a:gd name="connsiteY20" fmla="*/ 60036 h 208767"/>
                  <a:gd name="connsiteX21" fmla="*/ 14179 w 357580"/>
                  <a:gd name="connsiteY21" fmla="*/ 60036 h 208767"/>
                  <a:gd name="connsiteX22" fmla="*/ 86 w 357580"/>
                  <a:gd name="connsiteY22" fmla="*/ 67627 h 208767"/>
                  <a:gd name="connsiteX23" fmla="*/ 14582 w 357580"/>
                  <a:gd name="connsiteY23" fmla="*/ 75219 h 208767"/>
                  <a:gd name="connsiteX24" fmla="*/ 270285 w 357580"/>
                  <a:gd name="connsiteY24" fmla="*/ 75219 h 20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7580" h="208767">
                    <a:moveTo>
                      <a:pt x="270285" y="75219"/>
                    </a:moveTo>
                    <a:cubicBezTo>
                      <a:pt x="287197" y="88884"/>
                      <a:pt x="307734" y="98753"/>
                      <a:pt x="321023" y="104446"/>
                    </a:cubicBezTo>
                    <a:cubicBezTo>
                      <a:pt x="306526" y="110520"/>
                      <a:pt x="286795" y="120389"/>
                      <a:pt x="270285" y="133674"/>
                    </a:cubicBezTo>
                    <a:lnTo>
                      <a:pt x="14582" y="133674"/>
                    </a:lnTo>
                    <a:cubicBezTo>
                      <a:pt x="7737" y="133674"/>
                      <a:pt x="86" y="133674"/>
                      <a:pt x="86" y="141265"/>
                    </a:cubicBezTo>
                    <a:cubicBezTo>
                      <a:pt x="86" y="148857"/>
                      <a:pt x="7334" y="148857"/>
                      <a:pt x="14179" y="148857"/>
                    </a:cubicBezTo>
                    <a:lnTo>
                      <a:pt x="252164" y="148857"/>
                    </a:lnTo>
                    <a:cubicBezTo>
                      <a:pt x="232835" y="166317"/>
                      <a:pt x="211896" y="199720"/>
                      <a:pt x="211896" y="204655"/>
                    </a:cubicBezTo>
                    <a:cubicBezTo>
                      <a:pt x="211896" y="208830"/>
                      <a:pt x="217131" y="208830"/>
                      <a:pt x="219547" y="208830"/>
                    </a:cubicBezTo>
                    <a:cubicBezTo>
                      <a:pt x="222768" y="208830"/>
                      <a:pt x="225587" y="208830"/>
                      <a:pt x="227198" y="205793"/>
                    </a:cubicBezTo>
                    <a:cubicBezTo>
                      <a:pt x="235654" y="191369"/>
                      <a:pt x="246929" y="171252"/>
                      <a:pt x="273103" y="149236"/>
                    </a:cubicBezTo>
                    <a:cubicBezTo>
                      <a:pt x="300888" y="126082"/>
                      <a:pt x="327868" y="115834"/>
                      <a:pt x="348808" y="110140"/>
                    </a:cubicBezTo>
                    <a:cubicBezTo>
                      <a:pt x="355653" y="107863"/>
                      <a:pt x="356056" y="107483"/>
                      <a:pt x="356861" y="106724"/>
                    </a:cubicBezTo>
                    <a:cubicBezTo>
                      <a:pt x="357667" y="106344"/>
                      <a:pt x="357667" y="105205"/>
                      <a:pt x="357667" y="104446"/>
                    </a:cubicBezTo>
                    <a:cubicBezTo>
                      <a:pt x="357667" y="103687"/>
                      <a:pt x="357667" y="102928"/>
                      <a:pt x="357264" y="102169"/>
                    </a:cubicBezTo>
                    <a:lnTo>
                      <a:pt x="356056" y="101410"/>
                    </a:lnTo>
                    <a:cubicBezTo>
                      <a:pt x="355250" y="101030"/>
                      <a:pt x="354848" y="100651"/>
                      <a:pt x="347197" y="98373"/>
                    </a:cubicBezTo>
                    <a:cubicBezTo>
                      <a:pt x="292835" y="83190"/>
                      <a:pt x="252567" y="48649"/>
                      <a:pt x="230017" y="8034"/>
                    </a:cubicBezTo>
                    <a:cubicBezTo>
                      <a:pt x="225587" y="442"/>
                      <a:pt x="225184" y="63"/>
                      <a:pt x="219547" y="63"/>
                    </a:cubicBezTo>
                    <a:cubicBezTo>
                      <a:pt x="217131" y="63"/>
                      <a:pt x="211896" y="63"/>
                      <a:pt x="211896" y="4238"/>
                    </a:cubicBezTo>
                    <a:cubicBezTo>
                      <a:pt x="211896" y="9173"/>
                      <a:pt x="232433" y="42196"/>
                      <a:pt x="252164" y="60036"/>
                    </a:cubicBezTo>
                    <a:lnTo>
                      <a:pt x="14179" y="60036"/>
                    </a:lnTo>
                    <a:cubicBezTo>
                      <a:pt x="7334" y="60036"/>
                      <a:pt x="86" y="60036"/>
                      <a:pt x="86" y="67627"/>
                    </a:cubicBezTo>
                    <a:cubicBezTo>
                      <a:pt x="86" y="75219"/>
                      <a:pt x="7737" y="75219"/>
                      <a:pt x="14582" y="75219"/>
                    </a:cubicBezTo>
                    <a:lnTo>
                      <a:pt x="270285" y="75219"/>
                    </a:lnTo>
                    <a:close/>
                  </a:path>
                </a:pathLst>
              </a:custGeom>
              <a:solidFill>
                <a:srgbClr val="000000"/>
              </a:solidFill>
              <a:ln w="40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75BBBB2-258D-A44B-CEEF-24C9C529206C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6636650" y="4763559"/>
                <a:ext cx="200535" cy="171948"/>
              </a:xfrm>
              <a:custGeom>
                <a:avLst/>
                <a:gdLst>
                  <a:gd name="connsiteX0" fmla="*/ 122919 w 200535"/>
                  <a:gd name="connsiteY0" fmla="*/ 53204 h 171948"/>
                  <a:gd name="connsiteX1" fmla="*/ 162784 w 200535"/>
                  <a:gd name="connsiteY1" fmla="*/ 8413 h 171948"/>
                  <a:gd name="connsiteX2" fmla="*/ 182918 w 200535"/>
                  <a:gd name="connsiteY2" fmla="*/ 13348 h 171948"/>
                  <a:gd name="connsiteX3" fmla="*/ 163590 w 200535"/>
                  <a:gd name="connsiteY3" fmla="*/ 33845 h 171948"/>
                  <a:gd name="connsiteX4" fmla="*/ 178892 w 200535"/>
                  <a:gd name="connsiteY4" fmla="*/ 47130 h 171948"/>
                  <a:gd name="connsiteX5" fmla="*/ 200636 w 200535"/>
                  <a:gd name="connsiteY5" fmla="*/ 25115 h 171948"/>
                  <a:gd name="connsiteX6" fmla="*/ 163187 w 200535"/>
                  <a:gd name="connsiteY6" fmla="*/ 63 h 171948"/>
                  <a:gd name="connsiteX7" fmla="*/ 120905 w 200535"/>
                  <a:gd name="connsiteY7" fmla="*/ 28911 h 171948"/>
                  <a:gd name="connsiteX8" fmla="*/ 77416 w 200535"/>
                  <a:gd name="connsiteY8" fmla="*/ 63 h 171948"/>
                  <a:gd name="connsiteX9" fmla="*/ 12584 w 200535"/>
                  <a:gd name="connsiteY9" fmla="*/ 58518 h 171948"/>
                  <a:gd name="connsiteX10" fmla="*/ 17416 w 200535"/>
                  <a:gd name="connsiteY10" fmla="*/ 62313 h 171948"/>
                  <a:gd name="connsiteX11" fmla="*/ 22651 w 200535"/>
                  <a:gd name="connsiteY11" fmla="*/ 58138 h 171948"/>
                  <a:gd name="connsiteX12" fmla="*/ 76610 w 200535"/>
                  <a:gd name="connsiteY12" fmla="*/ 8413 h 171948"/>
                  <a:gd name="connsiteX13" fmla="*/ 98355 w 200535"/>
                  <a:gd name="connsiteY13" fmla="*/ 33845 h 171948"/>
                  <a:gd name="connsiteX14" fmla="*/ 76610 w 200535"/>
                  <a:gd name="connsiteY14" fmla="*/ 124184 h 171948"/>
                  <a:gd name="connsiteX15" fmla="*/ 38356 w 200535"/>
                  <a:gd name="connsiteY15" fmla="*/ 163660 h 171948"/>
                  <a:gd name="connsiteX16" fmla="*/ 18222 w 200535"/>
                  <a:gd name="connsiteY16" fmla="*/ 158726 h 171948"/>
                  <a:gd name="connsiteX17" fmla="*/ 37148 w 200535"/>
                  <a:gd name="connsiteY17" fmla="*/ 138229 h 171948"/>
                  <a:gd name="connsiteX18" fmla="*/ 22249 w 200535"/>
                  <a:gd name="connsiteY18" fmla="*/ 124943 h 171948"/>
                  <a:gd name="connsiteX19" fmla="*/ 101 w 200535"/>
                  <a:gd name="connsiteY19" fmla="*/ 146959 h 171948"/>
                  <a:gd name="connsiteX20" fmla="*/ 37953 w 200535"/>
                  <a:gd name="connsiteY20" fmla="*/ 172011 h 171948"/>
                  <a:gd name="connsiteX21" fmla="*/ 80235 w 200535"/>
                  <a:gd name="connsiteY21" fmla="*/ 143163 h 171948"/>
                  <a:gd name="connsiteX22" fmla="*/ 123724 w 200535"/>
                  <a:gd name="connsiteY22" fmla="*/ 172011 h 171948"/>
                  <a:gd name="connsiteX23" fmla="*/ 188153 w 200535"/>
                  <a:gd name="connsiteY23" fmla="*/ 113556 h 171948"/>
                  <a:gd name="connsiteX24" fmla="*/ 183321 w 200535"/>
                  <a:gd name="connsiteY24" fmla="*/ 109760 h 171948"/>
                  <a:gd name="connsiteX25" fmla="*/ 178086 w 200535"/>
                  <a:gd name="connsiteY25" fmla="*/ 113936 h 171948"/>
                  <a:gd name="connsiteX26" fmla="*/ 124530 w 200535"/>
                  <a:gd name="connsiteY26" fmla="*/ 163660 h 171948"/>
                  <a:gd name="connsiteX27" fmla="*/ 102382 w 200535"/>
                  <a:gd name="connsiteY27" fmla="*/ 138608 h 171948"/>
                  <a:gd name="connsiteX28" fmla="*/ 109228 w 200535"/>
                  <a:gd name="connsiteY28" fmla="*/ 105205 h 171948"/>
                  <a:gd name="connsiteX29" fmla="*/ 122919 w 200535"/>
                  <a:gd name="connsiteY29" fmla="*/ 53204 h 17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0535" h="171948">
                    <a:moveTo>
                      <a:pt x="122919" y="53204"/>
                    </a:moveTo>
                    <a:cubicBezTo>
                      <a:pt x="125335" y="43335"/>
                      <a:pt x="134597" y="8413"/>
                      <a:pt x="162784" y="8413"/>
                    </a:cubicBezTo>
                    <a:cubicBezTo>
                      <a:pt x="164798" y="8413"/>
                      <a:pt x="174462" y="8413"/>
                      <a:pt x="182918" y="13348"/>
                    </a:cubicBezTo>
                    <a:cubicBezTo>
                      <a:pt x="171643" y="15246"/>
                      <a:pt x="163590" y="24735"/>
                      <a:pt x="163590" y="33845"/>
                    </a:cubicBezTo>
                    <a:cubicBezTo>
                      <a:pt x="163590" y="39918"/>
                      <a:pt x="168019" y="47130"/>
                      <a:pt x="178892" y="47130"/>
                    </a:cubicBezTo>
                    <a:cubicBezTo>
                      <a:pt x="187751" y="47130"/>
                      <a:pt x="200636" y="40298"/>
                      <a:pt x="200636" y="25115"/>
                    </a:cubicBezTo>
                    <a:cubicBezTo>
                      <a:pt x="200636" y="5377"/>
                      <a:pt x="176878" y="63"/>
                      <a:pt x="163187" y="63"/>
                    </a:cubicBezTo>
                    <a:cubicBezTo>
                      <a:pt x="139831" y="63"/>
                      <a:pt x="125738" y="20180"/>
                      <a:pt x="120905" y="28911"/>
                    </a:cubicBezTo>
                    <a:cubicBezTo>
                      <a:pt x="110838" y="3859"/>
                      <a:pt x="89094" y="63"/>
                      <a:pt x="77416" y="63"/>
                    </a:cubicBezTo>
                    <a:cubicBezTo>
                      <a:pt x="35537" y="63"/>
                      <a:pt x="12584" y="49028"/>
                      <a:pt x="12584" y="58518"/>
                    </a:cubicBezTo>
                    <a:cubicBezTo>
                      <a:pt x="12584" y="62313"/>
                      <a:pt x="16611" y="62313"/>
                      <a:pt x="17416" y="62313"/>
                    </a:cubicBezTo>
                    <a:cubicBezTo>
                      <a:pt x="20638" y="62313"/>
                      <a:pt x="21846" y="61554"/>
                      <a:pt x="22651" y="58138"/>
                    </a:cubicBezTo>
                    <a:cubicBezTo>
                      <a:pt x="36342" y="17903"/>
                      <a:pt x="62919" y="8413"/>
                      <a:pt x="76610" y="8413"/>
                    </a:cubicBezTo>
                    <a:cubicBezTo>
                      <a:pt x="84261" y="8413"/>
                      <a:pt x="98355" y="11830"/>
                      <a:pt x="98355" y="33845"/>
                    </a:cubicBezTo>
                    <a:cubicBezTo>
                      <a:pt x="98355" y="45612"/>
                      <a:pt x="91510" y="71044"/>
                      <a:pt x="76610" y="124184"/>
                    </a:cubicBezTo>
                    <a:cubicBezTo>
                      <a:pt x="70168" y="147718"/>
                      <a:pt x="56074" y="163660"/>
                      <a:pt x="38356" y="163660"/>
                    </a:cubicBezTo>
                    <a:cubicBezTo>
                      <a:pt x="35940" y="163660"/>
                      <a:pt x="26678" y="163660"/>
                      <a:pt x="18222" y="158726"/>
                    </a:cubicBezTo>
                    <a:cubicBezTo>
                      <a:pt x="28289" y="156828"/>
                      <a:pt x="37148" y="148857"/>
                      <a:pt x="37148" y="138229"/>
                    </a:cubicBezTo>
                    <a:cubicBezTo>
                      <a:pt x="37148" y="127980"/>
                      <a:pt x="28289" y="124943"/>
                      <a:pt x="22249" y="124943"/>
                    </a:cubicBezTo>
                    <a:cubicBezTo>
                      <a:pt x="10168" y="124943"/>
                      <a:pt x="101" y="134812"/>
                      <a:pt x="101" y="146959"/>
                    </a:cubicBezTo>
                    <a:cubicBezTo>
                      <a:pt x="101" y="164419"/>
                      <a:pt x="20235" y="172011"/>
                      <a:pt x="37953" y="172011"/>
                    </a:cubicBezTo>
                    <a:cubicBezTo>
                      <a:pt x="64530" y="172011"/>
                      <a:pt x="79027" y="145441"/>
                      <a:pt x="80235" y="143163"/>
                    </a:cubicBezTo>
                    <a:cubicBezTo>
                      <a:pt x="85067" y="157207"/>
                      <a:pt x="99563" y="172011"/>
                      <a:pt x="123724" y="172011"/>
                    </a:cubicBezTo>
                    <a:cubicBezTo>
                      <a:pt x="165200" y="172011"/>
                      <a:pt x="188153" y="123046"/>
                      <a:pt x="188153" y="113556"/>
                    </a:cubicBezTo>
                    <a:cubicBezTo>
                      <a:pt x="188153" y="109760"/>
                      <a:pt x="184529" y="109760"/>
                      <a:pt x="183321" y="109760"/>
                    </a:cubicBezTo>
                    <a:cubicBezTo>
                      <a:pt x="179697" y="109760"/>
                      <a:pt x="178892" y="111279"/>
                      <a:pt x="178086" y="113936"/>
                    </a:cubicBezTo>
                    <a:cubicBezTo>
                      <a:pt x="164798" y="154550"/>
                      <a:pt x="137415" y="163660"/>
                      <a:pt x="124530" y="163660"/>
                    </a:cubicBezTo>
                    <a:cubicBezTo>
                      <a:pt x="108825" y="163660"/>
                      <a:pt x="102382" y="151514"/>
                      <a:pt x="102382" y="138608"/>
                    </a:cubicBezTo>
                    <a:cubicBezTo>
                      <a:pt x="102382" y="130258"/>
                      <a:pt x="104798" y="121907"/>
                      <a:pt x="109228" y="105205"/>
                    </a:cubicBezTo>
                    <a:lnTo>
                      <a:pt x="122919" y="53204"/>
                    </a:lnTo>
                    <a:close/>
                  </a:path>
                </a:pathLst>
              </a:custGeom>
              <a:solidFill>
                <a:srgbClr val="000000"/>
              </a:solidFill>
              <a:ln w="40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88155F5-8151-3024-A3BC-59A88FEA52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000391" y="4689921"/>
                <a:ext cx="246038" cy="293412"/>
              </a:xfrm>
              <a:custGeom>
                <a:avLst/>
                <a:gdLst>
                  <a:gd name="connsiteX0" fmla="*/ 238497 w 246038"/>
                  <a:gd name="connsiteY0" fmla="*/ 16005 h 293412"/>
                  <a:gd name="connsiteX1" fmla="*/ 246148 w 246038"/>
                  <a:gd name="connsiteY1" fmla="*/ 7654 h 293412"/>
                  <a:gd name="connsiteX2" fmla="*/ 238094 w 246038"/>
                  <a:gd name="connsiteY2" fmla="*/ 63 h 293412"/>
                  <a:gd name="connsiteX3" fmla="*/ 230846 w 246038"/>
                  <a:gd name="connsiteY3" fmla="*/ 2340 h 293412"/>
                  <a:gd name="connsiteX4" fmla="*/ 8163 w 246038"/>
                  <a:gd name="connsiteY4" fmla="*/ 101410 h 293412"/>
                  <a:gd name="connsiteX5" fmla="*/ 110 w 246038"/>
                  <a:gd name="connsiteY5" fmla="*/ 110140 h 293412"/>
                  <a:gd name="connsiteX6" fmla="*/ 8163 w 246038"/>
                  <a:gd name="connsiteY6" fmla="*/ 118491 h 293412"/>
                  <a:gd name="connsiteX7" fmla="*/ 230846 w 246038"/>
                  <a:gd name="connsiteY7" fmla="*/ 217181 h 293412"/>
                  <a:gd name="connsiteX8" fmla="*/ 238094 w 246038"/>
                  <a:gd name="connsiteY8" fmla="*/ 219838 h 293412"/>
                  <a:gd name="connsiteX9" fmla="*/ 246148 w 246038"/>
                  <a:gd name="connsiteY9" fmla="*/ 212246 h 293412"/>
                  <a:gd name="connsiteX10" fmla="*/ 238094 w 246038"/>
                  <a:gd name="connsiteY10" fmla="*/ 203895 h 293412"/>
                  <a:gd name="connsiteX11" fmla="*/ 27089 w 246038"/>
                  <a:gd name="connsiteY11" fmla="*/ 110140 h 293412"/>
                  <a:gd name="connsiteX12" fmla="*/ 238497 w 246038"/>
                  <a:gd name="connsiteY12" fmla="*/ 16005 h 293412"/>
                  <a:gd name="connsiteX13" fmla="*/ 230846 w 246038"/>
                  <a:gd name="connsiteY13" fmla="*/ 290818 h 293412"/>
                  <a:gd name="connsiteX14" fmla="*/ 238094 w 246038"/>
                  <a:gd name="connsiteY14" fmla="*/ 293475 h 293412"/>
                  <a:gd name="connsiteX15" fmla="*/ 246148 w 246038"/>
                  <a:gd name="connsiteY15" fmla="*/ 285884 h 293412"/>
                  <a:gd name="connsiteX16" fmla="*/ 238094 w 246038"/>
                  <a:gd name="connsiteY16" fmla="*/ 277533 h 293412"/>
                  <a:gd name="connsiteX17" fmla="*/ 15814 w 246038"/>
                  <a:gd name="connsiteY17" fmla="*/ 178843 h 293412"/>
                  <a:gd name="connsiteX18" fmla="*/ 8163 w 246038"/>
                  <a:gd name="connsiteY18" fmla="*/ 176186 h 293412"/>
                  <a:gd name="connsiteX19" fmla="*/ 110 w 246038"/>
                  <a:gd name="connsiteY19" fmla="*/ 183778 h 293412"/>
                  <a:gd name="connsiteX20" fmla="*/ 8163 w 246038"/>
                  <a:gd name="connsiteY20" fmla="*/ 192129 h 293412"/>
                  <a:gd name="connsiteX21" fmla="*/ 230846 w 246038"/>
                  <a:gd name="connsiteY21" fmla="*/ 290818 h 293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6038" h="293412">
                    <a:moveTo>
                      <a:pt x="238497" y="16005"/>
                    </a:moveTo>
                    <a:cubicBezTo>
                      <a:pt x="243329" y="13728"/>
                      <a:pt x="246148" y="11830"/>
                      <a:pt x="246148" y="7654"/>
                    </a:cubicBezTo>
                    <a:cubicBezTo>
                      <a:pt x="246148" y="3479"/>
                      <a:pt x="242524" y="63"/>
                      <a:pt x="238094" y="63"/>
                    </a:cubicBezTo>
                    <a:cubicBezTo>
                      <a:pt x="236081" y="63"/>
                      <a:pt x="232457" y="1581"/>
                      <a:pt x="230846" y="2340"/>
                    </a:cubicBezTo>
                    <a:lnTo>
                      <a:pt x="8163" y="101410"/>
                    </a:lnTo>
                    <a:cubicBezTo>
                      <a:pt x="1318" y="104446"/>
                      <a:pt x="110" y="107103"/>
                      <a:pt x="110" y="110140"/>
                    </a:cubicBezTo>
                    <a:cubicBezTo>
                      <a:pt x="110" y="113177"/>
                      <a:pt x="1720" y="115834"/>
                      <a:pt x="8163" y="118491"/>
                    </a:cubicBezTo>
                    <a:lnTo>
                      <a:pt x="230846" y="217181"/>
                    </a:lnTo>
                    <a:cubicBezTo>
                      <a:pt x="236081" y="219838"/>
                      <a:pt x="236886" y="219838"/>
                      <a:pt x="238094" y="219838"/>
                    </a:cubicBezTo>
                    <a:cubicBezTo>
                      <a:pt x="242524" y="219838"/>
                      <a:pt x="246148" y="216421"/>
                      <a:pt x="246148" y="212246"/>
                    </a:cubicBezTo>
                    <a:cubicBezTo>
                      <a:pt x="246148" y="207312"/>
                      <a:pt x="242524" y="205793"/>
                      <a:pt x="238094" y="203895"/>
                    </a:cubicBezTo>
                    <a:lnTo>
                      <a:pt x="27089" y="110140"/>
                    </a:lnTo>
                    <a:lnTo>
                      <a:pt x="238497" y="16005"/>
                    </a:lnTo>
                    <a:close/>
                    <a:moveTo>
                      <a:pt x="230846" y="290818"/>
                    </a:moveTo>
                    <a:cubicBezTo>
                      <a:pt x="236081" y="293475"/>
                      <a:pt x="236886" y="293475"/>
                      <a:pt x="238094" y="293475"/>
                    </a:cubicBezTo>
                    <a:cubicBezTo>
                      <a:pt x="242524" y="293475"/>
                      <a:pt x="246148" y="290059"/>
                      <a:pt x="246148" y="285884"/>
                    </a:cubicBezTo>
                    <a:cubicBezTo>
                      <a:pt x="246148" y="280949"/>
                      <a:pt x="242524" y="279431"/>
                      <a:pt x="238094" y="277533"/>
                    </a:cubicBezTo>
                    <a:lnTo>
                      <a:pt x="15814" y="178843"/>
                    </a:lnTo>
                    <a:cubicBezTo>
                      <a:pt x="10579" y="176186"/>
                      <a:pt x="9774" y="176186"/>
                      <a:pt x="8163" y="176186"/>
                    </a:cubicBezTo>
                    <a:cubicBezTo>
                      <a:pt x="3331" y="176186"/>
                      <a:pt x="110" y="179603"/>
                      <a:pt x="110" y="183778"/>
                    </a:cubicBezTo>
                    <a:cubicBezTo>
                      <a:pt x="110" y="186814"/>
                      <a:pt x="1720" y="189471"/>
                      <a:pt x="8163" y="192129"/>
                    </a:cubicBezTo>
                    <a:lnTo>
                      <a:pt x="230846" y="290818"/>
                    </a:lnTo>
                    <a:close/>
                  </a:path>
                </a:pathLst>
              </a:custGeom>
              <a:solidFill>
                <a:srgbClr val="000000"/>
              </a:solidFill>
              <a:ln w="40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89E0F13-DFB7-9A8F-42CA-F2F96DFAC71A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409335" y="4763559"/>
                <a:ext cx="170736" cy="171948"/>
              </a:xfrm>
              <a:custGeom>
                <a:avLst/>
                <a:gdLst>
                  <a:gd name="connsiteX0" fmla="*/ 36361 w 170736"/>
                  <a:gd name="connsiteY0" fmla="*/ 136331 h 171948"/>
                  <a:gd name="connsiteX1" fmla="*/ 84280 w 170736"/>
                  <a:gd name="connsiteY1" fmla="*/ 93059 h 171948"/>
                  <a:gd name="connsiteX2" fmla="*/ 123743 w 170736"/>
                  <a:gd name="connsiteY2" fmla="*/ 58897 h 171948"/>
                  <a:gd name="connsiteX3" fmla="*/ 170857 w 170736"/>
                  <a:gd name="connsiteY3" fmla="*/ 3859 h 171948"/>
                  <a:gd name="connsiteX4" fmla="*/ 166427 w 170736"/>
                  <a:gd name="connsiteY4" fmla="*/ 63 h 171948"/>
                  <a:gd name="connsiteX5" fmla="*/ 160387 w 170736"/>
                  <a:gd name="connsiteY5" fmla="*/ 4238 h 171948"/>
                  <a:gd name="connsiteX6" fmla="*/ 130186 w 170736"/>
                  <a:gd name="connsiteY6" fmla="*/ 28531 h 171948"/>
                  <a:gd name="connsiteX7" fmla="*/ 109649 w 170736"/>
                  <a:gd name="connsiteY7" fmla="*/ 16385 h 171948"/>
                  <a:gd name="connsiteX8" fmla="*/ 81864 w 170736"/>
                  <a:gd name="connsiteY8" fmla="*/ 63 h 171948"/>
                  <a:gd name="connsiteX9" fmla="*/ 33140 w 170736"/>
                  <a:gd name="connsiteY9" fmla="*/ 43335 h 171948"/>
                  <a:gd name="connsiteX10" fmla="*/ 37972 w 170736"/>
                  <a:gd name="connsiteY10" fmla="*/ 47510 h 171948"/>
                  <a:gd name="connsiteX11" fmla="*/ 43207 w 170736"/>
                  <a:gd name="connsiteY11" fmla="*/ 43335 h 171948"/>
                  <a:gd name="connsiteX12" fmla="*/ 77435 w 170736"/>
                  <a:gd name="connsiteY12" fmla="*/ 25494 h 171948"/>
                  <a:gd name="connsiteX13" fmla="*/ 102804 w 170736"/>
                  <a:gd name="connsiteY13" fmla="*/ 31188 h 171948"/>
                  <a:gd name="connsiteX14" fmla="*/ 133810 w 170736"/>
                  <a:gd name="connsiteY14" fmla="*/ 36882 h 171948"/>
                  <a:gd name="connsiteX15" fmla="*/ 77838 w 170736"/>
                  <a:gd name="connsiteY15" fmla="*/ 86606 h 171948"/>
                  <a:gd name="connsiteX16" fmla="*/ 41596 w 170736"/>
                  <a:gd name="connsiteY16" fmla="*/ 118491 h 171948"/>
                  <a:gd name="connsiteX17" fmla="*/ 120 w 170736"/>
                  <a:gd name="connsiteY17" fmla="*/ 168215 h 171948"/>
                  <a:gd name="connsiteX18" fmla="*/ 4952 w 170736"/>
                  <a:gd name="connsiteY18" fmla="*/ 172011 h 171948"/>
                  <a:gd name="connsiteX19" fmla="*/ 11395 w 170736"/>
                  <a:gd name="connsiteY19" fmla="*/ 167076 h 171948"/>
                  <a:gd name="connsiteX20" fmla="*/ 45623 w 170736"/>
                  <a:gd name="connsiteY20" fmla="*/ 143543 h 171948"/>
                  <a:gd name="connsiteX21" fmla="*/ 68979 w 170736"/>
                  <a:gd name="connsiteY21" fmla="*/ 157967 h 171948"/>
                  <a:gd name="connsiteX22" fmla="*/ 94750 w 170736"/>
                  <a:gd name="connsiteY22" fmla="*/ 172011 h 171948"/>
                  <a:gd name="connsiteX23" fmla="*/ 157971 w 170736"/>
                  <a:gd name="connsiteY23" fmla="*/ 113556 h 171948"/>
                  <a:gd name="connsiteX24" fmla="*/ 153139 w 170736"/>
                  <a:gd name="connsiteY24" fmla="*/ 109760 h 171948"/>
                  <a:gd name="connsiteX25" fmla="*/ 147501 w 170736"/>
                  <a:gd name="connsiteY25" fmla="*/ 114695 h 171948"/>
                  <a:gd name="connsiteX26" fmla="*/ 99180 w 170736"/>
                  <a:gd name="connsiteY26" fmla="*/ 146579 h 171948"/>
                  <a:gd name="connsiteX27" fmla="*/ 75421 w 170736"/>
                  <a:gd name="connsiteY27" fmla="*/ 141645 h 171948"/>
                  <a:gd name="connsiteX28" fmla="*/ 47234 w 170736"/>
                  <a:gd name="connsiteY28" fmla="*/ 135192 h 171948"/>
                  <a:gd name="connsiteX29" fmla="*/ 36361 w 170736"/>
                  <a:gd name="connsiteY29" fmla="*/ 136331 h 17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0736" h="171948">
                    <a:moveTo>
                      <a:pt x="36361" y="136331"/>
                    </a:moveTo>
                    <a:cubicBezTo>
                      <a:pt x="58106" y="114315"/>
                      <a:pt x="69784" y="104826"/>
                      <a:pt x="84280" y="93059"/>
                    </a:cubicBezTo>
                    <a:cubicBezTo>
                      <a:pt x="84280" y="92679"/>
                      <a:pt x="109247" y="72562"/>
                      <a:pt x="123743" y="58897"/>
                    </a:cubicBezTo>
                    <a:cubicBezTo>
                      <a:pt x="161998" y="23597"/>
                      <a:pt x="170857" y="5377"/>
                      <a:pt x="170857" y="3859"/>
                    </a:cubicBezTo>
                    <a:cubicBezTo>
                      <a:pt x="170857" y="63"/>
                      <a:pt x="167233" y="63"/>
                      <a:pt x="166427" y="63"/>
                    </a:cubicBezTo>
                    <a:cubicBezTo>
                      <a:pt x="163609" y="63"/>
                      <a:pt x="162401" y="822"/>
                      <a:pt x="160387" y="4238"/>
                    </a:cubicBezTo>
                    <a:cubicBezTo>
                      <a:pt x="148307" y="22458"/>
                      <a:pt x="139850" y="28531"/>
                      <a:pt x="130186" y="28531"/>
                    </a:cubicBezTo>
                    <a:cubicBezTo>
                      <a:pt x="120522" y="28531"/>
                      <a:pt x="115690" y="22837"/>
                      <a:pt x="109649" y="16385"/>
                    </a:cubicBezTo>
                    <a:cubicBezTo>
                      <a:pt x="101998" y="7654"/>
                      <a:pt x="95153" y="63"/>
                      <a:pt x="81864" y="63"/>
                    </a:cubicBezTo>
                    <a:cubicBezTo>
                      <a:pt x="51663" y="63"/>
                      <a:pt x="33140" y="35363"/>
                      <a:pt x="33140" y="43335"/>
                    </a:cubicBezTo>
                    <a:cubicBezTo>
                      <a:pt x="33140" y="45232"/>
                      <a:pt x="34348" y="47510"/>
                      <a:pt x="37972" y="47510"/>
                    </a:cubicBezTo>
                    <a:cubicBezTo>
                      <a:pt x="41596" y="47510"/>
                      <a:pt x="42402" y="45612"/>
                      <a:pt x="43207" y="43335"/>
                    </a:cubicBezTo>
                    <a:cubicBezTo>
                      <a:pt x="50858" y="25874"/>
                      <a:pt x="74213" y="25494"/>
                      <a:pt x="77435" y="25494"/>
                    </a:cubicBezTo>
                    <a:cubicBezTo>
                      <a:pt x="85891" y="25494"/>
                      <a:pt x="93542" y="28151"/>
                      <a:pt x="102804" y="31188"/>
                    </a:cubicBezTo>
                    <a:cubicBezTo>
                      <a:pt x="118911" y="36882"/>
                      <a:pt x="123340" y="36882"/>
                      <a:pt x="133810" y="36882"/>
                    </a:cubicBezTo>
                    <a:cubicBezTo>
                      <a:pt x="119314" y="53204"/>
                      <a:pt x="85488" y="80533"/>
                      <a:pt x="77838" y="86606"/>
                    </a:cubicBezTo>
                    <a:lnTo>
                      <a:pt x="41596" y="118491"/>
                    </a:lnTo>
                    <a:cubicBezTo>
                      <a:pt x="14214" y="143922"/>
                      <a:pt x="120" y="165558"/>
                      <a:pt x="120" y="168215"/>
                    </a:cubicBezTo>
                    <a:cubicBezTo>
                      <a:pt x="120" y="172011"/>
                      <a:pt x="4147" y="172011"/>
                      <a:pt x="4952" y="172011"/>
                    </a:cubicBezTo>
                    <a:cubicBezTo>
                      <a:pt x="8174" y="172011"/>
                      <a:pt x="8979" y="171252"/>
                      <a:pt x="11395" y="167076"/>
                    </a:cubicBezTo>
                    <a:cubicBezTo>
                      <a:pt x="20657" y="153791"/>
                      <a:pt x="32737" y="143543"/>
                      <a:pt x="45623" y="143543"/>
                    </a:cubicBezTo>
                    <a:cubicBezTo>
                      <a:pt x="54885" y="143543"/>
                      <a:pt x="58911" y="146959"/>
                      <a:pt x="68979" y="157967"/>
                    </a:cubicBezTo>
                    <a:cubicBezTo>
                      <a:pt x="75824" y="165938"/>
                      <a:pt x="83072" y="172011"/>
                      <a:pt x="94750" y="172011"/>
                    </a:cubicBezTo>
                    <a:cubicBezTo>
                      <a:pt x="134616" y="172011"/>
                      <a:pt x="157971" y="123805"/>
                      <a:pt x="157971" y="113556"/>
                    </a:cubicBezTo>
                    <a:cubicBezTo>
                      <a:pt x="157971" y="111658"/>
                      <a:pt x="156360" y="109760"/>
                      <a:pt x="153139" y="109760"/>
                    </a:cubicBezTo>
                    <a:cubicBezTo>
                      <a:pt x="149515" y="109760"/>
                      <a:pt x="148709" y="112038"/>
                      <a:pt x="147501" y="114695"/>
                    </a:cubicBezTo>
                    <a:cubicBezTo>
                      <a:pt x="138240" y="139367"/>
                      <a:pt x="112468" y="146579"/>
                      <a:pt x="99180" y="146579"/>
                    </a:cubicBezTo>
                    <a:cubicBezTo>
                      <a:pt x="91126" y="146579"/>
                      <a:pt x="83878" y="144302"/>
                      <a:pt x="75421" y="141645"/>
                    </a:cubicBezTo>
                    <a:cubicBezTo>
                      <a:pt x="61730" y="136710"/>
                      <a:pt x="55690" y="135192"/>
                      <a:pt x="47234" y="135192"/>
                    </a:cubicBezTo>
                    <a:cubicBezTo>
                      <a:pt x="46428" y="135192"/>
                      <a:pt x="39985" y="135192"/>
                      <a:pt x="36361" y="1363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5B7AC96-1454-847A-0EE6-7D339556A207}"/>
                  </a:ext>
                </a:extLst>
              </p14:cNvPr>
              <p14:cNvContentPartPr/>
              <p14:nvPr/>
            </p14:nvContentPartPr>
            <p14:xfrm rot="20790222">
              <a:off x="2037159" y="2935192"/>
              <a:ext cx="1439280" cy="1190015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5B7AC96-1454-847A-0EE6-7D339556A20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 rot="20790222">
                <a:off x="2019159" y="2917194"/>
                <a:ext cx="1474920" cy="1225651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F520A7F-5C06-494C-3918-3F050720BA84}"/>
              </a:ext>
            </a:extLst>
          </p:cNvPr>
          <p:cNvGrpSpPr/>
          <p:nvPr/>
        </p:nvGrpSpPr>
        <p:grpSpPr>
          <a:xfrm>
            <a:off x="6287580" y="1723325"/>
            <a:ext cx="5516875" cy="1569660"/>
            <a:chOff x="6287580" y="1723325"/>
            <a:chExt cx="5516875" cy="1569660"/>
          </a:xfrm>
        </p:grpSpPr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887DE0E4-06C7-0C72-F55F-DA170E837905}"/>
                </a:ext>
              </a:extLst>
            </p:cNvPr>
            <p:cNvSpPr txBox="1"/>
            <p:nvPr/>
          </p:nvSpPr>
          <p:spPr>
            <a:xfrm>
              <a:off x="6287580" y="1723325"/>
              <a:ext cx="5516875" cy="1569660"/>
            </a:xfrm>
            <a:prstGeom prst="rect">
              <a:avLst/>
            </a:prstGeom>
            <a:solidFill>
              <a:srgbClr val="DB434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Ordered spaces and continuous </a:t>
              </a:r>
              <a:r>
                <a:rPr lang="en-GB" sz="3200" b="1" i="1">
                  <a:solidFill>
                    <a:schemeClr val="bg1"/>
                  </a:solidFill>
                  <a:cs typeface="Courier New" panose="02070309020205020404" pitchFamily="49" charset="0"/>
                </a:rPr>
                <a:t>monotone</a:t>
              </a:r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 functions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48CFC576-BF67-9BDC-6DD6-04E9E85A50A5}"/>
                </a:ext>
              </a:extLst>
            </p:cNvPr>
            <p:cNvSpPr txBox="1"/>
            <p:nvPr/>
          </p:nvSpPr>
          <p:spPr>
            <a:xfrm>
              <a:off x="6287581" y="1723325"/>
              <a:ext cx="5516874" cy="584775"/>
            </a:xfrm>
            <a:prstGeom prst="rect">
              <a:avLst/>
            </a:prstGeom>
            <a:solidFill>
              <a:srgbClr val="DB434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372" name="Group 371" descr="\documentclass{article}&#10;\usepackage{amsmath}&#10;\usepackage[mathcal]{euscript}&#10;\DeclareMathOperator{\Opens}{\mathcal{O}\!\!}&#10;\pagestyle{empty}&#10;&#10;%categories:&#10;\newcommand{\Frame}{\mathbf{Frm}}&#10;\newcommand{\Top}{\mathbf{Top}}&#10;\begin{document}&#10;&#10;&#10;$\mathbf{OrdTop}$&#10;&#10;&#10;\end{document}&#10;" title="IguanaTex Vector Display">
              <a:extLst>
                <a:ext uri="{FF2B5EF4-FFF2-40B4-BE49-F238E27FC236}">
                  <a16:creationId xmlns:a16="http://schemas.microsoft.com/office/drawing/2014/main" id="{E40F3867-6F72-7D67-F117-1337DB2D9678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>
              <a:off x="6424541" y="1866721"/>
              <a:ext cx="1535124" cy="360748"/>
              <a:chOff x="9858992" y="5264277"/>
              <a:chExt cx="1535124" cy="360748"/>
            </a:xfrm>
          </p:grpSpPr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74B83EB1-5419-C657-E7B0-15763827540F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9858992" y="5264277"/>
                <a:ext cx="297588" cy="286656"/>
              </a:xfrm>
              <a:custGeom>
                <a:avLst/>
                <a:gdLst>
                  <a:gd name="connsiteX0" fmla="*/ 297665 w 297588"/>
                  <a:gd name="connsiteY0" fmla="*/ 145010 h 286656"/>
                  <a:gd name="connsiteX1" fmla="*/ 149073 w 297588"/>
                  <a:gd name="connsiteY1" fmla="*/ 63 h 286656"/>
                  <a:gd name="connsiteX2" fmla="*/ 77 w 297588"/>
                  <a:gd name="connsiteY2" fmla="*/ 145010 h 286656"/>
                  <a:gd name="connsiteX3" fmla="*/ 148668 w 297588"/>
                  <a:gd name="connsiteY3" fmla="*/ 286719 h 286656"/>
                  <a:gd name="connsiteX4" fmla="*/ 297665 w 297588"/>
                  <a:gd name="connsiteY4" fmla="*/ 145010 h 286656"/>
                  <a:gd name="connsiteX5" fmla="*/ 148668 w 297588"/>
                  <a:gd name="connsiteY5" fmla="*/ 269714 h 286656"/>
                  <a:gd name="connsiteX6" fmla="*/ 78624 w 297588"/>
                  <a:gd name="connsiteY6" fmla="*/ 227606 h 286656"/>
                  <a:gd name="connsiteX7" fmla="*/ 62024 w 297588"/>
                  <a:gd name="connsiteY7" fmla="*/ 138937 h 286656"/>
                  <a:gd name="connsiteX8" fmla="*/ 81053 w 297588"/>
                  <a:gd name="connsiteY8" fmla="*/ 51078 h 286656"/>
                  <a:gd name="connsiteX9" fmla="*/ 148668 w 297588"/>
                  <a:gd name="connsiteY9" fmla="*/ 16258 h 286656"/>
                  <a:gd name="connsiteX10" fmla="*/ 218713 w 297588"/>
                  <a:gd name="connsiteY10" fmla="*/ 54317 h 286656"/>
                  <a:gd name="connsiteX11" fmla="*/ 235718 w 297588"/>
                  <a:gd name="connsiteY11" fmla="*/ 138937 h 286656"/>
                  <a:gd name="connsiteX12" fmla="*/ 217093 w 297588"/>
                  <a:gd name="connsiteY12" fmla="*/ 231250 h 286656"/>
                  <a:gd name="connsiteX13" fmla="*/ 148668 w 297588"/>
                  <a:gd name="connsiteY13" fmla="*/ 269714 h 28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7588" h="286656">
                    <a:moveTo>
                      <a:pt x="297665" y="145010"/>
                    </a:moveTo>
                    <a:cubicBezTo>
                      <a:pt x="297665" y="57556"/>
                      <a:pt x="238957" y="63"/>
                      <a:pt x="149073" y="63"/>
                    </a:cubicBezTo>
                    <a:cubicBezTo>
                      <a:pt x="56355" y="63"/>
                      <a:pt x="77" y="59985"/>
                      <a:pt x="77" y="145010"/>
                    </a:cubicBezTo>
                    <a:cubicBezTo>
                      <a:pt x="77" y="228821"/>
                      <a:pt x="56760" y="286719"/>
                      <a:pt x="148668" y="286719"/>
                    </a:cubicBezTo>
                    <a:cubicBezTo>
                      <a:pt x="241791" y="286719"/>
                      <a:pt x="297665" y="228011"/>
                      <a:pt x="297665" y="145010"/>
                    </a:cubicBezTo>
                    <a:close/>
                    <a:moveTo>
                      <a:pt x="148668" y="269714"/>
                    </a:moveTo>
                    <a:cubicBezTo>
                      <a:pt x="124780" y="269714"/>
                      <a:pt x="95224" y="258377"/>
                      <a:pt x="78624" y="227606"/>
                    </a:cubicBezTo>
                    <a:cubicBezTo>
                      <a:pt x="65263" y="202504"/>
                      <a:pt x="62024" y="173757"/>
                      <a:pt x="62024" y="138937"/>
                    </a:cubicBezTo>
                    <a:cubicBezTo>
                      <a:pt x="62024" y="113025"/>
                      <a:pt x="63238" y="78610"/>
                      <a:pt x="81053" y="51078"/>
                    </a:cubicBezTo>
                    <a:cubicBezTo>
                      <a:pt x="97653" y="26380"/>
                      <a:pt x="124780" y="16258"/>
                      <a:pt x="148668" y="16258"/>
                    </a:cubicBezTo>
                    <a:cubicBezTo>
                      <a:pt x="174581" y="16258"/>
                      <a:pt x="202518" y="27595"/>
                      <a:pt x="218713" y="54317"/>
                    </a:cubicBezTo>
                    <a:cubicBezTo>
                      <a:pt x="234098" y="80229"/>
                      <a:pt x="235718" y="111405"/>
                      <a:pt x="235718" y="138937"/>
                    </a:cubicBezTo>
                    <a:cubicBezTo>
                      <a:pt x="235718" y="167279"/>
                      <a:pt x="234098" y="203313"/>
                      <a:pt x="217093" y="231250"/>
                    </a:cubicBezTo>
                    <a:cubicBezTo>
                      <a:pt x="198874" y="260807"/>
                      <a:pt x="170532" y="269714"/>
                      <a:pt x="148668" y="2697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0A419FD4-DFED-DDA7-3BCB-FB0D675C5FD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0197831" y="5364282"/>
                <a:ext cx="163977" cy="182196"/>
              </a:xfrm>
              <a:custGeom>
                <a:avLst/>
                <a:gdLst>
                  <a:gd name="connsiteX0" fmla="*/ 67296 w 163977"/>
                  <a:gd name="connsiteY0" fmla="*/ 45814 h 182196"/>
                  <a:gd name="connsiteX1" fmla="*/ 67296 w 163977"/>
                  <a:gd name="connsiteY1" fmla="*/ 63 h 182196"/>
                  <a:gd name="connsiteX2" fmla="*/ 85 w 163977"/>
                  <a:gd name="connsiteY2" fmla="*/ 3302 h 182196"/>
                  <a:gd name="connsiteX3" fmla="*/ 85 w 163977"/>
                  <a:gd name="connsiteY3" fmla="*/ 22331 h 182196"/>
                  <a:gd name="connsiteX4" fmla="*/ 28022 w 163977"/>
                  <a:gd name="connsiteY4" fmla="*/ 38122 h 182196"/>
                  <a:gd name="connsiteX5" fmla="*/ 28022 w 163977"/>
                  <a:gd name="connsiteY5" fmla="*/ 163230 h 182196"/>
                  <a:gd name="connsiteX6" fmla="*/ 85 w 163977"/>
                  <a:gd name="connsiteY6" fmla="*/ 163230 h 182196"/>
                  <a:gd name="connsiteX7" fmla="*/ 85 w 163977"/>
                  <a:gd name="connsiteY7" fmla="*/ 182260 h 182196"/>
                  <a:gd name="connsiteX8" fmla="*/ 51100 w 163977"/>
                  <a:gd name="connsiteY8" fmla="*/ 181045 h 182196"/>
                  <a:gd name="connsiteX9" fmla="*/ 106974 w 163977"/>
                  <a:gd name="connsiteY9" fmla="*/ 182260 h 182196"/>
                  <a:gd name="connsiteX10" fmla="*/ 106974 w 163977"/>
                  <a:gd name="connsiteY10" fmla="*/ 163230 h 182196"/>
                  <a:gd name="connsiteX11" fmla="*/ 71749 w 163977"/>
                  <a:gd name="connsiteY11" fmla="*/ 163230 h 182196"/>
                  <a:gd name="connsiteX12" fmla="*/ 71749 w 163977"/>
                  <a:gd name="connsiteY12" fmla="*/ 92376 h 182196"/>
                  <a:gd name="connsiteX13" fmla="*/ 122360 w 163977"/>
                  <a:gd name="connsiteY13" fmla="*/ 14639 h 182196"/>
                  <a:gd name="connsiteX14" fmla="*/ 114667 w 163977"/>
                  <a:gd name="connsiteY14" fmla="*/ 33263 h 182196"/>
                  <a:gd name="connsiteX15" fmla="*/ 139365 w 163977"/>
                  <a:gd name="connsiteY15" fmla="*/ 57961 h 182196"/>
                  <a:gd name="connsiteX16" fmla="*/ 164062 w 163977"/>
                  <a:gd name="connsiteY16" fmla="*/ 33263 h 182196"/>
                  <a:gd name="connsiteX17" fmla="*/ 121145 w 163977"/>
                  <a:gd name="connsiteY17" fmla="*/ 63 h 182196"/>
                  <a:gd name="connsiteX18" fmla="*/ 67296 w 163977"/>
                  <a:gd name="connsiteY18" fmla="*/ 45814 h 18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3977" h="182196">
                    <a:moveTo>
                      <a:pt x="67296" y="45814"/>
                    </a:moveTo>
                    <a:lnTo>
                      <a:pt x="67296" y="63"/>
                    </a:lnTo>
                    <a:lnTo>
                      <a:pt x="85" y="3302"/>
                    </a:lnTo>
                    <a:lnTo>
                      <a:pt x="85" y="22331"/>
                    </a:lnTo>
                    <a:cubicBezTo>
                      <a:pt x="25188" y="22331"/>
                      <a:pt x="28022" y="22331"/>
                      <a:pt x="28022" y="38122"/>
                    </a:cubicBezTo>
                    <a:lnTo>
                      <a:pt x="28022" y="163230"/>
                    </a:lnTo>
                    <a:lnTo>
                      <a:pt x="85" y="163230"/>
                    </a:lnTo>
                    <a:lnTo>
                      <a:pt x="85" y="182260"/>
                    </a:lnTo>
                    <a:cubicBezTo>
                      <a:pt x="14256" y="181855"/>
                      <a:pt x="32476" y="181045"/>
                      <a:pt x="51100" y="181045"/>
                    </a:cubicBezTo>
                    <a:cubicBezTo>
                      <a:pt x="66486" y="181045"/>
                      <a:pt x="92398" y="181045"/>
                      <a:pt x="106974" y="182260"/>
                    </a:cubicBezTo>
                    <a:lnTo>
                      <a:pt x="106974" y="163230"/>
                    </a:lnTo>
                    <a:lnTo>
                      <a:pt x="71749" y="163230"/>
                    </a:lnTo>
                    <a:lnTo>
                      <a:pt x="71749" y="92376"/>
                    </a:lnTo>
                    <a:cubicBezTo>
                      <a:pt x="71749" y="64034"/>
                      <a:pt x="81871" y="14639"/>
                      <a:pt x="122360" y="14639"/>
                    </a:cubicBezTo>
                    <a:cubicBezTo>
                      <a:pt x="121955" y="15043"/>
                      <a:pt x="114667" y="21522"/>
                      <a:pt x="114667" y="33263"/>
                    </a:cubicBezTo>
                    <a:cubicBezTo>
                      <a:pt x="114667" y="49863"/>
                      <a:pt x="127623" y="57961"/>
                      <a:pt x="139365" y="57961"/>
                    </a:cubicBezTo>
                    <a:cubicBezTo>
                      <a:pt x="151106" y="57961"/>
                      <a:pt x="164062" y="49458"/>
                      <a:pt x="164062" y="33263"/>
                    </a:cubicBezTo>
                    <a:cubicBezTo>
                      <a:pt x="164062" y="11804"/>
                      <a:pt x="142199" y="63"/>
                      <a:pt x="121145" y="63"/>
                    </a:cubicBezTo>
                    <a:cubicBezTo>
                      <a:pt x="92803" y="63"/>
                      <a:pt x="76608" y="20307"/>
                      <a:pt x="67296" y="458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FBF1FADC-1B7C-78CC-60B2-DEBD3D235A4C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10389992" y="5265491"/>
                <a:ext cx="227948" cy="283417"/>
              </a:xfrm>
              <a:custGeom>
                <a:avLst/>
                <a:gdLst>
                  <a:gd name="connsiteX0" fmla="*/ 153945 w 227948"/>
                  <a:gd name="connsiteY0" fmla="*/ 263641 h 283417"/>
                  <a:gd name="connsiteX1" fmla="*/ 153945 w 227948"/>
                  <a:gd name="connsiteY1" fmla="*/ 283480 h 283417"/>
                  <a:gd name="connsiteX2" fmla="*/ 228038 w 227948"/>
                  <a:gd name="connsiteY2" fmla="*/ 281051 h 283417"/>
                  <a:gd name="connsiteX3" fmla="*/ 228038 w 227948"/>
                  <a:gd name="connsiteY3" fmla="*/ 262021 h 283417"/>
                  <a:gd name="connsiteX4" fmla="*/ 200102 w 227948"/>
                  <a:gd name="connsiteY4" fmla="*/ 246231 h 283417"/>
                  <a:gd name="connsiteX5" fmla="*/ 200102 w 227948"/>
                  <a:gd name="connsiteY5" fmla="*/ 63 h 283417"/>
                  <a:gd name="connsiteX6" fmla="*/ 128438 w 227948"/>
                  <a:gd name="connsiteY6" fmla="*/ 3302 h 283417"/>
                  <a:gd name="connsiteX7" fmla="*/ 128438 w 227948"/>
                  <a:gd name="connsiteY7" fmla="*/ 22331 h 283417"/>
                  <a:gd name="connsiteX8" fmla="*/ 156374 w 227948"/>
                  <a:gd name="connsiteY8" fmla="*/ 38122 h 283417"/>
                  <a:gd name="connsiteX9" fmla="*/ 156374 w 227948"/>
                  <a:gd name="connsiteY9" fmla="*/ 117074 h 283417"/>
                  <a:gd name="connsiteX10" fmla="*/ 101715 w 227948"/>
                  <a:gd name="connsiteY10" fmla="*/ 98854 h 283417"/>
                  <a:gd name="connsiteX11" fmla="*/ 90 w 227948"/>
                  <a:gd name="connsiteY11" fmla="*/ 191572 h 283417"/>
                  <a:gd name="connsiteX12" fmla="*/ 97262 w 227948"/>
                  <a:gd name="connsiteY12" fmla="*/ 283480 h 283417"/>
                  <a:gd name="connsiteX13" fmla="*/ 153945 w 227948"/>
                  <a:gd name="connsiteY13" fmla="*/ 263641 h 283417"/>
                  <a:gd name="connsiteX14" fmla="*/ 153945 w 227948"/>
                  <a:gd name="connsiteY14" fmla="*/ 138127 h 283417"/>
                  <a:gd name="connsiteX15" fmla="*/ 153945 w 227948"/>
                  <a:gd name="connsiteY15" fmla="*/ 239348 h 283417"/>
                  <a:gd name="connsiteX16" fmla="*/ 101310 w 227948"/>
                  <a:gd name="connsiteY16" fmla="*/ 268904 h 283417"/>
                  <a:gd name="connsiteX17" fmla="*/ 51915 w 227948"/>
                  <a:gd name="connsiteY17" fmla="*/ 191572 h 283417"/>
                  <a:gd name="connsiteX18" fmla="*/ 62442 w 227948"/>
                  <a:gd name="connsiteY18" fmla="*/ 134483 h 283417"/>
                  <a:gd name="connsiteX19" fmla="*/ 105764 w 227948"/>
                  <a:gd name="connsiteY19" fmla="*/ 113430 h 283417"/>
                  <a:gd name="connsiteX20" fmla="*/ 153945 w 227948"/>
                  <a:gd name="connsiteY20" fmla="*/ 138127 h 283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7948" h="283417">
                    <a:moveTo>
                      <a:pt x="153945" y="263641"/>
                    </a:moveTo>
                    <a:lnTo>
                      <a:pt x="153945" y="283480"/>
                    </a:lnTo>
                    <a:lnTo>
                      <a:pt x="228038" y="281051"/>
                    </a:lnTo>
                    <a:lnTo>
                      <a:pt x="228038" y="262021"/>
                    </a:lnTo>
                    <a:cubicBezTo>
                      <a:pt x="202936" y="262021"/>
                      <a:pt x="200102" y="262021"/>
                      <a:pt x="200102" y="246231"/>
                    </a:cubicBezTo>
                    <a:lnTo>
                      <a:pt x="200102" y="63"/>
                    </a:lnTo>
                    <a:lnTo>
                      <a:pt x="128438" y="3302"/>
                    </a:lnTo>
                    <a:lnTo>
                      <a:pt x="128438" y="22331"/>
                    </a:lnTo>
                    <a:cubicBezTo>
                      <a:pt x="153540" y="22331"/>
                      <a:pt x="156374" y="22331"/>
                      <a:pt x="156374" y="38122"/>
                    </a:cubicBezTo>
                    <a:lnTo>
                      <a:pt x="156374" y="117074"/>
                    </a:lnTo>
                    <a:cubicBezTo>
                      <a:pt x="136130" y="101283"/>
                      <a:pt x="115076" y="98854"/>
                      <a:pt x="101715" y="98854"/>
                    </a:cubicBezTo>
                    <a:cubicBezTo>
                      <a:pt x="42603" y="98854"/>
                      <a:pt x="90" y="134483"/>
                      <a:pt x="90" y="191572"/>
                    </a:cubicBezTo>
                    <a:cubicBezTo>
                      <a:pt x="90" y="245016"/>
                      <a:pt x="37339" y="283480"/>
                      <a:pt x="97262" y="283480"/>
                    </a:cubicBezTo>
                    <a:cubicBezTo>
                      <a:pt x="121959" y="283480"/>
                      <a:pt x="141394" y="273763"/>
                      <a:pt x="153945" y="263641"/>
                    </a:cubicBezTo>
                    <a:close/>
                    <a:moveTo>
                      <a:pt x="153945" y="138127"/>
                    </a:moveTo>
                    <a:lnTo>
                      <a:pt x="153945" y="239348"/>
                    </a:lnTo>
                    <a:cubicBezTo>
                      <a:pt x="148682" y="246636"/>
                      <a:pt x="132081" y="268904"/>
                      <a:pt x="101310" y="268904"/>
                    </a:cubicBezTo>
                    <a:cubicBezTo>
                      <a:pt x="51915" y="268904"/>
                      <a:pt x="51915" y="219914"/>
                      <a:pt x="51915" y="191572"/>
                    </a:cubicBezTo>
                    <a:cubicBezTo>
                      <a:pt x="51915" y="172137"/>
                      <a:pt x="51915" y="150274"/>
                      <a:pt x="62442" y="134483"/>
                    </a:cubicBezTo>
                    <a:cubicBezTo>
                      <a:pt x="74183" y="117478"/>
                      <a:pt x="93213" y="113430"/>
                      <a:pt x="105764" y="113430"/>
                    </a:cubicBezTo>
                    <a:cubicBezTo>
                      <a:pt x="128842" y="113430"/>
                      <a:pt x="145038" y="126386"/>
                      <a:pt x="153945" y="1381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496679F-AAE1-D34F-D2C9-121433E5771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0650284" y="5273184"/>
                <a:ext cx="289490" cy="273295"/>
              </a:xfrm>
              <a:custGeom>
                <a:avLst/>
                <a:gdLst>
                  <a:gd name="connsiteX0" fmla="*/ 281084 w 289490"/>
                  <a:gd name="connsiteY0" fmla="*/ 63 h 273295"/>
                  <a:gd name="connsiteX1" fmla="*/ 8599 w 289490"/>
                  <a:gd name="connsiteY1" fmla="*/ 63 h 273295"/>
                  <a:gd name="connsiteX2" fmla="*/ 96 w 289490"/>
                  <a:gd name="connsiteY2" fmla="*/ 97639 h 273295"/>
                  <a:gd name="connsiteX3" fmla="*/ 19126 w 289490"/>
                  <a:gd name="connsiteY3" fmla="*/ 97639 h 273295"/>
                  <a:gd name="connsiteX4" fmla="*/ 85122 w 289490"/>
                  <a:gd name="connsiteY4" fmla="*/ 19092 h 273295"/>
                  <a:gd name="connsiteX5" fmla="*/ 116297 w 289490"/>
                  <a:gd name="connsiteY5" fmla="*/ 19092 h 273295"/>
                  <a:gd name="connsiteX6" fmla="*/ 116297 w 289490"/>
                  <a:gd name="connsiteY6" fmla="*/ 254328 h 273295"/>
                  <a:gd name="connsiteX7" fmla="*/ 54351 w 289490"/>
                  <a:gd name="connsiteY7" fmla="*/ 254328 h 273295"/>
                  <a:gd name="connsiteX8" fmla="*/ 54351 w 289490"/>
                  <a:gd name="connsiteY8" fmla="*/ 273358 h 273295"/>
                  <a:gd name="connsiteX9" fmla="*/ 145044 w 289490"/>
                  <a:gd name="connsiteY9" fmla="*/ 272143 h 273295"/>
                  <a:gd name="connsiteX10" fmla="*/ 235738 w 289490"/>
                  <a:gd name="connsiteY10" fmla="*/ 273358 h 273295"/>
                  <a:gd name="connsiteX11" fmla="*/ 235738 w 289490"/>
                  <a:gd name="connsiteY11" fmla="*/ 254328 h 273295"/>
                  <a:gd name="connsiteX12" fmla="*/ 173791 w 289490"/>
                  <a:gd name="connsiteY12" fmla="*/ 254328 h 273295"/>
                  <a:gd name="connsiteX13" fmla="*/ 173791 w 289490"/>
                  <a:gd name="connsiteY13" fmla="*/ 19092 h 273295"/>
                  <a:gd name="connsiteX14" fmla="*/ 204562 w 289490"/>
                  <a:gd name="connsiteY14" fmla="*/ 19092 h 273295"/>
                  <a:gd name="connsiteX15" fmla="*/ 270557 w 289490"/>
                  <a:gd name="connsiteY15" fmla="*/ 97639 h 273295"/>
                  <a:gd name="connsiteX16" fmla="*/ 289587 w 289490"/>
                  <a:gd name="connsiteY16" fmla="*/ 97639 h 273295"/>
                  <a:gd name="connsiteX17" fmla="*/ 281084 w 289490"/>
                  <a:gd name="connsiteY17" fmla="*/ 63 h 27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9490" h="273295">
                    <a:moveTo>
                      <a:pt x="281084" y="63"/>
                    </a:moveTo>
                    <a:lnTo>
                      <a:pt x="8599" y="63"/>
                    </a:lnTo>
                    <a:lnTo>
                      <a:pt x="96" y="97639"/>
                    </a:lnTo>
                    <a:lnTo>
                      <a:pt x="19126" y="97639"/>
                    </a:lnTo>
                    <a:cubicBezTo>
                      <a:pt x="22770" y="51888"/>
                      <a:pt x="26819" y="19092"/>
                      <a:pt x="85122" y="19092"/>
                    </a:cubicBezTo>
                    <a:lnTo>
                      <a:pt x="116297" y="19092"/>
                    </a:lnTo>
                    <a:lnTo>
                      <a:pt x="116297" y="254328"/>
                    </a:lnTo>
                    <a:lnTo>
                      <a:pt x="54351" y="254328"/>
                    </a:lnTo>
                    <a:lnTo>
                      <a:pt x="54351" y="273358"/>
                    </a:lnTo>
                    <a:cubicBezTo>
                      <a:pt x="76214" y="272143"/>
                      <a:pt x="121156" y="272143"/>
                      <a:pt x="145044" y="272143"/>
                    </a:cubicBezTo>
                    <a:cubicBezTo>
                      <a:pt x="168932" y="272143"/>
                      <a:pt x="213874" y="272143"/>
                      <a:pt x="235738" y="273358"/>
                    </a:cubicBezTo>
                    <a:lnTo>
                      <a:pt x="235738" y="254328"/>
                    </a:lnTo>
                    <a:lnTo>
                      <a:pt x="173791" y="254328"/>
                    </a:lnTo>
                    <a:lnTo>
                      <a:pt x="173791" y="19092"/>
                    </a:lnTo>
                    <a:lnTo>
                      <a:pt x="204562" y="19092"/>
                    </a:lnTo>
                    <a:cubicBezTo>
                      <a:pt x="262460" y="19092"/>
                      <a:pt x="266509" y="51483"/>
                      <a:pt x="270557" y="97639"/>
                    </a:cubicBezTo>
                    <a:lnTo>
                      <a:pt x="289587" y="97639"/>
                    </a:lnTo>
                    <a:lnTo>
                      <a:pt x="281084" y="63"/>
                    </a:ln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9C08EF56-991F-1EAE-0E03-D884ADB1EAC9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10931338" y="5363068"/>
                <a:ext cx="206489" cy="185840"/>
              </a:xfrm>
              <a:custGeom>
                <a:avLst/>
                <a:gdLst>
                  <a:gd name="connsiteX0" fmla="*/ 206593 w 206489"/>
                  <a:gd name="connsiteY0" fmla="*/ 95210 h 185840"/>
                  <a:gd name="connsiteX1" fmla="*/ 103348 w 206489"/>
                  <a:gd name="connsiteY1" fmla="*/ 63 h 185840"/>
                  <a:gd name="connsiteX2" fmla="*/ 103 w 206489"/>
                  <a:gd name="connsiteY2" fmla="*/ 95210 h 185840"/>
                  <a:gd name="connsiteX3" fmla="*/ 103348 w 206489"/>
                  <a:gd name="connsiteY3" fmla="*/ 185903 h 185840"/>
                  <a:gd name="connsiteX4" fmla="*/ 206593 w 206489"/>
                  <a:gd name="connsiteY4" fmla="*/ 95210 h 185840"/>
                  <a:gd name="connsiteX5" fmla="*/ 103348 w 206489"/>
                  <a:gd name="connsiteY5" fmla="*/ 169708 h 185840"/>
                  <a:gd name="connsiteX6" fmla="*/ 51928 w 206489"/>
                  <a:gd name="connsiteY6" fmla="*/ 90756 h 185840"/>
                  <a:gd name="connsiteX7" fmla="*/ 58811 w 206489"/>
                  <a:gd name="connsiteY7" fmla="*/ 38122 h 185840"/>
                  <a:gd name="connsiteX8" fmla="*/ 103348 w 206489"/>
                  <a:gd name="connsiteY8" fmla="*/ 14639 h 185840"/>
                  <a:gd name="connsiteX9" fmla="*/ 146266 w 206489"/>
                  <a:gd name="connsiteY9" fmla="*/ 35287 h 185840"/>
                  <a:gd name="connsiteX10" fmla="*/ 154768 w 206489"/>
                  <a:gd name="connsiteY10" fmla="*/ 90756 h 185840"/>
                  <a:gd name="connsiteX11" fmla="*/ 103348 w 206489"/>
                  <a:gd name="connsiteY11" fmla="*/ 169708 h 1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489" h="185840">
                    <a:moveTo>
                      <a:pt x="206593" y="95210"/>
                    </a:moveTo>
                    <a:cubicBezTo>
                      <a:pt x="206593" y="40956"/>
                      <a:pt x="169344" y="63"/>
                      <a:pt x="103348" y="63"/>
                    </a:cubicBezTo>
                    <a:cubicBezTo>
                      <a:pt x="36948" y="63"/>
                      <a:pt x="103" y="41361"/>
                      <a:pt x="103" y="95210"/>
                    </a:cubicBezTo>
                    <a:cubicBezTo>
                      <a:pt x="103" y="145415"/>
                      <a:pt x="35733" y="185903"/>
                      <a:pt x="103348" y="185903"/>
                    </a:cubicBezTo>
                    <a:cubicBezTo>
                      <a:pt x="171368" y="185903"/>
                      <a:pt x="206593" y="145010"/>
                      <a:pt x="206593" y="95210"/>
                    </a:cubicBezTo>
                    <a:close/>
                    <a:moveTo>
                      <a:pt x="103348" y="169708"/>
                    </a:moveTo>
                    <a:cubicBezTo>
                      <a:pt x="51928" y="169708"/>
                      <a:pt x="51928" y="125981"/>
                      <a:pt x="51928" y="90756"/>
                    </a:cubicBezTo>
                    <a:cubicBezTo>
                      <a:pt x="51928" y="72537"/>
                      <a:pt x="51928" y="51888"/>
                      <a:pt x="58811" y="38122"/>
                    </a:cubicBezTo>
                    <a:cubicBezTo>
                      <a:pt x="66504" y="23141"/>
                      <a:pt x="83509" y="14639"/>
                      <a:pt x="103348" y="14639"/>
                    </a:cubicBezTo>
                    <a:cubicBezTo>
                      <a:pt x="120353" y="14639"/>
                      <a:pt x="137358" y="21117"/>
                      <a:pt x="146266" y="35287"/>
                    </a:cubicBezTo>
                    <a:cubicBezTo>
                      <a:pt x="154768" y="49053"/>
                      <a:pt x="154768" y="71322"/>
                      <a:pt x="154768" y="90756"/>
                    </a:cubicBezTo>
                    <a:cubicBezTo>
                      <a:pt x="154768" y="125981"/>
                      <a:pt x="154768" y="169708"/>
                      <a:pt x="103348" y="1697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351D0F0A-B567-2867-ECE3-84372788A38F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1166168" y="5364282"/>
                <a:ext cx="227948" cy="260743"/>
              </a:xfrm>
              <a:custGeom>
                <a:avLst/>
                <a:gdLst>
                  <a:gd name="connsiteX0" fmla="*/ 74202 w 227948"/>
                  <a:gd name="connsiteY0" fmla="*/ 49053 h 260743"/>
                  <a:gd name="connsiteX1" fmla="*/ 80276 w 227948"/>
                  <a:gd name="connsiteY1" fmla="*/ 35287 h 260743"/>
                  <a:gd name="connsiteX2" fmla="*/ 126432 w 227948"/>
                  <a:gd name="connsiteY2" fmla="*/ 16258 h 260743"/>
                  <a:gd name="connsiteX3" fmla="*/ 176233 w 227948"/>
                  <a:gd name="connsiteY3" fmla="*/ 91971 h 260743"/>
                  <a:gd name="connsiteX4" fmla="*/ 121574 w 227948"/>
                  <a:gd name="connsiteY4" fmla="*/ 170113 h 260743"/>
                  <a:gd name="connsiteX5" fmla="*/ 78656 w 227948"/>
                  <a:gd name="connsiteY5" fmla="*/ 148249 h 260743"/>
                  <a:gd name="connsiteX6" fmla="*/ 74202 w 227948"/>
                  <a:gd name="connsiteY6" fmla="*/ 134888 h 260743"/>
                  <a:gd name="connsiteX7" fmla="*/ 74202 w 227948"/>
                  <a:gd name="connsiteY7" fmla="*/ 49053 h 260743"/>
                  <a:gd name="connsiteX8" fmla="*/ 74202 w 227948"/>
                  <a:gd name="connsiteY8" fmla="*/ 166469 h 260743"/>
                  <a:gd name="connsiteX9" fmla="*/ 126027 w 227948"/>
                  <a:gd name="connsiteY9" fmla="*/ 184689 h 260743"/>
                  <a:gd name="connsiteX10" fmla="*/ 228058 w 227948"/>
                  <a:gd name="connsiteY10" fmla="*/ 91971 h 260743"/>
                  <a:gd name="connsiteX11" fmla="*/ 132910 w 227948"/>
                  <a:gd name="connsiteY11" fmla="*/ 63 h 260743"/>
                  <a:gd name="connsiteX12" fmla="*/ 71773 w 227948"/>
                  <a:gd name="connsiteY12" fmla="*/ 19902 h 260743"/>
                  <a:gd name="connsiteX13" fmla="*/ 71773 w 227948"/>
                  <a:gd name="connsiteY13" fmla="*/ 63 h 260743"/>
                  <a:gd name="connsiteX14" fmla="*/ 109 w 227948"/>
                  <a:gd name="connsiteY14" fmla="*/ 3302 h 260743"/>
                  <a:gd name="connsiteX15" fmla="*/ 109 w 227948"/>
                  <a:gd name="connsiteY15" fmla="*/ 22331 h 260743"/>
                  <a:gd name="connsiteX16" fmla="*/ 28046 w 227948"/>
                  <a:gd name="connsiteY16" fmla="*/ 37717 h 260743"/>
                  <a:gd name="connsiteX17" fmla="*/ 28046 w 227948"/>
                  <a:gd name="connsiteY17" fmla="*/ 241777 h 260743"/>
                  <a:gd name="connsiteX18" fmla="*/ 109 w 227948"/>
                  <a:gd name="connsiteY18" fmla="*/ 241777 h 260743"/>
                  <a:gd name="connsiteX19" fmla="*/ 109 w 227948"/>
                  <a:gd name="connsiteY19" fmla="*/ 260807 h 260743"/>
                  <a:gd name="connsiteX20" fmla="*/ 51124 w 227948"/>
                  <a:gd name="connsiteY20" fmla="*/ 259592 h 260743"/>
                  <a:gd name="connsiteX21" fmla="*/ 102139 w 227948"/>
                  <a:gd name="connsiteY21" fmla="*/ 260807 h 260743"/>
                  <a:gd name="connsiteX22" fmla="*/ 102139 w 227948"/>
                  <a:gd name="connsiteY22" fmla="*/ 241777 h 260743"/>
                  <a:gd name="connsiteX23" fmla="*/ 74202 w 227948"/>
                  <a:gd name="connsiteY23" fmla="*/ 241777 h 260743"/>
                  <a:gd name="connsiteX24" fmla="*/ 74202 w 227948"/>
                  <a:gd name="connsiteY24" fmla="*/ 166469 h 2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7948" h="260743">
                    <a:moveTo>
                      <a:pt x="74202" y="49053"/>
                    </a:moveTo>
                    <a:cubicBezTo>
                      <a:pt x="74202" y="41361"/>
                      <a:pt x="74607" y="40956"/>
                      <a:pt x="80276" y="35287"/>
                    </a:cubicBezTo>
                    <a:cubicBezTo>
                      <a:pt x="96471" y="18687"/>
                      <a:pt x="117525" y="16258"/>
                      <a:pt x="126432" y="16258"/>
                    </a:cubicBezTo>
                    <a:cubicBezTo>
                      <a:pt x="153559" y="16258"/>
                      <a:pt x="176233" y="40956"/>
                      <a:pt x="176233" y="91971"/>
                    </a:cubicBezTo>
                    <a:cubicBezTo>
                      <a:pt x="176233" y="149059"/>
                      <a:pt x="147891" y="170113"/>
                      <a:pt x="121574" y="170113"/>
                    </a:cubicBezTo>
                    <a:cubicBezTo>
                      <a:pt x="115905" y="170113"/>
                      <a:pt x="96876" y="170113"/>
                      <a:pt x="78656" y="148249"/>
                    </a:cubicBezTo>
                    <a:cubicBezTo>
                      <a:pt x="74202" y="142986"/>
                      <a:pt x="74202" y="142581"/>
                      <a:pt x="74202" y="134888"/>
                    </a:cubicBezTo>
                    <a:lnTo>
                      <a:pt x="74202" y="49053"/>
                    </a:lnTo>
                    <a:close/>
                    <a:moveTo>
                      <a:pt x="74202" y="166469"/>
                    </a:moveTo>
                    <a:cubicBezTo>
                      <a:pt x="91612" y="180640"/>
                      <a:pt x="109427" y="184689"/>
                      <a:pt x="126027" y="184689"/>
                    </a:cubicBezTo>
                    <a:cubicBezTo>
                      <a:pt x="186760" y="184689"/>
                      <a:pt x="228058" y="148249"/>
                      <a:pt x="228058" y="91971"/>
                    </a:cubicBezTo>
                    <a:cubicBezTo>
                      <a:pt x="228058" y="38122"/>
                      <a:pt x="191213" y="63"/>
                      <a:pt x="132910" y="63"/>
                    </a:cubicBezTo>
                    <a:cubicBezTo>
                      <a:pt x="102544" y="63"/>
                      <a:pt x="81085" y="12614"/>
                      <a:pt x="71773" y="19902"/>
                    </a:cubicBezTo>
                    <a:lnTo>
                      <a:pt x="71773" y="63"/>
                    </a:lnTo>
                    <a:lnTo>
                      <a:pt x="109" y="3302"/>
                    </a:lnTo>
                    <a:lnTo>
                      <a:pt x="109" y="22331"/>
                    </a:lnTo>
                    <a:cubicBezTo>
                      <a:pt x="25212" y="22331"/>
                      <a:pt x="28046" y="22331"/>
                      <a:pt x="28046" y="37717"/>
                    </a:cubicBezTo>
                    <a:lnTo>
                      <a:pt x="28046" y="241777"/>
                    </a:lnTo>
                    <a:lnTo>
                      <a:pt x="109" y="241777"/>
                    </a:lnTo>
                    <a:lnTo>
                      <a:pt x="109" y="260807"/>
                    </a:lnTo>
                    <a:cubicBezTo>
                      <a:pt x="11446" y="260402"/>
                      <a:pt x="35739" y="259592"/>
                      <a:pt x="51124" y="259592"/>
                    </a:cubicBezTo>
                    <a:cubicBezTo>
                      <a:pt x="66915" y="259592"/>
                      <a:pt x="90803" y="260402"/>
                      <a:pt x="102139" y="260807"/>
                    </a:cubicBezTo>
                    <a:lnTo>
                      <a:pt x="102139" y="241777"/>
                    </a:lnTo>
                    <a:lnTo>
                      <a:pt x="74202" y="241777"/>
                    </a:lnTo>
                    <a:lnTo>
                      <a:pt x="74202" y="166469"/>
                    </a:lnTo>
                    <a:close/>
                  </a:path>
                </a:pathLst>
              </a:custGeom>
              <a:solidFill>
                <a:srgbClr val="000000"/>
              </a:solidFill>
              <a:ln w="401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8CC3F1A9-B2FD-557F-653D-0B731AC6450D}"/>
              </a:ext>
            </a:extLst>
          </p:cNvPr>
          <p:cNvGrpSpPr/>
          <p:nvPr/>
        </p:nvGrpSpPr>
        <p:grpSpPr>
          <a:xfrm rot="406685">
            <a:off x="6452909" y="4372037"/>
            <a:ext cx="4258636" cy="562630"/>
            <a:chOff x="6777665" y="4514850"/>
            <a:chExt cx="4258636" cy="562630"/>
          </a:xfrm>
        </p:grpSpPr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ABBC87BA-05B2-AD78-C603-50048E7FBE77}"/>
                </a:ext>
              </a:extLst>
            </p:cNvPr>
            <p:cNvSpPr/>
            <p:nvPr/>
          </p:nvSpPr>
          <p:spPr>
            <a:xfrm>
              <a:off x="6777665" y="4514850"/>
              <a:ext cx="4258636" cy="56263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4" name="Group 393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 x\leqslant y \implies g(x)\leqslant g(y)$&#10;&#10;\end{document}&#10;" title="IguanaTex Vector Display">
              <a:extLst>
                <a:ext uri="{FF2B5EF4-FFF2-40B4-BE49-F238E27FC236}">
                  <a16:creationId xmlns:a16="http://schemas.microsoft.com/office/drawing/2014/main" id="{FF1BC7EE-E6D8-8744-3A13-55DF1AA3B2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911045" y="4586512"/>
              <a:ext cx="4073690" cy="394759"/>
              <a:chOff x="5677075" y="4730915"/>
              <a:chExt cx="4073690" cy="394759"/>
            </a:xfrm>
          </p:grpSpPr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D20E472E-0B34-FC4D-7732-E7B71C2BBD0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677075" y="4852501"/>
                <a:ext cx="202130" cy="178826"/>
              </a:xfrm>
              <a:custGeom>
                <a:avLst/>
                <a:gdLst>
                  <a:gd name="connsiteX0" fmla="*/ 123871 w 202130"/>
                  <a:gd name="connsiteY0" fmla="*/ 55329 h 178826"/>
                  <a:gd name="connsiteX1" fmla="*/ 164054 w 202130"/>
                  <a:gd name="connsiteY1" fmla="*/ 8747 h 178826"/>
                  <a:gd name="connsiteX2" fmla="*/ 184348 w 202130"/>
                  <a:gd name="connsiteY2" fmla="*/ 13879 h 178826"/>
                  <a:gd name="connsiteX3" fmla="*/ 164866 w 202130"/>
                  <a:gd name="connsiteY3" fmla="*/ 35196 h 178826"/>
                  <a:gd name="connsiteX4" fmla="*/ 180289 w 202130"/>
                  <a:gd name="connsiteY4" fmla="*/ 49013 h 178826"/>
                  <a:gd name="connsiteX5" fmla="*/ 202207 w 202130"/>
                  <a:gd name="connsiteY5" fmla="*/ 26117 h 178826"/>
                  <a:gd name="connsiteX6" fmla="*/ 164460 w 202130"/>
                  <a:gd name="connsiteY6" fmla="*/ 63 h 178826"/>
                  <a:gd name="connsiteX7" fmla="*/ 121842 w 202130"/>
                  <a:gd name="connsiteY7" fmla="*/ 30065 h 178826"/>
                  <a:gd name="connsiteX8" fmla="*/ 78006 w 202130"/>
                  <a:gd name="connsiteY8" fmla="*/ 63 h 178826"/>
                  <a:gd name="connsiteX9" fmla="*/ 12659 w 202130"/>
                  <a:gd name="connsiteY9" fmla="*/ 60856 h 178826"/>
                  <a:gd name="connsiteX10" fmla="*/ 17530 w 202130"/>
                  <a:gd name="connsiteY10" fmla="*/ 64803 h 178826"/>
                  <a:gd name="connsiteX11" fmla="*/ 22806 w 202130"/>
                  <a:gd name="connsiteY11" fmla="*/ 60461 h 178826"/>
                  <a:gd name="connsiteX12" fmla="*/ 77195 w 202130"/>
                  <a:gd name="connsiteY12" fmla="*/ 8747 h 178826"/>
                  <a:gd name="connsiteX13" fmla="*/ 99112 w 202130"/>
                  <a:gd name="connsiteY13" fmla="*/ 35196 h 178826"/>
                  <a:gd name="connsiteX14" fmla="*/ 77195 w 202130"/>
                  <a:gd name="connsiteY14" fmla="*/ 129149 h 178826"/>
                  <a:gd name="connsiteX15" fmla="*/ 38636 w 202130"/>
                  <a:gd name="connsiteY15" fmla="*/ 170204 h 178826"/>
                  <a:gd name="connsiteX16" fmla="*/ 18341 w 202130"/>
                  <a:gd name="connsiteY16" fmla="*/ 165072 h 178826"/>
                  <a:gd name="connsiteX17" fmla="*/ 37418 w 202130"/>
                  <a:gd name="connsiteY17" fmla="*/ 143755 h 178826"/>
                  <a:gd name="connsiteX18" fmla="*/ 22400 w 202130"/>
                  <a:gd name="connsiteY18" fmla="*/ 129939 h 178826"/>
                  <a:gd name="connsiteX19" fmla="*/ 77 w 202130"/>
                  <a:gd name="connsiteY19" fmla="*/ 152835 h 178826"/>
                  <a:gd name="connsiteX20" fmla="*/ 38230 w 202130"/>
                  <a:gd name="connsiteY20" fmla="*/ 178889 h 178826"/>
                  <a:gd name="connsiteX21" fmla="*/ 80848 w 202130"/>
                  <a:gd name="connsiteY21" fmla="*/ 148887 h 178826"/>
                  <a:gd name="connsiteX22" fmla="*/ 124683 w 202130"/>
                  <a:gd name="connsiteY22" fmla="*/ 178889 h 178826"/>
                  <a:gd name="connsiteX23" fmla="*/ 189624 w 202130"/>
                  <a:gd name="connsiteY23" fmla="*/ 118096 h 178826"/>
                  <a:gd name="connsiteX24" fmla="*/ 184754 w 202130"/>
                  <a:gd name="connsiteY24" fmla="*/ 114148 h 178826"/>
                  <a:gd name="connsiteX25" fmla="*/ 179477 w 202130"/>
                  <a:gd name="connsiteY25" fmla="*/ 118491 h 178826"/>
                  <a:gd name="connsiteX26" fmla="*/ 125495 w 202130"/>
                  <a:gd name="connsiteY26" fmla="*/ 170204 h 178826"/>
                  <a:gd name="connsiteX27" fmla="*/ 103171 w 202130"/>
                  <a:gd name="connsiteY27" fmla="*/ 144150 h 178826"/>
                  <a:gd name="connsiteX28" fmla="*/ 110071 w 202130"/>
                  <a:gd name="connsiteY28" fmla="*/ 109411 h 178826"/>
                  <a:gd name="connsiteX29" fmla="*/ 123871 w 202130"/>
                  <a:gd name="connsiteY29" fmla="*/ 55329 h 17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2130" h="178826">
                    <a:moveTo>
                      <a:pt x="123871" y="55329"/>
                    </a:moveTo>
                    <a:cubicBezTo>
                      <a:pt x="126307" y="45065"/>
                      <a:pt x="135642" y="8747"/>
                      <a:pt x="164054" y="8747"/>
                    </a:cubicBezTo>
                    <a:cubicBezTo>
                      <a:pt x="166083" y="8747"/>
                      <a:pt x="175824" y="8747"/>
                      <a:pt x="184348" y="13879"/>
                    </a:cubicBezTo>
                    <a:cubicBezTo>
                      <a:pt x="172983" y="15853"/>
                      <a:pt x="164866" y="25722"/>
                      <a:pt x="164866" y="35196"/>
                    </a:cubicBezTo>
                    <a:cubicBezTo>
                      <a:pt x="164866" y="41513"/>
                      <a:pt x="169330" y="49013"/>
                      <a:pt x="180289" y="49013"/>
                    </a:cubicBezTo>
                    <a:cubicBezTo>
                      <a:pt x="189219" y="49013"/>
                      <a:pt x="202207" y="41907"/>
                      <a:pt x="202207" y="26117"/>
                    </a:cubicBezTo>
                    <a:cubicBezTo>
                      <a:pt x="202207" y="5589"/>
                      <a:pt x="178260" y="63"/>
                      <a:pt x="164460" y="63"/>
                    </a:cubicBezTo>
                    <a:cubicBezTo>
                      <a:pt x="140918" y="63"/>
                      <a:pt x="126712" y="20985"/>
                      <a:pt x="121842" y="30065"/>
                    </a:cubicBezTo>
                    <a:cubicBezTo>
                      <a:pt x="111695" y="4010"/>
                      <a:pt x="89777" y="63"/>
                      <a:pt x="78006" y="63"/>
                    </a:cubicBezTo>
                    <a:cubicBezTo>
                      <a:pt x="35794" y="63"/>
                      <a:pt x="12659" y="50987"/>
                      <a:pt x="12659" y="60856"/>
                    </a:cubicBezTo>
                    <a:cubicBezTo>
                      <a:pt x="12659" y="64803"/>
                      <a:pt x="16718" y="64803"/>
                      <a:pt x="17530" y="64803"/>
                    </a:cubicBezTo>
                    <a:cubicBezTo>
                      <a:pt x="20777" y="64803"/>
                      <a:pt x="21994" y="64014"/>
                      <a:pt x="22806" y="60461"/>
                    </a:cubicBezTo>
                    <a:cubicBezTo>
                      <a:pt x="36606" y="18616"/>
                      <a:pt x="63395" y="8747"/>
                      <a:pt x="77195" y="8747"/>
                    </a:cubicBezTo>
                    <a:cubicBezTo>
                      <a:pt x="84906" y="8747"/>
                      <a:pt x="99112" y="12300"/>
                      <a:pt x="99112" y="35196"/>
                    </a:cubicBezTo>
                    <a:cubicBezTo>
                      <a:pt x="99112" y="47434"/>
                      <a:pt x="92212" y="73883"/>
                      <a:pt x="77195" y="129149"/>
                    </a:cubicBezTo>
                    <a:cubicBezTo>
                      <a:pt x="70700" y="153624"/>
                      <a:pt x="56495" y="170204"/>
                      <a:pt x="38636" y="170204"/>
                    </a:cubicBezTo>
                    <a:cubicBezTo>
                      <a:pt x="36200" y="170204"/>
                      <a:pt x="26865" y="170204"/>
                      <a:pt x="18341" y="165072"/>
                    </a:cubicBezTo>
                    <a:cubicBezTo>
                      <a:pt x="28489" y="163099"/>
                      <a:pt x="37418" y="154809"/>
                      <a:pt x="37418" y="143755"/>
                    </a:cubicBezTo>
                    <a:cubicBezTo>
                      <a:pt x="37418" y="133097"/>
                      <a:pt x="28489" y="129939"/>
                      <a:pt x="22400" y="129939"/>
                    </a:cubicBezTo>
                    <a:cubicBezTo>
                      <a:pt x="10224" y="129939"/>
                      <a:pt x="77" y="140202"/>
                      <a:pt x="77" y="152835"/>
                    </a:cubicBezTo>
                    <a:cubicBezTo>
                      <a:pt x="77" y="170994"/>
                      <a:pt x="20371" y="178889"/>
                      <a:pt x="38230" y="178889"/>
                    </a:cubicBezTo>
                    <a:cubicBezTo>
                      <a:pt x="65018" y="178889"/>
                      <a:pt x="79630" y="151256"/>
                      <a:pt x="80848" y="148887"/>
                    </a:cubicBezTo>
                    <a:cubicBezTo>
                      <a:pt x="85718" y="163493"/>
                      <a:pt x="100330" y="178889"/>
                      <a:pt x="124683" y="178889"/>
                    </a:cubicBezTo>
                    <a:cubicBezTo>
                      <a:pt x="166489" y="178889"/>
                      <a:pt x="189624" y="127965"/>
                      <a:pt x="189624" y="118096"/>
                    </a:cubicBezTo>
                    <a:cubicBezTo>
                      <a:pt x="189624" y="114148"/>
                      <a:pt x="185972" y="114148"/>
                      <a:pt x="184754" y="114148"/>
                    </a:cubicBezTo>
                    <a:cubicBezTo>
                      <a:pt x="181101" y="114148"/>
                      <a:pt x="180289" y="115727"/>
                      <a:pt x="179477" y="118491"/>
                    </a:cubicBezTo>
                    <a:cubicBezTo>
                      <a:pt x="166083" y="160730"/>
                      <a:pt x="138483" y="170204"/>
                      <a:pt x="125495" y="170204"/>
                    </a:cubicBezTo>
                    <a:cubicBezTo>
                      <a:pt x="109665" y="170204"/>
                      <a:pt x="103171" y="157572"/>
                      <a:pt x="103171" y="144150"/>
                    </a:cubicBezTo>
                    <a:cubicBezTo>
                      <a:pt x="103171" y="135465"/>
                      <a:pt x="105607" y="126781"/>
                      <a:pt x="110071" y="109411"/>
                    </a:cubicBezTo>
                    <a:lnTo>
                      <a:pt x="123871" y="55329"/>
                    </a:ln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20D5AB1B-4133-9E08-C39F-01789921C0D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043710" y="4775917"/>
                <a:ext cx="247995" cy="305149"/>
              </a:xfrm>
              <a:custGeom>
                <a:avLst/>
                <a:gdLst>
                  <a:gd name="connsiteX0" fmla="*/ 240368 w 247995"/>
                  <a:gd name="connsiteY0" fmla="*/ 16643 h 305149"/>
                  <a:gd name="connsiteX1" fmla="*/ 248080 w 247995"/>
                  <a:gd name="connsiteY1" fmla="*/ 7958 h 305149"/>
                  <a:gd name="connsiteX2" fmla="*/ 239963 w 247995"/>
                  <a:gd name="connsiteY2" fmla="*/ 63 h 305149"/>
                  <a:gd name="connsiteX3" fmla="*/ 232657 w 247995"/>
                  <a:gd name="connsiteY3" fmla="*/ 2431 h 305149"/>
                  <a:gd name="connsiteX4" fmla="*/ 8203 w 247995"/>
                  <a:gd name="connsiteY4" fmla="*/ 105464 h 305149"/>
                  <a:gd name="connsiteX5" fmla="*/ 85 w 247995"/>
                  <a:gd name="connsiteY5" fmla="*/ 114543 h 305149"/>
                  <a:gd name="connsiteX6" fmla="*/ 8203 w 247995"/>
                  <a:gd name="connsiteY6" fmla="*/ 123228 h 305149"/>
                  <a:gd name="connsiteX7" fmla="*/ 232657 w 247995"/>
                  <a:gd name="connsiteY7" fmla="*/ 225865 h 305149"/>
                  <a:gd name="connsiteX8" fmla="*/ 239963 w 247995"/>
                  <a:gd name="connsiteY8" fmla="*/ 228629 h 305149"/>
                  <a:gd name="connsiteX9" fmla="*/ 248080 w 247995"/>
                  <a:gd name="connsiteY9" fmla="*/ 220733 h 305149"/>
                  <a:gd name="connsiteX10" fmla="*/ 239963 w 247995"/>
                  <a:gd name="connsiteY10" fmla="*/ 212049 h 305149"/>
                  <a:gd name="connsiteX11" fmla="*/ 27279 w 247995"/>
                  <a:gd name="connsiteY11" fmla="*/ 114543 h 305149"/>
                  <a:gd name="connsiteX12" fmla="*/ 240368 w 247995"/>
                  <a:gd name="connsiteY12" fmla="*/ 16643 h 305149"/>
                  <a:gd name="connsiteX13" fmla="*/ 232657 w 247995"/>
                  <a:gd name="connsiteY13" fmla="*/ 302449 h 305149"/>
                  <a:gd name="connsiteX14" fmla="*/ 239963 w 247995"/>
                  <a:gd name="connsiteY14" fmla="*/ 305212 h 305149"/>
                  <a:gd name="connsiteX15" fmla="*/ 248080 w 247995"/>
                  <a:gd name="connsiteY15" fmla="*/ 297317 h 305149"/>
                  <a:gd name="connsiteX16" fmla="*/ 239963 w 247995"/>
                  <a:gd name="connsiteY16" fmla="*/ 288632 h 305149"/>
                  <a:gd name="connsiteX17" fmla="*/ 15915 w 247995"/>
                  <a:gd name="connsiteY17" fmla="*/ 185995 h 305149"/>
                  <a:gd name="connsiteX18" fmla="*/ 8203 w 247995"/>
                  <a:gd name="connsiteY18" fmla="*/ 183231 h 305149"/>
                  <a:gd name="connsiteX19" fmla="*/ 85 w 247995"/>
                  <a:gd name="connsiteY19" fmla="*/ 191126 h 305149"/>
                  <a:gd name="connsiteX20" fmla="*/ 8203 w 247995"/>
                  <a:gd name="connsiteY20" fmla="*/ 199811 h 305149"/>
                  <a:gd name="connsiteX21" fmla="*/ 232657 w 247995"/>
                  <a:gd name="connsiteY21" fmla="*/ 302449 h 30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7995" h="305149">
                    <a:moveTo>
                      <a:pt x="240368" y="16643"/>
                    </a:moveTo>
                    <a:cubicBezTo>
                      <a:pt x="245239" y="14274"/>
                      <a:pt x="248080" y="12300"/>
                      <a:pt x="248080" y="7958"/>
                    </a:cubicBezTo>
                    <a:cubicBezTo>
                      <a:pt x="248080" y="3616"/>
                      <a:pt x="244427" y="63"/>
                      <a:pt x="239963" y="63"/>
                    </a:cubicBezTo>
                    <a:cubicBezTo>
                      <a:pt x="237933" y="63"/>
                      <a:pt x="234280" y="1642"/>
                      <a:pt x="232657" y="2431"/>
                    </a:cubicBezTo>
                    <a:lnTo>
                      <a:pt x="8203" y="105464"/>
                    </a:lnTo>
                    <a:cubicBezTo>
                      <a:pt x="1303" y="108622"/>
                      <a:pt x="85" y="111385"/>
                      <a:pt x="85" y="114543"/>
                    </a:cubicBezTo>
                    <a:cubicBezTo>
                      <a:pt x="85" y="117701"/>
                      <a:pt x="1709" y="120464"/>
                      <a:pt x="8203" y="123228"/>
                    </a:cubicBezTo>
                    <a:lnTo>
                      <a:pt x="232657" y="225865"/>
                    </a:lnTo>
                    <a:cubicBezTo>
                      <a:pt x="237933" y="228629"/>
                      <a:pt x="238745" y="228629"/>
                      <a:pt x="239963" y="228629"/>
                    </a:cubicBezTo>
                    <a:cubicBezTo>
                      <a:pt x="244427" y="228629"/>
                      <a:pt x="248080" y="225076"/>
                      <a:pt x="248080" y="220733"/>
                    </a:cubicBezTo>
                    <a:cubicBezTo>
                      <a:pt x="248080" y="215602"/>
                      <a:pt x="244427" y="214023"/>
                      <a:pt x="239963" y="212049"/>
                    </a:cubicBezTo>
                    <a:lnTo>
                      <a:pt x="27279" y="114543"/>
                    </a:lnTo>
                    <a:lnTo>
                      <a:pt x="240368" y="16643"/>
                    </a:lnTo>
                    <a:close/>
                    <a:moveTo>
                      <a:pt x="232657" y="302449"/>
                    </a:moveTo>
                    <a:cubicBezTo>
                      <a:pt x="237933" y="305212"/>
                      <a:pt x="238745" y="305212"/>
                      <a:pt x="239963" y="305212"/>
                    </a:cubicBezTo>
                    <a:cubicBezTo>
                      <a:pt x="244427" y="305212"/>
                      <a:pt x="248080" y="301659"/>
                      <a:pt x="248080" y="297317"/>
                    </a:cubicBezTo>
                    <a:cubicBezTo>
                      <a:pt x="248080" y="292185"/>
                      <a:pt x="244427" y="290606"/>
                      <a:pt x="239963" y="288632"/>
                    </a:cubicBezTo>
                    <a:lnTo>
                      <a:pt x="15915" y="185995"/>
                    </a:lnTo>
                    <a:cubicBezTo>
                      <a:pt x="10638" y="183231"/>
                      <a:pt x="9826" y="183231"/>
                      <a:pt x="8203" y="183231"/>
                    </a:cubicBezTo>
                    <a:cubicBezTo>
                      <a:pt x="3332" y="183231"/>
                      <a:pt x="85" y="186784"/>
                      <a:pt x="85" y="191126"/>
                    </a:cubicBezTo>
                    <a:cubicBezTo>
                      <a:pt x="85" y="194285"/>
                      <a:pt x="1709" y="197048"/>
                      <a:pt x="8203" y="199811"/>
                    </a:cubicBezTo>
                    <a:lnTo>
                      <a:pt x="232657" y="302449"/>
                    </a:ln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3E9BC66E-C014-3FF9-633F-A3BAAD636155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450223" y="4852501"/>
                <a:ext cx="187112" cy="255409"/>
              </a:xfrm>
              <a:custGeom>
                <a:avLst/>
                <a:gdLst>
                  <a:gd name="connsiteX0" fmla="*/ 185585 w 187112"/>
                  <a:gd name="connsiteY0" fmla="*/ 24143 h 255409"/>
                  <a:gd name="connsiteX1" fmla="*/ 187208 w 187112"/>
                  <a:gd name="connsiteY1" fmla="*/ 15064 h 255409"/>
                  <a:gd name="connsiteX2" fmla="*/ 175438 w 187112"/>
                  <a:gd name="connsiteY2" fmla="*/ 4405 h 255409"/>
                  <a:gd name="connsiteX3" fmla="*/ 161232 w 187112"/>
                  <a:gd name="connsiteY3" fmla="*/ 12695 h 255409"/>
                  <a:gd name="connsiteX4" fmla="*/ 155549 w 187112"/>
                  <a:gd name="connsiteY4" fmla="*/ 34012 h 255409"/>
                  <a:gd name="connsiteX5" fmla="*/ 147432 w 187112"/>
                  <a:gd name="connsiteY5" fmla="*/ 65593 h 255409"/>
                  <a:gd name="connsiteX6" fmla="*/ 129167 w 187112"/>
                  <a:gd name="connsiteY6" fmla="*/ 136650 h 255409"/>
                  <a:gd name="connsiteX7" fmla="*/ 83302 w 187112"/>
                  <a:gd name="connsiteY7" fmla="*/ 170204 h 255409"/>
                  <a:gd name="connsiteX8" fmla="*/ 58137 w 187112"/>
                  <a:gd name="connsiteY8" fmla="*/ 138229 h 255409"/>
                  <a:gd name="connsiteX9" fmla="*/ 78837 w 187112"/>
                  <a:gd name="connsiteY9" fmla="*/ 60856 h 255409"/>
                  <a:gd name="connsiteX10" fmla="*/ 86955 w 187112"/>
                  <a:gd name="connsiteY10" fmla="*/ 32433 h 255409"/>
                  <a:gd name="connsiteX11" fmla="*/ 53672 w 187112"/>
                  <a:gd name="connsiteY11" fmla="*/ 63 h 255409"/>
                  <a:gd name="connsiteX12" fmla="*/ 96 w 187112"/>
                  <a:gd name="connsiteY12" fmla="*/ 60856 h 255409"/>
                  <a:gd name="connsiteX13" fmla="*/ 4966 w 187112"/>
                  <a:gd name="connsiteY13" fmla="*/ 64803 h 255409"/>
                  <a:gd name="connsiteX14" fmla="*/ 11460 w 187112"/>
                  <a:gd name="connsiteY14" fmla="*/ 57698 h 255409"/>
                  <a:gd name="connsiteX15" fmla="*/ 52455 w 187112"/>
                  <a:gd name="connsiteY15" fmla="*/ 8747 h 255409"/>
                  <a:gd name="connsiteX16" fmla="*/ 62602 w 187112"/>
                  <a:gd name="connsiteY16" fmla="*/ 21380 h 255409"/>
                  <a:gd name="connsiteX17" fmla="*/ 55702 w 187112"/>
                  <a:gd name="connsiteY17" fmla="*/ 49013 h 255409"/>
                  <a:gd name="connsiteX18" fmla="*/ 32160 w 187112"/>
                  <a:gd name="connsiteY18" fmla="*/ 131913 h 255409"/>
                  <a:gd name="connsiteX19" fmla="*/ 81678 w 187112"/>
                  <a:gd name="connsiteY19" fmla="*/ 178889 h 255409"/>
                  <a:gd name="connsiteX20" fmla="*/ 122673 w 187112"/>
                  <a:gd name="connsiteY20" fmla="*/ 161125 h 255409"/>
                  <a:gd name="connsiteX21" fmla="*/ 96290 w 187112"/>
                  <a:gd name="connsiteY21" fmla="*/ 221918 h 255409"/>
                  <a:gd name="connsiteX22" fmla="*/ 51643 w 187112"/>
                  <a:gd name="connsiteY22" fmla="*/ 246788 h 255409"/>
                  <a:gd name="connsiteX23" fmla="*/ 20796 w 187112"/>
                  <a:gd name="connsiteY23" fmla="*/ 230208 h 255409"/>
                  <a:gd name="connsiteX24" fmla="*/ 38249 w 187112"/>
                  <a:gd name="connsiteY24" fmla="*/ 225471 h 255409"/>
                  <a:gd name="connsiteX25" fmla="*/ 46366 w 187112"/>
                  <a:gd name="connsiteY25" fmla="*/ 209285 h 255409"/>
                  <a:gd name="connsiteX26" fmla="*/ 31349 w 187112"/>
                  <a:gd name="connsiteY26" fmla="*/ 195469 h 255409"/>
                  <a:gd name="connsiteX27" fmla="*/ 8619 w 187112"/>
                  <a:gd name="connsiteY27" fmla="*/ 221128 h 255409"/>
                  <a:gd name="connsiteX28" fmla="*/ 51643 w 187112"/>
                  <a:gd name="connsiteY28" fmla="*/ 255472 h 255409"/>
                  <a:gd name="connsiteX29" fmla="*/ 146620 w 187112"/>
                  <a:gd name="connsiteY29" fmla="*/ 174941 h 255409"/>
                  <a:gd name="connsiteX30" fmla="*/ 185585 w 187112"/>
                  <a:gd name="connsiteY30" fmla="*/ 24143 h 2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7112" h="255409">
                    <a:moveTo>
                      <a:pt x="185585" y="24143"/>
                    </a:moveTo>
                    <a:cubicBezTo>
                      <a:pt x="187208" y="18616"/>
                      <a:pt x="187208" y="17827"/>
                      <a:pt x="187208" y="15064"/>
                    </a:cubicBezTo>
                    <a:cubicBezTo>
                      <a:pt x="187208" y="7958"/>
                      <a:pt x="181526" y="4405"/>
                      <a:pt x="175438" y="4405"/>
                    </a:cubicBezTo>
                    <a:cubicBezTo>
                      <a:pt x="171379" y="4405"/>
                      <a:pt x="164885" y="6774"/>
                      <a:pt x="161232" y="12695"/>
                    </a:cubicBezTo>
                    <a:cubicBezTo>
                      <a:pt x="160420" y="14669"/>
                      <a:pt x="157173" y="26906"/>
                      <a:pt x="155549" y="34012"/>
                    </a:cubicBezTo>
                    <a:cubicBezTo>
                      <a:pt x="152708" y="44276"/>
                      <a:pt x="149867" y="54934"/>
                      <a:pt x="147432" y="65593"/>
                    </a:cubicBezTo>
                    <a:lnTo>
                      <a:pt x="129167" y="136650"/>
                    </a:lnTo>
                    <a:cubicBezTo>
                      <a:pt x="127543" y="142571"/>
                      <a:pt x="110090" y="170204"/>
                      <a:pt x="83302" y="170204"/>
                    </a:cubicBezTo>
                    <a:cubicBezTo>
                      <a:pt x="62602" y="170204"/>
                      <a:pt x="58137" y="152835"/>
                      <a:pt x="58137" y="138229"/>
                    </a:cubicBezTo>
                    <a:cubicBezTo>
                      <a:pt x="58137" y="120070"/>
                      <a:pt x="65037" y="95595"/>
                      <a:pt x="78837" y="60856"/>
                    </a:cubicBezTo>
                    <a:cubicBezTo>
                      <a:pt x="85331" y="44671"/>
                      <a:pt x="86955" y="40328"/>
                      <a:pt x="86955" y="32433"/>
                    </a:cubicBezTo>
                    <a:cubicBezTo>
                      <a:pt x="86955" y="14669"/>
                      <a:pt x="73967" y="63"/>
                      <a:pt x="53672" y="63"/>
                    </a:cubicBezTo>
                    <a:cubicBezTo>
                      <a:pt x="15113" y="63"/>
                      <a:pt x="96" y="57303"/>
                      <a:pt x="96" y="60856"/>
                    </a:cubicBezTo>
                    <a:cubicBezTo>
                      <a:pt x="96" y="64803"/>
                      <a:pt x="4155" y="64803"/>
                      <a:pt x="4966" y="64803"/>
                    </a:cubicBezTo>
                    <a:cubicBezTo>
                      <a:pt x="9025" y="64803"/>
                      <a:pt x="9431" y="64014"/>
                      <a:pt x="11460" y="57698"/>
                    </a:cubicBezTo>
                    <a:cubicBezTo>
                      <a:pt x="22419" y="20590"/>
                      <a:pt x="38655" y="8747"/>
                      <a:pt x="52455" y="8747"/>
                    </a:cubicBezTo>
                    <a:cubicBezTo>
                      <a:pt x="55702" y="8747"/>
                      <a:pt x="62602" y="8747"/>
                      <a:pt x="62602" y="21380"/>
                    </a:cubicBezTo>
                    <a:cubicBezTo>
                      <a:pt x="62602" y="31249"/>
                      <a:pt x="58543" y="41513"/>
                      <a:pt x="55702" y="49013"/>
                    </a:cubicBezTo>
                    <a:cubicBezTo>
                      <a:pt x="39466" y="90857"/>
                      <a:pt x="32160" y="113359"/>
                      <a:pt x="32160" y="131913"/>
                    </a:cubicBezTo>
                    <a:cubicBezTo>
                      <a:pt x="32160" y="167046"/>
                      <a:pt x="57731" y="178889"/>
                      <a:pt x="81678" y="178889"/>
                    </a:cubicBezTo>
                    <a:cubicBezTo>
                      <a:pt x="97508" y="178889"/>
                      <a:pt x="111308" y="172178"/>
                      <a:pt x="122673" y="161125"/>
                    </a:cubicBezTo>
                    <a:cubicBezTo>
                      <a:pt x="117396" y="181652"/>
                      <a:pt x="112526" y="200995"/>
                      <a:pt x="96290" y="221918"/>
                    </a:cubicBezTo>
                    <a:cubicBezTo>
                      <a:pt x="85737" y="235340"/>
                      <a:pt x="70314" y="246788"/>
                      <a:pt x="51643" y="246788"/>
                    </a:cubicBezTo>
                    <a:cubicBezTo>
                      <a:pt x="45961" y="246788"/>
                      <a:pt x="27696" y="245603"/>
                      <a:pt x="20796" y="230208"/>
                    </a:cubicBezTo>
                    <a:cubicBezTo>
                      <a:pt x="27290" y="230208"/>
                      <a:pt x="32566" y="230208"/>
                      <a:pt x="38249" y="225471"/>
                    </a:cubicBezTo>
                    <a:cubicBezTo>
                      <a:pt x="42308" y="221918"/>
                      <a:pt x="46366" y="216786"/>
                      <a:pt x="46366" y="209285"/>
                    </a:cubicBezTo>
                    <a:cubicBezTo>
                      <a:pt x="46366" y="197048"/>
                      <a:pt x="35408" y="195469"/>
                      <a:pt x="31349" y="195469"/>
                    </a:cubicBezTo>
                    <a:cubicBezTo>
                      <a:pt x="22013" y="195469"/>
                      <a:pt x="8619" y="201785"/>
                      <a:pt x="8619" y="221128"/>
                    </a:cubicBezTo>
                    <a:cubicBezTo>
                      <a:pt x="8619" y="240866"/>
                      <a:pt x="26478" y="255472"/>
                      <a:pt x="51643" y="255472"/>
                    </a:cubicBezTo>
                    <a:cubicBezTo>
                      <a:pt x="93449" y="255472"/>
                      <a:pt x="135255" y="219549"/>
                      <a:pt x="146620" y="174941"/>
                    </a:cubicBezTo>
                    <a:lnTo>
                      <a:pt x="185585" y="24143"/>
                    </a:ln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31F474AD-5484-84C0-5ACA-0251A5552E55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900228" y="4882108"/>
                <a:ext cx="269912" cy="92373"/>
              </a:xfrm>
              <a:custGeom>
                <a:avLst/>
                <a:gdLst>
                  <a:gd name="connsiteX0" fmla="*/ 256219 w 269912"/>
                  <a:gd name="connsiteY0" fmla="*/ 15853 h 92373"/>
                  <a:gd name="connsiteX1" fmla="*/ 270019 w 269912"/>
                  <a:gd name="connsiteY1" fmla="*/ 7958 h 92373"/>
                  <a:gd name="connsiteX2" fmla="*/ 256625 w 269912"/>
                  <a:gd name="connsiteY2" fmla="*/ 63 h 92373"/>
                  <a:gd name="connsiteX3" fmla="*/ 13501 w 269912"/>
                  <a:gd name="connsiteY3" fmla="*/ 63 h 92373"/>
                  <a:gd name="connsiteX4" fmla="*/ 106 w 269912"/>
                  <a:gd name="connsiteY4" fmla="*/ 7958 h 92373"/>
                  <a:gd name="connsiteX5" fmla="*/ 13907 w 269912"/>
                  <a:gd name="connsiteY5" fmla="*/ 15853 h 92373"/>
                  <a:gd name="connsiteX6" fmla="*/ 256219 w 269912"/>
                  <a:gd name="connsiteY6" fmla="*/ 15853 h 92373"/>
                  <a:gd name="connsiteX7" fmla="*/ 256625 w 269912"/>
                  <a:gd name="connsiteY7" fmla="*/ 92437 h 92373"/>
                  <a:gd name="connsiteX8" fmla="*/ 270019 w 269912"/>
                  <a:gd name="connsiteY8" fmla="*/ 84541 h 92373"/>
                  <a:gd name="connsiteX9" fmla="*/ 256219 w 269912"/>
                  <a:gd name="connsiteY9" fmla="*/ 76646 h 92373"/>
                  <a:gd name="connsiteX10" fmla="*/ 13907 w 269912"/>
                  <a:gd name="connsiteY10" fmla="*/ 76646 h 92373"/>
                  <a:gd name="connsiteX11" fmla="*/ 106 w 269912"/>
                  <a:gd name="connsiteY11" fmla="*/ 84541 h 92373"/>
                  <a:gd name="connsiteX12" fmla="*/ 13501 w 269912"/>
                  <a:gd name="connsiteY12" fmla="*/ 92437 h 92373"/>
                  <a:gd name="connsiteX13" fmla="*/ 256625 w 269912"/>
                  <a:gd name="connsiteY13" fmla="*/ 9243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912" h="92373">
                    <a:moveTo>
                      <a:pt x="256219" y="15853"/>
                    </a:moveTo>
                    <a:cubicBezTo>
                      <a:pt x="262307" y="15853"/>
                      <a:pt x="270019" y="15853"/>
                      <a:pt x="270019" y="7958"/>
                    </a:cubicBezTo>
                    <a:cubicBezTo>
                      <a:pt x="270019" y="63"/>
                      <a:pt x="262307" y="63"/>
                      <a:pt x="256625" y="63"/>
                    </a:cubicBezTo>
                    <a:lnTo>
                      <a:pt x="13501" y="63"/>
                    </a:lnTo>
                    <a:cubicBezTo>
                      <a:pt x="7818" y="63"/>
                      <a:pt x="106" y="63"/>
                      <a:pt x="106" y="7958"/>
                    </a:cubicBezTo>
                    <a:cubicBezTo>
                      <a:pt x="106" y="15853"/>
                      <a:pt x="7818" y="15853"/>
                      <a:pt x="13907" y="15853"/>
                    </a:cubicBezTo>
                    <a:lnTo>
                      <a:pt x="256219" y="15853"/>
                    </a:lnTo>
                    <a:close/>
                    <a:moveTo>
                      <a:pt x="256625" y="92437"/>
                    </a:moveTo>
                    <a:cubicBezTo>
                      <a:pt x="262307" y="92437"/>
                      <a:pt x="270019" y="92437"/>
                      <a:pt x="270019" y="84541"/>
                    </a:cubicBezTo>
                    <a:cubicBezTo>
                      <a:pt x="270019" y="76646"/>
                      <a:pt x="262307" y="76646"/>
                      <a:pt x="256219" y="76646"/>
                    </a:cubicBezTo>
                    <a:lnTo>
                      <a:pt x="13907" y="76646"/>
                    </a:lnTo>
                    <a:cubicBezTo>
                      <a:pt x="7818" y="76646"/>
                      <a:pt x="106" y="76646"/>
                      <a:pt x="106" y="84541"/>
                    </a:cubicBezTo>
                    <a:cubicBezTo>
                      <a:pt x="106" y="92437"/>
                      <a:pt x="7818" y="92437"/>
                      <a:pt x="13501" y="92437"/>
                    </a:cubicBezTo>
                    <a:lnTo>
                      <a:pt x="256625" y="92437"/>
                    </a:ln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B729BD73-D602-DD02-4062-227B2A19FFF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7147865" y="4819736"/>
                <a:ext cx="360424" cy="217117"/>
              </a:xfrm>
              <a:custGeom>
                <a:avLst/>
                <a:gdLst>
                  <a:gd name="connsiteX0" fmla="*/ 272461 w 360424"/>
                  <a:gd name="connsiteY0" fmla="*/ 78225 h 217117"/>
                  <a:gd name="connsiteX1" fmla="*/ 323602 w 360424"/>
                  <a:gd name="connsiteY1" fmla="*/ 108622 h 217117"/>
                  <a:gd name="connsiteX2" fmla="*/ 272461 w 360424"/>
                  <a:gd name="connsiteY2" fmla="*/ 139018 h 217117"/>
                  <a:gd name="connsiteX3" fmla="*/ 14724 w 360424"/>
                  <a:gd name="connsiteY3" fmla="*/ 139018 h 217117"/>
                  <a:gd name="connsiteX4" fmla="*/ 113 w 360424"/>
                  <a:gd name="connsiteY4" fmla="*/ 146913 h 217117"/>
                  <a:gd name="connsiteX5" fmla="*/ 14319 w 360424"/>
                  <a:gd name="connsiteY5" fmla="*/ 154809 h 217117"/>
                  <a:gd name="connsiteX6" fmla="*/ 254196 w 360424"/>
                  <a:gd name="connsiteY6" fmla="*/ 154809 h 217117"/>
                  <a:gd name="connsiteX7" fmla="*/ 213607 w 360424"/>
                  <a:gd name="connsiteY7" fmla="*/ 212838 h 217117"/>
                  <a:gd name="connsiteX8" fmla="*/ 221319 w 360424"/>
                  <a:gd name="connsiteY8" fmla="*/ 217181 h 217117"/>
                  <a:gd name="connsiteX9" fmla="*/ 229031 w 360424"/>
                  <a:gd name="connsiteY9" fmla="*/ 214022 h 217117"/>
                  <a:gd name="connsiteX10" fmla="*/ 275302 w 360424"/>
                  <a:gd name="connsiteY10" fmla="*/ 155203 h 217117"/>
                  <a:gd name="connsiteX11" fmla="*/ 351608 w 360424"/>
                  <a:gd name="connsiteY11" fmla="*/ 114543 h 217117"/>
                  <a:gd name="connsiteX12" fmla="*/ 359726 w 360424"/>
                  <a:gd name="connsiteY12" fmla="*/ 110990 h 217117"/>
                  <a:gd name="connsiteX13" fmla="*/ 360537 w 360424"/>
                  <a:gd name="connsiteY13" fmla="*/ 108622 h 217117"/>
                  <a:gd name="connsiteX14" fmla="*/ 360132 w 360424"/>
                  <a:gd name="connsiteY14" fmla="*/ 106253 h 217117"/>
                  <a:gd name="connsiteX15" fmla="*/ 358914 w 360424"/>
                  <a:gd name="connsiteY15" fmla="*/ 105464 h 217117"/>
                  <a:gd name="connsiteX16" fmla="*/ 349984 w 360424"/>
                  <a:gd name="connsiteY16" fmla="*/ 102306 h 217117"/>
                  <a:gd name="connsiteX17" fmla="*/ 231872 w 360424"/>
                  <a:gd name="connsiteY17" fmla="*/ 8353 h 217117"/>
                  <a:gd name="connsiteX18" fmla="*/ 221319 w 360424"/>
                  <a:gd name="connsiteY18" fmla="*/ 63 h 217117"/>
                  <a:gd name="connsiteX19" fmla="*/ 213607 w 360424"/>
                  <a:gd name="connsiteY19" fmla="*/ 4405 h 217117"/>
                  <a:gd name="connsiteX20" fmla="*/ 254196 w 360424"/>
                  <a:gd name="connsiteY20" fmla="*/ 62435 h 217117"/>
                  <a:gd name="connsiteX21" fmla="*/ 14319 w 360424"/>
                  <a:gd name="connsiteY21" fmla="*/ 62435 h 217117"/>
                  <a:gd name="connsiteX22" fmla="*/ 113 w 360424"/>
                  <a:gd name="connsiteY22" fmla="*/ 70330 h 217117"/>
                  <a:gd name="connsiteX23" fmla="*/ 14724 w 360424"/>
                  <a:gd name="connsiteY23" fmla="*/ 78225 h 217117"/>
                  <a:gd name="connsiteX24" fmla="*/ 272461 w 360424"/>
                  <a:gd name="connsiteY24" fmla="*/ 78225 h 21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0424" h="217117">
                    <a:moveTo>
                      <a:pt x="272461" y="78225"/>
                    </a:moveTo>
                    <a:cubicBezTo>
                      <a:pt x="289508" y="92437"/>
                      <a:pt x="310208" y="102700"/>
                      <a:pt x="323602" y="108622"/>
                    </a:cubicBezTo>
                    <a:cubicBezTo>
                      <a:pt x="308990" y="114938"/>
                      <a:pt x="289102" y="125202"/>
                      <a:pt x="272461" y="139018"/>
                    </a:cubicBezTo>
                    <a:lnTo>
                      <a:pt x="14724" y="139018"/>
                    </a:lnTo>
                    <a:cubicBezTo>
                      <a:pt x="7824" y="139018"/>
                      <a:pt x="113" y="139018"/>
                      <a:pt x="113" y="146913"/>
                    </a:cubicBezTo>
                    <a:cubicBezTo>
                      <a:pt x="113" y="154809"/>
                      <a:pt x="7418" y="154809"/>
                      <a:pt x="14319" y="154809"/>
                    </a:cubicBezTo>
                    <a:lnTo>
                      <a:pt x="254196" y="154809"/>
                    </a:lnTo>
                    <a:cubicBezTo>
                      <a:pt x="234713" y="172967"/>
                      <a:pt x="213607" y="207706"/>
                      <a:pt x="213607" y="212838"/>
                    </a:cubicBezTo>
                    <a:cubicBezTo>
                      <a:pt x="213607" y="217181"/>
                      <a:pt x="218884" y="217181"/>
                      <a:pt x="221319" y="217181"/>
                    </a:cubicBezTo>
                    <a:cubicBezTo>
                      <a:pt x="224566" y="217181"/>
                      <a:pt x="227408" y="217181"/>
                      <a:pt x="229031" y="214022"/>
                    </a:cubicBezTo>
                    <a:cubicBezTo>
                      <a:pt x="237555" y="199022"/>
                      <a:pt x="248919" y="178099"/>
                      <a:pt x="275302" y="155203"/>
                    </a:cubicBezTo>
                    <a:cubicBezTo>
                      <a:pt x="303308" y="131123"/>
                      <a:pt x="330502" y="120464"/>
                      <a:pt x="351608" y="114543"/>
                    </a:cubicBezTo>
                    <a:cubicBezTo>
                      <a:pt x="358508" y="112175"/>
                      <a:pt x="358914" y="111780"/>
                      <a:pt x="359726" y="110990"/>
                    </a:cubicBezTo>
                    <a:cubicBezTo>
                      <a:pt x="360537" y="110595"/>
                      <a:pt x="360537" y="109411"/>
                      <a:pt x="360537" y="108622"/>
                    </a:cubicBezTo>
                    <a:cubicBezTo>
                      <a:pt x="360537" y="107832"/>
                      <a:pt x="360537" y="107043"/>
                      <a:pt x="360132" y="106253"/>
                    </a:cubicBezTo>
                    <a:lnTo>
                      <a:pt x="358914" y="105464"/>
                    </a:lnTo>
                    <a:cubicBezTo>
                      <a:pt x="358102" y="105069"/>
                      <a:pt x="357696" y="104674"/>
                      <a:pt x="349984" y="102306"/>
                    </a:cubicBezTo>
                    <a:cubicBezTo>
                      <a:pt x="295190" y="86515"/>
                      <a:pt x="254602" y="50592"/>
                      <a:pt x="231872" y="8353"/>
                    </a:cubicBezTo>
                    <a:cubicBezTo>
                      <a:pt x="227408" y="458"/>
                      <a:pt x="227002" y="63"/>
                      <a:pt x="221319" y="63"/>
                    </a:cubicBezTo>
                    <a:cubicBezTo>
                      <a:pt x="218884" y="63"/>
                      <a:pt x="213607" y="63"/>
                      <a:pt x="213607" y="4405"/>
                    </a:cubicBezTo>
                    <a:cubicBezTo>
                      <a:pt x="213607" y="9537"/>
                      <a:pt x="234308" y="43881"/>
                      <a:pt x="254196" y="62435"/>
                    </a:cubicBezTo>
                    <a:lnTo>
                      <a:pt x="14319" y="62435"/>
                    </a:lnTo>
                    <a:cubicBezTo>
                      <a:pt x="7418" y="62435"/>
                      <a:pt x="113" y="62435"/>
                      <a:pt x="113" y="70330"/>
                    </a:cubicBezTo>
                    <a:cubicBezTo>
                      <a:pt x="113" y="78225"/>
                      <a:pt x="7824" y="78225"/>
                      <a:pt x="14724" y="78225"/>
                    </a:cubicBezTo>
                    <a:lnTo>
                      <a:pt x="272461" y="78225"/>
                    </a:ln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91BE7425-2A01-73D4-2DA2-E30E85B692FB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7763000" y="4852501"/>
                <a:ext cx="186300" cy="255409"/>
              </a:xfrm>
              <a:custGeom>
                <a:avLst/>
                <a:gdLst>
                  <a:gd name="connsiteX0" fmla="*/ 185211 w 186300"/>
                  <a:gd name="connsiteY0" fmla="*/ 25722 h 255409"/>
                  <a:gd name="connsiteX1" fmla="*/ 186429 w 186300"/>
                  <a:gd name="connsiteY1" fmla="*/ 18616 h 255409"/>
                  <a:gd name="connsiteX2" fmla="*/ 174658 w 186300"/>
                  <a:gd name="connsiteY2" fmla="*/ 7958 h 255409"/>
                  <a:gd name="connsiteX3" fmla="*/ 158017 w 186300"/>
                  <a:gd name="connsiteY3" fmla="*/ 24933 h 255409"/>
                  <a:gd name="connsiteX4" fmla="*/ 120270 w 186300"/>
                  <a:gd name="connsiteY4" fmla="*/ 63 h 255409"/>
                  <a:gd name="connsiteX5" fmla="*/ 23669 w 186300"/>
                  <a:gd name="connsiteY5" fmla="*/ 112175 h 255409"/>
                  <a:gd name="connsiteX6" fmla="*/ 77652 w 186300"/>
                  <a:gd name="connsiteY6" fmla="*/ 174547 h 255409"/>
                  <a:gd name="connsiteX7" fmla="*/ 124734 w 186300"/>
                  <a:gd name="connsiteY7" fmla="*/ 151650 h 255409"/>
                  <a:gd name="connsiteX8" fmla="*/ 125140 w 186300"/>
                  <a:gd name="connsiteY8" fmla="*/ 152045 h 255409"/>
                  <a:gd name="connsiteX9" fmla="*/ 111746 w 186300"/>
                  <a:gd name="connsiteY9" fmla="*/ 204154 h 255409"/>
                  <a:gd name="connsiteX10" fmla="*/ 53299 w 186300"/>
                  <a:gd name="connsiteY10" fmla="*/ 246788 h 255409"/>
                  <a:gd name="connsiteX11" fmla="*/ 20828 w 186300"/>
                  <a:gd name="connsiteY11" fmla="*/ 242840 h 255409"/>
                  <a:gd name="connsiteX12" fmla="*/ 37469 w 186300"/>
                  <a:gd name="connsiteY12" fmla="*/ 222312 h 255409"/>
                  <a:gd name="connsiteX13" fmla="*/ 22046 w 186300"/>
                  <a:gd name="connsiteY13" fmla="*/ 208496 h 255409"/>
                  <a:gd name="connsiteX14" fmla="*/ 128 w 186300"/>
                  <a:gd name="connsiteY14" fmla="*/ 231392 h 255409"/>
                  <a:gd name="connsiteX15" fmla="*/ 54111 w 186300"/>
                  <a:gd name="connsiteY15" fmla="*/ 255472 h 255409"/>
                  <a:gd name="connsiteX16" fmla="*/ 140158 w 186300"/>
                  <a:gd name="connsiteY16" fmla="*/ 200995 h 255409"/>
                  <a:gd name="connsiteX17" fmla="*/ 185211 w 186300"/>
                  <a:gd name="connsiteY17" fmla="*/ 25722 h 255409"/>
                  <a:gd name="connsiteX18" fmla="*/ 132446 w 186300"/>
                  <a:gd name="connsiteY18" fmla="*/ 124017 h 255409"/>
                  <a:gd name="connsiteX19" fmla="*/ 111746 w 186300"/>
                  <a:gd name="connsiteY19" fmla="*/ 151650 h 255409"/>
                  <a:gd name="connsiteX20" fmla="*/ 78870 w 186300"/>
                  <a:gd name="connsiteY20" fmla="*/ 165862 h 255409"/>
                  <a:gd name="connsiteX21" fmla="*/ 52487 w 186300"/>
                  <a:gd name="connsiteY21" fmla="*/ 129544 h 255409"/>
                  <a:gd name="connsiteX22" fmla="*/ 75217 w 186300"/>
                  <a:gd name="connsiteY22" fmla="*/ 43881 h 255409"/>
                  <a:gd name="connsiteX23" fmla="*/ 120676 w 186300"/>
                  <a:gd name="connsiteY23" fmla="*/ 8747 h 255409"/>
                  <a:gd name="connsiteX24" fmla="*/ 153146 w 186300"/>
                  <a:gd name="connsiteY24" fmla="*/ 42697 h 255409"/>
                  <a:gd name="connsiteX25" fmla="*/ 151929 w 186300"/>
                  <a:gd name="connsiteY25" fmla="*/ 48618 h 255409"/>
                  <a:gd name="connsiteX26" fmla="*/ 132446 w 186300"/>
                  <a:gd name="connsiteY26" fmla="*/ 124017 h 2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6300" h="255409">
                    <a:moveTo>
                      <a:pt x="185211" y="25722"/>
                    </a:moveTo>
                    <a:cubicBezTo>
                      <a:pt x="185617" y="23354"/>
                      <a:pt x="186429" y="21380"/>
                      <a:pt x="186429" y="18616"/>
                    </a:cubicBezTo>
                    <a:cubicBezTo>
                      <a:pt x="186429" y="11906"/>
                      <a:pt x="181558" y="7958"/>
                      <a:pt x="174658" y="7958"/>
                    </a:cubicBezTo>
                    <a:cubicBezTo>
                      <a:pt x="170599" y="7958"/>
                      <a:pt x="159640" y="10721"/>
                      <a:pt x="158017" y="24933"/>
                    </a:cubicBezTo>
                    <a:cubicBezTo>
                      <a:pt x="150711" y="10327"/>
                      <a:pt x="136505" y="63"/>
                      <a:pt x="120270" y="63"/>
                    </a:cubicBezTo>
                    <a:cubicBezTo>
                      <a:pt x="73999" y="63"/>
                      <a:pt x="23669" y="55329"/>
                      <a:pt x="23669" y="112175"/>
                    </a:cubicBezTo>
                    <a:cubicBezTo>
                      <a:pt x="23669" y="151256"/>
                      <a:pt x="48428" y="174547"/>
                      <a:pt x="77652" y="174547"/>
                    </a:cubicBezTo>
                    <a:cubicBezTo>
                      <a:pt x="101599" y="174547"/>
                      <a:pt x="120676" y="155993"/>
                      <a:pt x="124734" y="151650"/>
                    </a:cubicBezTo>
                    <a:lnTo>
                      <a:pt x="125140" y="152045"/>
                    </a:lnTo>
                    <a:cubicBezTo>
                      <a:pt x="116617" y="187179"/>
                      <a:pt x="111746" y="203364"/>
                      <a:pt x="111746" y="204154"/>
                    </a:cubicBezTo>
                    <a:cubicBezTo>
                      <a:pt x="110123" y="207706"/>
                      <a:pt x="96323" y="246788"/>
                      <a:pt x="53299" y="246788"/>
                    </a:cubicBezTo>
                    <a:cubicBezTo>
                      <a:pt x="45587" y="246788"/>
                      <a:pt x="32193" y="246393"/>
                      <a:pt x="20828" y="242840"/>
                    </a:cubicBezTo>
                    <a:cubicBezTo>
                      <a:pt x="33005" y="239287"/>
                      <a:pt x="37469" y="229023"/>
                      <a:pt x="37469" y="222312"/>
                    </a:cubicBezTo>
                    <a:cubicBezTo>
                      <a:pt x="37469" y="215996"/>
                      <a:pt x="33005" y="208496"/>
                      <a:pt x="22046" y="208496"/>
                    </a:cubicBezTo>
                    <a:cubicBezTo>
                      <a:pt x="13116" y="208496"/>
                      <a:pt x="128" y="215602"/>
                      <a:pt x="128" y="231392"/>
                    </a:cubicBezTo>
                    <a:cubicBezTo>
                      <a:pt x="128" y="247577"/>
                      <a:pt x="15146" y="255472"/>
                      <a:pt x="54111" y="255472"/>
                    </a:cubicBezTo>
                    <a:cubicBezTo>
                      <a:pt x="104846" y="255472"/>
                      <a:pt x="134070" y="224681"/>
                      <a:pt x="140158" y="200995"/>
                    </a:cubicBezTo>
                    <a:lnTo>
                      <a:pt x="185211" y="25722"/>
                    </a:lnTo>
                    <a:close/>
                    <a:moveTo>
                      <a:pt x="132446" y="124017"/>
                    </a:moveTo>
                    <a:cubicBezTo>
                      <a:pt x="130011" y="134281"/>
                      <a:pt x="120676" y="144150"/>
                      <a:pt x="111746" y="151650"/>
                    </a:cubicBezTo>
                    <a:cubicBezTo>
                      <a:pt x="103223" y="158756"/>
                      <a:pt x="90640" y="165862"/>
                      <a:pt x="78870" y="165862"/>
                    </a:cubicBezTo>
                    <a:cubicBezTo>
                      <a:pt x="58575" y="165862"/>
                      <a:pt x="52487" y="145334"/>
                      <a:pt x="52487" y="129544"/>
                    </a:cubicBezTo>
                    <a:cubicBezTo>
                      <a:pt x="52487" y="110595"/>
                      <a:pt x="64258" y="64014"/>
                      <a:pt x="75217" y="43881"/>
                    </a:cubicBezTo>
                    <a:cubicBezTo>
                      <a:pt x="86175" y="24538"/>
                      <a:pt x="103628" y="8747"/>
                      <a:pt x="120676" y="8747"/>
                    </a:cubicBezTo>
                    <a:cubicBezTo>
                      <a:pt x="147464" y="8747"/>
                      <a:pt x="153146" y="40723"/>
                      <a:pt x="153146" y="42697"/>
                    </a:cubicBezTo>
                    <a:cubicBezTo>
                      <a:pt x="153146" y="44671"/>
                      <a:pt x="152335" y="47039"/>
                      <a:pt x="151929" y="48618"/>
                    </a:cubicBezTo>
                    <a:lnTo>
                      <a:pt x="132446" y="124017"/>
                    </a:ln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CA4A1DD4-9DEA-4687-D36A-F1789A44F88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8005250" y="4730915"/>
                <a:ext cx="94165" cy="394759"/>
              </a:xfrm>
              <a:custGeom>
                <a:avLst/>
                <a:gdLst>
                  <a:gd name="connsiteX0" fmla="*/ 94298 w 94165"/>
                  <a:gd name="connsiteY0" fmla="*/ 390875 h 394759"/>
                  <a:gd name="connsiteX1" fmla="*/ 87398 w 94165"/>
                  <a:gd name="connsiteY1" fmla="*/ 382190 h 394759"/>
                  <a:gd name="connsiteX2" fmla="*/ 23674 w 94165"/>
                  <a:gd name="connsiteY2" fmla="*/ 197443 h 394759"/>
                  <a:gd name="connsiteX3" fmla="*/ 89022 w 94165"/>
                  <a:gd name="connsiteY3" fmla="*/ 10721 h 394759"/>
                  <a:gd name="connsiteX4" fmla="*/ 94298 w 94165"/>
                  <a:gd name="connsiteY4" fmla="*/ 4010 h 394759"/>
                  <a:gd name="connsiteX5" fmla="*/ 90239 w 94165"/>
                  <a:gd name="connsiteY5" fmla="*/ 63 h 394759"/>
                  <a:gd name="connsiteX6" fmla="*/ 25704 w 94165"/>
                  <a:gd name="connsiteY6" fmla="*/ 77041 h 394759"/>
                  <a:gd name="connsiteX7" fmla="*/ 133 w 94165"/>
                  <a:gd name="connsiteY7" fmla="*/ 197443 h 394759"/>
                  <a:gd name="connsiteX8" fmla="*/ 26922 w 94165"/>
                  <a:gd name="connsiteY8" fmla="*/ 320608 h 394759"/>
                  <a:gd name="connsiteX9" fmla="*/ 90239 w 94165"/>
                  <a:gd name="connsiteY9" fmla="*/ 394822 h 394759"/>
                  <a:gd name="connsiteX10" fmla="*/ 94298 w 9416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5" h="394759">
                    <a:moveTo>
                      <a:pt x="94298" y="390875"/>
                    </a:moveTo>
                    <a:cubicBezTo>
                      <a:pt x="94298" y="389691"/>
                      <a:pt x="94298" y="388901"/>
                      <a:pt x="87398" y="382190"/>
                    </a:cubicBezTo>
                    <a:cubicBezTo>
                      <a:pt x="36663" y="332450"/>
                      <a:pt x="23674" y="257841"/>
                      <a:pt x="23674" y="197443"/>
                    </a:cubicBezTo>
                    <a:cubicBezTo>
                      <a:pt x="23674" y="128754"/>
                      <a:pt x="39098" y="60066"/>
                      <a:pt x="89022" y="10721"/>
                    </a:cubicBezTo>
                    <a:cubicBezTo>
                      <a:pt x="94298" y="5984"/>
                      <a:pt x="94298" y="5195"/>
                      <a:pt x="94298" y="4010"/>
                    </a:cubicBezTo>
                    <a:cubicBezTo>
                      <a:pt x="94298" y="1247"/>
                      <a:pt x="92675" y="63"/>
                      <a:pt x="90239" y="63"/>
                    </a:cubicBezTo>
                    <a:cubicBezTo>
                      <a:pt x="86181" y="63"/>
                      <a:pt x="49651" y="26906"/>
                      <a:pt x="25704" y="77041"/>
                    </a:cubicBezTo>
                    <a:cubicBezTo>
                      <a:pt x="5004" y="120464"/>
                      <a:pt x="133" y="164283"/>
                      <a:pt x="133" y="197443"/>
                    </a:cubicBezTo>
                    <a:cubicBezTo>
                      <a:pt x="133" y="228234"/>
                      <a:pt x="4598" y="276000"/>
                      <a:pt x="26922" y="320608"/>
                    </a:cubicBezTo>
                    <a:cubicBezTo>
                      <a:pt x="51275" y="369163"/>
                      <a:pt x="86181" y="394822"/>
                      <a:pt x="90239" y="394822"/>
                    </a:cubicBezTo>
                    <a:cubicBezTo>
                      <a:pt x="92675" y="394822"/>
                      <a:pt x="94298" y="393638"/>
                      <a:pt x="94298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9C2EA588-A4D3-60AD-3DAF-4C12FD70D9F1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8134683" y="4852501"/>
                <a:ext cx="202130" cy="178826"/>
              </a:xfrm>
              <a:custGeom>
                <a:avLst/>
                <a:gdLst>
                  <a:gd name="connsiteX0" fmla="*/ 123932 w 202130"/>
                  <a:gd name="connsiteY0" fmla="*/ 55329 h 178826"/>
                  <a:gd name="connsiteX1" fmla="*/ 164114 w 202130"/>
                  <a:gd name="connsiteY1" fmla="*/ 8747 h 178826"/>
                  <a:gd name="connsiteX2" fmla="*/ 184408 w 202130"/>
                  <a:gd name="connsiteY2" fmla="*/ 13879 h 178826"/>
                  <a:gd name="connsiteX3" fmla="*/ 164926 w 202130"/>
                  <a:gd name="connsiteY3" fmla="*/ 35196 h 178826"/>
                  <a:gd name="connsiteX4" fmla="*/ 180349 w 202130"/>
                  <a:gd name="connsiteY4" fmla="*/ 49013 h 178826"/>
                  <a:gd name="connsiteX5" fmla="*/ 202267 w 202130"/>
                  <a:gd name="connsiteY5" fmla="*/ 26117 h 178826"/>
                  <a:gd name="connsiteX6" fmla="*/ 164520 w 202130"/>
                  <a:gd name="connsiteY6" fmla="*/ 63 h 178826"/>
                  <a:gd name="connsiteX7" fmla="*/ 121902 w 202130"/>
                  <a:gd name="connsiteY7" fmla="*/ 30065 h 178826"/>
                  <a:gd name="connsiteX8" fmla="*/ 78067 w 202130"/>
                  <a:gd name="connsiteY8" fmla="*/ 63 h 178826"/>
                  <a:gd name="connsiteX9" fmla="*/ 12719 w 202130"/>
                  <a:gd name="connsiteY9" fmla="*/ 60856 h 178826"/>
                  <a:gd name="connsiteX10" fmla="*/ 17590 w 202130"/>
                  <a:gd name="connsiteY10" fmla="*/ 64803 h 178826"/>
                  <a:gd name="connsiteX11" fmla="*/ 22866 w 202130"/>
                  <a:gd name="connsiteY11" fmla="*/ 60461 h 178826"/>
                  <a:gd name="connsiteX12" fmla="*/ 77255 w 202130"/>
                  <a:gd name="connsiteY12" fmla="*/ 8747 h 178826"/>
                  <a:gd name="connsiteX13" fmla="*/ 99173 w 202130"/>
                  <a:gd name="connsiteY13" fmla="*/ 35196 h 178826"/>
                  <a:gd name="connsiteX14" fmla="*/ 77255 w 202130"/>
                  <a:gd name="connsiteY14" fmla="*/ 129149 h 178826"/>
                  <a:gd name="connsiteX15" fmla="*/ 38696 w 202130"/>
                  <a:gd name="connsiteY15" fmla="*/ 170204 h 178826"/>
                  <a:gd name="connsiteX16" fmla="*/ 18402 w 202130"/>
                  <a:gd name="connsiteY16" fmla="*/ 165072 h 178826"/>
                  <a:gd name="connsiteX17" fmla="*/ 37478 w 202130"/>
                  <a:gd name="connsiteY17" fmla="*/ 143755 h 178826"/>
                  <a:gd name="connsiteX18" fmla="*/ 22461 w 202130"/>
                  <a:gd name="connsiteY18" fmla="*/ 129939 h 178826"/>
                  <a:gd name="connsiteX19" fmla="*/ 137 w 202130"/>
                  <a:gd name="connsiteY19" fmla="*/ 152835 h 178826"/>
                  <a:gd name="connsiteX20" fmla="*/ 38290 w 202130"/>
                  <a:gd name="connsiteY20" fmla="*/ 178889 h 178826"/>
                  <a:gd name="connsiteX21" fmla="*/ 80908 w 202130"/>
                  <a:gd name="connsiteY21" fmla="*/ 148887 h 178826"/>
                  <a:gd name="connsiteX22" fmla="*/ 124743 w 202130"/>
                  <a:gd name="connsiteY22" fmla="*/ 178889 h 178826"/>
                  <a:gd name="connsiteX23" fmla="*/ 189685 w 202130"/>
                  <a:gd name="connsiteY23" fmla="*/ 118096 h 178826"/>
                  <a:gd name="connsiteX24" fmla="*/ 184814 w 202130"/>
                  <a:gd name="connsiteY24" fmla="*/ 114148 h 178826"/>
                  <a:gd name="connsiteX25" fmla="*/ 179538 w 202130"/>
                  <a:gd name="connsiteY25" fmla="*/ 118491 h 178826"/>
                  <a:gd name="connsiteX26" fmla="*/ 125555 w 202130"/>
                  <a:gd name="connsiteY26" fmla="*/ 170204 h 178826"/>
                  <a:gd name="connsiteX27" fmla="*/ 103232 w 202130"/>
                  <a:gd name="connsiteY27" fmla="*/ 144150 h 178826"/>
                  <a:gd name="connsiteX28" fmla="*/ 110132 w 202130"/>
                  <a:gd name="connsiteY28" fmla="*/ 109411 h 178826"/>
                  <a:gd name="connsiteX29" fmla="*/ 123932 w 202130"/>
                  <a:gd name="connsiteY29" fmla="*/ 55329 h 17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2130" h="178826">
                    <a:moveTo>
                      <a:pt x="123932" y="55329"/>
                    </a:moveTo>
                    <a:cubicBezTo>
                      <a:pt x="126367" y="45065"/>
                      <a:pt x="135702" y="8747"/>
                      <a:pt x="164114" y="8747"/>
                    </a:cubicBezTo>
                    <a:cubicBezTo>
                      <a:pt x="166144" y="8747"/>
                      <a:pt x="175885" y="8747"/>
                      <a:pt x="184408" y="13879"/>
                    </a:cubicBezTo>
                    <a:cubicBezTo>
                      <a:pt x="173044" y="15853"/>
                      <a:pt x="164926" y="25722"/>
                      <a:pt x="164926" y="35196"/>
                    </a:cubicBezTo>
                    <a:cubicBezTo>
                      <a:pt x="164926" y="41513"/>
                      <a:pt x="169391" y="49013"/>
                      <a:pt x="180349" y="49013"/>
                    </a:cubicBezTo>
                    <a:cubicBezTo>
                      <a:pt x="189279" y="49013"/>
                      <a:pt x="202267" y="41907"/>
                      <a:pt x="202267" y="26117"/>
                    </a:cubicBezTo>
                    <a:cubicBezTo>
                      <a:pt x="202267" y="5589"/>
                      <a:pt x="178320" y="63"/>
                      <a:pt x="164520" y="63"/>
                    </a:cubicBezTo>
                    <a:cubicBezTo>
                      <a:pt x="140979" y="63"/>
                      <a:pt x="126773" y="20985"/>
                      <a:pt x="121902" y="30065"/>
                    </a:cubicBezTo>
                    <a:cubicBezTo>
                      <a:pt x="111755" y="4010"/>
                      <a:pt x="89837" y="63"/>
                      <a:pt x="78067" y="63"/>
                    </a:cubicBezTo>
                    <a:cubicBezTo>
                      <a:pt x="35855" y="63"/>
                      <a:pt x="12719" y="50987"/>
                      <a:pt x="12719" y="60856"/>
                    </a:cubicBezTo>
                    <a:cubicBezTo>
                      <a:pt x="12719" y="64803"/>
                      <a:pt x="16778" y="64803"/>
                      <a:pt x="17590" y="64803"/>
                    </a:cubicBezTo>
                    <a:cubicBezTo>
                      <a:pt x="20837" y="64803"/>
                      <a:pt x="22055" y="64014"/>
                      <a:pt x="22866" y="60461"/>
                    </a:cubicBezTo>
                    <a:cubicBezTo>
                      <a:pt x="36667" y="18616"/>
                      <a:pt x="63455" y="8747"/>
                      <a:pt x="77255" y="8747"/>
                    </a:cubicBezTo>
                    <a:cubicBezTo>
                      <a:pt x="84967" y="8747"/>
                      <a:pt x="99173" y="12300"/>
                      <a:pt x="99173" y="35196"/>
                    </a:cubicBezTo>
                    <a:cubicBezTo>
                      <a:pt x="99173" y="47434"/>
                      <a:pt x="92273" y="73883"/>
                      <a:pt x="77255" y="129149"/>
                    </a:cubicBezTo>
                    <a:cubicBezTo>
                      <a:pt x="70761" y="153624"/>
                      <a:pt x="56555" y="170204"/>
                      <a:pt x="38696" y="170204"/>
                    </a:cubicBezTo>
                    <a:cubicBezTo>
                      <a:pt x="36261" y="170204"/>
                      <a:pt x="26925" y="170204"/>
                      <a:pt x="18402" y="165072"/>
                    </a:cubicBezTo>
                    <a:cubicBezTo>
                      <a:pt x="28549" y="163099"/>
                      <a:pt x="37478" y="154809"/>
                      <a:pt x="37478" y="143755"/>
                    </a:cubicBezTo>
                    <a:cubicBezTo>
                      <a:pt x="37478" y="133097"/>
                      <a:pt x="28549" y="129939"/>
                      <a:pt x="22461" y="129939"/>
                    </a:cubicBezTo>
                    <a:cubicBezTo>
                      <a:pt x="10284" y="129939"/>
                      <a:pt x="137" y="140202"/>
                      <a:pt x="137" y="152835"/>
                    </a:cubicBezTo>
                    <a:cubicBezTo>
                      <a:pt x="137" y="170994"/>
                      <a:pt x="20431" y="178889"/>
                      <a:pt x="38290" y="178889"/>
                    </a:cubicBezTo>
                    <a:cubicBezTo>
                      <a:pt x="65078" y="178889"/>
                      <a:pt x="79690" y="151256"/>
                      <a:pt x="80908" y="148887"/>
                    </a:cubicBezTo>
                    <a:cubicBezTo>
                      <a:pt x="85779" y="163493"/>
                      <a:pt x="100390" y="178889"/>
                      <a:pt x="124743" y="178889"/>
                    </a:cubicBezTo>
                    <a:cubicBezTo>
                      <a:pt x="166549" y="178889"/>
                      <a:pt x="189685" y="127965"/>
                      <a:pt x="189685" y="118096"/>
                    </a:cubicBezTo>
                    <a:cubicBezTo>
                      <a:pt x="189685" y="114148"/>
                      <a:pt x="186032" y="114148"/>
                      <a:pt x="184814" y="114148"/>
                    </a:cubicBezTo>
                    <a:cubicBezTo>
                      <a:pt x="181161" y="114148"/>
                      <a:pt x="180349" y="115727"/>
                      <a:pt x="179538" y="118491"/>
                    </a:cubicBezTo>
                    <a:cubicBezTo>
                      <a:pt x="166144" y="160730"/>
                      <a:pt x="138543" y="170204"/>
                      <a:pt x="125555" y="170204"/>
                    </a:cubicBezTo>
                    <a:cubicBezTo>
                      <a:pt x="109726" y="170204"/>
                      <a:pt x="103232" y="157572"/>
                      <a:pt x="103232" y="144150"/>
                    </a:cubicBezTo>
                    <a:cubicBezTo>
                      <a:pt x="103232" y="135465"/>
                      <a:pt x="105667" y="126781"/>
                      <a:pt x="110132" y="109411"/>
                    </a:cubicBezTo>
                    <a:lnTo>
                      <a:pt x="123932" y="55329"/>
                    </a:ln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DBFAF756-1078-17F0-EA4D-D726AC34E267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8378022" y="4730915"/>
                <a:ext cx="94165" cy="394759"/>
              </a:xfrm>
              <a:custGeom>
                <a:avLst/>
                <a:gdLst>
                  <a:gd name="connsiteX0" fmla="*/ 94308 w 94165"/>
                  <a:gd name="connsiteY0" fmla="*/ 197443 h 394759"/>
                  <a:gd name="connsiteX1" fmla="*/ 67519 w 94165"/>
                  <a:gd name="connsiteY1" fmla="*/ 74278 h 394759"/>
                  <a:gd name="connsiteX2" fmla="*/ 4202 w 94165"/>
                  <a:gd name="connsiteY2" fmla="*/ 63 h 394759"/>
                  <a:gd name="connsiteX3" fmla="*/ 143 w 94165"/>
                  <a:gd name="connsiteY3" fmla="*/ 4010 h 394759"/>
                  <a:gd name="connsiteX4" fmla="*/ 7855 w 94165"/>
                  <a:gd name="connsiteY4" fmla="*/ 13090 h 394759"/>
                  <a:gd name="connsiteX5" fmla="*/ 70767 w 94165"/>
                  <a:gd name="connsiteY5" fmla="*/ 197443 h 394759"/>
                  <a:gd name="connsiteX6" fmla="*/ 5419 w 94165"/>
                  <a:gd name="connsiteY6" fmla="*/ 384164 h 394759"/>
                  <a:gd name="connsiteX7" fmla="*/ 143 w 94165"/>
                  <a:gd name="connsiteY7" fmla="*/ 390875 h 394759"/>
                  <a:gd name="connsiteX8" fmla="*/ 4202 w 94165"/>
                  <a:gd name="connsiteY8" fmla="*/ 394822 h 394759"/>
                  <a:gd name="connsiteX9" fmla="*/ 68737 w 94165"/>
                  <a:gd name="connsiteY9" fmla="*/ 317844 h 394759"/>
                  <a:gd name="connsiteX10" fmla="*/ 94308 w 9416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5" h="394759">
                    <a:moveTo>
                      <a:pt x="94308" y="197443"/>
                    </a:moveTo>
                    <a:cubicBezTo>
                      <a:pt x="94308" y="166651"/>
                      <a:pt x="89843" y="118885"/>
                      <a:pt x="67519" y="74278"/>
                    </a:cubicBezTo>
                    <a:cubicBezTo>
                      <a:pt x="43166" y="25722"/>
                      <a:pt x="8260" y="63"/>
                      <a:pt x="4202" y="63"/>
                    </a:cubicBezTo>
                    <a:cubicBezTo>
                      <a:pt x="1766" y="63"/>
                      <a:pt x="143" y="1642"/>
                      <a:pt x="143" y="4010"/>
                    </a:cubicBezTo>
                    <a:cubicBezTo>
                      <a:pt x="143" y="5195"/>
                      <a:pt x="143" y="5984"/>
                      <a:pt x="7855" y="13090"/>
                    </a:cubicBezTo>
                    <a:cubicBezTo>
                      <a:pt x="47631" y="52171"/>
                      <a:pt x="70767" y="114938"/>
                      <a:pt x="70767" y="197443"/>
                    </a:cubicBezTo>
                    <a:cubicBezTo>
                      <a:pt x="70767" y="264946"/>
                      <a:pt x="55749" y="334424"/>
                      <a:pt x="5419" y="384164"/>
                    </a:cubicBezTo>
                    <a:cubicBezTo>
                      <a:pt x="143" y="388901"/>
                      <a:pt x="143" y="389691"/>
                      <a:pt x="143" y="390875"/>
                    </a:cubicBezTo>
                    <a:cubicBezTo>
                      <a:pt x="143" y="393243"/>
                      <a:pt x="1766" y="394822"/>
                      <a:pt x="4202" y="394822"/>
                    </a:cubicBezTo>
                    <a:cubicBezTo>
                      <a:pt x="8260" y="394822"/>
                      <a:pt x="44790" y="367979"/>
                      <a:pt x="68737" y="317844"/>
                    </a:cubicBezTo>
                    <a:cubicBezTo>
                      <a:pt x="89437" y="274421"/>
                      <a:pt x="94308" y="230602"/>
                      <a:pt x="94308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5F237FAB-3F25-F52D-6863-30294203419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8659162" y="4775917"/>
                <a:ext cx="247995" cy="305149"/>
              </a:xfrm>
              <a:custGeom>
                <a:avLst/>
                <a:gdLst>
                  <a:gd name="connsiteX0" fmla="*/ 240433 w 247995"/>
                  <a:gd name="connsiteY0" fmla="*/ 16643 h 305149"/>
                  <a:gd name="connsiteX1" fmla="*/ 248144 w 247995"/>
                  <a:gd name="connsiteY1" fmla="*/ 7958 h 305149"/>
                  <a:gd name="connsiteX2" fmla="*/ 240027 w 247995"/>
                  <a:gd name="connsiteY2" fmla="*/ 63 h 305149"/>
                  <a:gd name="connsiteX3" fmla="*/ 232721 w 247995"/>
                  <a:gd name="connsiteY3" fmla="*/ 2431 h 305149"/>
                  <a:gd name="connsiteX4" fmla="*/ 8267 w 247995"/>
                  <a:gd name="connsiteY4" fmla="*/ 105464 h 305149"/>
                  <a:gd name="connsiteX5" fmla="*/ 149 w 247995"/>
                  <a:gd name="connsiteY5" fmla="*/ 114543 h 305149"/>
                  <a:gd name="connsiteX6" fmla="*/ 8267 w 247995"/>
                  <a:gd name="connsiteY6" fmla="*/ 123228 h 305149"/>
                  <a:gd name="connsiteX7" fmla="*/ 232721 w 247995"/>
                  <a:gd name="connsiteY7" fmla="*/ 225865 h 305149"/>
                  <a:gd name="connsiteX8" fmla="*/ 240027 w 247995"/>
                  <a:gd name="connsiteY8" fmla="*/ 228629 h 305149"/>
                  <a:gd name="connsiteX9" fmla="*/ 248144 w 247995"/>
                  <a:gd name="connsiteY9" fmla="*/ 220733 h 305149"/>
                  <a:gd name="connsiteX10" fmla="*/ 240027 w 247995"/>
                  <a:gd name="connsiteY10" fmla="*/ 212049 h 305149"/>
                  <a:gd name="connsiteX11" fmla="*/ 27344 w 247995"/>
                  <a:gd name="connsiteY11" fmla="*/ 114543 h 305149"/>
                  <a:gd name="connsiteX12" fmla="*/ 240433 w 247995"/>
                  <a:gd name="connsiteY12" fmla="*/ 16643 h 305149"/>
                  <a:gd name="connsiteX13" fmla="*/ 232721 w 247995"/>
                  <a:gd name="connsiteY13" fmla="*/ 302449 h 305149"/>
                  <a:gd name="connsiteX14" fmla="*/ 240027 w 247995"/>
                  <a:gd name="connsiteY14" fmla="*/ 305212 h 305149"/>
                  <a:gd name="connsiteX15" fmla="*/ 248144 w 247995"/>
                  <a:gd name="connsiteY15" fmla="*/ 297317 h 305149"/>
                  <a:gd name="connsiteX16" fmla="*/ 240027 w 247995"/>
                  <a:gd name="connsiteY16" fmla="*/ 288632 h 305149"/>
                  <a:gd name="connsiteX17" fmla="*/ 15979 w 247995"/>
                  <a:gd name="connsiteY17" fmla="*/ 185995 h 305149"/>
                  <a:gd name="connsiteX18" fmla="*/ 8267 w 247995"/>
                  <a:gd name="connsiteY18" fmla="*/ 183231 h 305149"/>
                  <a:gd name="connsiteX19" fmla="*/ 149 w 247995"/>
                  <a:gd name="connsiteY19" fmla="*/ 191126 h 305149"/>
                  <a:gd name="connsiteX20" fmla="*/ 8267 w 247995"/>
                  <a:gd name="connsiteY20" fmla="*/ 199811 h 305149"/>
                  <a:gd name="connsiteX21" fmla="*/ 232721 w 247995"/>
                  <a:gd name="connsiteY21" fmla="*/ 302449 h 30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7995" h="305149">
                    <a:moveTo>
                      <a:pt x="240433" y="16643"/>
                    </a:moveTo>
                    <a:cubicBezTo>
                      <a:pt x="245303" y="14274"/>
                      <a:pt x="248144" y="12300"/>
                      <a:pt x="248144" y="7958"/>
                    </a:cubicBezTo>
                    <a:cubicBezTo>
                      <a:pt x="248144" y="3616"/>
                      <a:pt x="244491" y="63"/>
                      <a:pt x="240027" y="63"/>
                    </a:cubicBezTo>
                    <a:cubicBezTo>
                      <a:pt x="237997" y="63"/>
                      <a:pt x="234344" y="1642"/>
                      <a:pt x="232721" y="2431"/>
                    </a:cubicBezTo>
                    <a:lnTo>
                      <a:pt x="8267" y="105464"/>
                    </a:lnTo>
                    <a:cubicBezTo>
                      <a:pt x="1367" y="108622"/>
                      <a:pt x="149" y="111385"/>
                      <a:pt x="149" y="114543"/>
                    </a:cubicBezTo>
                    <a:cubicBezTo>
                      <a:pt x="149" y="117701"/>
                      <a:pt x="1773" y="120464"/>
                      <a:pt x="8267" y="123228"/>
                    </a:cubicBezTo>
                    <a:lnTo>
                      <a:pt x="232721" y="225865"/>
                    </a:lnTo>
                    <a:cubicBezTo>
                      <a:pt x="237997" y="228629"/>
                      <a:pt x="238809" y="228629"/>
                      <a:pt x="240027" y="228629"/>
                    </a:cubicBezTo>
                    <a:cubicBezTo>
                      <a:pt x="244491" y="228629"/>
                      <a:pt x="248144" y="225076"/>
                      <a:pt x="248144" y="220733"/>
                    </a:cubicBezTo>
                    <a:cubicBezTo>
                      <a:pt x="248144" y="215602"/>
                      <a:pt x="244491" y="214023"/>
                      <a:pt x="240027" y="212049"/>
                    </a:cubicBezTo>
                    <a:lnTo>
                      <a:pt x="27344" y="114543"/>
                    </a:lnTo>
                    <a:lnTo>
                      <a:pt x="240433" y="16643"/>
                    </a:lnTo>
                    <a:close/>
                    <a:moveTo>
                      <a:pt x="232721" y="302449"/>
                    </a:moveTo>
                    <a:cubicBezTo>
                      <a:pt x="237997" y="305212"/>
                      <a:pt x="238809" y="305212"/>
                      <a:pt x="240027" y="305212"/>
                    </a:cubicBezTo>
                    <a:cubicBezTo>
                      <a:pt x="244491" y="305212"/>
                      <a:pt x="248144" y="301659"/>
                      <a:pt x="248144" y="297317"/>
                    </a:cubicBezTo>
                    <a:cubicBezTo>
                      <a:pt x="248144" y="292185"/>
                      <a:pt x="244491" y="290606"/>
                      <a:pt x="240027" y="288632"/>
                    </a:cubicBezTo>
                    <a:lnTo>
                      <a:pt x="15979" y="185995"/>
                    </a:lnTo>
                    <a:cubicBezTo>
                      <a:pt x="10702" y="183231"/>
                      <a:pt x="9891" y="183231"/>
                      <a:pt x="8267" y="183231"/>
                    </a:cubicBezTo>
                    <a:cubicBezTo>
                      <a:pt x="3396" y="183231"/>
                      <a:pt x="149" y="186784"/>
                      <a:pt x="149" y="191126"/>
                    </a:cubicBezTo>
                    <a:cubicBezTo>
                      <a:pt x="149" y="194285"/>
                      <a:pt x="1773" y="197048"/>
                      <a:pt x="8267" y="199811"/>
                    </a:cubicBezTo>
                    <a:lnTo>
                      <a:pt x="232721" y="302449"/>
                    </a:ln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A3029FCB-76FF-FE4B-2639-3281B843CA49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59993" y="4852501"/>
                <a:ext cx="186300" cy="255409"/>
              </a:xfrm>
              <a:custGeom>
                <a:avLst/>
                <a:gdLst>
                  <a:gd name="connsiteX0" fmla="*/ 185243 w 186300"/>
                  <a:gd name="connsiteY0" fmla="*/ 25722 h 255409"/>
                  <a:gd name="connsiteX1" fmla="*/ 186461 w 186300"/>
                  <a:gd name="connsiteY1" fmla="*/ 18616 h 255409"/>
                  <a:gd name="connsiteX2" fmla="*/ 174690 w 186300"/>
                  <a:gd name="connsiteY2" fmla="*/ 7958 h 255409"/>
                  <a:gd name="connsiteX3" fmla="*/ 158049 w 186300"/>
                  <a:gd name="connsiteY3" fmla="*/ 24933 h 255409"/>
                  <a:gd name="connsiteX4" fmla="*/ 120302 w 186300"/>
                  <a:gd name="connsiteY4" fmla="*/ 63 h 255409"/>
                  <a:gd name="connsiteX5" fmla="*/ 23701 w 186300"/>
                  <a:gd name="connsiteY5" fmla="*/ 112175 h 255409"/>
                  <a:gd name="connsiteX6" fmla="*/ 77684 w 186300"/>
                  <a:gd name="connsiteY6" fmla="*/ 174547 h 255409"/>
                  <a:gd name="connsiteX7" fmla="*/ 124766 w 186300"/>
                  <a:gd name="connsiteY7" fmla="*/ 151650 h 255409"/>
                  <a:gd name="connsiteX8" fmla="*/ 125172 w 186300"/>
                  <a:gd name="connsiteY8" fmla="*/ 152045 h 255409"/>
                  <a:gd name="connsiteX9" fmla="*/ 111778 w 186300"/>
                  <a:gd name="connsiteY9" fmla="*/ 204154 h 255409"/>
                  <a:gd name="connsiteX10" fmla="*/ 53331 w 186300"/>
                  <a:gd name="connsiteY10" fmla="*/ 246788 h 255409"/>
                  <a:gd name="connsiteX11" fmla="*/ 20860 w 186300"/>
                  <a:gd name="connsiteY11" fmla="*/ 242840 h 255409"/>
                  <a:gd name="connsiteX12" fmla="*/ 37501 w 186300"/>
                  <a:gd name="connsiteY12" fmla="*/ 222312 h 255409"/>
                  <a:gd name="connsiteX13" fmla="*/ 22078 w 186300"/>
                  <a:gd name="connsiteY13" fmla="*/ 208496 h 255409"/>
                  <a:gd name="connsiteX14" fmla="*/ 160 w 186300"/>
                  <a:gd name="connsiteY14" fmla="*/ 231392 h 255409"/>
                  <a:gd name="connsiteX15" fmla="*/ 54142 w 186300"/>
                  <a:gd name="connsiteY15" fmla="*/ 255472 h 255409"/>
                  <a:gd name="connsiteX16" fmla="*/ 140190 w 186300"/>
                  <a:gd name="connsiteY16" fmla="*/ 200995 h 255409"/>
                  <a:gd name="connsiteX17" fmla="*/ 185243 w 186300"/>
                  <a:gd name="connsiteY17" fmla="*/ 25722 h 255409"/>
                  <a:gd name="connsiteX18" fmla="*/ 132478 w 186300"/>
                  <a:gd name="connsiteY18" fmla="*/ 124017 h 255409"/>
                  <a:gd name="connsiteX19" fmla="*/ 111778 w 186300"/>
                  <a:gd name="connsiteY19" fmla="*/ 151650 h 255409"/>
                  <a:gd name="connsiteX20" fmla="*/ 78901 w 186300"/>
                  <a:gd name="connsiteY20" fmla="*/ 165862 h 255409"/>
                  <a:gd name="connsiteX21" fmla="*/ 52519 w 186300"/>
                  <a:gd name="connsiteY21" fmla="*/ 129544 h 255409"/>
                  <a:gd name="connsiteX22" fmla="*/ 75248 w 186300"/>
                  <a:gd name="connsiteY22" fmla="*/ 43881 h 255409"/>
                  <a:gd name="connsiteX23" fmla="*/ 120707 w 186300"/>
                  <a:gd name="connsiteY23" fmla="*/ 8747 h 255409"/>
                  <a:gd name="connsiteX24" fmla="*/ 153178 w 186300"/>
                  <a:gd name="connsiteY24" fmla="*/ 42697 h 255409"/>
                  <a:gd name="connsiteX25" fmla="*/ 151960 w 186300"/>
                  <a:gd name="connsiteY25" fmla="*/ 48618 h 255409"/>
                  <a:gd name="connsiteX26" fmla="*/ 132478 w 186300"/>
                  <a:gd name="connsiteY26" fmla="*/ 124017 h 2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6300" h="255409">
                    <a:moveTo>
                      <a:pt x="185243" y="25722"/>
                    </a:moveTo>
                    <a:cubicBezTo>
                      <a:pt x="185649" y="23354"/>
                      <a:pt x="186461" y="21380"/>
                      <a:pt x="186461" y="18616"/>
                    </a:cubicBezTo>
                    <a:cubicBezTo>
                      <a:pt x="186461" y="11906"/>
                      <a:pt x="181590" y="7958"/>
                      <a:pt x="174690" y="7958"/>
                    </a:cubicBezTo>
                    <a:cubicBezTo>
                      <a:pt x="170631" y="7958"/>
                      <a:pt x="159672" y="10721"/>
                      <a:pt x="158049" y="24933"/>
                    </a:cubicBezTo>
                    <a:cubicBezTo>
                      <a:pt x="150743" y="10327"/>
                      <a:pt x="136537" y="63"/>
                      <a:pt x="120302" y="63"/>
                    </a:cubicBezTo>
                    <a:cubicBezTo>
                      <a:pt x="74031" y="63"/>
                      <a:pt x="23701" y="55329"/>
                      <a:pt x="23701" y="112175"/>
                    </a:cubicBezTo>
                    <a:cubicBezTo>
                      <a:pt x="23701" y="151256"/>
                      <a:pt x="48460" y="174547"/>
                      <a:pt x="77684" y="174547"/>
                    </a:cubicBezTo>
                    <a:cubicBezTo>
                      <a:pt x="101631" y="174547"/>
                      <a:pt x="120707" y="155993"/>
                      <a:pt x="124766" y="151650"/>
                    </a:cubicBezTo>
                    <a:lnTo>
                      <a:pt x="125172" y="152045"/>
                    </a:lnTo>
                    <a:cubicBezTo>
                      <a:pt x="116649" y="187179"/>
                      <a:pt x="111778" y="203364"/>
                      <a:pt x="111778" y="204154"/>
                    </a:cubicBezTo>
                    <a:cubicBezTo>
                      <a:pt x="110154" y="207706"/>
                      <a:pt x="96354" y="246788"/>
                      <a:pt x="53331" y="246788"/>
                    </a:cubicBezTo>
                    <a:cubicBezTo>
                      <a:pt x="45619" y="246788"/>
                      <a:pt x="32225" y="246393"/>
                      <a:pt x="20860" y="242840"/>
                    </a:cubicBezTo>
                    <a:cubicBezTo>
                      <a:pt x="33036" y="239287"/>
                      <a:pt x="37501" y="229023"/>
                      <a:pt x="37501" y="222312"/>
                    </a:cubicBezTo>
                    <a:cubicBezTo>
                      <a:pt x="37501" y="215996"/>
                      <a:pt x="33036" y="208496"/>
                      <a:pt x="22078" y="208496"/>
                    </a:cubicBezTo>
                    <a:cubicBezTo>
                      <a:pt x="13148" y="208496"/>
                      <a:pt x="160" y="215602"/>
                      <a:pt x="160" y="231392"/>
                    </a:cubicBezTo>
                    <a:cubicBezTo>
                      <a:pt x="160" y="247577"/>
                      <a:pt x="15178" y="255472"/>
                      <a:pt x="54142" y="255472"/>
                    </a:cubicBezTo>
                    <a:cubicBezTo>
                      <a:pt x="104878" y="255472"/>
                      <a:pt x="134102" y="224681"/>
                      <a:pt x="140190" y="200995"/>
                    </a:cubicBezTo>
                    <a:lnTo>
                      <a:pt x="185243" y="25722"/>
                    </a:lnTo>
                    <a:close/>
                    <a:moveTo>
                      <a:pt x="132478" y="124017"/>
                    </a:moveTo>
                    <a:cubicBezTo>
                      <a:pt x="130043" y="134281"/>
                      <a:pt x="120707" y="144150"/>
                      <a:pt x="111778" y="151650"/>
                    </a:cubicBezTo>
                    <a:cubicBezTo>
                      <a:pt x="103254" y="158756"/>
                      <a:pt x="90672" y="165862"/>
                      <a:pt x="78901" y="165862"/>
                    </a:cubicBezTo>
                    <a:cubicBezTo>
                      <a:pt x="58607" y="165862"/>
                      <a:pt x="52519" y="145334"/>
                      <a:pt x="52519" y="129544"/>
                    </a:cubicBezTo>
                    <a:cubicBezTo>
                      <a:pt x="52519" y="110595"/>
                      <a:pt x="64290" y="64014"/>
                      <a:pt x="75248" y="43881"/>
                    </a:cubicBezTo>
                    <a:cubicBezTo>
                      <a:pt x="86207" y="24538"/>
                      <a:pt x="103660" y="8747"/>
                      <a:pt x="120707" y="8747"/>
                    </a:cubicBezTo>
                    <a:cubicBezTo>
                      <a:pt x="147496" y="8747"/>
                      <a:pt x="153178" y="40723"/>
                      <a:pt x="153178" y="42697"/>
                    </a:cubicBezTo>
                    <a:cubicBezTo>
                      <a:pt x="153178" y="44671"/>
                      <a:pt x="152366" y="47039"/>
                      <a:pt x="151960" y="48618"/>
                    </a:cubicBezTo>
                    <a:lnTo>
                      <a:pt x="132478" y="124017"/>
                    </a:ln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1BACA272-9791-85F9-AEB5-EB7FB0B32E0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9302243" y="4730915"/>
                <a:ext cx="94165" cy="394759"/>
              </a:xfrm>
              <a:custGeom>
                <a:avLst/>
                <a:gdLst>
                  <a:gd name="connsiteX0" fmla="*/ 94330 w 94165"/>
                  <a:gd name="connsiteY0" fmla="*/ 390875 h 394759"/>
                  <a:gd name="connsiteX1" fmla="*/ 87430 w 94165"/>
                  <a:gd name="connsiteY1" fmla="*/ 382190 h 394759"/>
                  <a:gd name="connsiteX2" fmla="*/ 23706 w 94165"/>
                  <a:gd name="connsiteY2" fmla="*/ 197443 h 394759"/>
                  <a:gd name="connsiteX3" fmla="*/ 89054 w 94165"/>
                  <a:gd name="connsiteY3" fmla="*/ 10721 h 394759"/>
                  <a:gd name="connsiteX4" fmla="*/ 94330 w 94165"/>
                  <a:gd name="connsiteY4" fmla="*/ 4010 h 394759"/>
                  <a:gd name="connsiteX5" fmla="*/ 90271 w 94165"/>
                  <a:gd name="connsiteY5" fmla="*/ 63 h 394759"/>
                  <a:gd name="connsiteX6" fmla="*/ 25736 w 94165"/>
                  <a:gd name="connsiteY6" fmla="*/ 77041 h 394759"/>
                  <a:gd name="connsiteX7" fmla="*/ 165 w 94165"/>
                  <a:gd name="connsiteY7" fmla="*/ 197443 h 394759"/>
                  <a:gd name="connsiteX8" fmla="*/ 26953 w 94165"/>
                  <a:gd name="connsiteY8" fmla="*/ 320608 h 394759"/>
                  <a:gd name="connsiteX9" fmla="*/ 90271 w 94165"/>
                  <a:gd name="connsiteY9" fmla="*/ 394822 h 394759"/>
                  <a:gd name="connsiteX10" fmla="*/ 94330 w 94165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5" h="394759">
                    <a:moveTo>
                      <a:pt x="94330" y="390875"/>
                    </a:moveTo>
                    <a:cubicBezTo>
                      <a:pt x="94330" y="389691"/>
                      <a:pt x="94330" y="388901"/>
                      <a:pt x="87430" y="382190"/>
                    </a:cubicBezTo>
                    <a:cubicBezTo>
                      <a:pt x="36695" y="332450"/>
                      <a:pt x="23706" y="257841"/>
                      <a:pt x="23706" y="197443"/>
                    </a:cubicBezTo>
                    <a:cubicBezTo>
                      <a:pt x="23706" y="128754"/>
                      <a:pt x="39130" y="60066"/>
                      <a:pt x="89054" y="10721"/>
                    </a:cubicBezTo>
                    <a:cubicBezTo>
                      <a:pt x="94330" y="5984"/>
                      <a:pt x="94330" y="5195"/>
                      <a:pt x="94330" y="4010"/>
                    </a:cubicBezTo>
                    <a:cubicBezTo>
                      <a:pt x="94330" y="1247"/>
                      <a:pt x="92707" y="63"/>
                      <a:pt x="90271" y="63"/>
                    </a:cubicBezTo>
                    <a:cubicBezTo>
                      <a:pt x="86212" y="63"/>
                      <a:pt x="49683" y="26906"/>
                      <a:pt x="25736" y="77041"/>
                    </a:cubicBezTo>
                    <a:cubicBezTo>
                      <a:pt x="5036" y="120464"/>
                      <a:pt x="165" y="164283"/>
                      <a:pt x="165" y="197443"/>
                    </a:cubicBezTo>
                    <a:cubicBezTo>
                      <a:pt x="165" y="228234"/>
                      <a:pt x="4630" y="276000"/>
                      <a:pt x="26953" y="320608"/>
                    </a:cubicBezTo>
                    <a:cubicBezTo>
                      <a:pt x="51306" y="369163"/>
                      <a:pt x="86212" y="394822"/>
                      <a:pt x="90271" y="394822"/>
                    </a:cubicBezTo>
                    <a:cubicBezTo>
                      <a:pt x="92707" y="394822"/>
                      <a:pt x="94330" y="393638"/>
                      <a:pt x="94330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1A7356AE-6757-4FB3-1D0F-6091DDB985FC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9431676" y="4852501"/>
                <a:ext cx="187112" cy="255409"/>
              </a:xfrm>
              <a:custGeom>
                <a:avLst/>
                <a:gdLst>
                  <a:gd name="connsiteX0" fmla="*/ 185658 w 187112"/>
                  <a:gd name="connsiteY0" fmla="*/ 24143 h 255409"/>
                  <a:gd name="connsiteX1" fmla="*/ 187281 w 187112"/>
                  <a:gd name="connsiteY1" fmla="*/ 15064 h 255409"/>
                  <a:gd name="connsiteX2" fmla="*/ 175511 w 187112"/>
                  <a:gd name="connsiteY2" fmla="*/ 4405 h 255409"/>
                  <a:gd name="connsiteX3" fmla="*/ 161305 w 187112"/>
                  <a:gd name="connsiteY3" fmla="*/ 12695 h 255409"/>
                  <a:gd name="connsiteX4" fmla="*/ 155622 w 187112"/>
                  <a:gd name="connsiteY4" fmla="*/ 34012 h 255409"/>
                  <a:gd name="connsiteX5" fmla="*/ 147505 w 187112"/>
                  <a:gd name="connsiteY5" fmla="*/ 65593 h 255409"/>
                  <a:gd name="connsiteX6" fmla="*/ 129240 w 187112"/>
                  <a:gd name="connsiteY6" fmla="*/ 136650 h 255409"/>
                  <a:gd name="connsiteX7" fmla="*/ 83375 w 187112"/>
                  <a:gd name="connsiteY7" fmla="*/ 170204 h 255409"/>
                  <a:gd name="connsiteX8" fmla="*/ 58210 w 187112"/>
                  <a:gd name="connsiteY8" fmla="*/ 138229 h 255409"/>
                  <a:gd name="connsiteX9" fmla="*/ 78910 w 187112"/>
                  <a:gd name="connsiteY9" fmla="*/ 60856 h 255409"/>
                  <a:gd name="connsiteX10" fmla="*/ 87028 w 187112"/>
                  <a:gd name="connsiteY10" fmla="*/ 32433 h 255409"/>
                  <a:gd name="connsiteX11" fmla="*/ 53746 w 187112"/>
                  <a:gd name="connsiteY11" fmla="*/ 63 h 255409"/>
                  <a:gd name="connsiteX12" fmla="*/ 169 w 187112"/>
                  <a:gd name="connsiteY12" fmla="*/ 60856 h 255409"/>
                  <a:gd name="connsiteX13" fmla="*/ 5039 w 187112"/>
                  <a:gd name="connsiteY13" fmla="*/ 64803 h 255409"/>
                  <a:gd name="connsiteX14" fmla="*/ 11534 w 187112"/>
                  <a:gd name="connsiteY14" fmla="*/ 57698 h 255409"/>
                  <a:gd name="connsiteX15" fmla="*/ 52528 w 187112"/>
                  <a:gd name="connsiteY15" fmla="*/ 8747 h 255409"/>
                  <a:gd name="connsiteX16" fmla="*/ 62675 w 187112"/>
                  <a:gd name="connsiteY16" fmla="*/ 21380 h 255409"/>
                  <a:gd name="connsiteX17" fmla="*/ 55775 w 187112"/>
                  <a:gd name="connsiteY17" fmla="*/ 49013 h 255409"/>
                  <a:gd name="connsiteX18" fmla="*/ 32234 w 187112"/>
                  <a:gd name="connsiteY18" fmla="*/ 131913 h 255409"/>
                  <a:gd name="connsiteX19" fmla="*/ 81752 w 187112"/>
                  <a:gd name="connsiteY19" fmla="*/ 178889 h 255409"/>
                  <a:gd name="connsiteX20" fmla="*/ 122746 w 187112"/>
                  <a:gd name="connsiteY20" fmla="*/ 161125 h 255409"/>
                  <a:gd name="connsiteX21" fmla="*/ 96363 w 187112"/>
                  <a:gd name="connsiteY21" fmla="*/ 221918 h 255409"/>
                  <a:gd name="connsiteX22" fmla="*/ 51716 w 187112"/>
                  <a:gd name="connsiteY22" fmla="*/ 246788 h 255409"/>
                  <a:gd name="connsiteX23" fmla="*/ 20869 w 187112"/>
                  <a:gd name="connsiteY23" fmla="*/ 230208 h 255409"/>
                  <a:gd name="connsiteX24" fmla="*/ 38322 w 187112"/>
                  <a:gd name="connsiteY24" fmla="*/ 225471 h 255409"/>
                  <a:gd name="connsiteX25" fmla="*/ 46440 w 187112"/>
                  <a:gd name="connsiteY25" fmla="*/ 209285 h 255409"/>
                  <a:gd name="connsiteX26" fmla="*/ 31422 w 187112"/>
                  <a:gd name="connsiteY26" fmla="*/ 195469 h 255409"/>
                  <a:gd name="connsiteX27" fmla="*/ 8692 w 187112"/>
                  <a:gd name="connsiteY27" fmla="*/ 221128 h 255409"/>
                  <a:gd name="connsiteX28" fmla="*/ 51716 w 187112"/>
                  <a:gd name="connsiteY28" fmla="*/ 255472 h 255409"/>
                  <a:gd name="connsiteX29" fmla="*/ 146693 w 187112"/>
                  <a:gd name="connsiteY29" fmla="*/ 174941 h 255409"/>
                  <a:gd name="connsiteX30" fmla="*/ 185658 w 187112"/>
                  <a:gd name="connsiteY30" fmla="*/ 24143 h 2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7112" h="255409">
                    <a:moveTo>
                      <a:pt x="185658" y="24143"/>
                    </a:moveTo>
                    <a:cubicBezTo>
                      <a:pt x="187281" y="18616"/>
                      <a:pt x="187281" y="17827"/>
                      <a:pt x="187281" y="15064"/>
                    </a:cubicBezTo>
                    <a:cubicBezTo>
                      <a:pt x="187281" y="7958"/>
                      <a:pt x="181599" y="4405"/>
                      <a:pt x="175511" y="4405"/>
                    </a:cubicBezTo>
                    <a:cubicBezTo>
                      <a:pt x="171452" y="4405"/>
                      <a:pt x="164958" y="6774"/>
                      <a:pt x="161305" y="12695"/>
                    </a:cubicBezTo>
                    <a:cubicBezTo>
                      <a:pt x="160493" y="14669"/>
                      <a:pt x="157246" y="26906"/>
                      <a:pt x="155622" y="34012"/>
                    </a:cubicBezTo>
                    <a:cubicBezTo>
                      <a:pt x="152781" y="44276"/>
                      <a:pt x="149940" y="54934"/>
                      <a:pt x="147505" y="65593"/>
                    </a:cubicBezTo>
                    <a:lnTo>
                      <a:pt x="129240" y="136650"/>
                    </a:lnTo>
                    <a:cubicBezTo>
                      <a:pt x="127616" y="142571"/>
                      <a:pt x="110163" y="170204"/>
                      <a:pt x="83375" y="170204"/>
                    </a:cubicBezTo>
                    <a:cubicBezTo>
                      <a:pt x="62675" y="170204"/>
                      <a:pt x="58210" y="152835"/>
                      <a:pt x="58210" y="138229"/>
                    </a:cubicBezTo>
                    <a:cubicBezTo>
                      <a:pt x="58210" y="120070"/>
                      <a:pt x="65110" y="95595"/>
                      <a:pt x="78910" y="60856"/>
                    </a:cubicBezTo>
                    <a:cubicBezTo>
                      <a:pt x="85404" y="44671"/>
                      <a:pt x="87028" y="40328"/>
                      <a:pt x="87028" y="32433"/>
                    </a:cubicBezTo>
                    <a:cubicBezTo>
                      <a:pt x="87028" y="14669"/>
                      <a:pt x="74040" y="63"/>
                      <a:pt x="53746" y="63"/>
                    </a:cubicBezTo>
                    <a:cubicBezTo>
                      <a:pt x="15187" y="63"/>
                      <a:pt x="169" y="57303"/>
                      <a:pt x="169" y="60856"/>
                    </a:cubicBezTo>
                    <a:cubicBezTo>
                      <a:pt x="169" y="64803"/>
                      <a:pt x="4228" y="64803"/>
                      <a:pt x="5039" y="64803"/>
                    </a:cubicBezTo>
                    <a:cubicBezTo>
                      <a:pt x="9098" y="64803"/>
                      <a:pt x="9504" y="64014"/>
                      <a:pt x="11534" y="57698"/>
                    </a:cubicBezTo>
                    <a:cubicBezTo>
                      <a:pt x="22492" y="20590"/>
                      <a:pt x="38728" y="8747"/>
                      <a:pt x="52528" y="8747"/>
                    </a:cubicBezTo>
                    <a:cubicBezTo>
                      <a:pt x="55775" y="8747"/>
                      <a:pt x="62675" y="8747"/>
                      <a:pt x="62675" y="21380"/>
                    </a:cubicBezTo>
                    <a:cubicBezTo>
                      <a:pt x="62675" y="31249"/>
                      <a:pt x="58616" y="41513"/>
                      <a:pt x="55775" y="49013"/>
                    </a:cubicBezTo>
                    <a:cubicBezTo>
                      <a:pt x="39540" y="90857"/>
                      <a:pt x="32234" y="113359"/>
                      <a:pt x="32234" y="131913"/>
                    </a:cubicBezTo>
                    <a:cubicBezTo>
                      <a:pt x="32234" y="167046"/>
                      <a:pt x="57804" y="178889"/>
                      <a:pt x="81752" y="178889"/>
                    </a:cubicBezTo>
                    <a:cubicBezTo>
                      <a:pt x="97581" y="178889"/>
                      <a:pt x="111381" y="172178"/>
                      <a:pt x="122746" y="161125"/>
                    </a:cubicBezTo>
                    <a:cubicBezTo>
                      <a:pt x="117469" y="181652"/>
                      <a:pt x="112599" y="200995"/>
                      <a:pt x="96363" y="221918"/>
                    </a:cubicBezTo>
                    <a:cubicBezTo>
                      <a:pt x="85810" y="235340"/>
                      <a:pt x="70387" y="246788"/>
                      <a:pt x="51716" y="246788"/>
                    </a:cubicBezTo>
                    <a:cubicBezTo>
                      <a:pt x="46034" y="246788"/>
                      <a:pt x="27769" y="245603"/>
                      <a:pt x="20869" y="230208"/>
                    </a:cubicBezTo>
                    <a:cubicBezTo>
                      <a:pt x="27363" y="230208"/>
                      <a:pt x="32640" y="230208"/>
                      <a:pt x="38322" y="225471"/>
                    </a:cubicBezTo>
                    <a:cubicBezTo>
                      <a:pt x="42381" y="221918"/>
                      <a:pt x="46440" y="216786"/>
                      <a:pt x="46440" y="209285"/>
                    </a:cubicBezTo>
                    <a:cubicBezTo>
                      <a:pt x="46440" y="197048"/>
                      <a:pt x="35481" y="195469"/>
                      <a:pt x="31422" y="195469"/>
                    </a:cubicBezTo>
                    <a:cubicBezTo>
                      <a:pt x="22087" y="195469"/>
                      <a:pt x="8692" y="201785"/>
                      <a:pt x="8692" y="221128"/>
                    </a:cubicBezTo>
                    <a:cubicBezTo>
                      <a:pt x="8692" y="240866"/>
                      <a:pt x="26551" y="255472"/>
                      <a:pt x="51716" y="255472"/>
                    </a:cubicBezTo>
                    <a:cubicBezTo>
                      <a:pt x="93522" y="255472"/>
                      <a:pt x="135328" y="219549"/>
                      <a:pt x="146693" y="174941"/>
                    </a:cubicBezTo>
                    <a:lnTo>
                      <a:pt x="185658" y="24143"/>
                    </a:ln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834A1FAE-15C7-8BA7-4D5A-61F252D98D7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9656600" y="4730915"/>
                <a:ext cx="94165" cy="394759"/>
              </a:xfrm>
              <a:custGeom>
                <a:avLst/>
                <a:gdLst>
                  <a:gd name="connsiteX0" fmla="*/ 94339 w 94165"/>
                  <a:gd name="connsiteY0" fmla="*/ 197443 h 394759"/>
                  <a:gd name="connsiteX1" fmla="*/ 67551 w 94165"/>
                  <a:gd name="connsiteY1" fmla="*/ 74278 h 394759"/>
                  <a:gd name="connsiteX2" fmla="*/ 4233 w 94165"/>
                  <a:gd name="connsiteY2" fmla="*/ 63 h 394759"/>
                  <a:gd name="connsiteX3" fmla="*/ 174 w 94165"/>
                  <a:gd name="connsiteY3" fmla="*/ 4010 h 394759"/>
                  <a:gd name="connsiteX4" fmla="*/ 7886 w 94165"/>
                  <a:gd name="connsiteY4" fmla="*/ 13090 h 394759"/>
                  <a:gd name="connsiteX5" fmla="*/ 70798 w 94165"/>
                  <a:gd name="connsiteY5" fmla="*/ 197443 h 394759"/>
                  <a:gd name="connsiteX6" fmla="*/ 5451 w 94165"/>
                  <a:gd name="connsiteY6" fmla="*/ 384164 h 394759"/>
                  <a:gd name="connsiteX7" fmla="*/ 174 w 94165"/>
                  <a:gd name="connsiteY7" fmla="*/ 390875 h 394759"/>
                  <a:gd name="connsiteX8" fmla="*/ 4233 w 94165"/>
                  <a:gd name="connsiteY8" fmla="*/ 394822 h 394759"/>
                  <a:gd name="connsiteX9" fmla="*/ 68769 w 94165"/>
                  <a:gd name="connsiteY9" fmla="*/ 317844 h 394759"/>
                  <a:gd name="connsiteX10" fmla="*/ 94339 w 94165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5" h="394759">
                    <a:moveTo>
                      <a:pt x="94339" y="197443"/>
                    </a:moveTo>
                    <a:cubicBezTo>
                      <a:pt x="94339" y="166651"/>
                      <a:pt x="89874" y="118885"/>
                      <a:pt x="67551" y="74278"/>
                    </a:cubicBezTo>
                    <a:cubicBezTo>
                      <a:pt x="43198" y="25722"/>
                      <a:pt x="8292" y="63"/>
                      <a:pt x="4233" y="63"/>
                    </a:cubicBezTo>
                    <a:cubicBezTo>
                      <a:pt x="1798" y="63"/>
                      <a:pt x="174" y="1642"/>
                      <a:pt x="174" y="4010"/>
                    </a:cubicBezTo>
                    <a:cubicBezTo>
                      <a:pt x="174" y="5195"/>
                      <a:pt x="174" y="5984"/>
                      <a:pt x="7886" y="13090"/>
                    </a:cubicBezTo>
                    <a:cubicBezTo>
                      <a:pt x="47663" y="52171"/>
                      <a:pt x="70798" y="114938"/>
                      <a:pt x="70798" y="197443"/>
                    </a:cubicBezTo>
                    <a:cubicBezTo>
                      <a:pt x="70798" y="264946"/>
                      <a:pt x="55780" y="334424"/>
                      <a:pt x="5451" y="384164"/>
                    </a:cubicBezTo>
                    <a:cubicBezTo>
                      <a:pt x="174" y="388901"/>
                      <a:pt x="174" y="389691"/>
                      <a:pt x="174" y="390875"/>
                    </a:cubicBezTo>
                    <a:cubicBezTo>
                      <a:pt x="174" y="393243"/>
                      <a:pt x="1798" y="394822"/>
                      <a:pt x="4233" y="394822"/>
                    </a:cubicBezTo>
                    <a:cubicBezTo>
                      <a:pt x="8292" y="394822"/>
                      <a:pt x="44821" y="367979"/>
                      <a:pt x="68769" y="317844"/>
                    </a:cubicBezTo>
                    <a:cubicBezTo>
                      <a:pt x="89469" y="274421"/>
                      <a:pt x="94339" y="230602"/>
                      <a:pt x="94339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7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07B1C14B-0CAC-A2CC-6E1F-564D52B00B8C}"/>
                  </a:ext>
                </a:extLst>
              </p14:cNvPr>
              <p14:cNvContentPartPr/>
              <p14:nvPr/>
            </p14:nvContentPartPr>
            <p14:xfrm>
              <a:off x="7243044" y="3247630"/>
              <a:ext cx="1175400" cy="100656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07B1C14B-0CAC-A2CC-6E1F-564D52B00B8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25044" y="3229630"/>
                <a:ext cx="1211040" cy="1042200"/>
              </a:xfrm>
              <a:prstGeom prst="rect">
                <a:avLst/>
              </a:prstGeom>
            </p:spPr>
          </p:pic>
        </mc:Fallback>
      </mc:AlternateContent>
      <p:sp>
        <p:nvSpPr>
          <p:cNvPr id="398" name="TextBox 397">
            <a:extLst>
              <a:ext uri="{FF2B5EF4-FFF2-40B4-BE49-F238E27FC236}">
                <a16:creationId xmlns:a16="http://schemas.microsoft.com/office/drawing/2014/main" id="{CF364C6A-98B6-DD3E-2D5E-C1E6B2338175}"/>
              </a:ext>
            </a:extLst>
          </p:cNvPr>
          <p:cNvSpPr txBox="1"/>
          <p:nvPr/>
        </p:nvSpPr>
        <p:spPr>
          <a:xfrm rot="21428258">
            <a:off x="5208637" y="5307105"/>
            <a:ext cx="3759357" cy="1077218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/>
              <a:t>How do we translate to </a:t>
            </a:r>
            <a:r>
              <a:rPr lang="en-GB" sz="3200" b="1" i="1"/>
              <a:t>open regions</a:t>
            </a:r>
            <a:r>
              <a:rPr lang="en-GB" sz="3200" b="1"/>
              <a:t>?</a:t>
            </a:r>
            <a:endParaRPr lang="en-GB" sz="3200" b="1" i="1"/>
          </a:p>
        </p:txBody>
      </p:sp>
    </p:spTree>
    <p:extLst>
      <p:ext uri="{BB962C8B-B14F-4D97-AF65-F5344CB8AC3E}">
        <p14:creationId xmlns:p14="http://schemas.microsoft.com/office/powerpoint/2010/main" val="304716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FACC-06CD-BDFA-C298-0F57DF88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ordered spaces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4729F93-3F26-AF35-E951-FFB99AB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8162"/>
            <a:ext cx="1672683" cy="365125"/>
          </a:xfrm>
        </p:spPr>
        <p:txBody>
          <a:bodyPr/>
          <a:lstStyle/>
          <a:p>
            <a:r>
              <a:rPr lang="en-GB"/>
              <a:t>arXiv:2303.03813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E15-693C-2233-75CF-36883570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42F5AE-3441-47DB-885D-DE57DB3FB732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C98C1D-0533-3699-BB87-AC10C86E45EF}"/>
              </a:ext>
            </a:extLst>
          </p:cNvPr>
          <p:cNvGrpSpPr/>
          <p:nvPr/>
        </p:nvGrpSpPr>
        <p:grpSpPr>
          <a:xfrm>
            <a:off x="809147" y="1567388"/>
            <a:ext cx="5788261" cy="2062103"/>
            <a:chOff x="809147" y="1567388"/>
            <a:chExt cx="5788261" cy="2062103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6BD50BC-C4A9-6578-3A7F-5BACDAA96738}"/>
                </a:ext>
              </a:extLst>
            </p:cNvPr>
            <p:cNvSpPr/>
            <p:nvPr/>
          </p:nvSpPr>
          <p:spPr>
            <a:xfrm>
              <a:off x="809147" y="1567388"/>
              <a:ext cx="5788261" cy="552818"/>
            </a:xfrm>
            <a:prstGeom prst="rect">
              <a:avLst/>
            </a:prstGeom>
            <a:solidFill>
              <a:srgbClr val="DB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5F7945-5554-7783-CA63-024248221951}"/>
                </a:ext>
              </a:extLst>
            </p:cNvPr>
            <p:cNvSpPr txBox="1"/>
            <p:nvPr/>
          </p:nvSpPr>
          <p:spPr>
            <a:xfrm>
              <a:off x="809147" y="1567388"/>
              <a:ext cx="5788261" cy="2062103"/>
            </a:xfrm>
            <a:prstGeom prst="rect">
              <a:avLst/>
            </a:prstGeom>
            <a:solidFill>
              <a:srgbClr val="DB4343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Future/past cones.</a:t>
              </a:r>
            </a:p>
            <a:p>
              <a:r>
                <a:rPr lang="en-GB" sz="3200" b="1">
                  <a:solidFill>
                    <a:schemeClr val="bg1"/>
                  </a:solidFill>
                  <a:cs typeface="Courier New" panose="02070309020205020404" pitchFamily="49" charset="0"/>
                </a:rPr>
                <a:t>For               we write:</a:t>
              </a:r>
            </a:p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  <a:p>
              <a:endParaRPr lang="en-GB" sz="3200" b="1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grpSp>
          <p:nvGrpSpPr>
            <p:cNvPr id="124" name="Group 123" descr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A\subseteq S  $&#10;&#10;\end{document}&#10;" title="IguanaTex Vector Display">
              <a:extLst>
                <a:ext uri="{FF2B5EF4-FFF2-40B4-BE49-F238E27FC236}">
                  <a16:creationId xmlns:a16="http://schemas.microsoft.com/office/drawing/2014/main" id="{C3C214A9-E7C4-1095-2859-FA800FB9F4EC}"/>
                </a:ext>
              </a:extLst>
            </p:cNvPr>
            <p:cNvGrpSpPr>
              <a:grpSpLocks noChangeAspect="1"/>
            </p:cNvGrpSpPr>
            <p:nvPr>
              <p:custDataLst>
                <p:tags r:id="rId42"/>
              </p:custDataLst>
            </p:nvPr>
          </p:nvGrpSpPr>
          <p:grpSpPr>
            <a:xfrm>
              <a:off x="1578027" y="2190670"/>
              <a:ext cx="1120768" cy="356155"/>
              <a:chOff x="5758752" y="4871510"/>
              <a:chExt cx="1120768" cy="356155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8BA3982-21C5-333F-5C76-D872B0650C72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>
                <a:off x="5758752" y="4871510"/>
                <a:ext cx="285464" cy="298954"/>
              </a:xfrm>
              <a:custGeom>
                <a:avLst/>
                <a:gdLst>
                  <a:gd name="connsiteX0" fmla="*/ 59999 w 285464"/>
                  <a:gd name="connsiteY0" fmla="*/ 251001 h 298954"/>
                  <a:gd name="connsiteX1" fmla="*/ 8815 w 285464"/>
                  <a:gd name="connsiteY1" fmla="*/ 286074 h 298954"/>
                  <a:gd name="connsiteX2" fmla="*/ 77 w 285464"/>
                  <a:gd name="connsiteY2" fmla="*/ 294424 h 298954"/>
                  <a:gd name="connsiteX3" fmla="*/ 5486 w 285464"/>
                  <a:gd name="connsiteY3" fmla="*/ 299017 h 298954"/>
                  <a:gd name="connsiteX4" fmla="*/ 41273 w 285464"/>
                  <a:gd name="connsiteY4" fmla="*/ 297765 h 298954"/>
                  <a:gd name="connsiteX5" fmla="*/ 82886 w 285464"/>
                  <a:gd name="connsiteY5" fmla="*/ 299017 h 298954"/>
                  <a:gd name="connsiteX6" fmla="*/ 90793 w 285464"/>
                  <a:gd name="connsiteY6" fmla="*/ 291084 h 298954"/>
                  <a:gd name="connsiteX7" fmla="*/ 84135 w 285464"/>
                  <a:gd name="connsiteY7" fmla="*/ 286074 h 298954"/>
                  <a:gd name="connsiteX8" fmla="*/ 64577 w 285464"/>
                  <a:gd name="connsiteY8" fmla="*/ 271460 h 298954"/>
                  <a:gd name="connsiteX9" fmla="*/ 70402 w 285464"/>
                  <a:gd name="connsiteY9" fmla="*/ 256011 h 298954"/>
                  <a:gd name="connsiteX10" fmla="*/ 102028 w 285464"/>
                  <a:gd name="connsiteY10" fmla="*/ 202567 h 298954"/>
                  <a:gd name="connsiteX11" fmla="*/ 206476 w 285464"/>
                  <a:gd name="connsiteY11" fmla="*/ 202567 h 298954"/>
                  <a:gd name="connsiteX12" fmla="*/ 213134 w 285464"/>
                  <a:gd name="connsiteY12" fmla="*/ 272295 h 298954"/>
                  <a:gd name="connsiteX13" fmla="*/ 183173 w 285464"/>
                  <a:gd name="connsiteY13" fmla="*/ 286074 h 298954"/>
                  <a:gd name="connsiteX14" fmla="*/ 173186 w 285464"/>
                  <a:gd name="connsiteY14" fmla="*/ 294424 h 298954"/>
                  <a:gd name="connsiteX15" fmla="*/ 179012 w 285464"/>
                  <a:gd name="connsiteY15" fmla="*/ 299017 h 298954"/>
                  <a:gd name="connsiteX16" fmla="*/ 231028 w 285464"/>
                  <a:gd name="connsiteY16" fmla="*/ 297765 h 298954"/>
                  <a:gd name="connsiteX17" fmla="*/ 278051 w 285464"/>
                  <a:gd name="connsiteY17" fmla="*/ 299017 h 298954"/>
                  <a:gd name="connsiteX18" fmla="*/ 285541 w 285464"/>
                  <a:gd name="connsiteY18" fmla="*/ 290667 h 298954"/>
                  <a:gd name="connsiteX19" fmla="*/ 275970 w 285464"/>
                  <a:gd name="connsiteY19" fmla="*/ 286074 h 298954"/>
                  <a:gd name="connsiteX20" fmla="*/ 248922 w 285464"/>
                  <a:gd name="connsiteY20" fmla="*/ 271042 h 298954"/>
                  <a:gd name="connsiteX21" fmla="*/ 223538 w 285464"/>
                  <a:gd name="connsiteY21" fmla="*/ 10084 h 298954"/>
                  <a:gd name="connsiteX22" fmla="*/ 215631 w 285464"/>
                  <a:gd name="connsiteY22" fmla="*/ 63 h 298954"/>
                  <a:gd name="connsiteX23" fmla="*/ 204812 w 285464"/>
                  <a:gd name="connsiteY23" fmla="*/ 7161 h 298954"/>
                  <a:gd name="connsiteX24" fmla="*/ 59999 w 285464"/>
                  <a:gd name="connsiteY24" fmla="*/ 251001 h 298954"/>
                  <a:gd name="connsiteX25" fmla="*/ 109935 w 285464"/>
                  <a:gd name="connsiteY25" fmla="*/ 189623 h 298954"/>
                  <a:gd name="connsiteX26" fmla="*/ 191912 w 285464"/>
                  <a:gd name="connsiteY26" fmla="*/ 51837 h 298954"/>
                  <a:gd name="connsiteX27" fmla="*/ 205228 w 285464"/>
                  <a:gd name="connsiteY27" fmla="*/ 189623 h 298954"/>
                  <a:gd name="connsiteX28" fmla="*/ 109935 w 285464"/>
                  <a:gd name="connsiteY28" fmla="*/ 189623 h 29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85464" h="298954">
                    <a:moveTo>
                      <a:pt x="59999" y="251001"/>
                    </a:moveTo>
                    <a:cubicBezTo>
                      <a:pt x="43354" y="278976"/>
                      <a:pt x="27125" y="284821"/>
                      <a:pt x="8815" y="286074"/>
                    </a:cubicBezTo>
                    <a:cubicBezTo>
                      <a:pt x="3822" y="286491"/>
                      <a:pt x="77" y="286491"/>
                      <a:pt x="77" y="294424"/>
                    </a:cubicBezTo>
                    <a:cubicBezTo>
                      <a:pt x="77" y="296930"/>
                      <a:pt x="2157" y="299017"/>
                      <a:pt x="5486" y="299017"/>
                    </a:cubicBezTo>
                    <a:cubicBezTo>
                      <a:pt x="16722" y="299017"/>
                      <a:pt x="29622" y="297765"/>
                      <a:pt x="41273" y="297765"/>
                    </a:cubicBezTo>
                    <a:cubicBezTo>
                      <a:pt x="55006" y="297765"/>
                      <a:pt x="69570" y="299017"/>
                      <a:pt x="82886" y="299017"/>
                    </a:cubicBezTo>
                    <a:cubicBezTo>
                      <a:pt x="85383" y="299017"/>
                      <a:pt x="90793" y="299017"/>
                      <a:pt x="90793" y="291084"/>
                    </a:cubicBezTo>
                    <a:cubicBezTo>
                      <a:pt x="90793" y="286491"/>
                      <a:pt x="87048" y="286074"/>
                      <a:pt x="84135" y="286074"/>
                    </a:cubicBezTo>
                    <a:cubicBezTo>
                      <a:pt x="74564" y="285239"/>
                      <a:pt x="64577" y="281898"/>
                      <a:pt x="64577" y="271460"/>
                    </a:cubicBezTo>
                    <a:cubicBezTo>
                      <a:pt x="64577" y="266450"/>
                      <a:pt x="67073" y="261857"/>
                      <a:pt x="70402" y="256011"/>
                    </a:cubicBezTo>
                    <a:lnTo>
                      <a:pt x="102028" y="202567"/>
                    </a:lnTo>
                    <a:lnTo>
                      <a:pt x="206476" y="202567"/>
                    </a:lnTo>
                    <a:cubicBezTo>
                      <a:pt x="207309" y="211335"/>
                      <a:pt x="213134" y="268120"/>
                      <a:pt x="213134" y="272295"/>
                    </a:cubicBezTo>
                    <a:cubicBezTo>
                      <a:pt x="213134" y="284821"/>
                      <a:pt x="191496" y="286074"/>
                      <a:pt x="183173" y="286074"/>
                    </a:cubicBezTo>
                    <a:cubicBezTo>
                      <a:pt x="177347" y="286074"/>
                      <a:pt x="173186" y="286074"/>
                      <a:pt x="173186" y="294424"/>
                    </a:cubicBezTo>
                    <a:cubicBezTo>
                      <a:pt x="173186" y="299017"/>
                      <a:pt x="178180" y="299017"/>
                      <a:pt x="179012" y="299017"/>
                    </a:cubicBezTo>
                    <a:cubicBezTo>
                      <a:pt x="196073" y="299017"/>
                      <a:pt x="213967" y="297765"/>
                      <a:pt x="231028" y="297765"/>
                    </a:cubicBezTo>
                    <a:cubicBezTo>
                      <a:pt x="241431" y="297765"/>
                      <a:pt x="267647" y="299017"/>
                      <a:pt x="278051" y="299017"/>
                    </a:cubicBezTo>
                    <a:cubicBezTo>
                      <a:pt x="280547" y="299017"/>
                      <a:pt x="285541" y="299017"/>
                      <a:pt x="285541" y="290667"/>
                    </a:cubicBezTo>
                    <a:cubicBezTo>
                      <a:pt x="285541" y="286074"/>
                      <a:pt x="281380" y="286074"/>
                      <a:pt x="275970" y="286074"/>
                    </a:cubicBezTo>
                    <a:cubicBezTo>
                      <a:pt x="250170" y="286074"/>
                      <a:pt x="250170" y="283151"/>
                      <a:pt x="248922" y="271042"/>
                    </a:cubicBezTo>
                    <a:lnTo>
                      <a:pt x="223538" y="10084"/>
                    </a:lnTo>
                    <a:cubicBezTo>
                      <a:pt x="222705" y="1733"/>
                      <a:pt x="222705" y="63"/>
                      <a:pt x="215631" y="63"/>
                    </a:cubicBezTo>
                    <a:cubicBezTo>
                      <a:pt x="208973" y="63"/>
                      <a:pt x="207309" y="2986"/>
                      <a:pt x="204812" y="7161"/>
                    </a:cubicBezTo>
                    <a:lnTo>
                      <a:pt x="59999" y="251001"/>
                    </a:lnTo>
                    <a:close/>
                    <a:moveTo>
                      <a:pt x="109935" y="189623"/>
                    </a:moveTo>
                    <a:lnTo>
                      <a:pt x="191912" y="51837"/>
                    </a:lnTo>
                    <a:lnTo>
                      <a:pt x="205228" y="189623"/>
                    </a:lnTo>
                    <a:lnTo>
                      <a:pt x="109935" y="189623"/>
                    </a:lnTo>
                    <a:close/>
                  </a:path>
                </a:pathLst>
              </a:custGeom>
              <a:solidFill>
                <a:srgbClr val="000000"/>
              </a:solidFill>
              <a:ln w="416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D0DAEE4-C18C-E1DD-7290-1E6A472B3BE6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6206411" y="4904912"/>
                <a:ext cx="254254" cy="322753"/>
              </a:xfrm>
              <a:custGeom>
                <a:avLst/>
                <a:gdLst>
                  <a:gd name="connsiteX0" fmla="*/ 239777 w 254254"/>
                  <a:gd name="connsiteY0" fmla="*/ 16764 h 322753"/>
                  <a:gd name="connsiteX1" fmla="*/ 254341 w 254254"/>
                  <a:gd name="connsiteY1" fmla="*/ 8413 h 322753"/>
                  <a:gd name="connsiteX2" fmla="*/ 239777 w 254254"/>
                  <a:gd name="connsiteY2" fmla="*/ 63 h 322753"/>
                  <a:gd name="connsiteX3" fmla="*/ 127838 w 254254"/>
                  <a:gd name="connsiteY3" fmla="*/ 63 h 322753"/>
                  <a:gd name="connsiteX4" fmla="*/ 87 w 254254"/>
                  <a:gd name="connsiteY4" fmla="*/ 120730 h 322753"/>
                  <a:gd name="connsiteX5" fmla="*/ 127838 w 254254"/>
                  <a:gd name="connsiteY5" fmla="*/ 241815 h 322753"/>
                  <a:gd name="connsiteX6" fmla="*/ 239777 w 254254"/>
                  <a:gd name="connsiteY6" fmla="*/ 241815 h 322753"/>
                  <a:gd name="connsiteX7" fmla="*/ 254341 w 254254"/>
                  <a:gd name="connsiteY7" fmla="*/ 233464 h 322753"/>
                  <a:gd name="connsiteX8" fmla="*/ 239777 w 254254"/>
                  <a:gd name="connsiteY8" fmla="*/ 225114 h 322753"/>
                  <a:gd name="connsiteX9" fmla="*/ 128671 w 254254"/>
                  <a:gd name="connsiteY9" fmla="*/ 225114 h 322753"/>
                  <a:gd name="connsiteX10" fmla="*/ 16732 w 254254"/>
                  <a:gd name="connsiteY10" fmla="*/ 121148 h 322753"/>
                  <a:gd name="connsiteX11" fmla="*/ 128671 w 254254"/>
                  <a:gd name="connsiteY11" fmla="*/ 16764 h 322753"/>
                  <a:gd name="connsiteX12" fmla="*/ 239777 w 254254"/>
                  <a:gd name="connsiteY12" fmla="*/ 16764 h 322753"/>
                  <a:gd name="connsiteX13" fmla="*/ 22974 w 254254"/>
                  <a:gd name="connsiteY13" fmla="*/ 306115 h 322753"/>
                  <a:gd name="connsiteX14" fmla="*/ 8410 w 254254"/>
                  <a:gd name="connsiteY14" fmla="*/ 314466 h 322753"/>
                  <a:gd name="connsiteX15" fmla="*/ 22974 w 254254"/>
                  <a:gd name="connsiteY15" fmla="*/ 322817 h 322753"/>
                  <a:gd name="connsiteX16" fmla="*/ 239777 w 254254"/>
                  <a:gd name="connsiteY16" fmla="*/ 322817 h 322753"/>
                  <a:gd name="connsiteX17" fmla="*/ 254341 w 254254"/>
                  <a:gd name="connsiteY17" fmla="*/ 314466 h 322753"/>
                  <a:gd name="connsiteX18" fmla="*/ 239777 w 254254"/>
                  <a:gd name="connsiteY18" fmla="*/ 306115 h 322753"/>
                  <a:gd name="connsiteX19" fmla="*/ 22974 w 254254"/>
                  <a:gd name="connsiteY19" fmla="*/ 306115 h 3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4254" h="322753">
                    <a:moveTo>
                      <a:pt x="239777" y="16764"/>
                    </a:moveTo>
                    <a:cubicBezTo>
                      <a:pt x="246851" y="16764"/>
                      <a:pt x="254341" y="16764"/>
                      <a:pt x="254341" y="8413"/>
                    </a:cubicBezTo>
                    <a:cubicBezTo>
                      <a:pt x="254341" y="63"/>
                      <a:pt x="246851" y="63"/>
                      <a:pt x="239777" y="63"/>
                    </a:cubicBezTo>
                    <a:lnTo>
                      <a:pt x="127838" y="63"/>
                    </a:lnTo>
                    <a:cubicBezTo>
                      <a:pt x="56264" y="63"/>
                      <a:pt x="87" y="54760"/>
                      <a:pt x="87" y="120730"/>
                    </a:cubicBezTo>
                    <a:cubicBezTo>
                      <a:pt x="87" y="187953"/>
                      <a:pt x="57513" y="241815"/>
                      <a:pt x="127838" y="241815"/>
                    </a:cubicBezTo>
                    <a:lnTo>
                      <a:pt x="239777" y="241815"/>
                    </a:lnTo>
                    <a:cubicBezTo>
                      <a:pt x="246851" y="241815"/>
                      <a:pt x="254341" y="241815"/>
                      <a:pt x="254341" y="233464"/>
                    </a:cubicBezTo>
                    <a:cubicBezTo>
                      <a:pt x="254341" y="225114"/>
                      <a:pt x="246851" y="225114"/>
                      <a:pt x="239777" y="225114"/>
                    </a:cubicBezTo>
                    <a:lnTo>
                      <a:pt x="128671" y="225114"/>
                    </a:lnTo>
                    <a:cubicBezTo>
                      <a:pt x="62922" y="225114"/>
                      <a:pt x="16732" y="176262"/>
                      <a:pt x="16732" y="121148"/>
                    </a:cubicBezTo>
                    <a:cubicBezTo>
                      <a:pt x="16732" y="64363"/>
                      <a:pt x="64171" y="16764"/>
                      <a:pt x="128671" y="16764"/>
                    </a:cubicBezTo>
                    <a:lnTo>
                      <a:pt x="239777" y="16764"/>
                    </a:lnTo>
                    <a:close/>
                    <a:moveTo>
                      <a:pt x="22974" y="306115"/>
                    </a:moveTo>
                    <a:cubicBezTo>
                      <a:pt x="15900" y="306115"/>
                      <a:pt x="8410" y="306115"/>
                      <a:pt x="8410" y="314466"/>
                    </a:cubicBezTo>
                    <a:cubicBezTo>
                      <a:pt x="8410" y="322817"/>
                      <a:pt x="15900" y="322817"/>
                      <a:pt x="22974" y="322817"/>
                    </a:cubicBezTo>
                    <a:lnTo>
                      <a:pt x="239777" y="322817"/>
                    </a:lnTo>
                    <a:cubicBezTo>
                      <a:pt x="246851" y="322817"/>
                      <a:pt x="254341" y="322817"/>
                      <a:pt x="254341" y="314466"/>
                    </a:cubicBezTo>
                    <a:cubicBezTo>
                      <a:pt x="254341" y="306115"/>
                      <a:pt x="246851" y="306115"/>
                      <a:pt x="239777" y="306115"/>
                    </a:cubicBezTo>
                    <a:lnTo>
                      <a:pt x="22974" y="306115"/>
                    </a:lnTo>
                    <a:close/>
                  </a:path>
                </a:pathLst>
              </a:custGeom>
              <a:solidFill>
                <a:srgbClr val="000000"/>
              </a:solidFill>
              <a:ln w="416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997EA1F-77B9-1056-90A0-A148BF92962E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6632756" y="4876103"/>
                <a:ext cx="246764" cy="303547"/>
              </a:xfrm>
              <a:custGeom>
                <a:avLst/>
                <a:gdLst>
                  <a:gd name="connsiteX0" fmla="*/ 246862 w 246764"/>
                  <a:gd name="connsiteY0" fmla="*/ 4238 h 303547"/>
                  <a:gd name="connsiteX1" fmla="*/ 242284 w 246764"/>
                  <a:gd name="connsiteY1" fmla="*/ 63 h 303547"/>
                  <a:gd name="connsiteX2" fmla="*/ 234794 w 246764"/>
                  <a:gd name="connsiteY2" fmla="*/ 6326 h 303547"/>
                  <a:gd name="connsiteX3" fmla="*/ 214820 w 246764"/>
                  <a:gd name="connsiteY3" fmla="*/ 30125 h 303547"/>
                  <a:gd name="connsiteX4" fmla="*/ 155313 w 246764"/>
                  <a:gd name="connsiteY4" fmla="*/ 63 h 303547"/>
                  <a:gd name="connsiteX5" fmla="*/ 52530 w 246764"/>
                  <a:gd name="connsiteY5" fmla="*/ 98601 h 303547"/>
                  <a:gd name="connsiteX6" fmla="*/ 95807 w 246764"/>
                  <a:gd name="connsiteY6" fmla="*/ 157891 h 303547"/>
                  <a:gd name="connsiteX7" fmla="*/ 140333 w 246764"/>
                  <a:gd name="connsiteY7" fmla="*/ 169582 h 303547"/>
                  <a:gd name="connsiteX8" fmla="*/ 178617 w 246764"/>
                  <a:gd name="connsiteY8" fmla="*/ 213840 h 303547"/>
                  <a:gd name="connsiteX9" fmla="*/ 103713 w 246764"/>
                  <a:gd name="connsiteY9" fmla="*/ 290667 h 303547"/>
                  <a:gd name="connsiteX10" fmla="*/ 30891 w 246764"/>
                  <a:gd name="connsiteY10" fmla="*/ 229707 h 303547"/>
                  <a:gd name="connsiteX11" fmla="*/ 33388 w 246764"/>
                  <a:gd name="connsiteY11" fmla="*/ 207160 h 303547"/>
                  <a:gd name="connsiteX12" fmla="*/ 34220 w 246764"/>
                  <a:gd name="connsiteY12" fmla="*/ 204237 h 303547"/>
                  <a:gd name="connsiteX13" fmla="*/ 29226 w 246764"/>
                  <a:gd name="connsiteY13" fmla="*/ 199644 h 303547"/>
                  <a:gd name="connsiteX14" fmla="*/ 25065 w 246764"/>
                  <a:gd name="connsiteY14" fmla="*/ 201314 h 303547"/>
                  <a:gd name="connsiteX15" fmla="*/ 97 w 246764"/>
                  <a:gd name="connsiteY15" fmla="*/ 299435 h 303547"/>
                  <a:gd name="connsiteX16" fmla="*/ 4675 w 246764"/>
                  <a:gd name="connsiteY16" fmla="*/ 303610 h 303547"/>
                  <a:gd name="connsiteX17" fmla="*/ 12165 w 246764"/>
                  <a:gd name="connsiteY17" fmla="*/ 297347 h 303547"/>
                  <a:gd name="connsiteX18" fmla="*/ 32555 w 246764"/>
                  <a:gd name="connsiteY18" fmla="*/ 273548 h 303547"/>
                  <a:gd name="connsiteX19" fmla="*/ 102881 w 246764"/>
                  <a:gd name="connsiteY19" fmla="*/ 303610 h 303547"/>
                  <a:gd name="connsiteX20" fmla="*/ 208578 w 246764"/>
                  <a:gd name="connsiteY20" fmla="*/ 196304 h 303547"/>
                  <a:gd name="connsiteX21" fmla="*/ 188188 w 246764"/>
                  <a:gd name="connsiteY21" fmla="*/ 147452 h 303547"/>
                  <a:gd name="connsiteX22" fmla="*/ 135339 w 246764"/>
                  <a:gd name="connsiteY22" fmla="*/ 126576 h 303547"/>
                  <a:gd name="connsiteX23" fmla="*/ 107459 w 246764"/>
                  <a:gd name="connsiteY23" fmla="*/ 119060 h 303547"/>
                  <a:gd name="connsiteX24" fmla="*/ 82075 w 246764"/>
                  <a:gd name="connsiteY24" fmla="*/ 81064 h 303547"/>
                  <a:gd name="connsiteX25" fmla="*/ 154897 w 246764"/>
                  <a:gd name="connsiteY25" fmla="*/ 11754 h 303547"/>
                  <a:gd name="connsiteX26" fmla="*/ 214820 w 246764"/>
                  <a:gd name="connsiteY26" fmla="*/ 76472 h 303547"/>
                  <a:gd name="connsiteX27" fmla="*/ 213155 w 246764"/>
                  <a:gd name="connsiteY27" fmla="*/ 99853 h 303547"/>
                  <a:gd name="connsiteX28" fmla="*/ 218149 w 246764"/>
                  <a:gd name="connsiteY28" fmla="*/ 104029 h 303547"/>
                  <a:gd name="connsiteX29" fmla="*/ 224391 w 246764"/>
                  <a:gd name="connsiteY29" fmla="*/ 95678 h 303547"/>
                  <a:gd name="connsiteX30" fmla="*/ 246862 w 246764"/>
                  <a:gd name="connsiteY30" fmla="*/ 4238 h 303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6764" h="303547">
                    <a:moveTo>
                      <a:pt x="246862" y="4238"/>
                    </a:moveTo>
                    <a:cubicBezTo>
                      <a:pt x="246862" y="2985"/>
                      <a:pt x="246029" y="63"/>
                      <a:pt x="242284" y="63"/>
                    </a:cubicBezTo>
                    <a:cubicBezTo>
                      <a:pt x="240204" y="63"/>
                      <a:pt x="239787" y="480"/>
                      <a:pt x="234794" y="6326"/>
                    </a:cubicBezTo>
                    <a:lnTo>
                      <a:pt x="214820" y="30125"/>
                    </a:lnTo>
                    <a:cubicBezTo>
                      <a:pt x="204000" y="10501"/>
                      <a:pt x="182362" y="63"/>
                      <a:pt x="155313" y="63"/>
                    </a:cubicBezTo>
                    <a:cubicBezTo>
                      <a:pt x="102465" y="63"/>
                      <a:pt x="52530" y="48079"/>
                      <a:pt x="52530" y="98601"/>
                    </a:cubicBezTo>
                    <a:cubicBezTo>
                      <a:pt x="52530" y="132421"/>
                      <a:pt x="74584" y="151628"/>
                      <a:pt x="95807" y="157891"/>
                    </a:cubicBezTo>
                    <a:lnTo>
                      <a:pt x="140333" y="169582"/>
                    </a:lnTo>
                    <a:cubicBezTo>
                      <a:pt x="155730" y="173339"/>
                      <a:pt x="178617" y="179602"/>
                      <a:pt x="178617" y="213840"/>
                    </a:cubicBezTo>
                    <a:cubicBezTo>
                      <a:pt x="178617" y="251418"/>
                      <a:pt x="144494" y="290667"/>
                      <a:pt x="103713" y="290667"/>
                    </a:cubicBezTo>
                    <a:cubicBezTo>
                      <a:pt x="77081" y="290667"/>
                      <a:pt x="30891" y="281481"/>
                      <a:pt x="30891" y="229707"/>
                    </a:cubicBezTo>
                    <a:cubicBezTo>
                      <a:pt x="30891" y="219686"/>
                      <a:pt x="32972" y="209665"/>
                      <a:pt x="33388" y="207160"/>
                    </a:cubicBezTo>
                    <a:cubicBezTo>
                      <a:pt x="33804" y="205490"/>
                      <a:pt x="34220" y="205072"/>
                      <a:pt x="34220" y="204237"/>
                    </a:cubicBezTo>
                    <a:cubicBezTo>
                      <a:pt x="34220" y="200062"/>
                      <a:pt x="31307" y="199644"/>
                      <a:pt x="29226" y="199644"/>
                    </a:cubicBezTo>
                    <a:cubicBezTo>
                      <a:pt x="27146" y="199644"/>
                      <a:pt x="26314" y="200062"/>
                      <a:pt x="25065" y="201314"/>
                    </a:cubicBezTo>
                    <a:cubicBezTo>
                      <a:pt x="23401" y="202984"/>
                      <a:pt x="97" y="298182"/>
                      <a:pt x="97" y="299435"/>
                    </a:cubicBezTo>
                    <a:cubicBezTo>
                      <a:pt x="97" y="301940"/>
                      <a:pt x="2178" y="303610"/>
                      <a:pt x="4675" y="303610"/>
                    </a:cubicBezTo>
                    <a:cubicBezTo>
                      <a:pt x="6756" y="303610"/>
                      <a:pt x="7172" y="303193"/>
                      <a:pt x="12165" y="297347"/>
                    </a:cubicBezTo>
                    <a:lnTo>
                      <a:pt x="32555" y="273548"/>
                    </a:lnTo>
                    <a:cubicBezTo>
                      <a:pt x="50449" y="297765"/>
                      <a:pt x="78746" y="303610"/>
                      <a:pt x="102881" y="303610"/>
                    </a:cubicBezTo>
                    <a:cubicBezTo>
                      <a:pt x="159475" y="303610"/>
                      <a:pt x="208578" y="248078"/>
                      <a:pt x="208578" y="196304"/>
                    </a:cubicBezTo>
                    <a:cubicBezTo>
                      <a:pt x="208578" y="167494"/>
                      <a:pt x="194429" y="153298"/>
                      <a:pt x="188188" y="147452"/>
                    </a:cubicBezTo>
                    <a:cubicBezTo>
                      <a:pt x="178617" y="137849"/>
                      <a:pt x="172375" y="136179"/>
                      <a:pt x="135339" y="126576"/>
                    </a:cubicBezTo>
                    <a:cubicBezTo>
                      <a:pt x="126184" y="124070"/>
                      <a:pt x="111204" y="119895"/>
                      <a:pt x="107459" y="119060"/>
                    </a:cubicBezTo>
                    <a:cubicBezTo>
                      <a:pt x="96223" y="115302"/>
                      <a:pt x="82075" y="103194"/>
                      <a:pt x="82075" y="81064"/>
                    </a:cubicBezTo>
                    <a:cubicBezTo>
                      <a:pt x="82075" y="47244"/>
                      <a:pt x="115365" y="11754"/>
                      <a:pt x="154897" y="11754"/>
                    </a:cubicBezTo>
                    <a:cubicBezTo>
                      <a:pt x="189436" y="11754"/>
                      <a:pt x="214820" y="29708"/>
                      <a:pt x="214820" y="76472"/>
                    </a:cubicBezTo>
                    <a:cubicBezTo>
                      <a:pt x="214820" y="89833"/>
                      <a:pt x="213155" y="97348"/>
                      <a:pt x="213155" y="99853"/>
                    </a:cubicBezTo>
                    <a:cubicBezTo>
                      <a:pt x="213155" y="100271"/>
                      <a:pt x="213155" y="104029"/>
                      <a:pt x="218149" y="104029"/>
                    </a:cubicBezTo>
                    <a:cubicBezTo>
                      <a:pt x="222310" y="104029"/>
                      <a:pt x="222726" y="102776"/>
                      <a:pt x="224391" y="95678"/>
                    </a:cubicBezTo>
                    <a:lnTo>
                      <a:pt x="246862" y="4238"/>
                    </a:lnTo>
                    <a:close/>
                  </a:path>
                </a:pathLst>
              </a:custGeom>
              <a:solidFill>
                <a:srgbClr val="000000"/>
              </a:solidFill>
              <a:ln w="416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02" name="Group 201" descr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\newcommand{\up}{\mathop{\uparrow}\!}&#10;%categories:&#10;\newcommand{\Frm}{\mathbf{Frm}}&#10;\newcommand{\Top}{\mathbf{Top}}&#10;\newcommand{\Loc}{\mathbf{Loc}}&#10;\begin{document}&#10;&#10;$ \up A = \{x\in S:\exists a\in A, a\leqslant x\}   $&#10;&#10;\end{document}&#10;" title="IguanaTex Vector Display">
              <a:extLst>
                <a:ext uri="{FF2B5EF4-FFF2-40B4-BE49-F238E27FC236}">
                  <a16:creationId xmlns:a16="http://schemas.microsoft.com/office/drawing/2014/main" id="{17A762A8-7DFE-B835-C7E1-08B5C5B57E35}"/>
                </a:ext>
              </a:extLst>
            </p:cNvPr>
            <p:cNvGrpSpPr>
              <a:grpSpLocks noChangeAspect="1"/>
            </p:cNvGrpSpPr>
            <p:nvPr>
              <p:custDataLst>
                <p:tags r:id="rId43"/>
              </p:custDataLst>
            </p:nvPr>
          </p:nvGrpSpPr>
          <p:grpSpPr>
            <a:xfrm>
              <a:off x="1137187" y="2693435"/>
              <a:ext cx="5132180" cy="394759"/>
              <a:chOff x="8979667" y="6318415"/>
              <a:chExt cx="5132180" cy="394759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BB7A70B-EDEE-4688-2341-9A2A2C64CB40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8979667" y="6340916"/>
                <a:ext cx="187937" cy="350151"/>
              </a:xfrm>
              <a:custGeom>
                <a:avLst/>
                <a:gdLst>
                  <a:gd name="connsiteX0" fmla="*/ 102112 w 187937"/>
                  <a:gd name="connsiteY0" fmla="*/ 54540 h 350151"/>
                  <a:gd name="connsiteX1" fmla="*/ 133166 w 187937"/>
                  <a:gd name="connsiteY1" fmla="*/ 88094 h 350151"/>
                  <a:gd name="connsiteX2" fmla="*/ 183175 w 187937"/>
                  <a:gd name="connsiteY2" fmla="*/ 110201 h 350151"/>
                  <a:gd name="connsiteX3" fmla="*/ 188015 w 187937"/>
                  <a:gd name="connsiteY3" fmla="*/ 102700 h 350151"/>
                  <a:gd name="connsiteX4" fmla="*/ 178739 w 187937"/>
                  <a:gd name="connsiteY4" fmla="*/ 93226 h 350151"/>
                  <a:gd name="connsiteX5" fmla="*/ 126310 w 187937"/>
                  <a:gd name="connsiteY5" fmla="*/ 61645 h 350151"/>
                  <a:gd name="connsiteX6" fmla="*/ 98482 w 187937"/>
                  <a:gd name="connsiteY6" fmla="*/ 3616 h 350151"/>
                  <a:gd name="connsiteX7" fmla="*/ 94046 w 187937"/>
                  <a:gd name="connsiteY7" fmla="*/ 63 h 350151"/>
                  <a:gd name="connsiteX8" fmla="*/ 89206 w 187937"/>
                  <a:gd name="connsiteY8" fmla="*/ 7168 h 350151"/>
                  <a:gd name="connsiteX9" fmla="*/ 6933 w 187937"/>
                  <a:gd name="connsiteY9" fmla="*/ 94016 h 350151"/>
                  <a:gd name="connsiteX10" fmla="*/ 77 w 187937"/>
                  <a:gd name="connsiteY10" fmla="*/ 102700 h 350151"/>
                  <a:gd name="connsiteX11" fmla="*/ 4916 w 187937"/>
                  <a:gd name="connsiteY11" fmla="*/ 110201 h 350151"/>
                  <a:gd name="connsiteX12" fmla="*/ 52909 w 187937"/>
                  <a:gd name="connsiteY12" fmla="*/ 89673 h 350151"/>
                  <a:gd name="connsiteX13" fmla="*/ 85980 w 187937"/>
                  <a:gd name="connsiteY13" fmla="*/ 54540 h 350151"/>
                  <a:gd name="connsiteX14" fmla="*/ 85980 w 187937"/>
                  <a:gd name="connsiteY14" fmla="*/ 336003 h 350151"/>
                  <a:gd name="connsiteX15" fmla="*/ 94046 w 187937"/>
                  <a:gd name="connsiteY15" fmla="*/ 350215 h 350151"/>
                  <a:gd name="connsiteX16" fmla="*/ 102112 w 187937"/>
                  <a:gd name="connsiteY16" fmla="*/ 336003 h 350151"/>
                  <a:gd name="connsiteX17" fmla="*/ 102112 w 187937"/>
                  <a:gd name="connsiteY17" fmla="*/ 54540 h 35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7937" h="350151">
                    <a:moveTo>
                      <a:pt x="102112" y="54540"/>
                    </a:moveTo>
                    <a:cubicBezTo>
                      <a:pt x="111791" y="69540"/>
                      <a:pt x="123083" y="80594"/>
                      <a:pt x="133166" y="88094"/>
                    </a:cubicBezTo>
                    <a:cubicBezTo>
                      <a:pt x="157767" y="106253"/>
                      <a:pt x="182368" y="110201"/>
                      <a:pt x="183175" y="110201"/>
                    </a:cubicBezTo>
                    <a:cubicBezTo>
                      <a:pt x="188015" y="110201"/>
                      <a:pt x="188015" y="105858"/>
                      <a:pt x="188015" y="102700"/>
                    </a:cubicBezTo>
                    <a:cubicBezTo>
                      <a:pt x="188015" y="96384"/>
                      <a:pt x="187611" y="95989"/>
                      <a:pt x="178739" y="93226"/>
                    </a:cubicBezTo>
                    <a:cubicBezTo>
                      <a:pt x="151314" y="85726"/>
                      <a:pt x="135586" y="71514"/>
                      <a:pt x="126310" y="61645"/>
                    </a:cubicBezTo>
                    <a:cubicBezTo>
                      <a:pt x="105741" y="39934"/>
                      <a:pt x="100902" y="16248"/>
                      <a:pt x="98482" y="3616"/>
                    </a:cubicBezTo>
                    <a:cubicBezTo>
                      <a:pt x="98079" y="1642"/>
                      <a:pt x="96465" y="63"/>
                      <a:pt x="94046" y="63"/>
                    </a:cubicBezTo>
                    <a:cubicBezTo>
                      <a:pt x="90416" y="63"/>
                      <a:pt x="90013" y="2431"/>
                      <a:pt x="89206" y="7168"/>
                    </a:cubicBezTo>
                    <a:cubicBezTo>
                      <a:pt x="79930" y="50987"/>
                      <a:pt x="51296" y="81778"/>
                      <a:pt x="6933" y="94016"/>
                    </a:cubicBezTo>
                    <a:cubicBezTo>
                      <a:pt x="883" y="95989"/>
                      <a:pt x="77" y="95989"/>
                      <a:pt x="77" y="102700"/>
                    </a:cubicBezTo>
                    <a:cubicBezTo>
                      <a:pt x="77" y="105858"/>
                      <a:pt x="77" y="110201"/>
                      <a:pt x="4916" y="110201"/>
                    </a:cubicBezTo>
                    <a:cubicBezTo>
                      <a:pt x="6126" y="110201"/>
                      <a:pt x="29921" y="105858"/>
                      <a:pt x="52909" y="89673"/>
                    </a:cubicBezTo>
                    <a:cubicBezTo>
                      <a:pt x="66218" y="79804"/>
                      <a:pt x="77107" y="67961"/>
                      <a:pt x="85980" y="54540"/>
                    </a:cubicBezTo>
                    <a:lnTo>
                      <a:pt x="85980" y="336003"/>
                    </a:lnTo>
                    <a:cubicBezTo>
                      <a:pt x="85980" y="343109"/>
                      <a:pt x="85980" y="350215"/>
                      <a:pt x="94046" y="350215"/>
                    </a:cubicBezTo>
                    <a:cubicBezTo>
                      <a:pt x="102112" y="350215"/>
                      <a:pt x="102112" y="343109"/>
                      <a:pt x="102112" y="336003"/>
                    </a:cubicBezTo>
                    <a:lnTo>
                      <a:pt x="102112" y="54540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7AD420F-E5F9-181F-05CA-24417B5E4F03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9188577" y="6331836"/>
                <a:ext cx="276663" cy="282647"/>
              </a:xfrm>
              <a:custGeom>
                <a:avLst/>
                <a:gdLst>
                  <a:gd name="connsiteX0" fmla="*/ 58157 w 276663"/>
                  <a:gd name="connsiteY0" fmla="*/ 237313 h 282647"/>
                  <a:gd name="connsiteX1" fmla="*/ 8551 w 276663"/>
                  <a:gd name="connsiteY1" fmla="*/ 270473 h 282647"/>
                  <a:gd name="connsiteX2" fmla="*/ 82 w 276663"/>
                  <a:gd name="connsiteY2" fmla="*/ 278368 h 282647"/>
                  <a:gd name="connsiteX3" fmla="*/ 5325 w 276663"/>
                  <a:gd name="connsiteY3" fmla="*/ 282711 h 282647"/>
                  <a:gd name="connsiteX4" fmla="*/ 40008 w 276663"/>
                  <a:gd name="connsiteY4" fmla="*/ 281526 h 282647"/>
                  <a:gd name="connsiteX5" fmla="*/ 80338 w 276663"/>
                  <a:gd name="connsiteY5" fmla="*/ 282711 h 282647"/>
                  <a:gd name="connsiteX6" fmla="*/ 88001 w 276663"/>
                  <a:gd name="connsiteY6" fmla="*/ 275210 h 282647"/>
                  <a:gd name="connsiteX7" fmla="*/ 81548 w 276663"/>
                  <a:gd name="connsiteY7" fmla="*/ 270473 h 282647"/>
                  <a:gd name="connsiteX8" fmla="*/ 62593 w 276663"/>
                  <a:gd name="connsiteY8" fmla="*/ 256657 h 282647"/>
                  <a:gd name="connsiteX9" fmla="*/ 68239 w 276663"/>
                  <a:gd name="connsiteY9" fmla="*/ 242050 h 282647"/>
                  <a:gd name="connsiteX10" fmla="*/ 98890 w 276663"/>
                  <a:gd name="connsiteY10" fmla="*/ 191521 h 282647"/>
                  <a:gd name="connsiteX11" fmla="*/ 200119 w 276663"/>
                  <a:gd name="connsiteY11" fmla="*/ 191521 h 282647"/>
                  <a:gd name="connsiteX12" fmla="*/ 206571 w 276663"/>
                  <a:gd name="connsiteY12" fmla="*/ 257446 h 282647"/>
                  <a:gd name="connsiteX13" fmla="*/ 177534 w 276663"/>
                  <a:gd name="connsiteY13" fmla="*/ 270473 h 282647"/>
                  <a:gd name="connsiteX14" fmla="*/ 167855 w 276663"/>
                  <a:gd name="connsiteY14" fmla="*/ 278368 h 282647"/>
                  <a:gd name="connsiteX15" fmla="*/ 173501 w 276663"/>
                  <a:gd name="connsiteY15" fmla="*/ 282711 h 282647"/>
                  <a:gd name="connsiteX16" fmla="*/ 223913 w 276663"/>
                  <a:gd name="connsiteY16" fmla="*/ 281526 h 282647"/>
                  <a:gd name="connsiteX17" fmla="*/ 269486 w 276663"/>
                  <a:gd name="connsiteY17" fmla="*/ 282711 h 282647"/>
                  <a:gd name="connsiteX18" fmla="*/ 276746 w 276663"/>
                  <a:gd name="connsiteY18" fmla="*/ 274815 h 282647"/>
                  <a:gd name="connsiteX19" fmla="*/ 267470 w 276663"/>
                  <a:gd name="connsiteY19" fmla="*/ 270473 h 282647"/>
                  <a:gd name="connsiteX20" fmla="*/ 241255 w 276663"/>
                  <a:gd name="connsiteY20" fmla="*/ 256262 h 282647"/>
                  <a:gd name="connsiteX21" fmla="*/ 216654 w 276663"/>
                  <a:gd name="connsiteY21" fmla="*/ 9537 h 282647"/>
                  <a:gd name="connsiteX22" fmla="*/ 208991 w 276663"/>
                  <a:gd name="connsiteY22" fmla="*/ 63 h 282647"/>
                  <a:gd name="connsiteX23" fmla="*/ 198505 w 276663"/>
                  <a:gd name="connsiteY23" fmla="*/ 6774 h 282647"/>
                  <a:gd name="connsiteX24" fmla="*/ 58157 w 276663"/>
                  <a:gd name="connsiteY24" fmla="*/ 237313 h 282647"/>
                  <a:gd name="connsiteX25" fmla="*/ 106553 w 276663"/>
                  <a:gd name="connsiteY25" fmla="*/ 179284 h 282647"/>
                  <a:gd name="connsiteX26" fmla="*/ 186003 w 276663"/>
                  <a:gd name="connsiteY26" fmla="*/ 49013 h 282647"/>
                  <a:gd name="connsiteX27" fmla="*/ 198909 w 276663"/>
                  <a:gd name="connsiteY27" fmla="*/ 179284 h 282647"/>
                  <a:gd name="connsiteX28" fmla="*/ 106553 w 276663"/>
                  <a:gd name="connsiteY28" fmla="*/ 179284 h 282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6663" h="282647">
                    <a:moveTo>
                      <a:pt x="58157" y="237313"/>
                    </a:moveTo>
                    <a:cubicBezTo>
                      <a:pt x="42025" y="263762"/>
                      <a:pt x="26296" y="269289"/>
                      <a:pt x="8551" y="270473"/>
                    </a:cubicBezTo>
                    <a:cubicBezTo>
                      <a:pt x="3711" y="270868"/>
                      <a:pt x="82" y="270868"/>
                      <a:pt x="82" y="278368"/>
                    </a:cubicBezTo>
                    <a:cubicBezTo>
                      <a:pt x="82" y="280737"/>
                      <a:pt x="2098" y="282711"/>
                      <a:pt x="5325" y="282711"/>
                    </a:cubicBezTo>
                    <a:cubicBezTo>
                      <a:pt x="16214" y="282711"/>
                      <a:pt x="28716" y="281526"/>
                      <a:pt x="40008" y="281526"/>
                    </a:cubicBezTo>
                    <a:cubicBezTo>
                      <a:pt x="53317" y="281526"/>
                      <a:pt x="67433" y="282711"/>
                      <a:pt x="80338" y="282711"/>
                    </a:cubicBezTo>
                    <a:cubicBezTo>
                      <a:pt x="82758" y="282711"/>
                      <a:pt x="88001" y="282711"/>
                      <a:pt x="88001" y="275210"/>
                    </a:cubicBezTo>
                    <a:cubicBezTo>
                      <a:pt x="88001" y="270868"/>
                      <a:pt x="84371" y="270473"/>
                      <a:pt x="81548" y="270473"/>
                    </a:cubicBezTo>
                    <a:cubicBezTo>
                      <a:pt x="72272" y="269684"/>
                      <a:pt x="62593" y="266526"/>
                      <a:pt x="62593" y="256657"/>
                    </a:cubicBezTo>
                    <a:cubicBezTo>
                      <a:pt x="62593" y="251919"/>
                      <a:pt x="65013" y="247577"/>
                      <a:pt x="68239" y="242050"/>
                    </a:cubicBezTo>
                    <a:lnTo>
                      <a:pt x="98890" y="191521"/>
                    </a:lnTo>
                    <a:lnTo>
                      <a:pt x="200119" y="191521"/>
                    </a:lnTo>
                    <a:cubicBezTo>
                      <a:pt x="200925" y="199811"/>
                      <a:pt x="206571" y="253498"/>
                      <a:pt x="206571" y="257446"/>
                    </a:cubicBezTo>
                    <a:cubicBezTo>
                      <a:pt x="206571" y="269289"/>
                      <a:pt x="185600" y="270473"/>
                      <a:pt x="177534" y="270473"/>
                    </a:cubicBezTo>
                    <a:cubicBezTo>
                      <a:pt x="171888" y="270473"/>
                      <a:pt x="167855" y="270473"/>
                      <a:pt x="167855" y="278368"/>
                    </a:cubicBezTo>
                    <a:cubicBezTo>
                      <a:pt x="167855" y="282711"/>
                      <a:pt x="172694" y="282711"/>
                      <a:pt x="173501" y="282711"/>
                    </a:cubicBezTo>
                    <a:cubicBezTo>
                      <a:pt x="190036" y="282711"/>
                      <a:pt x="207378" y="281526"/>
                      <a:pt x="223913" y="281526"/>
                    </a:cubicBezTo>
                    <a:cubicBezTo>
                      <a:pt x="233996" y="281526"/>
                      <a:pt x="259404" y="282711"/>
                      <a:pt x="269486" y="282711"/>
                    </a:cubicBezTo>
                    <a:cubicBezTo>
                      <a:pt x="271906" y="282711"/>
                      <a:pt x="276746" y="282711"/>
                      <a:pt x="276746" y="274815"/>
                    </a:cubicBezTo>
                    <a:cubicBezTo>
                      <a:pt x="276746" y="270473"/>
                      <a:pt x="272713" y="270473"/>
                      <a:pt x="267470" y="270473"/>
                    </a:cubicBezTo>
                    <a:cubicBezTo>
                      <a:pt x="242465" y="270473"/>
                      <a:pt x="242465" y="267710"/>
                      <a:pt x="241255" y="256262"/>
                    </a:cubicBezTo>
                    <a:lnTo>
                      <a:pt x="216654" y="9537"/>
                    </a:lnTo>
                    <a:cubicBezTo>
                      <a:pt x="215847" y="1642"/>
                      <a:pt x="215847" y="63"/>
                      <a:pt x="208991" y="63"/>
                    </a:cubicBezTo>
                    <a:cubicBezTo>
                      <a:pt x="202538" y="63"/>
                      <a:pt x="200925" y="2826"/>
                      <a:pt x="198505" y="6774"/>
                    </a:cubicBezTo>
                    <a:lnTo>
                      <a:pt x="58157" y="237313"/>
                    </a:lnTo>
                    <a:close/>
                    <a:moveTo>
                      <a:pt x="106553" y="179284"/>
                    </a:moveTo>
                    <a:lnTo>
                      <a:pt x="186003" y="49013"/>
                    </a:lnTo>
                    <a:lnTo>
                      <a:pt x="198909" y="179284"/>
                    </a:lnTo>
                    <a:lnTo>
                      <a:pt x="106553" y="179284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43666D7-10DE-5ADB-459C-ACCD2347837E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9611547" y="6469608"/>
                <a:ext cx="268194" cy="92373"/>
              </a:xfrm>
              <a:custGeom>
                <a:avLst/>
                <a:gdLst>
                  <a:gd name="connsiteX0" fmla="*/ 254574 w 268194"/>
                  <a:gd name="connsiteY0" fmla="*/ 15853 h 92373"/>
                  <a:gd name="connsiteX1" fmla="*/ 268287 w 268194"/>
                  <a:gd name="connsiteY1" fmla="*/ 7958 h 92373"/>
                  <a:gd name="connsiteX2" fmla="*/ 254978 w 268194"/>
                  <a:gd name="connsiteY2" fmla="*/ 63 h 92373"/>
                  <a:gd name="connsiteX3" fmla="*/ 13401 w 268194"/>
                  <a:gd name="connsiteY3" fmla="*/ 63 h 92373"/>
                  <a:gd name="connsiteX4" fmla="*/ 92 w 268194"/>
                  <a:gd name="connsiteY4" fmla="*/ 7958 h 92373"/>
                  <a:gd name="connsiteX5" fmla="*/ 13804 w 268194"/>
                  <a:gd name="connsiteY5" fmla="*/ 15853 h 92373"/>
                  <a:gd name="connsiteX6" fmla="*/ 254574 w 268194"/>
                  <a:gd name="connsiteY6" fmla="*/ 15853 h 92373"/>
                  <a:gd name="connsiteX7" fmla="*/ 254978 w 268194"/>
                  <a:gd name="connsiteY7" fmla="*/ 92437 h 92373"/>
                  <a:gd name="connsiteX8" fmla="*/ 268287 w 268194"/>
                  <a:gd name="connsiteY8" fmla="*/ 84541 h 92373"/>
                  <a:gd name="connsiteX9" fmla="*/ 254574 w 268194"/>
                  <a:gd name="connsiteY9" fmla="*/ 76646 h 92373"/>
                  <a:gd name="connsiteX10" fmla="*/ 13804 w 268194"/>
                  <a:gd name="connsiteY10" fmla="*/ 76646 h 92373"/>
                  <a:gd name="connsiteX11" fmla="*/ 92 w 268194"/>
                  <a:gd name="connsiteY11" fmla="*/ 84541 h 92373"/>
                  <a:gd name="connsiteX12" fmla="*/ 13401 w 268194"/>
                  <a:gd name="connsiteY12" fmla="*/ 92437 h 92373"/>
                  <a:gd name="connsiteX13" fmla="*/ 254978 w 268194"/>
                  <a:gd name="connsiteY13" fmla="*/ 9243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8194" h="92373">
                    <a:moveTo>
                      <a:pt x="254574" y="15853"/>
                    </a:moveTo>
                    <a:cubicBezTo>
                      <a:pt x="260624" y="15853"/>
                      <a:pt x="268287" y="15853"/>
                      <a:pt x="268287" y="7958"/>
                    </a:cubicBezTo>
                    <a:cubicBezTo>
                      <a:pt x="268287" y="63"/>
                      <a:pt x="260624" y="63"/>
                      <a:pt x="254978" y="63"/>
                    </a:cubicBezTo>
                    <a:lnTo>
                      <a:pt x="13401" y="63"/>
                    </a:lnTo>
                    <a:cubicBezTo>
                      <a:pt x="7755" y="63"/>
                      <a:pt x="92" y="63"/>
                      <a:pt x="92" y="7958"/>
                    </a:cubicBezTo>
                    <a:cubicBezTo>
                      <a:pt x="92" y="15853"/>
                      <a:pt x="7755" y="15853"/>
                      <a:pt x="13804" y="15853"/>
                    </a:cubicBezTo>
                    <a:lnTo>
                      <a:pt x="254574" y="15853"/>
                    </a:lnTo>
                    <a:close/>
                    <a:moveTo>
                      <a:pt x="254978" y="92437"/>
                    </a:moveTo>
                    <a:cubicBezTo>
                      <a:pt x="260624" y="92437"/>
                      <a:pt x="268287" y="92437"/>
                      <a:pt x="268287" y="84541"/>
                    </a:cubicBezTo>
                    <a:cubicBezTo>
                      <a:pt x="268287" y="76646"/>
                      <a:pt x="260624" y="76646"/>
                      <a:pt x="254574" y="76646"/>
                    </a:cubicBezTo>
                    <a:lnTo>
                      <a:pt x="13804" y="76646"/>
                    </a:lnTo>
                    <a:cubicBezTo>
                      <a:pt x="7755" y="76646"/>
                      <a:pt x="92" y="76646"/>
                      <a:pt x="92" y="84541"/>
                    </a:cubicBezTo>
                    <a:cubicBezTo>
                      <a:pt x="92" y="92437"/>
                      <a:pt x="7755" y="92437"/>
                      <a:pt x="13401" y="92437"/>
                    </a:cubicBezTo>
                    <a:lnTo>
                      <a:pt x="254978" y="92437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4E144A82-720D-EAFB-D4E1-28A4AD508A8A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10043704" y="6318415"/>
                <a:ext cx="143171" cy="394759"/>
              </a:xfrm>
              <a:custGeom>
                <a:avLst/>
                <a:gdLst>
                  <a:gd name="connsiteX0" fmla="*/ 85199 w 143171"/>
                  <a:gd name="connsiteY0" fmla="*/ 52566 h 394759"/>
                  <a:gd name="connsiteX1" fmla="*/ 139644 w 143171"/>
                  <a:gd name="connsiteY1" fmla="*/ 8747 h 394759"/>
                  <a:gd name="connsiteX2" fmla="*/ 143274 w 143171"/>
                  <a:gd name="connsiteY2" fmla="*/ 4405 h 394759"/>
                  <a:gd name="connsiteX3" fmla="*/ 135611 w 143171"/>
                  <a:gd name="connsiteY3" fmla="*/ 63 h 394759"/>
                  <a:gd name="connsiteX4" fmla="*/ 58178 w 143171"/>
                  <a:gd name="connsiteY4" fmla="*/ 49408 h 394759"/>
                  <a:gd name="connsiteX5" fmla="*/ 58178 w 143171"/>
                  <a:gd name="connsiteY5" fmla="*/ 139413 h 394759"/>
                  <a:gd name="connsiteX6" fmla="*/ 42046 w 143171"/>
                  <a:gd name="connsiteY6" fmla="*/ 180468 h 394759"/>
                  <a:gd name="connsiteX7" fmla="*/ 3732 w 143171"/>
                  <a:gd name="connsiteY7" fmla="*/ 193100 h 394759"/>
                  <a:gd name="connsiteX8" fmla="*/ 102 w 143171"/>
                  <a:gd name="connsiteY8" fmla="*/ 197443 h 394759"/>
                  <a:gd name="connsiteX9" fmla="*/ 6555 w 143171"/>
                  <a:gd name="connsiteY9" fmla="*/ 201785 h 394759"/>
                  <a:gd name="connsiteX10" fmla="*/ 56968 w 143171"/>
                  <a:gd name="connsiteY10" fmla="*/ 236919 h 394759"/>
                  <a:gd name="connsiteX11" fmla="*/ 58178 w 143171"/>
                  <a:gd name="connsiteY11" fmla="*/ 256262 h 394759"/>
                  <a:gd name="connsiteX12" fmla="*/ 58178 w 143171"/>
                  <a:gd name="connsiteY12" fmla="*/ 334424 h 394759"/>
                  <a:gd name="connsiteX13" fmla="*/ 77536 w 143171"/>
                  <a:gd name="connsiteY13" fmla="*/ 378637 h 394759"/>
                  <a:gd name="connsiteX14" fmla="*/ 135611 w 143171"/>
                  <a:gd name="connsiteY14" fmla="*/ 394822 h 394759"/>
                  <a:gd name="connsiteX15" fmla="*/ 143274 w 143171"/>
                  <a:gd name="connsiteY15" fmla="*/ 390480 h 394759"/>
                  <a:gd name="connsiteX16" fmla="*/ 136821 w 143171"/>
                  <a:gd name="connsiteY16" fmla="*/ 386138 h 394759"/>
                  <a:gd name="connsiteX17" fmla="*/ 86409 w 143171"/>
                  <a:gd name="connsiteY17" fmla="*/ 351794 h 394759"/>
                  <a:gd name="connsiteX18" fmla="*/ 85199 w 143171"/>
                  <a:gd name="connsiteY18" fmla="*/ 333240 h 394759"/>
                  <a:gd name="connsiteX19" fmla="*/ 85199 w 143171"/>
                  <a:gd name="connsiteY19" fmla="*/ 250340 h 394759"/>
                  <a:gd name="connsiteX20" fmla="*/ 69067 w 143171"/>
                  <a:gd name="connsiteY20" fmla="*/ 212838 h 394759"/>
                  <a:gd name="connsiteX21" fmla="*/ 37609 w 143171"/>
                  <a:gd name="connsiteY21" fmla="*/ 197443 h 394759"/>
                  <a:gd name="connsiteX22" fmla="*/ 85199 w 143171"/>
                  <a:gd name="connsiteY22" fmla="*/ 147308 h 394759"/>
                  <a:gd name="connsiteX23" fmla="*/ 85199 w 143171"/>
                  <a:gd name="connsiteY23" fmla="*/ 52566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171" h="394759">
                    <a:moveTo>
                      <a:pt x="85199" y="52566"/>
                    </a:moveTo>
                    <a:cubicBezTo>
                      <a:pt x="85199" y="36775"/>
                      <a:pt x="95685" y="11511"/>
                      <a:pt x="139644" y="8747"/>
                    </a:cubicBezTo>
                    <a:cubicBezTo>
                      <a:pt x="141661" y="8353"/>
                      <a:pt x="143274" y="6774"/>
                      <a:pt x="143274" y="4405"/>
                    </a:cubicBezTo>
                    <a:cubicBezTo>
                      <a:pt x="143274" y="63"/>
                      <a:pt x="140048" y="63"/>
                      <a:pt x="135611" y="63"/>
                    </a:cubicBezTo>
                    <a:cubicBezTo>
                      <a:pt x="95281" y="63"/>
                      <a:pt x="58581" y="20196"/>
                      <a:pt x="58178" y="49408"/>
                    </a:cubicBezTo>
                    <a:lnTo>
                      <a:pt x="58178" y="139413"/>
                    </a:lnTo>
                    <a:cubicBezTo>
                      <a:pt x="58178" y="154809"/>
                      <a:pt x="58178" y="167441"/>
                      <a:pt x="42046" y="180468"/>
                    </a:cubicBezTo>
                    <a:cubicBezTo>
                      <a:pt x="27930" y="191916"/>
                      <a:pt x="12605" y="192705"/>
                      <a:pt x="3732" y="193100"/>
                    </a:cubicBezTo>
                    <a:cubicBezTo>
                      <a:pt x="1716" y="193495"/>
                      <a:pt x="102" y="195074"/>
                      <a:pt x="102" y="197443"/>
                    </a:cubicBezTo>
                    <a:cubicBezTo>
                      <a:pt x="102" y="201390"/>
                      <a:pt x="2522" y="201390"/>
                      <a:pt x="6555" y="201785"/>
                    </a:cubicBezTo>
                    <a:cubicBezTo>
                      <a:pt x="33173" y="203364"/>
                      <a:pt x="52531" y="217575"/>
                      <a:pt x="56968" y="236919"/>
                    </a:cubicBezTo>
                    <a:cubicBezTo>
                      <a:pt x="58178" y="241261"/>
                      <a:pt x="58178" y="242050"/>
                      <a:pt x="58178" y="256262"/>
                    </a:cubicBezTo>
                    <a:lnTo>
                      <a:pt x="58178" y="334424"/>
                    </a:lnTo>
                    <a:cubicBezTo>
                      <a:pt x="58178" y="351004"/>
                      <a:pt x="58178" y="363636"/>
                      <a:pt x="77536" y="378637"/>
                    </a:cubicBezTo>
                    <a:cubicBezTo>
                      <a:pt x="93265" y="390480"/>
                      <a:pt x="119883" y="394822"/>
                      <a:pt x="135611" y="394822"/>
                    </a:cubicBezTo>
                    <a:cubicBezTo>
                      <a:pt x="140048" y="394822"/>
                      <a:pt x="143274" y="394822"/>
                      <a:pt x="143274" y="390480"/>
                    </a:cubicBezTo>
                    <a:cubicBezTo>
                      <a:pt x="143274" y="386532"/>
                      <a:pt x="140854" y="386532"/>
                      <a:pt x="136821" y="386138"/>
                    </a:cubicBezTo>
                    <a:cubicBezTo>
                      <a:pt x="111413" y="384559"/>
                      <a:pt x="91652" y="371926"/>
                      <a:pt x="86409" y="351794"/>
                    </a:cubicBezTo>
                    <a:cubicBezTo>
                      <a:pt x="85199" y="348241"/>
                      <a:pt x="85199" y="347451"/>
                      <a:pt x="85199" y="333240"/>
                    </a:cubicBezTo>
                    <a:lnTo>
                      <a:pt x="85199" y="250340"/>
                    </a:lnTo>
                    <a:cubicBezTo>
                      <a:pt x="85199" y="232181"/>
                      <a:pt x="81972" y="225471"/>
                      <a:pt x="69067" y="212838"/>
                    </a:cubicBezTo>
                    <a:cubicBezTo>
                      <a:pt x="60597" y="204548"/>
                      <a:pt x="48902" y="200601"/>
                      <a:pt x="37609" y="197443"/>
                    </a:cubicBezTo>
                    <a:cubicBezTo>
                      <a:pt x="70680" y="188363"/>
                      <a:pt x="85199" y="170204"/>
                      <a:pt x="85199" y="147308"/>
                    </a:cubicBezTo>
                    <a:lnTo>
                      <a:pt x="85199" y="52566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1FB16D39-1D08-D37D-78C5-E51E59F450AE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10228013" y="6440001"/>
                <a:ext cx="200843" cy="178826"/>
              </a:xfrm>
              <a:custGeom>
                <a:avLst/>
                <a:gdLst>
                  <a:gd name="connsiteX0" fmla="*/ 123114 w 200843"/>
                  <a:gd name="connsiteY0" fmla="*/ 55329 h 178826"/>
                  <a:gd name="connsiteX1" fmla="*/ 163041 w 200843"/>
                  <a:gd name="connsiteY1" fmla="*/ 8747 h 178826"/>
                  <a:gd name="connsiteX2" fmla="*/ 183206 w 200843"/>
                  <a:gd name="connsiteY2" fmla="*/ 13879 h 178826"/>
                  <a:gd name="connsiteX3" fmla="*/ 163847 w 200843"/>
                  <a:gd name="connsiteY3" fmla="*/ 35196 h 178826"/>
                  <a:gd name="connsiteX4" fmla="*/ 179173 w 200843"/>
                  <a:gd name="connsiteY4" fmla="*/ 49013 h 178826"/>
                  <a:gd name="connsiteX5" fmla="*/ 200951 w 200843"/>
                  <a:gd name="connsiteY5" fmla="*/ 26117 h 178826"/>
                  <a:gd name="connsiteX6" fmla="*/ 163444 w 200843"/>
                  <a:gd name="connsiteY6" fmla="*/ 63 h 178826"/>
                  <a:gd name="connsiteX7" fmla="*/ 121097 w 200843"/>
                  <a:gd name="connsiteY7" fmla="*/ 30065 h 178826"/>
                  <a:gd name="connsiteX8" fmla="*/ 77541 w 200843"/>
                  <a:gd name="connsiteY8" fmla="*/ 63 h 178826"/>
                  <a:gd name="connsiteX9" fmla="*/ 12610 w 200843"/>
                  <a:gd name="connsiteY9" fmla="*/ 60856 h 178826"/>
                  <a:gd name="connsiteX10" fmla="*/ 17449 w 200843"/>
                  <a:gd name="connsiteY10" fmla="*/ 64803 h 178826"/>
                  <a:gd name="connsiteX11" fmla="*/ 22692 w 200843"/>
                  <a:gd name="connsiteY11" fmla="*/ 60461 h 178826"/>
                  <a:gd name="connsiteX12" fmla="*/ 76734 w 200843"/>
                  <a:gd name="connsiteY12" fmla="*/ 8747 h 178826"/>
                  <a:gd name="connsiteX13" fmla="*/ 98513 w 200843"/>
                  <a:gd name="connsiteY13" fmla="*/ 35196 h 178826"/>
                  <a:gd name="connsiteX14" fmla="*/ 76734 w 200843"/>
                  <a:gd name="connsiteY14" fmla="*/ 129149 h 178826"/>
                  <a:gd name="connsiteX15" fmla="*/ 38421 w 200843"/>
                  <a:gd name="connsiteY15" fmla="*/ 170204 h 178826"/>
                  <a:gd name="connsiteX16" fmla="*/ 18256 w 200843"/>
                  <a:gd name="connsiteY16" fmla="*/ 165072 h 178826"/>
                  <a:gd name="connsiteX17" fmla="*/ 37211 w 200843"/>
                  <a:gd name="connsiteY17" fmla="*/ 143755 h 178826"/>
                  <a:gd name="connsiteX18" fmla="*/ 22289 w 200843"/>
                  <a:gd name="connsiteY18" fmla="*/ 129939 h 178826"/>
                  <a:gd name="connsiteX19" fmla="*/ 107 w 200843"/>
                  <a:gd name="connsiteY19" fmla="*/ 152835 h 178826"/>
                  <a:gd name="connsiteX20" fmla="*/ 38018 w 200843"/>
                  <a:gd name="connsiteY20" fmla="*/ 178889 h 178826"/>
                  <a:gd name="connsiteX21" fmla="*/ 80364 w 200843"/>
                  <a:gd name="connsiteY21" fmla="*/ 148887 h 178826"/>
                  <a:gd name="connsiteX22" fmla="*/ 123921 w 200843"/>
                  <a:gd name="connsiteY22" fmla="*/ 178889 h 178826"/>
                  <a:gd name="connsiteX23" fmla="*/ 188449 w 200843"/>
                  <a:gd name="connsiteY23" fmla="*/ 118096 h 178826"/>
                  <a:gd name="connsiteX24" fmla="*/ 183609 w 200843"/>
                  <a:gd name="connsiteY24" fmla="*/ 114148 h 178826"/>
                  <a:gd name="connsiteX25" fmla="*/ 178366 w 200843"/>
                  <a:gd name="connsiteY25" fmla="*/ 118491 h 178826"/>
                  <a:gd name="connsiteX26" fmla="*/ 124727 w 200843"/>
                  <a:gd name="connsiteY26" fmla="*/ 170204 h 178826"/>
                  <a:gd name="connsiteX27" fmla="*/ 102546 w 200843"/>
                  <a:gd name="connsiteY27" fmla="*/ 144150 h 178826"/>
                  <a:gd name="connsiteX28" fmla="*/ 109402 w 200843"/>
                  <a:gd name="connsiteY28" fmla="*/ 109411 h 178826"/>
                  <a:gd name="connsiteX29" fmla="*/ 123114 w 200843"/>
                  <a:gd name="connsiteY29" fmla="*/ 55329 h 17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0843" h="178826">
                    <a:moveTo>
                      <a:pt x="123114" y="55329"/>
                    </a:moveTo>
                    <a:cubicBezTo>
                      <a:pt x="125534" y="45065"/>
                      <a:pt x="134810" y="8747"/>
                      <a:pt x="163041" y="8747"/>
                    </a:cubicBezTo>
                    <a:cubicBezTo>
                      <a:pt x="165057" y="8747"/>
                      <a:pt x="174736" y="8747"/>
                      <a:pt x="183206" y="13879"/>
                    </a:cubicBezTo>
                    <a:cubicBezTo>
                      <a:pt x="171913" y="15853"/>
                      <a:pt x="163847" y="25722"/>
                      <a:pt x="163847" y="35196"/>
                    </a:cubicBezTo>
                    <a:cubicBezTo>
                      <a:pt x="163847" y="41513"/>
                      <a:pt x="168284" y="49013"/>
                      <a:pt x="179173" y="49013"/>
                    </a:cubicBezTo>
                    <a:cubicBezTo>
                      <a:pt x="188045" y="49013"/>
                      <a:pt x="200951" y="41907"/>
                      <a:pt x="200951" y="26117"/>
                    </a:cubicBezTo>
                    <a:cubicBezTo>
                      <a:pt x="200951" y="5589"/>
                      <a:pt x="177156" y="63"/>
                      <a:pt x="163444" y="63"/>
                    </a:cubicBezTo>
                    <a:cubicBezTo>
                      <a:pt x="140053" y="63"/>
                      <a:pt x="125937" y="20985"/>
                      <a:pt x="121097" y="30065"/>
                    </a:cubicBezTo>
                    <a:cubicBezTo>
                      <a:pt x="111015" y="4010"/>
                      <a:pt x="89237" y="63"/>
                      <a:pt x="77541" y="63"/>
                    </a:cubicBezTo>
                    <a:cubicBezTo>
                      <a:pt x="35598" y="63"/>
                      <a:pt x="12610" y="50987"/>
                      <a:pt x="12610" y="60856"/>
                    </a:cubicBezTo>
                    <a:cubicBezTo>
                      <a:pt x="12610" y="64803"/>
                      <a:pt x="16643" y="64803"/>
                      <a:pt x="17449" y="64803"/>
                    </a:cubicBezTo>
                    <a:cubicBezTo>
                      <a:pt x="20676" y="64803"/>
                      <a:pt x="21886" y="64014"/>
                      <a:pt x="22692" y="60461"/>
                    </a:cubicBezTo>
                    <a:cubicBezTo>
                      <a:pt x="36404" y="18616"/>
                      <a:pt x="63022" y="8747"/>
                      <a:pt x="76734" y="8747"/>
                    </a:cubicBezTo>
                    <a:cubicBezTo>
                      <a:pt x="84397" y="8747"/>
                      <a:pt x="98513" y="12300"/>
                      <a:pt x="98513" y="35196"/>
                    </a:cubicBezTo>
                    <a:cubicBezTo>
                      <a:pt x="98513" y="47434"/>
                      <a:pt x="91657" y="73883"/>
                      <a:pt x="76734" y="129149"/>
                    </a:cubicBezTo>
                    <a:cubicBezTo>
                      <a:pt x="70282" y="153624"/>
                      <a:pt x="56166" y="170204"/>
                      <a:pt x="38421" y="170204"/>
                    </a:cubicBezTo>
                    <a:cubicBezTo>
                      <a:pt x="36001" y="170204"/>
                      <a:pt x="26725" y="170204"/>
                      <a:pt x="18256" y="165072"/>
                    </a:cubicBezTo>
                    <a:cubicBezTo>
                      <a:pt x="28338" y="163099"/>
                      <a:pt x="37211" y="154809"/>
                      <a:pt x="37211" y="143755"/>
                    </a:cubicBezTo>
                    <a:cubicBezTo>
                      <a:pt x="37211" y="133097"/>
                      <a:pt x="28338" y="129939"/>
                      <a:pt x="22289" y="129939"/>
                    </a:cubicBezTo>
                    <a:cubicBezTo>
                      <a:pt x="10190" y="129939"/>
                      <a:pt x="107" y="140202"/>
                      <a:pt x="107" y="152835"/>
                    </a:cubicBezTo>
                    <a:cubicBezTo>
                      <a:pt x="107" y="170994"/>
                      <a:pt x="20272" y="178889"/>
                      <a:pt x="38018" y="178889"/>
                    </a:cubicBezTo>
                    <a:cubicBezTo>
                      <a:pt x="64635" y="178889"/>
                      <a:pt x="79154" y="151256"/>
                      <a:pt x="80364" y="148887"/>
                    </a:cubicBezTo>
                    <a:cubicBezTo>
                      <a:pt x="85204" y="163493"/>
                      <a:pt x="99723" y="178889"/>
                      <a:pt x="123921" y="178889"/>
                    </a:cubicBezTo>
                    <a:cubicBezTo>
                      <a:pt x="165460" y="178889"/>
                      <a:pt x="188449" y="127965"/>
                      <a:pt x="188449" y="118096"/>
                    </a:cubicBezTo>
                    <a:cubicBezTo>
                      <a:pt x="188449" y="114148"/>
                      <a:pt x="184819" y="114148"/>
                      <a:pt x="183609" y="114148"/>
                    </a:cubicBezTo>
                    <a:cubicBezTo>
                      <a:pt x="179979" y="114148"/>
                      <a:pt x="179173" y="115727"/>
                      <a:pt x="178366" y="118491"/>
                    </a:cubicBezTo>
                    <a:cubicBezTo>
                      <a:pt x="165057" y="160730"/>
                      <a:pt x="137633" y="170204"/>
                      <a:pt x="124727" y="170204"/>
                    </a:cubicBezTo>
                    <a:cubicBezTo>
                      <a:pt x="108998" y="170204"/>
                      <a:pt x="102546" y="157572"/>
                      <a:pt x="102546" y="144150"/>
                    </a:cubicBezTo>
                    <a:cubicBezTo>
                      <a:pt x="102546" y="135465"/>
                      <a:pt x="104965" y="126781"/>
                      <a:pt x="109402" y="109411"/>
                    </a:cubicBezTo>
                    <a:lnTo>
                      <a:pt x="123114" y="55329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2240272-8FCC-80AC-EA41-4FE7A4704110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10592313" y="6401314"/>
                <a:ext cx="201650" cy="228960"/>
              </a:xfrm>
              <a:custGeom>
                <a:avLst/>
                <a:gdLst>
                  <a:gd name="connsiteX0" fmla="*/ 187650 w 201650"/>
                  <a:gd name="connsiteY0" fmla="*/ 122438 h 228960"/>
                  <a:gd name="connsiteX1" fmla="*/ 201766 w 201650"/>
                  <a:gd name="connsiteY1" fmla="*/ 114543 h 228960"/>
                  <a:gd name="connsiteX2" fmla="*/ 187650 w 201650"/>
                  <a:gd name="connsiteY2" fmla="*/ 106648 h 228960"/>
                  <a:gd name="connsiteX3" fmla="*/ 16651 w 201650"/>
                  <a:gd name="connsiteY3" fmla="*/ 106648 h 228960"/>
                  <a:gd name="connsiteX4" fmla="*/ 124736 w 201650"/>
                  <a:gd name="connsiteY4" fmla="*/ 15853 h 228960"/>
                  <a:gd name="connsiteX5" fmla="*/ 187650 w 201650"/>
                  <a:gd name="connsiteY5" fmla="*/ 15853 h 228960"/>
                  <a:gd name="connsiteX6" fmla="*/ 201766 w 201650"/>
                  <a:gd name="connsiteY6" fmla="*/ 7958 h 228960"/>
                  <a:gd name="connsiteX7" fmla="*/ 187650 w 201650"/>
                  <a:gd name="connsiteY7" fmla="*/ 63 h 228960"/>
                  <a:gd name="connsiteX8" fmla="*/ 123929 w 201650"/>
                  <a:gd name="connsiteY8" fmla="*/ 63 h 228960"/>
                  <a:gd name="connsiteX9" fmla="*/ 116 w 201650"/>
                  <a:gd name="connsiteY9" fmla="*/ 114543 h 228960"/>
                  <a:gd name="connsiteX10" fmla="*/ 123929 w 201650"/>
                  <a:gd name="connsiteY10" fmla="*/ 229023 h 228960"/>
                  <a:gd name="connsiteX11" fmla="*/ 187650 w 201650"/>
                  <a:gd name="connsiteY11" fmla="*/ 229023 h 228960"/>
                  <a:gd name="connsiteX12" fmla="*/ 201766 w 201650"/>
                  <a:gd name="connsiteY12" fmla="*/ 221128 h 228960"/>
                  <a:gd name="connsiteX13" fmla="*/ 187650 w 201650"/>
                  <a:gd name="connsiteY13" fmla="*/ 213233 h 228960"/>
                  <a:gd name="connsiteX14" fmla="*/ 124736 w 201650"/>
                  <a:gd name="connsiteY14" fmla="*/ 213233 h 228960"/>
                  <a:gd name="connsiteX15" fmla="*/ 16651 w 201650"/>
                  <a:gd name="connsiteY15" fmla="*/ 122438 h 228960"/>
                  <a:gd name="connsiteX16" fmla="*/ 187650 w 201650"/>
                  <a:gd name="connsiteY16" fmla="*/ 122438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650" h="228960">
                    <a:moveTo>
                      <a:pt x="187650" y="122438"/>
                    </a:moveTo>
                    <a:cubicBezTo>
                      <a:pt x="194507" y="122438"/>
                      <a:pt x="201766" y="122438"/>
                      <a:pt x="201766" y="114543"/>
                    </a:cubicBezTo>
                    <a:cubicBezTo>
                      <a:pt x="201766" y="106648"/>
                      <a:pt x="194507" y="106648"/>
                      <a:pt x="187650" y="106648"/>
                    </a:cubicBezTo>
                    <a:lnTo>
                      <a:pt x="16651" y="106648"/>
                    </a:lnTo>
                    <a:cubicBezTo>
                      <a:pt x="21491" y="53750"/>
                      <a:pt x="67870" y="15853"/>
                      <a:pt x="124736" y="15853"/>
                    </a:cubicBezTo>
                    <a:lnTo>
                      <a:pt x="187650" y="15853"/>
                    </a:lnTo>
                    <a:cubicBezTo>
                      <a:pt x="194507" y="15853"/>
                      <a:pt x="201766" y="15853"/>
                      <a:pt x="201766" y="7958"/>
                    </a:cubicBezTo>
                    <a:cubicBezTo>
                      <a:pt x="201766" y="63"/>
                      <a:pt x="194507" y="63"/>
                      <a:pt x="187650" y="63"/>
                    </a:cubicBezTo>
                    <a:lnTo>
                      <a:pt x="123929" y="63"/>
                    </a:lnTo>
                    <a:cubicBezTo>
                      <a:pt x="54965" y="63"/>
                      <a:pt x="116" y="51382"/>
                      <a:pt x="116" y="114543"/>
                    </a:cubicBezTo>
                    <a:cubicBezTo>
                      <a:pt x="116" y="177705"/>
                      <a:pt x="54965" y="229023"/>
                      <a:pt x="123929" y="229023"/>
                    </a:cubicBezTo>
                    <a:lnTo>
                      <a:pt x="187650" y="229023"/>
                    </a:lnTo>
                    <a:cubicBezTo>
                      <a:pt x="194507" y="229023"/>
                      <a:pt x="201766" y="229023"/>
                      <a:pt x="201766" y="221128"/>
                    </a:cubicBezTo>
                    <a:cubicBezTo>
                      <a:pt x="201766" y="213233"/>
                      <a:pt x="194507" y="213233"/>
                      <a:pt x="187650" y="213233"/>
                    </a:cubicBezTo>
                    <a:lnTo>
                      <a:pt x="124736" y="213233"/>
                    </a:lnTo>
                    <a:cubicBezTo>
                      <a:pt x="67870" y="213233"/>
                      <a:pt x="21491" y="175336"/>
                      <a:pt x="16651" y="122438"/>
                    </a:cubicBezTo>
                    <a:lnTo>
                      <a:pt x="187650" y="122438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0BDD79AF-DDDC-8262-67A1-6B3C658822A3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10960704" y="6336179"/>
                <a:ext cx="239156" cy="286990"/>
              </a:xfrm>
              <a:custGeom>
                <a:avLst/>
                <a:gdLst>
                  <a:gd name="connsiteX0" fmla="*/ 239282 w 239156"/>
                  <a:gd name="connsiteY0" fmla="*/ 4010 h 286990"/>
                  <a:gd name="connsiteX1" fmla="*/ 234846 w 239156"/>
                  <a:gd name="connsiteY1" fmla="*/ 63 h 286990"/>
                  <a:gd name="connsiteX2" fmla="*/ 227587 w 239156"/>
                  <a:gd name="connsiteY2" fmla="*/ 5984 h 286990"/>
                  <a:gd name="connsiteX3" fmla="*/ 208228 w 239156"/>
                  <a:gd name="connsiteY3" fmla="*/ 28485 h 286990"/>
                  <a:gd name="connsiteX4" fmla="*/ 150556 w 239156"/>
                  <a:gd name="connsiteY4" fmla="*/ 63 h 286990"/>
                  <a:gd name="connsiteX5" fmla="*/ 50941 w 239156"/>
                  <a:gd name="connsiteY5" fmla="*/ 93226 h 286990"/>
                  <a:gd name="connsiteX6" fmla="*/ 92884 w 239156"/>
                  <a:gd name="connsiteY6" fmla="*/ 149282 h 286990"/>
                  <a:gd name="connsiteX7" fmla="*/ 136037 w 239156"/>
                  <a:gd name="connsiteY7" fmla="*/ 160335 h 286990"/>
                  <a:gd name="connsiteX8" fmla="*/ 173141 w 239156"/>
                  <a:gd name="connsiteY8" fmla="*/ 202180 h 286990"/>
                  <a:gd name="connsiteX9" fmla="*/ 100547 w 239156"/>
                  <a:gd name="connsiteY9" fmla="*/ 274815 h 286990"/>
                  <a:gd name="connsiteX10" fmla="*/ 29970 w 239156"/>
                  <a:gd name="connsiteY10" fmla="*/ 217181 h 286990"/>
                  <a:gd name="connsiteX11" fmla="*/ 32389 w 239156"/>
                  <a:gd name="connsiteY11" fmla="*/ 195864 h 286990"/>
                  <a:gd name="connsiteX12" fmla="*/ 33196 w 239156"/>
                  <a:gd name="connsiteY12" fmla="*/ 193100 h 286990"/>
                  <a:gd name="connsiteX13" fmla="*/ 28356 w 239156"/>
                  <a:gd name="connsiteY13" fmla="*/ 188758 h 286990"/>
                  <a:gd name="connsiteX14" fmla="*/ 24323 w 239156"/>
                  <a:gd name="connsiteY14" fmla="*/ 190337 h 286990"/>
                  <a:gd name="connsiteX15" fmla="*/ 125 w 239156"/>
                  <a:gd name="connsiteY15" fmla="*/ 283105 h 286990"/>
                  <a:gd name="connsiteX16" fmla="*/ 4562 w 239156"/>
                  <a:gd name="connsiteY16" fmla="*/ 287053 h 286990"/>
                  <a:gd name="connsiteX17" fmla="*/ 11821 w 239156"/>
                  <a:gd name="connsiteY17" fmla="*/ 281132 h 286990"/>
                  <a:gd name="connsiteX18" fmla="*/ 31583 w 239156"/>
                  <a:gd name="connsiteY18" fmla="*/ 258630 h 286990"/>
                  <a:gd name="connsiteX19" fmla="*/ 99740 w 239156"/>
                  <a:gd name="connsiteY19" fmla="*/ 287053 h 286990"/>
                  <a:gd name="connsiteX20" fmla="*/ 202179 w 239156"/>
                  <a:gd name="connsiteY20" fmla="*/ 185600 h 286990"/>
                  <a:gd name="connsiteX21" fmla="*/ 182417 w 239156"/>
                  <a:gd name="connsiteY21" fmla="*/ 139413 h 286990"/>
                  <a:gd name="connsiteX22" fmla="*/ 131198 w 239156"/>
                  <a:gd name="connsiteY22" fmla="*/ 119675 h 286990"/>
                  <a:gd name="connsiteX23" fmla="*/ 104177 w 239156"/>
                  <a:gd name="connsiteY23" fmla="*/ 112569 h 286990"/>
                  <a:gd name="connsiteX24" fmla="*/ 79575 w 239156"/>
                  <a:gd name="connsiteY24" fmla="*/ 76646 h 286990"/>
                  <a:gd name="connsiteX25" fmla="*/ 150153 w 239156"/>
                  <a:gd name="connsiteY25" fmla="*/ 11116 h 286990"/>
                  <a:gd name="connsiteX26" fmla="*/ 208228 w 239156"/>
                  <a:gd name="connsiteY26" fmla="*/ 72304 h 286990"/>
                  <a:gd name="connsiteX27" fmla="*/ 206615 w 239156"/>
                  <a:gd name="connsiteY27" fmla="*/ 94410 h 286990"/>
                  <a:gd name="connsiteX28" fmla="*/ 211455 w 239156"/>
                  <a:gd name="connsiteY28" fmla="*/ 98358 h 286990"/>
                  <a:gd name="connsiteX29" fmla="*/ 217504 w 239156"/>
                  <a:gd name="connsiteY29" fmla="*/ 90463 h 286990"/>
                  <a:gd name="connsiteX30" fmla="*/ 239282 w 239156"/>
                  <a:gd name="connsiteY30" fmla="*/ 4010 h 2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9156" h="286990">
                    <a:moveTo>
                      <a:pt x="239282" y="4010"/>
                    </a:moveTo>
                    <a:cubicBezTo>
                      <a:pt x="239282" y="2826"/>
                      <a:pt x="238476" y="63"/>
                      <a:pt x="234846" y="63"/>
                    </a:cubicBezTo>
                    <a:cubicBezTo>
                      <a:pt x="232830" y="63"/>
                      <a:pt x="232426" y="458"/>
                      <a:pt x="227587" y="5984"/>
                    </a:cubicBezTo>
                    <a:lnTo>
                      <a:pt x="208228" y="28485"/>
                    </a:lnTo>
                    <a:cubicBezTo>
                      <a:pt x="197742" y="9932"/>
                      <a:pt x="176771" y="63"/>
                      <a:pt x="150556" y="63"/>
                    </a:cubicBezTo>
                    <a:cubicBezTo>
                      <a:pt x="99337" y="63"/>
                      <a:pt x="50941" y="45460"/>
                      <a:pt x="50941" y="93226"/>
                    </a:cubicBezTo>
                    <a:cubicBezTo>
                      <a:pt x="50941" y="125202"/>
                      <a:pt x="72316" y="143361"/>
                      <a:pt x="92884" y="149282"/>
                    </a:cubicBezTo>
                    <a:lnTo>
                      <a:pt x="136037" y="160335"/>
                    </a:lnTo>
                    <a:cubicBezTo>
                      <a:pt x="150960" y="163888"/>
                      <a:pt x="173141" y="169809"/>
                      <a:pt x="173141" y="202180"/>
                    </a:cubicBezTo>
                    <a:cubicBezTo>
                      <a:pt x="173141" y="237708"/>
                      <a:pt x="140070" y="274815"/>
                      <a:pt x="100547" y="274815"/>
                    </a:cubicBezTo>
                    <a:cubicBezTo>
                      <a:pt x="74736" y="274815"/>
                      <a:pt x="29970" y="266131"/>
                      <a:pt x="29970" y="217181"/>
                    </a:cubicBezTo>
                    <a:cubicBezTo>
                      <a:pt x="29970" y="207706"/>
                      <a:pt x="31986" y="198232"/>
                      <a:pt x="32389" y="195864"/>
                    </a:cubicBezTo>
                    <a:cubicBezTo>
                      <a:pt x="32793" y="194285"/>
                      <a:pt x="33196" y="193890"/>
                      <a:pt x="33196" y="193100"/>
                    </a:cubicBezTo>
                    <a:cubicBezTo>
                      <a:pt x="33196" y="189153"/>
                      <a:pt x="30373" y="188758"/>
                      <a:pt x="28356" y="188758"/>
                    </a:cubicBezTo>
                    <a:cubicBezTo>
                      <a:pt x="26340" y="188758"/>
                      <a:pt x="25533" y="189153"/>
                      <a:pt x="24323" y="190337"/>
                    </a:cubicBezTo>
                    <a:cubicBezTo>
                      <a:pt x="22710" y="191916"/>
                      <a:pt x="125" y="281921"/>
                      <a:pt x="125" y="283105"/>
                    </a:cubicBezTo>
                    <a:cubicBezTo>
                      <a:pt x="125" y="285474"/>
                      <a:pt x="2142" y="287053"/>
                      <a:pt x="4562" y="287053"/>
                    </a:cubicBezTo>
                    <a:cubicBezTo>
                      <a:pt x="6578" y="287053"/>
                      <a:pt x="6981" y="286658"/>
                      <a:pt x="11821" y="281132"/>
                    </a:cubicBezTo>
                    <a:lnTo>
                      <a:pt x="31583" y="258630"/>
                    </a:lnTo>
                    <a:cubicBezTo>
                      <a:pt x="48925" y="281526"/>
                      <a:pt x="76349" y="287053"/>
                      <a:pt x="99740" y="287053"/>
                    </a:cubicBezTo>
                    <a:cubicBezTo>
                      <a:pt x="154589" y="287053"/>
                      <a:pt x="202179" y="234550"/>
                      <a:pt x="202179" y="185600"/>
                    </a:cubicBezTo>
                    <a:cubicBezTo>
                      <a:pt x="202179" y="158361"/>
                      <a:pt x="188466" y="144940"/>
                      <a:pt x="182417" y="139413"/>
                    </a:cubicBezTo>
                    <a:cubicBezTo>
                      <a:pt x="173141" y="130333"/>
                      <a:pt x="167092" y="128754"/>
                      <a:pt x="131198" y="119675"/>
                    </a:cubicBezTo>
                    <a:cubicBezTo>
                      <a:pt x="122325" y="117306"/>
                      <a:pt x="107806" y="113359"/>
                      <a:pt x="104177" y="112569"/>
                    </a:cubicBezTo>
                    <a:cubicBezTo>
                      <a:pt x="93288" y="109016"/>
                      <a:pt x="79575" y="97568"/>
                      <a:pt x="79575" y="76646"/>
                    </a:cubicBezTo>
                    <a:cubicBezTo>
                      <a:pt x="79575" y="44671"/>
                      <a:pt x="111839" y="11116"/>
                      <a:pt x="150153" y="11116"/>
                    </a:cubicBezTo>
                    <a:cubicBezTo>
                      <a:pt x="183627" y="11116"/>
                      <a:pt x="208228" y="28091"/>
                      <a:pt x="208228" y="72304"/>
                    </a:cubicBezTo>
                    <a:cubicBezTo>
                      <a:pt x="208228" y="84936"/>
                      <a:pt x="206615" y="92042"/>
                      <a:pt x="206615" y="94410"/>
                    </a:cubicBezTo>
                    <a:cubicBezTo>
                      <a:pt x="206615" y="94805"/>
                      <a:pt x="206615" y="98358"/>
                      <a:pt x="211455" y="98358"/>
                    </a:cubicBezTo>
                    <a:cubicBezTo>
                      <a:pt x="215488" y="98358"/>
                      <a:pt x="215891" y="97174"/>
                      <a:pt x="217504" y="90463"/>
                    </a:cubicBezTo>
                    <a:lnTo>
                      <a:pt x="239282" y="4010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F79BDAAA-F32E-FFCE-40EC-F61A15969A26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11356988" y="6444343"/>
                <a:ext cx="42749" cy="170141"/>
              </a:xfrm>
              <a:custGeom>
                <a:avLst/>
                <a:gdLst>
                  <a:gd name="connsiteX0" fmla="*/ 42885 w 42749"/>
                  <a:gd name="connsiteY0" fmla="*/ 20985 h 170141"/>
                  <a:gd name="connsiteX1" fmla="*/ 21510 w 42749"/>
                  <a:gd name="connsiteY1" fmla="*/ 63 h 170141"/>
                  <a:gd name="connsiteX2" fmla="*/ 135 w 42749"/>
                  <a:gd name="connsiteY2" fmla="*/ 20985 h 170141"/>
                  <a:gd name="connsiteX3" fmla="*/ 21510 w 42749"/>
                  <a:gd name="connsiteY3" fmla="*/ 41907 h 170141"/>
                  <a:gd name="connsiteX4" fmla="*/ 42885 w 42749"/>
                  <a:gd name="connsiteY4" fmla="*/ 20985 h 170141"/>
                  <a:gd name="connsiteX5" fmla="*/ 42885 w 42749"/>
                  <a:gd name="connsiteY5" fmla="*/ 149282 h 170141"/>
                  <a:gd name="connsiteX6" fmla="*/ 21510 w 42749"/>
                  <a:gd name="connsiteY6" fmla="*/ 128360 h 170141"/>
                  <a:gd name="connsiteX7" fmla="*/ 135 w 42749"/>
                  <a:gd name="connsiteY7" fmla="*/ 149282 h 170141"/>
                  <a:gd name="connsiteX8" fmla="*/ 21510 w 42749"/>
                  <a:gd name="connsiteY8" fmla="*/ 170204 h 170141"/>
                  <a:gd name="connsiteX9" fmla="*/ 42885 w 42749"/>
                  <a:gd name="connsiteY9" fmla="*/ 149282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49" h="170141">
                    <a:moveTo>
                      <a:pt x="42885" y="20985"/>
                    </a:moveTo>
                    <a:cubicBezTo>
                      <a:pt x="42885" y="9537"/>
                      <a:pt x="33205" y="63"/>
                      <a:pt x="21510" y="63"/>
                    </a:cubicBezTo>
                    <a:cubicBezTo>
                      <a:pt x="9814" y="63"/>
                      <a:pt x="135" y="9537"/>
                      <a:pt x="135" y="20985"/>
                    </a:cubicBezTo>
                    <a:cubicBezTo>
                      <a:pt x="135" y="32433"/>
                      <a:pt x="9814" y="41907"/>
                      <a:pt x="21510" y="41907"/>
                    </a:cubicBezTo>
                    <a:cubicBezTo>
                      <a:pt x="33205" y="41907"/>
                      <a:pt x="42885" y="32433"/>
                      <a:pt x="42885" y="20985"/>
                    </a:cubicBezTo>
                    <a:close/>
                    <a:moveTo>
                      <a:pt x="42885" y="149282"/>
                    </a:moveTo>
                    <a:cubicBezTo>
                      <a:pt x="42885" y="137834"/>
                      <a:pt x="33205" y="128360"/>
                      <a:pt x="21510" y="128360"/>
                    </a:cubicBezTo>
                    <a:cubicBezTo>
                      <a:pt x="9814" y="128360"/>
                      <a:pt x="135" y="137834"/>
                      <a:pt x="135" y="149282"/>
                    </a:cubicBezTo>
                    <a:cubicBezTo>
                      <a:pt x="135" y="160730"/>
                      <a:pt x="9814" y="170204"/>
                      <a:pt x="21510" y="170204"/>
                    </a:cubicBezTo>
                    <a:cubicBezTo>
                      <a:pt x="33205" y="170204"/>
                      <a:pt x="42885" y="160730"/>
                      <a:pt x="42885" y="14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6891E493-EEC9-47F7-B372-FCD88B445EE4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11568539" y="6340521"/>
                <a:ext cx="179468" cy="273963"/>
              </a:xfrm>
              <a:custGeom>
                <a:avLst/>
                <a:gdLst>
                  <a:gd name="connsiteX0" fmla="*/ 179609 w 179468"/>
                  <a:gd name="connsiteY0" fmla="*/ 14274 h 273963"/>
                  <a:gd name="connsiteX1" fmla="*/ 165493 w 179468"/>
                  <a:gd name="connsiteY1" fmla="*/ 63 h 273963"/>
                  <a:gd name="connsiteX2" fmla="*/ 14256 w 179468"/>
                  <a:gd name="connsiteY2" fmla="*/ 63 h 273963"/>
                  <a:gd name="connsiteX3" fmla="*/ 140 w 179468"/>
                  <a:gd name="connsiteY3" fmla="*/ 7958 h 273963"/>
                  <a:gd name="connsiteX4" fmla="*/ 14256 w 179468"/>
                  <a:gd name="connsiteY4" fmla="*/ 15853 h 273963"/>
                  <a:gd name="connsiteX5" fmla="*/ 163477 w 179468"/>
                  <a:gd name="connsiteY5" fmla="*/ 15853 h 273963"/>
                  <a:gd name="connsiteX6" fmla="*/ 163477 w 179468"/>
                  <a:gd name="connsiteY6" fmla="*/ 129149 h 273963"/>
                  <a:gd name="connsiteX7" fmla="*/ 19902 w 179468"/>
                  <a:gd name="connsiteY7" fmla="*/ 129149 h 273963"/>
                  <a:gd name="connsiteX8" fmla="*/ 5786 w 179468"/>
                  <a:gd name="connsiteY8" fmla="*/ 137044 h 273963"/>
                  <a:gd name="connsiteX9" fmla="*/ 19902 w 179468"/>
                  <a:gd name="connsiteY9" fmla="*/ 144940 h 273963"/>
                  <a:gd name="connsiteX10" fmla="*/ 163477 w 179468"/>
                  <a:gd name="connsiteY10" fmla="*/ 144940 h 273963"/>
                  <a:gd name="connsiteX11" fmla="*/ 163477 w 179468"/>
                  <a:gd name="connsiteY11" fmla="*/ 258236 h 273963"/>
                  <a:gd name="connsiteX12" fmla="*/ 14256 w 179468"/>
                  <a:gd name="connsiteY12" fmla="*/ 258236 h 273963"/>
                  <a:gd name="connsiteX13" fmla="*/ 140 w 179468"/>
                  <a:gd name="connsiteY13" fmla="*/ 266131 h 273963"/>
                  <a:gd name="connsiteX14" fmla="*/ 14256 w 179468"/>
                  <a:gd name="connsiteY14" fmla="*/ 274026 h 273963"/>
                  <a:gd name="connsiteX15" fmla="*/ 165493 w 179468"/>
                  <a:gd name="connsiteY15" fmla="*/ 274026 h 273963"/>
                  <a:gd name="connsiteX16" fmla="*/ 179609 w 179468"/>
                  <a:gd name="connsiteY16" fmla="*/ 259815 h 273963"/>
                  <a:gd name="connsiteX17" fmla="*/ 179609 w 179468"/>
                  <a:gd name="connsiteY17" fmla="*/ 14274 h 27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9468" h="273963">
                    <a:moveTo>
                      <a:pt x="179609" y="14274"/>
                    </a:moveTo>
                    <a:cubicBezTo>
                      <a:pt x="179609" y="1247"/>
                      <a:pt x="178399" y="63"/>
                      <a:pt x="165493" y="63"/>
                    </a:cubicBezTo>
                    <a:lnTo>
                      <a:pt x="14256" y="63"/>
                    </a:lnTo>
                    <a:cubicBezTo>
                      <a:pt x="7400" y="63"/>
                      <a:pt x="140" y="63"/>
                      <a:pt x="140" y="7958"/>
                    </a:cubicBezTo>
                    <a:cubicBezTo>
                      <a:pt x="140" y="15853"/>
                      <a:pt x="7400" y="15853"/>
                      <a:pt x="14256" y="15853"/>
                    </a:cubicBezTo>
                    <a:lnTo>
                      <a:pt x="163477" y="15853"/>
                    </a:lnTo>
                    <a:lnTo>
                      <a:pt x="163477" y="129149"/>
                    </a:lnTo>
                    <a:lnTo>
                      <a:pt x="19902" y="129149"/>
                    </a:lnTo>
                    <a:cubicBezTo>
                      <a:pt x="13046" y="129149"/>
                      <a:pt x="5786" y="129149"/>
                      <a:pt x="5786" y="137044"/>
                    </a:cubicBezTo>
                    <a:cubicBezTo>
                      <a:pt x="5786" y="144940"/>
                      <a:pt x="13046" y="144940"/>
                      <a:pt x="19902" y="144940"/>
                    </a:cubicBezTo>
                    <a:lnTo>
                      <a:pt x="163477" y="144940"/>
                    </a:lnTo>
                    <a:lnTo>
                      <a:pt x="163477" y="258236"/>
                    </a:lnTo>
                    <a:lnTo>
                      <a:pt x="14256" y="258236"/>
                    </a:lnTo>
                    <a:cubicBezTo>
                      <a:pt x="7400" y="258236"/>
                      <a:pt x="140" y="258236"/>
                      <a:pt x="140" y="266131"/>
                    </a:cubicBezTo>
                    <a:cubicBezTo>
                      <a:pt x="140" y="274026"/>
                      <a:pt x="7400" y="274026"/>
                      <a:pt x="14256" y="274026"/>
                    </a:cubicBezTo>
                    <a:lnTo>
                      <a:pt x="165493" y="274026"/>
                    </a:lnTo>
                    <a:cubicBezTo>
                      <a:pt x="178399" y="274026"/>
                      <a:pt x="179609" y="272842"/>
                      <a:pt x="179609" y="259815"/>
                    </a:cubicBezTo>
                    <a:lnTo>
                      <a:pt x="179609" y="14274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4DB5445-E58A-D6E4-9979-48505CF41925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11786546" y="6440001"/>
                <a:ext cx="184711" cy="178826"/>
              </a:xfrm>
              <a:custGeom>
                <a:avLst/>
                <a:gdLst>
                  <a:gd name="connsiteX0" fmla="*/ 134445 w 184711"/>
                  <a:gd name="connsiteY0" fmla="*/ 25327 h 178826"/>
                  <a:gd name="connsiteX1" fmla="*/ 97341 w 184711"/>
                  <a:gd name="connsiteY1" fmla="*/ 63 h 178826"/>
                  <a:gd name="connsiteX2" fmla="*/ 146 w 184711"/>
                  <a:gd name="connsiteY2" fmla="*/ 115727 h 178826"/>
                  <a:gd name="connsiteX3" fmla="*/ 53785 w 184711"/>
                  <a:gd name="connsiteY3" fmla="*/ 178889 h 178826"/>
                  <a:gd name="connsiteX4" fmla="*/ 106214 w 184711"/>
                  <a:gd name="connsiteY4" fmla="*/ 149282 h 178826"/>
                  <a:gd name="connsiteX5" fmla="*/ 142914 w 184711"/>
                  <a:gd name="connsiteY5" fmla="*/ 178889 h 178826"/>
                  <a:gd name="connsiteX6" fmla="*/ 172758 w 184711"/>
                  <a:gd name="connsiteY6" fmla="*/ 157177 h 178826"/>
                  <a:gd name="connsiteX7" fmla="*/ 184857 w 184711"/>
                  <a:gd name="connsiteY7" fmla="*/ 118096 h 178826"/>
                  <a:gd name="connsiteX8" fmla="*/ 180018 w 184711"/>
                  <a:gd name="connsiteY8" fmla="*/ 114148 h 178826"/>
                  <a:gd name="connsiteX9" fmla="*/ 174371 w 184711"/>
                  <a:gd name="connsiteY9" fmla="*/ 121254 h 178826"/>
                  <a:gd name="connsiteX10" fmla="*/ 143721 w 184711"/>
                  <a:gd name="connsiteY10" fmla="*/ 170204 h 178826"/>
                  <a:gd name="connsiteX11" fmla="*/ 131622 w 184711"/>
                  <a:gd name="connsiteY11" fmla="*/ 152045 h 178826"/>
                  <a:gd name="connsiteX12" fmla="*/ 136865 w 184711"/>
                  <a:gd name="connsiteY12" fmla="*/ 122833 h 178826"/>
                  <a:gd name="connsiteX13" fmla="*/ 145737 w 184711"/>
                  <a:gd name="connsiteY13" fmla="*/ 87305 h 178826"/>
                  <a:gd name="connsiteX14" fmla="*/ 160256 w 184711"/>
                  <a:gd name="connsiteY14" fmla="*/ 32038 h 178826"/>
                  <a:gd name="connsiteX15" fmla="*/ 163079 w 184711"/>
                  <a:gd name="connsiteY15" fmla="*/ 18616 h 178826"/>
                  <a:gd name="connsiteX16" fmla="*/ 151383 w 184711"/>
                  <a:gd name="connsiteY16" fmla="*/ 7958 h 178826"/>
                  <a:gd name="connsiteX17" fmla="*/ 134445 w 184711"/>
                  <a:gd name="connsiteY17" fmla="*/ 25327 h 178826"/>
                  <a:gd name="connsiteX18" fmla="*/ 108230 w 184711"/>
                  <a:gd name="connsiteY18" fmla="*/ 127570 h 178826"/>
                  <a:gd name="connsiteX19" fmla="*/ 100164 w 184711"/>
                  <a:gd name="connsiteY19" fmla="*/ 142176 h 178826"/>
                  <a:gd name="connsiteX20" fmla="*/ 54591 w 184711"/>
                  <a:gd name="connsiteY20" fmla="*/ 170204 h 178826"/>
                  <a:gd name="connsiteX21" fmla="*/ 28780 w 184711"/>
                  <a:gd name="connsiteY21" fmla="*/ 133097 h 178826"/>
                  <a:gd name="connsiteX22" fmla="*/ 50962 w 184711"/>
                  <a:gd name="connsiteY22" fmla="*/ 46644 h 178826"/>
                  <a:gd name="connsiteX23" fmla="*/ 97744 w 184711"/>
                  <a:gd name="connsiteY23" fmla="*/ 8747 h 178826"/>
                  <a:gd name="connsiteX24" fmla="*/ 129605 w 184711"/>
                  <a:gd name="connsiteY24" fmla="*/ 43486 h 178826"/>
                  <a:gd name="connsiteX25" fmla="*/ 128395 w 184711"/>
                  <a:gd name="connsiteY25" fmla="*/ 50197 h 178826"/>
                  <a:gd name="connsiteX26" fmla="*/ 108230 w 184711"/>
                  <a:gd name="connsiteY26" fmla="*/ 127570 h 17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4711" h="178826">
                    <a:moveTo>
                      <a:pt x="134445" y="25327"/>
                    </a:moveTo>
                    <a:cubicBezTo>
                      <a:pt x="127185" y="10721"/>
                      <a:pt x="115490" y="63"/>
                      <a:pt x="97341" y="63"/>
                    </a:cubicBezTo>
                    <a:cubicBezTo>
                      <a:pt x="50155" y="63"/>
                      <a:pt x="146" y="58092"/>
                      <a:pt x="146" y="115727"/>
                    </a:cubicBezTo>
                    <a:cubicBezTo>
                      <a:pt x="146" y="152835"/>
                      <a:pt x="22327" y="178889"/>
                      <a:pt x="53785" y="178889"/>
                    </a:cubicBezTo>
                    <a:cubicBezTo>
                      <a:pt x="61851" y="178889"/>
                      <a:pt x="82016" y="177310"/>
                      <a:pt x="106214" y="149282"/>
                    </a:cubicBezTo>
                    <a:cubicBezTo>
                      <a:pt x="109440" y="165862"/>
                      <a:pt x="123556" y="178889"/>
                      <a:pt x="142914" y="178889"/>
                    </a:cubicBezTo>
                    <a:cubicBezTo>
                      <a:pt x="157030" y="178889"/>
                      <a:pt x="166305" y="169809"/>
                      <a:pt x="172758" y="157177"/>
                    </a:cubicBezTo>
                    <a:cubicBezTo>
                      <a:pt x="179614" y="142966"/>
                      <a:pt x="184857" y="118885"/>
                      <a:pt x="184857" y="118096"/>
                    </a:cubicBezTo>
                    <a:cubicBezTo>
                      <a:pt x="184857" y="114148"/>
                      <a:pt x="181228" y="114148"/>
                      <a:pt x="180018" y="114148"/>
                    </a:cubicBezTo>
                    <a:cubicBezTo>
                      <a:pt x="175985" y="114148"/>
                      <a:pt x="175581" y="115727"/>
                      <a:pt x="174371" y="121254"/>
                    </a:cubicBezTo>
                    <a:cubicBezTo>
                      <a:pt x="167515" y="146913"/>
                      <a:pt x="160256" y="170204"/>
                      <a:pt x="143721" y="170204"/>
                    </a:cubicBezTo>
                    <a:cubicBezTo>
                      <a:pt x="132832" y="170204"/>
                      <a:pt x="131622" y="159940"/>
                      <a:pt x="131622" y="152045"/>
                    </a:cubicBezTo>
                    <a:cubicBezTo>
                      <a:pt x="131622" y="143361"/>
                      <a:pt x="132428" y="140202"/>
                      <a:pt x="136865" y="122833"/>
                    </a:cubicBezTo>
                    <a:cubicBezTo>
                      <a:pt x="141301" y="106253"/>
                      <a:pt x="142107" y="102306"/>
                      <a:pt x="145737" y="87305"/>
                    </a:cubicBezTo>
                    <a:lnTo>
                      <a:pt x="160256" y="32038"/>
                    </a:lnTo>
                    <a:cubicBezTo>
                      <a:pt x="163079" y="20985"/>
                      <a:pt x="163079" y="20196"/>
                      <a:pt x="163079" y="18616"/>
                    </a:cubicBezTo>
                    <a:cubicBezTo>
                      <a:pt x="163079" y="11906"/>
                      <a:pt x="158239" y="7958"/>
                      <a:pt x="151383" y="7958"/>
                    </a:cubicBezTo>
                    <a:cubicBezTo>
                      <a:pt x="141704" y="7958"/>
                      <a:pt x="135655" y="16643"/>
                      <a:pt x="134445" y="25327"/>
                    </a:cubicBezTo>
                    <a:close/>
                    <a:moveTo>
                      <a:pt x="108230" y="127570"/>
                    </a:moveTo>
                    <a:cubicBezTo>
                      <a:pt x="106214" y="134676"/>
                      <a:pt x="106214" y="135465"/>
                      <a:pt x="100164" y="142176"/>
                    </a:cubicBezTo>
                    <a:cubicBezTo>
                      <a:pt x="82419" y="163888"/>
                      <a:pt x="65884" y="170204"/>
                      <a:pt x="54591" y="170204"/>
                    </a:cubicBezTo>
                    <a:cubicBezTo>
                      <a:pt x="34426" y="170204"/>
                      <a:pt x="28780" y="148492"/>
                      <a:pt x="28780" y="133097"/>
                    </a:cubicBezTo>
                    <a:cubicBezTo>
                      <a:pt x="28780" y="113359"/>
                      <a:pt x="41686" y="64803"/>
                      <a:pt x="50962" y="46644"/>
                    </a:cubicBezTo>
                    <a:cubicBezTo>
                      <a:pt x="63464" y="23354"/>
                      <a:pt x="81612" y="8747"/>
                      <a:pt x="97744" y="8747"/>
                    </a:cubicBezTo>
                    <a:cubicBezTo>
                      <a:pt x="123959" y="8747"/>
                      <a:pt x="129605" y="41118"/>
                      <a:pt x="129605" y="43486"/>
                    </a:cubicBezTo>
                    <a:cubicBezTo>
                      <a:pt x="129605" y="45855"/>
                      <a:pt x="128799" y="48223"/>
                      <a:pt x="128395" y="50197"/>
                    </a:cubicBezTo>
                    <a:lnTo>
                      <a:pt x="108230" y="127570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A39DDA9-DC64-CBFE-56A6-E3177AC59C6E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12129093" y="6401314"/>
                <a:ext cx="201650" cy="228960"/>
              </a:xfrm>
              <a:custGeom>
                <a:avLst/>
                <a:gdLst>
                  <a:gd name="connsiteX0" fmla="*/ 187688 w 201650"/>
                  <a:gd name="connsiteY0" fmla="*/ 122438 h 228960"/>
                  <a:gd name="connsiteX1" fmla="*/ 201804 w 201650"/>
                  <a:gd name="connsiteY1" fmla="*/ 114543 h 228960"/>
                  <a:gd name="connsiteX2" fmla="*/ 187688 w 201650"/>
                  <a:gd name="connsiteY2" fmla="*/ 106648 h 228960"/>
                  <a:gd name="connsiteX3" fmla="*/ 16689 w 201650"/>
                  <a:gd name="connsiteY3" fmla="*/ 106648 h 228960"/>
                  <a:gd name="connsiteX4" fmla="*/ 124774 w 201650"/>
                  <a:gd name="connsiteY4" fmla="*/ 15853 h 228960"/>
                  <a:gd name="connsiteX5" fmla="*/ 187688 w 201650"/>
                  <a:gd name="connsiteY5" fmla="*/ 15853 h 228960"/>
                  <a:gd name="connsiteX6" fmla="*/ 201804 w 201650"/>
                  <a:gd name="connsiteY6" fmla="*/ 7958 h 228960"/>
                  <a:gd name="connsiteX7" fmla="*/ 187688 w 201650"/>
                  <a:gd name="connsiteY7" fmla="*/ 63 h 228960"/>
                  <a:gd name="connsiteX8" fmla="*/ 123967 w 201650"/>
                  <a:gd name="connsiteY8" fmla="*/ 63 h 228960"/>
                  <a:gd name="connsiteX9" fmla="*/ 154 w 201650"/>
                  <a:gd name="connsiteY9" fmla="*/ 114543 h 228960"/>
                  <a:gd name="connsiteX10" fmla="*/ 123967 w 201650"/>
                  <a:gd name="connsiteY10" fmla="*/ 229023 h 228960"/>
                  <a:gd name="connsiteX11" fmla="*/ 187688 w 201650"/>
                  <a:gd name="connsiteY11" fmla="*/ 229023 h 228960"/>
                  <a:gd name="connsiteX12" fmla="*/ 201804 w 201650"/>
                  <a:gd name="connsiteY12" fmla="*/ 221128 h 228960"/>
                  <a:gd name="connsiteX13" fmla="*/ 187688 w 201650"/>
                  <a:gd name="connsiteY13" fmla="*/ 213233 h 228960"/>
                  <a:gd name="connsiteX14" fmla="*/ 124774 w 201650"/>
                  <a:gd name="connsiteY14" fmla="*/ 213233 h 228960"/>
                  <a:gd name="connsiteX15" fmla="*/ 16689 w 201650"/>
                  <a:gd name="connsiteY15" fmla="*/ 122438 h 228960"/>
                  <a:gd name="connsiteX16" fmla="*/ 187688 w 201650"/>
                  <a:gd name="connsiteY16" fmla="*/ 122438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650" h="228960">
                    <a:moveTo>
                      <a:pt x="187688" y="122438"/>
                    </a:moveTo>
                    <a:cubicBezTo>
                      <a:pt x="194545" y="122438"/>
                      <a:pt x="201804" y="122438"/>
                      <a:pt x="201804" y="114543"/>
                    </a:cubicBezTo>
                    <a:cubicBezTo>
                      <a:pt x="201804" y="106648"/>
                      <a:pt x="194545" y="106648"/>
                      <a:pt x="187688" y="106648"/>
                    </a:cubicBezTo>
                    <a:lnTo>
                      <a:pt x="16689" y="106648"/>
                    </a:lnTo>
                    <a:cubicBezTo>
                      <a:pt x="21529" y="53750"/>
                      <a:pt x="67908" y="15853"/>
                      <a:pt x="124774" y="15853"/>
                    </a:cubicBezTo>
                    <a:lnTo>
                      <a:pt x="187688" y="15853"/>
                    </a:lnTo>
                    <a:cubicBezTo>
                      <a:pt x="194545" y="15853"/>
                      <a:pt x="201804" y="15853"/>
                      <a:pt x="201804" y="7958"/>
                    </a:cubicBezTo>
                    <a:cubicBezTo>
                      <a:pt x="201804" y="63"/>
                      <a:pt x="194545" y="63"/>
                      <a:pt x="187688" y="63"/>
                    </a:cubicBezTo>
                    <a:lnTo>
                      <a:pt x="123967" y="63"/>
                    </a:lnTo>
                    <a:cubicBezTo>
                      <a:pt x="55003" y="63"/>
                      <a:pt x="154" y="51382"/>
                      <a:pt x="154" y="114543"/>
                    </a:cubicBezTo>
                    <a:cubicBezTo>
                      <a:pt x="154" y="177705"/>
                      <a:pt x="55003" y="229023"/>
                      <a:pt x="123967" y="229023"/>
                    </a:cubicBezTo>
                    <a:lnTo>
                      <a:pt x="187688" y="229023"/>
                    </a:lnTo>
                    <a:cubicBezTo>
                      <a:pt x="194545" y="229023"/>
                      <a:pt x="201804" y="229023"/>
                      <a:pt x="201804" y="221128"/>
                    </a:cubicBezTo>
                    <a:cubicBezTo>
                      <a:pt x="201804" y="213233"/>
                      <a:pt x="194545" y="213233"/>
                      <a:pt x="187688" y="213233"/>
                    </a:cubicBezTo>
                    <a:lnTo>
                      <a:pt x="124774" y="213233"/>
                    </a:lnTo>
                    <a:cubicBezTo>
                      <a:pt x="67908" y="213233"/>
                      <a:pt x="21529" y="175336"/>
                      <a:pt x="16689" y="122438"/>
                    </a:cubicBezTo>
                    <a:lnTo>
                      <a:pt x="187688" y="122438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E594B31-E3E9-CD07-11F8-C0BCB9648677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12490627" y="6331836"/>
                <a:ext cx="276663" cy="282647"/>
              </a:xfrm>
              <a:custGeom>
                <a:avLst/>
                <a:gdLst>
                  <a:gd name="connsiteX0" fmla="*/ 58239 w 276663"/>
                  <a:gd name="connsiteY0" fmla="*/ 237313 h 282647"/>
                  <a:gd name="connsiteX1" fmla="*/ 8633 w 276663"/>
                  <a:gd name="connsiteY1" fmla="*/ 270473 h 282647"/>
                  <a:gd name="connsiteX2" fmla="*/ 163 w 276663"/>
                  <a:gd name="connsiteY2" fmla="*/ 278368 h 282647"/>
                  <a:gd name="connsiteX3" fmla="*/ 5406 w 276663"/>
                  <a:gd name="connsiteY3" fmla="*/ 282711 h 282647"/>
                  <a:gd name="connsiteX4" fmla="*/ 40090 w 276663"/>
                  <a:gd name="connsiteY4" fmla="*/ 281526 h 282647"/>
                  <a:gd name="connsiteX5" fmla="*/ 80420 w 276663"/>
                  <a:gd name="connsiteY5" fmla="*/ 282711 h 282647"/>
                  <a:gd name="connsiteX6" fmla="*/ 88083 w 276663"/>
                  <a:gd name="connsiteY6" fmla="*/ 275210 h 282647"/>
                  <a:gd name="connsiteX7" fmla="*/ 81630 w 276663"/>
                  <a:gd name="connsiteY7" fmla="*/ 270473 h 282647"/>
                  <a:gd name="connsiteX8" fmla="*/ 62675 w 276663"/>
                  <a:gd name="connsiteY8" fmla="*/ 256657 h 282647"/>
                  <a:gd name="connsiteX9" fmla="*/ 68321 w 276663"/>
                  <a:gd name="connsiteY9" fmla="*/ 242050 h 282647"/>
                  <a:gd name="connsiteX10" fmla="*/ 98972 w 276663"/>
                  <a:gd name="connsiteY10" fmla="*/ 191521 h 282647"/>
                  <a:gd name="connsiteX11" fmla="*/ 200200 w 276663"/>
                  <a:gd name="connsiteY11" fmla="*/ 191521 h 282647"/>
                  <a:gd name="connsiteX12" fmla="*/ 206653 w 276663"/>
                  <a:gd name="connsiteY12" fmla="*/ 257446 h 282647"/>
                  <a:gd name="connsiteX13" fmla="*/ 177615 w 276663"/>
                  <a:gd name="connsiteY13" fmla="*/ 270473 h 282647"/>
                  <a:gd name="connsiteX14" fmla="*/ 167936 w 276663"/>
                  <a:gd name="connsiteY14" fmla="*/ 278368 h 282647"/>
                  <a:gd name="connsiteX15" fmla="*/ 173582 w 276663"/>
                  <a:gd name="connsiteY15" fmla="*/ 282711 h 282647"/>
                  <a:gd name="connsiteX16" fmla="*/ 223995 w 276663"/>
                  <a:gd name="connsiteY16" fmla="*/ 281526 h 282647"/>
                  <a:gd name="connsiteX17" fmla="*/ 269568 w 276663"/>
                  <a:gd name="connsiteY17" fmla="*/ 282711 h 282647"/>
                  <a:gd name="connsiteX18" fmla="*/ 276827 w 276663"/>
                  <a:gd name="connsiteY18" fmla="*/ 274815 h 282647"/>
                  <a:gd name="connsiteX19" fmla="*/ 267551 w 276663"/>
                  <a:gd name="connsiteY19" fmla="*/ 270473 h 282647"/>
                  <a:gd name="connsiteX20" fmla="*/ 241337 w 276663"/>
                  <a:gd name="connsiteY20" fmla="*/ 256262 h 282647"/>
                  <a:gd name="connsiteX21" fmla="*/ 216735 w 276663"/>
                  <a:gd name="connsiteY21" fmla="*/ 9537 h 282647"/>
                  <a:gd name="connsiteX22" fmla="*/ 209073 w 276663"/>
                  <a:gd name="connsiteY22" fmla="*/ 63 h 282647"/>
                  <a:gd name="connsiteX23" fmla="*/ 198587 w 276663"/>
                  <a:gd name="connsiteY23" fmla="*/ 6774 h 282647"/>
                  <a:gd name="connsiteX24" fmla="*/ 58239 w 276663"/>
                  <a:gd name="connsiteY24" fmla="*/ 237313 h 282647"/>
                  <a:gd name="connsiteX25" fmla="*/ 106634 w 276663"/>
                  <a:gd name="connsiteY25" fmla="*/ 179284 h 282647"/>
                  <a:gd name="connsiteX26" fmla="*/ 186085 w 276663"/>
                  <a:gd name="connsiteY26" fmla="*/ 49013 h 282647"/>
                  <a:gd name="connsiteX27" fmla="*/ 198990 w 276663"/>
                  <a:gd name="connsiteY27" fmla="*/ 179284 h 282647"/>
                  <a:gd name="connsiteX28" fmla="*/ 106634 w 276663"/>
                  <a:gd name="connsiteY28" fmla="*/ 179284 h 282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6663" h="282647">
                    <a:moveTo>
                      <a:pt x="58239" y="237313"/>
                    </a:moveTo>
                    <a:cubicBezTo>
                      <a:pt x="42106" y="263762"/>
                      <a:pt x="26378" y="269289"/>
                      <a:pt x="8633" y="270473"/>
                    </a:cubicBezTo>
                    <a:cubicBezTo>
                      <a:pt x="3793" y="270868"/>
                      <a:pt x="163" y="270868"/>
                      <a:pt x="163" y="278368"/>
                    </a:cubicBezTo>
                    <a:cubicBezTo>
                      <a:pt x="163" y="280737"/>
                      <a:pt x="2180" y="282711"/>
                      <a:pt x="5406" y="282711"/>
                    </a:cubicBezTo>
                    <a:cubicBezTo>
                      <a:pt x="16295" y="282711"/>
                      <a:pt x="28798" y="281526"/>
                      <a:pt x="40090" y="281526"/>
                    </a:cubicBezTo>
                    <a:cubicBezTo>
                      <a:pt x="53399" y="281526"/>
                      <a:pt x="67514" y="282711"/>
                      <a:pt x="80420" y="282711"/>
                    </a:cubicBezTo>
                    <a:cubicBezTo>
                      <a:pt x="82840" y="282711"/>
                      <a:pt x="88083" y="282711"/>
                      <a:pt x="88083" y="275210"/>
                    </a:cubicBezTo>
                    <a:cubicBezTo>
                      <a:pt x="88083" y="270868"/>
                      <a:pt x="84453" y="270473"/>
                      <a:pt x="81630" y="270473"/>
                    </a:cubicBezTo>
                    <a:cubicBezTo>
                      <a:pt x="72354" y="269684"/>
                      <a:pt x="62675" y="266526"/>
                      <a:pt x="62675" y="256657"/>
                    </a:cubicBezTo>
                    <a:cubicBezTo>
                      <a:pt x="62675" y="251919"/>
                      <a:pt x="65095" y="247577"/>
                      <a:pt x="68321" y="242050"/>
                    </a:cubicBezTo>
                    <a:lnTo>
                      <a:pt x="98972" y="191521"/>
                    </a:lnTo>
                    <a:lnTo>
                      <a:pt x="200200" y="191521"/>
                    </a:lnTo>
                    <a:cubicBezTo>
                      <a:pt x="201007" y="199811"/>
                      <a:pt x="206653" y="253498"/>
                      <a:pt x="206653" y="257446"/>
                    </a:cubicBezTo>
                    <a:cubicBezTo>
                      <a:pt x="206653" y="269289"/>
                      <a:pt x="185681" y="270473"/>
                      <a:pt x="177615" y="270473"/>
                    </a:cubicBezTo>
                    <a:cubicBezTo>
                      <a:pt x="171969" y="270473"/>
                      <a:pt x="167936" y="270473"/>
                      <a:pt x="167936" y="278368"/>
                    </a:cubicBezTo>
                    <a:cubicBezTo>
                      <a:pt x="167936" y="282711"/>
                      <a:pt x="172776" y="282711"/>
                      <a:pt x="173582" y="282711"/>
                    </a:cubicBezTo>
                    <a:cubicBezTo>
                      <a:pt x="190118" y="282711"/>
                      <a:pt x="207460" y="281526"/>
                      <a:pt x="223995" y="281526"/>
                    </a:cubicBezTo>
                    <a:cubicBezTo>
                      <a:pt x="234077" y="281526"/>
                      <a:pt x="259485" y="282711"/>
                      <a:pt x="269568" y="282711"/>
                    </a:cubicBezTo>
                    <a:cubicBezTo>
                      <a:pt x="271988" y="282711"/>
                      <a:pt x="276827" y="282711"/>
                      <a:pt x="276827" y="274815"/>
                    </a:cubicBezTo>
                    <a:cubicBezTo>
                      <a:pt x="276827" y="270473"/>
                      <a:pt x="272794" y="270473"/>
                      <a:pt x="267551" y="270473"/>
                    </a:cubicBezTo>
                    <a:cubicBezTo>
                      <a:pt x="242547" y="270473"/>
                      <a:pt x="242547" y="267710"/>
                      <a:pt x="241337" y="256262"/>
                    </a:cubicBezTo>
                    <a:lnTo>
                      <a:pt x="216735" y="9537"/>
                    </a:lnTo>
                    <a:cubicBezTo>
                      <a:pt x="215929" y="1642"/>
                      <a:pt x="215929" y="63"/>
                      <a:pt x="209073" y="63"/>
                    </a:cubicBezTo>
                    <a:cubicBezTo>
                      <a:pt x="202620" y="63"/>
                      <a:pt x="201007" y="2826"/>
                      <a:pt x="198587" y="6774"/>
                    </a:cubicBezTo>
                    <a:lnTo>
                      <a:pt x="58239" y="237313"/>
                    </a:lnTo>
                    <a:close/>
                    <a:moveTo>
                      <a:pt x="106634" y="179284"/>
                    </a:moveTo>
                    <a:lnTo>
                      <a:pt x="186085" y="49013"/>
                    </a:lnTo>
                    <a:lnTo>
                      <a:pt x="198990" y="179284"/>
                    </a:lnTo>
                    <a:lnTo>
                      <a:pt x="106634" y="179284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573CAFA-0360-4E4D-6CD2-8381B6662105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12813672" y="6572640"/>
                <a:ext cx="47186" cy="118033"/>
              </a:xfrm>
              <a:custGeom>
                <a:avLst/>
                <a:gdLst>
                  <a:gd name="connsiteX0" fmla="*/ 47357 w 47186"/>
                  <a:gd name="connsiteY0" fmla="*/ 41513 h 118033"/>
                  <a:gd name="connsiteX1" fmla="*/ 21546 w 47186"/>
                  <a:gd name="connsiteY1" fmla="*/ 63 h 118033"/>
                  <a:gd name="connsiteX2" fmla="*/ 171 w 47186"/>
                  <a:gd name="connsiteY2" fmla="*/ 20985 h 118033"/>
                  <a:gd name="connsiteX3" fmla="*/ 21546 w 47186"/>
                  <a:gd name="connsiteY3" fmla="*/ 41907 h 118033"/>
                  <a:gd name="connsiteX4" fmla="*/ 35661 w 47186"/>
                  <a:gd name="connsiteY4" fmla="*/ 36775 h 118033"/>
                  <a:gd name="connsiteX5" fmla="*/ 37678 w 47186"/>
                  <a:gd name="connsiteY5" fmla="*/ 35591 h 118033"/>
                  <a:gd name="connsiteX6" fmla="*/ 38484 w 47186"/>
                  <a:gd name="connsiteY6" fmla="*/ 41513 h 118033"/>
                  <a:gd name="connsiteX7" fmla="*/ 11060 w 47186"/>
                  <a:gd name="connsiteY7" fmla="*/ 107437 h 118033"/>
                  <a:gd name="connsiteX8" fmla="*/ 6624 w 47186"/>
                  <a:gd name="connsiteY8" fmla="*/ 113754 h 118033"/>
                  <a:gd name="connsiteX9" fmla="*/ 10657 w 47186"/>
                  <a:gd name="connsiteY9" fmla="*/ 118096 h 118033"/>
                  <a:gd name="connsiteX10" fmla="*/ 47357 w 47186"/>
                  <a:gd name="connsiteY10" fmla="*/ 41513 h 11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186" h="118033">
                    <a:moveTo>
                      <a:pt x="47357" y="41513"/>
                    </a:moveTo>
                    <a:cubicBezTo>
                      <a:pt x="47357" y="15458"/>
                      <a:pt x="37274" y="63"/>
                      <a:pt x="21546" y="63"/>
                    </a:cubicBezTo>
                    <a:cubicBezTo>
                      <a:pt x="8237" y="63"/>
                      <a:pt x="171" y="9932"/>
                      <a:pt x="171" y="20985"/>
                    </a:cubicBezTo>
                    <a:cubicBezTo>
                      <a:pt x="171" y="31644"/>
                      <a:pt x="8237" y="41907"/>
                      <a:pt x="21546" y="41907"/>
                    </a:cubicBezTo>
                    <a:cubicBezTo>
                      <a:pt x="26385" y="41907"/>
                      <a:pt x="31628" y="40328"/>
                      <a:pt x="35661" y="36775"/>
                    </a:cubicBezTo>
                    <a:cubicBezTo>
                      <a:pt x="36871" y="35986"/>
                      <a:pt x="37274" y="35591"/>
                      <a:pt x="37678" y="35591"/>
                    </a:cubicBezTo>
                    <a:cubicBezTo>
                      <a:pt x="38081" y="35591"/>
                      <a:pt x="38484" y="35986"/>
                      <a:pt x="38484" y="41513"/>
                    </a:cubicBezTo>
                    <a:cubicBezTo>
                      <a:pt x="38484" y="70725"/>
                      <a:pt x="24369" y="94410"/>
                      <a:pt x="11060" y="107437"/>
                    </a:cubicBezTo>
                    <a:cubicBezTo>
                      <a:pt x="6624" y="111780"/>
                      <a:pt x="6624" y="112569"/>
                      <a:pt x="6624" y="113754"/>
                    </a:cubicBezTo>
                    <a:cubicBezTo>
                      <a:pt x="6624" y="116517"/>
                      <a:pt x="8640" y="118096"/>
                      <a:pt x="10657" y="118096"/>
                    </a:cubicBezTo>
                    <a:cubicBezTo>
                      <a:pt x="15093" y="118096"/>
                      <a:pt x="47357" y="87699"/>
                      <a:pt x="47357" y="415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44AB570-27F0-C0ED-F948-CB1F7961A982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12974363" y="6440001"/>
                <a:ext cx="184711" cy="178826"/>
              </a:xfrm>
              <a:custGeom>
                <a:avLst/>
                <a:gdLst>
                  <a:gd name="connsiteX0" fmla="*/ 134474 w 184711"/>
                  <a:gd name="connsiteY0" fmla="*/ 25327 h 178826"/>
                  <a:gd name="connsiteX1" fmla="*/ 97370 w 184711"/>
                  <a:gd name="connsiteY1" fmla="*/ 63 h 178826"/>
                  <a:gd name="connsiteX2" fmla="*/ 175 w 184711"/>
                  <a:gd name="connsiteY2" fmla="*/ 115727 h 178826"/>
                  <a:gd name="connsiteX3" fmla="*/ 53814 w 184711"/>
                  <a:gd name="connsiteY3" fmla="*/ 178889 h 178826"/>
                  <a:gd name="connsiteX4" fmla="*/ 106243 w 184711"/>
                  <a:gd name="connsiteY4" fmla="*/ 149282 h 178826"/>
                  <a:gd name="connsiteX5" fmla="*/ 142943 w 184711"/>
                  <a:gd name="connsiteY5" fmla="*/ 178889 h 178826"/>
                  <a:gd name="connsiteX6" fmla="*/ 172788 w 184711"/>
                  <a:gd name="connsiteY6" fmla="*/ 157177 h 178826"/>
                  <a:gd name="connsiteX7" fmla="*/ 184887 w 184711"/>
                  <a:gd name="connsiteY7" fmla="*/ 118096 h 178826"/>
                  <a:gd name="connsiteX8" fmla="*/ 180047 w 184711"/>
                  <a:gd name="connsiteY8" fmla="*/ 114148 h 178826"/>
                  <a:gd name="connsiteX9" fmla="*/ 174401 w 184711"/>
                  <a:gd name="connsiteY9" fmla="*/ 121254 h 178826"/>
                  <a:gd name="connsiteX10" fmla="*/ 143750 w 184711"/>
                  <a:gd name="connsiteY10" fmla="*/ 170204 h 178826"/>
                  <a:gd name="connsiteX11" fmla="*/ 131651 w 184711"/>
                  <a:gd name="connsiteY11" fmla="*/ 152045 h 178826"/>
                  <a:gd name="connsiteX12" fmla="*/ 136894 w 184711"/>
                  <a:gd name="connsiteY12" fmla="*/ 122833 h 178826"/>
                  <a:gd name="connsiteX13" fmla="*/ 145767 w 184711"/>
                  <a:gd name="connsiteY13" fmla="*/ 87305 h 178826"/>
                  <a:gd name="connsiteX14" fmla="*/ 160285 w 184711"/>
                  <a:gd name="connsiteY14" fmla="*/ 32038 h 178826"/>
                  <a:gd name="connsiteX15" fmla="*/ 163108 w 184711"/>
                  <a:gd name="connsiteY15" fmla="*/ 18616 h 178826"/>
                  <a:gd name="connsiteX16" fmla="*/ 151413 w 184711"/>
                  <a:gd name="connsiteY16" fmla="*/ 7958 h 178826"/>
                  <a:gd name="connsiteX17" fmla="*/ 134474 w 184711"/>
                  <a:gd name="connsiteY17" fmla="*/ 25327 h 178826"/>
                  <a:gd name="connsiteX18" fmla="*/ 108260 w 184711"/>
                  <a:gd name="connsiteY18" fmla="*/ 127570 h 178826"/>
                  <a:gd name="connsiteX19" fmla="*/ 100194 w 184711"/>
                  <a:gd name="connsiteY19" fmla="*/ 142176 h 178826"/>
                  <a:gd name="connsiteX20" fmla="*/ 54621 w 184711"/>
                  <a:gd name="connsiteY20" fmla="*/ 170204 h 178826"/>
                  <a:gd name="connsiteX21" fmla="*/ 28809 w 184711"/>
                  <a:gd name="connsiteY21" fmla="*/ 133097 h 178826"/>
                  <a:gd name="connsiteX22" fmla="*/ 50991 w 184711"/>
                  <a:gd name="connsiteY22" fmla="*/ 46644 h 178826"/>
                  <a:gd name="connsiteX23" fmla="*/ 97774 w 184711"/>
                  <a:gd name="connsiteY23" fmla="*/ 8747 h 178826"/>
                  <a:gd name="connsiteX24" fmla="*/ 129634 w 184711"/>
                  <a:gd name="connsiteY24" fmla="*/ 43486 h 178826"/>
                  <a:gd name="connsiteX25" fmla="*/ 128425 w 184711"/>
                  <a:gd name="connsiteY25" fmla="*/ 50197 h 178826"/>
                  <a:gd name="connsiteX26" fmla="*/ 108260 w 184711"/>
                  <a:gd name="connsiteY26" fmla="*/ 127570 h 17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4711" h="178826">
                    <a:moveTo>
                      <a:pt x="134474" y="25327"/>
                    </a:moveTo>
                    <a:cubicBezTo>
                      <a:pt x="127215" y="10721"/>
                      <a:pt x="115519" y="63"/>
                      <a:pt x="97370" y="63"/>
                    </a:cubicBezTo>
                    <a:cubicBezTo>
                      <a:pt x="50184" y="63"/>
                      <a:pt x="175" y="58092"/>
                      <a:pt x="175" y="115727"/>
                    </a:cubicBezTo>
                    <a:cubicBezTo>
                      <a:pt x="175" y="152835"/>
                      <a:pt x="22357" y="178889"/>
                      <a:pt x="53814" y="178889"/>
                    </a:cubicBezTo>
                    <a:cubicBezTo>
                      <a:pt x="61880" y="178889"/>
                      <a:pt x="82045" y="177310"/>
                      <a:pt x="106243" y="149282"/>
                    </a:cubicBezTo>
                    <a:cubicBezTo>
                      <a:pt x="109469" y="165862"/>
                      <a:pt x="123585" y="178889"/>
                      <a:pt x="142943" y="178889"/>
                    </a:cubicBezTo>
                    <a:cubicBezTo>
                      <a:pt x="157059" y="178889"/>
                      <a:pt x="166335" y="169809"/>
                      <a:pt x="172788" y="157177"/>
                    </a:cubicBezTo>
                    <a:cubicBezTo>
                      <a:pt x="179644" y="142966"/>
                      <a:pt x="184887" y="118885"/>
                      <a:pt x="184887" y="118096"/>
                    </a:cubicBezTo>
                    <a:cubicBezTo>
                      <a:pt x="184887" y="114148"/>
                      <a:pt x="181257" y="114148"/>
                      <a:pt x="180047" y="114148"/>
                    </a:cubicBezTo>
                    <a:cubicBezTo>
                      <a:pt x="176014" y="114148"/>
                      <a:pt x="175611" y="115727"/>
                      <a:pt x="174401" y="121254"/>
                    </a:cubicBezTo>
                    <a:cubicBezTo>
                      <a:pt x="167545" y="146913"/>
                      <a:pt x="160285" y="170204"/>
                      <a:pt x="143750" y="170204"/>
                    </a:cubicBezTo>
                    <a:cubicBezTo>
                      <a:pt x="132861" y="170204"/>
                      <a:pt x="131651" y="159940"/>
                      <a:pt x="131651" y="152045"/>
                    </a:cubicBezTo>
                    <a:cubicBezTo>
                      <a:pt x="131651" y="143361"/>
                      <a:pt x="132458" y="140202"/>
                      <a:pt x="136894" y="122833"/>
                    </a:cubicBezTo>
                    <a:cubicBezTo>
                      <a:pt x="141330" y="106253"/>
                      <a:pt x="142137" y="102306"/>
                      <a:pt x="145767" y="87305"/>
                    </a:cubicBezTo>
                    <a:lnTo>
                      <a:pt x="160285" y="32038"/>
                    </a:lnTo>
                    <a:cubicBezTo>
                      <a:pt x="163108" y="20985"/>
                      <a:pt x="163108" y="20196"/>
                      <a:pt x="163108" y="18616"/>
                    </a:cubicBezTo>
                    <a:cubicBezTo>
                      <a:pt x="163108" y="11906"/>
                      <a:pt x="158269" y="7958"/>
                      <a:pt x="151413" y="7958"/>
                    </a:cubicBezTo>
                    <a:cubicBezTo>
                      <a:pt x="141733" y="7958"/>
                      <a:pt x="135684" y="16643"/>
                      <a:pt x="134474" y="25327"/>
                    </a:cubicBezTo>
                    <a:close/>
                    <a:moveTo>
                      <a:pt x="108260" y="127570"/>
                    </a:moveTo>
                    <a:cubicBezTo>
                      <a:pt x="106243" y="134676"/>
                      <a:pt x="106243" y="135465"/>
                      <a:pt x="100194" y="142176"/>
                    </a:cubicBezTo>
                    <a:cubicBezTo>
                      <a:pt x="82448" y="163888"/>
                      <a:pt x="65913" y="170204"/>
                      <a:pt x="54621" y="170204"/>
                    </a:cubicBezTo>
                    <a:cubicBezTo>
                      <a:pt x="34456" y="170204"/>
                      <a:pt x="28809" y="148492"/>
                      <a:pt x="28809" y="133097"/>
                    </a:cubicBezTo>
                    <a:cubicBezTo>
                      <a:pt x="28809" y="113359"/>
                      <a:pt x="41715" y="64803"/>
                      <a:pt x="50991" y="46644"/>
                    </a:cubicBezTo>
                    <a:cubicBezTo>
                      <a:pt x="63493" y="23354"/>
                      <a:pt x="81642" y="8747"/>
                      <a:pt x="97774" y="8747"/>
                    </a:cubicBezTo>
                    <a:cubicBezTo>
                      <a:pt x="123988" y="8747"/>
                      <a:pt x="129634" y="41118"/>
                      <a:pt x="129634" y="43486"/>
                    </a:cubicBezTo>
                    <a:cubicBezTo>
                      <a:pt x="129634" y="45855"/>
                      <a:pt x="128828" y="48223"/>
                      <a:pt x="128425" y="50197"/>
                    </a:cubicBezTo>
                    <a:lnTo>
                      <a:pt x="108260" y="127570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D4F50B3-3D38-0744-757E-54E21B66C780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>
                <a:off x="13316911" y="6363417"/>
                <a:ext cx="246416" cy="305149"/>
              </a:xfrm>
              <a:custGeom>
                <a:avLst/>
                <a:gdLst>
                  <a:gd name="connsiteX0" fmla="*/ 238937 w 246416"/>
                  <a:gd name="connsiteY0" fmla="*/ 16643 h 305149"/>
                  <a:gd name="connsiteX1" fmla="*/ 246600 w 246416"/>
                  <a:gd name="connsiteY1" fmla="*/ 7958 h 305149"/>
                  <a:gd name="connsiteX2" fmla="*/ 238534 w 246416"/>
                  <a:gd name="connsiteY2" fmla="*/ 63 h 305149"/>
                  <a:gd name="connsiteX3" fmla="*/ 231274 w 246416"/>
                  <a:gd name="connsiteY3" fmla="*/ 2431 h 305149"/>
                  <a:gd name="connsiteX4" fmla="*/ 8249 w 246416"/>
                  <a:gd name="connsiteY4" fmla="*/ 105464 h 305149"/>
                  <a:gd name="connsiteX5" fmla="*/ 183 w 246416"/>
                  <a:gd name="connsiteY5" fmla="*/ 114543 h 305149"/>
                  <a:gd name="connsiteX6" fmla="*/ 8249 w 246416"/>
                  <a:gd name="connsiteY6" fmla="*/ 123228 h 305149"/>
                  <a:gd name="connsiteX7" fmla="*/ 231274 w 246416"/>
                  <a:gd name="connsiteY7" fmla="*/ 225865 h 305149"/>
                  <a:gd name="connsiteX8" fmla="*/ 238534 w 246416"/>
                  <a:gd name="connsiteY8" fmla="*/ 228629 h 305149"/>
                  <a:gd name="connsiteX9" fmla="*/ 246600 w 246416"/>
                  <a:gd name="connsiteY9" fmla="*/ 220733 h 305149"/>
                  <a:gd name="connsiteX10" fmla="*/ 238534 w 246416"/>
                  <a:gd name="connsiteY10" fmla="*/ 212049 h 305149"/>
                  <a:gd name="connsiteX11" fmla="*/ 27204 w 246416"/>
                  <a:gd name="connsiteY11" fmla="*/ 114543 h 305149"/>
                  <a:gd name="connsiteX12" fmla="*/ 238937 w 246416"/>
                  <a:gd name="connsiteY12" fmla="*/ 16643 h 305149"/>
                  <a:gd name="connsiteX13" fmla="*/ 231274 w 246416"/>
                  <a:gd name="connsiteY13" fmla="*/ 302449 h 305149"/>
                  <a:gd name="connsiteX14" fmla="*/ 238534 w 246416"/>
                  <a:gd name="connsiteY14" fmla="*/ 305212 h 305149"/>
                  <a:gd name="connsiteX15" fmla="*/ 246600 w 246416"/>
                  <a:gd name="connsiteY15" fmla="*/ 297317 h 305149"/>
                  <a:gd name="connsiteX16" fmla="*/ 238534 w 246416"/>
                  <a:gd name="connsiteY16" fmla="*/ 288632 h 305149"/>
                  <a:gd name="connsiteX17" fmla="*/ 15912 w 246416"/>
                  <a:gd name="connsiteY17" fmla="*/ 185995 h 305149"/>
                  <a:gd name="connsiteX18" fmla="*/ 8249 w 246416"/>
                  <a:gd name="connsiteY18" fmla="*/ 183231 h 305149"/>
                  <a:gd name="connsiteX19" fmla="*/ 183 w 246416"/>
                  <a:gd name="connsiteY19" fmla="*/ 191126 h 305149"/>
                  <a:gd name="connsiteX20" fmla="*/ 8249 w 246416"/>
                  <a:gd name="connsiteY20" fmla="*/ 199811 h 305149"/>
                  <a:gd name="connsiteX21" fmla="*/ 231274 w 246416"/>
                  <a:gd name="connsiteY21" fmla="*/ 302449 h 30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6416" h="305149">
                    <a:moveTo>
                      <a:pt x="238937" y="16643"/>
                    </a:moveTo>
                    <a:cubicBezTo>
                      <a:pt x="243777" y="14274"/>
                      <a:pt x="246600" y="12300"/>
                      <a:pt x="246600" y="7958"/>
                    </a:cubicBezTo>
                    <a:cubicBezTo>
                      <a:pt x="246600" y="3616"/>
                      <a:pt x="242970" y="63"/>
                      <a:pt x="238534" y="63"/>
                    </a:cubicBezTo>
                    <a:cubicBezTo>
                      <a:pt x="236517" y="63"/>
                      <a:pt x="232887" y="1642"/>
                      <a:pt x="231274" y="2431"/>
                    </a:cubicBezTo>
                    <a:lnTo>
                      <a:pt x="8249" y="105464"/>
                    </a:lnTo>
                    <a:cubicBezTo>
                      <a:pt x="1393" y="108622"/>
                      <a:pt x="183" y="111385"/>
                      <a:pt x="183" y="114543"/>
                    </a:cubicBezTo>
                    <a:cubicBezTo>
                      <a:pt x="183" y="117701"/>
                      <a:pt x="1796" y="120464"/>
                      <a:pt x="8249" y="123228"/>
                    </a:cubicBezTo>
                    <a:lnTo>
                      <a:pt x="231274" y="225865"/>
                    </a:lnTo>
                    <a:cubicBezTo>
                      <a:pt x="236517" y="228629"/>
                      <a:pt x="237324" y="228629"/>
                      <a:pt x="238534" y="228629"/>
                    </a:cubicBezTo>
                    <a:cubicBezTo>
                      <a:pt x="242970" y="228629"/>
                      <a:pt x="246600" y="225076"/>
                      <a:pt x="246600" y="220733"/>
                    </a:cubicBezTo>
                    <a:cubicBezTo>
                      <a:pt x="246600" y="215602"/>
                      <a:pt x="242970" y="214023"/>
                      <a:pt x="238534" y="212049"/>
                    </a:cubicBezTo>
                    <a:lnTo>
                      <a:pt x="27204" y="114543"/>
                    </a:lnTo>
                    <a:lnTo>
                      <a:pt x="238937" y="16643"/>
                    </a:lnTo>
                    <a:close/>
                    <a:moveTo>
                      <a:pt x="231274" y="302449"/>
                    </a:moveTo>
                    <a:cubicBezTo>
                      <a:pt x="236517" y="305212"/>
                      <a:pt x="237324" y="305212"/>
                      <a:pt x="238534" y="305212"/>
                    </a:cubicBezTo>
                    <a:cubicBezTo>
                      <a:pt x="242970" y="305212"/>
                      <a:pt x="246600" y="301659"/>
                      <a:pt x="246600" y="297317"/>
                    </a:cubicBezTo>
                    <a:cubicBezTo>
                      <a:pt x="246600" y="292185"/>
                      <a:pt x="242970" y="290606"/>
                      <a:pt x="238534" y="288632"/>
                    </a:cubicBezTo>
                    <a:lnTo>
                      <a:pt x="15912" y="185995"/>
                    </a:lnTo>
                    <a:cubicBezTo>
                      <a:pt x="10669" y="183231"/>
                      <a:pt x="9862" y="183231"/>
                      <a:pt x="8249" y="183231"/>
                    </a:cubicBezTo>
                    <a:cubicBezTo>
                      <a:pt x="3410" y="183231"/>
                      <a:pt x="183" y="186784"/>
                      <a:pt x="183" y="191126"/>
                    </a:cubicBezTo>
                    <a:cubicBezTo>
                      <a:pt x="183" y="194285"/>
                      <a:pt x="1796" y="197048"/>
                      <a:pt x="8249" y="199811"/>
                    </a:cubicBezTo>
                    <a:lnTo>
                      <a:pt x="231274" y="302449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B3BE08B-72F2-9F13-CBF8-9F3342BE653C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13720836" y="6440001"/>
                <a:ext cx="200843" cy="178826"/>
              </a:xfrm>
              <a:custGeom>
                <a:avLst/>
                <a:gdLst>
                  <a:gd name="connsiteX0" fmla="*/ 123200 w 200843"/>
                  <a:gd name="connsiteY0" fmla="*/ 55329 h 178826"/>
                  <a:gd name="connsiteX1" fmla="*/ 163127 w 200843"/>
                  <a:gd name="connsiteY1" fmla="*/ 8747 h 178826"/>
                  <a:gd name="connsiteX2" fmla="*/ 183292 w 200843"/>
                  <a:gd name="connsiteY2" fmla="*/ 13879 h 178826"/>
                  <a:gd name="connsiteX3" fmla="*/ 163934 w 200843"/>
                  <a:gd name="connsiteY3" fmla="*/ 35196 h 178826"/>
                  <a:gd name="connsiteX4" fmla="*/ 179259 w 200843"/>
                  <a:gd name="connsiteY4" fmla="*/ 49013 h 178826"/>
                  <a:gd name="connsiteX5" fmla="*/ 201037 w 200843"/>
                  <a:gd name="connsiteY5" fmla="*/ 26117 h 178826"/>
                  <a:gd name="connsiteX6" fmla="*/ 163530 w 200843"/>
                  <a:gd name="connsiteY6" fmla="*/ 63 h 178826"/>
                  <a:gd name="connsiteX7" fmla="*/ 121184 w 200843"/>
                  <a:gd name="connsiteY7" fmla="*/ 30065 h 178826"/>
                  <a:gd name="connsiteX8" fmla="*/ 77627 w 200843"/>
                  <a:gd name="connsiteY8" fmla="*/ 63 h 178826"/>
                  <a:gd name="connsiteX9" fmla="*/ 12696 w 200843"/>
                  <a:gd name="connsiteY9" fmla="*/ 60856 h 178826"/>
                  <a:gd name="connsiteX10" fmla="*/ 17536 w 200843"/>
                  <a:gd name="connsiteY10" fmla="*/ 64803 h 178826"/>
                  <a:gd name="connsiteX11" fmla="*/ 22778 w 200843"/>
                  <a:gd name="connsiteY11" fmla="*/ 60461 h 178826"/>
                  <a:gd name="connsiteX12" fmla="*/ 76821 w 200843"/>
                  <a:gd name="connsiteY12" fmla="*/ 8747 h 178826"/>
                  <a:gd name="connsiteX13" fmla="*/ 98599 w 200843"/>
                  <a:gd name="connsiteY13" fmla="*/ 35196 h 178826"/>
                  <a:gd name="connsiteX14" fmla="*/ 76821 w 200843"/>
                  <a:gd name="connsiteY14" fmla="*/ 129149 h 178826"/>
                  <a:gd name="connsiteX15" fmla="*/ 38507 w 200843"/>
                  <a:gd name="connsiteY15" fmla="*/ 170204 h 178826"/>
                  <a:gd name="connsiteX16" fmla="*/ 18342 w 200843"/>
                  <a:gd name="connsiteY16" fmla="*/ 165072 h 178826"/>
                  <a:gd name="connsiteX17" fmla="*/ 37297 w 200843"/>
                  <a:gd name="connsiteY17" fmla="*/ 143755 h 178826"/>
                  <a:gd name="connsiteX18" fmla="*/ 22375 w 200843"/>
                  <a:gd name="connsiteY18" fmla="*/ 129939 h 178826"/>
                  <a:gd name="connsiteX19" fmla="*/ 194 w 200843"/>
                  <a:gd name="connsiteY19" fmla="*/ 152835 h 178826"/>
                  <a:gd name="connsiteX20" fmla="*/ 38104 w 200843"/>
                  <a:gd name="connsiteY20" fmla="*/ 178889 h 178826"/>
                  <a:gd name="connsiteX21" fmla="*/ 80450 w 200843"/>
                  <a:gd name="connsiteY21" fmla="*/ 148887 h 178826"/>
                  <a:gd name="connsiteX22" fmla="*/ 124007 w 200843"/>
                  <a:gd name="connsiteY22" fmla="*/ 178889 h 178826"/>
                  <a:gd name="connsiteX23" fmla="*/ 188535 w 200843"/>
                  <a:gd name="connsiteY23" fmla="*/ 118096 h 178826"/>
                  <a:gd name="connsiteX24" fmla="*/ 183695 w 200843"/>
                  <a:gd name="connsiteY24" fmla="*/ 114148 h 178826"/>
                  <a:gd name="connsiteX25" fmla="*/ 178452 w 200843"/>
                  <a:gd name="connsiteY25" fmla="*/ 118491 h 178826"/>
                  <a:gd name="connsiteX26" fmla="*/ 124813 w 200843"/>
                  <a:gd name="connsiteY26" fmla="*/ 170204 h 178826"/>
                  <a:gd name="connsiteX27" fmla="*/ 102632 w 200843"/>
                  <a:gd name="connsiteY27" fmla="*/ 144150 h 178826"/>
                  <a:gd name="connsiteX28" fmla="*/ 109488 w 200843"/>
                  <a:gd name="connsiteY28" fmla="*/ 109411 h 178826"/>
                  <a:gd name="connsiteX29" fmla="*/ 123200 w 200843"/>
                  <a:gd name="connsiteY29" fmla="*/ 55329 h 17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0843" h="178826">
                    <a:moveTo>
                      <a:pt x="123200" y="55329"/>
                    </a:moveTo>
                    <a:cubicBezTo>
                      <a:pt x="125620" y="45065"/>
                      <a:pt x="134896" y="8747"/>
                      <a:pt x="163127" y="8747"/>
                    </a:cubicBezTo>
                    <a:cubicBezTo>
                      <a:pt x="165143" y="8747"/>
                      <a:pt x="174823" y="8747"/>
                      <a:pt x="183292" y="13879"/>
                    </a:cubicBezTo>
                    <a:cubicBezTo>
                      <a:pt x="172000" y="15853"/>
                      <a:pt x="163934" y="25722"/>
                      <a:pt x="163934" y="35196"/>
                    </a:cubicBezTo>
                    <a:cubicBezTo>
                      <a:pt x="163934" y="41513"/>
                      <a:pt x="168370" y="49013"/>
                      <a:pt x="179259" y="49013"/>
                    </a:cubicBezTo>
                    <a:cubicBezTo>
                      <a:pt x="188132" y="49013"/>
                      <a:pt x="201037" y="41907"/>
                      <a:pt x="201037" y="26117"/>
                    </a:cubicBezTo>
                    <a:cubicBezTo>
                      <a:pt x="201037" y="5589"/>
                      <a:pt x="177242" y="63"/>
                      <a:pt x="163530" y="63"/>
                    </a:cubicBezTo>
                    <a:cubicBezTo>
                      <a:pt x="140139" y="63"/>
                      <a:pt x="126023" y="20985"/>
                      <a:pt x="121184" y="30065"/>
                    </a:cubicBezTo>
                    <a:cubicBezTo>
                      <a:pt x="111101" y="4010"/>
                      <a:pt x="89323" y="63"/>
                      <a:pt x="77627" y="63"/>
                    </a:cubicBezTo>
                    <a:cubicBezTo>
                      <a:pt x="35684" y="63"/>
                      <a:pt x="12696" y="50987"/>
                      <a:pt x="12696" y="60856"/>
                    </a:cubicBezTo>
                    <a:cubicBezTo>
                      <a:pt x="12696" y="64803"/>
                      <a:pt x="16729" y="64803"/>
                      <a:pt x="17536" y="64803"/>
                    </a:cubicBezTo>
                    <a:cubicBezTo>
                      <a:pt x="20762" y="64803"/>
                      <a:pt x="21972" y="64014"/>
                      <a:pt x="22778" y="60461"/>
                    </a:cubicBezTo>
                    <a:cubicBezTo>
                      <a:pt x="36491" y="18616"/>
                      <a:pt x="63109" y="8747"/>
                      <a:pt x="76821" y="8747"/>
                    </a:cubicBezTo>
                    <a:cubicBezTo>
                      <a:pt x="84483" y="8747"/>
                      <a:pt x="98599" y="12300"/>
                      <a:pt x="98599" y="35196"/>
                    </a:cubicBezTo>
                    <a:cubicBezTo>
                      <a:pt x="98599" y="47434"/>
                      <a:pt x="91743" y="73883"/>
                      <a:pt x="76821" y="129149"/>
                    </a:cubicBezTo>
                    <a:cubicBezTo>
                      <a:pt x="70368" y="153624"/>
                      <a:pt x="56252" y="170204"/>
                      <a:pt x="38507" y="170204"/>
                    </a:cubicBezTo>
                    <a:cubicBezTo>
                      <a:pt x="36087" y="170204"/>
                      <a:pt x="26812" y="170204"/>
                      <a:pt x="18342" y="165072"/>
                    </a:cubicBezTo>
                    <a:cubicBezTo>
                      <a:pt x="28425" y="163099"/>
                      <a:pt x="37297" y="154809"/>
                      <a:pt x="37297" y="143755"/>
                    </a:cubicBezTo>
                    <a:cubicBezTo>
                      <a:pt x="37297" y="133097"/>
                      <a:pt x="28425" y="129939"/>
                      <a:pt x="22375" y="129939"/>
                    </a:cubicBezTo>
                    <a:cubicBezTo>
                      <a:pt x="10276" y="129939"/>
                      <a:pt x="194" y="140202"/>
                      <a:pt x="194" y="152835"/>
                    </a:cubicBezTo>
                    <a:cubicBezTo>
                      <a:pt x="194" y="170994"/>
                      <a:pt x="20359" y="178889"/>
                      <a:pt x="38104" y="178889"/>
                    </a:cubicBezTo>
                    <a:cubicBezTo>
                      <a:pt x="64722" y="178889"/>
                      <a:pt x="79241" y="151256"/>
                      <a:pt x="80450" y="148887"/>
                    </a:cubicBezTo>
                    <a:cubicBezTo>
                      <a:pt x="85290" y="163493"/>
                      <a:pt x="99809" y="178889"/>
                      <a:pt x="124007" y="178889"/>
                    </a:cubicBezTo>
                    <a:cubicBezTo>
                      <a:pt x="165547" y="178889"/>
                      <a:pt x="188535" y="127965"/>
                      <a:pt x="188535" y="118096"/>
                    </a:cubicBezTo>
                    <a:cubicBezTo>
                      <a:pt x="188535" y="114148"/>
                      <a:pt x="184905" y="114148"/>
                      <a:pt x="183695" y="114148"/>
                    </a:cubicBezTo>
                    <a:cubicBezTo>
                      <a:pt x="180066" y="114148"/>
                      <a:pt x="179259" y="115727"/>
                      <a:pt x="178452" y="118491"/>
                    </a:cubicBezTo>
                    <a:cubicBezTo>
                      <a:pt x="165143" y="160730"/>
                      <a:pt x="137719" y="170204"/>
                      <a:pt x="124813" y="170204"/>
                    </a:cubicBezTo>
                    <a:cubicBezTo>
                      <a:pt x="109085" y="170204"/>
                      <a:pt x="102632" y="157572"/>
                      <a:pt x="102632" y="144150"/>
                    </a:cubicBezTo>
                    <a:cubicBezTo>
                      <a:pt x="102632" y="135465"/>
                      <a:pt x="105052" y="126781"/>
                      <a:pt x="109488" y="109411"/>
                    </a:cubicBezTo>
                    <a:lnTo>
                      <a:pt x="123200" y="55329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DE01842-E723-03C5-55B4-F99C43077457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13968676" y="6318415"/>
                <a:ext cx="143171" cy="394759"/>
              </a:xfrm>
              <a:custGeom>
                <a:avLst/>
                <a:gdLst>
                  <a:gd name="connsiteX0" fmla="*/ 58275 w 143171"/>
                  <a:gd name="connsiteY0" fmla="*/ 342319 h 394759"/>
                  <a:gd name="connsiteX1" fmla="*/ 3829 w 143171"/>
                  <a:gd name="connsiteY1" fmla="*/ 386138 h 394759"/>
                  <a:gd name="connsiteX2" fmla="*/ 199 w 143171"/>
                  <a:gd name="connsiteY2" fmla="*/ 390480 h 394759"/>
                  <a:gd name="connsiteX3" fmla="*/ 8265 w 143171"/>
                  <a:gd name="connsiteY3" fmla="*/ 394822 h 394759"/>
                  <a:gd name="connsiteX4" fmla="*/ 85296 w 143171"/>
                  <a:gd name="connsiteY4" fmla="*/ 345477 h 394759"/>
                  <a:gd name="connsiteX5" fmla="*/ 85296 w 143171"/>
                  <a:gd name="connsiteY5" fmla="*/ 255472 h 394759"/>
                  <a:gd name="connsiteX6" fmla="*/ 101428 w 143171"/>
                  <a:gd name="connsiteY6" fmla="*/ 214417 h 394759"/>
                  <a:gd name="connsiteX7" fmla="*/ 139741 w 143171"/>
                  <a:gd name="connsiteY7" fmla="*/ 201785 h 394759"/>
                  <a:gd name="connsiteX8" fmla="*/ 143371 w 143171"/>
                  <a:gd name="connsiteY8" fmla="*/ 197443 h 394759"/>
                  <a:gd name="connsiteX9" fmla="*/ 136918 w 143171"/>
                  <a:gd name="connsiteY9" fmla="*/ 193100 h 394759"/>
                  <a:gd name="connsiteX10" fmla="*/ 86506 w 143171"/>
                  <a:gd name="connsiteY10" fmla="*/ 157967 h 394759"/>
                  <a:gd name="connsiteX11" fmla="*/ 85296 w 143171"/>
                  <a:gd name="connsiteY11" fmla="*/ 138623 h 394759"/>
                  <a:gd name="connsiteX12" fmla="*/ 85296 w 143171"/>
                  <a:gd name="connsiteY12" fmla="*/ 60461 h 394759"/>
                  <a:gd name="connsiteX13" fmla="*/ 65937 w 143171"/>
                  <a:gd name="connsiteY13" fmla="*/ 16248 h 394759"/>
                  <a:gd name="connsiteX14" fmla="*/ 8265 w 143171"/>
                  <a:gd name="connsiteY14" fmla="*/ 63 h 394759"/>
                  <a:gd name="connsiteX15" fmla="*/ 199 w 143171"/>
                  <a:gd name="connsiteY15" fmla="*/ 4405 h 394759"/>
                  <a:gd name="connsiteX16" fmla="*/ 6652 w 143171"/>
                  <a:gd name="connsiteY16" fmla="*/ 8747 h 394759"/>
                  <a:gd name="connsiteX17" fmla="*/ 57065 w 143171"/>
                  <a:gd name="connsiteY17" fmla="*/ 43092 h 394759"/>
                  <a:gd name="connsiteX18" fmla="*/ 58275 w 143171"/>
                  <a:gd name="connsiteY18" fmla="*/ 61645 h 394759"/>
                  <a:gd name="connsiteX19" fmla="*/ 58275 w 143171"/>
                  <a:gd name="connsiteY19" fmla="*/ 144545 h 394759"/>
                  <a:gd name="connsiteX20" fmla="*/ 74407 w 143171"/>
                  <a:gd name="connsiteY20" fmla="*/ 182047 h 394759"/>
                  <a:gd name="connsiteX21" fmla="*/ 105864 w 143171"/>
                  <a:gd name="connsiteY21" fmla="*/ 197443 h 394759"/>
                  <a:gd name="connsiteX22" fmla="*/ 58275 w 143171"/>
                  <a:gd name="connsiteY22" fmla="*/ 247577 h 394759"/>
                  <a:gd name="connsiteX23" fmla="*/ 58275 w 143171"/>
                  <a:gd name="connsiteY23" fmla="*/ 342319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171" h="394759">
                    <a:moveTo>
                      <a:pt x="58275" y="342319"/>
                    </a:moveTo>
                    <a:cubicBezTo>
                      <a:pt x="58275" y="358110"/>
                      <a:pt x="47789" y="383374"/>
                      <a:pt x="3829" y="386138"/>
                    </a:cubicBezTo>
                    <a:cubicBezTo>
                      <a:pt x="1813" y="386532"/>
                      <a:pt x="199" y="388112"/>
                      <a:pt x="199" y="390480"/>
                    </a:cubicBezTo>
                    <a:cubicBezTo>
                      <a:pt x="199" y="394822"/>
                      <a:pt x="4636" y="394822"/>
                      <a:pt x="8265" y="394822"/>
                    </a:cubicBezTo>
                    <a:cubicBezTo>
                      <a:pt x="47386" y="394822"/>
                      <a:pt x="84892" y="375479"/>
                      <a:pt x="85296" y="345477"/>
                    </a:cubicBezTo>
                    <a:lnTo>
                      <a:pt x="85296" y="255472"/>
                    </a:lnTo>
                    <a:cubicBezTo>
                      <a:pt x="85296" y="240077"/>
                      <a:pt x="85296" y="227444"/>
                      <a:pt x="101428" y="214417"/>
                    </a:cubicBezTo>
                    <a:cubicBezTo>
                      <a:pt x="115543" y="202969"/>
                      <a:pt x="130869" y="202180"/>
                      <a:pt x="139741" y="201785"/>
                    </a:cubicBezTo>
                    <a:cubicBezTo>
                      <a:pt x="141758" y="201390"/>
                      <a:pt x="143371" y="199811"/>
                      <a:pt x="143371" y="197443"/>
                    </a:cubicBezTo>
                    <a:cubicBezTo>
                      <a:pt x="143371" y="193495"/>
                      <a:pt x="140951" y="193495"/>
                      <a:pt x="136918" y="193100"/>
                    </a:cubicBezTo>
                    <a:cubicBezTo>
                      <a:pt x="110300" y="191521"/>
                      <a:pt x="90942" y="177310"/>
                      <a:pt x="86506" y="157967"/>
                    </a:cubicBezTo>
                    <a:cubicBezTo>
                      <a:pt x="85296" y="153624"/>
                      <a:pt x="85296" y="152835"/>
                      <a:pt x="85296" y="138623"/>
                    </a:cubicBezTo>
                    <a:lnTo>
                      <a:pt x="85296" y="60461"/>
                    </a:lnTo>
                    <a:cubicBezTo>
                      <a:pt x="85296" y="43881"/>
                      <a:pt x="85296" y="31249"/>
                      <a:pt x="65937" y="16248"/>
                    </a:cubicBezTo>
                    <a:cubicBezTo>
                      <a:pt x="49805" y="4010"/>
                      <a:pt x="21978" y="63"/>
                      <a:pt x="8265" y="63"/>
                    </a:cubicBezTo>
                    <a:cubicBezTo>
                      <a:pt x="4636" y="63"/>
                      <a:pt x="199" y="63"/>
                      <a:pt x="199" y="4405"/>
                    </a:cubicBezTo>
                    <a:cubicBezTo>
                      <a:pt x="199" y="8353"/>
                      <a:pt x="2619" y="8353"/>
                      <a:pt x="6652" y="8747"/>
                    </a:cubicBezTo>
                    <a:cubicBezTo>
                      <a:pt x="32060" y="10327"/>
                      <a:pt x="51822" y="22959"/>
                      <a:pt x="57065" y="43092"/>
                    </a:cubicBezTo>
                    <a:cubicBezTo>
                      <a:pt x="58275" y="46644"/>
                      <a:pt x="58275" y="47434"/>
                      <a:pt x="58275" y="61645"/>
                    </a:cubicBezTo>
                    <a:lnTo>
                      <a:pt x="58275" y="144545"/>
                    </a:lnTo>
                    <a:cubicBezTo>
                      <a:pt x="58275" y="162704"/>
                      <a:pt x="61501" y="169415"/>
                      <a:pt x="74407" y="182047"/>
                    </a:cubicBezTo>
                    <a:cubicBezTo>
                      <a:pt x="82876" y="190337"/>
                      <a:pt x="94572" y="194285"/>
                      <a:pt x="105864" y="197443"/>
                    </a:cubicBezTo>
                    <a:cubicBezTo>
                      <a:pt x="72793" y="206522"/>
                      <a:pt x="58275" y="224681"/>
                      <a:pt x="58275" y="247577"/>
                    </a:cubicBezTo>
                    <a:lnTo>
                      <a:pt x="58275" y="342319"/>
                    </a:lnTo>
                    <a:close/>
                  </a:path>
                </a:pathLst>
              </a:custGeom>
              <a:solidFill>
                <a:srgbClr val="000000"/>
              </a:solidFill>
              <a:ln w="405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40" name="Group 239" descr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down A = \{y\in S:\exists a\in A, y\leqslant a\}   $&#10;&#10;\end{document}&#10;" title="IguanaTex Vector Display">
              <a:extLst>
                <a:ext uri="{FF2B5EF4-FFF2-40B4-BE49-F238E27FC236}">
                  <a16:creationId xmlns:a16="http://schemas.microsoft.com/office/drawing/2014/main" id="{382D2116-F38B-BBC8-A769-D45B504C3222}"/>
                </a:ext>
              </a:extLst>
            </p:cNvPr>
            <p:cNvGrpSpPr>
              <a:grpSpLocks noChangeAspect="1"/>
            </p:cNvGrpSpPr>
            <p:nvPr>
              <p:custDataLst>
                <p:tags r:id="rId44"/>
              </p:custDataLst>
            </p:nvPr>
          </p:nvGrpSpPr>
          <p:grpSpPr>
            <a:xfrm>
              <a:off x="1137187" y="3208755"/>
              <a:ext cx="5105499" cy="394759"/>
              <a:chOff x="9357634" y="5200273"/>
              <a:chExt cx="5105499" cy="394759"/>
            </a:xfrm>
          </p:grpSpPr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E1F40ED3-155A-C101-EEFE-5A7D0CBFD041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9357634" y="5222379"/>
                <a:ext cx="188303" cy="350151"/>
              </a:xfrm>
              <a:custGeom>
                <a:avLst/>
                <a:gdLst>
                  <a:gd name="connsiteX0" fmla="*/ 102310 w 188303"/>
                  <a:gd name="connsiteY0" fmla="*/ 14274 h 350151"/>
                  <a:gd name="connsiteX1" fmla="*/ 94228 w 188303"/>
                  <a:gd name="connsiteY1" fmla="*/ 63 h 350151"/>
                  <a:gd name="connsiteX2" fmla="*/ 86147 w 188303"/>
                  <a:gd name="connsiteY2" fmla="*/ 14274 h 350151"/>
                  <a:gd name="connsiteX3" fmla="*/ 86147 w 188303"/>
                  <a:gd name="connsiteY3" fmla="*/ 295738 h 350151"/>
                  <a:gd name="connsiteX4" fmla="*/ 55032 w 188303"/>
                  <a:gd name="connsiteY4" fmla="*/ 262183 h 350151"/>
                  <a:gd name="connsiteX5" fmla="*/ 4926 w 188303"/>
                  <a:gd name="connsiteY5" fmla="*/ 240077 h 350151"/>
                  <a:gd name="connsiteX6" fmla="*/ 77 w 188303"/>
                  <a:gd name="connsiteY6" fmla="*/ 247577 h 350151"/>
                  <a:gd name="connsiteX7" fmla="*/ 9371 w 188303"/>
                  <a:gd name="connsiteY7" fmla="*/ 257051 h 350151"/>
                  <a:gd name="connsiteX8" fmla="*/ 61902 w 188303"/>
                  <a:gd name="connsiteY8" fmla="*/ 288632 h 350151"/>
                  <a:gd name="connsiteX9" fmla="*/ 89784 w 188303"/>
                  <a:gd name="connsiteY9" fmla="*/ 346267 h 350151"/>
                  <a:gd name="connsiteX10" fmla="*/ 94228 w 188303"/>
                  <a:gd name="connsiteY10" fmla="*/ 350215 h 350151"/>
                  <a:gd name="connsiteX11" fmla="*/ 99077 w 188303"/>
                  <a:gd name="connsiteY11" fmla="*/ 343898 h 350151"/>
                  <a:gd name="connsiteX12" fmla="*/ 181511 w 188303"/>
                  <a:gd name="connsiteY12" fmla="*/ 256262 h 350151"/>
                  <a:gd name="connsiteX13" fmla="*/ 188380 w 188303"/>
                  <a:gd name="connsiteY13" fmla="*/ 247577 h 350151"/>
                  <a:gd name="connsiteX14" fmla="*/ 183531 w 188303"/>
                  <a:gd name="connsiteY14" fmla="*/ 240077 h 350151"/>
                  <a:gd name="connsiteX15" fmla="*/ 135445 w 188303"/>
                  <a:gd name="connsiteY15" fmla="*/ 260604 h 350151"/>
                  <a:gd name="connsiteX16" fmla="*/ 102310 w 188303"/>
                  <a:gd name="connsiteY16" fmla="*/ 295738 h 350151"/>
                  <a:gd name="connsiteX17" fmla="*/ 102310 w 188303"/>
                  <a:gd name="connsiteY17" fmla="*/ 14274 h 35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8303" h="350151">
                    <a:moveTo>
                      <a:pt x="102310" y="14274"/>
                    </a:moveTo>
                    <a:cubicBezTo>
                      <a:pt x="102310" y="7168"/>
                      <a:pt x="102310" y="63"/>
                      <a:pt x="94228" y="63"/>
                    </a:cubicBezTo>
                    <a:cubicBezTo>
                      <a:pt x="86147" y="63"/>
                      <a:pt x="86147" y="7168"/>
                      <a:pt x="86147" y="14274"/>
                    </a:cubicBezTo>
                    <a:lnTo>
                      <a:pt x="86147" y="295738"/>
                    </a:lnTo>
                    <a:cubicBezTo>
                      <a:pt x="76449" y="280737"/>
                      <a:pt x="65134" y="269684"/>
                      <a:pt x="55032" y="262183"/>
                    </a:cubicBezTo>
                    <a:cubicBezTo>
                      <a:pt x="30383" y="244024"/>
                      <a:pt x="5734" y="240077"/>
                      <a:pt x="4926" y="240077"/>
                    </a:cubicBezTo>
                    <a:cubicBezTo>
                      <a:pt x="77" y="240077"/>
                      <a:pt x="77" y="244419"/>
                      <a:pt x="77" y="247577"/>
                    </a:cubicBezTo>
                    <a:cubicBezTo>
                      <a:pt x="77" y="253893"/>
                      <a:pt x="481" y="254288"/>
                      <a:pt x="9371" y="257051"/>
                    </a:cubicBezTo>
                    <a:cubicBezTo>
                      <a:pt x="36848" y="264552"/>
                      <a:pt x="52608" y="278763"/>
                      <a:pt x="61902" y="288632"/>
                    </a:cubicBezTo>
                    <a:cubicBezTo>
                      <a:pt x="82510" y="310344"/>
                      <a:pt x="87359" y="334029"/>
                      <a:pt x="89784" y="346267"/>
                    </a:cubicBezTo>
                    <a:cubicBezTo>
                      <a:pt x="90188" y="348241"/>
                      <a:pt x="91400" y="350215"/>
                      <a:pt x="94228" y="350215"/>
                    </a:cubicBezTo>
                    <a:cubicBezTo>
                      <a:pt x="97865" y="350215"/>
                      <a:pt x="98269" y="347451"/>
                      <a:pt x="99077" y="343898"/>
                    </a:cubicBezTo>
                    <a:cubicBezTo>
                      <a:pt x="107967" y="299291"/>
                      <a:pt x="137061" y="268499"/>
                      <a:pt x="181511" y="256262"/>
                    </a:cubicBezTo>
                    <a:cubicBezTo>
                      <a:pt x="187572" y="254288"/>
                      <a:pt x="188380" y="254288"/>
                      <a:pt x="188380" y="247577"/>
                    </a:cubicBezTo>
                    <a:cubicBezTo>
                      <a:pt x="188380" y="244419"/>
                      <a:pt x="188380" y="240077"/>
                      <a:pt x="183531" y="240077"/>
                    </a:cubicBezTo>
                    <a:cubicBezTo>
                      <a:pt x="182319" y="240077"/>
                      <a:pt x="158478" y="244419"/>
                      <a:pt x="135445" y="260604"/>
                    </a:cubicBezTo>
                    <a:cubicBezTo>
                      <a:pt x="122110" y="270473"/>
                      <a:pt x="111200" y="282316"/>
                      <a:pt x="102310" y="295738"/>
                    </a:cubicBezTo>
                    <a:lnTo>
                      <a:pt x="102310" y="14274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AB06AEAC-E70C-2F26-6CFD-C943658DE7BA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9566950" y="5213694"/>
                <a:ext cx="277202" cy="282647"/>
              </a:xfrm>
              <a:custGeom>
                <a:avLst/>
                <a:gdLst>
                  <a:gd name="connsiteX0" fmla="*/ 58270 w 277202"/>
                  <a:gd name="connsiteY0" fmla="*/ 237313 h 282647"/>
                  <a:gd name="connsiteX1" fmla="*/ 8567 w 277202"/>
                  <a:gd name="connsiteY1" fmla="*/ 270473 h 282647"/>
                  <a:gd name="connsiteX2" fmla="*/ 82 w 277202"/>
                  <a:gd name="connsiteY2" fmla="*/ 278368 h 282647"/>
                  <a:gd name="connsiteX3" fmla="*/ 5335 w 277202"/>
                  <a:gd name="connsiteY3" fmla="*/ 282711 h 282647"/>
                  <a:gd name="connsiteX4" fmla="*/ 40086 w 277202"/>
                  <a:gd name="connsiteY4" fmla="*/ 281526 h 282647"/>
                  <a:gd name="connsiteX5" fmla="*/ 80495 w 277202"/>
                  <a:gd name="connsiteY5" fmla="*/ 282711 h 282647"/>
                  <a:gd name="connsiteX6" fmla="*/ 88172 w 277202"/>
                  <a:gd name="connsiteY6" fmla="*/ 275210 h 282647"/>
                  <a:gd name="connsiteX7" fmla="*/ 81707 w 277202"/>
                  <a:gd name="connsiteY7" fmla="*/ 270473 h 282647"/>
                  <a:gd name="connsiteX8" fmla="*/ 62715 w 277202"/>
                  <a:gd name="connsiteY8" fmla="*/ 256657 h 282647"/>
                  <a:gd name="connsiteX9" fmla="*/ 68372 w 277202"/>
                  <a:gd name="connsiteY9" fmla="*/ 242050 h 282647"/>
                  <a:gd name="connsiteX10" fmla="*/ 99082 w 277202"/>
                  <a:gd name="connsiteY10" fmla="*/ 191521 h 282647"/>
                  <a:gd name="connsiteX11" fmla="*/ 200508 w 277202"/>
                  <a:gd name="connsiteY11" fmla="*/ 191521 h 282647"/>
                  <a:gd name="connsiteX12" fmla="*/ 206973 w 277202"/>
                  <a:gd name="connsiteY12" fmla="*/ 257446 h 282647"/>
                  <a:gd name="connsiteX13" fmla="*/ 177879 w 277202"/>
                  <a:gd name="connsiteY13" fmla="*/ 270473 h 282647"/>
                  <a:gd name="connsiteX14" fmla="*/ 168181 w 277202"/>
                  <a:gd name="connsiteY14" fmla="*/ 278368 h 282647"/>
                  <a:gd name="connsiteX15" fmla="*/ 173838 w 277202"/>
                  <a:gd name="connsiteY15" fmla="*/ 282711 h 282647"/>
                  <a:gd name="connsiteX16" fmla="*/ 224349 w 277202"/>
                  <a:gd name="connsiteY16" fmla="*/ 281526 h 282647"/>
                  <a:gd name="connsiteX17" fmla="*/ 270010 w 277202"/>
                  <a:gd name="connsiteY17" fmla="*/ 282711 h 282647"/>
                  <a:gd name="connsiteX18" fmla="*/ 277284 w 277202"/>
                  <a:gd name="connsiteY18" fmla="*/ 274815 h 282647"/>
                  <a:gd name="connsiteX19" fmla="*/ 267990 w 277202"/>
                  <a:gd name="connsiteY19" fmla="*/ 270473 h 282647"/>
                  <a:gd name="connsiteX20" fmla="*/ 241724 w 277202"/>
                  <a:gd name="connsiteY20" fmla="*/ 256262 h 282647"/>
                  <a:gd name="connsiteX21" fmla="*/ 217075 w 277202"/>
                  <a:gd name="connsiteY21" fmla="*/ 9537 h 282647"/>
                  <a:gd name="connsiteX22" fmla="*/ 209398 w 277202"/>
                  <a:gd name="connsiteY22" fmla="*/ 63 h 282647"/>
                  <a:gd name="connsiteX23" fmla="*/ 198891 w 277202"/>
                  <a:gd name="connsiteY23" fmla="*/ 6774 h 282647"/>
                  <a:gd name="connsiteX24" fmla="*/ 58270 w 277202"/>
                  <a:gd name="connsiteY24" fmla="*/ 237313 h 282647"/>
                  <a:gd name="connsiteX25" fmla="*/ 106760 w 277202"/>
                  <a:gd name="connsiteY25" fmla="*/ 179284 h 282647"/>
                  <a:gd name="connsiteX26" fmla="*/ 186365 w 277202"/>
                  <a:gd name="connsiteY26" fmla="*/ 49013 h 282647"/>
                  <a:gd name="connsiteX27" fmla="*/ 199295 w 277202"/>
                  <a:gd name="connsiteY27" fmla="*/ 179284 h 282647"/>
                  <a:gd name="connsiteX28" fmla="*/ 106760 w 277202"/>
                  <a:gd name="connsiteY28" fmla="*/ 179284 h 282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7202" h="282647">
                    <a:moveTo>
                      <a:pt x="58270" y="237313"/>
                    </a:moveTo>
                    <a:cubicBezTo>
                      <a:pt x="42107" y="263762"/>
                      <a:pt x="26347" y="269289"/>
                      <a:pt x="8567" y="270473"/>
                    </a:cubicBezTo>
                    <a:cubicBezTo>
                      <a:pt x="3718" y="270868"/>
                      <a:pt x="82" y="270868"/>
                      <a:pt x="82" y="278368"/>
                    </a:cubicBezTo>
                    <a:cubicBezTo>
                      <a:pt x="82" y="280737"/>
                      <a:pt x="2102" y="282711"/>
                      <a:pt x="5335" y="282711"/>
                    </a:cubicBezTo>
                    <a:cubicBezTo>
                      <a:pt x="16245" y="282711"/>
                      <a:pt x="28772" y="281526"/>
                      <a:pt x="40086" y="281526"/>
                    </a:cubicBezTo>
                    <a:cubicBezTo>
                      <a:pt x="53421" y="281526"/>
                      <a:pt x="67564" y="282711"/>
                      <a:pt x="80495" y="282711"/>
                    </a:cubicBezTo>
                    <a:cubicBezTo>
                      <a:pt x="82919" y="282711"/>
                      <a:pt x="88172" y="282711"/>
                      <a:pt x="88172" y="275210"/>
                    </a:cubicBezTo>
                    <a:cubicBezTo>
                      <a:pt x="88172" y="270868"/>
                      <a:pt x="84535" y="270473"/>
                      <a:pt x="81707" y="270473"/>
                    </a:cubicBezTo>
                    <a:cubicBezTo>
                      <a:pt x="72413" y="269684"/>
                      <a:pt x="62715" y="266526"/>
                      <a:pt x="62715" y="256657"/>
                    </a:cubicBezTo>
                    <a:cubicBezTo>
                      <a:pt x="62715" y="251919"/>
                      <a:pt x="65139" y="247577"/>
                      <a:pt x="68372" y="242050"/>
                    </a:cubicBezTo>
                    <a:lnTo>
                      <a:pt x="99082" y="191521"/>
                    </a:lnTo>
                    <a:lnTo>
                      <a:pt x="200508" y="191521"/>
                    </a:lnTo>
                    <a:cubicBezTo>
                      <a:pt x="201316" y="199811"/>
                      <a:pt x="206973" y="253498"/>
                      <a:pt x="206973" y="257446"/>
                    </a:cubicBezTo>
                    <a:cubicBezTo>
                      <a:pt x="206973" y="269289"/>
                      <a:pt x="185961" y="270473"/>
                      <a:pt x="177879" y="270473"/>
                    </a:cubicBezTo>
                    <a:cubicBezTo>
                      <a:pt x="172222" y="270473"/>
                      <a:pt x="168181" y="270473"/>
                      <a:pt x="168181" y="278368"/>
                    </a:cubicBezTo>
                    <a:cubicBezTo>
                      <a:pt x="168181" y="282711"/>
                      <a:pt x="173030" y="282711"/>
                      <a:pt x="173838" y="282711"/>
                    </a:cubicBezTo>
                    <a:cubicBezTo>
                      <a:pt x="190406" y="282711"/>
                      <a:pt x="207781" y="281526"/>
                      <a:pt x="224349" y="281526"/>
                    </a:cubicBezTo>
                    <a:cubicBezTo>
                      <a:pt x="234451" y="281526"/>
                      <a:pt x="259908" y="282711"/>
                      <a:pt x="270010" y="282711"/>
                    </a:cubicBezTo>
                    <a:cubicBezTo>
                      <a:pt x="272435" y="282711"/>
                      <a:pt x="277284" y="282711"/>
                      <a:pt x="277284" y="274815"/>
                    </a:cubicBezTo>
                    <a:cubicBezTo>
                      <a:pt x="277284" y="270473"/>
                      <a:pt x="273243" y="270473"/>
                      <a:pt x="267990" y="270473"/>
                    </a:cubicBezTo>
                    <a:cubicBezTo>
                      <a:pt x="242937" y="270473"/>
                      <a:pt x="242937" y="267710"/>
                      <a:pt x="241724" y="256262"/>
                    </a:cubicBezTo>
                    <a:lnTo>
                      <a:pt x="217075" y="9537"/>
                    </a:lnTo>
                    <a:cubicBezTo>
                      <a:pt x="216267" y="1642"/>
                      <a:pt x="216267" y="63"/>
                      <a:pt x="209398" y="63"/>
                    </a:cubicBezTo>
                    <a:cubicBezTo>
                      <a:pt x="202932" y="63"/>
                      <a:pt x="201316" y="2826"/>
                      <a:pt x="198891" y="6774"/>
                    </a:cubicBezTo>
                    <a:lnTo>
                      <a:pt x="58270" y="237313"/>
                    </a:lnTo>
                    <a:close/>
                    <a:moveTo>
                      <a:pt x="106760" y="179284"/>
                    </a:moveTo>
                    <a:lnTo>
                      <a:pt x="186365" y="49013"/>
                    </a:lnTo>
                    <a:lnTo>
                      <a:pt x="199295" y="179284"/>
                    </a:lnTo>
                    <a:lnTo>
                      <a:pt x="106760" y="179284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F31B3D54-63F9-1B20-B493-519ED0E69FF6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9990744" y="5351466"/>
                <a:ext cx="268716" cy="92373"/>
              </a:xfrm>
              <a:custGeom>
                <a:avLst/>
                <a:gdLst>
                  <a:gd name="connsiteX0" fmla="*/ 255069 w 268716"/>
                  <a:gd name="connsiteY0" fmla="*/ 15853 h 92373"/>
                  <a:gd name="connsiteX1" fmla="*/ 268808 w 268716"/>
                  <a:gd name="connsiteY1" fmla="*/ 7958 h 92373"/>
                  <a:gd name="connsiteX2" fmla="*/ 255473 w 268716"/>
                  <a:gd name="connsiteY2" fmla="*/ 63 h 92373"/>
                  <a:gd name="connsiteX3" fmla="*/ 13427 w 268716"/>
                  <a:gd name="connsiteY3" fmla="*/ 63 h 92373"/>
                  <a:gd name="connsiteX4" fmla="*/ 92 w 268716"/>
                  <a:gd name="connsiteY4" fmla="*/ 7958 h 92373"/>
                  <a:gd name="connsiteX5" fmla="*/ 13831 w 268716"/>
                  <a:gd name="connsiteY5" fmla="*/ 15853 h 92373"/>
                  <a:gd name="connsiteX6" fmla="*/ 255069 w 268716"/>
                  <a:gd name="connsiteY6" fmla="*/ 15853 h 92373"/>
                  <a:gd name="connsiteX7" fmla="*/ 255473 w 268716"/>
                  <a:gd name="connsiteY7" fmla="*/ 92437 h 92373"/>
                  <a:gd name="connsiteX8" fmla="*/ 268808 w 268716"/>
                  <a:gd name="connsiteY8" fmla="*/ 84541 h 92373"/>
                  <a:gd name="connsiteX9" fmla="*/ 255069 w 268716"/>
                  <a:gd name="connsiteY9" fmla="*/ 76646 h 92373"/>
                  <a:gd name="connsiteX10" fmla="*/ 13831 w 268716"/>
                  <a:gd name="connsiteY10" fmla="*/ 76646 h 92373"/>
                  <a:gd name="connsiteX11" fmla="*/ 92 w 268716"/>
                  <a:gd name="connsiteY11" fmla="*/ 84541 h 92373"/>
                  <a:gd name="connsiteX12" fmla="*/ 13427 w 268716"/>
                  <a:gd name="connsiteY12" fmla="*/ 92437 h 92373"/>
                  <a:gd name="connsiteX13" fmla="*/ 255473 w 268716"/>
                  <a:gd name="connsiteY13" fmla="*/ 9243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8716" h="92373">
                    <a:moveTo>
                      <a:pt x="255069" y="15853"/>
                    </a:moveTo>
                    <a:cubicBezTo>
                      <a:pt x="261131" y="15853"/>
                      <a:pt x="268808" y="15853"/>
                      <a:pt x="268808" y="7958"/>
                    </a:cubicBezTo>
                    <a:cubicBezTo>
                      <a:pt x="268808" y="63"/>
                      <a:pt x="261131" y="63"/>
                      <a:pt x="255473" y="63"/>
                    </a:cubicBezTo>
                    <a:lnTo>
                      <a:pt x="13427" y="63"/>
                    </a:lnTo>
                    <a:cubicBezTo>
                      <a:pt x="7770" y="63"/>
                      <a:pt x="92" y="63"/>
                      <a:pt x="92" y="7958"/>
                    </a:cubicBezTo>
                    <a:cubicBezTo>
                      <a:pt x="92" y="15853"/>
                      <a:pt x="7770" y="15853"/>
                      <a:pt x="13831" y="15853"/>
                    </a:cubicBezTo>
                    <a:lnTo>
                      <a:pt x="255069" y="15853"/>
                    </a:lnTo>
                    <a:close/>
                    <a:moveTo>
                      <a:pt x="255473" y="92437"/>
                    </a:moveTo>
                    <a:cubicBezTo>
                      <a:pt x="261131" y="92437"/>
                      <a:pt x="268808" y="92437"/>
                      <a:pt x="268808" y="84541"/>
                    </a:cubicBezTo>
                    <a:cubicBezTo>
                      <a:pt x="268808" y="76646"/>
                      <a:pt x="261131" y="76646"/>
                      <a:pt x="255069" y="76646"/>
                    </a:cubicBezTo>
                    <a:lnTo>
                      <a:pt x="13831" y="76646"/>
                    </a:lnTo>
                    <a:cubicBezTo>
                      <a:pt x="7770" y="76646"/>
                      <a:pt x="92" y="76646"/>
                      <a:pt x="92" y="84541"/>
                    </a:cubicBezTo>
                    <a:cubicBezTo>
                      <a:pt x="92" y="92437"/>
                      <a:pt x="7770" y="92437"/>
                      <a:pt x="13427" y="92437"/>
                    </a:cubicBezTo>
                    <a:lnTo>
                      <a:pt x="255473" y="92437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DCB7895-0398-43B0-2CA1-C35D5EA4C2A2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10423741" y="5200273"/>
                <a:ext cx="143450" cy="394759"/>
              </a:xfrm>
              <a:custGeom>
                <a:avLst/>
                <a:gdLst>
                  <a:gd name="connsiteX0" fmla="*/ 85364 w 143450"/>
                  <a:gd name="connsiteY0" fmla="*/ 52566 h 394759"/>
                  <a:gd name="connsiteX1" fmla="*/ 139916 w 143450"/>
                  <a:gd name="connsiteY1" fmla="*/ 8747 h 394759"/>
                  <a:gd name="connsiteX2" fmla="*/ 143553 w 143450"/>
                  <a:gd name="connsiteY2" fmla="*/ 4405 h 394759"/>
                  <a:gd name="connsiteX3" fmla="*/ 135875 w 143450"/>
                  <a:gd name="connsiteY3" fmla="*/ 63 h 394759"/>
                  <a:gd name="connsiteX4" fmla="*/ 58291 w 143450"/>
                  <a:gd name="connsiteY4" fmla="*/ 49408 h 394759"/>
                  <a:gd name="connsiteX5" fmla="*/ 58291 w 143450"/>
                  <a:gd name="connsiteY5" fmla="*/ 139413 h 394759"/>
                  <a:gd name="connsiteX6" fmla="*/ 42127 w 143450"/>
                  <a:gd name="connsiteY6" fmla="*/ 180468 h 394759"/>
                  <a:gd name="connsiteX7" fmla="*/ 3739 w 143450"/>
                  <a:gd name="connsiteY7" fmla="*/ 193100 h 394759"/>
                  <a:gd name="connsiteX8" fmla="*/ 102 w 143450"/>
                  <a:gd name="connsiteY8" fmla="*/ 197443 h 394759"/>
                  <a:gd name="connsiteX9" fmla="*/ 6568 w 143450"/>
                  <a:gd name="connsiteY9" fmla="*/ 201785 h 394759"/>
                  <a:gd name="connsiteX10" fmla="*/ 57078 w 143450"/>
                  <a:gd name="connsiteY10" fmla="*/ 236919 h 394759"/>
                  <a:gd name="connsiteX11" fmla="*/ 58291 w 143450"/>
                  <a:gd name="connsiteY11" fmla="*/ 256262 h 394759"/>
                  <a:gd name="connsiteX12" fmla="*/ 58291 w 143450"/>
                  <a:gd name="connsiteY12" fmla="*/ 334424 h 394759"/>
                  <a:gd name="connsiteX13" fmla="*/ 77687 w 143450"/>
                  <a:gd name="connsiteY13" fmla="*/ 378637 h 394759"/>
                  <a:gd name="connsiteX14" fmla="*/ 135875 w 143450"/>
                  <a:gd name="connsiteY14" fmla="*/ 394822 h 394759"/>
                  <a:gd name="connsiteX15" fmla="*/ 143553 w 143450"/>
                  <a:gd name="connsiteY15" fmla="*/ 390480 h 394759"/>
                  <a:gd name="connsiteX16" fmla="*/ 137087 w 143450"/>
                  <a:gd name="connsiteY16" fmla="*/ 386138 h 394759"/>
                  <a:gd name="connsiteX17" fmla="*/ 86577 w 143450"/>
                  <a:gd name="connsiteY17" fmla="*/ 351794 h 394759"/>
                  <a:gd name="connsiteX18" fmla="*/ 85364 w 143450"/>
                  <a:gd name="connsiteY18" fmla="*/ 333240 h 394759"/>
                  <a:gd name="connsiteX19" fmla="*/ 85364 w 143450"/>
                  <a:gd name="connsiteY19" fmla="*/ 250340 h 394759"/>
                  <a:gd name="connsiteX20" fmla="*/ 69201 w 143450"/>
                  <a:gd name="connsiteY20" fmla="*/ 212838 h 394759"/>
                  <a:gd name="connsiteX21" fmla="*/ 37682 w 143450"/>
                  <a:gd name="connsiteY21" fmla="*/ 197443 h 394759"/>
                  <a:gd name="connsiteX22" fmla="*/ 85364 w 143450"/>
                  <a:gd name="connsiteY22" fmla="*/ 147308 h 394759"/>
                  <a:gd name="connsiteX23" fmla="*/ 85364 w 143450"/>
                  <a:gd name="connsiteY23" fmla="*/ 52566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450" h="394759">
                    <a:moveTo>
                      <a:pt x="85364" y="52566"/>
                    </a:moveTo>
                    <a:cubicBezTo>
                      <a:pt x="85364" y="36775"/>
                      <a:pt x="95871" y="11511"/>
                      <a:pt x="139916" y="8747"/>
                    </a:cubicBezTo>
                    <a:cubicBezTo>
                      <a:pt x="141936" y="8353"/>
                      <a:pt x="143553" y="6774"/>
                      <a:pt x="143553" y="4405"/>
                    </a:cubicBezTo>
                    <a:cubicBezTo>
                      <a:pt x="143553" y="63"/>
                      <a:pt x="140320" y="63"/>
                      <a:pt x="135875" y="63"/>
                    </a:cubicBezTo>
                    <a:cubicBezTo>
                      <a:pt x="95466" y="63"/>
                      <a:pt x="58695" y="20196"/>
                      <a:pt x="58291" y="49408"/>
                    </a:cubicBezTo>
                    <a:lnTo>
                      <a:pt x="58291" y="139413"/>
                    </a:lnTo>
                    <a:cubicBezTo>
                      <a:pt x="58291" y="154809"/>
                      <a:pt x="58291" y="167441"/>
                      <a:pt x="42127" y="180468"/>
                    </a:cubicBezTo>
                    <a:cubicBezTo>
                      <a:pt x="27984" y="191916"/>
                      <a:pt x="12629" y="192705"/>
                      <a:pt x="3739" y="193100"/>
                    </a:cubicBezTo>
                    <a:cubicBezTo>
                      <a:pt x="1719" y="193495"/>
                      <a:pt x="102" y="195074"/>
                      <a:pt x="102" y="197443"/>
                    </a:cubicBezTo>
                    <a:cubicBezTo>
                      <a:pt x="102" y="201390"/>
                      <a:pt x="2527" y="201390"/>
                      <a:pt x="6568" y="201785"/>
                    </a:cubicBezTo>
                    <a:cubicBezTo>
                      <a:pt x="33237" y="203364"/>
                      <a:pt x="52633" y="217575"/>
                      <a:pt x="57078" y="236919"/>
                    </a:cubicBezTo>
                    <a:cubicBezTo>
                      <a:pt x="58291" y="241261"/>
                      <a:pt x="58291" y="242050"/>
                      <a:pt x="58291" y="256262"/>
                    </a:cubicBezTo>
                    <a:lnTo>
                      <a:pt x="58291" y="334424"/>
                    </a:lnTo>
                    <a:cubicBezTo>
                      <a:pt x="58291" y="351004"/>
                      <a:pt x="58291" y="363636"/>
                      <a:pt x="77687" y="378637"/>
                    </a:cubicBezTo>
                    <a:cubicBezTo>
                      <a:pt x="93446" y="390480"/>
                      <a:pt x="120116" y="394822"/>
                      <a:pt x="135875" y="394822"/>
                    </a:cubicBezTo>
                    <a:cubicBezTo>
                      <a:pt x="140320" y="394822"/>
                      <a:pt x="143553" y="394822"/>
                      <a:pt x="143553" y="390480"/>
                    </a:cubicBezTo>
                    <a:cubicBezTo>
                      <a:pt x="143553" y="386532"/>
                      <a:pt x="141128" y="386532"/>
                      <a:pt x="137087" y="386138"/>
                    </a:cubicBezTo>
                    <a:cubicBezTo>
                      <a:pt x="111630" y="384559"/>
                      <a:pt x="91830" y="371926"/>
                      <a:pt x="86577" y="351794"/>
                    </a:cubicBezTo>
                    <a:cubicBezTo>
                      <a:pt x="85364" y="348241"/>
                      <a:pt x="85364" y="347451"/>
                      <a:pt x="85364" y="333240"/>
                    </a:cubicBezTo>
                    <a:lnTo>
                      <a:pt x="85364" y="250340"/>
                    </a:lnTo>
                    <a:cubicBezTo>
                      <a:pt x="85364" y="232181"/>
                      <a:pt x="82132" y="225471"/>
                      <a:pt x="69201" y="212838"/>
                    </a:cubicBezTo>
                    <a:cubicBezTo>
                      <a:pt x="60715" y="204548"/>
                      <a:pt x="48997" y="200601"/>
                      <a:pt x="37682" y="197443"/>
                    </a:cubicBezTo>
                    <a:cubicBezTo>
                      <a:pt x="70817" y="188363"/>
                      <a:pt x="85364" y="170204"/>
                      <a:pt x="85364" y="147308"/>
                    </a:cubicBezTo>
                    <a:lnTo>
                      <a:pt x="85364" y="52566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9442133-041B-6250-78E5-E41F7E4D7EA9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10608409" y="5321859"/>
                <a:ext cx="186283" cy="255409"/>
              </a:xfrm>
              <a:custGeom>
                <a:avLst/>
                <a:gdLst>
                  <a:gd name="connsiteX0" fmla="*/ 184774 w 186283"/>
                  <a:gd name="connsiteY0" fmla="*/ 24143 h 255409"/>
                  <a:gd name="connsiteX1" fmla="*/ 186390 w 186283"/>
                  <a:gd name="connsiteY1" fmla="*/ 15064 h 255409"/>
                  <a:gd name="connsiteX2" fmla="*/ 174672 w 186283"/>
                  <a:gd name="connsiteY2" fmla="*/ 4405 h 255409"/>
                  <a:gd name="connsiteX3" fmla="*/ 160529 w 186283"/>
                  <a:gd name="connsiteY3" fmla="*/ 12695 h 255409"/>
                  <a:gd name="connsiteX4" fmla="*/ 154872 w 186283"/>
                  <a:gd name="connsiteY4" fmla="*/ 34012 h 255409"/>
                  <a:gd name="connsiteX5" fmla="*/ 146790 w 186283"/>
                  <a:gd name="connsiteY5" fmla="*/ 65593 h 255409"/>
                  <a:gd name="connsiteX6" fmla="*/ 128606 w 186283"/>
                  <a:gd name="connsiteY6" fmla="*/ 136650 h 255409"/>
                  <a:gd name="connsiteX7" fmla="*/ 82945 w 186283"/>
                  <a:gd name="connsiteY7" fmla="*/ 170204 h 255409"/>
                  <a:gd name="connsiteX8" fmla="*/ 57892 w 186283"/>
                  <a:gd name="connsiteY8" fmla="*/ 138229 h 255409"/>
                  <a:gd name="connsiteX9" fmla="*/ 78500 w 186283"/>
                  <a:gd name="connsiteY9" fmla="*/ 60856 h 255409"/>
                  <a:gd name="connsiteX10" fmla="*/ 86582 w 186283"/>
                  <a:gd name="connsiteY10" fmla="*/ 32433 h 255409"/>
                  <a:gd name="connsiteX11" fmla="*/ 53447 w 186283"/>
                  <a:gd name="connsiteY11" fmla="*/ 63 h 255409"/>
                  <a:gd name="connsiteX12" fmla="*/ 107 w 186283"/>
                  <a:gd name="connsiteY12" fmla="*/ 60856 h 255409"/>
                  <a:gd name="connsiteX13" fmla="*/ 4956 w 186283"/>
                  <a:gd name="connsiteY13" fmla="*/ 64803 h 255409"/>
                  <a:gd name="connsiteX14" fmla="*/ 11422 w 186283"/>
                  <a:gd name="connsiteY14" fmla="*/ 57698 h 255409"/>
                  <a:gd name="connsiteX15" fmla="*/ 52234 w 186283"/>
                  <a:gd name="connsiteY15" fmla="*/ 8747 h 255409"/>
                  <a:gd name="connsiteX16" fmla="*/ 62336 w 186283"/>
                  <a:gd name="connsiteY16" fmla="*/ 21380 h 255409"/>
                  <a:gd name="connsiteX17" fmla="*/ 55467 w 186283"/>
                  <a:gd name="connsiteY17" fmla="*/ 49013 h 255409"/>
                  <a:gd name="connsiteX18" fmla="*/ 32030 w 186283"/>
                  <a:gd name="connsiteY18" fmla="*/ 131913 h 255409"/>
                  <a:gd name="connsiteX19" fmla="*/ 81328 w 186283"/>
                  <a:gd name="connsiteY19" fmla="*/ 178889 h 255409"/>
                  <a:gd name="connsiteX20" fmla="*/ 122141 w 186283"/>
                  <a:gd name="connsiteY20" fmla="*/ 161125 h 255409"/>
                  <a:gd name="connsiteX21" fmla="*/ 95875 w 186283"/>
                  <a:gd name="connsiteY21" fmla="*/ 221918 h 255409"/>
                  <a:gd name="connsiteX22" fmla="*/ 51426 w 186283"/>
                  <a:gd name="connsiteY22" fmla="*/ 246788 h 255409"/>
                  <a:gd name="connsiteX23" fmla="*/ 20716 w 186283"/>
                  <a:gd name="connsiteY23" fmla="*/ 230208 h 255409"/>
                  <a:gd name="connsiteX24" fmla="*/ 38091 w 186283"/>
                  <a:gd name="connsiteY24" fmla="*/ 225471 h 255409"/>
                  <a:gd name="connsiteX25" fmla="*/ 46173 w 186283"/>
                  <a:gd name="connsiteY25" fmla="*/ 209285 h 255409"/>
                  <a:gd name="connsiteX26" fmla="*/ 31222 w 186283"/>
                  <a:gd name="connsiteY26" fmla="*/ 195469 h 255409"/>
                  <a:gd name="connsiteX27" fmla="*/ 8593 w 186283"/>
                  <a:gd name="connsiteY27" fmla="*/ 221128 h 255409"/>
                  <a:gd name="connsiteX28" fmla="*/ 51426 w 186283"/>
                  <a:gd name="connsiteY28" fmla="*/ 255472 h 255409"/>
                  <a:gd name="connsiteX29" fmla="*/ 145982 w 186283"/>
                  <a:gd name="connsiteY29" fmla="*/ 174941 h 255409"/>
                  <a:gd name="connsiteX30" fmla="*/ 184774 w 186283"/>
                  <a:gd name="connsiteY30" fmla="*/ 24143 h 2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6283" h="255409">
                    <a:moveTo>
                      <a:pt x="184774" y="24143"/>
                    </a:moveTo>
                    <a:cubicBezTo>
                      <a:pt x="186390" y="18616"/>
                      <a:pt x="186390" y="17827"/>
                      <a:pt x="186390" y="15064"/>
                    </a:cubicBezTo>
                    <a:cubicBezTo>
                      <a:pt x="186390" y="7958"/>
                      <a:pt x="180733" y="4405"/>
                      <a:pt x="174672" y="4405"/>
                    </a:cubicBezTo>
                    <a:cubicBezTo>
                      <a:pt x="170631" y="4405"/>
                      <a:pt x="164166" y="6774"/>
                      <a:pt x="160529" y="12695"/>
                    </a:cubicBezTo>
                    <a:cubicBezTo>
                      <a:pt x="159721" y="14669"/>
                      <a:pt x="156488" y="26906"/>
                      <a:pt x="154872" y="34012"/>
                    </a:cubicBezTo>
                    <a:cubicBezTo>
                      <a:pt x="152043" y="44276"/>
                      <a:pt x="149215" y="54934"/>
                      <a:pt x="146790" y="65593"/>
                    </a:cubicBezTo>
                    <a:lnTo>
                      <a:pt x="128606" y="136650"/>
                    </a:lnTo>
                    <a:cubicBezTo>
                      <a:pt x="126990" y="142571"/>
                      <a:pt x="109614" y="170204"/>
                      <a:pt x="82945" y="170204"/>
                    </a:cubicBezTo>
                    <a:cubicBezTo>
                      <a:pt x="62336" y="170204"/>
                      <a:pt x="57892" y="152835"/>
                      <a:pt x="57892" y="138229"/>
                    </a:cubicBezTo>
                    <a:cubicBezTo>
                      <a:pt x="57892" y="120070"/>
                      <a:pt x="64761" y="95595"/>
                      <a:pt x="78500" y="60856"/>
                    </a:cubicBezTo>
                    <a:cubicBezTo>
                      <a:pt x="84965" y="44671"/>
                      <a:pt x="86582" y="40328"/>
                      <a:pt x="86582" y="32433"/>
                    </a:cubicBezTo>
                    <a:cubicBezTo>
                      <a:pt x="86582" y="14669"/>
                      <a:pt x="73651" y="63"/>
                      <a:pt x="53447" y="63"/>
                    </a:cubicBezTo>
                    <a:cubicBezTo>
                      <a:pt x="15059" y="63"/>
                      <a:pt x="107" y="57303"/>
                      <a:pt x="107" y="60856"/>
                    </a:cubicBezTo>
                    <a:cubicBezTo>
                      <a:pt x="107" y="64803"/>
                      <a:pt x="4148" y="64803"/>
                      <a:pt x="4956" y="64803"/>
                    </a:cubicBezTo>
                    <a:cubicBezTo>
                      <a:pt x="8997" y="64803"/>
                      <a:pt x="9401" y="64014"/>
                      <a:pt x="11422" y="57698"/>
                    </a:cubicBezTo>
                    <a:cubicBezTo>
                      <a:pt x="22332" y="20590"/>
                      <a:pt x="38495" y="8747"/>
                      <a:pt x="52234" y="8747"/>
                    </a:cubicBezTo>
                    <a:cubicBezTo>
                      <a:pt x="55467" y="8747"/>
                      <a:pt x="62336" y="8747"/>
                      <a:pt x="62336" y="21380"/>
                    </a:cubicBezTo>
                    <a:cubicBezTo>
                      <a:pt x="62336" y="31249"/>
                      <a:pt x="58296" y="41513"/>
                      <a:pt x="55467" y="49013"/>
                    </a:cubicBezTo>
                    <a:cubicBezTo>
                      <a:pt x="39304" y="90857"/>
                      <a:pt x="32030" y="113359"/>
                      <a:pt x="32030" y="131913"/>
                    </a:cubicBezTo>
                    <a:cubicBezTo>
                      <a:pt x="32030" y="167046"/>
                      <a:pt x="57487" y="178889"/>
                      <a:pt x="81328" y="178889"/>
                    </a:cubicBezTo>
                    <a:cubicBezTo>
                      <a:pt x="97088" y="178889"/>
                      <a:pt x="110827" y="172178"/>
                      <a:pt x="122141" y="161125"/>
                    </a:cubicBezTo>
                    <a:cubicBezTo>
                      <a:pt x="116888" y="181652"/>
                      <a:pt x="112039" y="200995"/>
                      <a:pt x="95875" y="221918"/>
                    </a:cubicBezTo>
                    <a:cubicBezTo>
                      <a:pt x="85369" y="235340"/>
                      <a:pt x="70014" y="246788"/>
                      <a:pt x="51426" y="246788"/>
                    </a:cubicBezTo>
                    <a:cubicBezTo>
                      <a:pt x="45769" y="246788"/>
                      <a:pt x="27585" y="245603"/>
                      <a:pt x="20716" y="230208"/>
                    </a:cubicBezTo>
                    <a:cubicBezTo>
                      <a:pt x="27181" y="230208"/>
                      <a:pt x="32434" y="230208"/>
                      <a:pt x="38091" y="225471"/>
                    </a:cubicBezTo>
                    <a:cubicBezTo>
                      <a:pt x="42132" y="221918"/>
                      <a:pt x="46173" y="216786"/>
                      <a:pt x="46173" y="209285"/>
                    </a:cubicBezTo>
                    <a:cubicBezTo>
                      <a:pt x="46173" y="197048"/>
                      <a:pt x="35263" y="195469"/>
                      <a:pt x="31222" y="195469"/>
                    </a:cubicBezTo>
                    <a:cubicBezTo>
                      <a:pt x="21928" y="195469"/>
                      <a:pt x="8593" y="201785"/>
                      <a:pt x="8593" y="221128"/>
                    </a:cubicBezTo>
                    <a:cubicBezTo>
                      <a:pt x="8593" y="240866"/>
                      <a:pt x="26373" y="255472"/>
                      <a:pt x="51426" y="255472"/>
                    </a:cubicBezTo>
                    <a:cubicBezTo>
                      <a:pt x="93047" y="255472"/>
                      <a:pt x="134668" y="219549"/>
                      <a:pt x="145982" y="174941"/>
                    </a:cubicBezTo>
                    <a:lnTo>
                      <a:pt x="184774" y="24143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383EEA9-7BA6-D013-1074-EEE2F6CB8F22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10955085" y="5283172"/>
                <a:ext cx="202042" cy="228960"/>
              </a:xfrm>
              <a:custGeom>
                <a:avLst/>
                <a:gdLst>
                  <a:gd name="connsiteX0" fmla="*/ 188015 w 202042"/>
                  <a:gd name="connsiteY0" fmla="*/ 122438 h 228960"/>
                  <a:gd name="connsiteX1" fmla="*/ 202158 w 202042"/>
                  <a:gd name="connsiteY1" fmla="*/ 114543 h 228960"/>
                  <a:gd name="connsiteX2" fmla="*/ 188015 w 202042"/>
                  <a:gd name="connsiteY2" fmla="*/ 106648 h 228960"/>
                  <a:gd name="connsiteX3" fmla="*/ 16683 w 202042"/>
                  <a:gd name="connsiteY3" fmla="*/ 106648 h 228960"/>
                  <a:gd name="connsiteX4" fmla="*/ 124978 w 202042"/>
                  <a:gd name="connsiteY4" fmla="*/ 15853 h 228960"/>
                  <a:gd name="connsiteX5" fmla="*/ 188015 w 202042"/>
                  <a:gd name="connsiteY5" fmla="*/ 15853 h 228960"/>
                  <a:gd name="connsiteX6" fmla="*/ 202158 w 202042"/>
                  <a:gd name="connsiteY6" fmla="*/ 7958 h 228960"/>
                  <a:gd name="connsiteX7" fmla="*/ 188015 w 202042"/>
                  <a:gd name="connsiteY7" fmla="*/ 63 h 228960"/>
                  <a:gd name="connsiteX8" fmla="*/ 124169 w 202042"/>
                  <a:gd name="connsiteY8" fmla="*/ 63 h 228960"/>
                  <a:gd name="connsiteX9" fmla="*/ 115 w 202042"/>
                  <a:gd name="connsiteY9" fmla="*/ 114543 h 228960"/>
                  <a:gd name="connsiteX10" fmla="*/ 124169 w 202042"/>
                  <a:gd name="connsiteY10" fmla="*/ 229023 h 228960"/>
                  <a:gd name="connsiteX11" fmla="*/ 188015 w 202042"/>
                  <a:gd name="connsiteY11" fmla="*/ 229023 h 228960"/>
                  <a:gd name="connsiteX12" fmla="*/ 202158 w 202042"/>
                  <a:gd name="connsiteY12" fmla="*/ 221128 h 228960"/>
                  <a:gd name="connsiteX13" fmla="*/ 188015 w 202042"/>
                  <a:gd name="connsiteY13" fmla="*/ 213233 h 228960"/>
                  <a:gd name="connsiteX14" fmla="*/ 124978 w 202042"/>
                  <a:gd name="connsiteY14" fmla="*/ 213233 h 228960"/>
                  <a:gd name="connsiteX15" fmla="*/ 16683 w 202042"/>
                  <a:gd name="connsiteY15" fmla="*/ 122438 h 228960"/>
                  <a:gd name="connsiteX16" fmla="*/ 188015 w 202042"/>
                  <a:gd name="connsiteY16" fmla="*/ 122438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042" h="228960">
                    <a:moveTo>
                      <a:pt x="188015" y="122438"/>
                    </a:moveTo>
                    <a:cubicBezTo>
                      <a:pt x="194884" y="122438"/>
                      <a:pt x="202158" y="122438"/>
                      <a:pt x="202158" y="114543"/>
                    </a:cubicBezTo>
                    <a:cubicBezTo>
                      <a:pt x="202158" y="106648"/>
                      <a:pt x="194884" y="106648"/>
                      <a:pt x="188015" y="106648"/>
                    </a:cubicBezTo>
                    <a:lnTo>
                      <a:pt x="16683" y="106648"/>
                    </a:lnTo>
                    <a:cubicBezTo>
                      <a:pt x="21532" y="53750"/>
                      <a:pt x="68002" y="15853"/>
                      <a:pt x="124978" y="15853"/>
                    </a:cubicBezTo>
                    <a:lnTo>
                      <a:pt x="188015" y="15853"/>
                    </a:lnTo>
                    <a:cubicBezTo>
                      <a:pt x="194884" y="15853"/>
                      <a:pt x="202158" y="15853"/>
                      <a:pt x="202158" y="7958"/>
                    </a:cubicBezTo>
                    <a:cubicBezTo>
                      <a:pt x="202158" y="63"/>
                      <a:pt x="194884" y="63"/>
                      <a:pt x="188015" y="63"/>
                    </a:cubicBezTo>
                    <a:lnTo>
                      <a:pt x="124169" y="63"/>
                    </a:lnTo>
                    <a:cubicBezTo>
                      <a:pt x="55071" y="63"/>
                      <a:pt x="115" y="51382"/>
                      <a:pt x="115" y="114543"/>
                    </a:cubicBezTo>
                    <a:cubicBezTo>
                      <a:pt x="115" y="177705"/>
                      <a:pt x="55071" y="229023"/>
                      <a:pt x="124169" y="229023"/>
                    </a:cubicBezTo>
                    <a:lnTo>
                      <a:pt x="188015" y="229023"/>
                    </a:lnTo>
                    <a:cubicBezTo>
                      <a:pt x="194884" y="229023"/>
                      <a:pt x="202158" y="229023"/>
                      <a:pt x="202158" y="221128"/>
                    </a:cubicBezTo>
                    <a:cubicBezTo>
                      <a:pt x="202158" y="213233"/>
                      <a:pt x="194884" y="213233"/>
                      <a:pt x="188015" y="213233"/>
                    </a:cubicBezTo>
                    <a:lnTo>
                      <a:pt x="124978" y="213233"/>
                    </a:lnTo>
                    <a:cubicBezTo>
                      <a:pt x="68002" y="213233"/>
                      <a:pt x="21532" y="175336"/>
                      <a:pt x="16683" y="122438"/>
                    </a:cubicBezTo>
                    <a:lnTo>
                      <a:pt x="188015" y="122438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5818A42B-CEE7-3F6B-51EF-B9BEDA886E89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11324192" y="5218037"/>
                <a:ext cx="239622" cy="286990"/>
              </a:xfrm>
              <a:custGeom>
                <a:avLst/>
                <a:gdLst>
                  <a:gd name="connsiteX0" fmla="*/ 239747 w 239622"/>
                  <a:gd name="connsiteY0" fmla="*/ 4010 h 286990"/>
                  <a:gd name="connsiteX1" fmla="*/ 235302 w 239622"/>
                  <a:gd name="connsiteY1" fmla="*/ 63 h 286990"/>
                  <a:gd name="connsiteX2" fmla="*/ 228029 w 239622"/>
                  <a:gd name="connsiteY2" fmla="*/ 5984 h 286990"/>
                  <a:gd name="connsiteX3" fmla="*/ 208633 w 239622"/>
                  <a:gd name="connsiteY3" fmla="*/ 28485 h 286990"/>
                  <a:gd name="connsiteX4" fmla="*/ 150848 w 239622"/>
                  <a:gd name="connsiteY4" fmla="*/ 63 h 286990"/>
                  <a:gd name="connsiteX5" fmla="*/ 51040 w 239622"/>
                  <a:gd name="connsiteY5" fmla="*/ 93226 h 286990"/>
                  <a:gd name="connsiteX6" fmla="*/ 93064 w 239622"/>
                  <a:gd name="connsiteY6" fmla="*/ 149282 h 286990"/>
                  <a:gd name="connsiteX7" fmla="*/ 136301 w 239622"/>
                  <a:gd name="connsiteY7" fmla="*/ 160335 h 286990"/>
                  <a:gd name="connsiteX8" fmla="*/ 173477 w 239622"/>
                  <a:gd name="connsiteY8" fmla="*/ 202180 h 286990"/>
                  <a:gd name="connsiteX9" fmla="*/ 100742 w 239622"/>
                  <a:gd name="connsiteY9" fmla="*/ 274815 h 286990"/>
                  <a:gd name="connsiteX10" fmla="*/ 30027 w 239622"/>
                  <a:gd name="connsiteY10" fmla="*/ 217181 h 286990"/>
                  <a:gd name="connsiteX11" fmla="*/ 32452 w 239622"/>
                  <a:gd name="connsiteY11" fmla="*/ 195864 h 286990"/>
                  <a:gd name="connsiteX12" fmla="*/ 33260 w 239622"/>
                  <a:gd name="connsiteY12" fmla="*/ 193100 h 286990"/>
                  <a:gd name="connsiteX13" fmla="*/ 28411 w 239622"/>
                  <a:gd name="connsiteY13" fmla="*/ 188758 h 286990"/>
                  <a:gd name="connsiteX14" fmla="*/ 24370 w 239622"/>
                  <a:gd name="connsiteY14" fmla="*/ 190337 h 286990"/>
                  <a:gd name="connsiteX15" fmla="*/ 125 w 239622"/>
                  <a:gd name="connsiteY15" fmla="*/ 283105 h 286990"/>
                  <a:gd name="connsiteX16" fmla="*/ 4570 w 239622"/>
                  <a:gd name="connsiteY16" fmla="*/ 287053 h 286990"/>
                  <a:gd name="connsiteX17" fmla="*/ 11843 w 239622"/>
                  <a:gd name="connsiteY17" fmla="*/ 281132 h 286990"/>
                  <a:gd name="connsiteX18" fmla="*/ 31643 w 239622"/>
                  <a:gd name="connsiteY18" fmla="*/ 258630 h 286990"/>
                  <a:gd name="connsiteX19" fmla="*/ 99934 w 239622"/>
                  <a:gd name="connsiteY19" fmla="*/ 287053 h 286990"/>
                  <a:gd name="connsiteX20" fmla="*/ 202571 w 239622"/>
                  <a:gd name="connsiteY20" fmla="*/ 185600 h 286990"/>
                  <a:gd name="connsiteX21" fmla="*/ 182771 w 239622"/>
                  <a:gd name="connsiteY21" fmla="*/ 139413 h 286990"/>
                  <a:gd name="connsiteX22" fmla="*/ 131452 w 239622"/>
                  <a:gd name="connsiteY22" fmla="*/ 119675 h 286990"/>
                  <a:gd name="connsiteX23" fmla="*/ 104379 w 239622"/>
                  <a:gd name="connsiteY23" fmla="*/ 112569 h 286990"/>
                  <a:gd name="connsiteX24" fmla="*/ 79730 w 239622"/>
                  <a:gd name="connsiteY24" fmla="*/ 76646 h 286990"/>
                  <a:gd name="connsiteX25" fmla="*/ 150444 w 239622"/>
                  <a:gd name="connsiteY25" fmla="*/ 11116 h 286990"/>
                  <a:gd name="connsiteX26" fmla="*/ 208633 w 239622"/>
                  <a:gd name="connsiteY26" fmla="*/ 72304 h 286990"/>
                  <a:gd name="connsiteX27" fmla="*/ 207016 w 239622"/>
                  <a:gd name="connsiteY27" fmla="*/ 94410 h 286990"/>
                  <a:gd name="connsiteX28" fmla="*/ 211865 w 239622"/>
                  <a:gd name="connsiteY28" fmla="*/ 98358 h 286990"/>
                  <a:gd name="connsiteX29" fmla="*/ 217926 w 239622"/>
                  <a:gd name="connsiteY29" fmla="*/ 90463 h 286990"/>
                  <a:gd name="connsiteX30" fmla="*/ 239747 w 239622"/>
                  <a:gd name="connsiteY30" fmla="*/ 4010 h 2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9622" h="286990">
                    <a:moveTo>
                      <a:pt x="239747" y="4010"/>
                    </a:moveTo>
                    <a:cubicBezTo>
                      <a:pt x="239747" y="2826"/>
                      <a:pt x="238939" y="63"/>
                      <a:pt x="235302" y="63"/>
                    </a:cubicBezTo>
                    <a:cubicBezTo>
                      <a:pt x="233282" y="63"/>
                      <a:pt x="232878" y="458"/>
                      <a:pt x="228029" y="5984"/>
                    </a:cubicBezTo>
                    <a:lnTo>
                      <a:pt x="208633" y="28485"/>
                    </a:lnTo>
                    <a:cubicBezTo>
                      <a:pt x="198126" y="9932"/>
                      <a:pt x="177114" y="63"/>
                      <a:pt x="150848" y="63"/>
                    </a:cubicBezTo>
                    <a:cubicBezTo>
                      <a:pt x="99530" y="63"/>
                      <a:pt x="51040" y="45460"/>
                      <a:pt x="51040" y="93226"/>
                    </a:cubicBezTo>
                    <a:cubicBezTo>
                      <a:pt x="51040" y="125202"/>
                      <a:pt x="72456" y="143361"/>
                      <a:pt x="93064" y="149282"/>
                    </a:cubicBezTo>
                    <a:lnTo>
                      <a:pt x="136301" y="160335"/>
                    </a:lnTo>
                    <a:cubicBezTo>
                      <a:pt x="151253" y="163888"/>
                      <a:pt x="173477" y="169809"/>
                      <a:pt x="173477" y="202180"/>
                    </a:cubicBezTo>
                    <a:cubicBezTo>
                      <a:pt x="173477" y="237708"/>
                      <a:pt x="140342" y="274815"/>
                      <a:pt x="100742" y="274815"/>
                    </a:cubicBezTo>
                    <a:cubicBezTo>
                      <a:pt x="74881" y="274815"/>
                      <a:pt x="30027" y="266131"/>
                      <a:pt x="30027" y="217181"/>
                    </a:cubicBezTo>
                    <a:cubicBezTo>
                      <a:pt x="30027" y="207706"/>
                      <a:pt x="32048" y="198232"/>
                      <a:pt x="32452" y="195864"/>
                    </a:cubicBezTo>
                    <a:cubicBezTo>
                      <a:pt x="32856" y="194285"/>
                      <a:pt x="33260" y="193890"/>
                      <a:pt x="33260" y="193100"/>
                    </a:cubicBezTo>
                    <a:cubicBezTo>
                      <a:pt x="33260" y="189153"/>
                      <a:pt x="30431" y="188758"/>
                      <a:pt x="28411" y="188758"/>
                    </a:cubicBezTo>
                    <a:cubicBezTo>
                      <a:pt x="26390" y="188758"/>
                      <a:pt x="25582" y="189153"/>
                      <a:pt x="24370" y="190337"/>
                    </a:cubicBezTo>
                    <a:cubicBezTo>
                      <a:pt x="22754" y="191916"/>
                      <a:pt x="125" y="281921"/>
                      <a:pt x="125" y="283105"/>
                    </a:cubicBezTo>
                    <a:cubicBezTo>
                      <a:pt x="125" y="285474"/>
                      <a:pt x="2145" y="287053"/>
                      <a:pt x="4570" y="287053"/>
                    </a:cubicBezTo>
                    <a:cubicBezTo>
                      <a:pt x="6590" y="287053"/>
                      <a:pt x="6994" y="286658"/>
                      <a:pt x="11843" y="281132"/>
                    </a:cubicBezTo>
                    <a:lnTo>
                      <a:pt x="31643" y="258630"/>
                    </a:lnTo>
                    <a:cubicBezTo>
                      <a:pt x="49019" y="281526"/>
                      <a:pt x="76497" y="287053"/>
                      <a:pt x="99934" y="287053"/>
                    </a:cubicBezTo>
                    <a:cubicBezTo>
                      <a:pt x="154889" y="287053"/>
                      <a:pt x="202571" y="234550"/>
                      <a:pt x="202571" y="185600"/>
                    </a:cubicBezTo>
                    <a:cubicBezTo>
                      <a:pt x="202571" y="158361"/>
                      <a:pt x="188832" y="144940"/>
                      <a:pt x="182771" y="139413"/>
                    </a:cubicBezTo>
                    <a:cubicBezTo>
                      <a:pt x="173477" y="130333"/>
                      <a:pt x="167416" y="128754"/>
                      <a:pt x="131452" y="119675"/>
                    </a:cubicBezTo>
                    <a:cubicBezTo>
                      <a:pt x="122563" y="117306"/>
                      <a:pt x="108015" y="113359"/>
                      <a:pt x="104379" y="112569"/>
                    </a:cubicBezTo>
                    <a:cubicBezTo>
                      <a:pt x="93468" y="109016"/>
                      <a:pt x="79730" y="97568"/>
                      <a:pt x="79730" y="76646"/>
                    </a:cubicBezTo>
                    <a:cubicBezTo>
                      <a:pt x="79730" y="44671"/>
                      <a:pt x="112056" y="11116"/>
                      <a:pt x="150444" y="11116"/>
                    </a:cubicBezTo>
                    <a:cubicBezTo>
                      <a:pt x="183983" y="11116"/>
                      <a:pt x="208633" y="28091"/>
                      <a:pt x="208633" y="72304"/>
                    </a:cubicBezTo>
                    <a:cubicBezTo>
                      <a:pt x="208633" y="84936"/>
                      <a:pt x="207016" y="92042"/>
                      <a:pt x="207016" y="94410"/>
                    </a:cubicBezTo>
                    <a:cubicBezTo>
                      <a:pt x="207016" y="94805"/>
                      <a:pt x="207016" y="98358"/>
                      <a:pt x="211865" y="98358"/>
                    </a:cubicBezTo>
                    <a:cubicBezTo>
                      <a:pt x="215906" y="98358"/>
                      <a:pt x="216310" y="97174"/>
                      <a:pt x="217926" y="90463"/>
                    </a:cubicBezTo>
                    <a:lnTo>
                      <a:pt x="239747" y="4010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0A740A12-B52F-6A83-F7C8-35D337D4804D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11721247" y="5326201"/>
                <a:ext cx="42832" cy="170141"/>
              </a:xfrm>
              <a:custGeom>
                <a:avLst/>
                <a:gdLst>
                  <a:gd name="connsiteX0" fmla="*/ 42967 w 42832"/>
                  <a:gd name="connsiteY0" fmla="*/ 20985 h 170141"/>
                  <a:gd name="connsiteX1" fmla="*/ 21551 w 42832"/>
                  <a:gd name="connsiteY1" fmla="*/ 63 h 170141"/>
                  <a:gd name="connsiteX2" fmla="*/ 134 w 42832"/>
                  <a:gd name="connsiteY2" fmla="*/ 20985 h 170141"/>
                  <a:gd name="connsiteX3" fmla="*/ 21551 w 42832"/>
                  <a:gd name="connsiteY3" fmla="*/ 41907 h 170141"/>
                  <a:gd name="connsiteX4" fmla="*/ 42967 w 42832"/>
                  <a:gd name="connsiteY4" fmla="*/ 20985 h 170141"/>
                  <a:gd name="connsiteX5" fmla="*/ 42967 w 42832"/>
                  <a:gd name="connsiteY5" fmla="*/ 149282 h 170141"/>
                  <a:gd name="connsiteX6" fmla="*/ 21551 w 42832"/>
                  <a:gd name="connsiteY6" fmla="*/ 128360 h 170141"/>
                  <a:gd name="connsiteX7" fmla="*/ 134 w 42832"/>
                  <a:gd name="connsiteY7" fmla="*/ 149282 h 170141"/>
                  <a:gd name="connsiteX8" fmla="*/ 21551 w 42832"/>
                  <a:gd name="connsiteY8" fmla="*/ 170204 h 170141"/>
                  <a:gd name="connsiteX9" fmla="*/ 42967 w 42832"/>
                  <a:gd name="connsiteY9" fmla="*/ 149282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832" h="170141">
                    <a:moveTo>
                      <a:pt x="42967" y="20985"/>
                    </a:moveTo>
                    <a:cubicBezTo>
                      <a:pt x="42967" y="9537"/>
                      <a:pt x="33269" y="63"/>
                      <a:pt x="21551" y="63"/>
                    </a:cubicBezTo>
                    <a:cubicBezTo>
                      <a:pt x="9832" y="63"/>
                      <a:pt x="134" y="9537"/>
                      <a:pt x="134" y="20985"/>
                    </a:cubicBezTo>
                    <a:cubicBezTo>
                      <a:pt x="134" y="32433"/>
                      <a:pt x="9832" y="41907"/>
                      <a:pt x="21551" y="41907"/>
                    </a:cubicBezTo>
                    <a:cubicBezTo>
                      <a:pt x="33269" y="41907"/>
                      <a:pt x="42967" y="32433"/>
                      <a:pt x="42967" y="20985"/>
                    </a:cubicBezTo>
                    <a:close/>
                    <a:moveTo>
                      <a:pt x="42967" y="149282"/>
                    </a:moveTo>
                    <a:cubicBezTo>
                      <a:pt x="42967" y="137834"/>
                      <a:pt x="33269" y="128360"/>
                      <a:pt x="21551" y="128360"/>
                    </a:cubicBezTo>
                    <a:cubicBezTo>
                      <a:pt x="9832" y="128360"/>
                      <a:pt x="134" y="137834"/>
                      <a:pt x="134" y="149282"/>
                    </a:cubicBezTo>
                    <a:cubicBezTo>
                      <a:pt x="134" y="160730"/>
                      <a:pt x="9832" y="170204"/>
                      <a:pt x="21551" y="170204"/>
                    </a:cubicBezTo>
                    <a:cubicBezTo>
                      <a:pt x="33269" y="170204"/>
                      <a:pt x="42967" y="160730"/>
                      <a:pt x="42967" y="14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096D900D-A660-3019-B427-FC272E813BA8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11933210" y="5222379"/>
                <a:ext cx="179817" cy="273963"/>
              </a:xfrm>
              <a:custGeom>
                <a:avLst/>
                <a:gdLst>
                  <a:gd name="connsiteX0" fmla="*/ 179958 w 179817"/>
                  <a:gd name="connsiteY0" fmla="*/ 14274 h 273963"/>
                  <a:gd name="connsiteX1" fmla="*/ 165815 w 179817"/>
                  <a:gd name="connsiteY1" fmla="*/ 63 h 273963"/>
                  <a:gd name="connsiteX2" fmla="*/ 14283 w 179817"/>
                  <a:gd name="connsiteY2" fmla="*/ 63 h 273963"/>
                  <a:gd name="connsiteX3" fmla="*/ 140 w 179817"/>
                  <a:gd name="connsiteY3" fmla="*/ 7958 h 273963"/>
                  <a:gd name="connsiteX4" fmla="*/ 14283 w 179817"/>
                  <a:gd name="connsiteY4" fmla="*/ 15853 h 273963"/>
                  <a:gd name="connsiteX5" fmla="*/ 163794 w 179817"/>
                  <a:gd name="connsiteY5" fmla="*/ 15853 h 273963"/>
                  <a:gd name="connsiteX6" fmla="*/ 163794 w 179817"/>
                  <a:gd name="connsiteY6" fmla="*/ 129149 h 273963"/>
                  <a:gd name="connsiteX7" fmla="*/ 19940 w 179817"/>
                  <a:gd name="connsiteY7" fmla="*/ 129149 h 273963"/>
                  <a:gd name="connsiteX8" fmla="*/ 5797 w 179817"/>
                  <a:gd name="connsiteY8" fmla="*/ 137044 h 273963"/>
                  <a:gd name="connsiteX9" fmla="*/ 19940 w 179817"/>
                  <a:gd name="connsiteY9" fmla="*/ 144940 h 273963"/>
                  <a:gd name="connsiteX10" fmla="*/ 163794 w 179817"/>
                  <a:gd name="connsiteY10" fmla="*/ 144940 h 273963"/>
                  <a:gd name="connsiteX11" fmla="*/ 163794 w 179817"/>
                  <a:gd name="connsiteY11" fmla="*/ 258236 h 273963"/>
                  <a:gd name="connsiteX12" fmla="*/ 14283 w 179817"/>
                  <a:gd name="connsiteY12" fmla="*/ 258236 h 273963"/>
                  <a:gd name="connsiteX13" fmla="*/ 140 w 179817"/>
                  <a:gd name="connsiteY13" fmla="*/ 266131 h 273963"/>
                  <a:gd name="connsiteX14" fmla="*/ 14283 w 179817"/>
                  <a:gd name="connsiteY14" fmla="*/ 274026 h 273963"/>
                  <a:gd name="connsiteX15" fmla="*/ 165815 w 179817"/>
                  <a:gd name="connsiteY15" fmla="*/ 274026 h 273963"/>
                  <a:gd name="connsiteX16" fmla="*/ 179958 w 179817"/>
                  <a:gd name="connsiteY16" fmla="*/ 259815 h 273963"/>
                  <a:gd name="connsiteX17" fmla="*/ 179958 w 179817"/>
                  <a:gd name="connsiteY17" fmla="*/ 14274 h 27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9817" h="273963">
                    <a:moveTo>
                      <a:pt x="179958" y="14274"/>
                    </a:moveTo>
                    <a:cubicBezTo>
                      <a:pt x="179958" y="1247"/>
                      <a:pt x="178745" y="63"/>
                      <a:pt x="165815" y="63"/>
                    </a:cubicBezTo>
                    <a:lnTo>
                      <a:pt x="14283" y="63"/>
                    </a:lnTo>
                    <a:cubicBezTo>
                      <a:pt x="7413" y="63"/>
                      <a:pt x="140" y="63"/>
                      <a:pt x="140" y="7958"/>
                    </a:cubicBezTo>
                    <a:cubicBezTo>
                      <a:pt x="140" y="15853"/>
                      <a:pt x="7413" y="15853"/>
                      <a:pt x="14283" y="15853"/>
                    </a:cubicBezTo>
                    <a:lnTo>
                      <a:pt x="163794" y="15853"/>
                    </a:lnTo>
                    <a:lnTo>
                      <a:pt x="163794" y="129149"/>
                    </a:lnTo>
                    <a:lnTo>
                      <a:pt x="19940" y="129149"/>
                    </a:lnTo>
                    <a:cubicBezTo>
                      <a:pt x="13071" y="129149"/>
                      <a:pt x="5797" y="129149"/>
                      <a:pt x="5797" y="137044"/>
                    </a:cubicBezTo>
                    <a:cubicBezTo>
                      <a:pt x="5797" y="144940"/>
                      <a:pt x="13071" y="144940"/>
                      <a:pt x="19940" y="144940"/>
                    </a:cubicBezTo>
                    <a:lnTo>
                      <a:pt x="163794" y="144940"/>
                    </a:lnTo>
                    <a:lnTo>
                      <a:pt x="163794" y="258236"/>
                    </a:lnTo>
                    <a:lnTo>
                      <a:pt x="14283" y="258236"/>
                    </a:lnTo>
                    <a:cubicBezTo>
                      <a:pt x="7413" y="258236"/>
                      <a:pt x="140" y="258236"/>
                      <a:pt x="140" y="266131"/>
                    </a:cubicBezTo>
                    <a:cubicBezTo>
                      <a:pt x="140" y="274026"/>
                      <a:pt x="7413" y="274026"/>
                      <a:pt x="14283" y="274026"/>
                    </a:cubicBezTo>
                    <a:lnTo>
                      <a:pt x="165815" y="274026"/>
                    </a:lnTo>
                    <a:cubicBezTo>
                      <a:pt x="178745" y="274026"/>
                      <a:pt x="179958" y="272842"/>
                      <a:pt x="179958" y="259815"/>
                    </a:cubicBezTo>
                    <a:lnTo>
                      <a:pt x="179958" y="14274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7630E873-E4C0-CB27-E9B0-0D66BEE8B788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12151641" y="5321859"/>
                <a:ext cx="185070" cy="178826"/>
              </a:xfrm>
              <a:custGeom>
                <a:avLst/>
                <a:gdLst>
                  <a:gd name="connsiteX0" fmla="*/ 134706 w 185070"/>
                  <a:gd name="connsiteY0" fmla="*/ 25327 h 178826"/>
                  <a:gd name="connsiteX1" fmla="*/ 97530 w 185070"/>
                  <a:gd name="connsiteY1" fmla="*/ 63 h 178826"/>
                  <a:gd name="connsiteX2" fmla="*/ 145 w 185070"/>
                  <a:gd name="connsiteY2" fmla="*/ 115727 h 178826"/>
                  <a:gd name="connsiteX3" fmla="*/ 53889 w 185070"/>
                  <a:gd name="connsiteY3" fmla="*/ 178889 h 178826"/>
                  <a:gd name="connsiteX4" fmla="*/ 106420 w 185070"/>
                  <a:gd name="connsiteY4" fmla="*/ 149282 h 178826"/>
                  <a:gd name="connsiteX5" fmla="*/ 143191 w 185070"/>
                  <a:gd name="connsiteY5" fmla="*/ 178889 h 178826"/>
                  <a:gd name="connsiteX6" fmla="*/ 173094 w 185070"/>
                  <a:gd name="connsiteY6" fmla="*/ 157177 h 178826"/>
                  <a:gd name="connsiteX7" fmla="*/ 185216 w 185070"/>
                  <a:gd name="connsiteY7" fmla="*/ 118096 h 178826"/>
                  <a:gd name="connsiteX8" fmla="*/ 180367 w 185070"/>
                  <a:gd name="connsiteY8" fmla="*/ 114148 h 178826"/>
                  <a:gd name="connsiteX9" fmla="*/ 174710 w 185070"/>
                  <a:gd name="connsiteY9" fmla="*/ 121254 h 178826"/>
                  <a:gd name="connsiteX10" fmla="*/ 143999 w 185070"/>
                  <a:gd name="connsiteY10" fmla="*/ 170204 h 178826"/>
                  <a:gd name="connsiteX11" fmla="*/ 131877 w 185070"/>
                  <a:gd name="connsiteY11" fmla="*/ 152045 h 178826"/>
                  <a:gd name="connsiteX12" fmla="*/ 137130 w 185070"/>
                  <a:gd name="connsiteY12" fmla="*/ 122833 h 178826"/>
                  <a:gd name="connsiteX13" fmla="*/ 146020 w 185070"/>
                  <a:gd name="connsiteY13" fmla="*/ 87305 h 178826"/>
                  <a:gd name="connsiteX14" fmla="*/ 160567 w 185070"/>
                  <a:gd name="connsiteY14" fmla="*/ 32038 h 178826"/>
                  <a:gd name="connsiteX15" fmla="*/ 163396 w 185070"/>
                  <a:gd name="connsiteY15" fmla="*/ 18616 h 178826"/>
                  <a:gd name="connsiteX16" fmla="*/ 151677 w 185070"/>
                  <a:gd name="connsiteY16" fmla="*/ 7958 h 178826"/>
                  <a:gd name="connsiteX17" fmla="*/ 134706 w 185070"/>
                  <a:gd name="connsiteY17" fmla="*/ 25327 h 178826"/>
                  <a:gd name="connsiteX18" fmla="*/ 108440 w 185070"/>
                  <a:gd name="connsiteY18" fmla="*/ 127570 h 178826"/>
                  <a:gd name="connsiteX19" fmla="*/ 100358 w 185070"/>
                  <a:gd name="connsiteY19" fmla="*/ 142176 h 178826"/>
                  <a:gd name="connsiteX20" fmla="*/ 54697 w 185070"/>
                  <a:gd name="connsiteY20" fmla="*/ 170204 h 178826"/>
                  <a:gd name="connsiteX21" fmla="*/ 28835 w 185070"/>
                  <a:gd name="connsiteY21" fmla="*/ 133097 h 178826"/>
                  <a:gd name="connsiteX22" fmla="*/ 51060 w 185070"/>
                  <a:gd name="connsiteY22" fmla="*/ 46644 h 178826"/>
                  <a:gd name="connsiteX23" fmla="*/ 97934 w 185070"/>
                  <a:gd name="connsiteY23" fmla="*/ 8747 h 178826"/>
                  <a:gd name="connsiteX24" fmla="*/ 129857 w 185070"/>
                  <a:gd name="connsiteY24" fmla="*/ 43486 h 178826"/>
                  <a:gd name="connsiteX25" fmla="*/ 128644 w 185070"/>
                  <a:gd name="connsiteY25" fmla="*/ 50197 h 178826"/>
                  <a:gd name="connsiteX26" fmla="*/ 108440 w 185070"/>
                  <a:gd name="connsiteY26" fmla="*/ 127570 h 17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5070" h="178826">
                    <a:moveTo>
                      <a:pt x="134706" y="25327"/>
                    </a:moveTo>
                    <a:cubicBezTo>
                      <a:pt x="127432" y="10721"/>
                      <a:pt x="115714" y="63"/>
                      <a:pt x="97530" y="63"/>
                    </a:cubicBezTo>
                    <a:cubicBezTo>
                      <a:pt x="50252" y="63"/>
                      <a:pt x="145" y="58092"/>
                      <a:pt x="145" y="115727"/>
                    </a:cubicBezTo>
                    <a:cubicBezTo>
                      <a:pt x="145" y="152835"/>
                      <a:pt x="22370" y="178889"/>
                      <a:pt x="53889" y="178889"/>
                    </a:cubicBezTo>
                    <a:cubicBezTo>
                      <a:pt x="61970" y="178889"/>
                      <a:pt x="82175" y="177310"/>
                      <a:pt x="106420" y="149282"/>
                    </a:cubicBezTo>
                    <a:cubicBezTo>
                      <a:pt x="109652" y="165862"/>
                      <a:pt x="123795" y="178889"/>
                      <a:pt x="143191" y="178889"/>
                    </a:cubicBezTo>
                    <a:cubicBezTo>
                      <a:pt x="157334" y="178889"/>
                      <a:pt x="166628" y="169809"/>
                      <a:pt x="173094" y="157177"/>
                    </a:cubicBezTo>
                    <a:cubicBezTo>
                      <a:pt x="179963" y="142966"/>
                      <a:pt x="185216" y="118885"/>
                      <a:pt x="185216" y="118096"/>
                    </a:cubicBezTo>
                    <a:cubicBezTo>
                      <a:pt x="185216" y="114148"/>
                      <a:pt x="181579" y="114148"/>
                      <a:pt x="180367" y="114148"/>
                    </a:cubicBezTo>
                    <a:cubicBezTo>
                      <a:pt x="176326" y="114148"/>
                      <a:pt x="175922" y="115727"/>
                      <a:pt x="174710" y="121254"/>
                    </a:cubicBezTo>
                    <a:cubicBezTo>
                      <a:pt x="167840" y="146913"/>
                      <a:pt x="160567" y="170204"/>
                      <a:pt x="143999" y="170204"/>
                    </a:cubicBezTo>
                    <a:cubicBezTo>
                      <a:pt x="133089" y="170204"/>
                      <a:pt x="131877" y="159940"/>
                      <a:pt x="131877" y="152045"/>
                    </a:cubicBezTo>
                    <a:cubicBezTo>
                      <a:pt x="131877" y="143361"/>
                      <a:pt x="132685" y="140202"/>
                      <a:pt x="137130" y="122833"/>
                    </a:cubicBezTo>
                    <a:cubicBezTo>
                      <a:pt x="141575" y="106253"/>
                      <a:pt x="142383" y="102306"/>
                      <a:pt x="146020" y="87305"/>
                    </a:cubicBezTo>
                    <a:lnTo>
                      <a:pt x="160567" y="32038"/>
                    </a:lnTo>
                    <a:cubicBezTo>
                      <a:pt x="163396" y="20985"/>
                      <a:pt x="163396" y="20196"/>
                      <a:pt x="163396" y="18616"/>
                    </a:cubicBezTo>
                    <a:cubicBezTo>
                      <a:pt x="163396" y="11906"/>
                      <a:pt x="158547" y="7958"/>
                      <a:pt x="151677" y="7958"/>
                    </a:cubicBezTo>
                    <a:cubicBezTo>
                      <a:pt x="141979" y="7958"/>
                      <a:pt x="135918" y="16643"/>
                      <a:pt x="134706" y="25327"/>
                    </a:cubicBezTo>
                    <a:close/>
                    <a:moveTo>
                      <a:pt x="108440" y="127570"/>
                    </a:moveTo>
                    <a:cubicBezTo>
                      <a:pt x="106420" y="134676"/>
                      <a:pt x="106420" y="135465"/>
                      <a:pt x="100358" y="142176"/>
                    </a:cubicBezTo>
                    <a:cubicBezTo>
                      <a:pt x="82579" y="163888"/>
                      <a:pt x="66011" y="170204"/>
                      <a:pt x="54697" y="170204"/>
                    </a:cubicBezTo>
                    <a:cubicBezTo>
                      <a:pt x="34493" y="170204"/>
                      <a:pt x="28835" y="148492"/>
                      <a:pt x="28835" y="133097"/>
                    </a:cubicBezTo>
                    <a:cubicBezTo>
                      <a:pt x="28835" y="113359"/>
                      <a:pt x="41766" y="64803"/>
                      <a:pt x="51060" y="46644"/>
                    </a:cubicBezTo>
                    <a:cubicBezTo>
                      <a:pt x="63587" y="23354"/>
                      <a:pt x="81770" y="8747"/>
                      <a:pt x="97934" y="8747"/>
                    </a:cubicBezTo>
                    <a:cubicBezTo>
                      <a:pt x="124199" y="8747"/>
                      <a:pt x="129857" y="41118"/>
                      <a:pt x="129857" y="43486"/>
                    </a:cubicBezTo>
                    <a:cubicBezTo>
                      <a:pt x="129857" y="45855"/>
                      <a:pt x="129048" y="48223"/>
                      <a:pt x="128644" y="50197"/>
                    </a:cubicBezTo>
                    <a:lnTo>
                      <a:pt x="108440" y="127570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E7562FDF-ADFB-B9A9-F505-B7EAA6157565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12494855" y="5283172"/>
                <a:ext cx="202042" cy="228960"/>
              </a:xfrm>
              <a:custGeom>
                <a:avLst/>
                <a:gdLst>
                  <a:gd name="connsiteX0" fmla="*/ 188053 w 202042"/>
                  <a:gd name="connsiteY0" fmla="*/ 122438 h 228960"/>
                  <a:gd name="connsiteX1" fmla="*/ 202196 w 202042"/>
                  <a:gd name="connsiteY1" fmla="*/ 114543 h 228960"/>
                  <a:gd name="connsiteX2" fmla="*/ 188053 w 202042"/>
                  <a:gd name="connsiteY2" fmla="*/ 106648 h 228960"/>
                  <a:gd name="connsiteX3" fmla="*/ 16721 w 202042"/>
                  <a:gd name="connsiteY3" fmla="*/ 106648 h 228960"/>
                  <a:gd name="connsiteX4" fmla="*/ 125016 w 202042"/>
                  <a:gd name="connsiteY4" fmla="*/ 15853 h 228960"/>
                  <a:gd name="connsiteX5" fmla="*/ 188053 w 202042"/>
                  <a:gd name="connsiteY5" fmla="*/ 15853 h 228960"/>
                  <a:gd name="connsiteX6" fmla="*/ 202196 w 202042"/>
                  <a:gd name="connsiteY6" fmla="*/ 7958 h 228960"/>
                  <a:gd name="connsiteX7" fmla="*/ 188053 w 202042"/>
                  <a:gd name="connsiteY7" fmla="*/ 63 h 228960"/>
                  <a:gd name="connsiteX8" fmla="*/ 124207 w 202042"/>
                  <a:gd name="connsiteY8" fmla="*/ 63 h 228960"/>
                  <a:gd name="connsiteX9" fmla="*/ 153 w 202042"/>
                  <a:gd name="connsiteY9" fmla="*/ 114543 h 228960"/>
                  <a:gd name="connsiteX10" fmla="*/ 124207 w 202042"/>
                  <a:gd name="connsiteY10" fmla="*/ 229023 h 228960"/>
                  <a:gd name="connsiteX11" fmla="*/ 188053 w 202042"/>
                  <a:gd name="connsiteY11" fmla="*/ 229023 h 228960"/>
                  <a:gd name="connsiteX12" fmla="*/ 202196 w 202042"/>
                  <a:gd name="connsiteY12" fmla="*/ 221128 h 228960"/>
                  <a:gd name="connsiteX13" fmla="*/ 188053 w 202042"/>
                  <a:gd name="connsiteY13" fmla="*/ 213233 h 228960"/>
                  <a:gd name="connsiteX14" fmla="*/ 125016 w 202042"/>
                  <a:gd name="connsiteY14" fmla="*/ 213233 h 228960"/>
                  <a:gd name="connsiteX15" fmla="*/ 16721 w 202042"/>
                  <a:gd name="connsiteY15" fmla="*/ 122438 h 228960"/>
                  <a:gd name="connsiteX16" fmla="*/ 188053 w 202042"/>
                  <a:gd name="connsiteY16" fmla="*/ 122438 h 22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042" h="228960">
                    <a:moveTo>
                      <a:pt x="188053" y="122438"/>
                    </a:moveTo>
                    <a:cubicBezTo>
                      <a:pt x="194922" y="122438"/>
                      <a:pt x="202196" y="122438"/>
                      <a:pt x="202196" y="114543"/>
                    </a:cubicBezTo>
                    <a:cubicBezTo>
                      <a:pt x="202196" y="106648"/>
                      <a:pt x="194922" y="106648"/>
                      <a:pt x="188053" y="106648"/>
                    </a:cubicBezTo>
                    <a:lnTo>
                      <a:pt x="16721" y="106648"/>
                    </a:lnTo>
                    <a:cubicBezTo>
                      <a:pt x="21570" y="53750"/>
                      <a:pt x="68040" y="15853"/>
                      <a:pt x="125016" y="15853"/>
                    </a:cubicBezTo>
                    <a:lnTo>
                      <a:pt x="188053" y="15853"/>
                    </a:lnTo>
                    <a:cubicBezTo>
                      <a:pt x="194922" y="15853"/>
                      <a:pt x="202196" y="15853"/>
                      <a:pt x="202196" y="7958"/>
                    </a:cubicBezTo>
                    <a:cubicBezTo>
                      <a:pt x="202196" y="63"/>
                      <a:pt x="194922" y="63"/>
                      <a:pt x="188053" y="63"/>
                    </a:cubicBezTo>
                    <a:lnTo>
                      <a:pt x="124207" y="63"/>
                    </a:lnTo>
                    <a:cubicBezTo>
                      <a:pt x="55109" y="63"/>
                      <a:pt x="153" y="51382"/>
                      <a:pt x="153" y="114543"/>
                    </a:cubicBezTo>
                    <a:cubicBezTo>
                      <a:pt x="153" y="177705"/>
                      <a:pt x="55109" y="229023"/>
                      <a:pt x="124207" y="229023"/>
                    </a:cubicBezTo>
                    <a:lnTo>
                      <a:pt x="188053" y="229023"/>
                    </a:lnTo>
                    <a:cubicBezTo>
                      <a:pt x="194922" y="229023"/>
                      <a:pt x="202196" y="229023"/>
                      <a:pt x="202196" y="221128"/>
                    </a:cubicBezTo>
                    <a:cubicBezTo>
                      <a:pt x="202196" y="213233"/>
                      <a:pt x="194922" y="213233"/>
                      <a:pt x="188053" y="213233"/>
                    </a:cubicBezTo>
                    <a:lnTo>
                      <a:pt x="125016" y="213233"/>
                    </a:lnTo>
                    <a:cubicBezTo>
                      <a:pt x="68040" y="213233"/>
                      <a:pt x="21570" y="175336"/>
                      <a:pt x="16721" y="122438"/>
                    </a:cubicBezTo>
                    <a:lnTo>
                      <a:pt x="188053" y="122438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7D80E3EE-B51A-1DC7-EE60-ACE6ACEEBD50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12857092" y="5213694"/>
                <a:ext cx="277202" cy="282647"/>
              </a:xfrm>
              <a:custGeom>
                <a:avLst/>
                <a:gdLst>
                  <a:gd name="connsiteX0" fmla="*/ 58351 w 277202"/>
                  <a:gd name="connsiteY0" fmla="*/ 237313 h 282647"/>
                  <a:gd name="connsiteX1" fmla="*/ 8649 w 277202"/>
                  <a:gd name="connsiteY1" fmla="*/ 270473 h 282647"/>
                  <a:gd name="connsiteX2" fmla="*/ 163 w 277202"/>
                  <a:gd name="connsiteY2" fmla="*/ 278368 h 282647"/>
                  <a:gd name="connsiteX3" fmla="*/ 5416 w 277202"/>
                  <a:gd name="connsiteY3" fmla="*/ 282711 h 282647"/>
                  <a:gd name="connsiteX4" fmla="*/ 40167 w 277202"/>
                  <a:gd name="connsiteY4" fmla="*/ 281526 h 282647"/>
                  <a:gd name="connsiteX5" fmla="*/ 80576 w 277202"/>
                  <a:gd name="connsiteY5" fmla="*/ 282711 h 282647"/>
                  <a:gd name="connsiteX6" fmla="*/ 88253 w 277202"/>
                  <a:gd name="connsiteY6" fmla="*/ 275210 h 282647"/>
                  <a:gd name="connsiteX7" fmla="*/ 81788 w 277202"/>
                  <a:gd name="connsiteY7" fmla="*/ 270473 h 282647"/>
                  <a:gd name="connsiteX8" fmla="*/ 62796 w 277202"/>
                  <a:gd name="connsiteY8" fmla="*/ 256657 h 282647"/>
                  <a:gd name="connsiteX9" fmla="*/ 68453 w 277202"/>
                  <a:gd name="connsiteY9" fmla="*/ 242050 h 282647"/>
                  <a:gd name="connsiteX10" fmla="*/ 99164 w 277202"/>
                  <a:gd name="connsiteY10" fmla="*/ 191521 h 282647"/>
                  <a:gd name="connsiteX11" fmla="*/ 200589 w 277202"/>
                  <a:gd name="connsiteY11" fmla="*/ 191521 h 282647"/>
                  <a:gd name="connsiteX12" fmla="*/ 207054 w 277202"/>
                  <a:gd name="connsiteY12" fmla="*/ 257446 h 282647"/>
                  <a:gd name="connsiteX13" fmla="*/ 177960 w 277202"/>
                  <a:gd name="connsiteY13" fmla="*/ 270473 h 282647"/>
                  <a:gd name="connsiteX14" fmla="*/ 168262 w 277202"/>
                  <a:gd name="connsiteY14" fmla="*/ 278368 h 282647"/>
                  <a:gd name="connsiteX15" fmla="*/ 173919 w 277202"/>
                  <a:gd name="connsiteY15" fmla="*/ 282711 h 282647"/>
                  <a:gd name="connsiteX16" fmla="*/ 224430 w 277202"/>
                  <a:gd name="connsiteY16" fmla="*/ 281526 h 282647"/>
                  <a:gd name="connsiteX17" fmla="*/ 270091 w 277202"/>
                  <a:gd name="connsiteY17" fmla="*/ 282711 h 282647"/>
                  <a:gd name="connsiteX18" fmla="*/ 277365 w 277202"/>
                  <a:gd name="connsiteY18" fmla="*/ 274815 h 282647"/>
                  <a:gd name="connsiteX19" fmla="*/ 268071 w 277202"/>
                  <a:gd name="connsiteY19" fmla="*/ 270473 h 282647"/>
                  <a:gd name="connsiteX20" fmla="*/ 241805 w 277202"/>
                  <a:gd name="connsiteY20" fmla="*/ 256262 h 282647"/>
                  <a:gd name="connsiteX21" fmla="*/ 217156 w 277202"/>
                  <a:gd name="connsiteY21" fmla="*/ 9537 h 282647"/>
                  <a:gd name="connsiteX22" fmla="*/ 209479 w 277202"/>
                  <a:gd name="connsiteY22" fmla="*/ 63 h 282647"/>
                  <a:gd name="connsiteX23" fmla="*/ 198972 w 277202"/>
                  <a:gd name="connsiteY23" fmla="*/ 6774 h 282647"/>
                  <a:gd name="connsiteX24" fmla="*/ 58351 w 277202"/>
                  <a:gd name="connsiteY24" fmla="*/ 237313 h 282647"/>
                  <a:gd name="connsiteX25" fmla="*/ 106841 w 277202"/>
                  <a:gd name="connsiteY25" fmla="*/ 179284 h 282647"/>
                  <a:gd name="connsiteX26" fmla="*/ 186446 w 277202"/>
                  <a:gd name="connsiteY26" fmla="*/ 49013 h 282647"/>
                  <a:gd name="connsiteX27" fmla="*/ 199377 w 277202"/>
                  <a:gd name="connsiteY27" fmla="*/ 179284 h 282647"/>
                  <a:gd name="connsiteX28" fmla="*/ 106841 w 277202"/>
                  <a:gd name="connsiteY28" fmla="*/ 179284 h 282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7202" h="282647">
                    <a:moveTo>
                      <a:pt x="58351" y="237313"/>
                    </a:moveTo>
                    <a:cubicBezTo>
                      <a:pt x="42188" y="263762"/>
                      <a:pt x="26428" y="269289"/>
                      <a:pt x="8649" y="270473"/>
                    </a:cubicBezTo>
                    <a:cubicBezTo>
                      <a:pt x="3800" y="270868"/>
                      <a:pt x="163" y="270868"/>
                      <a:pt x="163" y="278368"/>
                    </a:cubicBezTo>
                    <a:cubicBezTo>
                      <a:pt x="163" y="280737"/>
                      <a:pt x="2183" y="282711"/>
                      <a:pt x="5416" y="282711"/>
                    </a:cubicBezTo>
                    <a:cubicBezTo>
                      <a:pt x="16326" y="282711"/>
                      <a:pt x="28853" y="281526"/>
                      <a:pt x="40167" y="281526"/>
                    </a:cubicBezTo>
                    <a:cubicBezTo>
                      <a:pt x="53502" y="281526"/>
                      <a:pt x="67645" y="282711"/>
                      <a:pt x="80576" y="282711"/>
                    </a:cubicBezTo>
                    <a:cubicBezTo>
                      <a:pt x="83000" y="282711"/>
                      <a:pt x="88253" y="282711"/>
                      <a:pt x="88253" y="275210"/>
                    </a:cubicBezTo>
                    <a:cubicBezTo>
                      <a:pt x="88253" y="270868"/>
                      <a:pt x="84617" y="270473"/>
                      <a:pt x="81788" y="270473"/>
                    </a:cubicBezTo>
                    <a:cubicBezTo>
                      <a:pt x="72494" y="269684"/>
                      <a:pt x="62796" y="266526"/>
                      <a:pt x="62796" y="256657"/>
                    </a:cubicBezTo>
                    <a:cubicBezTo>
                      <a:pt x="62796" y="251919"/>
                      <a:pt x="65220" y="247577"/>
                      <a:pt x="68453" y="242050"/>
                    </a:cubicBezTo>
                    <a:lnTo>
                      <a:pt x="99164" y="191521"/>
                    </a:lnTo>
                    <a:lnTo>
                      <a:pt x="200589" y="191521"/>
                    </a:lnTo>
                    <a:cubicBezTo>
                      <a:pt x="201397" y="199811"/>
                      <a:pt x="207054" y="253498"/>
                      <a:pt x="207054" y="257446"/>
                    </a:cubicBezTo>
                    <a:cubicBezTo>
                      <a:pt x="207054" y="269289"/>
                      <a:pt x="186042" y="270473"/>
                      <a:pt x="177960" y="270473"/>
                    </a:cubicBezTo>
                    <a:cubicBezTo>
                      <a:pt x="172303" y="270473"/>
                      <a:pt x="168262" y="270473"/>
                      <a:pt x="168262" y="278368"/>
                    </a:cubicBezTo>
                    <a:cubicBezTo>
                      <a:pt x="168262" y="282711"/>
                      <a:pt x="173111" y="282711"/>
                      <a:pt x="173919" y="282711"/>
                    </a:cubicBezTo>
                    <a:cubicBezTo>
                      <a:pt x="190487" y="282711"/>
                      <a:pt x="207862" y="281526"/>
                      <a:pt x="224430" y="281526"/>
                    </a:cubicBezTo>
                    <a:cubicBezTo>
                      <a:pt x="234532" y="281526"/>
                      <a:pt x="259989" y="282711"/>
                      <a:pt x="270091" y="282711"/>
                    </a:cubicBezTo>
                    <a:cubicBezTo>
                      <a:pt x="272516" y="282711"/>
                      <a:pt x="277365" y="282711"/>
                      <a:pt x="277365" y="274815"/>
                    </a:cubicBezTo>
                    <a:cubicBezTo>
                      <a:pt x="277365" y="270473"/>
                      <a:pt x="273324" y="270473"/>
                      <a:pt x="268071" y="270473"/>
                    </a:cubicBezTo>
                    <a:cubicBezTo>
                      <a:pt x="243018" y="270473"/>
                      <a:pt x="243018" y="267710"/>
                      <a:pt x="241805" y="256262"/>
                    </a:cubicBezTo>
                    <a:lnTo>
                      <a:pt x="217156" y="9537"/>
                    </a:lnTo>
                    <a:cubicBezTo>
                      <a:pt x="216348" y="1642"/>
                      <a:pt x="216348" y="63"/>
                      <a:pt x="209479" y="63"/>
                    </a:cubicBezTo>
                    <a:cubicBezTo>
                      <a:pt x="203013" y="63"/>
                      <a:pt x="201397" y="2826"/>
                      <a:pt x="198972" y="6774"/>
                    </a:cubicBezTo>
                    <a:lnTo>
                      <a:pt x="58351" y="237313"/>
                    </a:lnTo>
                    <a:close/>
                    <a:moveTo>
                      <a:pt x="106841" y="179284"/>
                    </a:moveTo>
                    <a:lnTo>
                      <a:pt x="186446" y="49013"/>
                    </a:lnTo>
                    <a:lnTo>
                      <a:pt x="199377" y="179284"/>
                    </a:lnTo>
                    <a:lnTo>
                      <a:pt x="106841" y="179284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E69A32F-1E6B-7170-A743-C7FDD0BC5AEF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13180765" y="5454498"/>
                <a:ext cx="47277" cy="118033"/>
              </a:xfrm>
              <a:custGeom>
                <a:avLst/>
                <a:gdLst>
                  <a:gd name="connsiteX0" fmla="*/ 47448 w 47277"/>
                  <a:gd name="connsiteY0" fmla="*/ 41513 h 118033"/>
                  <a:gd name="connsiteX1" fmla="*/ 21587 w 47277"/>
                  <a:gd name="connsiteY1" fmla="*/ 63 h 118033"/>
                  <a:gd name="connsiteX2" fmla="*/ 170 w 47277"/>
                  <a:gd name="connsiteY2" fmla="*/ 20985 h 118033"/>
                  <a:gd name="connsiteX3" fmla="*/ 21587 w 47277"/>
                  <a:gd name="connsiteY3" fmla="*/ 41907 h 118033"/>
                  <a:gd name="connsiteX4" fmla="*/ 35730 w 47277"/>
                  <a:gd name="connsiteY4" fmla="*/ 36775 h 118033"/>
                  <a:gd name="connsiteX5" fmla="*/ 37750 w 47277"/>
                  <a:gd name="connsiteY5" fmla="*/ 35591 h 118033"/>
                  <a:gd name="connsiteX6" fmla="*/ 38558 w 47277"/>
                  <a:gd name="connsiteY6" fmla="*/ 41513 h 118033"/>
                  <a:gd name="connsiteX7" fmla="*/ 11081 w 47277"/>
                  <a:gd name="connsiteY7" fmla="*/ 107437 h 118033"/>
                  <a:gd name="connsiteX8" fmla="*/ 6636 w 47277"/>
                  <a:gd name="connsiteY8" fmla="*/ 113754 h 118033"/>
                  <a:gd name="connsiteX9" fmla="*/ 10676 w 47277"/>
                  <a:gd name="connsiteY9" fmla="*/ 118096 h 118033"/>
                  <a:gd name="connsiteX10" fmla="*/ 47448 w 47277"/>
                  <a:gd name="connsiteY10" fmla="*/ 41513 h 11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277" h="118033">
                    <a:moveTo>
                      <a:pt x="47448" y="41513"/>
                    </a:moveTo>
                    <a:cubicBezTo>
                      <a:pt x="47448" y="15458"/>
                      <a:pt x="37346" y="63"/>
                      <a:pt x="21587" y="63"/>
                    </a:cubicBezTo>
                    <a:cubicBezTo>
                      <a:pt x="8252" y="63"/>
                      <a:pt x="170" y="9932"/>
                      <a:pt x="170" y="20985"/>
                    </a:cubicBezTo>
                    <a:cubicBezTo>
                      <a:pt x="170" y="31644"/>
                      <a:pt x="8252" y="41907"/>
                      <a:pt x="21587" y="41907"/>
                    </a:cubicBezTo>
                    <a:cubicBezTo>
                      <a:pt x="26436" y="41907"/>
                      <a:pt x="31689" y="40328"/>
                      <a:pt x="35730" y="36775"/>
                    </a:cubicBezTo>
                    <a:cubicBezTo>
                      <a:pt x="36942" y="35986"/>
                      <a:pt x="37346" y="35591"/>
                      <a:pt x="37750" y="35591"/>
                    </a:cubicBezTo>
                    <a:cubicBezTo>
                      <a:pt x="38154" y="35591"/>
                      <a:pt x="38558" y="35986"/>
                      <a:pt x="38558" y="41513"/>
                    </a:cubicBezTo>
                    <a:cubicBezTo>
                      <a:pt x="38558" y="70725"/>
                      <a:pt x="24415" y="94410"/>
                      <a:pt x="11081" y="107437"/>
                    </a:cubicBezTo>
                    <a:cubicBezTo>
                      <a:pt x="6636" y="111780"/>
                      <a:pt x="6636" y="112569"/>
                      <a:pt x="6636" y="113754"/>
                    </a:cubicBezTo>
                    <a:cubicBezTo>
                      <a:pt x="6636" y="116517"/>
                      <a:pt x="8656" y="118096"/>
                      <a:pt x="10676" y="118096"/>
                    </a:cubicBezTo>
                    <a:cubicBezTo>
                      <a:pt x="15121" y="118096"/>
                      <a:pt x="47448" y="87699"/>
                      <a:pt x="47448" y="415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52564990-CEA1-B84C-D614-6F9DA3126950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13337324" y="5321859"/>
                <a:ext cx="186283" cy="255409"/>
              </a:xfrm>
              <a:custGeom>
                <a:avLst/>
                <a:gdLst>
                  <a:gd name="connsiteX0" fmla="*/ 184841 w 186283"/>
                  <a:gd name="connsiteY0" fmla="*/ 24143 h 255409"/>
                  <a:gd name="connsiteX1" fmla="*/ 186458 w 186283"/>
                  <a:gd name="connsiteY1" fmla="*/ 15064 h 255409"/>
                  <a:gd name="connsiteX2" fmla="*/ 174739 w 186283"/>
                  <a:gd name="connsiteY2" fmla="*/ 4405 h 255409"/>
                  <a:gd name="connsiteX3" fmla="*/ 160596 w 186283"/>
                  <a:gd name="connsiteY3" fmla="*/ 12695 h 255409"/>
                  <a:gd name="connsiteX4" fmla="*/ 154939 w 186283"/>
                  <a:gd name="connsiteY4" fmla="*/ 34012 h 255409"/>
                  <a:gd name="connsiteX5" fmla="*/ 146857 w 186283"/>
                  <a:gd name="connsiteY5" fmla="*/ 65593 h 255409"/>
                  <a:gd name="connsiteX6" fmla="*/ 128674 w 186283"/>
                  <a:gd name="connsiteY6" fmla="*/ 136650 h 255409"/>
                  <a:gd name="connsiteX7" fmla="*/ 83012 w 186283"/>
                  <a:gd name="connsiteY7" fmla="*/ 170204 h 255409"/>
                  <a:gd name="connsiteX8" fmla="*/ 57959 w 186283"/>
                  <a:gd name="connsiteY8" fmla="*/ 138229 h 255409"/>
                  <a:gd name="connsiteX9" fmla="*/ 78567 w 186283"/>
                  <a:gd name="connsiteY9" fmla="*/ 60856 h 255409"/>
                  <a:gd name="connsiteX10" fmla="*/ 86649 w 186283"/>
                  <a:gd name="connsiteY10" fmla="*/ 32433 h 255409"/>
                  <a:gd name="connsiteX11" fmla="*/ 53514 w 186283"/>
                  <a:gd name="connsiteY11" fmla="*/ 63 h 255409"/>
                  <a:gd name="connsiteX12" fmla="*/ 175 w 186283"/>
                  <a:gd name="connsiteY12" fmla="*/ 60856 h 255409"/>
                  <a:gd name="connsiteX13" fmla="*/ 5024 w 186283"/>
                  <a:gd name="connsiteY13" fmla="*/ 64803 h 255409"/>
                  <a:gd name="connsiteX14" fmla="*/ 11489 w 186283"/>
                  <a:gd name="connsiteY14" fmla="*/ 57698 h 255409"/>
                  <a:gd name="connsiteX15" fmla="*/ 52302 w 186283"/>
                  <a:gd name="connsiteY15" fmla="*/ 8747 h 255409"/>
                  <a:gd name="connsiteX16" fmla="*/ 62404 w 186283"/>
                  <a:gd name="connsiteY16" fmla="*/ 21380 h 255409"/>
                  <a:gd name="connsiteX17" fmla="*/ 55534 w 186283"/>
                  <a:gd name="connsiteY17" fmla="*/ 49013 h 255409"/>
                  <a:gd name="connsiteX18" fmla="*/ 32097 w 186283"/>
                  <a:gd name="connsiteY18" fmla="*/ 131913 h 255409"/>
                  <a:gd name="connsiteX19" fmla="*/ 81396 w 186283"/>
                  <a:gd name="connsiteY19" fmla="*/ 178889 h 255409"/>
                  <a:gd name="connsiteX20" fmla="*/ 122208 w 186283"/>
                  <a:gd name="connsiteY20" fmla="*/ 161125 h 255409"/>
                  <a:gd name="connsiteX21" fmla="*/ 95943 w 186283"/>
                  <a:gd name="connsiteY21" fmla="*/ 221918 h 255409"/>
                  <a:gd name="connsiteX22" fmla="*/ 51493 w 186283"/>
                  <a:gd name="connsiteY22" fmla="*/ 246788 h 255409"/>
                  <a:gd name="connsiteX23" fmla="*/ 20783 w 186283"/>
                  <a:gd name="connsiteY23" fmla="*/ 230208 h 255409"/>
                  <a:gd name="connsiteX24" fmla="*/ 38159 w 186283"/>
                  <a:gd name="connsiteY24" fmla="*/ 225471 h 255409"/>
                  <a:gd name="connsiteX25" fmla="*/ 46240 w 186283"/>
                  <a:gd name="connsiteY25" fmla="*/ 209285 h 255409"/>
                  <a:gd name="connsiteX26" fmla="*/ 31289 w 186283"/>
                  <a:gd name="connsiteY26" fmla="*/ 195469 h 255409"/>
                  <a:gd name="connsiteX27" fmla="*/ 8660 w 186283"/>
                  <a:gd name="connsiteY27" fmla="*/ 221128 h 255409"/>
                  <a:gd name="connsiteX28" fmla="*/ 51493 w 186283"/>
                  <a:gd name="connsiteY28" fmla="*/ 255472 h 255409"/>
                  <a:gd name="connsiteX29" fmla="*/ 146049 w 186283"/>
                  <a:gd name="connsiteY29" fmla="*/ 174941 h 255409"/>
                  <a:gd name="connsiteX30" fmla="*/ 184841 w 186283"/>
                  <a:gd name="connsiteY30" fmla="*/ 24143 h 2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6283" h="255409">
                    <a:moveTo>
                      <a:pt x="184841" y="24143"/>
                    </a:moveTo>
                    <a:cubicBezTo>
                      <a:pt x="186458" y="18616"/>
                      <a:pt x="186458" y="17827"/>
                      <a:pt x="186458" y="15064"/>
                    </a:cubicBezTo>
                    <a:cubicBezTo>
                      <a:pt x="186458" y="7958"/>
                      <a:pt x="180801" y="4405"/>
                      <a:pt x="174739" y="4405"/>
                    </a:cubicBezTo>
                    <a:cubicBezTo>
                      <a:pt x="170698" y="4405"/>
                      <a:pt x="164233" y="6774"/>
                      <a:pt x="160596" y="12695"/>
                    </a:cubicBezTo>
                    <a:cubicBezTo>
                      <a:pt x="159788" y="14669"/>
                      <a:pt x="156555" y="26906"/>
                      <a:pt x="154939" y="34012"/>
                    </a:cubicBezTo>
                    <a:cubicBezTo>
                      <a:pt x="152111" y="44276"/>
                      <a:pt x="149282" y="54934"/>
                      <a:pt x="146857" y="65593"/>
                    </a:cubicBezTo>
                    <a:lnTo>
                      <a:pt x="128674" y="136650"/>
                    </a:lnTo>
                    <a:cubicBezTo>
                      <a:pt x="127057" y="142571"/>
                      <a:pt x="109682" y="170204"/>
                      <a:pt x="83012" y="170204"/>
                    </a:cubicBezTo>
                    <a:cubicBezTo>
                      <a:pt x="62404" y="170204"/>
                      <a:pt x="57959" y="152835"/>
                      <a:pt x="57959" y="138229"/>
                    </a:cubicBezTo>
                    <a:cubicBezTo>
                      <a:pt x="57959" y="120070"/>
                      <a:pt x="64828" y="95595"/>
                      <a:pt x="78567" y="60856"/>
                    </a:cubicBezTo>
                    <a:cubicBezTo>
                      <a:pt x="85032" y="44671"/>
                      <a:pt x="86649" y="40328"/>
                      <a:pt x="86649" y="32433"/>
                    </a:cubicBezTo>
                    <a:cubicBezTo>
                      <a:pt x="86649" y="14669"/>
                      <a:pt x="73718" y="63"/>
                      <a:pt x="53514" y="63"/>
                    </a:cubicBezTo>
                    <a:cubicBezTo>
                      <a:pt x="15126" y="63"/>
                      <a:pt x="175" y="57303"/>
                      <a:pt x="175" y="60856"/>
                    </a:cubicBezTo>
                    <a:cubicBezTo>
                      <a:pt x="175" y="64803"/>
                      <a:pt x="4216" y="64803"/>
                      <a:pt x="5024" y="64803"/>
                    </a:cubicBezTo>
                    <a:cubicBezTo>
                      <a:pt x="9065" y="64803"/>
                      <a:pt x="9469" y="64014"/>
                      <a:pt x="11489" y="57698"/>
                    </a:cubicBezTo>
                    <a:cubicBezTo>
                      <a:pt x="22399" y="20590"/>
                      <a:pt x="38563" y="8747"/>
                      <a:pt x="52302" y="8747"/>
                    </a:cubicBezTo>
                    <a:cubicBezTo>
                      <a:pt x="55534" y="8747"/>
                      <a:pt x="62404" y="8747"/>
                      <a:pt x="62404" y="21380"/>
                    </a:cubicBezTo>
                    <a:cubicBezTo>
                      <a:pt x="62404" y="31249"/>
                      <a:pt x="58363" y="41513"/>
                      <a:pt x="55534" y="49013"/>
                    </a:cubicBezTo>
                    <a:cubicBezTo>
                      <a:pt x="39371" y="90857"/>
                      <a:pt x="32097" y="113359"/>
                      <a:pt x="32097" y="131913"/>
                    </a:cubicBezTo>
                    <a:cubicBezTo>
                      <a:pt x="32097" y="167046"/>
                      <a:pt x="57555" y="178889"/>
                      <a:pt x="81396" y="178889"/>
                    </a:cubicBezTo>
                    <a:cubicBezTo>
                      <a:pt x="97155" y="178889"/>
                      <a:pt x="110894" y="172178"/>
                      <a:pt x="122208" y="161125"/>
                    </a:cubicBezTo>
                    <a:cubicBezTo>
                      <a:pt x="116955" y="181652"/>
                      <a:pt x="112106" y="200995"/>
                      <a:pt x="95943" y="221918"/>
                    </a:cubicBezTo>
                    <a:cubicBezTo>
                      <a:pt x="85437" y="235340"/>
                      <a:pt x="70081" y="246788"/>
                      <a:pt x="51493" y="246788"/>
                    </a:cubicBezTo>
                    <a:cubicBezTo>
                      <a:pt x="45836" y="246788"/>
                      <a:pt x="27652" y="245603"/>
                      <a:pt x="20783" y="230208"/>
                    </a:cubicBezTo>
                    <a:cubicBezTo>
                      <a:pt x="27248" y="230208"/>
                      <a:pt x="32501" y="230208"/>
                      <a:pt x="38159" y="225471"/>
                    </a:cubicBezTo>
                    <a:cubicBezTo>
                      <a:pt x="42199" y="221918"/>
                      <a:pt x="46240" y="216786"/>
                      <a:pt x="46240" y="209285"/>
                    </a:cubicBezTo>
                    <a:cubicBezTo>
                      <a:pt x="46240" y="197048"/>
                      <a:pt x="35330" y="195469"/>
                      <a:pt x="31289" y="195469"/>
                    </a:cubicBezTo>
                    <a:cubicBezTo>
                      <a:pt x="21995" y="195469"/>
                      <a:pt x="8660" y="201785"/>
                      <a:pt x="8660" y="221128"/>
                    </a:cubicBezTo>
                    <a:cubicBezTo>
                      <a:pt x="8660" y="240866"/>
                      <a:pt x="26440" y="255472"/>
                      <a:pt x="51493" y="255472"/>
                    </a:cubicBezTo>
                    <a:cubicBezTo>
                      <a:pt x="93114" y="255472"/>
                      <a:pt x="134735" y="219549"/>
                      <a:pt x="146049" y="174941"/>
                    </a:cubicBezTo>
                    <a:lnTo>
                      <a:pt x="184841" y="24143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FE1FE051-2F04-CA14-901B-8633A838AB3B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13684001" y="5245275"/>
                <a:ext cx="246895" cy="305149"/>
              </a:xfrm>
              <a:custGeom>
                <a:avLst/>
                <a:gdLst>
                  <a:gd name="connsiteX0" fmla="*/ 239401 w 246895"/>
                  <a:gd name="connsiteY0" fmla="*/ 16643 h 305149"/>
                  <a:gd name="connsiteX1" fmla="*/ 247078 w 246895"/>
                  <a:gd name="connsiteY1" fmla="*/ 7958 h 305149"/>
                  <a:gd name="connsiteX2" fmla="*/ 238997 w 246895"/>
                  <a:gd name="connsiteY2" fmla="*/ 63 h 305149"/>
                  <a:gd name="connsiteX3" fmla="*/ 231723 w 246895"/>
                  <a:gd name="connsiteY3" fmla="*/ 2431 h 305149"/>
                  <a:gd name="connsiteX4" fmla="*/ 8264 w 246895"/>
                  <a:gd name="connsiteY4" fmla="*/ 105464 h 305149"/>
                  <a:gd name="connsiteX5" fmla="*/ 183 w 246895"/>
                  <a:gd name="connsiteY5" fmla="*/ 114543 h 305149"/>
                  <a:gd name="connsiteX6" fmla="*/ 8264 w 246895"/>
                  <a:gd name="connsiteY6" fmla="*/ 123228 h 305149"/>
                  <a:gd name="connsiteX7" fmla="*/ 231723 w 246895"/>
                  <a:gd name="connsiteY7" fmla="*/ 225865 h 305149"/>
                  <a:gd name="connsiteX8" fmla="*/ 238997 w 246895"/>
                  <a:gd name="connsiteY8" fmla="*/ 228629 h 305149"/>
                  <a:gd name="connsiteX9" fmla="*/ 247078 w 246895"/>
                  <a:gd name="connsiteY9" fmla="*/ 220733 h 305149"/>
                  <a:gd name="connsiteX10" fmla="*/ 238997 w 246895"/>
                  <a:gd name="connsiteY10" fmla="*/ 212049 h 305149"/>
                  <a:gd name="connsiteX11" fmla="*/ 27256 w 246895"/>
                  <a:gd name="connsiteY11" fmla="*/ 114543 h 305149"/>
                  <a:gd name="connsiteX12" fmla="*/ 239401 w 246895"/>
                  <a:gd name="connsiteY12" fmla="*/ 16643 h 305149"/>
                  <a:gd name="connsiteX13" fmla="*/ 231723 w 246895"/>
                  <a:gd name="connsiteY13" fmla="*/ 302449 h 305149"/>
                  <a:gd name="connsiteX14" fmla="*/ 238997 w 246895"/>
                  <a:gd name="connsiteY14" fmla="*/ 305212 h 305149"/>
                  <a:gd name="connsiteX15" fmla="*/ 247078 w 246895"/>
                  <a:gd name="connsiteY15" fmla="*/ 297317 h 305149"/>
                  <a:gd name="connsiteX16" fmla="*/ 238997 w 246895"/>
                  <a:gd name="connsiteY16" fmla="*/ 288632 h 305149"/>
                  <a:gd name="connsiteX17" fmla="*/ 15942 w 246895"/>
                  <a:gd name="connsiteY17" fmla="*/ 185995 h 305149"/>
                  <a:gd name="connsiteX18" fmla="*/ 8264 w 246895"/>
                  <a:gd name="connsiteY18" fmla="*/ 183231 h 305149"/>
                  <a:gd name="connsiteX19" fmla="*/ 183 w 246895"/>
                  <a:gd name="connsiteY19" fmla="*/ 191126 h 305149"/>
                  <a:gd name="connsiteX20" fmla="*/ 8264 w 246895"/>
                  <a:gd name="connsiteY20" fmla="*/ 199811 h 305149"/>
                  <a:gd name="connsiteX21" fmla="*/ 231723 w 246895"/>
                  <a:gd name="connsiteY21" fmla="*/ 302449 h 30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6895" h="305149">
                    <a:moveTo>
                      <a:pt x="239401" y="16643"/>
                    </a:moveTo>
                    <a:cubicBezTo>
                      <a:pt x="244250" y="14274"/>
                      <a:pt x="247078" y="12300"/>
                      <a:pt x="247078" y="7958"/>
                    </a:cubicBezTo>
                    <a:cubicBezTo>
                      <a:pt x="247078" y="3616"/>
                      <a:pt x="243442" y="63"/>
                      <a:pt x="238997" y="63"/>
                    </a:cubicBezTo>
                    <a:cubicBezTo>
                      <a:pt x="236976" y="63"/>
                      <a:pt x="233340" y="1642"/>
                      <a:pt x="231723" y="2431"/>
                    </a:cubicBezTo>
                    <a:lnTo>
                      <a:pt x="8264" y="105464"/>
                    </a:lnTo>
                    <a:cubicBezTo>
                      <a:pt x="1395" y="108622"/>
                      <a:pt x="183" y="111385"/>
                      <a:pt x="183" y="114543"/>
                    </a:cubicBezTo>
                    <a:cubicBezTo>
                      <a:pt x="183" y="117701"/>
                      <a:pt x="1799" y="120464"/>
                      <a:pt x="8264" y="123228"/>
                    </a:cubicBezTo>
                    <a:lnTo>
                      <a:pt x="231723" y="225865"/>
                    </a:lnTo>
                    <a:cubicBezTo>
                      <a:pt x="236976" y="228629"/>
                      <a:pt x="237785" y="228629"/>
                      <a:pt x="238997" y="228629"/>
                    </a:cubicBezTo>
                    <a:cubicBezTo>
                      <a:pt x="243442" y="228629"/>
                      <a:pt x="247078" y="225076"/>
                      <a:pt x="247078" y="220733"/>
                    </a:cubicBezTo>
                    <a:cubicBezTo>
                      <a:pt x="247078" y="215602"/>
                      <a:pt x="243442" y="214023"/>
                      <a:pt x="238997" y="212049"/>
                    </a:cubicBezTo>
                    <a:lnTo>
                      <a:pt x="27256" y="114543"/>
                    </a:lnTo>
                    <a:lnTo>
                      <a:pt x="239401" y="16643"/>
                    </a:lnTo>
                    <a:close/>
                    <a:moveTo>
                      <a:pt x="231723" y="302449"/>
                    </a:moveTo>
                    <a:cubicBezTo>
                      <a:pt x="236976" y="305212"/>
                      <a:pt x="237785" y="305212"/>
                      <a:pt x="238997" y="305212"/>
                    </a:cubicBezTo>
                    <a:cubicBezTo>
                      <a:pt x="243442" y="305212"/>
                      <a:pt x="247078" y="301659"/>
                      <a:pt x="247078" y="297317"/>
                    </a:cubicBezTo>
                    <a:cubicBezTo>
                      <a:pt x="247078" y="292185"/>
                      <a:pt x="243442" y="290606"/>
                      <a:pt x="238997" y="288632"/>
                    </a:cubicBezTo>
                    <a:lnTo>
                      <a:pt x="15942" y="185995"/>
                    </a:lnTo>
                    <a:cubicBezTo>
                      <a:pt x="10689" y="183231"/>
                      <a:pt x="9881" y="183231"/>
                      <a:pt x="8264" y="183231"/>
                    </a:cubicBezTo>
                    <a:cubicBezTo>
                      <a:pt x="3415" y="183231"/>
                      <a:pt x="183" y="186784"/>
                      <a:pt x="183" y="191126"/>
                    </a:cubicBezTo>
                    <a:cubicBezTo>
                      <a:pt x="183" y="194285"/>
                      <a:pt x="1799" y="197048"/>
                      <a:pt x="8264" y="199811"/>
                    </a:cubicBezTo>
                    <a:lnTo>
                      <a:pt x="231723" y="302449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8B83904-FB35-0D21-4B67-8540A58FA062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14093157" y="5321859"/>
                <a:ext cx="185070" cy="178826"/>
              </a:xfrm>
              <a:custGeom>
                <a:avLst/>
                <a:gdLst>
                  <a:gd name="connsiteX0" fmla="*/ 134753 w 185070"/>
                  <a:gd name="connsiteY0" fmla="*/ 25327 h 178826"/>
                  <a:gd name="connsiteX1" fmla="*/ 97578 w 185070"/>
                  <a:gd name="connsiteY1" fmla="*/ 63 h 178826"/>
                  <a:gd name="connsiteX2" fmla="*/ 193 w 185070"/>
                  <a:gd name="connsiteY2" fmla="*/ 115727 h 178826"/>
                  <a:gd name="connsiteX3" fmla="*/ 53936 w 185070"/>
                  <a:gd name="connsiteY3" fmla="*/ 178889 h 178826"/>
                  <a:gd name="connsiteX4" fmla="*/ 106468 w 185070"/>
                  <a:gd name="connsiteY4" fmla="*/ 149282 h 178826"/>
                  <a:gd name="connsiteX5" fmla="*/ 143239 w 185070"/>
                  <a:gd name="connsiteY5" fmla="*/ 178889 h 178826"/>
                  <a:gd name="connsiteX6" fmla="*/ 173141 w 185070"/>
                  <a:gd name="connsiteY6" fmla="*/ 157177 h 178826"/>
                  <a:gd name="connsiteX7" fmla="*/ 185264 w 185070"/>
                  <a:gd name="connsiteY7" fmla="*/ 118096 h 178826"/>
                  <a:gd name="connsiteX8" fmla="*/ 180415 w 185070"/>
                  <a:gd name="connsiteY8" fmla="*/ 114148 h 178826"/>
                  <a:gd name="connsiteX9" fmla="*/ 174758 w 185070"/>
                  <a:gd name="connsiteY9" fmla="*/ 121254 h 178826"/>
                  <a:gd name="connsiteX10" fmla="*/ 144047 w 185070"/>
                  <a:gd name="connsiteY10" fmla="*/ 170204 h 178826"/>
                  <a:gd name="connsiteX11" fmla="*/ 131925 w 185070"/>
                  <a:gd name="connsiteY11" fmla="*/ 152045 h 178826"/>
                  <a:gd name="connsiteX12" fmla="*/ 137178 w 185070"/>
                  <a:gd name="connsiteY12" fmla="*/ 122833 h 178826"/>
                  <a:gd name="connsiteX13" fmla="*/ 146068 w 185070"/>
                  <a:gd name="connsiteY13" fmla="*/ 87305 h 178826"/>
                  <a:gd name="connsiteX14" fmla="*/ 160615 w 185070"/>
                  <a:gd name="connsiteY14" fmla="*/ 32038 h 178826"/>
                  <a:gd name="connsiteX15" fmla="*/ 163443 w 185070"/>
                  <a:gd name="connsiteY15" fmla="*/ 18616 h 178826"/>
                  <a:gd name="connsiteX16" fmla="*/ 151725 w 185070"/>
                  <a:gd name="connsiteY16" fmla="*/ 7958 h 178826"/>
                  <a:gd name="connsiteX17" fmla="*/ 134753 w 185070"/>
                  <a:gd name="connsiteY17" fmla="*/ 25327 h 178826"/>
                  <a:gd name="connsiteX18" fmla="*/ 108488 w 185070"/>
                  <a:gd name="connsiteY18" fmla="*/ 127570 h 178826"/>
                  <a:gd name="connsiteX19" fmla="*/ 100406 w 185070"/>
                  <a:gd name="connsiteY19" fmla="*/ 142176 h 178826"/>
                  <a:gd name="connsiteX20" fmla="*/ 54745 w 185070"/>
                  <a:gd name="connsiteY20" fmla="*/ 170204 h 178826"/>
                  <a:gd name="connsiteX21" fmla="*/ 28883 w 185070"/>
                  <a:gd name="connsiteY21" fmla="*/ 133097 h 178826"/>
                  <a:gd name="connsiteX22" fmla="*/ 51108 w 185070"/>
                  <a:gd name="connsiteY22" fmla="*/ 46644 h 178826"/>
                  <a:gd name="connsiteX23" fmla="*/ 97982 w 185070"/>
                  <a:gd name="connsiteY23" fmla="*/ 8747 h 178826"/>
                  <a:gd name="connsiteX24" fmla="*/ 129904 w 185070"/>
                  <a:gd name="connsiteY24" fmla="*/ 43486 h 178826"/>
                  <a:gd name="connsiteX25" fmla="*/ 128692 w 185070"/>
                  <a:gd name="connsiteY25" fmla="*/ 50197 h 178826"/>
                  <a:gd name="connsiteX26" fmla="*/ 108488 w 185070"/>
                  <a:gd name="connsiteY26" fmla="*/ 127570 h 17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5070" h="178826">
                    <a:moveTo>
                      <a:pt x="134753" y="25327"/>
                    </a:moveTo>
                    <a:cubicBezTo>
                      <a:pt x="127480" y="10721"/>
                      <a:pt x="115761" y="63"/>
                      <a:pt x="97578" y="63"/>
                    </a:cubicBezTo>
                    <a:cubicBezTo>
                      <a:pt x="50300" y="63"/>
                      <a:pt x="193" y="58092"/>
                      <a:pt x="193" y="115727"/>
                    </a:cubicBezTo>
                    <a:cubicBezTo>
                      <a:pt x="193" y="152835"/>
                      <a:pt x="22418" y="178889"/>
                      <a:pt x="53936" y="178889"/>
                    </a:cubicBezTo>
                    <a:cubicBezTo>
                      <a:pt x="62018" y="178889"/>
                      <a:pt x="82222" y="177310"/>
                      <a:pt x="106468" y="149282"/>
                    </a:cubicBezTo>
                    <a:cubicBezTo>
                      <a:pt x="109700" y="165862"/>
                      <a:pt x="123843" y="178889"/>
                      <a:pt x="143239" y="178889"/>
                    </a:cubicBezTo>
                    <a:cubicBezTo>
                      <a:pt x="157382" y="178889"/>
                      <a:pt x="166676" y="169809"/>
                      <a:pt x="173141" y="157177"/>
                    </a:cubicBezTo>
                    <a:cubicBezTo>
                      <a:pt x="180011" y="142966"/>
                      <a:pt x="185264" y="118885"/>
                      <a:pt x="185264" y="118096"/>
                    </a:cubicBezTo>
                    <a:cubicBezTo>
                      <a:pt x="185264" y="114148"/>
                      <a:pt x="181627" y="114148"/>
                      <a:pt x="180415" y="114148"/>
                    </a:cubicBezTo>
                    <a:cubicBezTo>
                      <a:pt x="176374" y="114148"/>
                      <a:pt x="175970" y="115727"/>
                      <a:pt x="174758" y="121254"/>
                    </a:cubicBezTo>
                    <a:cubicBezTo>
                      <a:pt x="167888" y="146913"/>
                      <a:pt x="160615" y="170204"/>
                      <a:pt x="144047" y="170204"/>
                    </a:cubicBezTo>
                    <a:cubicBezTo>
                      <a:pt x="133137" y="170204"/>
                      <a:pt x="131925" y="159940"/>
                      <a:pt x="131925" y="152045"/>
                    </a:cubicBezTo>
                    <a:cubicBezTo>
                      <a:pt x="131925" y="143361"/>
                      <a:pt x="132733" y="140202"/>
                      <a:pt x="137178" y="122833"/>
                    </a:cubicBezTo>
                    <a:cubicBezTo>
                      <a:pt x="141623" y="106253"/>
                      <a:pt x="142431" y="102306"/>
                      <a:pt x="146068" y="87305"/>
                    </a:cubicBezTo>
                    <a:lnTo>
                      <a:pt x="160615" y="32038"/>
                    </a:lnTo>
                    <a:cubicBezTo>
                      <a:pt x="163443" y="20985"/>
                      <a:pt x="163443" y="20196"/>
                      <a:pt x="163443" y="18616"/>
                    </a:cubicBezTo>
                    <a:cubicBezTo>
                      <a:pt x="163443" y="11906"/>
                      <a:pt x="158594" y="7958"/>
                      <a:pt x="151725" y="7958"/>
                    </a:cubicBezTo>
                    <a:cubicBezTo>
                      <a:pt x="142027" y="7958"/>
                      <a:pt x="135966" y="16643"/>
                      <a:pt x="134753" y="25327"/>
                    </a:cubicBezTo>
                    <a:close/>
                    <a:moveTo>
                      <a:pt x="108488" y="127570"/>
                    </a:moveTo>
                    <a:cubicBezTo>
                      <a:pt x="106468" y="134676"/>
                      <a:pt x="106468" y="135465"/>
                      <a:pt x="100406" y="142176"/>
                    </a:cubicBezTo>
                    <a:cubicBezTo>
                      <a:pt x="82626" y="163888"/>
                      <a:pt x="66059" y="170204"/>
                      <a:pt x="54745" y="170204"/>
                    </a:cubicBezTo>
                    <a:cubicBezTo>
                      <a:pt x="34540" y="170204"/>
                      <a:pt x="28883" y="148492"/>
                      <a:pt x="28883" y="133097"/>
                    </a:cubicBezTo>
                    <a:cubicBezTo>
                      <a:pt x="28883" y="113359"/>
                      <a:pt x="41814" y="64803"/>
                      <a:pt x="51108" y="46644"/>
                    </a:cubicBezTo>
                    <a:cubicBezTo>
                      <a:pt x="63635" y="23354"/>
                      <a:pt x="81818" y="8747"/>
                      <a:pt x="97982" y="8747"/>
                    </a:cubicBezTo>
                    <a:cubicBezTo>
                      <a:pt x="124247" y="8747"/>
                      <a:pt x="129904" y="41118"/>
                      <a:pt x="129904" y="43486"/>
                    </a:cubicBezTo>
                    <a:cubicBezTo>
                      <a:pt x="129904" y="45855"/>
                      <a:pt x="129096" y="48223"/>
                      <a:pt x="128692" y="50197"/>
                    </a:cubicBezTo>
                    <a:lnTo>
                      <a:pt x="108488" y="127570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83B4A643-AA98-63BD-5465-82B419BE4B5D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14319683" y="5200273"/>
                <a:ext cx="143450" cy="394759"/>
              </a:xfrm>
              <a:custGeom>
                <a:avLst/>
                <a:gdLst>
                  <a:gd name="connsiteX0" fmla="*/ 58387 w 143450"/>
                  <a:gd name="connsiteY0" fmla="*/ 342319 h 394759"/>
                  <a:gd name="connsiteX1" fmla="*/ 3835 w 143450"/>
                  <a:gd name="connsiteY1" fmla="*/ 386138 h 394759"/>
                  <a:gd name="connsiteX2" fmla="*/ 199 w 143450"/>
                  <a:gd name="connsiteY2" fmla="*/ 390480 h 394759"/>
                  <a:gd name="connsiteX3" fmla="*/ 8280 w 143450"/>
                  <a:gd name="connsiteY3" fmla="*/ 394822 h 394759"/>
                  <a:gd name="connsiteX4" fmla="*/ 85460 w 143450"/>
                  <a:gd name="connsiteY4" fmla="*/ 345477 h 394759"/>
                  <a:gd name="connsiteX5" fmla="*/ 85460 w 143450"/>
                  <a:gd name="connsiteY5" fmla="*/ 255472 h 394759"/>
                  <a:gd name="connsiteX6" fmla="*/ 101624 w 143450"/>
                  <a:gd name="connsiteY6" fmla="*/ 214417 h 394759"/>
                  <a:gd name="connsiteX7" fmla="*/ 140012 w 143450"/>
                  <a:gd name="connsiteY7" fmla="*/ 201785 h 394759"/>
                  <a:gd name="connsiteX8" fmla="*/ 143649 w 143450"/>
                  <a:gd name="connsiteY8" fmla="*/ 197443 h 394759"/>
                  <a:gd name="connsiteX9" fmla="*/ 137183 w 143450"/>
                  <a:gd name="connsiteY9" fmla="*/ 193100 h 394759"/>
                  <a:gd name="connsiteX10" fmla="*/ 86673 w 143450"/>
                  <a:gd name="connsiteY10" fmla="*/ 157967 h 394759"/>
                  <a:gd name="connsiteX11" fmla="*/ 85460 w 143450"/>
                  <a:gd name="connsiteY11" fmla="*/ 138623 h 394759"/>
                  <a:gd name="connsiteX12" fmla="*/ 85460 w 143450"/>
                  <a:gd name="connsiteY12" fmla="*/ 60461 h 394759"/>
                  <a:gd name="connsiteX13" fmla="*/ 66064 w 143450"/>
                  <a:gd name="connsiteY13" fmla="*/ 16248 h 394759"/>
                  <a:gd name="connsiteX14" fmla="*/ 8280 w 143450"/>
                  <a:gd name="connsiteY14" fmla="*/ 63 h 394759"/>
                  <a:gd name="connsiteX15" fmla="*/ 199 w 143450"/>
                  <a:gd name="connsiteY15" fmla="*/ 4405 h 394759"/>
                  <a:gd name="connsiteX16" fmla="*/ 6664 w 143450"/>
                  <a:gd name="connsiteY16" fmla="*/ 8747 h 394759"/>
                  <a:gd name="connsiteX17" fmla="*/ 57174 w 143450"/>
                  <a:gd name="connsiteY17" fmla="*/ 43092 h 394759"/>
                  <a:gd name="connsiteX18" fmla="*/ 58387 w 143450"/>
                  <a:gd name="connsiteY18" fmla="*/ 61645 h 394759"/>
                  <a:gd name="connsiteX19" fmla="*/ 58387 w 143450"/>
                  <a:gd name="connsiteY19" fmla="*/ 144545 h 394759"/>
                  <a:gd name="connsiteX20" fmla="*/ 74550 w 143450"/>
                  <a:gd name="connsiteY20" fmla="*/ 182047 h 394759"/>
                  <a:gd name="connsiteX21" fmla="*/ 106069 w 143450"/>
                  <a:gd name="connsiteY21" fmla="*/ 197443 h 394759"/>
                  <a:gd name="connsiteX22" fmla="*/ 58387 w 143450"/>
                  <a:gd name="connsiteY22" fmla="*/ 247577 h 394759"/>
                  <a:gd name="connsiteX23" fmla="*/ 58387 w 143450"/>
                  <a:gd name="connsiteY23" fmla="*/ 342319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3450" h="394759">
                    <a:moveTo>
                      <a:pt x="58387" y="342319"/>
                    </a:moveTo>
                    <a:cubicBezTo>
                      <a:pt x="58387" y="358110"/>
                      <a:pt x="47881" y="383374"/>
                      <a:pt x="3835" y="386138"/>
                    </a:cubicBezTo>
                    <a:cubicBezTo>
                      <a:pt x="1815" y="386532"/>
                      <a:pt x="199" y="388112"/>
                      <a:pt x="199" y="390480"/>
                    </a:cubicBezTo>
                    <a:cubicBezTo>
                      <a:pt x="199" y="394822"/>
                      <a:pt x="4643" y="394822"/>
                      <a:pt x="8280" y="394822"/>
                    </a:cubicBezTo>
                    <a:cubicBezTo>
                      <a:pt x="47476" y="394822"/>
                      <a:pt x="85056" y="375479"/>
                      <a:pt x="85460" y="345477"/>
                    </a:cubicBezTo>
                    <a:lnTo>
                      <a:pt x="85460" y="255472"/>
                    </a:lnTo>
                    <a:cubicBezTo>
                      <a:pt x="85460" y="240077"/>
                      <a:pt x="85460" y="227444"/>
                      <a:pt x="101624" y="214417"/>
                    </a:cubicBezTo>
                    <a:cubicBezTo>
                      <a:pt x="115767" y="202969"/>
                      <a:pt x="131122" y="202180"/>
                      <a:pt x="140012" y="201785"/>
                    </a:cubicBezTo>
                    <a:cubicBezTo>
                      <a:pt x="142032" y="201390"/>
                      <a:pt x="143649" y="199811"/>
                      <a:pt x="143649" y="197443"/>
                    </a:cubicBezTo>
                    <a:cubicBezTo>
                      <a:pt x="143649" y="193495"/>
                      <a:pt x="141224" y="193495"/>
                      <a:pt x="137183" y="193100"/>
                    </a:cubicBezTo>
                    <a:cubicBezTo>
                      <a:pt x="110514" y="191521"/>
                      <a:pt x="91118" y="177310"/>
                      <a:pt x="86673" y="157967"/>
                    </a:cubicBezTo>
                    <a:cubicBezTo>
                      <a:pt x="85460" y="153624"/>
                      <a:pt x="85460" y="152835"/>
                      <a:pt x="85460" y="138623"/>
                    </a:cubicBezTo>
                    <a:lnTo>
                      <a:pt x="85460" y="60461"/>
                    </a:lnTo>
                    <a:cubicBezTo>
                      <a:pt x="85460" y="43881"/>
                      <a:pt x="85460" y="31249"/>
                      <a:pt x="66064" y="16248"/>
                    </a:cubicBezTo>
                    <a:cubicBezTo>
                      <a:pt x="49901" y="4010"/>
                      <a:pt x="22019" y="63"/>
                      <a:pt x="8280" y="63"/>
                    </a:cubicBezTo>
                    <a:cubicBezTo>
                      <a:pt x="4643" y="63"/>
                      <a:pt x="199" y="63"/>
                      <a:pt x="199" y="4405"/>
                    </a:cubicBezTo>
                    <a:cubicBezTo>
                      <a:pt x="199" y="8353"/>
                      <a:pt x="2623" y="8353"/>
                      <a:pt x="6664" y="8747"/>
                    </a:cubicBezTo>
                    <a:cubicBezTo>
                      <a:pt x="32121" y="10327"/>
                      <a:pt x="51921" y="22959"/>
                      <a:pt x="57174" y="43092"/>
                    </a:cubicBezTo>
                    <a:cubicBezTo>
                      <a:pt x="58387" y="46644"/>
                      <a:pt x="58387" y="47434"/>
                      <a:pt x="58387" y="61645"/>
                    </a:cubicBezTo>
                    <a:lnTo>
                      <a:pt x="58387" y="144545"/>
                    </a:lnTo>
                    <a:cubicBezTo>
                      <a:pt x="58387" y="162704"/>
                      <a:pt x="61619" y="169415"/>
                      <a:pt x="74550" y="182047"/>
                    </a:cubicBezTo>
                    <a:cubicBezTo>
                      <a:pt x="83036" y="190337"/>
                      <a:pt x="94754" y="194285"/>
                      <a:pt x="106069" y="197443"/>
                    </a:cubicBezTo>
                    <a:cubicBezTo>
                      <a:pt x="72934" y="206522"/>
                      <a:pt x="58387" y="224681"/>
                      <a:pt x="58387" y="247577"/>
                    </a:cubicBezTo>
                    <a:lnTo>
                      <a:pt x="58387" y="342319"/>
                    </a:lnTo>
                    <a:close/>
                  </a:path>
                </a:pathLst>
              </a:custGeom>
              <a:solidFill>
                <a:srgbClr val="000000"/>
              </a:solidFill>
              <a:ln w="40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2B3A4E-04DF-7B19-BD26-1E83E9FEDE54}"/>
              </a:ext>
            </a:extLst>
          </p:cNvPr>
          <p:cNvGrpSpPr/>
          <p:nvPr/>
        </p:nvGrpSpPr>
        <p:grpSpPr>
          <a:xfrm>
            <a:off x="319913" y="3809834"/>
            <a:ext cx="7589817" cy="2556619"/>
            <a:chOff x="319913" y="3809834"/>
            <a:chExt cx="7589817" cy="2556619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FAD3C998-168C-03D0-61DD-69040A6F0EB6}"/>
                </a:ext>
              </a:extLst>
            </p:cNvPr>
            <p:cNvGrpSpPr/>
            <p:nvPr/>
          </p:nvGrpSpPr>
          <p:grpSpPr>
            <a:xfrm>
              <a:off x="319913" y="3809834"/>
              <a:ext cx="7589817" cy="2556619"/>
              <a:chOff x="4257190" y="4154443"/>
              <a:chExt cx="7589817" cy="2556619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6C48B93-465F-AB47-1A29-6EEA2A63F010}"/>
                  </a:ext>
                </a:extLst>
              </p:cNvPr>
              <p:cNvSpPr/>
              <p:nvPr/>
            </p:nvSpPr>
            <p:spPr>
              <a:xfrm>
                <a:off x="4261465" y="4154443"/>
                <a:ext cx="7585542" cy="5326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CA2C89B3-5FE7-41E4-09EB-B2DF5A9BB2AD}"/>
                  </a:ext>
                </a:extLst>
              </p:cNvPr>
              <p:cNvSpPr txBox="1"/>
              <p:nvPr/>
            </p:nvSpPr>
            <p:spPr>
              <a:xfrm>
                <a:off x="4257190" y="4156517"/>
                <a:ext cx="7589817" cy="25545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2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Lemma.</a:t>
                </a:r>
              </a:p>
              <a:p>
                <a:r>
                  <a:rPr lang="en-GB" sz="3200" b="1">
                    <a:cs typeface="Courier New" panose="02070309020205020404" pitchFamily="49" charset="0"/>
                  </a:rPr>
                  <a:t>                                 is join-preserving monad:</a:t>
                </a:r>
              </a:p>
              <a:p>
                <a:endParaRPr lang="en-GB" sz="32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sz="32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sz="32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8" name="Group 337" descr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(-)\colon \Powerset S \to \Powerset S $&#10;&#10;\end{document}&#10;" title="IguanaTex Vector Display">
              <a:extLst>
                <a:ext uri="{FF2B5EF4-FFF2-40B4-BE49-F238E27FC236}">
                  <a16:creationId xmlns:a16="http://schemas.microsoft.com/office/drawing/2014/main" id="{D24BB900-A5BF-0A48-46C0-C2E6E51D3F74}"/>
                </a:ext>
              </a:extLst>
            </p:cNvPr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>
            <a:xfrm>
              <a:off x="469623" y="4443291"/>
              <a:ext cx="2805242" cy="394759"/>
              <a:chOff x="7515954" y="6976484"/>
              <a:chExt cx="2805242" cy="394759"/>
            </a:xfrm>
          </p:grpSpPr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05DE7E63-31C8-0D82-FE9D-1768D295222A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515954" y="6998985"/>
                <a:ext cx="188001" cy="350151"/>
              </a:xfrm>
              <a:custGeom>
                <a:avLst/>
                <a:gdLst>
                  <a:gd name="connsiteX0" fmla="*/ 102146 w 188001"/>
                  <a:gd name="connsiteY0" fmla="*/ 54540 h 350151"/>
                  <a:gd name="connsiteX1" fmla="*/ 133210 w 188001"/>
                  <a:gd name="connsiteY1" fmla="*/ 88094 h 350151"/>
                  <a:gd name="connsiteX2" fmla="*/ 183236 w 188001"/>
                  <a:gd name="connsiteY2" fmla="*/ 110201 h 350151"/>
                  <a:gd name="connsiteX3" fmla="*/ 188078 w 188001"/>
                  <a:gd name="connsiteY3" fmla="*/ 102700 h 350151"/>
                  <a:gd name="connsiteX4" fmla="*/ 178799 w 188001"/>
                  <a:gd name="connsiteY4" fmla="*/ 93226 h 350151"/>
                  <a:gd name="connsiteX5" fmla="*/ 126352 w 188001"/>
                  <a:gd name="connsiteY5" fmla="*/ 61645 h 350151"/>
                  <a:gd name="connsiteX6" fmla="*/ 98515 w 188001"/>
                  <a:gd name="connsiteY6" fmla="*/ 3616 h 350151"/>
                  <a:gd name="connsiteX7" fmla="*/ 94077 w 188001"/>
                  <a:gd name="connsiteY7" fmla="*/ 63 h 350151"/>
                  <a:gd name="connsiteX8" fmla="*/ 89236 w 188001"/>
                  <a:gd name="connsiteY8" fmla="*/ 7168 h 350151"/>
                  <a:gd name="connsiteX9" fmla="*/ 6935 w 188001"/>
                  <a:gd name="connsiteY9" fmla="*/ 94016 h 350151"/>
                  <a:gd name="connsiteX10" fmla="*/ 77 w 188001"/>
                  <a:gd name="connsiteY10" fmla="*/ 102700 h 350151"/>
                  <a:gd name="connsiteX11" fmla="*/ 4918 w 188001"/>
                  <a:gd name="connsiteY11" fmla="*/ 110201 h 350151"/>
                  <a:gd name="connsiteX12" fmla="*/ 52927 w 188001"/>
                  <a:gd name="connsiteY12" fmla="*/ 89673 h 350151"/>
                  <a:gd name="connsiteX13" fmla="*/ 86009 w 188001"/>
                  <a:gd name="connsiteY13" fmla="*/ 54540 h 350151"/>
                  <a:gd name="connsiteX14" fmla="*/ 86009 w 188001"/>
                  <a:gd name="connsiteY14" fmla="*/ 336003 h 350151"/>
                  <a:gd name="connsiteX15" fmla="*/ 94077 w 188001"/>
                  <a:gd name="connsiteY15" fmla="*/ 350215 h 350151"/>
                  <a:gd name="connsiteX16" fmla="*/ 102146 w 188001"/>
                  <a:gd name="connsiteY16" fmla="*/ 336003 h 350151"/>
                  <a:gd name="connsiteX17" fmla="*/ 102146 w 188001"/>
                  <a:gd name="connsiteY17" fmla="*/ 54540 h 35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8001" h="350151">
                    <a:moveTo>
                      <a:pt x="102146" y="54540"/>
                    </a:moveTo>
                    <a:cubicBezTo>
                      <a:pt x="111828" y="69540"/>
                      <a:pt x="123125" y="80594"/>
                      <a:pt x="133210" y="88094"/>
                    </a:cubicBezTo>
                    <a:cubicBezTo>
                      <a:pt x="157820" y="106253"/>
                      <a:pt x="182430" y="110201"/>
                      <a:pt x="183236" y="110201"/>
                    </a:cubicBezTo>
                    <a:cubicBezTo>
                      <a:pt x="188078" y="110201"/>
                      <a:pt x="188078" y="105858"/>
                      <a:pt x="188078" y="102700"/>
                    </a:cubicBezTo>
                    <a:cubicBezTo>
                      <a:pt x="188078" y="96384"/>
                      <a:pt x="187674" y="95989"/>
                      <a:pt x="178799" y="93226"/>
                    </a:cubicBezTo>
                    <a:cubicBezTo>
                      <a:pt x="151365" y="85726"/>
                      <a:pt x="135631" y="71514"/>
                      <a:pt x="126352" y="61645"/>
                    </a:cubicBezTo>
                    <a:cubicBezTo>
                      <a:pt x="105777" y="39934"/>
                      <a:pt x="100936" y="16248"/>
                      <a:pt x="98515" y="3616"/>
                    </a:cubicBezTo>
                    <a:cubicBezTo>
                      <a:pt x="98112" y="1642"/>
                      <a:pt x="96498" y="63"/>
                      <a:pt x="94077" y="63"/>
                    </a:cubicBezTo>
                    <a:cubicBezTo>
                      <a:pt x="90446" y="63"/>
                      <a:pt x="90043" y="2431"/>
                      <a:pt x="89236" y="7168"/>
                    </a:cubicBezTo>
                    <a:cubicBezTo>
                      <a:pt x="79957" y="50987"/>
                      <a:pt x="51313" y="81778"/>
                      <a:pt x="6935" y="94016"/>
                    </a:cubicBezTo>
                    <a:cubicBezTo>
                      <a:pt x="884" y="95989"/>
                      <a:pt x="77" y="95989"/>
                      <a:pt x="77" y="102700"/>
                    </a:cubicBezTo>
                    <a:cubicBezTo>
                      <a:pt x="77" y="105858"/>
                      <a:pt x="77" y="110201"/>
                      <a:pt x="4918" y="110201"/>
                    </a:cubicBezTo>
                    <a:cubicBezTo>
                      <a:pt x="6128" y="110201"/>
                      <a:pt x="29931" y="105858"/>
                      <a:pt x="52927" y="89673"/>
                    </a:cubicBezTo>
                    <a:cubicBezTo>
                      <a:pt x="66240" y="79804"/>
                      <a:pt x="77133" y="67961"/>
                      <a:pt x="86009" y="54540"/>
                    </a:cubicBezTo>
                    <a:lnTo>
                      <a:pt x="86009" y="336003"/>
                    </a:lnTo>
                    <a:cubicBezTo>
                      <a:pt x="86009" y="343109"/>
                      <a:pt x="86009" y="350215"/>
                      <a:pt x="94077" y="350215"/>
                    </a:cubicBezTo>
                    <a:cubicBezTo>
                      <a:pt x="102146" y="350215"/>
                      <a:pt x="102146" y="343109"/>
                      <a:pt x="102146" y="336003"/>
                    </a:cubicBezTo>
                    <a:lnTo>
                      <a:pt x="102146" y="54540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79369F2C-955C-CFEB-AB2D-366E1E8B15D9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83516" y="6976484"/>
                <a:ext cx="93597" cy="394759"/>
              </a:xfrm>
              <a:custGeom>
                <a:avLst/>
                <a:gdLst>
                  <a:gd name="connsiteX0" fmla="*/ 93677 w 93597"/>
                  <a:gd name="connsiteY0" fmla="*/ 390875 h 394759"/>
                  <a:gd name="connsiteX1" fmla="*/ 86819 w 93597"/>
                  <a:gd name="connsiteY1" fmla="*/ 382190 h 394759"/>
                  <a:gd name="connsiteX2" fmla="*/ 23479 w 93597"/>
                  <a:gd name="connsiteY2" fmla="*/ 197443 h 394759"/>
                  <a:gd name="connsiteX3" fmla="*/ 88432 w 93597"/>
                  <a:gd name="connsiteY3" fmla="*/ 10721 h 394759"/>
                  <a:gd name="connsiteX4" fmla="*/ 93677 w 93597"/>
                  <a:gd name="connsiteY4" fmla="*/ 4010 h 394759"/>
                  <a:gd name="connsiteX5" fmla="*/ 89643 w 93597"/>
                  <a:gd name="connsiteY5" fmla="*/ 63 h 394759"/>
                  <a:gd name="connsiteX6" fmla="*/ 25497 w 93597"/>
                  <a:gd name="connsiteY6" fmla="*/ 77041 h 394759"/>
                  <a:gd name="connsiteX7" fmla="*/ 80 w 93597"/>
                  <a:gd name="connsiteY7" fmla="*/ 197443 h 394759"/>
                  <a:gd name="connsiteX8" fmla="*/ 26707 w 93597"/>
                  <a:gd name="connsiteY8" fmla="*/ 320608 h 394759"/>
                  <a:gd name="connsiteX9" fmla="*/ 89643 w 93597"/>
                  <a:gd name="connsiteY9" fmla="*/ 394822 h 394759"/>
                  <a:gd name="connsiteX10" fmla="*/ 93677 w 93597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597" h="394759">
                    <a:moveTo>
                      <a:pt x="93677" y="390875"/>
                    </a:moveTo>
                    <a:cubicBezTo>
                      <a:pt x="93677" y="389691"/>
                      <a:pt x="93677" y="388901"/>
                      <a:pt x="86819" y="382190"/>
                    </a:cubicBezTo>
                    <a:cubicBezTo>
                      <a:pt x="36389" y="332450"/>
                      <a:pt x="23479" y="257841"/>
                      <a:pt x="23479" y="197443"/>
                    </a:cubicBezTo>
                    <a:cubicBezTo>
                      <a:pt x="23479" y="128754"/>
                      <a:pt x="38810" y="60066"/>
                      <a:pt x="88432" y="10721"/>
                    </a:cubicBezTo>
                    <a:cubicBezTo>
                      <a:pt x="93677" y="5984"/>
                      <a:pt x="93677" y="5195"/>
                      <a:pt x="93677" y="4010"/>
                    </a:cubicBezTo>
                    <a:cubicBezTo>
                      <a:pt x="93677" y="1247"/>
                      <a:pt x="92063" y="63"/>
                      <a:pt x="89643" y="63"/>
                    </a:cubicBezTo>
                    <a:cubicBezTo>
                      <a:pt x="85608" y="63"/>
                      <a:pt x="49299" y="26906"/>
                      <a:pt x="25497" y="77041"/>
                    </a:cubicBezTo>
                    <a:cubicBezTo>
                      <a:pt x="4921" y="120464"/>
                      <a:pt x="80" y="164283"/>
                      <a:pt x="80" y="197443"/>
                    </a:cubicBezTo>
                    <a:cubicBezTo>
                      <a:pt x="80" y="228234"/>
                      <a:pt x="4518" y="276000"/>
                      <a:pt x="26707" y="320608"/>
                    </a:cubicBezTo>
                    <a:cubicBezTo>
                      <a:pt x="50913" y="369163"/>
                      <a:pt x="85608" y="394822"/>
                      <a:pt x="89643" y="394822"/>
                    </a:cubicBezTo>
                    <a:cubicBezTo>
                      <a:pt x="92063" y="394822"/>
                      <a:pt x="93677" y="393638"/>
                      <a:pt x="93677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C0B285D5-54A0-F18A-9F17-E3CE232A7DF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833953" y="7165968"/>
                <a:ext cx="246499" cy="15790"/>
              </a:xfrm>
              <a:custGeom>
                <a:avLst/>
                <a:gdLst>
                  <a:gd name="connsiteX0" fmla="*/ 232463 w 246499"/>
                  <a:gd name="connsiteY0" fmla="*/ 15853 h 15790"/>
                  <a:gd name="connsiteX1" fmla="*/ 246583 w 246499"/>
                  <a:gd name="connsiteY1" fmla="*/ 7958 h 15790"/>
                  <a:gd name="connsiteX2" fmla="*/ 232463 w 246499"/>
                  <a:gd name="connsiteY2" fmla="*/ 63 h 15790"/>
                  <a:gd name="connsiteX3" fmla="*/ 14204 w 246499"/>
                  <a:gd name="connsiteY3" fmla="*/ 63 h 15790"/>
                  <a:gd name="connsiteX4" fmla="*/ 84 w 246499"/>
                  <a:gd name="connsiteY4" fmla="*/ 7958 h 15790"/>
                  <a:gd name="connsiteX5" fmla="*/ 14204 w 246499"/>
                  <a:gd name="connsiteY5" fmla="*/ 15853 h 15790"/>
                  <a:gd name="connsiteX6" fmla="*/ 232463 w 246499"/>
                  <a:gd name="connsiteY6" fmla="*/ 15853 h 1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99" h="15790">
                    <a:moveTo>
                      <a:pt x="232463" y="15853"/>
                    </a:moveTo>
                    <a:cubicBezTo>
                      <a:pt x="239321" y="15853"/>
                      <a:pt x="246583" y="15853"/>
                      <a:pt x="246583" y="7958"/>
                    </a:cubicBezTo>
                    <a:cubicBezTo>
                      <a:pt x="246583" y="63"/>
                      <a:pt x="239321" y="63"/>
                      <a:pt x="232463" y="63"/>
                    </a:cubicBezTo>
                    <a:lnTo>
                      <a:pt x="14204" y="63"/>
                    </a:lnTo>
                    <a:cubicBezTo>
                      <a:pt x="7346" y="63"/>
                      <a:pt x="84" y="63"/>
                      <a:pt x="84" y="7958"/>
                    </a:cubicBezTo>
                    <a:cubicBezTo>
                      <a:pt x="84" y="15853"/>
                      <a:pt x="7346" y="15853"/>
                      <a:pt x="14204" y="15853"/>
                    </a:cubicBezTo>
                    <a:lnTo>
                      <a:pt x="232463" y="15853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A843FDF-DC39-6911-0311-F5D82C87FAAC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8137249" y="6976484"/>
                <a:ext cx="93597" cy="394759"/>
              </a:xfrm>
              <a:custGeom>
                <a:avLst/>
                <a:gdLst>
                  <a:gd name="connsiteX0" fmla="*/ 93689 w 93597"/>
                  <a:gd name="connsiteY0" fmla="*/ 197443 h 394759"/>
                  <a:gd name="connsiteX1" fmla="*/ 67062 w 93597"/>
                  <a:gd name="connsiteY1" fmla="*/ 74278 h 394759"/>
                  <a:gd name="connsiteX2" fmla="*/ 4126 w 93597"/>
                  <a:gd name="connsiteY2" fmla="*/ 63 h 394759"/>
                  <a:gd name="connsiteX3" fmla="*/ 92 w 93597"/>
                  <a:gd name="connsiteY3" fmla="*/ 4010 h 394759"/>
                  <a:gd name="connsiteX4" fmla="*/ 7757 w 93597"/>
                  <a:gd name="connsiteY4" fmla="*/ 13090 h 394759"/>
                  <a:gd name="connsiteX5" fmla="*/ 70289 w 93597"/>
                  <a:gd name="connsiteY5" fmla="*/ 197443 h 394759"/>
                  <a:gd name="connsiteX6" fmla="*/ 5336 w 93597"/>
                  <a:gd name="connsiteY6" fmla="*/ 384164 h 394759"/>
                  <a:gd name="connsiteX7" fmla="*/ 92 w 93597"/>
                  <a:gd name="connsiteY7" fmla="*/ 390875 h 394759"/>
                  <a:gd name="connsiteX8" fmla="*/ 4126 w 93597"/>
                  <a:gd name="connsiteY8" fmla="*/ 394822 h 394759"/>
                  <a:gd name="connsiteX9" fmla="*/ 68272 w 93597"/>
                  <a:gd name="connsiteY9" fmla="*/ 317844 h 394759"/>
                  <a:gd name="connsiteX10" fmla="*/ 93689 w 93597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597" h="394759">
                    <a:moveTo>
                      <a:pt x="93689" y="197443"/>
                    </a:moveTo>
                    <a:cubicBezTo>
                      <a:pt x="93689" y="166651"/>
                      <a:pt x="89251" y="118885"/>
                      <a:pt x="67062" y="74278"/>
                    </a:cubicBezTo>
                    <a:cubicBezTo>
                      <a:pt x="42856" y="25722"/>
                      <a:pt x="8160" y="63"/>
                      <a:pt x="4126" y="63"/>
                    </a:cubicBezTo>
                    <a:cubicBezTo>
                      <a:pt x="1705" y="63"/>
                      <a:pt x="92" y="1642"/>
                      <a:pt x="92" y="4010"/>
                    </a:cubicBezTo>
                    <a:cubicBezTo>
                      <a:pt x="92" y="5195"/>
                      <a:pt x="92" y="5984"/>
                      <a:pt x="7757" y="13090"/>
                    </a:cubicBezTo>
                    <a:cubicBezTo>
                      <a:pt x="47294" y="52171"/>
                      <a:pt x="70289" y="114938"/>
                      <a:pt x="70289" y="197443"/>
                    </a:cubicBezTo>
                    <a:cubicBezTo>
                      <a:pt x="70289" y="264946"/>
                      <a:pt x="55362" y="334424"/>
                      <a:pt x="5336" y="384164"/>
                    </a:cubicBezTo>
                    <a:cubicBezTo>
                      <a:pt x="92" y="388901"/>
                      <a:pt x="92" y="389691"/>
                      <a:pt x="92" y="390875"/>
                    </a:cubicBezTo>
                    <a:cubicBezTo>
                      <a:pt x="92" y="393243"/>
                      <a:pt x="1705" y="394822"/>
                      <a:pt x="4126" y="394822"/>
                    </a:cubicBezTo>
                    <a:cubicBezTo>
                      <a:pt x="8160" y="394822"/>
                      <a:pt x="44470" y="367979"/>
                      <a:pt x="68272" y="317844"/>
                    </a:cubicBezTo>
                    <a:cubicBezTo>
                      <a:pt x="88848" y="274421"/>
                      <a:pt x="93689" y="230602"/>
                      <a:pt x="93689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E46CD7CA-ED28-8DC2-0B86-DBE9603C9D02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8350666" y="7102412"/>
                <a:ext cx="42764" cy="170141"/>
              </a:xfrm>
              <a:custGeom>
                <a:avLst/>
                <a:gdLst>
                  <a:gd name="connsiteX0" fmla="*/ 42861 w 42764"/>
                  <a:gd name="connsiteY0" fmla="*/ 20985 h 170141"/>
                  <a:gd name="connsiteX1" fmla="*/ 21479 w 42764"/>
                  <a:gd name="connsiteY1" fmla="*/ 63 h 170141"/>
                  <a:gd name="connsiteX2" fmla="*/ 97 w 42764"/>
                  <a:gd name="connsiteY2" fmla="*/ 20985 h 170141"/>
                  <a:gd name="connsiteX3" fmla="*/ 21479 w 42764"/>
                  <a:gd name="connsiteY3" fmla="*/ 41907 h 170141"/>
                  <a:gd name="connsiteX4" fmla="*/ 42861 w 42764"/>
                  <a:gd name="connsiteY4" fmla="*/ 20985 h 170141"/>
                  <a:gd name="connsiteX5" fmla="*/ 42861 w 42764"/>
                  <a:gd name="connsiteY5" fmla="*/ 149282 h 170141"/>
                  <a:gd name="connsiteX6" fmla="*/ 21479 w 42764"/>
                  <a:gd name="connsiteY6" fmla="*/ 128360 h 170141"/>
                  <a:gd name="connsiteX7" fmla="*/ 97 w 42764"/>
                  <a:gd name="connsiteY7" fmla="*/ 149282 h 170141"/>
                  <a:gd name="connsiteX8" fmla="*/ 21479 w 42764"/>
                  <a:gd name="connsiteY8" fmla="*/ 170204 h 170141"/>
                  <a:gd name="connsiteX9" fmla="*/ 42861 w 42764"/>
                  <a:gd name="connsiteY9" fmla="*/ 149282 h 1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64" h="170141">
                    <a:moveTo>
                      <a:pt x="42861" y="20985"/>
                    </a:moveTo>
                    <a:cubicBezTo>
                      <a:pt x="42861" y="9537"/>
                      <a:pt x="33178" y="63"/>
                      <a:pt x="21479" y="63"/>
                    </a:cubicBezTo>
                    <a:cubicBezTo>
                      <a:pt x="9779" y="63"/>
                      <a:pt x="97" y="9537"/>
                      <a:pt x="97" y="20985"/>
                    </a:cubicBezTo>
                    <a:cubicBezTo>
                      <a:pt x="97" y="32433"/>
                      <a:pt x="9779" y="41907"/>
                      <a:pt x="21479" y="41907"/>
                    </a:cubicBezTo>
                    <a:cubicBezTo>
                      <a:pt x="33178" y="41907"/>
                      <a:pt x="42861" y="32433"/>
                      <a:pt x="42861" y="20985"/>
                    </a:cubicBezTo>
                    <a:close/>
                    <a:moveTo>
                      <a:pt x="42861" y="149282"/>
                    </a:moveTo>
                    <a:cubicBezTo>
                      <a:pt x="42861" y="137834"/>
                      <a:pt x="33178" y="128360"/>
                      <a:pt x="21479" y="128360"/>
                    </a:cubicBezTo>
                    <a:cubicBezTo>
                      <a:pt x="9779" y="128360"/>
                      <a:pt x="97" y="137834"/>
                      <a:pt x="97" y="149282"/>
                    </a:cubicBezTo>
                    <a:cubicBezTo>
                      <a:pt x="97" y="160730"/>
                      <a:pt x="9779" y="170204"/>
                      <a:pt x="21479" y="170204"/>
                    </a:cubicBezTo>
                    <a:cubicBezTo>
                      <a:pt x="33178" y="170204"/>
                      <a:pt x="42861" y="160730"/>
                      <a:pt x="42861" y="14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1A5DDF40-EA70-D4C5-12C3-18387DF3C73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8647500" y="6992274"/>
                <a:ext cx="239640" cy="284621"/>
              </a:xfrm>
              <a:custGeom>
                <a:avLst/>
                <a:gdLst>
                  <a:gd name="connsiteX0" fmla="*/ 131624 w 239640"/>
                  <a:gd name="connsiteY0" fmla="*/ 154019 h 284621"/>
                  <a:gd name="connsiteX1" fmla="*/ 131624 w 239640"/>
                  <a:gd name="connsiteY1" fmla="*/ 21775 h 284621"/>
                  <a:gd name="connsiteX2" fmla="*/ 194560 w 239640"/>
                  <a:gd name="connsiteY2" fmla="*/ 37565 h 284621"/>
                  <a:gd name="connsiteX3" fmla="*/ 212312 w 239640"/>
                  <a:gd name="connsiteY3" fmla="*/ 79804 h 284621"/>
                  <a:gd name="connsiteX4" fmla="*/ 192140 w 239640"/>
                  <a:gd name="connsiteY4" fmla="*/ 134676 h 284621"/>
                  <a:gd name="connsiteX5" fmla="*/ 131624 w 239640"/>
                  <a:gd name="connsiteY5" fmla="*/ 154019 h 284621"/>
                  <a:gd name="connsiteX6" fmla="*/ 106208 w 239640"/>
                  <a:gd name="connsiteY6" fmla="*/ 9932 h 284621"/>
                  <a:gd name="connsiteX7" fmla="*/ 104 w 239640"/>
                  <a:gd name="connsiteY7" fmla="*/ 85726 h 284621"/>
                  <a:gd name="connsiteX8" fmla="*/ 16242 w 239640"/>
                  <a:gd name="connsiteY8" fmla="*/ 113359 h 284621"/>
                  <a:gd name="connsiteX9" fmla="*/ 31976 w 239640"/>
                  <a:gd name="connsiteY9" fmla="*/ 95200 h 284621"/>
                  <a:gd name="connsiteX10" fmla="*/ 25924 w 239640"/>
                  <a:gd name="connsiteY10" fmla="*/ 68356 h 284621"/>
                  <a:gd name="connsiteX11" fmla="*/ 42465 w 239640"/>
                  <a:gd name="connsiteY11" fmla="*/ 37960 h 284621"/>
                  <a:gd name="connsiteX12" fmla="*/ 106208 w 239640"/>
                  <a:gd name="connsiteY12" fmla="*/ 21775 h 284621"/>
                  <a:gd name="connsiteX13" fmla="*/ 106208 w 239640"/>
                  <a:gd name="connsiteY13" fmla="*/ 183626 h 284621"/>
                  <a:gd name="connsiteX14" fmla="*/ 64251 w 239640"/>
                  <a:gd name="connsiteY14" fmla="*/ 272052 h 284621"/>
                  <a:gd name="connsiteX15" fmla="*/ 29555 w 239640"/>
                  <a:gd name="connsiteY15" fmla="*/ 229023 h 284621"/>
                  <a:gd name="connsiteX16" fmla="*/ 11804 w 239640"/>
                  <a:gd name="connsiteY16" fmla="*/ 247182 h 284621"/>
                  <a:gd name="connsiteX17" fmla="*/ 54568 w 239640"/>
                  <a:gd name="connsiteY17" fmla="*/ 284684 h 284621"/>
                  <a:gd name="connsiteX18" fmla="*/ 104594 w 239640"/>
                  <a:gd name="connsiteY18" fmla="*/ 263762 h 284621"/>
                  <a:gd name="connsiteX19" fmla="*/ 131624 w 239640"/>
                  <a:gd name="connsiteY19" fmla="*/ 165862 h 284621"/>
                  <a:gd name="connsiteX20" fmla="*/ 239745 w 239640"/>
                  <a:gd name="connsiteY20" fmla="*/ 77041 h 284621"/>
                  <a:gd name="connsiteX21" fmla="*/ 132835 w 239640"/>
                  <a:gd name="connsiteY21" fmla="*/ 9142 h 284621"/>
                  <a:gd name="connsiteX22" fmla="*/ 132835 w 239640"/>
                  <a:gd name="connsiteY22" fmla="*/ 1247 h 284621"/>
                  <a:gd name="connsiteX23" fmla="*/ 129607 w 239640"/>
                  <a:gd name="connsiteY23" fmla="*/ 63 h 284621"/>
                  <a:gd name="connsiteX24" fmla="*/ 106208 w 239640"/>
                  <a:gd name="connsiteY24" fmla="*/ 9932 h 284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9640" h="284621">
                    <a:moveTo>
                      <a:pt x="131624" y="154019"/>
                    </a:moveTo>
                    <a:lnTo>
                      <a:pt x="131624" y="21775"/>
                    </a:lnTo>
                    <a:cubicBezTo>
                      <a:pt x="153007" y="21775"/>
                      <a:pt x="179230" y="22959"/>
                      <a:pt x="194560" y="37565"/>
                    </a:cubicBezTo>
                    <a:cubicBezTo>
                      <a:pt x="205857" y="48618"/>
                      <a:pt x="212312" y="64409"/>
                      <a:pt x="212312" y="79804"/>
                    </a:cubicBezTo>
                    <a:cubicBezTo>
                      <a:pt x="212312" y="99937"/>
                      <a:pt x="206663" y="120464"/>
                      <a:pt x="192140" y="134676"/>
                    </a:cubicBezTo>
                    <a:cubicBezTo>
                      <a:pt x="176406" y="150071"/>
                      <a:pt x="153410" y="154019"/>
                      <a:pt x="131624" y="154019"/>
                    </a:cubicBezTo>
                    <a:close/>
                    <a:moveTo>
                      <a:pt x="106208" y="9932"/>
                    </a:moveTo>
                    <a:cubicBezTo>
                      <a:pt x="53761" y="9932"/>
                      <a:pt x="104" y="35986"/>
                      <a:pt x="104" y="85726"/>
                    </a:cubicBezTo>
                    <a:cubicBezTo>
                      <a:pt x="104" y="96779"/>
                      <a:pt x="1718" y="113359"/>
                      <a:pt x="16242" y="113359"/>
                    </a:cubicBezTo>
                    <a:cubicBezTo>
                      <a:pt x="26328" y="113359"/>
                      <a:pt x="31976" y="104674"/>
                      <a:pt x="31976" y="95200"/>
                    </a:cubicBezTo>
                    <a:cubicBezTo>
                      <a:pt x="31976" y="88094"/>
                      <a:pt x="25924" y="76646"/>
                      <a:pt x="25924" y="68356"/>
                    </a:cubicBezTo>
                    <a:cubicBezTo>
                      <a:pt x="25924" y="56908"/>
                      <a:pt x="34396" y="46250"/>
                      <a:pt x="42465" y="37960"/>
                    </a:cubicBezTo>
                    <a:cubicBezTo>
                      <a:pt x="58603" y="22169"/>
                      <a:pt x="96122" y="21775"/>
                      <a:pt x="106208" y="21775"/>
                    </a:cubicBezTo>
                    <a:lnTo>
                      <a:pt x="106208" y="183626"/>
                    </a:lnTo>
                    <a:cubicBezTo>
                      <a:pt x="106208" y="219944"/>
                      <a:pt x="100156" y="272052"/>
                      <a:pt x="64251" y="272052"/>
                    </a:cubicBezTo>
                    <a:cubicBezTo>
                      <a:pt x="30766" y="272052"/>
                      <a:pt x="57796" y="229023"/>
                      <a:pt x="29555" y="229023"/>
                    </a:cubicBezTo>
                    <a:cubicBezTo>
                      <a:pt x="17856" y="229023"/>
                      <a:pt x="11804" y="238103"/>
                      <a:pt x="11804" y="247182"/>
                    </a:cubicBezTo>
                    <a:cubicBezTo>
                      <a:pt x="11804" y="272052"/>
                      <a:pt x="33186" y="284684"/>
                      <a:pt x="54568" y="284684"/>
                    </a:cubicBezTo>
                    <a:cubicBezTo>
                      <a:pt x="73530" y="284684"/>
                      <a:pt x="90877" y="277184"/>
                      <a:pt x="104594" y="263762"/>
                    </a:cubicBezTo>
                    <a:cubicBezTo>
                      <a:pt x="129204" y="239682"/>
                      <a:pt x="131624" y="199416"/>
                      <a:pt x="131624" y="165862"/>
                    </a:cubicBezTo>
                    <a:cubicBezTo>
                      <a:pt x="185281" y="165862"/>
                      <a:pt x="239745" y="136255"/>
                      <a:pt x="239745" y="77041"/>
                    </a:cubicBezTo>
                    <a:cubicBezTo>
                      <a:pt x="239745" y="29275"/>
                      <a:pt x="200209" y="9142"/>
                      <a:pt x="132835" y="9142"/>
                    </a:cubicBezTo>
                    <a:lnTo>
                      <a:pt x="132835" y="1247"/>
                    </a:lnTo>
                    <a:lnTo>
                      <a:pt x="129607" y="63"/>
                    </a:lnTo>
                    <a:lnTo>
                      <a:pt x="106208" y="9932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90D7A318-6E46-9F94-BD1B-731AB286B60E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8917243" y="6994248"/>
                <a:ext cx="239237" cy="286990"/>
              </a:xfrm>
              <a:custGeom>
                <a:avLst/>
                <a:gdLst>
                  <a:gd name="connsiteX0" fmla="*/ 239348 w 239237"/>
                  <a:gd name="connsiteY0" fmla="*/ 4010 h 286990"/>
                  <a:gd name="connsiteX1" fmla="*/ 234911 w 239237"/>
                  <a:gd name="connsiteY1" fmla="*/ 63 h 286990"/>
                  <a:gd name="connsiteX2" fmla="*/ 227649 w 239237"/>
                  <a:gd name="connsiteY2" fmla="*/ 5984 h 286990"/>
                  <a:gd name="connsiteX3" fmla="*/ 208284 w 239237"/>
                  <a:gd name="connsiteY3" fmla="*/ 28485 h 286990"/>
                  <a:gd name="connsiteX4" fmla="*/ 150592 w 239237"/>
                  <a:gd name="connsiteY4" fmla="*/ 63 h 286990"/>
                  <a:gd name="connsiteX5" fmla="*/ 50944 w 239237"/>
                  <a:gd name="connsiteY5" fmla="*/ 93226 h 286990"/>
                  <a:gd name="connsiteX6" fmla="*/ 92901 w 239237"/>
                  <a:gd name="connsiteY6" fmla="*/ 149282 h 286990"/>
                  <a:gd name="connsiteX7" fmla="*/ 136069 w 239237"/>
                  <a:gd name="connsiteY7" fmla="*/ 160335 h 286990"/>
                  <a:gd name="connsiteX8" fmla="*/ 173185 w 239237"/>
                  <a:gd name="connsiteY8" fmla="*/ 202180 h 286990"/>
                  <a:gd name="connsiteX9" fmla="*/ 100566 w 239237"/>
                  <a:gd name="connsiteY9" fmla="*/ 274815 h 286990"/>
                  <a:gd name="connsiteX10" fmla="*/ 29965 w 239237"/>
                  <a:gd name="connsiteY10" fmla="*/ 217181 h 286990"/>
                  <a:gd name="connsiteX11" fmla="*/ 32386 w 239237"/>
                  <a:gd name="connsiteY11" fmla="*/ 195864 h 286990"/>
                  <a:gd name="connsiteX12" fmla="*/ 33193 w 239237"/>
                  <a:gd name="connsiteY12" fmla="*/ 193100 h 286990"/>
                  <a:gd name="connsiteX13" fmla="*/ 28351 w 239237"/>
                  <a:gd name="connsiteY13" fmla="*/ 188758 h 286990"/>
                  <a:gd name="connsiteX14" fmla="*/ 24317 w 239237"/>
                  <a:gd name="connsiteY14" fmla="*/ 190337 h 286990"/>
                  <a:gd name="connsiteX15" fmla="*/ 111 w 239237"/>
                  <a:gd name="connsiteY15" fmla="*/ 283105 h 286990"/>
                  <a:gd name="connsiteX16" fmla="*/ 4549 w 239237"/>
                  <a:gd name="connsiteY16" fmla="*/ 287053 h 286990"/>
                  <a:gd name="connsiteX17" fmla="*/ 11811 w 239237"/>
                  <a:gd name="connsiteY17" fmla="*/ 281132 h 286990"/>
                  <a:gd name="connsiteX18" fmla="*/ 31579 w 239237"/>
                  <a:gd name="connsiteY18" fmla="*/ 258630 h 286990"/>
                  <a:gd name="connsiteX19" fmla="*/ 99760 w 239237"/>
                  <a:gd name="connsiteY19" fmla="*/ 287053 h 286990"/>
                  <a:gd name="connsiteX20" fmla="*/ 202232 w 239237"/>
                  <a:gd name="connsiteY20" fmla="*/ 185600 h 286990"/>
                  <a:gd name="connsiteX21" fmla="*/ 182464 w 239237"/>
                  <a:gd name="connsiteY21" fmla="*/ 139413 h 286990"/>
                  <a:gd name="connsiteX22" fmla="*/ 131228 w 239237"/>
                  <a:gd name="connsiteY22" fmla="*/ 119675 h 286990"/>
                  <a:gd name="connsiteX23" fmla="*/ 104197 w 239237"/>
                  <a:gd name="connsiteY23" fmla="*/ 112569 h 286990"/>
                  <a:gd name="connsiteX24" fmla="*/ 79588 w 239237"/>
                  <a:gd name="connsiteY24" fmla="*/ 76646 h 286990"/>
                  <a:gd name="connsiteX25" fmla="*/ 150189 w 239237"/>
                  <a:gd name="connsiteY25" fmla="*/ 11116 h 286990"/>
                  <a:gd name="connsiteX26" fmla="*/ 208284 w 239237"/>
                  <a:gd name="connsiteY26" fmla="*/ 72304 h 286990"/>
                  <a:gd name="connsiteX27" fmla="*/ 206670 w 239237"/>
                  <a:gd name="connsiteY27" fmla="*/ 94410 h 286990"/>
                  <a:gd name="connsiteX28" fmla="*/ 211511 w 239237"/>
                  <a:gd name="connsiteY28" fmla="*/ 98358 h 286990"/>
                  <a:gd name="connsiteX29" fmla="*/ 217563 w 239237"/>
                  <a:gd name="connsiteY29" fmla="*/ 90463 h 286990"/>
                  <a:gd name="connsiteX30" fmla="*/ 239348 w 239237"/>
                  <a:gd name="connsiteY30" fmla="*/ 4010 h 2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9237" h="286990">
                    <a:moveTo>
                      <a:pt x="239348" y="4010"/>
                    </a:moveTo>
                    <a:cubicBezTo>
                      <a:pt x="239348" y="2826"/>
                      <a:pt x="238542" y="63"/>
                      <a:pt x="234911" y="63"/>
                    </a:cubicBezTo>
                    <a:cubicBezTo>
                      <a:pt x="232893" y="63"/>
                      <a:pt x="232490" y="458"/>
                      <a:pt x="227649" y="5984"/>
                    </a:cubicBezTo>
                    <a:lnTo>
                      <a:pt x="208284" y="28485"/>
                    </a:lnTo>
                    <a:cubicBezTo>
                      <a:pt x="197794" y="9932"/>
                      <a:pt x="176816" y="63"/>
                      <a:pt x="150592" y="63"/>
                    </a:cubicBezTo>
                    <a:cubicBezTo>
                      <a:pt x="99356" y="63"/>
                      <a:pt x="50944" y="45460"/>
                      <a:pt x="50944" y="93226"/>
                    </a:cubicBezTo>
                    <a:cubicBezTo>
                      <a:pt x="50944" y="125202"/>
                      <a:pt x="72326" y="143361"/>
                      <a:pt x="92901" y="149282"/>
                    </a:cubicBezTo>
                    <a:lnTo>
                      <a:pt x="136069" y="160335"/>
                    </a:lnTo>
                    <a:cubicBezTo>
                      <a:pt x="150996" y="163888"/>
                      <a:pt x="173185" y="169809"/>
                      <a:pt x="173185" y="202180"/>
                    </a:cubicBezTo>
                    <a:cubicBezTo>
                      <a:pt x="173185" y="237708"/>
                      <a:pt x="140103" y="274815"/>
                      <a:pt x="100566" y="274815"/>
                    </a:cubicBezTo>
                    <a:cubicBezTo>
                      <a:pt x="74747" y="274815"/>
                      <a:pt x="29965" y="266131"/>
                      <a:pt x="29965" y="217181"/>
                    </a:cubicBezTo>
                    <a:cubicBezTo>
                      <a:pt x="29965" y="207706"/>
                      <a:pt x="31982" y="198232"/>
                      <a:pt x="32386" y="195864"/>
                    </a:cubicBezTo>
                    <a:cubicBezTo>
                      <a:pt x="32789" y="194285"/>
                      <a:pt x="33193" y="193890"/>
                      <a:pt x="33193" y="193100"/>
                    </a:cubicBezTo>
                    <a:cubicBezTo>
                      <a:pt x="33193" y="189153"/>
                      <a:pt x="30369" y="188758"/>
                      <a:pt x="28351" y="188758"/>
                    </a:cubicBezTo>
                    <a:cubicBezTo>
                      <a:pt x="26334" y="188758"/>
                      <a:pt x="25527" y="189153"/>
                      <a:pt x="24317" y="190337"/>
                    </a:cubicBezTo>
                    <a:cubicBezTo>
                      <a:pt x="22703" y="191916"/>
                      <a:pt x="111" y="281921"/>
                      <a:pt x="111" y="283105"/>
                    </a:cubicBezTo>
                    <a:cubicBezTo>
                      <a:pt x="111" y="285474"/>
                      <a:pt x="2128" y="287053"/>
                      <a:pt x="4549" y="287053"/>
                    </a:cubicBezTo>
                    <a:cubicBezTo>
                      <a:pt x="6566" y="287053"/>
                      <a:pt x="6969" y="286658"/>
                      <a:pt x="11811" y="281132"/>
                    </a:cubicBezTo>
                    <a:lnTo>
                      <a:pt x="31579" y="258630"/>
                    </a:lnTo>
                    <a:cubicBezTo>
                      <a:pt x="48927" y="281526"/>
                      <a:pt x="76360" y="287053"/>
                      <a:pt x="99760" y="287053"/>
                    </a:cubicBezTo>
                    <a:cubicBezTo>
                      <a:pt x="154627" y="287053"/>
                      <a:pt x="202232" y="234550"/>
                      <a:pt x="202232" y="185600"/>
                    </a:cubicBezTo>
                    <a:cubicBezTo>
                      <a:pt x="202232" y="158361"/>
                      <a:pt x="188515" y="144940"/>
                      <a:pt x="182464" y="139413"/>
                    </a:cubicBezTo>
                    <a:cubicBezTo>
                      <a:pt x="173185" y="130333"/>
                      <a:pt x="167133" y="128754"/>
                      <a:pt x="131228" y="119675"/>
                    </a:cubicBezTo>
                    <a:cubicBezTo>
                      <a:pt x="122352" y="117306"/>
                      <a:pt x="107828" y="113359"/>
                      <a:pt x="104197" y="112569"/>
                    </a:cubicBezTo>
                    <a:cubicBezTo>
                      <a:pt x="93305" y="109016"/>
                      <a:pt x="79588" y="97568"/>
                      <a:pt x="79588" y="76646"/>
                    </a:cubicBezTo>
                    <a:cubicBezTo>
                      <a:pt x="79588" y="44671"/>
                      <a:pt x="111863" y="11116"/>
                      <a:pt x="150189" y="11116"/>
                    </a:cubicBezTo>
                    <a:cubicBezTo>
                      <a:pt x="183674" y="11116"/>
                      <a:pt x="208284" y="28091"/>
                      <a:pt x="208284" y="72304"/>
                    </a:cubicBezTo>
                    <a:cubicBezTo>
                      <a:pt x="208284" y="84936"/>
                      <a:pt x="206670" y="92042"/>
                      <a:pt x="206670" y="94410"/>
                    </a:cubicBezTo>
                    <a:cubicBezTo>
                      <a:pt x="206670" y="94805"/>
                      <a:pt x="206670" y="98358"/>
                      <a:pt x="211511" y="98358"/>
                    </a:cubicBezTo>
                    <a:cubicBezTo>
                      <a:pt x="215546" y="98358"/>
                      <a:pt x="215949" y="97174"/>
                      <a:pt x="217563" y="90463"/>
                    </a:cubicBezTo>
                    <a:lnTo>
                      <a:pt x="239348" y="4010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386E0114-2D71-CE2E-5DD3-FC98C5575827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9301154" y="7070831"/>
                <a:ext cx="358250" cy="206064"/>
              </a:xfrm>
              <a:custGeom>
                <a:avLst/>
                <a:gdLst>
                  <a:gd name="connsiteX0" fmla="*/ 314397 w 358250"/>
                  <a:gd name="connsiteY0" fmla="*/ 110990 h 206064"/>
                  <a:gd name="connsiteX1" fmla="*/ 278088 w 358250"/>
                  <a:gd name="connsiteY1" fmla="*/ 148887 h 206064"/>
                  <a:gd name="connsiteX2" fmla="*/ 256706 w 358250"/>
                  <a:gd name="connsiteY2" fmla="*/ 201390 h 206064"/>
                  <a:gd name="connsiteX3" fmla="*/ 264774 w 358250"/>
                  <a:gd name="connsiteY3" fmla="*/ 206127 h 206064"/>
                  <a:gd name="connsiteX4" fmla="*/ 273650 w 358250"/>
                  <a:gd name="connsiteY4" fmla="*/ 198232 h 206064"/>
                  <a:gd name="connsiteX5" fmla="*/ 352320 w 358250"/>
                  <a:gd name="connsiteY5" fmla="*/ 108227 h 206064"/>
                  <a:gd name="connsiteX6" fmla="*/ 358371 w 358250"/>
                  <a:gd name="connsiteY6" fmla="*/ 103095 h 206064"/>
                  <a:gd name="connsiteX7" fmla="*/ 355144 w 358250"/>
                  <a:gd name="connsiteY7" fmla="*/ 98753 h 206064"/>
                  <a:gd name="connsiteX8" fmla="*/ 273246 w 358250"/>
                  <a:gd name="connsiteY8" fmla="*/ 5984 h 206064"/>
                  <a:gd name="connsiteX9" fmla="*/ 264774 w 358250"/>
                  <a:gd name="connsiteY9" fmla="*/ 63 h 206064"/>
                  <a:gd name="connsiteX10" fmla="*/ 256706 w 358250"/>
                  <a:gd name="connsiteY10" fmla="*/ 4800 h 206064"/>
                  <a:gd name="connsiteX11" fmla="*/ 277281 w 358250"/>
                  <a:gd name="connsiteY11" fmla="*/ 56908 h 206064"/>
                  <a:gd name="connsiteX12" fmla="*/ 314397 w 358250"/>
                  <a:gd name="connsiteY12" fmla="*/ 95200 h 206064"/>
                  <a:gd name="connsiteX13" fmla="*/ 14644 w 358250"/>
                  <a:gd name="connsiteY13" fmla="*/ 95200 h 206064"/>
                  <a:gd name="connsiteX14" fmla="*/ 120 w 358250"/>
                  <a:gd name="connsiteY14" fmla="*/ 103095 h 206064"/>
                  <a:gd name="connsiteX15" fmla="*/ 14644 w 358250"/>
                  <a:gd name="connsiteY15" fmla="*/ 110990 h 206064"/>
                  <a:gd name="connsiteX16" fmla="*/ 314397 w 358250"/>
                  <a:gd name="connsiteY16" fmla="*/ 110990 h 20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8250" h="206064">
                    <a:moveTo>
                      <a:pt x="314397" y="110990"/>
                    </a:moveTo>
                    <a:cubicBezTo>
                      <a:pt x="292208" y="127570"/>
                      <a:pt x="281315" y="143755"/>
                      <a:pt x="278088" y="148887"/>
                    </a:cubicBezTo>
                    <a:cubicBezTo>
                      <a:pt x="259933" y="176126"/>
                      <a:pt x="256706" y="200995"/>
                      <a:pt x="256706" y="201390"/>
                    </a:cubicBezTo>
                    <a:cubicBezTo>
                      <a:pt x="256706" y="206127"/>
                      <a:pt x="261547" y="206127"/>
                      <a:pt x="264774" y="206127"/>
                    </a:cubicBezTo>
                    <a:cubicBezTo>
                      <a:pt x="271633" y="206127"/>
                      <a:pt x="272036" y="205338"/>
                      <a:pt x="273650" y="198232"/>
                    </a:cubicBezTo>
                    <a:cubicBezTo>
                      <a:pt x="282929" y="159546"/>
                      <a:pt x="306732" y="126386"/>
                      <a:pt x="352320" y="108227"/>
                    </a:cubicBezTo>
                    <a:cubicBezTo>
                      <a:pt x="357161" y="106648"/>
                      <a:pt x="358371" y="105858"/>
                      <a:pt x="358371" y="103095"/>
                    </a:cubicBezTo>
                    <a:cubicBezTo>
                      <a:pt x="358371" y="100332"/>
                      <a:pt x="355951" y="99147"/>
                      <a:pt x="355144" y="98753"/>
                    </a:cubicBezTo>
                    <a:cubicBezTo>
                      <a:pt x="337393" y="92042"/>
                      <a:pt x="288577" y="72304"/>
                      <a:pt x="273246" y="5984"/>
                    </a:cubicBezTo>
                    <a:cubicBezTo>
                      <a:pt x="272036" y="1247"/>
                      <a:pt x="271633" y="63"/>
                      <a:pt x="264774" y="63"/>
                    </a:cubicBezTo>
                    <a:cubicBezTo>
                      <a:pt x="261547" y="63"/>
                      <a:pt x="256706" y="63"/>
                      <a:pt x="256706" y="4800"/>
                    </a:cubicBezTo>
                    <a:cubicBezTo>
                      <a:pt x="256706" y="5589"/>
                      <a:pt x="260336" y="30459"/>
                      <a:pt x="277281" y="56908"/>
                    </a:cubicBezTo>
                    <a:cubicBezTo>
                      <a:pt x="285349" y="68751"/>
                      <a:pt x="297049" y="82568"/>
                      <a:pt x="314397" y="95200"/>
                    </a:cubicBezTo>
                    <a:lnTo>
                      <a:pt x="14644" y="95200"/>
                    </a:lnTo>
                    <a:cubicBezTo>
                      <a:pt x="7382" y="95200"/>
                      <a:pt x="120" y="95200"/>
                      <a:pt x="120" y="103095"/>
                    </a:cubicBezTo>
                    <a:cubicBezTo>
                      <a:pt x="120" y="110990"/>
                      <a:pt x="7382" y="110990"/>
                      <a:pt x="14644" y="110990"/>
                    </a:cubicBezTo>
                    <a:lnTo>
                      <a:pt x="314397" y="110990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BF8EF282-0B82-5953-2270-1C8FCBE8379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9812216" y="6992274"/>
                <a:ext cx="239640" cy="284621"/>
              </a:xfrm>
              <a:custGeom>
                <a:avLst/>
                <a:gdLst>
                  <a:gd name="connsiteX0" fmla="*/ 131653 w 239640"/>
                  <a:gd name="connsiteY0" fmla="*/ 154019 h 284621"/>
                  <a:gd name="connsiteX1" fmla="*/ 131653 w 239640"/>
                  <a:gd name="connsiteY1" fmla="*/ 21775 h 284621"/>
                  <a:gd name="connsiteX2" fmla="*/ 194589 w 239640"/>
                  <a:gd name="connsiteY2" fmla="*/ 37565 h 284621"/>
                  <a:gd name="connsiteX3" fmla="*/ 212340 w 239640"/>
                  <a:gd name="connsiteY3" fmla="*/ 79804 h 284621"/>
                  <a:gd name="connsiteX4" fmla="*/ 192169 w 239640"/>
                  <a:gd name="connsiteY4" fmla="*/ 134676 h 284621"/>
                  <a:gd name="connsiteX5" fmla="*/ 131653 w 239640"/>
                  <a:gd name="connsiteY5" fmla="*/ 154019 h 284621"/>
                  <a:gd name="connsiteX6" fmla="*/ 106237 w 239640"/>
                  <a:gd name="connsiteY6" fmla="*/ 9932 h 284621"/>
                  <a:gd name="connsiteX7" fmla="*/ 133 w 239640"/>
                  <a:gd name="connsiteY7" fmla="*/ 85726 h 284621"/>
                  <a:gd name="connsiteX8" fmla="*/ 16271 w 239640"/>
                  <a:gd name="connsiteY8" fmla="*/ 113359 h 284621"/>
                  <a:gd name="connsiteX9" fmla="*/ 32005 w 239640"/>
                  <a:gd name="connsiteY9" fmla="*/ 95200 h 284621"/>
                  <a:gd name="connsiteX10" fmla="*/ 25953 w 239640"/>
                  <a:gd name="connsiteY10" fmla="*/ 68356 h 284621"/>
                  <a:gd name="connsiteX11" fmla="*/ 42494 w 239640"/>
                  <a:gd name="connsiteY11" fmla="*/ 37960 h 284621"/>
                  <a:gd name="connsiteX12" fmla="*/ 106237 w 239640"/>
                  <a:gd name="connsiteY12" fmla="*/ 21775 h 284621"/>
                  <a:gd name="connsiteX13" fmla="*/ 106237 w 239640"/>
                  <a:gd name="connsiteY13" fmla="*/ 183626 h 284621"/>
                  <a:gd name="connsiteX14" fmla="*/ 64279 w 239640"/>
                  <a:gd name="connsiteY14" fmla="*/ 272052 h 284621"/>
                  <a:gd name="connsiteX15" fmla="*/ 29584 w 239640"/>
                  <a:gd name="connsiteY15" fmla="*/ 229023 h 284621"/>
                  <a:gd name="connsiteX16" fmla="*/ 11833 w 239640"/>
                  <a:gd name="connsiteY16" fmla="*/ 247182 h 284621"/>
                  <a:gd name="connsiteX17" fmla="*/ 54597 w 239640"/>
                  <a:gd name="connsiteY17" fmla="*/ 284684 h 284621"/>
                  <a:gd name="connsiteX18" fmla="*/ 104623 w 239640"/>
                  <a:gd name="connsiteY18" fmla="*/ 263762 h 284621"/>
                  <a:gd name="connsiteX19" fmla="*/ 131653 w 239640"/>
                  <a:gd name="connsiteY19" fmla="*/ 165862 h 284621"/>
                  <a:gd name="connsiteX20" fmla="*/ 239774 w 239640"/>
                  <a:gd name="connsiteY20" fmla="*/ 77041 h 284621"/>
                  <a:gd name="connsiteX21" fmla="*/ 132864 w 239640"/>
                  <a:gd name="connsiteY21" fmla="*/ 9142 h 284621"/>
                  <a:gd name="connsiteX22" fmla="*/ 132864 w 239640"/>
                  <a:gd name="connsiteY22" fmla="*/ 1247 h 284621"/>
                  <a:gd name="connsiteX23" fmla="*/ 129636 w 239640"/>
                  <a:gd name="connsiteY23" fmla="*/ 63 h 284621"/>
                  <a:gd name="connsiteX24" fmla="*/ 106237 w 239640"/>
                  <a:gd name="connsiteY24" fmla="*/ 9932 h 284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9640" h="284621">
                    <a:moveTo>
                      <a:pt x="131653" y="154019"/>
                    </a:moveTo>
                    <a:lnTo>
                      <a:pt x="131653" y="21775"/>
                    </a:lnTo>
                    <a:cubicBezTo>
                      <a:pt x="153035" y="21775"/>
                      <a:pt x="179259" y="22959"/>
                      <a:pt x="194589" y="37565"/>
                    </a:cubicBezTo>
                    <a:cubicBezTo>
                      <a:pt x="205885" y="48618"/>
                      <a:pt x="212340" y="64409"/>
                      <a:pt x="212340" y="79804"/>
                    </a:cubicBezTo>
                    <a:cubicBezTo>
                      <a:pt x="212340" y="99937"/>
                      <a:pt x="206692" y="120464"/>
                      <a:pt x="192169" y="134676"/>
                    </a:cubicBezTo>
                    <a:cubicBezTo>
                      <a:pt x="176435" y="150071"/>
                      <a:pt x="153439" y="154019"/>
                      <a:pt x="131653" y="154019"/>
                    </a:cubicBezTo>
                    <a:close/>
                    <a:moveTo>
                      <a:pt x="106237" y="9932"/>
                    </a:moveTo>
                    <a:cubicBezTo>
                      <a:pt x="53790" y="9932"/>
                      <a:pt x="133" y="35986"/>
                      <a:pt x="133" y="85726"/>
                    </a:cubicBezTo>
                    <a:cubicBezTo>
                      <a:pt x="133" y="96779"/>
                      <a:pt x="1747" y="113359"/>
                      <a:pt x="16271" y="113359"/>
                    </a:cubicBezTo>
                    <a:cubicBezTo>
                      <a:pt x="26356" y="113359"/>
                      <a:pt x="32005" y="104674"/>
                      <a:pt x="32005" y="95200"/>
                    </a:cubicBezTo>
                    <a:cubicBezTo>
                      <a:pt x="32005" y="88094"/>
                      <a:pt x="25953" y="76646"/>
                      <a:pt x="25953" y="68356"/>
                    </a:cubicBezTo>
                    <a:cubicBezTo>
                      <a:pt x="25953" y="56908"/>
                      <a:pt x="34425" y="46250"/>
                      <a:pt x="42494" y="37960"/>
                    </a:cubicBezTo>
                    <a:cubicBezTo>
                      <a:pt x="58631" y="22169"/>
                      <a:pt x="96151" y="21775"/>
                      <a:pt x="106237" y="21775"/>
                    </a:cubicBezTo>
                    <a:lnTo>
                      <a:pt x="106237" y="183626"/>
                    </a:lnTo>
                    <a:cubicBezTo>
                      <a:pt x="106237" y="219944"/>
                      <a:pt x="100185" y="272052"/>
                      <a:pt x="64279" y="272052"/>
                    </a:cubicBezTo>
                    <a:cubicBezTo>
                      <a:pt x="30794" y="272052"/>
                      <a:pt x="57824" y="229023"/>
                      <a:pt x="29584" y="229023"/>
                    </a:cubicBezTo>
                    <a:cubicBezTo>
                      <a:pt x="17884" y="229023"/>
                      <a:pt x="11833" y="238103"/>
                      <a:pt x="11833" y="247182"/>
                    </a:cubicBezTo>
                    <a:cubicBezTo>
                      <a:pt x="11833" y="272052"/>
                      <a:pt x="33215" y="284684"/>
                      <a:pt x="54597" y="284684"/>
                    </a:cubicBezTo>
                    <a:cubicBezTo>
                      <a:pt x="73558" y="284684"/>
                      <a:pt x="90906" y="277184"/>
                      <a:pt x="104623" y="263762"/>
                    </a:cubicBezTo>
                    <a:cubicBezTo>
                      <a:pt x="129233" y="239682"/>
                      <a:pt x="131653" y="199416"/>
                      <a:pt x="131653" y="165862"/>
                    </a:cubicBezTo>
                    <a:cubicBezTo>
                      <a:pt x="185310" y="165862"/>
                      <a:pt x="239774" y="136255"/>
                      <a:pt x="239774" y="77041"/>
                    </a:cubicBezTo>
                    <a:cubicBezTo>
                      <a:pt x="239774" y="29275"/>
                      <a:pt x="200237" y="9142"/>
                      <a:pt x="132864" y="9142"/>
                    </a:cubicBezTo>
                    <a:lnTo>
                      <a:pt x="132864" y="1247"/>
                    </a:lnTo>
                    <a:lnTo>
                      <a:pt x="129636" y="63"/>
                    </a:lnTo>
                    <a:lnTo>
                      <a:pt x="106237" y="9932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7C135DC5-6CEB-FDC1-6283-06BD5D8BF35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10081959" y="6994248"/>
                <a:ext cx="239237" cy="286990"/>
              </a:xfrm>
              <a:custGeom>
                <a:avLst/>
                <a:gdLst>
                  <a:gd name="connsiteX0" fmla="*/ 239377 w 239237"/>
                  <a:gd name="connsiteY0" fmla="*/ 4010 h 286990"/>
                  <a:gd name="connsiteX1" fmla="*/ 234939 w 239237"/>
                  <a:gd name="connsiteY1" fmla="*/ 63 h 286990"/>
                  <a:gd name="connsiteX2" fmla="*/ 227677 w 239237"/>
                  <a:gd name="connsiteY2" fmla="*/ 5984 h 286990"/>
                  <a:gd name="connsiteX3" fmla="*/ 208313 w 239237"/>
                  <a:gd name="connsiteY3" fmla="*/ 28485 h 286990"/>
                  <a:gd name="connsiteX4" fmla="*/ 150621 w 239237"/>
                  <a:gd name="connsiteY4" fmla="*/ 63 h 286990"/>
                  <a:gd name="connsiteX5" fmla="*/ 50973 w 239237"/>
                  <a:gd name="connsiteY5" fmla="*/ 93226 h 286990"/>
                  <a:gd name="connsiteX6" fmla="*/ 92930 w 239237"/>
                  <a:gd name="connsiteY6" fmla="*/ 149282 h 286990"/>
                  <a:gd name="connsiteX7" fmla="*/ 136098 w 239237"/>
                  <a:gd name="connsiteY7" fmla="*/ 160335 h 286990"/>
                  <a:gd name="connsiteX8" fmla="*/ 173214 w 239237"/>
                  <a:gd name="connsiteY8" fmla="*/ 202180 h 286990"/>
                  <a:gd name="connsiteX9" fmla="*/ 100595 w 239237"/>
                  <a:gd name="connsiteY9" fmla="*/ 274815 h 286990"/>
                  <a:gd name="connsiteX10" fmla="*/ 29994 w 239237"/>
                  <a:gd name="connsiteY10" fmla="*/ 217181 h 286990"/>
                  <a:gd name="connsiteX11" fmla="*/ 32415 w 239237"/>
                  <a:gd name="connsiteY11" fmla="*/ 195864 h 286990"/>
                  <a:gd name="connsiteX12" fmla="*/ 33221 w 239237"/>
                  <a:gd name="connsiteY12" fmla="*/ 193100 h 286990"/>
                  <a:gd name="connsiteX13" fmla="*/ 28380 w 239237"/>
                  <a:gd name="connsiteY13" fmla="*/ 188758 h 286990"/>
                  <a:gd name="connsiteX14" fmla="*/ 24346 w 239237"/>
                  <a:gd name="connsiteY14" fmla="*/ 190337 h 286990"/>
                  <a:gd name="connsiteX15" fmla="*/ 140 w 239237"/>
                  <a:gd name="connsiteY15" fmla="*/ 283105 h 286990"/>
                  <a:gd name="connsiteX16" fmla="*/ 4578 w 239237"/>
                  <a:gd name="connsiteY16" fmla="*/ 287053 h 286990"/>
                  <a:gd name="connsiteX17" fmla="*/ 11839 w 239237"/>
                  <a:gd name="connsiteY17" fmla="*/ 281132 h 286990"/>
                  <a:gd name="connsiteX18" fmla="*/ 31608 w 239237"/>
                  <a:gd name="connsiteY18" fmla="*/ 258630 h 286990"/>
                  <a:gd name="connsiteX19" fmla="*/ 99788 w 239237"/>
                  <a:gd name="connsiteY19" fmla="*/ 287053 h 286990"/>
                  <a:gd name="connsiteX20" fmla="*/ 202261 w 239237"/>
                  <a:gd name="connsiteY20" fmla="*/ 185600 h 286990"/>
                  <a:gd name="connsiteX21" fmla="*/ 182493 w 239237"/>
                  <a:gd name="connsiteY21" fmla="*/ 139413 h 286990"/>
                  <a:gd name="connsiteX22" fmla="*/ 131256 w 239237"/>
                  <a:gd name="connsiteY22" fmla="*/ 119675 h 286990"/>
                  <a:gd name="connsiteX23" fmla="*/ 104226 w 239237"/>
                  <a:gd name="connsiteY23" fmla="*/ 112569 h 286990"/>
                  <a:gd name="connsiteX24" fmla="*/ 79617 w 239237"/>
                  <a:gd name="connsiteY24" fmla="*/ 76646 h 286990"/>
                  <a:gd name="connsiteX25" fmla="*/ 150218 w 239237"/>
                  <a:gd name="connsiteY25" fmla="*/ 11116 h 286990"/>
                  <a:gd name="connsiteX26" fmla="*/ 208313 w 239237"/>
                  <a:gd name="connsiteY26" fmla="*/ 72304 h 286990"/>
                  <a:gd name="connsiteX27" fmla="*/ 206699 w 239237"/>
                  <a:gd name="connsiteY27" fmla="*/ 94410 h 286990"/>
                  <a:gd name="connsiteX28" fmla="*/ 211540 w 239237"/>
                  <a:gd name="connsiteY28" fmla="*/ 98358 h 286990"/>
                  <a:gd name="connsiteX29" fmla="*/ 217592 w 239237"/>
                  <a:gd name="connsiteY29" fmla="*/ 90463 h 286990"/>
                  <a:gd name="connsiteX30" fmla="*/ 239377 w 239237"/>
                  <a:gd name="connsiteY30" fmla="*/ 4010 h 2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9237" h="286990">
                    <a:moveTo>
                      <a:pt x="239377" y="4010"/>
                    </a:moveTo>
                    <a:cubicBezTo>
                      <a:pt x="239377" y="2826"/>
                      <a:pt x="238570" y="63"/>
                      <a:pt x="234939" y="63"/>
                    </a:cubicBezTo>
                    <a:cubicBezTo>
                      <a:pt x="232922" y="63"/>
                      <a:pt x="232519" y="458"/>
                      <a:pt x="227677" y="5984"/>
                    </a:cubicBezTo>
                    <a:lnTo>
                      <a:pt x="208313" y="28485"/>
                    </a:lnTo>
                    <a:cubicBezTo>
                      <a:pt x="197823" y="9932"/>
                      <a:pt x="176845" y="63"/>
                      <a:pt x="150621" y="63"/>
                    </a:cubicBezTo>
                    <a:cubicBezTo>
                      <a:pt x="99385" y="63"/>
                      <a:pt x="50973" y="45460"/>
                      <a:pt x="50973" y="93226"/>
                    </a:cubicBezTo>
                    <a:cubicBezTo>
                      <a:pt x="50973" y="125202"/>
                      <a:pt x="72355" y="143361"/>
                      <a:pt x="92930" y="149282"/>
                    </a:cubicBezTo>
                    <a:lnTo>
                      <a:pt x="136098" y="160335"/>
                    </a:lnTo>
                    <a:cubicBezTo>
                      <a:pt x="151025" y="163888"/>
                      <a:pt x="173214" y="169809"/>
                      <a:pt x="173214" y="202180"/>
                    </a:cubicBezTo>
                    <a:cubicBezTo>
                      <a:pt x="173214" y="237708"/>
                      <a:pt x="140132" y="274815"/>
                      <a:pt x="100595" y="274815"/>
                    </a:cubicBezTo>
                    <a:cubicBezTo>
                      <a:pt x="74775" y="274815"/>
                      <a:pt x="29994" y="266131"/>
                      <a:pt x="29994" y="217181"/>
                    </a:cubicBezTo>
                    <a:cubicBezTo>
                      <a:pt x="29994" y="207706"/>
                      <a:pt x="32011" y="198232"/>
                      <a:pt x="32415" y="195864"/>
                    </a:cubicBezTo>
                    <a:cubicBezTo>
                      <a:pt x="32818" y="194285"/>
                      <a:pt x="33221" y="193890"/>
                      <a:pt x="33221" y="193100"/>
                    </a:cubicBezTo>
                    <a:cubicBezTo>
                      <a:pt x="33221" y="189153"/>
                      <a:pt x="30397" y="188758"/>
                      <a:pt x="28380" y="188758"/>
                    </a:cubicBezTo>
                    <a:cubicBezTo>
                      <a:pt x="26363" y="188758"/>
                      <a:pt x="25556" y="189153"/>
                      <a:pt x="24346" y="190337"/>
                    </a:cubicBezTo>
                    <a:cubicBezTo>
                      <a:pt x="22732" y="191916"/>
                      <a:pt x="140" y="281921"/>
                      <a:pt x="140" y="283105"/>
                    </a:cubicBezTo>
                    <a:cubicBezTo>
                      <a:pt x="140" y="285474"/>
                      <a:pt x="2157" y="287053"/>
                      <a:pt x="4578" y="287053"/>
                    </a:cubicBezTo>
                    <a:cubicBezTo>
                      <a:pt x="6595" y="287053"/>
                      <a:pt x="6998" y="286658"/>
                      <a:pt x="11839" y="281132"/>
                    </a:cubicBezTo>
                    <a:lnTo>
                      <a:pt x="31608" y="258630"/>
                    </a:lnTo>
                    <a:cubicBezTo>
                      <a:pt x="48955" y="281526"/>
                      <a:pt x="76389" y="287053"/>
                      <a:pt x="99788" y="287053"/>
                    </a:cubicBezTo>
                    <a:cubicBezTo>
                      <a:pt x="154656" y="287053"/>
                      <a:pt x="202261" y="234550"/>
                      <a:pt x="202261" y="185600"/>
                    </a:cubicBezTo>
                    <a:cubicBezTo>
                      <a:pt x="202261" y="158361"/>
                      <a:pt x="188544" y="144940"/>
                      <a:pt x="182493" y="139413"/>
                    </a:cubicBezTo>
                    <a:cubicBezTo>
                      <a:pt x="173214" y="130333"/>
                      <a:pt x="167162" y="128754"/>
                      <a:pt x="131256" y="119675"/>
                    </a:cubicBezTo>
                    <a:cubicBezTo>
                      <a:pt x="122381" y="117306"/>
                      <a:pt x="107857" y="113359"/>
                      <a:pt x="104226" y="112569"/>
                    </a:cubicBezTo>
                    <a:cubicBezTo>
                      <a:pt x="93333" y="109016"/>
                      <a:pt x="79617" y="97568"/>
                      <a:pt x="79617" y="76646"/>
                    </a:cubicBezTo>
                    <a:cubicBezTo>
                      <a:pt x="79617" y="44671"/>
                      <a:pt x="111891" y="11116"/>
                      <a:pt x="150218" y="11116"/>
                    </a:cubicBezTo>
                    <a:cubicBezTo>
                      <a:pt x="183703" y="11116"/>
                      <a:pt x="208313" y="28091"/>
                      <a:pt x="208313" y="72304"/>
                    </a:cubicBezTo>
                    <a:cubicBezTo>
                      <a:pt x="208313" y="84936"/>
                      <a:pt x="206699" y="92042"/>
                      <a:pt x="206699" y="94410"/>
                    </a:cubicBezTo>
                    <a:cubicBezTo>
                      <a:pt x="206699" y="94805"/>
                      <a:pt x="206699" y="98358"/>
                      <a:pt x="211540" y="98358"/>
                    </a:cubicBezTo>
                    <a:cubicBezTo>
                      <a:pt x="215574" y="98358"/>
                      <a:pt x="215978" y="97174"/>
                      <a:pt x="217592" y="90463"/>
                    </a:cubicBezTo>
                    <a:lnTo>
                      <a:pt x="239377" y="4010"/>
                    </a:lnTo>
                    <a:close/>
                  </a:path>
                </a:pathLst>
              </a:custGeom>
              <a:solidFill>
                <a:srgbClr val="000000"/>
              </a:solidFill>
              <a:ln w="404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85" name="Group 284" descr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A\subseteq\up A$&#10;&#10;\end{document}&#10;" title="IguanaTex Vector Display">
              <a:extLst>
                <a:ext uri="{FF2B5EF4-FFF2-40B4-BE49-F238E27FC236}">
                  <a16:creationId xmlns:a16="http://schemas.microsoft.com/office/drawing/2014/main" id="{36B3AB3D-6210-1CFF-042E-CD78593AB9F0}"/>
                </a:ext>
              </a:extLst>
            </p:cNvPr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>
            <a:xfrm>
              <a:off x="1748976" y="5054981"/>
              <a:ext cx="1323690" cy="368442"/>
              <a:chOff x="5671759" y="4800859"/>
              <a:chExt cx="1323690" cy="368442"/>
            </a:xfrm>
          </p:grpSpPr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BFD92539-4575-7946-7E4B-0A671DD21AAF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5671759" y="4800859"/>
                <a:ext cx="277748" cy="289895"/>
              </a:xfrm>
              <a:custGeom>
                <a:avLst/>
                <a:gdLst>
                  <a:gd name="connsiteX0" fmla="*/ 58380 w 277748"/>
                  <a:gd name="connsiteY0" fmla="*/ 243397 h 289895"/>
                  <a:gd name="connsiteX1" fmla="*/ 8579 w 277748"/>
                  <a:gd name="connsiteY1" fmla="*/ 277407 h 289895"/>
                  <a:gd name="connsiteX2" fmla="*/ 77 w 277748"/>
                  <a:gd name="connsiteY2" fmla="*/ 285504 h 289895"/>
                  <a:gd name="connsiteX3" fmla="*/ 5340 w 277748"/>
                  <a:gd name="connsiteY3" fmla="*/ 289958 h 289895"/>
                  <a:gd name="connsiteX4" fmla="*/ 40160 w 277748"/>
                  <a:gd name="connsiteY4" fmla="*/ 288743 h 289895"/>
                  <a:gd name="connsiteX5" fmla="*/ 80648 w 277748"/>
                  <a:gd name="connsiteY5" fmla="*/ 289958 h 289895"/>
                  <a:gd name="connsiteX6" fmla="*/ 88341 w 277748"/>
                  <a:gd name="connsiteY6" fmla="*/ 282265 h 289895"/>
                  <a:gd name="connsiteX7" fmla="*/ 81863 w 277748"/>
                  <a:gd name="connsiteY7" fmla="*/ 277407 h 289895"/>
                  <a:gd name="connsiteX8" fmla="*/ 62833 w 277748"/>
                  <a:gd name="connsiteY8" fmla="*/ 263236 h 289895"/>
                  <a:gd name="connsiteX9" fmla="*/ 68502 w 277748"/>
                  <a:gd name="connsiteY9" fmla="*/ 248255 h 289895"/>
                  <a:gd name="connsiteX10" fmla="*/ 99273 w 277748"/>
                  <a:gd name="connsiteY10" fmla="*/ 196430 h 289895"/>
                  <a:gd name="connsiteX11" fmla="*/ 200898 w 277748"/>
                  <a:gd name="connsiteY11" fmla="*/ 196430 h 289895"/>
                  <a:gd name="connsiteX12" fmla="*/ 207376 w 277748"/>
                  <a:gd name="connsiteY12" fmla="*/ 264046 h 289895"/>
                  <a:gd name="connsiteX13" fmla="*/ 178225 w 277748"/>
                  <a:gd name="connsiteY13" fmla="*/ 277407 h 289895"/>
                  <a:gd name="connsiteX14" fmla="*/ 168508 w 277748"/>
                  <a:gd name="connsiteY14" fmla="*/ 285504 h 289895"/>
                  <a:gd name="connsiteX15" fmla="*/ 174176 w 277748"/>
                  <a:gd name="connsiteY15" fmla="*/ 289958 h 289895"/>
                  <a:gd name="connsiteX16" fmla="*/ 224786 w 277748"/>
                  <a:gd name="connsiteY16" fmla="*/ 288743 h 289895"/>
                  <a:gd name="connsiteX17" fmla="*/ 270538 w 277748"/>
                  <a:gd name="connsiteY17" fmla="*/ 289958 h 289895"/>
                  <a:gd name="connsiteX18" fmla="*/ 277826 w 277748"/>
                  <a:gd name="connsiteY18" fmla="*/ 281860 h 289895"/>
                  <a:gd name="connsiteX19" fmla="*/ 268513 w 277748"/>
                  <a:gd name="connsiteY19" fmla="*/ 277407 h 289895"/>
                  <a:gd name="connsiteX20" fmla="*/ 242196 w 277748"/>
                  <a:gd name="connsiteY20" fmla="*/ 262831 h 289895"/>
                  <a:gd name="connsiteX21" fmla="*/ 217498 w 277748"/>
                  <a:gd name="connsiteY21" fmla="*/ 9780 h 289895"/>
                  <a:gd name="connsiteX22" fmla="*/ 209805 w 277748"/>
                  <a:gd name="connsiteY22" fmla="*/ 63 h 289895"/>
                  <a:gd name="connsiteX23" fmla="*/ 199279 w 277748"/>
                  <a:gd name="connsiteY23" fmla="*/ 6946 h 289895"/>
                  <a:gd name="connsiteX24" fmla="*/ 58380 w 277748"/>
                  <a:gd name="connsiteY24" fmla="*/ 243397 h 289895"/>
                  <a:gd name="connsiteX25" fmla="*/ 106965 w 277748"/>
                  <a:gd name="connsiteY25" fmla="*/ 183879 h 289895"/>
                  <a:gd name="connsiteX26" fmla="*/ 186727 w 277748"/>
                  <a:gd name="connsiteY26" fmla="*/ 50268 h 289895"/>
                  <a:gd name="connsiteX27" fmla="*/ 199683 w 277748"/>
                  <a:gd name="connsiteY27" fmla="*/ 183879 h 289895"/>
                  <a:gd name="connsiteX28" fmla="*/ 106965 w 277748"/>
                  <a:gd name="connsiteY28" fmla="*/ 183879 h 28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7748" h="289895">
                    <a:moveTo>
                      <a:pt x="58380" y="243397"/>
                    </a:moveTo>
                    <a:cubicBezTo>
                      <a:pt x="42184" y="270524"/>
                      <a:pt x="26394" y="276192"/>
                      <a:pt x="8579" y="277407"/>
                    </a:cubicBezTo>
                    <a:cubicBezTo>
                      <a:pt x="3721" y="277812"/>
                      <a:pt x="77" y="277812"/>
                      <a:pt x="77" y="285504"/>
                    </a:cubicBezTo>
                    <a:cubicBezTo>
                      <a:pt x="77" y="287934"/>
                      <a:pt x="2101" y="289958"/>
                      <a:pt x="5340" y="289958"/>
                    </a:cubicBezTo>
                    <a:cubicBezTo>
                      <a:pt x="16272" y="289958"/>
                      <a:pt x="28823" y="288743"/>
                      <a:pt x="40160" y="288743"/>
                    </a:cubicBezTo>
                    <a:cubicBezTo>
                      <a:pt x="53521" y="288743"/>
                      <a:pt x="67692" y="289958"/>
                      <a:pt x="80648" y="289958"/>
                    </a:cubicBezTo>
                    <a:cubicBezTo>
                      <a:pt x="83077" y="289958"/>
                      <a:pt x="88341" y="289958"/>
                      <a:pt x="88341" y="282265"/>
                    </a:cubicBezTo>
                    <a:cubicBezTo>
                      <a:pt x="88341" y="277812"/>
                      <a:pt x="84697" y="277407"/>
                      <a:pt x="81863" y="277407"/>
                    </a:cubicBezTo>
                    <a:cubicBezTo>
                      <a:pt x="72551" y="276597"/>
                      <a:pt x="62833" y="273358"/>
                      <a:pt x="62833" y="263236"/>
                    </a:cubicBezTo>
                    <a:cubicBezTo>
                      <a:pt x="62833" y="258377"/>
                      <a:pt x="65263" y="253924"/>
                      <a:pt x="68502" y="248255"/>
                    </a:cubicBezTo>
                    <a:lnTo>
                      <a:pt x="99273" y="196430"/>
                    </a:lnTo>
                    <a:lnTo>
                      <a:pt x="200898" y="196430"/>
                    </a:lnTo>
                    <a:cubicBezTo>
                      <a:pt x="201708" y="204933"/>
                      <a:pt x="207376" y="259997"/>
                      <a:pt x="207376" y="264046"/>
                    </a:cubicBezTo>
                    <a:cubicBezTo>
                      <a:pt x="207376" y="276192"/>
                      <a:pt x="186322" y="277407"/>
                      <a:pt x="178225" y="277407"/>
                    </a:cubicBezTo>
                    <a:cubicBezTo>
                      <a:pt x="172556" y="277407"/>
                      <a:pt x="168508" y="277407"/>
                      <a:pt x="168508" y="285504"/>
                    </a:cubicBezTo>
                    <a:cubicBezTo>
                      <a:pt x="168508" y="289958"/>
                      <a:pt x="173366" y="289958"/>
                      <a:pt x="174176" y="289958"/>
                    </a:cubicBezTo>
                    <a:cubicBezTo>
                      <a:pt x="190776" y="289958"/>
                      <a:pt x="208186" y="288743"/>
                      <a:pt x="224786" y="288743"/>
                    </a:cubicBezTo>
                    <a:cubicBezTo>
                      <a:pt x="234908" y="288743"/>
                      <a:pt x="260416" y="289958"/>
                      <a:pt x="270538" y="289958"/>
                    </a:cubicBezTo>
                    <a:cubicBezTo>
                      <a:pt x="272967" y="289958"/>
                      <a:pt x="277826" y="289958"/>
                      <a:pt x="277826" y="281860"/>
                    </a:cubicBezTo>
                    <a:cubicBezTo>
                      <a:pt x="277826" y="277407"/>
                      <a:pt x="273777" y="277407"/>
                      <a:pt x="268513" y="277407"/>
                    </a:cubicBezTo>
                    <a:cubicBezTo>
                      <a:pt x="243411" y="277407"/>
                      <a:pt x="243411" y="274573"/>
                      <a:pt x="242196" y="262831"/>
                    </a:cubicBezTo>
                    <a:lnTo>
                      <a:pt x="217498" y="9780"/>
                    </a:lnTo>
                    <a:cubicBezTo>
                      <a:pt x="216688" y="1682"/>
                      <a:pt x="216688" y="63"/>
                      <a:pt x="209805" y="63"/>
                    </a:cubicBezTo>
                    <a:cubicBezTo>
                      <a:pt x="203327" y="63"/>
                      <a:pt x="201708" y="2897"/>
                      <a:pt x="199279" y="6946"/>
                    </a:cubicBezTo>
                    <a:lnTo>
                      <a:pt x="58380" y="243397"/>
                    </a:lnTo>
                    <a:close/>
                    <a:moveTo>
                      <a:pt x="106965" y="183879"/>
                    </a:moveTo>
                    <a:lnTo>
                      <a:pt x="186727" y="50268"/>
                    </a:lnTo>
                    <a:lnTo>
                      <a:pt x="199683" y="183879"/>
                    </a:lnTo>
                    <a:lnTo>
                      <a:pt x="106965" y="183879"/>
                    </a:lnTo>
                    <a:close/>
                  </a:path>
                </a:pathLst>
              </a:custGeom>
              <a:solidFill>
                <a:srgbClr val="000000"/>
              </a:solidFill>
              <a:ln w="40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C72275E-5744-2501-8C5C-53EB6D346301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6107320" y="4833249"/>
                <a:ext cx="247382" cy="312973"/>
              </a:xfrm>
              <a:custGeom>
                <a:avLst/>
                <a:gdLst>
                  <a:gd name="connsiteX0" fmla="*/ 233299 w 247382"/>
                  <a:gd name="connsiteY0" fmla="*/ 16258 h 312973"/>
                  <a:gd name="connsiteX1" fmla="*/ 247470 w 247382"/>
                  <a:gd name="connsiteY1" fmla="*/ 8160 h 312973"/>
                  <a:gd name="connsiteX2" fmla="*/ 233299 w 247382"/>
                  <a:gd name="connsiteY2" fmla="*/ 63 h 312973"/>
                  <a:gd name="connsiteX3" fmla="*/ 124386 w 247382"/>
                  <a:gd name="connsiteY3" fmla="*/ 63 h 312973"/>
                  <a:gd name="connsiteX4" fmla="*/ 87 w 247382"/>
                  <a:gd name="connsiteY4" fmla="*/ 117074 h 312973"/>
                  <a:gd name="connsiteX5" fmla="*/ 124386 w 247382"/>
                  <a:gd name="connsiteY5" fmla="*/ 234489 h 312973"/>
                  <a:gd name="connsiteX6" fmla="*/ 233299 w 247382"/>
                  <a:gd name="connsiteY6" fmla="*/ 234489 h 312973"/>
                  <a:gd name="connsiteX7" fmla="*/ 247470 w 247382"/>
                  <a:gd name="connsiteY7" fmla="*/ 226392 h 312973"/>
                  <a:gd name="connsiteX8" fmla="*/ 233299 w 247382"/>
                  <a:gd name="connsiteY8" fmla="*/ 218294 h 312973"/>
                  <a:gd name="connsiteX9" fmla="*/ 125195 w 247382"/>
                  <a:gd name="connsiteY9" fmla="*/ 218294 h 312973"/>
                  <a:gd name="connsiteX10" fmla="*/ 16282 w 247382"/>
                  <a:gd name="connsiteY10" fmla="*/ 117478 h 312973"/>
                  <a:gd name="connsiteX11" fmla="*/ 125195 w 247382"/>
                  <a:gd name="connsiteY11" fmla="*/ 16258 h 312973"/>
                  <a:gd name="connsiteX12" fmla="*/ 233299 w 247382"/>
                  <a:gd name="connsiteY12" fmla="*/ 16258 h 312973"/>
                  <a:gd name="connsiteX13" fmla="*/ 22355 w 247382"/>
                  <a:gd name="connsiteY13" fmla="*/ 296841 h 312973"/>
                  <a:gd name="connsiteX14" fmla="*/ 8185 w 247382"/>
                  <a:gd name="connsiteY14" fmla="*/ 304939 h 312973"/>
                  <a:gd name="connsiteX15" fmla="*/ 22355 w 247382"/>
                  <a:gd name="connsiteY15" fmla="*/ 313036 h 312973"/>
                  <a:gd name="connsiteX16" fmla="*/ 233299 w 247382"/>
                  <a:gd name="connsiteY16" fmla="*/ 313036 h 312973"/>
                  <a:gd name="connsiteX17" fmla="*/ 247470 w 247382"/>
                  <a:gd name="connsiteY17" fmla="*/ 304939 h 312973"/>
                  <a:gd name="connsiteX18" fmla="*/ 233299 w 247382"/>
                  <a:gd name="connsiteY18" fmla="*/ 296841 h 312973"/>
                  <a:gd name="connsiteX19" fmla="*/ 22355 w 247382"/>
                  <a:gd name="connsiteY19" fmla="*/ 296841 h 31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7382" h="312973">
                    <a:moveTo>
                      <a:pt x="233299" y="16258"/>
                    </a:moveTo>
                    <a:cubicBezTo>
                      <a:pt x="240182" y="16258"/>
                      <a:pt x="247470" y="16258"/>
                      <a:pt x="247470" y="8160"/>
                    </a:cubicBezTo>
                    <a:cubicBezTo>
                      <a:pt x="247470" y="63"/>
                      <a:pt x="240182" y="63"/>
                      <a:pt x="233299" y="63"/>
                    </a:cubicBezTo>
                    <a:lnTo>
                      <a:pt x="124386" y="63"/>
                    </a:lnTo>
                    <a:cubicBezTo>
                      <a:pt x="54746" y="63"/>
                      <a:pt x="87" y="53102"/>
                      <a:pt x="87" y="117074"/>
                    </a:cubicBezTo>
                    <a:cubicBezTo>
                      <a:pt x="87" y="182260"/>
                      <a:pt x="55961" y="234489"/>
                      <a:pt x="124386" y="234489"/>
                    </a:cubicBezTo>
                    <a:lnTo>
                      <a:pt x="233299" y="234489"/>
                    </a:lnTo>
                    <a:cubicBezTo>
                      <a:pt x="240182" y="234489"/>
                      <a:pt x="247470" y="234489"/>
                      <a:pt x="247470" y="226392"/>
                    </a:cubicBezTo>
                    <a:cubicBezTo>
                      <a:pt x="247470" y="218294"/>
                      <a:pt x="240182" y="218294"/>
                      <a:pt x="233299" y="218294"/>
                    </a:cubicBezTo>
                    <a:lnTo>
                      <a:pt x="125195" y="218294"/>
                    </a:lnTo>
                    <a:cubicBezTo>
                      <a:pt x="61224" y="218294"/>
                      <a:pt x="16282" y="170923"/>
                      <a:pt x="16282" y="117478"/>
                    </a:cubicBezTo>
                    <a:cubicBezTo>
                      <a:pt x="16282" y="62415"/>
                      <a:pt x="62439" y="16258"/>
                      <a:pt x="125195" y="16258"/>
                    </a:cubicBezTo>
                    <a:lnTo>
                      <a:pt x="233299" y="16258"/>
                    </a:lnTo>
                    <a:close/>
                    <a:moveTo>
                      <a:pt x="22355" y="296841"/>
                    </a:moveTo>
                    <a:cubicBezTo>
                      <a:pt x="15472" y="296841"/>
                      <a:pt x="8185" y="296841"/>
                      <a:pt x="8185" y="304939"/>
                    </a:cubicBezTo>
                    <a:cubicBezTo>
                      <a:pt x="8185" y="313036"/>
                      <a:pt x="15472" y="313036"/>
                      <a:pt x="22355" y="313036"/>
                    </a:cubicBezTo>
                    <a:lnTo>
                      <a:pt x="233299" y="313036"/>
                    </a:lnTo>
                    <a:cubicBezTo>
                      <a:pt x="240182" y="313036"/>
                      <a:pt x="247470" y="313036"/>
                      <a:pt x="247470" y="304939"/>
                    </a:cubicBezTo>
                    <a:cubicBezTo>
                      <a:pt x="247470" y="296841"/>
                      <a:pt x="240182" y="296841"/>
                      <a:pt x="233299" y="296841"/>
                    </a:cubicBezTo>
                    <a:lnTo>
                      <a:pt x="22355" y="296841"/>
                    </a:lnTo>
                    <a:close/>
                  </a:path>
                </a:pathLst>
              </a:custGeom>
              <a:solidFill>
                <a:srgbClr val="000000"/>
              </a:solidFill>
              <a:ln w="40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44CDB4F-AC69-679F-05DD-F0695C377C5E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6507971" y="4810171"/>
                <a:ext cx="188674" cy="359130"/>
              </a:xfrm>
              <a:custGeom>
                <a:avLst/>
                <a:gdLst>
                  <a:gd name="connsiteX0" fmla="*/ 102533 w 188674"/>
                  <a:gd name="connsiteY0" fmla="*/ 55936 h 359130"/>
                  <a:gd name="connsiteX1" fmla="*/ 133708 w 188674"/>
                  <a:gd name="connsiteY1" fmla="*/ 90351 h 359130"/>
                  <a:gd name="connsiteX2" fmla="*/ 183914 w 188674"/>
                  <a:gd name="connsiteY2" fmla="*/ 113025 h 359130"/>
                  <a:gd name="connsiteX3" fmla="*/ 188772 w 188674"/>
                  <a:gd name="connsiteY3" fmla="*/ 105332 h 359130"/>
                  <a:gd name="connsiteX4" fmla="*/ 179460 w 188674"/>
                  <a:gd name="connsiteY4" fmla="*/ 95615 h 359130"/>
                  <a:gd name="connsiteX5" fmla="*/ 126825 w 188674"/>
                  <a:gd name="connsiteY5" fmla="*/ 63224 h 359130"/>
                  <a:gd name="connsiteX6" fmla="*/ 98889 w 188674"/>
                  <a:gd name="connsiteY6" fmla="*/ 3707 h 359130"/>
                  <a:gd name="connsiteX7" fmla="*/ 94435 w 188674"/>
                  <a:gd name="connsiteY7" fmla="*/ 63 h 359130"/>
                  <a:gd name="connsiteX8" fmla="*/ 89576 w 188674"/>
                  <a:gd name="connsiteY8" fmla="*/ 7351 h 359130"/>
                  <a:gd name="connsiteX9" fmla="*/ 6980 w 188674"/>
                  <a:gd name="connsiteY9" fmla="*/ 96425 h 359130"/>
                  <a:gd name="connsiteX10" fmla="*/ 97 w 188674"/>
                  <a:gd name="connsiteY10" fmla="*/ 105332 h 359130"/>
                  <a:gd name="connsiteX11" fmla="*/ 4956 w 188674"/>
                  <a:gd name="connsiteY11" fmla="*/ 113025 h 359130"/>
                  <a:gd name="connsiteX12" fmla="*/ 53137 w 188674"/>
                  <a:gd name="connsiteY12" fmla="*/ 91971 h 359130"/>
                  <a:gd name="connsiteX13" fmla="*/ 86337 w 188674"/>
                  <a:gd name="connsiteY13" fmla="*/ 55936 h 359130"/>
                  <a:gd name="connsiteX14" fmla="*/ 86337 w 188674"/>
                  <a:gd name="connsiteY14" fmla="*/ 344617 h 359130"/>
                  <a:gd name="connsiteX15" fmla="*/ 94435 w 188674"/>
                  <a:gd name="connsiteY15" fmla="*/ 359193 h 359130"/>
                  <a:gd name="connsiteX16" fmla="*/ 102533 w 188674"/>
                  <a:gd name="connsiteY16" fmla="*/ 344617 h 359130"/>
                  <a:gd name="connsiteX17" fmla="*/ 102533 w 188674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8674" h="359130">
                    <a:moveTo>
                      <a:pt x="102533" y="55936"/>
                    </a:moveTo>
                    <a:cubicBezTo>
                      <a:pt x="112250" y="71322"/>
                      <a:pt x="123586" y="82659"/>
                      <a:pt x="133708" y="90351"/>
                    </a:cubicBezTo>
                    <a:cubicBezTo>
                      <a:pt x="158406" y="108976"/>
                      <a:pt x="183104" y="113025"/>
                      <a:pt x="183914" y="113025"/>
                    </a:cubicBezTo>
                    <a:cubicBezTo>
                      <a:pt x="188772" y="113025"/>
                      <a:pt x="188772" y="108571"/>
                      <a:pt x="188772" y="105332"/>
                    </a:cubicBezTo>
                    <a:cubicBezTo>
                      <a:pt x="188772" y="98854"/>
                      <a:pt x="188367" y="98449"/>
                      <a:pt x="179460" y="95615"/>
                    </a:cubicBezTo>
                    <a:cubicBezTo>
                      <a:pt x="151928" y="87922"/>
                      <a:pt x="136138" y="73346"/>
                      <a:pt x="126825" y="63224"/>
                    </a:cubicBezTo>
                    <a:cubicBezTo>
                      <a:pt x="106176" y="40956"/>
                      <a:pt x="101318" y="16663"/>
                      <a:pt x="98889" y="3707"/>
                    </a:cubicBezTo>
                    <a:cubicBezTo>
                      <a:pt x="98484" y="1682"/>
                      <a:pt x="96864" y="63"/>
                      <a:pt x="94435" y="63"/>
                    </a:cubicBezTo>
                    <a:cubicBezTo>
                      <a:pt x="90791" y="63"/>
                      <a:pt x="90386" y="2492"/>
                      <a:pt x="89576" y="7351"/>
                    </a:cubicBezTo>
                    <a:cubicBezTo>
                      <a:pt x="80264" y="52293"/>
                      <a:pt x="51517" y="83873"/>
                      <a:pt x="6980" y="96425"/>
                    </a:cubicBezTo>
                    <a:cubicBezTo>
                      <a:pt x="907" y="98449"/>
                      <a:pt x="97" y="98449"/>
                      <a:pt x="97" y="105332"/>
                    </a:cubicBezTo>
                    <a:cubicBezTo>
                      <a:pt x="97" y="108571"/>
                      <a:pt x="97" y="113025"/>
                      <a:pt x="4956" y="113025"/>
                    </a:cubicBezTo>
                    <a:cubicBezTo>
                      <a:pt x="6171" y="113025"/>
                      <a:pt x="30059" y="108571"/>
                      <a:pt x="53137" y="91971"/>
                    </a:cubicBezTo>
                    <a:cubicBezTo>
                      <a:pt x="66498" y="81849"/>
                      <a:pt x="77430" y="69702"/>
                      <a:pt x="86337" y="55936"/>
                    </a:cubicBezTo>
                    <a:lnTo>
                      <a:pt x="86337" y="344617"/>
                    </a:lnTo>
                    <a:cubicBezTo>
                      <a:pt x="86337" y="351905"/>
                      <a:pt x="86337" y="359193"/>
                      <a:pt x="94435" y="359193"/>
                    </a:cubicBezTo>
                    <a:cubicBezTo>
                      <a:pt x="102533" y="359193"/>
                      <a:pt x="102533" y="351905"/>
                      <a:pt x="102533" y="344617"/>
                    </a:cubicBezTo>
                    <a:lnTo>
                      <a:pt x="102533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0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EC9E79AE-BCBB-2AA2-ADCC-E048A5CE091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6717701" y="4800859"/>
                <a:ext cx="277748" cy="289895"/>
              </a:xfrm>
              <a:custGeom>
                <a:avLst/>
                <a:gdLst>
                  <a:gd name="connsiteX0" fmla="*/ 58405 w 277748"/>
                  <a:gd name="connsiteY0" fmla="*/ 243397 h 289895"/>
                  <a:gd name="connsiteX1" fmla="*/ 8605 w 277748"/>
                  <a:gd name="connsiteY1" fmla="*/ 277407 h 289895"/>
                  <a:gd name="connsiteX2" fmla="*/ 102 w 277748"/>
                  <a:gd name="connsiteY2" fmla="*/ 285504 h 289895"/>
                  <a:gd name="connsiteX3" fmla="*/ 5366 w 277748"/>
                  <a:gd name="connsiteY3" fmla="*/ 289958 h 289895"/>
                  <a:gd name="connsiteX4" fmla="*/ 40186 w 277748"/>
                  <a:gd name="connsiteY4" fmla="*/ 288743 h 289895"/>
                  <a:gd name="connsiteX5" fmla="*/ 80674 w 277748"/>
                  <a:gd name="connsiteY5" fmla="*/ 289958 h 289895"/>
                  <a:gd name="connsiteX6" fmla="*/ 88367 w 277748"/>
                  <a:gd name="connsiteY6" fmla="*/ 282265 h 289895"/>
                  <a:gd name="connsiteX7" fmla="*/ 81889 w 277748"/>
                  <a:gd name="connsiteY7" fmla="*/ 277407 h 289895"/>
                  <a:gd name="connsiteX8" fmla="*/ 62859 w 277748"/>
                  <a:gd name="connsiteY8" fmla="*/ 263236 h 289895"/>
                  <a:gd name="connsiteX9" fmla="*/ 68527 w 277748"/>
                  <a:gd name="connsiteY9" fmla="*/ 248255 h 289895"/>
                  <a:gd name="connsiteX10" fmla="*/ 99298 w 277748"/>
                  <a:gd name="connsiteY10" fmla="*/ 196430 h 289895"/>
                  <a:gd name="connsiteX11" fmla="*/ 200924 w 277748"/>
                  <a:gd name="connsiteY11" fmla="*/ 196430 h 289895"/>
                  <a:gd name="connsiteX12" fmla="*/ 207402 w 277748"/>
                  <a:gd name="connsiteY12" fmla="*/ 264046 h 289895"/>
                  <a:gd name="connsiteX13" fmla="*/ 178250 w 277748"/>
                  <a:gd name="connsiteY13" fmla="*/ 277407 h 289895"/>
                  <a:gd name="connsiteX14" fmla="*/ 168533 w 277748"/>
                  <a:gd name="connsiteY14" fmla="*/ 285504 h 289895"/>
                  <a:gd name="connsiteX15" fmla="*/ 174202 w 277748"/>
                  <a:gd name="connsiteY15" fmla="*/ 289958 h 289895"/>
                  <a:gd name="connsiteX16" fmla="*/ 224812 w 277748"/>
                  <a:gd name="connsiteY16" fmla="*/ 288743 h 289895"/>
                  <a:gd name="connsiteX17" fmla="*/ 270563 w 277748"/>
                  <a:gd name="connsiteY17" fmla="*/ 289958 h 289895"/>
                  <a:gd name="connsiteX18" fmla="*/ 277851 w 277748"/>
                  <a:gd name="connsiteY18" fmla="*/ 281860 h 289895"/>
                  <a:gd name="connsiteX19" fmla="*/ 268539 w 277748"/>
                  <a:gd name="connsiteY19" fmla="*/ 277407 h 289895"/>
                  <a:gd name="connsiteX20" fmla="*/ 242222 w 277748"/>
                  <a:gd name="connsiteY20" fmla="*/ 262831 h 289895"/>
                  <a:gd name="connsiteX21" fmla="*/ 217524 w 277748"/>
                  <a:gd name="connsiteY21" fmla="*/ 9780 h 289895"/>
                  <a:gd name="connsiteX22" fmla="*/ 209831 w 277748"/>
                  <a:gd name="connsiteY22" fmla="*/ 63 h 289895"/>
                  <a:gd name="connsiteX23" fmla="*/ 199304 w 277748"/>
                  <a:gd name="connsiteY23" fmla="*/ 6946 h 289895"/>
                  <a:gd name="connsiteX24" fmla="*/ 58405 w 277748"/>
                  <a:gd name="connsiteY24" fmla="*/ 243397 h 289895"/>
                  <a:gd name="connsiteX25" fmla="*/ 106991 w 277748"/>
                  <a:gd name="connsiteY25" fmla="*/ 183879 h 289895"/>
                  <a:gd name="connsiteX26" fmla="*/ 186753 w 277748"/>
                  <a:gd name="connsiteY26" fmla="*/ 50268 h 289895"/>
                  <a:gd name="connsiteX27" fmla="*/ 199709 w 277748"/>
                  <a:gd name="connsiteY27" fmla="*/ 183879 h 289895"/>
                  <a:gd name="connsiteX28" fmla="*/ 106991 w 277748"/>
                  <a:gd name="connsiteY28" fmla="*/ 183879 h 28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7748" h="289895">
                    <a:moveTo>
                      <a:pt x="58405" y="243397"/>
                    </a:moveTo>
                    <a:cubicBezTo>
                      <a:pt x="42210" y="270524"/>
                      <a:pt x="26420" y="276192"/>
                      <a:pt x="8605" y="277407"/>
                    </a:cubicBezTo>
                    <a:cubicBezTo>
                      <a:pt x="3746" y="277812"/>
                      <a:pt x="102" y="277812"/>
                      <a:pt x="102" y="285504"/>
                    </a:cubicBezTo>
                    <a:cubicBezTo>
                      <a:pt x="102" y="287934"/>
                      <a:pt x="2127" y="289958"/>
                      <a:pt x="5366" y="289958"/>
                    </a:cubicBezTo>
                    <a:cubicBezTo>
                      <a:pt x="16298" y="289958"/>
                      <a:pt x="28849" y="288743"/>
                      <a:pt x="40186" y="288743"/>
                    </a:cubicBezTo>
                    <a:cubicBezTo>
                      <a:pt x="53547" y="288743"/>
                      <a:pt x="67718" y="289958"/>
                      <a:pt x="80674" y="289958"/>
                    </a:cubicBezTo>
                    <a:cubicBezTo>
                      <a:pt x="83103" y="289958"/>
                      <a:pt x="88367" y="289958"/>
                      <a:pt x="88367" y="282265"/>
                    </a:cubicBezTo>
                    <a:cubicBezTo>
                      <a:pt x="88367" y="277812"/>
                      <a:pt x="84723" y="277407"/>
                      <a:pt x="81889" y="277407"/>
                    </a:cubicBezTo>
                    <a:cubicBezTo>
                      <a:pt x="72576" y="276597"/>
                      <a:pt x="62859" y="273358"/>
                      <a:pt x="62859" y="263236"/>
                    </a:cubicBezTo>
                    <a:cubicBezTo>
                      <a:pt x="62859" y="258377"/>
                      <a:pt x="65288" y="253924"/>
                      <a:pt x="68527" y="248255"/>
                    </a:cubicBezTo>
                    <a:lnTo>
                      <a:pt x="99298" y="196430"/>
                    </a:lnTo>
                    <a:lnTo>
                      <a:pt x="200924" y="196430"/>
                    </a:lnTo>
                    <a:cubicBezTo>
                      <a:pt x="201734" y="204933"/>
                      <a:pt x="207402" y="259997"/>
                      <a:pt x="207402" y="264046"/>
                    </a:cubicBezTo>
                    <a:cubicBezTo>
                      <a:pt x="207402" y="276192"/>
                      <a:pt x="186348" y="277407"/>
                      <a:pt x="178250" y="277407"/>
                    </a:cubicBezTo>
                    <a:cubicBezTo>
                      <a:pt x="172582" y="277407"/>
                      <a:pt x="168533" y="277407"/>
                      <a:pt x="168533" y="285504"/>
                    </a:cubicBezTo>
                    <a:cubicBezTo>
                      <a:pt x="168533" y="289958"/>
                      <a:pt x="173392" y="289958"/>
                      <a:pt x="174202" y="289958"/>
                    </a:cubicBezTo>
                    <a:cubicBezTo>
                      <a:pt x="190802" y="289958"/>
                      <a:pt x="208212" y="288743"/>
                      <a:pt x="224812" y="288743"/>
                    </a:cubicBezTo>
                    <a:cubicBezTo>
                      <a:pt x="234934" y="288743"/>
                      <a:pt x="260441" y="289958"/>
                      <a:pt x="270563" y="289958"/>
                    </a:cubicBezTo>
                    <a:cubicBezTo>
                      <a:pt x="272993" y="289958"/>
                      <a:pt x="277851" y="289958"/>
                      <a:pt x="277851" y="281860"/>
                    </a:cubicBezTo>
                    <a:cubicBezTo>
                      <a:pt x="277851" y="277407"/>
                      <a:pt x="273803" y="277407"/>
                      <a:pt x="268539" y="277407"/>
                    </a:cubicBezTo>
                    <a:cubicBezTo>
                      <a:pt x="243436" y="277407"/>
                      <a:pt x="243436" y="274573"/>
                      <a:pt x="242222" y="262831"/>
                    </a:cubicBezTo>
                    <a:lnTo>
                      <a:pt x="217524" y="9780"/>
                    </a:lnTo>
                    <a:cubicBezTo>
                      <a:pt x="216714" y="1682"/>
                      <a:pt x="216714" y="63"/>
                      <a:pt x="209831" y="63"/>
                    </a:cubicBezTo>
                    <a:cubicBezTo>
                      <a:pt x="203353" y="63"/>
                      <a:pt x="201734" y="2897"/>
                      <a:pt x="199304" y="6946"/>
                    </a:cubicBezTo>
                    <a:lnTo>
                      <a:pt x="58405" y="243397"/>
                    </a:lnTo>
                    <a:close/>
                    <a:moveTo>
                      <a:pt x="106991" y="183879"/>
                    </a:moveTo>
                    <a:lnTo>
                      <a:pt x="186753" y="50268"/>
                    </a:lnTo>
                    <a:lnTo>
                      <a:pt x="199709" y="183879"/>
                    </a:lnTo>
                    <a:lnTo>
                      <a:pt x="106991" y="183879"/>
                    </a:lnTo>
                    <a:close/>
                  </a:path>
                </a:pathLst>
              </a:custGeom>
              <a:solidFill>
                <a:srgbClr val="000000"/>
              </a:solidFill>
              <a:ln w="40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09" name="Group 308" descr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\up A = \up A $&#10;&#10;\end{document}&#10;" title="IguanaTex Vector Display">
              <a:extLst>
                <a:ext uri="{FF2B5EF4-FFF2-40B4-BE49-F238E27FC236}">
                  <a16:creationId xmlns:a16="http://schemas.microsoft.com/office/drawing/2014/main" id="{FA384A8A-7EC2-CF19-99A7-A18B105420D5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>
            <a:xfrm>
              <a:off x="1748976" y="5722256"/>
              <a:ext cx="1756045" cy="368442"/>
              <a:chOff x="5700803" y="4800859"/>
              <a:chExt cx="1756045" cy="368442"/>
            </a:xfrm>
          </p:grpSpPr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1912D6D4-5143-6BC3-5D31-95291C7EE7E7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5700803" y="4810171"/>
                <a:ext cx="190868" cy="359130"/>
              </a:xfrm>
              <a:custGeom>
                <a:avLst/>
                <a:gdLst>
                  <a:gd name="connsiteX0" fmla="*/ 103703 w 190868"/>
                  <a:gd name="connsiteY0" fmla="*/ 55936 h 359130"/>
                  <a:gd name="connsiteX1" fmla="*/ 135241 w 190868"/>
                  <a:gd name="connsiteY1" fmla="*/ 90351 h 359130"/>
                  <a:gd name="connsiteX2" fmla="*/ 186030 w 190868"/>
                  <a:gd name="connsiteY2" fmla="*/ 113025 h 359130"/>
                  <a:gd name="connsiteX3" fmla="*/ 190945 w 190868"/>
                  <a:gd name="connsiteY3" fmla="*/ 105332 h 359130"/>
                  <a:gd name="connsiteX4" fmla="*/ 181525 w 190868"/>
                  <a:gd name="connsiteY4" fmla="*/ 95615 h 359130"/>
                  <a:gd name="connsiteX5" fmla="*/ 128278 w 190868"/>
                  <a:gd name="connsiteY5" fmla="*/ 63224 h 359130"/>
                  <a:gd name="connsiteX6" fmla="*/ 100017 w 190868"/>
                  <a:gd name="connsiteY6" fmla="*/ 3707 h 359130"/>
                  <a:gd name="connsiteX7" fmla="*/ 95511 w 190868"/>
                  <a:gd name="connsiteY7" fmla="*/ 63 h 359130"/>
                  <a:gd name="connsiteX8" fmla="*/ 90596 w 190868"/>
                  <a:gd name="connsiteY8" fmla="*/ 7351 h 359130"/>
                  <a:gd name="connsiteX9" fmla="*/ 7040 w 190868"/>
                  <a:gd name="connsiteY9" fmla="*/ 96425 h 359130"/>
                  <a:gd name="connsiteX10" fmla="*/ 77 w 190868"/>
                  <a:gd name="connsiteY10" fmla="*/ 105332 h 359130"/>
                  <a:gd name="connsiteX11" fmla="*/ 4992 w 190868"/>
                  <a:gd name="connsiteY11" fmla="*/ 113025 h 359130"/>
                  <a:gd name="connsiteX12" fmla="*/ 53733 w 190868"/>
                  <a:gd name="connsiteY12" fmla="*/ 91971 h 359130"/>
                  <a:gd name="connsiteX13" fmla="*/ 87319 w 190868"/>
                  <a:gd name="connsiteY13" fmla="*/ 55936 h 359130"/>
                  <a:gd name="connsiteX14" fmla="*/ 87319 w 190868"/>
                  <a:gd name="connsiteY14" fmla="*/ 344617 h 359130"/>
                  <a:gd name="connsiteX15" fmla="*/ 95511 w 190868"/>
                  <a:gd name="connsiteY15" fmla="*/ 359193 h 359130"/>
                  <a:gd name="connsiteX16" fmla="*/ 103703 w 190868"/>
                  <a:gd name="connsiteY16" fmla="*/ 344617 h 359130"/>
                  <a:gd name="connsiteX17" fmla="*/ 103703 w 190868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0868" h="359130">
                    <a:moveTo>
                      <a:pt x="103703" y="55936"/>
                    </a:moveTo>
                    <a:cubicBezTo>
                      <a:pt x="113533" y="71322"/>
                      <a:pt x="125002" y="82659"/>
                      <a:pt x="135241" y="90351"/>
                    </a:cubicBezTo>
                    <a:cubicBezTo>
                      <a:pt x="160226" y="108976"/>
                      <a:pt x="185211" y="113025"/>
                      <a:pt x="186030" y="113025"/>
                    </a:cubicBezTo>
                    <a:cubicBezTo>
                      <a:pt x="190945" y="113025"/>
                      <a:pt x="190945" y="108571"/>
                      <a:pt x="190945" y="105332"/>
                    </a:cubicBezTo>
                    <a:cubicBezTo>
                      <a:pt x="190945" y="98854"/>
                      <a:pt x="190536" y="98449"/>
                      <a:pt x="181525" y="95615"/>
                    </a:cubicBezTo>
                    <a:cubicBezTo>
                      <a:pt x="153673" y="87922"/>
                      <a:pt x="137699" y="73346"/>
                      <a:pt x="128278" y="63224"/>
                    </a:cubicBezTo>
                    <a:cubicBezTo>
                      <a:pt x="107389" y="40956"/>
                      <a:pt x="102474" y="16663"/>
                      <a:pt x="100017" y="3707"/>
                    </a:cubicBezTo>
                    <a:cubicBezTo>
                      <a:pt x="99607" y="1682"/>
                      <a:pt x="97969" y="63"/>
                      <a:pt x="95511" y="63"/>
                    </a:cubicBezTo>
                    <a:cubicBezTo>
                      <a:pt x="91825" y="63"/>
                      <a:pt x="91415" y="2492"/>
                      <a:pt x="90596" y="7351"/>
                    </a:cubicBezTo>
                    <a:cubicBezTo>
                      <a:pt x="81175" y="52293"/>
                      <a:pt x="52095" y="83873"/>
                      <a:pt x="7040" y="96425"/>
                    </a:cubicBezTo>
                    <a:cubicBezTo>
                      <a:pt x="896" y="98449"/>
                      <a:pt x="77" y="98449"/>
                      <a:pt x="77" y="105332"/>
                    </a:cubicBezTo>
                    <a:cubicBezTo>
                      <a:pt x="77" y="108571"/>
                      <a:pt x="77" y="113025"/>
                      <a:pt x="4992" y="113025"/>
                    </a:cubicBezTo>
                    <a:cubicBezTo>
                      <a:pt x="6221" y="113025"/>
                      <a:pt x="30386" y="108571"/>
                      <a:pt x="53733" y="91971"/>
                    </a:cubicBezTo>
                    <a:cubicBezTo>
                      <a:pt x="67249" y="81849"/>
                      <a:pt x="78308" y="69702"/>
                      <a:pt x="87319" y="55936"/>
                    </a:cubicBezTo>
                    <a:lnTo>
                      <a:pt x="87319" y="344617"/>
                    </a:lnTo>
                    <a:cubicBezTo>
                      <a:pt x="87319" y="351905"/>
                      <a:pt x="87319" y="359193"/>
                      <a:pt x="95511" y="359193"/>
                    </a:cubicBezTo>
                    <a:cubicBezTo>
                      <a:pt x="103703" y="359193"/>
                      <a:pt x="103703" y="351905"/>
                      <a:pt x="103703" y="344617"/>
                    </a:cubicBezTo>
                    <a:lnTo>
                      <a:pt x="103703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09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E6A19B6E-8ABA-B461-73E9-16E9F8302E2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5905598" y="4810171"/>
                <a:ext cx="190868" cy="359130"/>
              </a:xfrm>
              <a:custGeom>
                <a:avLst/>
                <a:gdLst>
                  <a:gd name="connsiteX0" fmla="*/ 103708 w 190868"/>
                  <a:gd name="connsiteY0" fmla="*/ 55936 h 359130"/>
                  <a:gd name="connsiteX1" fmla="*/ 135246 w 190868"/>
                  <a:gd name="connsiteY1" fmla="*/ 90351 h 359130"/>
                  <a:gd name="connsiteX2" fmla="*/ 186035 w 190868"/>
                  <a:gd name="connsiteY2" fmla="*/ 113025 h 359130"/>
                  <a:gd name="connsiteX3" fmla="*/ 190950 w 190868"/>
                  <a:gd name="connsiteY3" fmla="*/ 105332 h 359130"/>
                  <a:gd name="connsiteX4" fmla="*/ 181530 w 190868"/>
                  <a:gd name="connsiteY4" fmla="*/ 95615 h 359130"/>
                  <a:gd name="connsiteX5" fmla="*/ 128283 w 190868"/>
                  <a:gd name="connsiteY5" fmla="*/ 63224 h 359130"/>
                  <a:gd name="connsiteX6" fmla="*/ 100022 w 190868"/>
                  <a:gd name="connsiteY6" fmla="*/ 3707 h 359130"/>
                  <a:gd name="connsiteX7" fmla="*/ 95516 w 190868"/>
                  <a:gd name="connsiteY7" fmla="*/ 63 h 359130"/>
                  <a:gd name="connsiteX8" fmla="*/ 90601 w 190868"/>
                  <a:gd name="connsiteY8" fmla="*/ 7351 h 359130"/>
                  <a:gd name="connsiteX9" fmla="*/ 7045 w 190868"/>
                  <a:gd name="connsiteY9" fmla="*/ 96425 h 359130"/>
                  <a:gd name="connsiteX10" fmla="*/ 82 w 190868"/>
                  <a:gd name="connsiteY10" fmla="*/ 105332 h 359130"/>
                  <a:gd name="connsiteX11" fmla="*/ 4997 w 190868"/>
                  <a:gd name="connsiteY11" fmla="*/ 113025 h 359130"/>
                  <a:gd name="connsiteX12" fmla="*/ 53738 w 190868"/>
                  <a:gd name="connsiteY12" fmla="*/ 91971 h 359130"/>
                  <a:gd name="connsiteX13" fmla="*/ 87324 w 190868"/>
                  <a:gd name="connsiteY13" fmla="*/ 55936 h 359130"/>
                  <a:gd name="connsiteX14" fmla="*/ 87324 w 190868"/>
                  <a:gd name="connsiteY14" fmla="*/ 344617 h 359130"/>
                  <a:gd name="connsiteX15" fmla="*/ 95516 w 190868"/>
                  <a:gd name="connsiteY15" fmla="*/ 359193 h 359130"/>
                  <a:gd name="connsiteX16" fmla="*/ 103708 w 190868"/>
                  <a:gd name="connsiteY16" fmla="*/ 344617 h 359130"/>
                  <a:gd name="connsiteX17" fmla="*/ 103708 w 190868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0868" h="359130">
                    <a:moveTo>
                      <a:pt x="103708" y="55936"/>
                    </a:moveTo>
                    <a:cubicBezTo>
                      <a:pt x="113538" y="71322"/>
                      <a:pt x="125007" y="82659"/>
                      <a:pt x="135246" y="90351"/>
                    </a:cubicBezTo>
                    <a:cubicBezTo>
                      <a:pt x="160231" y="108976"/>
                      <a:pt x="185216" y="113025"/>
                      <a:pt x="186035" y="113025"/>
                    </a:cubicBezTo>
                    <a:cubicBezTo>
                      <a:pt x="190950" y="113025"/>
                      <a:pt x="190950" y="108571"/>
                      <a:pt x="190950" y="105332"/>
                    </a:cubicBezTo>
                    <a:cubicBezTo>
                      <a:pt x="190950" y="98854"/>
                      <a:pt x="190541" y="98449"/>
                      <a:pt x="181530" y="95615"/>
                    </a:cubicBezTo>
                    <a:cubicBezTo>
                      <a:pt x="153678" y="87922"/>
                      <a:pt x="137704" y="73346"/>
                      <a:pt x="128283" y="63224"/>
                    </a:cubicBezTo>
                    <a:cubicBezTo>
                      <a:pt x="107394" y="40956"/>
                      <a:pt x="102479" y="16663"/>
                      <a:pt x="100022" y="3707"/>
                    </a:cubicBezTo>
                    <a:cubicBezTo>
                      <a:pt x="99612" y="1682"/>
                      <a:pt x="97974" y="63"/>
                      <a:pt x="95516" y="63"/>
                    </a:cubicBezTo>
                    <a:cubicBezTo>
                      <a:pt x="91830" y="63"/>
                      <a:pt x="91420" y="2492"/>
                      <a:pt x="90601" y="7351"/>
                    </a:cubicBezTo>
                    <a:cubicBezTo>
                      <a:pt x="81180" y="52293"/>
                      <a:pt x="52100" y="83873"/>
                      <a:pt x="7045" y="96425"/>
                    </a:cubicBezTo>
                    <a:cubicBezTo>
                      <a:pt x="901" y="98449"/>
                      <a:pt x="82" y="98449"/>
                      <a:pt x="82" y="105332"/>
                    </a:cubicBezTo>
                    <a:cubicBezTo>
                      <a:pt x="82" y="108571"/>
                      <a:pt x="82" y="113025"/>
                      <a:pt x="4997" y="113025"/>
                    </a:cubicBezTo>
                    <a:cubicBezTo>
                      <a:pt x="6226" y="113025"/>
                      <a:pt x="30391" y="108571"/>
                      <a:pt x="53738" y="91971"/>
                    </a:cubicBezTo>
                    <a:cubicBezTo>
                      <a:pt x="67254" y="81849"/>
                      <a:pt x="78313" y="69702"/>
                      <a:pt x="87324" y="55936"/>
                    </a:cubicBezTo>
                    <a:lnTo>
                      <a:pt x="87324" y="344617"/>
                    </a:lnTo>
                    <a:cubicBezTo>
                      <a:pt x="87324" y="351905"/>
                      <a:pt x="87324" y="359193"/>
                      <a:pt x="95516" y="359193"/>
                    </a:cubicBezTo>
                    <a:cubicBezTo>
                      <a:pt x="103708" y="359193"/>
                      <a:pt x="103708" y="351905"/>
                      <a:pt x="103708" y="344617"/>
                    </a:cubicBezTo>
                    <a:lnTo>
                      <a:pt x="103708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09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390B75A3-3680-26FE-A8F6-D19831EB50D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6117766" y="4800859"/>
                <a:ext cx="280978" cy="289895"/>
              </a:xfrm>
              <a:custGeom>
                <a:avLst/>
                <a:gdLst>
                  <a:gd name="connsiteX0" fmla="*/ 59068 w 280978"/>
                  <a:gd name="connsiteY0" fmla="*/ 243397 h 289895"/>
                  <a:gd name="connsiteX1" fmla="*/ 8688 w 280978"/>
                  <a:gd name="connsiteY1" fmla="*/ 277407 h 289895"/>
                  <a:gd name="connsiteX2" fmla="*/ 87 w 280978"/>
                  <a:gd name="connsiteY2" fmla="*/ 285504 h 289895"/>
                  <a:gd name="connsiteX3" fmla="*/ 5411 w 280978"/>
                  <a:gd name="connsiteY3" fmla="*/ 289958 h 289895"/>
                  <a:gd name="connsiteX4" fmla="*/ 40636 w 280978"/>
                  <a:gd name="connsiteY4" fmla="*/ 288743 h 289895"/>
                  <a:gd name="connsiteX5" fmla="*/ 81595 w 280978"/>
                  <a:gd name="connsiteY5" fmla="*/ 289958 h 289895"/>
                  <a:gd name="connsiteX6" fmla="*/ 89377 w 280978"/>
                  <a:gd name="connsiteY6" fmla="*/ 282265 h 289895"/>
                  <a:gd name="connsiteX7" fmla="*/ 82824 w 280978"/>
                  <a:gd name="connsiteY7" fmla="*/ 277407 h 289895"/>
                  <a:gd name="connsiteX8" fmla="*/ 63573 w 280978"/>
                  <a:gd name="connsiteY8" fmla="*/ 263236 h 289895"/>
                  <a:gd name="connsiteX9" fmla="*/ 69307 w 280978"/>
                  <a:gd name="connsiteY9" fmla="*/ 248255 h 289895"/>
                  <a:gd name="connsiteX10" fmla="*/ 100436 w 280978"/>
                  <a:gd name="connsiteY10" fmla="*/ 196430 h 289895"/>
                  <a:gd name="connsiteX11" fmla="*/ 203243 w 280978"/>
                  <a:gd name="connsiteY11" fmla="*/ 196430 h 289895"/>
                  <a:gd name="connsiteX12" fmla="*/ 209797 w 280978"/>
                  <a:gd name="connsiteY12" fmla="*/ 264046 h 289895"/>
                  <a:gd name="connsiteX13" fmla="*/ 180306 w 280978"/>
                  <a:gd name="connsiteY13" fmla="*/ 277407 h 289895"/>
                  <a:gd name="connsiteX14" fmla="*/ 170476 w 280978"/>
                  <a:gd name="connsiteY14" fmla="*/ 285504 h 289895"/>
                  <a:gd name="connsiteX15" fmla="*/ 176210 w 280978"/>
                  <a:gd name="connsiteY15" fmla="*/ 289958 h 289895"/>
                  <a:gd name="connsiteX16" fmla="*/ 227409 w 280978"/>
                  <a:gd name="connsiteY16" fmla="*/ 288743 h 289895"/>
                  <a:gd name="connsiteX17" fmla="*/ 273693 w 280978"/>
                  <a:gd name="connsiteY17" fmla="*/ 289958 h 289895"/>
                  <a:gd name="connsiteX18" fmla="*/ 281065 w 280978"/>
                  <a:gd name="connsiteY18" fmla="*/ 281860 h 289895"/>
                  <a:gd name="connsiteX19" fmla="*/ 271645 w 280978"/>
                  <a:gd name="connsiteY19" fmla="*/ 277407 h 289895"/>
                  <a:gd name="connsiteX20" fmla="*/ 245021 w 280978"/>
                  <a:gd name="connsiteY20" fmla="*/ 262831 h 289895"/>
                  <a:gd name="connsiteX21" fmla="*/ 220036 w 280978"/>
                  <a:gd name="connsiteY21" fmla="*/ 9780 h 289895"/>
                  <a:gd name="connsiteX22" fmla="*/ 212254 w 280978"/>
                  <a:gd name="connsiteY22" fmla="*/ 63 h 289895"/>
                  <a:gd name="connsiteX23" fmla="*/ 201605 w 280978"/>
                  <a:gd name="connsiteY23" fmla="*/ 6946 h 289895"/>
                  <a:gd name="connsiteX24" fmla="*/ 59068 w 280978"/>
                  <a:gd name="connsiteY24" fmla="*/ 243397 h 289895"/>
                  <a:gd name="connsiteX25" fmla="*/ 108218 w 280978"/>
                  <a:gd name="connsiteY25" fmla="*/ 183879 h 289895"/>
                  <a:gd name="connsiteX26" fmla="*/ 188908 w 280978"/>
                  <a:gd name="connsiteY26" fmla="*/ 50268 h 289895"/>
                  <a:gd name="connsiteX27" fmla="*/ 202014 w 280978"/>
                  <a:gd name="connsiteY27" fmla="*/ 183879 h 289895"/>
                  <a:gd name="connsiteX28" fmla="*/ 108218 w 280978"/>
                  <a:gd name="connsiteY28" fmla="*/ 183879 h 28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80978" h="289895">
                    <a:moveTo>
                      <a:pt x="59068" y="243397"/>
                    </a:moveTo>
                    <a:cubicBezTo>
                      <a:pt x="42684" y="270524"/>
                      <a:pt x="26710" y="276192"/>
                      <a:pt x="8688" y="277407"/>
                    </a:cubicBezTo>
                    <a:cubicBezTo>
                      <a:pt x="3773" y="277812"/>
                      <a:pt x="87" y="277812"/>
                      <a:pt x="87" y="285504"/>
                    </a:cubicBezTo>
                    <a:cubicBezTo>
                      <a:pt x="87" y="287934"/>
                      <a:pt x="2135" y="289958"/>
                      <a:pt x="5411" y="289958"/>
                    </a:cubicBezTo>
                    <a:cubicBezTo>
                      <a:pt x="16470" y="289958"/>
                      <a:pt x="29168" y="288743"/>
                      <a:pt x="40636" y="288743"/>
                    </a:cubicBezTo>
                    <a:cubicBezTo>
                      <a:pt x="54153" y="288743"/>
                      <a:pt x="68488" y="289958"/>
                      <a:pt x="81595" y="289958"/>
                    </a:cubicBezTo>
                    <a:cubicBezTo>
                      <a:pt x="84053" y="289958"/>
                      <a:pt x="89377" y="289958"/>
                      <a:pt x="89377" y="282265"/>
                    </a:cubicBezTo>
                    <a:cubicBezTo>
                      <a:pt x="89377" y="277812"/>
                      <a:pt x="85691" y="277407"/>
                      <a:pt x="82824" y="277407"/>
                    </a:cubicBezTo>
                    <a:cubicBezTo>
                      <a:pt x="73403" y="276597"/>
                      <a:pt x="63573" y="273358"/>
                      <a:pt x="63573" y="263236"/>
                    </a:cubicBezTo>
                    <a:cubicBezTo>
                      <a:pt x="63573" y="258377"/>
                      <a:pt x="66031" y="253924"/>
                      <a:pt x="69307" y="248255"/>
                    </a:cubicBezTo>
                    <a:lnTo>
                      <a:pt x="100436" y="196430"/>
                    </a:lnTo>
                    <a:lnTo>
                      <a:pt x="203243" y="196430"/>
                    </a:lnTo>
                    <a:cubicBezTo>
                      <a:pt x="204062" y="204933"/>
                      <a:pt x="209797" y="259997"/>
                      <a:pt x="209797" y="264046"/>
                    </a:cubicBezTo>
                    <a:cubicBezTo>
                      <a:pt x="209797" y="276192"/>
                      <a:pt x="188498" y="277407"/>
                      <a:pt x="180306" y="277407"/>
                    </a:cubicBezTo>
                    <a:cubicBezTo>
                      <a:pt x="174572" y="277407"/>
                      <a:pt x="170476" y="277407"/>
                      <a:pt x="170476" y="285504"/>
                    </a:cubicBezTo>
                    <a:cubicBezTo>
                      <a:pt x="170476" y="289958"/>
                      <a:pt x="175391" y="289958"/>
                      <a:pt x="176210" y="289958"/>
                    </a:cubicBezTo>
                    <a:cubicBezTo>
                      <a:pt x="193003" y="289958"/>
                      <a:pt x="210616" y="288743"/>
                      <a:pt x="227409" y="288743"/>
                    </a:cubicBezTo>
                    <a:cubicBezTo>
                      <a:pt x="237649" y="288743"/>
                      <a:pt x="263453" y="289958"/>
                      <a:pt x="273693" y="289958"/>
                    </a:cubicBezTo>
                    <a:cubicBezTo>
                      <a:pt x="276150" y="289958"/>
                      <a:pt x="281065" y="289958"/>
                      <a:pt x="281065" y="281860"/>
                    </a:cubicBezTo>
                    <a:cubicBezTo>
                      <a:pt x="281065" y="277407"/>
                      <a:pt x="276969" y="277407"/>
                      <a:pt x="271645" y="277407"/>
                    </a:cubicBezTo>
                    <a:cubicBezTo>
                      <a:pt x="246250" y="277407"/>
                      <a:pt x="246250" y="274573"/>
                      <a:pt x="245021" y="262831"/>
                    </a:cubicBezTo>
                    <a:lnTo>
                      <a:pt x="220036" y="9780"/>
                    </a:lnTo>
                    <a:cubicBezTo>
                      <a:pt x="219217" y="1682"/>
                      <a:pt x="219217" y="63"/>
                      <a:pt x="212254" y="63"/>
                    </a:cubicBezTo>
                    <a:cubicBezTo>
                      <a:pt x="205701" y="63"/>
                      <a:pt x="204062" y="2897"/>
                      <a:pt x="201605" y="6946"/>
                    </a:cubicBezTo>
                    <a:lnTo>
                      <a:pt x="59068" y="243397"/>
                    </a:lnTo>
                    <a:close/>
                    <a:moveTo>
                      <a:pt x="108218" y="183879"/>
                    </a:moveTo>
                    <a:lnTo>
                      <a:pt x="188908" y="50268"/>
                    </a:lnTo>
                    <a:lnTo>
                      <a:pt x="202014" y="183879"/>
                    </a:lnTo>
                    <a:lnTo>
                      <a:pt x="108218" y="183879"/>
                    </a:lnTo>
                    <a:close/>
                  </a:path>
                </a:pathLst>
              </a:custGeom>
              <a:solidFill>
                <a:srgbClr val="000000"/>
              </a:solidFill>
              <a:ln w="409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B9193BBE-E95C-7ADA-26D4-73B30259C204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6547333" y="4942163"/>
                <a:ext cx="272377" cy="94742"/>
              </a:xfrm>
              <a:custGeom>
                <a:avLst/>
                <a:gdLst>
                  <a:gd name="connsiteX0" fmla="*/ 258548 w 272377"/>
                  <a:gd name="connsiteY0" fmla="*/ 16258 h 94742"/>
                  <a:gd name="connsiteX1" fmla="*/ 272474 w 272377"/>
                  <a:gd name="connsiteY1" fmla="*/ 8160 h 94742"/>
                  <a:gd name="connsiteX2" fmla="*/ 258958 w 272377"/>
                  <a:gd name="connsiteY2" fmla="*/ 63 h 94742"/>
                  <a:gd name="connsiteX3" fmla="*/ 13613 w 272377"/>
                  <a:gd name="connsiteY3" fmla="*/ 63 h 94742"/>
                  <a:gd name="connsiteX4" fmla="*/ 97 w 272377"/>
                  <a:gd name="connsiteY4" fmla="*/ 8160 h 94742"/>
                  <a:gd name="connsiteX5" fmla="*/ 14023 w 272377"/>
                  <a:gd name="connsiteY5" fmla="*/ 16258 h 94742"/>
                  <a:gd name="connsiteX6" fmla="*/ 258548 w 272377"/>
                  <a:gd name="connsiteY6" fmla="*/ 16258 h 94742"/>
                  <a:gd name="connsiteX7" fmla="*/ 258958 w 272377"/>
                  <a:gd name="connsiteY7" fmla="*/ 94805 h 94742"/>
                  <a:gd name="connsiteX8" fmla="*/ 272474 w 272377"/>
                  <a:gd name="connsiteY8" fmla="*/ 86707 h 94742"/>
                  <a:gd name="connsiteX9" fmla="*/ 258548 w 272377"/>
                  <a:gd name="connsiteY9" fmla="*/ 78610 h 94742"/>
                  <a:gd name="connsiteX10" fmla="*/ 14023 w 272377"/>
                  <a:gd name="connsiteY10" fmla="*/ 78610 h 94742"/>
                  <a:gd name="connsiteX11" fmla="*/ 97 w 272377"/>
                  <a:gd name="connsiteY11" fmla="*/ 86707 h 94742"/>
                  <a:gd name="connsiteX12" fmla="*/ 13613 w 272377"/>
                  <a:gd name="connsiteY12" fmla="*/ 94805 h 94742"/>
                  <a:gd name="connsiteX13" fmla="*/ 258958 w 272377"/>
                  <a:gd name="connsiteY13" fmla="*/ 94805 h 9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2377" h="94742">
                    <a:moveTo>
                      <a:pt x="258548" y="16258"/>
                    </a:moveTo>
                    <a:cubicBezTo>
                      <a:pt x="264692" y="16258"/>
                      <a:pt x="272474" y="16258"/>
                      <a:pt x="272474" y="8160"/>
                    </a:cubicBezTo>
                    <a:cubicBezTo>
                      <a:pt x="272474" y="63"/>
                      <a:pt x="264692" y="63"/>
                      <a:pt x="258958" y="63"/>
                    </a:cubicBezTo>
                    <a:lnTo>
                      <a:pt x="13613" y="63"/>
                    </a:lnTo>
                    <a:cubicBezTo>
                      <a:pt x="7879" y="63"/>
                      <a:pt x="97" y="63"/>
                      <a:pt x="97" y="8160"/>
                    </a:cubicBezTo>
                    <a:cubicBezTo>
                      <a:pt x="97" y="16258"/>
                      <a:pt x="7879" y="16258"/>
                      <a:pt x="14023" y="16258"/>
                    </a:cubicBezTo>
                    <a:lnTo>
                      <a:pt x="258548" y="16258"/>
                    </a:lnTo>
                    <a:close/>
                    <a:moveTo>
                      <a:pt x="258958" y="94805"/>
                    </a:moveTo>
                    <a:cubicBezTo>
                      <a:pt x="264692" y="94805"/>
                      <a:pt x="272474" y="94805"/>
                      <a:pt x="272474" y="86707"/>
                    </a:cubicBezTo>
                    <a:cubicBezTo>
                      <a:pt x="272474" y="78610"/>
                      <a:pt x="264692" y="78610"/>
                      <a:pt x="258548" y="78610"/>
                    </a:cubicBezTo>
                    <a:lnTo>
                      <a:pt x="14023" y="78610"/>
                    </a:lnTo>
                    <a:cubicBezTo>
                      <a:pt x="7879" y="78610"/>
                      <a:pt x="97" y="78610"/>
                      <a:pt x="97" y="86707"/>
                    </a:cubicBezTo>
                    <a:cubicBezTo>
                      <a:pt x="97" y="94805"/>
                      <a:pt x="7879" y="94805"/>
                      <a:pt x="13613" y="94805"/>
                    </a:cubicBezTo>
                    <a:lnTo>
                      <a:pt x="258958" y="94805"/>
                    </a:lnTo>
                    <a:close/>
                  </a:path>
                </a:pathLst>
              </a:custGeom>
              <a:solidFill>
                <a:srgbClr val="000000"/>
              </a:solidFill>
              <a:ln w="409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79C49B72-FFFE-9ED2-A787-D3C6AC71C072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6963702" y="4810171"/>
                <a:ext cx="190868" cy="359130"/>
              </a:xfrm>
              <a:custGeom>
                <a:avLst/>
                <a:gdLst>
                  <a:gd name="connsiteX0" fmla="*/ 103734 w 190868"/>
                  <a:gd name="connsiteY0" fmla="*/ 55936 h 359130"/>
                  <a:gd name="connsiteX1" fmla="*/ 135272 w 190868"/>
                  <a:gd name="connsiteY1" fmla="*/ 90351 h 359130"/>
                  <a:gd name="connsiteX2" fmla="*/ 186061 w 190868"/>
                  <a:gd name="connsiteY2" fmla="*/ 113025 h 359130"/>
                  <a:gd name="connsiteX3" fmla="*/ 190976 w 190868"/>
                  <a:gd name="connsiteY3" fmla="*/ 105332 h 359130"/>
                  <a:gd name="connsiteX4" fmla="*/ 181556 w 190868"/>
                  <a:gd name="connsiteY4" fmla="*/ 95615 h 359130"/>
                  <a:gd name="connsiteX5" fmla="*/ 128309 w 190868"/>
                  <a:gd name="connsiteY5" fmla="*/ 63224 h 359130"/>
                  <a:gd name="connsiteX6" fmla="*/ 100047 w 190868"/>
                  <a:gd name="connsiteY6" fmla="*/ 3707 h 359130"/>
                  <a:gd name="connsiteX7" fmla="*/ 95542 w 190868"/>
                  <a:gd name="connsiteY7" fmla="*/ 63 h 359130"/>
                  <a:gd name="connsiteX8" fmla="*/ 90627 w 190868"/>
                  <a:gd name="connsiteY8" fmla="*/ 7351 h 359130"/>
                  <a:gd name="connsiteX9" fmla="*/ 7070 w 190868"/>
                  <a:gd name="connsiteY9" fmla="*/ 96425 h 359130"/>
                  <a:gd name="connsiteX10" fmla="*/ 107 w 190868"/>
                  <a:gd name="connsiteY10" fmla="*/ 105332 h 359130"/>
                  <a:gd name="connsiteX11" fmla="*/ 5023 w 190868"/>
                  <a:gd name="connsiteY11" fmla="*/ 113025 h 359130"/>
                  <a:gd name="connsiteX12" fmla="*/ 53764 w 190868"/>
                  <a:gd name="connsiteY12" fmla="*/ 91971 h 359130"/>
                  <a:gd name="connsiteX13" fmla="*/ 87350 w 190868"/>
                  <a:gd name="connsiteY13" fmla="*/ 55936 h 359130"/>
                  <a:gd name="connsiteX14" fmla="*/ 87350 w 190868"/>
                  <a:gd name="connsiteY14" fmla="*/ 344617 h 359130"/>
                  <a:gd name="connsiteX15" fmla="*/ 95542 w 190868"/>
                  <a:gd name="connsiteY15" fmla="*/ 359193 h 359130"/>
                  <a:gd name="connsiteX16" fmla="*/ 103734 w 190868"/>
                  <a:gd name="connsiteY16" fmla="*/ 344617 h 359130"/>
                  <a:gd name="connsiteX17" fmla="*/ 103734 w 190868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0868" h="359130">
                    <a:moveTo>
                      <a:pt x="103734" y="55936"/>
                    </a:moveTo>
                    <a:cubicBezTo>
                      <a:pt x="113564" y="71322"/>
                      <a:pt x="125032" y="82659"/>
                      <a:pt x="135272" y="90351"/>
                    </a:cubicBezTo>
                    <a:cubicBezTo>
                      <a:pt x="160257" y="108976"/>
                      <a:pt x="185242" y="113025"/>
                      <a:pt x="186061" y="113025"/>
                    </a:cubicBezTo>
                    <a:cubicBezTo>
                      <a:pt x="190976" y="113025"/>
                      <a:pt x="190976" y="108571"/>
                      <a:pt x="190976" y="105332"/>
                    </a:cubicBezTo>
                    <a:cubicBezTo>
                      <a:pt x="190976" y="98854"/>
                      <a:pt x="190567" y="98449"/>
                      <a:pt x="181556" y="95615"/>
                    </a:cubicBezTo>
                    <a:cubicBezTo>
                      <a:pt x="153704" y="87922"/>
                      <a:pt x="137730" y="73346"/>
                      <a:pt x="128309" y="63224"/>
                    </a:cubicBezTo>
                    <a:cubicBezTo>
                      <a:pt x="107420" y="40956"/>
                      <a:pt x="102505" y="16663"/>
                      <a:pt x="100047" y="3707"/>
                    </a:cubicBezTo>
                    <a:cubicBezTo>
                      <a:pt x="99638" y="1682"/>
                      <a:pt x="97999" y="63"/>
                      <a:pt x="95542" y="63"/>
                    </a:cubicBezTo>
                    <a:cubicBezTo>
                      <a:pt x="91855" y="63"/>
                      <a:pt x="91446" y="2492"/>
                      <a:pt x="90627" y="7351"/>
                    </a:cubicBezTo>
                    <a:cubicBezTo>
                      <a:pt x="81206" y="52293"/>
                      <a:pt x="52125" y="83873"/>
                      <a:pt x="7070" y="96425"/>
                    </a:cubicBezTo>
                    <a:cubicBezTo>
                      <a:pt x="927" y="98449"/>
                      <a:pt x="107" y="98449"/>
                      <a:pt x="107" y="105332"/>
                    </a:cubicBezTo>
                    <a:cubicBezTo>
                      <a:pt x="107" y="108571"/>
                      <a:pt x="107" y="113025"/>
                      <a:pt x="5023" y="113025"/>
                    </a:cubicBezTo>
                    <a:cubicBezTo>
                      <a:pt x="6251" y="113025"/>
                      <a:pt x="30417" y="108571"/>
                      <a:pt x="53764" y="91971"/>
                    </a:cubicBezTo>
                    <a:cubicBezTo>
                      <a:pt x="67280" y="81849"/>
                      <a:pt x="78339" y="69702"/>
                      <a:pt x="87350" y="55936"/>
                    </a:cubicBezTo>
                    <a:lnTo>
                      <a:pt x="87350" y="344617"/>
                    </a:lnTo>
                    <a:cubicBezTo>
                      <a:pt x="87350" y="351905"/>
                      <a:pt x="87350" y="359193"/>
                      <a:pt x="95542" y="359193"/>
                    </a:cubicBezTo>
                    <a:cubicBezTo>
                      <a:pt x="103734" y="359193"/>
                      <a:pt x="103734" y="351905"/>
                      <a:pt x="103734" y="344617"/>
                    </a:cubicBezTo>
                    <a:lnTo>
                      <a:pt x="103734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09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CC36C398-AF9A-CE55-B5F7-18F120AD1994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175870" y="4800859"/>
                <a:ext cx="280978" cy="289895"/>
              </a:xfrm>
              <a:custGeom>
                <a:avLst/>
                <a:gdLst>
                  <a:gd name="connsiteX0" fmla="*/ 59093 w 280978"/>
                  <a:gd name="connsiteY0" fmla="*/ 243397 h 289895"/>
                  <a:gd name="connsiteX1" fmla="*/ 8714 w 280978"/>
                  <a:gd name="connsiteY1" fmla="*/ 277407 h 289895"/>
                  <a:gd name="connsiteX2" fmla="*/ 112 w 280978"/>
                  <a:gd name="connsiteY2" fmla="*/ 285504 h 289895"/>
                  <a:gd name="connsiteX3" fmla="*/ 5437 w 280978"/>
                  <a:gd name="connsiteY3" fmla="*/ 289958 h 289895"/>
                  <a:gd name="connsiteX4" fmla="*/ 40662 w 280978"/>
                  <a:gd name="connsiteY4" fmla="*/ 288743 h 289895"/>
                  <a:gd name="connsiteX5" fmla="*/ 81621 w 280978"/>
                  <a:gd name="connsiteY5" fmla="*/ 289958 h 289895"/>
                  <a:gd name="connsiteX6" fmla="*/ 89403 w 280978"/>
                  <a:gd name="connsiteY6" fmla="*/ 282265 h 289895"/>
                  <a:gd name="connsiteX7" fmla="*/ 82850 w 280978"/>
                  <a:gd name="connsiteY7" fmla="*/ 277407 h 289895"/>
                  <a:gd name="connsiteX8" fmla="*/ 63599 w 280978"/>
                  <a:gd name="connsiteY8" fmla="*/ 263236 h 289895"/>
                  <a:gd name="connsiteX9" fmla="*/ 69333 w 280978"/>
                  <a:gd name="connsiteY9" fmla="*/ 248255 h 289895"/>
                  <a:gd name="connsiteX10" fmla="*/ 100462 w 280978"/>
                  <a:gd name="connsiteY10" fmla="*/ 196430 h 289895"/>
                  <a:gd name="connsiteX11" fmla="*/ 203269 w 280978"/>
                  <a:gd name="connsiteY11" fmla="*/ 196430 h 289895"/>
                  <a:gd name="connsiteX12" fmla="*/ 209822 w 280978"/>
                  <a:gd name="connsiteY12" fmla="*/ 264046 h 289895"/>
                  <a:gd name="connsiteX13" fmla="*/ 180332 w 280978"/>
                  <a:gd name="connsiteY13" fmla="*/ 277407 h 289895"/>
                  <a:gd name="connsiteX14" fmla="*/ 170502 w 280978"/>
                  <a:gd name="connsiteY14" fmla="*/ 285504 h 289895"/>
                  <a:gd name="connsiteX15" fmla="*/ 176236 w 280978"/>
                  <a:gd name="connsiteY15" fmla="*/ 289958 h 289895"/>
                  <a:gd name="connsiteX16" fmla="*/ 227435 w 280978"/>
                  <a:gd name="connsiteY16" fmla="*/ 288743 h 289895"/>
                  <a:gd name="connsiteX17" fmla="*/ 273718 w 280978"/>
                  <a:gd name="connsiteY17" fmla="*/ 289958 h 289895"/>
                  <a:gd name="connsiteX18" fmla="*/ 281091 w 280978"/>
                  <a:gd name="connsiteY18" fmla="*/ 281860 h 289895"/>
                  <a:gd name="connsiteX19" fmla="*/ 271670 w 280978"/>
                  <a:gd name="connsiteY19" fmla="*/ 277407 h 289895"/>
                  <a:gd name="connsiteX20" fmla="*/ 245047 w 280978"/>
                  <a:gd name="connsiteY20" fmla="*/ 262831 h 289895"/>
                  <a:gd name="connsiteX21" fmla="*/ 220062 w 280978"/>
                  <a:gd name="connsiteY21" fmla="*/ 9780 h 289895"/>
                  <a:gd name="connsiteX22" fmla="*/ 212280 w 280978"/>
                  <a:gd name="connsiteY22" fmla="*/ 63 h 289895"/>
                  <a:gd name="connsiteX23" fmla="*/ 201631 w 280978"/>
                  <a:gd name="connsiteY23" fmla="*/ 6946 h 289895"/>
                  <a:gd name="connsiteX24" fmla="*/ 59093 w 280978"/>
                  <a:gd name="connsiteY24" fmla="*/ 243397 h 289895"/>
                  <a:gd name="connsiteX25" fmla="*/ 108244 w 280978"/>
                  <a:gd name="connsiteY25" fmla="*/ 183879 h 289895"/>
                  <a:gd name="connsiteX26" fmla="*/ 188933 w 280978"/>
                  <a:gd name="connsiteY26" fmla="*/ 50268 h 289895"/>
                  <a:gd name="connsiteX27" fmla="*/ 202040 w 280978"/>
                  <a:gd name="connsiteY27" fmla="*/ 183879 h 289895"/>
                  <a:gd name="connsiteX28" fmla="*/ 108244 w 280978"/>
                  <a:gd name="connsiteY28" fmla="*/ 183879 h 28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80978" h="289895">
                    <a:moveTo>
                      <a:pt x="59093" y="243397"/>
                    </a:moveTo>
                    <a:cubicBezTo>
                      <a:pt x="42710" y="270524"/>
                      <a:pt x="26736" y="276192"/>
                      <a:pt x="8714" y="277407"/>
                    </a:cubicBezTo>
                    <a:cubicBezTo>
                      <a:pt x="3799" y="277812"/>
                      <a:pt x="112" y="277812"/>
                      <a:pt x="112" y="285504"/>
                    </a:cubicBezTo>
                    <a:cubicBezTo>
                      <a:pt x="112" y="287934"/>
                      <a:pt x="2160" y="289958"/>
                      <a:pt x="5437" y="289958"/>
                    </a:cubicBezTo>
                    <a:cubicBezTo>
                      <a:pt x="16496" y="289958"/>
                      <a:pt x="29193" y="288743"/>
                      <a:pt x="40662" y="288743"/>
                    </a:cubicBezTo>
                    <a:cubicBezTo>
                      <a:pt x="54178" y="288743"/>
                      <a:pt x="68514" y="289958"/>
                      <a:pt x="81621" y="289958"/>
                    </a:cubicBezTo>
                    <a:cubicBezTo>
                      <a:pt x="84078" y="289958"/>
                      <a:pt x="89403" y="289958"/>
                      <a:pt x="89403" y="282265"/>
                    </a:cubicBezTo>
                    <a:cubicBezTo>
                      <a:pt x="89403" y="277812"/>
                      <a:pt x="85717" y="277407"/>
                      <a:pt x="82850" y="277407"/>
                    </a:cubicBezTo>
                    <a:cubicBezTo>
                      <a:pt x="73429" y="276597"/>
                      <a:pt x="63599" y="273358"/>
                      <a:pt x="63599" y="263236"/>
                    </a:cubicBezTo>
                    <a:cubicBezTo>
                      <a:pt x="63599" y="258377"/>
                      <a:pt x="66056" y="253924"/>
                      <a:pt x="69333" y="248255"/>
                    </a:cubicBezTo>
                    <a:lnTo>
                      <a:pt x="100462" y="196430"/>
                    </a:lnTo>
                    <a:lnTo>
                      <a:pt x="203269" y="196430"/>
                    </a:lnTo>
                    <a:cubicBezTo>
                      <a:pt x="204088" y="204933"/>
                      <a:pt x="209822" y="259997"/>
                      <a:pt x="209822" y="264046"/>
                    </a:cubicBezTo>
                    <a:cubicBezTo>
                      <a:pt x="209822" y="276192"/>
                      <a:pt x="188524" y="277407"/>
                      <a:pt x="180332" y="277407"/>
                    </a:cubicBezTo>
                    <a:cubicBezTo>
                      <a:pt x="174598" y="277407"/>
                      <a:pt x="170502" y="277407"/>
                      <a:pt x="170502" y="285504"/>
                    </a:cubicBezTo>
                    <a:cubicBezTo>
                      <a:pt x="170502" y="289958"/>
                      <a:pt x="175417" y="289958"/>
                      <a:pt x="176236" y="289958"/>
                    </a:cubicBezTo>
                    <a:cubicBezTo>
                      <a:pt x="193029" y="289958"/>
                      <a:pt x="210641" y="288743"/>
                      <a:pt x="227435" y="288743"/>
                    </a:cubicBezTo>
                    <a:cubicBezTo>
                      <a:pt x="237674" y="288743"/>
                      <a:pt x="263479" y="289958"/>
                      <a:pt x="273718" y="289958"/>
                    </a:cubicBezTo>
                    <a:cubicBezTo>
                      <a:pt x="276176" y="289958"/>
                      <a:pt x="281091" y="289958"/>
                      <a:pt x="281091" y="281860"/>
                    </a:cubicBezTo>
                    <a:cubicBezTo>
                      <a:pt x="281091" y="277407"/>
                      <a:pt x="276995" y="277407"/>
                      <a:pt x="271670" y="277407"/>
                    </a:cubicBezTo>
                    <a:cubicBezTo>
                      <a:pt x="246276" y="277407"/>
                      <a:pt x="246276" y="274573"/>
                      <a:pt x="245047" y="262831"/>
                    </a:cubicBezTo>
                    <a:lnTo>
                      <a:pt x="220062" y="9780"/>
                    </a:lnTo>
                    <a:cubicBezTo>
                      <a:pt x="219243" y="1682"/>
                      <a:pt x="219243" y="63"/>
                      <a:pt x="212280" y="63"/>
                    </a:cubicBezTo>
                    <a:cubicBezTo>
                      <a:pt x="205726" y="63"/>
                      <a:pt x="204088" y="2897"/>
                      <a:pt x="201631" y="6946"/>
                    </a:cubicBezTo>
                    <a:lnTo>
                      <a:pt x="59093" y="243397"/>
                    </a:lnTo>
                    <a:close/>
                    <a:moveTo>
                      <a:pt x="108244" y="183879"/>
                    </a:moveTo>
                    <a:lnTo>
                      <a:pt x="188933" y="50268"/>
                    </a:lnTo>
                    <a:lnTo>
                      <a:pt x="202040" y="183879"/>
                    </a:lnTo>
                    <a:lnTo>
                      <a:pt x="108244" y="183879"/>
                    </a:lnTo>
                    <a:close/>
                  </a:path>
                </a:pathLst>
              </a:custGeom>
              <a:solidFill>
                <a:srgbClr val="000000"/>
              </a:solidFill>
              <a:ln w="409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24" name="Group 323" descr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\left(\bigcup A_i\right) = \bigcup \up A_i $&#10;&#10;\end{document}&#10;" title="IguanaTex Vector Display">
              <a:extLst>
                <a:ext uri="{FF2B5EF4-FFF2-40B4-BE49-F238E27FC236}">
                  <a16:creationId xmlns:a16="http://schemas.microsoft.com/office/drawing/2014/main" id="{73E91976-F0B7-2C96-2A89-D39AF7508BD9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>
            <a:xfrm>
              <a:off x="4291999" y="5285261"/>
              <a:ext cx="2903825" cy="394762"/>
              <a:chOff x="5664472" y="4730912"/>
              <a:chExt cx="2903825" cy="394762"/>
            </a:xfrm>
          </p:grpSpPr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BCFDC56-0115-95EF-588F-B717FD5D59B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664472" y="4753416"/>
                <a:ext cx="188674" cy="350151"/>
              </a:xfrm>
              <a:custGeom>
                <a:avLst/>
                <a:gdLst>
                  <a:gd name="connsiteX0" fmla="*/ 102512 w 188674"/>
                  <a:gd name="connsiteY0" fmla="*/ 54540 h 350151"/>
                  <a:gd name="connsiteX1" fmla="*/ 133688 w 188674"/>
                  <a:gd name="connsiteY1" fmla="*/ 88094 h 350151"/>
                  <a:gd name="connsiteX2" fmla="*/ 183893 w 188674"/>
                  <a:gd name="connsiteY2" fmla="*/ 110201 h 350151"/>
                  <a:gd name="connsiteX3" fmla="*/ 188752 w 188674"/>
                  <a:gd name="connsiteY3" fmla="*/ 102700 h 350151"/>
                  <a:gd name="connsiteX4" fmla="*/ 179439 w 188674"/>
                  <a:gd name="connsiteY4" fmla="*/ 93226 h 350151"/>
                  <a:gd name="connsiteX5" fmla="*/ 126805 w 188674"/>
                  <a:gd name="connsiteY5" fmla="*/ 61645 h 350151"/>
                  <a:gd name="connsiteX6" fmla="*/ 98868 w 188674"/>
                  <a:gd name="connsiteY6" fmla="*/ 3616 h 350151"/>
                  <a:gd name="connsiteX7" fmla="*/ 94414 w 188674"/>
                  <a:gd name="connsiteY7" fmla="*/ 63 h 350151"/>
                  <a:gd name="connsiteX8" fmla="*/ 89556 w 188674"/>
                  <a:gd name="connsiteY8" fmla="*/ 7168 h 350151"/>
                  <a:gd name="connsiteX9" fmla="*/ 6960 w 188674"/>
                  <a:gd name="connsiteY9" fmla="*/ 94016 h 350151"/>
                  <a:gd name="connsiteX10" fmla="*/ 77 w 188674"/>
                  <a:gd name="connsiteY10" fmla="*/ 102700 h 350151"/>
                  <a:gd name="connsiteX11" fmla="*/ 4935 w 188674"/>
                  <a:gd name="connsiteY11" fmla="*/ 110201 h 350151"/>
                  <a:gd name="connsiteX12" fmla="*/ 53116 w 188674"/>
                  <a:gd name="connsiteY12" fmla="*/ 89673 h 350151"/>
                  <a:gd name="connsiteX13" fmla="*/ 86317 w 188674"/>
                  <a:gd name="connsiteY13" fmla="*/ 54540 h 350151"/>
                  <a:gd name="connsiteX14" fmla="*/ 86317 w 188674"/>
                  <a:gd name="connsiteY14" fmla="*/ 336003 h 350151"/>
                  <a:gd name="connsiteX15" fmla="*/ 94414 w 188674"/>
                  <a:gd name="connsiteY15" fmla="*/ 350215 h 350151"/>
                  <a:gd name="connsiteX16" fmla="*/ 102512 w 188674"/>
                  <a:gd name="connsiteY16" fmla="*/ 336003 h 350151"/>
                  <a:gd name="connsiteX17" fmla="*/ 102512 w 188674"/>
                  <a:gd name="connsiteY17" fmla="*/ 54540 h 35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8674" h="350151">
                    <a:moveTo>
                      <a:pt x="102512" y="54540"/>
                    </a:moveTo>
                    <a:cubicBezTo>
                      <a:pt x="112229" y="69540"/>
                      <a:pt x="123566" y="80594"/>
                      <a:pt x="133688" y="88094"/>
                    </a:cubicBezTo>
                    <a:cubicBezTo>
                      <a:pt x="158385" y="106253"/>
                      <a:pt x="183083" y="110201"/>
                      <a:pt x="183893" y="110201"/>
                    </a:cubicBezTo>
                    <a:cubicBezTo>
                      <a:pt x="188752" y="110201"/>
                      <a:pt x="188752" y="105858"/>
                      <a:pt x="188752" y="102700"/>
                    </a:cubicBezTo>
                    <a:cubicBezTo>
                      <a:pt x="188752" y="96384"/>
                      <a:pt x="188347" y="95989"/>
                      <a:pt x="179439" y="93226"/>
                    </a:cubicBezTo>
                    <a:cubicBezTo>
                      <a:pt x="151907" y="85726"/>
                      <a:pt x="136117" y="71514"/>
                      <a:pt x="126805" y="61645"/>
                    </a:cubicBezTo>
                    <a:cubicBezTo>
                      <a:pt x="106156" y="39934"/>
                      <a:pt x="101297" y="16248"/>
                      <a:pt x="98868" y="3616"/>
                    </a:cubicBezTo>
                    <a:cubicBezTo>
                      <a:pt x="98463" y="1642"/>
                      <a:pt x="96843" y="63"/>
                      <a:pt x="94414" y="63"/>
                    </a:cubicBezTo>
                    <a:cubicBezTo>
                      <a:pt x="90770" y="63"/>
                      <a:pt x="90365" y="2431"/>
                      <a:pt x="89556" y="7168"/>
                    </a:cubicBezTo>
                    <a:cubicBezTo>
                      <a:pt x="80243" y="50987"/>
                      <a:pt x="51497" y="81778"/>
                      <a:pt x="6960" y="94016"/>
                    </a:cubicBezTo>
                    <a:cubicBezTo>
                      <a:pt x="886" y="95989"/>
                      <a:pt x="77" y="95989"/>
                      <a:pt x="77" y="102700"/>
                    </a:cubicBezTo>
                    <a:cubicBezTo>
                      <a:pt x="77" y="105858"/>
                      <a:pt x="77" y="110201"/>
                      <a:pt x="4935" y="110201"/>
                    </a:cubicBezTo>
                    <a:cubicBezTo>
                      <a:pt x="6150" y="110201"/>
                      <a:pt x="30038" y="105858"/>
                      <a:pt x="53116" y="89673"/>
                    </a:cubicBezTo>
                    <a:cubicBezTo>
                      <a:pt x="66477" y="79804"/>
                      <a:pt x="77409" y="67961"/>
                      <a:pt x="86317" y="54540"/>
                    </a:cubicBezTo>
                    <a:lnTo>
                      <a:pt x="86317" y="336003"/>
                    </a:lnTo>
                    <a:cubicBezTo>
                      <a:pt x="86317" y="343109"/>
                      <a:pt x="86317" y="350215"/>
                      <a:pt x="94414" y="350215"/>
                    </a:cubicBezTo>
                    <a:cubicBezTo>
                      <a:pt x="102512" y="350215"/>
                      <a:pt x="102512" y="343109"/>
                      <a:pt x="102512" y="336003"/>
                    </a:cubicBezTo>
                    <a:lnTo>
                      <a:pt x="102512" y="54540"/>
                    </a:lnTo>
                    <a:close/>
                  </a:path>
                </a:pathLst>
              </a:custGeom>
              <a:solidFill>
                <a:srgbClr val="000000"/>
              </a:solidFill>
              <a:ln w="40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25B2E381-AE59-A573-3CCE-29C4DFDA40E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5900113" y="4730915"/>
                <a:ext cx="93932" cy="394759"/>
              </a:xfrm>
              <a:custGeom>
                <a:avLst/>
                <a:gdLst>
                  <a:gd name="connsiteX0" fmla="*/ 94014 w 93932"/>
                  <a:gd name="connsiteY0" fmla="*/ 390875 h 394759"/>
                  <a:gd name="connsiteX1" fmla="*/ 87131 w 93932"/>
                  <a:gd name="connsiteY1" fmla="*/ 382190 h 394759"/>
                  <a:gd name="connsiteX2" fmla="*/ 23565 w 93932"/>
                  <a:gd name="connsiteY2" fmla="*/ 197443 h 394759"/>
                  <a:gd name="connsiteX3" fmla="*/ 88751 w 93932"/>
                  <a:gd name="connsiteY3" fmla="*/ 10721 h 394759"/>
                  <a:gd name="connsiteX4" fmla="*/ 94014 w 93932"/>
                  <a:gd name="connsiteY4" fmla="*/ 4010 h 394759"/>
                  <a:gd name="connsiteX5" fmla="*/ 89965 w 93932"/>
                  <a:gd name="connsiteY5" fmla="*/ 63 h 394759"/>
                  <a:gd name="connsiteX6" fmla="*/ 25589 w 93932"/>
                  <a:gd name="connsiteY6" fmla="*/ 77041 h 394759"/>
                  <a:gd name="connsiteX7" fmla="*/ 82 w 93932"/>
                  <a:gd name="connsiteY7" fmla="*/ 197443 h 394759"/>
                  <a:gd name="connsiteX8" fmla="*/ 26804 w 93932"/>
                  <a:gd name="connsiteY8" fmla="*/ 320608 h 394759"/>
                  <a:gd name="connsiteX9" fmla="*/ 89965 w 93932"/>
                  <a:gd name="connsiteY9" fmla="*/ 394822 h 394759"/>
                  <a:gd name="connsiteX10" fmla="*/ 94014 w 93932"/>
                  <a:gd name="connsiteY10" fmla="*/ 390875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14" y="390875"/>
                    </a:moveTo>
                    <a:cubicBezTo>
                      <a:pt x="94014" y="389691"/>
                      <a:pt x="94014" y="388901"/>
                      <a:pt x="87131" y="382190"/>
                    </a:cubicBezTo>
                    <a:cubicBezTo>
                      <a:pt x="36521" y="332450"/>
                      <a:pt x="23565" y="257841"/>
                      <a:pt x="23565" y="197443"/>
                    </a:cubicBezTo>
                    <a:cubicBezTo>
                      <a:pt x="23565" y="128754"/>
                      <a:pt x="38950" y="60066"/>
                      <a:pt x="88751" y="10721"/>
                    </a:cubicBezTo>
                    <a:cubicBezTo>
                      <a:pt x="94014" y="5984"/>
                      <a:pt x="94014" y="5195"/>
                      <a:pt x="94014" y="4010"/>
                    </a:cubicBezTo>
                    <a:cubicBezTo>
                      <a:pt x="94014" y="1247"/>
                      <a:pt x="92395" y="63"/>
                      <a:pt x="89965" y="63"/>
                    </a:cubicBezTo>
                    <a:cubicBezTo>
                      <a:pt x="85917" y="63"/>
                      <a:pt x="49477" y="26906"/>
                      <a:pt x="25589" y="77041"/>
                    </a:cubicBezTo>
                    <a:cubicBezTo>
                      <a:pt x="4940" y="120464"/>
                      <a:pt x="82" y="164283"/>
                      <a:pt x="82" y="197443"/>
                    </a:cubicBezTo>
                    <a:cubicBezTo>
                      <a:pt x="82" y="228234"/>
                      <a:pt x="4535" y="276000"/>
                      <a:pt x="26804" y="320608"/>
                    </a:cubicBezTo>
                    <a:cubicBezTo>
                      <a:pt x="51097" y="369163"/>
                      <a:pt x="85917" y="394822"/>
                      <a:pt x="89965" y="394822"/>
                    </a:cubicBezTo>
                    <a:cubicBezTo>
                      <a:pt x="92395" y="394822"/>
                      <a:pt x="94014" y="393638"/>
                      <a:pt x="94014" y="390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1B4433BD-B366-C7EC-110F-D6C7D0606772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6040158" y="4730912"/>
                <a:ext cx="291514" cy="394759"/>
              </a:xfrm>
              <a:custGeom>
                <a:avLst/>
                <a:gdLst>
                  <a:gd name="connsiteX0" fmla="*/ 263664 w 291514"/>
                  <a:gd name="connsiteY0" fmla="*/ 257044 h 394759"/>
                  <a:gd name="connsiteX1" fmla="*/ 145843 w 291514"/>
                  <a:gd name="connsiteY1" fmla="*/ 367577 h 394759"/>
                  <a:gd name="connsiteX2" fmla="*/ 28022 w 291514"/>
                  <a:gd name="connsiteY2" fmla="*/ 257044 h 394759"/>
                  <a:gd name="connsiteX3" fmla="*/ 28022 w 291514"/>
                  <a:gd name="connsiteY3" fmla="*/ 19004 h 394759"/>
                  <a:gd name="connsiteX4" fmla="*/ 14256 w 291514"/>
                  <a:gd name="connsiteY4" fmla="*/ 55 h 394759"/>
                  <a:gd name="connsiteX5" fmla="*/ 86 w 291514"/>
                  <a:gd name="connsiteY5" fmla="*/ 19004 h 394759"/>
                  <a:gd name="connsiteX6" fmla="*/ 86 w 291514"/>
                  <a:gd name="connsiteY6" fmla="*/ 258623 h 394759"/>
                  <a:gd name="connsiteX7" fmla="*/ 145843 w 291514"/>
                  <a:gd name="connsiteY7" fmla="*/ 394815 h 394759"/>
                  <a:gd name="connsiteX8" fmla="*/ 291600 w 291514"/>
                  <a:gd name="connsiteY8" fmla="*/ 258623 h 394759"/>
                  <a:gd name="connsiteX9" fmla="*/ 291600 w 291514"/>
                  <a:gd name="connsiteY9" fmla="*/ 19004 h 394759"/>
                  <a:gd name="connsiteX10" fmla="*/ 277834 w 291514"/>
                  <a:gd name="connsiteY10" fmla="*/ 55 h 394759"/>
                  <a:gd name="connsiteX11" fmla="*/ 263664 w 291514"/>
                  <a:gd name="connsiteY11" fmla="*/ 19004 h 394759"/>
                  <a:gd name="connsiteX12" fmla="*/ 263664 w 291514"/>
                  <a:gd name="connsiteY12" fmla="*/ 257044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1514" h="394759">
                    <a:moveTo>
                      <a:pt x="263664" y="257044"/>
                    </a:moveTo>
                    <a:cubicBezTo>
                      <a:pt x="263664" y="323758"/>
                      <a:pt x="206170" y="367577"/>
                      <a:pt x="145843" y="367577"/>
                    </a:cubicBezTo>
                    <a:cubicBezTo>
                      <a:pt x="85516" y="367577"/>
                      <a:pt x="28022" y="324153"/>
                      <a:pt x="28022" y="257044"/>
                    </a:cubicBezTo>
                    <a:lnTo>
                      <a:pt x="28022" y="19004"/>
                    </a:lnTo>
                    <a:cubicBezTo>
                      <a:pt x="28022" y="13477"/>
                      <a:pt x="28022" y="55"/>
                      <a:pt x="14256" y="55"/>
                    </a:cubicBezTo>
                    <a:cubicBezTo>
                      <a:pt x="86" y="55"/>
                      <a:pt x="86" y="13082"/>
                      <a:pt x="86" y="19004"/>
                    </a:cubicBezTo>
                    <a:lnTo>
                      <a:pt x="86" y="258623"/>
                    </a:lnTo>
                    <a:cubicBezTo>
                      <a:pt x="86" y="335206"/>
                      <a:pt x="66891" y="394815"/>
                      <a:pt x="145843" y="394815"/>
                    </a:cubicBezTo>
                    <a:cubicBezTo>
                      <a:pt x="224795" y="394815"/>
                      <a:pt x="291600" y="335206"/>
                      <a:pt x="291600" y="258623"/>
                    </a:cubicBezTo>
                    <a:lnTo>
                      <a:pt x="291600" y="19004"/>
                    </a:lnTo>
                    <a:cubicBezTo>
                      <a:pt x="291600" y="13477"/>
                      <a:pt x="291600" y="55"/>
                      <a:pt x="277834" y="55"/>
                    </a:cubicBezTo>
                    <a:cubicBezTo>
                      <a:pt x="263664" y="55"/>
                      <a:pt x="263664" y="13082"/>
                      <a:pt x="263664" y="19004"/>
                    </a:cubicBezTo>
                    <a:lnTo>
                      <a:pt x="263664" y="257044"/>
                    </a:lnTo>
                    <a:close/>
                  </a:path>
                </a:pathLst>
              </a:custGeom>
              <a:solidFill>
                <a:srgbClr val="000000"/>
              </a:solidFill>
              <a:ln w="40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6137448D-BF0B-96E4-4FD3-53280B24F701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6436536" y="4744336"/>
                <a:ext cx="277748" cy="282647"/>
              </a:xfrm>
              <a:custGeom>
                <a:avLst/>
                <a:gdLst>
                  <a:gd name="connsiteX0" fmla="*/ 58399 w 277748"/>
                  <a:gd name="connsiteY0" fmla="*/ 237313 h 282647"/>
                  <a:gd name="connsiteX1" fmla="*/ 8598 w 277748"/>
                  <a:gd name="connsiteY1" fmla="*/ 270473 h 282647"/>
                  <a:gd name="connsiteX2" fmla="*/ 96 w 277748"/>
                  <a:gd name="connsiteY2" fmla="*/ 278368 h 282647"/>
                  <a:gd name="connsiteX3" fmla="*/ 5359 w 277748"/>
                  <a:gd name="connsiteY3" fmla="*/ 282711 h 282647"/>
                  <a:gd name="connsiteX4" fmla="*/ 40179 w 277748"/>
                  <a:gd name="connsiteY4" fmla="*/ 281526 h 282647"/>
                  <a:gd name="connsiteX5" fmla="*/ 80667 w 277748"/>
                  <a:gd name="connsiteY5" fmla="*/ 282711 h 282647"/>
                  <a:gd name="connsiteX6" fmla="*/ 88360 w 277748"/>
                  <a:gd name="connsiteY6" fmla="*/ 275210 h 282647"/>
                  <a:gd name="connsiteX7" fmla="*/ 81882 w 277748"/>
                  <a:gd name="connsiteY7" fmla="*/ 270473 h 282647"/>
                  <a:gd name="connsiteX8" fmla="*/ 62852 w 277748"/>
                  <a:gd name="connsiteY8" fmla="*/ 256657 h 282647"/>
                  <a:gd name="connsiteX9" fmla="*/ 68521 w 277748"/>
                  <a:gd name="connsiteY9" fmla="*/ 242050 h 282647"/>
                  <a:gd name="connsiteX10" fmla="*/ 99292 w 277748"/>
                  <a:gd name="connsiteY10" fmla="*/ 191521 h 282647"/>
                  <a:gd name="connsiteX11" fmla="*/ 200917 w 277748"/>
                  <a:gd name="connsiteY11" fmla="*/ 191521 h 282647"/>
                  <a:gd name="connsiteX12" fmla="*/ 207395 w 277748"/>
                  <a:gd name="connsiteY12" fmla="*/ 257446 h 282647"/>
                  <a:gd name="connsiteX13" fmla="*/ 178243 w 277748"/>
                  <a:gd name="connsiteY13" fmla="*/ 270473 h 282647"/>
                  <a:gd name="connsiteX14" fmla="*/ 168526 w 277748"/>
                  <a:gd name="connsiteY14" fmla="*/ 278368 h 282647"/>
                  <a:gd name="connsiteX15" fmla="*/ 174195 w 277748"/>
                  <a:gd name="connsiteY15" fmla="*/ 282711 h 282647"/>
                  <a:gd name="connsiteX16" fmla="*/ 224805 w 277748"/>
                  <a:gd name="connsiteY16" fmla="*/ 281526 h 282647"/>
                  <a:gd name="connsiteX17" fmla="*/ 270557 w 277748"/>
                  <a:gd name="connsiteY17" fmla="*/ 282711 h 282647"/>
                  <a:gd name="connsiteX18" fmla="*/ 277844 w 277748"/>
                  <a:gd name="connsiteY18" fmla="*/ 274815 h 282647"/>
                  <a:gd name="connsiteX19" fmla="*/ 268532 w 277748"/>
                  <a:gd name="connsiteY19" fmla="*/ 270473 h 282647"/>
                  <a:gd name="connsiteX20" fmla="*/ 242215 w 277748"/>
                  <a:gd name="connsiteY20" fmla="*/ 256262 h 282647"/>
                  <a:gd name="connsiteX21" fmla="*/ 217517 w 277748"/>
                  <a:gd name="connsiteY21" fmla="*/ 9537 h 282647"/>
                  <a:gd name="connsiteX22" fmla="*/ 209824 w 277748"/>
                  <a:gd name="connsiteY22" fmla="*/ 63 h 282647"/>
                  <a:gd name="connsiteX23" fmla="*/ 199297 w 277748"/>
                  <a:gd name="connsiteY23" fmla="*/ 6774 h 282647"/>
                  <a:gd name="connsiteX24" fmla="*/ 58399 w 277748"/>
                  <a:gd name="connsiteY24" fmla="*/ 237313 h 282647"/>
                  <a:gd name="connsiteX25" fmla="*/ 106984 w 277748"/>
                  <a:gd name="connsiteY25" fmla="*/ 179284 h 282647"/>
                  <a:gd name="connsiteX26" fmla="*/ 186746 w 277748"/>
                  <a:gd name="connsiteY26" fmla="*/ 49013 h 282647"/>
                  <a:gd name="connsiteX27" fmla="*/ 199702 w 277748"/>
                  <a:gd name="connsiteY27" fmla="*/ 179284 h 282647"/>
                  <a:gd name="connsiteX28" fmla="*/ 106984 w 277748"/>
                  <a:gd name="connsiteY28" fmla="*/ 179284 h 282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7748" h="282647">
                    <a:moveTo>
                      <a:pt x="58399" y="237313"/>
                    </a:moveTo>
                    <a:cubicBezTo>
                      <a:pt x="42203" y="263762"/>
                      <a:pt x="26413" y="269289"/>
                      <a:pt x="8598" y="270473"/>
                    </a:cubicBezTo>
                    <a:cubicBezTo>
                      <a:pt x="3739" y="270868"/>
                      <a:pt x="96" y="270868"/>
                      <a:pt x="96" y="278368"/>
                    </a:cubicBezTo>
                    <a:cubicBezTo>
                      <a:pt x="96" y="280737"/>
                      <a:pt x="2120" y="282711"/>
                      <a:pt x="5359" y="282711"/>
                    </a:cubicBezTo>
                    <a:cubicBezTo>
                      <a:pt x="16291" y="282711"/>
                      <a:pt x="28842" y="281526"/>
                      <a:pt x="40179" y="281526"/>
                    </a:cubicBezTo>
                    <a:cubicBezTo>
                      <a:pt x="53540" y="281526"/>
                      <a:pt x="67711" y="282711"/>
                      <a:pt x="80667" y="282711"/>
                    </a:cubicBezTo>
                    <a:cubicBezTo>
                      <a:pt x="83096" y="282711"/>
                      <a:pt x="88360" y="282711"/>
                      <a:pt x="88360" y="275210"/>
                    </a:cubicBezTo>
                    <a:cubicBezTo>
                      <a:pt x="88360" y="270868"/>
                      <a:pt x="84716" y="270473"/>
                      <a:pt x="81882" y="270473"/>
                    </a:cubicBezTo>
                    <a:cubicBezTo>
                      <a:pt x="72569" y="269684"/>
                      <a:pt x="62852" y="266526"/>
                      <a:pt x="62852" y="256657"/>
                    </a:cubicBezTo>
                    <a:cubicBezTo>
                      <a:pt x="62852" y="251919"/>
                      <a:pt x="65281" y="247577"/>
                      <a:pt x="68521" y="242050"/>
                    </a:cubicBezTo>
                    <a:lnTo>
                      <a:pt x="99292" y="191521"/>
                    </a:lnTo>
                    <a:lnTo>
                      <a:pt x="200917" y="191521"/>
                    </a:lnTo>
                    <a:cubicBezTo>
                      <a:pt x="201727" y="199811"/>
                      <a:pt x="207395" y="253498"/>
                      <a:pt x="207395" y="257446"/>
                    </a:cubicBezTo>
                    <a:cubicBezTo>
                      <a:pt x="207395" y="269289"/>
                      <a:pt x="186341" y="270473"/>
                      <a:pt x="178243" y="270473"/>
                    </a:cubicBezTo>
                    <a:cubicBezTo>
                      <a:pt x="172575" y="270473"/>
                      <a:pt x="168526" y="270473"/>
                      <a:pt x="168526" y="278368"/>
                    </a:cubicBezTo>
                    <a:cubicBezTo>
                      <a:pt x="168526" y="282711"/>
                      <a:pt x="173385" y="282711"/>
                      <a:pt x="174195" y="282711"/>
                    </a:cubicBezTo>
                    <a:cubicBezTo>
                      <a:pt x="190795" y="282711"/>
                      <a:pt x="208205" y="281526"/>
                      <a:pt x="224805" y="281526"/>
                    </a:cubicBezTo>
                    <a:cubicBezTo>
                      <a:pt x="234927" y="281526"/>
                      <a:pt x="260434" y="282711"/>
                      <a:pt x="270557" y="282711"/>
                    </a:cubicBezTo>
                    <a:cubicBezTo>
                      <a:pt x="272986" y="282711"/>
                      <a:pt x="277844" y="282711"/>
                      <a:pt x="277844" y="274815"/>
                    </a:cubicBezTo>
                    <a:cubicBezTo>
                      <a:pt x="277844" y="270473"/>
                      <a:pt x="273796" y="270473"/>
                      <a:pt x="268532" y="270473"/>
                    </a:cubicBezTo>
                    <a:cubicBezTo>
                      <a:pt x="243429" y="270473"/>
                      <a:pt x="243429" y="267710"/>
                      <a:pt x="242215" y="256262"/>
                    </a:cubicBezTo>
                    <a:lnTo>
                      <a:pt x="217517" y="9537"/>
                    </a:lnTo>
                    <a:cubicBezTo>
                      <a:pt x="216707" y="1642"/>
                      <a:pt x="216707" y="63"/>
                      <a:pt x="209824" y="63"/>
                    </a:cubicBezTo>
                    <a:cubicBezTo>
                      <a:pt x="203346" y="63"/>
                      <a:pt x="201727" y="2826"/>
                      <a:pt x="199297" y="6774"/>
                    </a:cubicBezTo>
                    <a:lnTo>
                      <a:pt x="58399" y="237313"/>
                    </a:lnTo>
                    <a:close/>
                    <a:moveTo>
                      <a:pt x="106984" y="179284"/>
                    </a:moveTo>
                    <a:lnTo>
                      <a:pt x="186746" y="49013"/>
                    </a:lnTo>
                    <a:lnTo>
                      <a:pt x="199702" y="179284"/>
                    </a:lnTo>
                    <a:lnTo>
                      <a:pt x="106984" y="179284"/>
                    </a:lnTo>
                    <a:close/>
                  </a:path>
                </a:pathLst>
              </a:custGeom>
              <a:solidFill>
                <a:srgbClr val="000000"/>
              </a:solidFill>
              <a:ln w="40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3C889E15-3E80-6971-B2BA-5125FA34FA9A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6739348" y="4902990"/>
                <a:ext cx="85875" cy="185971"/>
              </a:xfrm>
              <a:custGeom>
                <a:avLst/>
                <a:gdLst>
                  <a:gd name="connsiteX0" fmla="*/ 78610 w 85875"/>
                  <a:gd name="connsiteY0" fmla="*/ 10565 h 185971"/>
                  <a:gd name="connsiteX1" fmla="*/ 67273 w 85875"/>
                  <a:gd name="connsiteY1" fmla="*/ 64 h 185971"/>
                  <a:gd name="connsiteX2" fmla="*/ 51401 w 85875"/>
                  <a:gd name="connsiteY2" fmla="*/ 15262 h 185971"/>
                  <a:gd name="connsiteX3" fmla="*/ 62738 w 85875"/>
                  <a:gd name="connsiteY3" fmla="*/ 25763 h 185971"/>
                  <a:gd name="connsiteX4" fmla="*/ 78610 w 85875"/>
                  <a:gd name="connsiteY4" fmla="*/ 10565 h 185971"/>
                  <a:gd name="connsiteX5" fmla="*/ 20792 w 85875"/>
                  <a:gd name="connsiteY5" fmla="*/ 150941 h 185971"/>
                  <a:gd name="connsiteX6" fmla="*/ 18242 w 85875"/>
                  <a:gd name="connsiteY6" fmla="*/ 162547 h 185971"/>
                  <a:gd name="connsiteX7" fmla="*/ 45166 w 85875"/>
                  <a:gd name="connsiteY7" fmla="*/ 186036 h 185971"/>
                  <a:gd name="connsiteX8" fmla="*/ 85978 w 85875"/>
                  <a:gd name="connsiteY8" fmla="*/ 143757 h 185971"/>
                  <a:gd name="connsiteX9" fmla="*/ 81444 w 85875"/>
                  <a:gd name="connsiteY9" fmla="*/ 140164 h 185971"/>
                  <a:gd name="connsiteX10" fmla="*/ 76059 w 85875"/>
                  <a:gd name="connsiteY10" fmla="*/ 144862 h 185971"/>
                  <a:gd name="connsiteX11" fmla="*/ 46017 w 85875"/>
                  <a:gd name="connsiteY11" fmla="*/ 178298 h 185971"/>
                  <a:gd name="connsiteX12" fmla="*/ 38931 w 85875"/>
                  <a:gd name="connsiteY12" fmla="*/ 168627 h 185971"/>
                  <a:gd name="connsiteX13" fmla="*/ 43466 w 85875"/>
                  <a:gd name="connsiteY13" fmla="*/ 150941 h 185971"/>
                  <a:gd name="connsiteX14" fmla="*/ 52535 w 85875"/>
                  <a:gd name="connsiteY14" fmla="*/ 128835 h 185971"/>
                  <a:gd name="connsiteX15" fmla="*/ 66423 w 85875"/>
                  <a:gd name="connsiteY15" fmla="*/ 93741 h 185971"/>
                  <a:gd name="connsiteX16" fmla="*/ 68123 w 85875"/>
                  <a:gd name="connsiteY16" fmla="*/ 84898 h 185971"/>
                  <a:gd name="connsiteX17" fmla="*/ 41198 w 85875"/>
                  <a:gd name="connsiteY17" fmla="*/ 61410 h 185971"/>
                  <a:gd name="connsiteX18" fmla="*/ 103 w 85875"/>
                  <a:gd name="connsiteY18" fmla="*/ 103689 h 185971"/>
                  <a:gd name="connsiteX19" fmla="*/ 4921 w 85875"/>
                  <a:gd name="connsiteY19" fmla="*/ 107281 h 185971"/>
                  <a:gd name="connsiteX20" fmla="*/ 10023 w 85875"/>
                  <a:gd name="connsiteY20" fmla="*/ 102860 h 185971"/>
                  <a:gd name="connsiteX21" fmla="*/ 40348 w 85875"/>
                  <a:gd name="connsiteY21" fmla="*/ 69147 h 185971"/>
                  <a:gd name="connsiteX22" fmla="*/ 47434 w 85875"/>
                  <a:gd name="connsiteY22" fmla="*/ 78819 h 185971"/>
                  <a:gd name="connsiteX23" fmla="*/ 38648 w 85875"/>
                  <a:gd name="connsiteY23" fmla="*/ 106452 h 185971"/>
                  <a:gd name="connsiteX24" fmla="*/ 20792 w 85875"/>
                  <a:gd name="connsiteY24" fmla="*/ 150941 h 18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5875" h="185971">
                    <a:moveTo>
                      <a:pt x="78610" y="10565"/>
                    </a:moveTo>
                    <a:cubicBezTo>
                      <a:pt x="78610" y="6144"/>
                      <a:pt x="75209" y="64"/>
                      <a:pt x="67273" y="64"/>
                    </a:cubicBezTo>
                    <a:cubicBezTo>
                      <a:pt x="59621" y="64"/>
                      <a:pt x="51401" y="7249"/>
                      <a:pt x="51401" y="15262"/>
                    </a:cubicBezTo>
                    <a:cubicBezTo>
                      <a:pt x="51401" y="19960"/>
                      <a:pt x="55086" y="25763"/>
                      <a:pt x="62738" y="25763"/>
                    </a:cubicBezTo>
                    <a:cubicBezTo>
                      <a:pt x="70957" y="25763"/>
                      <a:pt x="78610" y="18026"/>
                      <a:pt x="78610" y="10565"/>
                    </a:cubicBezTo>
                    <a:close/>
                    <a:moveTo>
                      <a:pt x="20792" y="150941"/>
                    </a:moveTo>
                    <a:cubicBezTo>
                      <a:pt x="19659" y="154534"/>
                      <a:pt x="18242" y="157850"/>
                      <a:pt x="18242" y="162547"/>
                    </a:cubicBezTo>
                    <a:cubicBezTo>
                      <a:pt x="18242" y="175535"/>
                      <a:pt x="29578" y="186036"/>
                      <a:pt x="45166" y="186036"/>
                    </a:cubicBezTo>
                    <a:cubicBezTo>
                      <a:pt x="73508" y="186036"/>
                      <a:pt x="85978" y="147902"/>
                      <a:pt x="85978" y="143757"/>
                    </a:cubicBezTo>
                    <a:cubicBezTo>
                      <a:pt x="85978" y="140164"/>
                      <a:pt x="82294" y="140164"/>
                      <a:pt x="81444" y="140164"/>
                    </a:cubicBezTo>
                    <a:cubicBezTo>
                      <a:pt x="77476" y="140164"/>
                      <a:pt x="77192" y="141822"/>
                      <a:pt x="76059" y="144862"/>
                    </a:cubicBezTo>
                    <a:cubicBezTo>
                      <a:pt x="69540" y="166969"/>
                      <a:pt x="57070" y="178298"/>
                      <a:pt x="46017" y="178298"/>
                    </a:cubicBezTo>
                    <a:cubicBezTo>
                      <a:pt x="40348" y="178298"/>
                      <a:pt x="38931" y="174706"/>
                      <a:pt x="38931" y="168627"/>
                    </a:cubicBezTo>
                    <a:cubicBezTo>
                      <a:pt x="38931" y="162271"/>
                      <a:pt x="40915" y="157021"/>
                      <a:pt x="43466" y="150941"/>
                    </a:cubicBezTo>
                    <a:cubicBezTo>
                      <a:pt x="46300" y="143480"/>
                      <a:pt x="49418" y="136019"/>
                      <a:pt x="52535" y="128835"/>
                    </a:cubicBezTo>
                    <a:cubicBezTo>
                      <a:pt x="55086" y="122203"/>
                      <a:pt x="65289" y="97057"/>
                      <a:pt x="66423" y="93741"/>
                    </a:cubicBezTo>
                    <a:cubicBezTo>
                      <a:pt x="67273" y="90977"/>
                      <a:pt x="68123" y="87661"/>
                      <a:pt x="68123" y="84898"/>
                    </a:cubicBezTo>
                    <a:cubicBezTo>
                      <a:pt x="68123" y="71910"/>
                      <a:pt x="56786" y="61410"/>
                      <a:pt x="41198" y="61410"/>
                    </a:cubicBezTo>
                    <a:cubicBezTo>
                      <a:pt x="13140" y="61410"/>
                      <a:pt x="103" y="98991"/>
                      <a:pt x="103" y="103689"/>
                    </a:cubicBezTo>
                    <a:cubicBezTo>
                      <a:pt x="103" y="107281"/>
                      <a:pt x="4071" y="107281"/>
                      <a:pt x="4921" y="107281"/>
                    </a:cubicBezTo>
                    <a:cubicBezTo>
                      <a:pt x="8889" y="107281"/>
                      <a:pt x="9172" y="105899"/>
                      <a:pt x="10023" y="102860"/>
                    </a:cubicBezTo>
                    <a:cubicBezTo>
                      <a:pt x="17391" y="79095"/>
                      <a:pt x="29862" y="69147"/>
                      <a:pt x="40348" y="69147"/>
                    </a:cubicBezTo>
                    <a:cubicBezTo>
                      <a:pt x="44883" y="69147"/>
                      <a:pt x="47434" y="71358"/>
                      <a:pt x="47434" y="78819"/>
                    </a:cubicBezTo>
                    <a:cubicBezTo>
                      <a:pt x="47434" y="85174"/>
                      <a:pt x="45733" y="89319"/>
                      <a:pt x="38648" y="106452"/>
                    </a:cubicBezTo>
                    <a:lnTo>
                      <a:pt x="20792" y="150941"/>
                    </a:lnTo>
                    <a:close/>
                  </a:path>
                </a:pathLst>
              </a:custGeom>
              <a:solidFill>
                <a:srgbClr val="000000"/>
              </a:solidFill>
              <a:ln w="40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C4EA0CE4-C661-7610-77F0-D3E030344BD8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6883902" y="4730915"/>
                <a:ext cx="93932" cy="394759"/>
              </a:xfrm>
              <a:custGeom>
                <a:avLst/>
                <a:gdLst>
                  <a:gd name="connsiteX0" fmla="*/ 94039 w 93932"/>
                  <a:gd name="connsiteY0" fmla="*/ 197443 h 394759"/>
                  <a:gd name="connsiteX1" fmla="*/ 67317 w 93932"/>
                  <a:gd name="connsiteY1" fmla="*/ 74278 h 394759"/>
                  <a:gd name="connsiteX2" fmla="*/ 4155 w 93932"/>
                  <a:gd name="connsiteY2" fmla="*/ 63 h 394759"/>
                  <a:gd name="connsiteX3" fmla="*/ 106 w 93932"/>
                  <a:gd name="connsiteY3" fmla="*/ 4010 h 394759"/>
                  <a:gd name="connsiteX4" fmla="*/ 7799 w 93932"/>
                  <a:gd name="connsiteY4" fmla="*/ 13090 h 394759"/>
                  <a:gd name="connsiteX5" fmla="*/ 70556 w 93932"/>
                  <a:gd name="connsiteY5" fmla="*/ 197443 h 394759"/>
                  <a:gd name="connsiteX6" fmla="*/ 5370 w 93932"/>
                  <a:gd name="connsiteY6" fmla="*/ 384164 h 394759"/>
                  <a:gd name="connsiteX7" fmla="*/ 106 w 93932"/>
                  <a:gd name="connsiteY7" fmla="*/ 390875 h 394759"/>
                  <a:gd name="connsiteX8" fmla="*/ 4155 w 93932"/>
                  <a:gd name="connsiteY8" fmla="*/ 394822 h 394759"/>
                  <a:gd name="connsiteX9" fmla="*/ 68531 w 93932"/>
                  <a:gd name="connsiteY9" fmla="*/ 317844 h 394759"/>
                  <a:gd name="connsiteX10" fmla="*/ 94039 w 93932"/>
                  <a:gd name="connsiteY10" fmla="*/ 197443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932" h="394759">
                    <a:moveTo>
                      <a:pt x="94039" y="197443"/>
                    </a:moveTo>
                    <a:cubicBezTo>
                      <a:pt x="94039" y="166651"/>
                      <a:pt x="89585" y="118885"/>
                      <a:pt x="67317" y="74278"/>
                    </a:cubicBezTo>
                    <a:cubicBezTo>
                      <a:pt x="43024" y="25722"/>
                      <a:pt x="8204" y="63"/>
                      <a:pt x="4155" y="63"/>
                    </a:cubicBezTo>
                    <a:cubicBezTo>
                      <a:pt x="1726" y="63"/>
                      <a:pt x="106" y="1642"/>
                      <a:pt x="106" y="4010"/>
                    </a:cubicBezTo>
                    <a:cubicBezTo>
                      <a:pt x="106" y="5195"/>
                      <a:pt x="106" y="5984"/>
                      <a:pt x="7799" y="13090"/>
                    </a:cubicBezTo>
                    <a:cubicBezTo>
                      <a:pt x="47477" y="52171"/>
                      <a:pt x="70556" y="114938"/>
                      <a:pt x="70556" y="197443"/>
                    </a:cubicBezTo>
                    <a:cubicBezTo>
                      <a:pt x="70556" y="264946"/>
                      <a:pt x="55575" y="334424"/>
                      <a:pt x="5370" y="384164"/>
                    </a:cubicBezTo>
                    <a:cubicBezTo>
                      <a:pt x="106" y="388901"/>
                      <a:pt x="106" y="389691"/>
                      <a:pt x="106" y="390875"/>
                    </a:cubicBezTo>
                    <a:cubicBezTo>
                      <a:pt x="106" y="393243"/>
                      <a:pt x="1726" y="394822"/>
                      <a:pt x="4155" y="394822"/>
                    </a:cubicBezTo>
                    <a:cubicBezTo>
                      <a:pt x="8204" y="394822"/>
                      <a:pt x="44643" y="367979"/>
                      <a:pt x="68531" y="317844"/>
                    </a:cubicBezTo>
                    <a:cubicBezTo>
                      <a:pt x="89180" y="274421"/>
                      <a:pt x="94039" y="230602"/>
                      <a:pt x="94039" y="1974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0D57B1DA-F9D7-44D9-45BE-9F2FA797D9BB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153416" y="4882108"/>
                <a:ext cx="269246" cy="92373"/>
              </a:xfrm>
              <a:custGeom>
                <a:avLst/>
                <a:gdLst>
                  <a:gd name="connsiteX0" fmla="*/ 255593 w 269246"/>
                  <a:gd name="connsiteY0" fmla="*/ 15853 h 92373"/>
                  <a:gd name="connsiteX1" fmla="*/ 269359 w 269246"/>
                  <a:gd name="connsiteY1" fmla="*/ 7958 h 92373"/>
                  <a:gd name="connsiteX2" fmla="*/ 255998 w 269246"/>
                  <a:gd name="connsiteY2" fmla="*/ 63 h 92373"/>
                  <a:gd name="connsiteX3" fmla="*/ 13474 w 269246"/>
                  <a:gd name="connsiteY3" fmla="*/ 63 h 92373"/>
                  <a:gd name="connsiteX4" fmla="*/ 113 w 269246"/>
                  <a:gd name="connsiteY4" fmla="*/ 7958 h 92373"/>
                  <a:gd name="connsiteX5" fmla="*/ 13879 w 269246"/>
                  <a:gd name="connsiteY5" fmla="*/ 15853 h 92373"/>
                  <a:gd name="connsiteX6" fmla="*/ 255593 w 269246"/>
                  <a:gd name="connsiteY6" fmla="*/ 15853 h 92373"/>
                  <a:gd name="connsiteX7" fmla="*/ 255998 w 269246"/>
                  <a:gd name="connsiteY7" fmla="*/ 92437 h 92373"/>
                  <a:gd name="connsiteX8" fmla="*/ 269359 w 269246"/>
                  <a:gd name="connsiteY8" fmla="*/ 84541 h 92373"/>
                  <a:gd name="connsiteX9" fmla="*/ 255593 w 269246"/>
                  <a:gd name="connsiteY9" fmla="*/ 76646 h 92373"/>
                  <a:gd name="connsiteX10" fmla="*/ 13879 w 269246"/>
                  <a:gd name="connsiteY10" fmla="*/ 76646 h 92373"/>
                  <a:gd name="connsiteX11" fmla="*/ 113 w 269246"/>
                  <a:gd name="connsiteY11" fmla="*/ 84541 h 92373"/>
                  <a:gd name="connsiteX12" fmla="*/ 13474 w 269246"/>
                  <a:gd name="connsiteY12" fmla="*/ 92437 h 92373"/>
                  <a:gd name="connsiteX13" fmla="*/ 255998 w 269246"/>
                  <a:gd name="connsiteY13" fmla="*/ 92437 h 9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246" h="92373">
                    <a:moveTo>
                      <a:pt x="255593" y="15853"/>
                    </a:moveTo>
                    <a:cubicBezTo>
                      <a:pt x="261667" y="15853"/>
                      <a:pt x="269359" y="15853"/>
                      <a:pt x="269359" y="7958"/>
                    </a:cubicBezTo>
                    <a:cubicBezTo>
                      <a:pt x="269359" y="63"/>
                      <a:pt x="261667" y="63"/>
                      <a:pt x="255998" y="63"/>
                    </a:cubicBezTo>
                    <a:lnTo>
                      <a:pt x="13474" y="63"/>
                    </a:lnTo>
                    <a:cubicBezTo>
                      <a:pt x="7806" y="63"/>
                      <a:pt x="113" y="63"/>
                      <a:pt x="113" y="7958"/>
                    </a:cubicBezTo>
                    <a:cubicBezTo>
                      <a:pt x="113" y="15853"/>
                      <a:pt x="7806" y="15853"/>
                      <a:pt x="13879" y="15853"/>
                    </a:cubicBezTo>
                    <a:lnTo>
                      <a:pt x="255593" y="15853"/>
                    </a:lnTo>
                    <a:close/>
                    <a:moveTo>
                      <a:pt x="255998" y="92437"/>
                    </a:moveTo>
                    <a:cubicBezTo>
                      <a:pt x="261667" y="92437"/>
                      <a:pt x="269359" y="92437"/>
                      <a:pt x="269359" y="84541"/>
                    </a:cubicBezTo>
                    <a:cubicBezTo>
                      <a:pt x="269359" y="76646"/>
                      <a:pt x="261667" y="76646"/>
                      <a:pt x="255593" y="76646"/>
                    </a:cubicBezTo>
                    <a:lnTo>
                      <a:pt x="13879" y="76646"/>
                    </a:lnTo>
                    <a:cubicBezTo>
                      <a:pt x="7806" y="76646"/>
                      <a:pt x="113" y="76646"/>
                      <a:pt x="113" y="84541"/>
                    </a:cubicBezTo>
                    <a:cubicBezTo>
                      <a:pt x="113" y="92437"/>
                      <a:pt x="7806" y="92437"/>
                      <a:pt x="13474" y="92437"/>
                    </a:cubicBezTo>
                    <a:lnTo>
                      <a:pt x="255998" y="92437"/>
                    </a:lnTo>
                    <a:close/>
                  </a:path>
                </a:pathLst>
              </a:custGeom>
              <a:solidFill>
                <a:srgbClr val="000000"/>
              </a:solidFill>
              <a:ln w="40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02FD6A95-6433-45B0-1894-A4FE818B56D4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7580790" y="4730912"/>
                <a:ext cx="291514" cy="394759"/>
              </a:xfrm>
              <a:custGeom>
                <a:avLst/>
                <a:gdLst>
                  <a:gd name="connsiteX0" fmla="*/ 263701 w 291514"/>
                  <a:gd name="connsiteY0" fmla="*/ 257044 h 394759"/>
                  <a:gd name="connsiteX1" fmla="*/ 145881 w 291514"/>
                  <a:gd name="connsiteY1" fmla="*/ 367577 h 394759"/>
                  <a:gd name="connsiteX2" fmla="*/ 28060 w 291514"/>
                  <a:gd name="connsiteY2" fmla="*/ 257044 h 394759"/>
                  <a:gd name="connsiteX3" fmla="*/ 28060 w 291514"/>
                  <a:gd name="connsiteY3" fmla="*/ 19004 h 394759"/>
                  <a:gd name="connsiteX4" fmla="*/ 14294 w 291514"/>
                  <a:gd name="connsiteY4" fmla="*/ 55 h 394759"/>
                  <a:gd name="connsiteX5" fmla="*/ 123 w 291514"/>
                  <a:gd name="connsiteY5" fmla="*/ 19004 h 394759"/>
                  <a:gd name="connsiteX6" fmla="*/ 123 w 291514"/>
                  <a:gd name="connsiteY6" fmla="*/ 258623 h 394759"/>
                  <a:gd name="connsiteX7" fmla="*/ 145881 w 291514"/>
                  <a:gd name="connsiteY7" fmla="*/ 394815 h 394759"/>
                  <a:gd name="connsiteX8" fmla="*/ 291638 w 291514"/>
                  <a:gd name="connsiteY8" fmla="*/ 258623 h 394759"/>
                  <a:gd name="connsiteX9" fmla="*/ 291638 w 291514"/>
                  <a:gd name="connsiteY9" fmla="*/ 19004 h 394759"/>
                  <a:gd name="connsiteX10" fmla="*/ 277872 w 291514"/>
                  <a:gd name="connsiteY10" fmla="*/ 55 h 394759"/>
                  <a:gd name="connsiteX11" fmla="*/ 263701 w 291514"/>
                  <a:gd name="connsiteY11" fmla="*/ 19004 h 394759"/>
                  <a:gd name="connsiteX12" fmla="*/ 263701 w 291514"/>
                  <a:gd name="connsiteY12" fmla="*/ 257044 h 3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1514" h="394759">
                    <a:moveTo>
                      <a:pt x="263701" y="257044"/>
                    </a:moveTo>
                    <a:cubicBezTo>
                      <a:pt x="263701" y="323758"/>
                      <a:pt x="206208" y="367577"/>
                      <a:pt x="145881" y="367577"/>
                    </a:cubicBezTo>
                    <a:cubicBezTo>
                      <a:pt x="85553" y="367577"/>
                      <a:pt x="28060" y="324153"/>
                      <a:pt x="28060" y="257044"/>
                    </a:cubicBezTo>
                    <a:lnTo>
                      <a:pt x="28060" y="19004"/>
                    </a:lnTo>
                    <a:cubicBezTo>
                      <a:pt x="28060" y="13477"/>
                      <a:pt x="28060" y="55"/>
                      <a:pt x="14294" y="55"/>
                    </a:cubicBezTo>
                    <a:cubicBezTo>
                      <a:pt x="123" y="55"/>
                      <a:pt x="123" y="13082"/>
                      <a:pt x="123" y="19004"/>
                    </a:cubicBezTo>
                    <a:lnTo>
                      <a:pt x="123" y="258623"/>
                    </a:lnTo>
                    <a:cubicBezTo>
                      <a:pt x="123" y="335206"/>
                      <a:pt x="66929" y="394815"/>
                      <a:pt x="145881" y="394815"/>
                    </a:cubicBezTo>
                    <a:cubicBezTo>
                      <a:pt x="224833" y="394815"/>
                      <a:pt x="291638" y="335206"/>
                      <a:pt x="291638" y="258623"/>
                    </a:cubicBezTo>
                    <a:lnTo>
                      <a:pt x="291638" y="19004"/>
                    </a:lnTo>
                    <a:cubicBezTo>
                      <a:pt x="291638" y="13477"/>
                      <a:pt x="291638" y="55"/>
                      <a:pt x="277872" y="55"/>
                    </a:cubicBezTo>
                    <a:cubicBezTo>
                      <a:pt x="263701" y="55"/>
                      <a:pt x="263701" y="13082"/>
                      <a:pt x="263701" y="19004"/>
                    </a:cubicBezTo>
                    <a:lnTo>
                      <a:pt x="263701" y="257044"/>
                    </a:lnTo>
                    <a:close/>
                  </a:path>
                </a:pathLst>
              </a:custGeom>
              <a:solidFill>
                <a:srgbClr val="000000"/>
              </a:solidFill>
              <a:ln w="40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A9DFD804-1AB6-E369-6FD8-DA6B3BF712C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969881" y="4753416"/>
                <a:ext cx="188674" cy="350151"/>
              </a:xfrm>
              <a:custGeom>
                <a:avLst/>
                <a:gdLst>
                  <a:gd name="connsiteX0" fmla="*/ 102569 w 188674"/>
                  <a:gd name="connsiteY0" fmla="*/ 54540 h 350151"/>
                  <a:gd name="connsiteX1" fmla="*/ 133744 w 188674"/>
                  <a:gd name="connsiteY1" fmla="*/ 88094 h 350151"/>
                  <a:gd name="connsiteX2" fmla="*/ 183950 w 188674"/>
                  <a:gd name="connsiteY2" fmla="*/ 110201 h 350151"/>
                  <a:gd name="connsiteX3" fmla="*/ 188808 w 188674"/>
                  <a:gd name="connsiteY3" fmla="*/ 102700 h 350151"/>
                  <a:gd name="connsiteX4" fmla="*/ 179496 w 188674"/>
                  <a:gd name="connsiteY4" fmla="*/ 93226 h 350151"/>
                  <a:gd name="connsiteX5" fmla="*/ 126861 w 188674"/>
                  <a:gd name="connsiteY5" fmla="*/ 61645 h 350151"/>
                  <a:gd name="connsiteX6" fmla="*/ 98925 w 188674"/>
                  <a:gd name="connsiteY6" fmla="*/ 3616 h 350151"/>
                  <a:gd name="connsiteX7" fmla="*/ 94471 w 188674"/>
                  <a:gd name="connsiteY7" fmla="*/ 63 h 350151"/>
                  <a:gd name="connsiteX8" fmla="*/ 89612 w 188674"/>
                  <a:gd name="connsiteY8" fmla="*/ 7168 h 350151"/>
                  <a:gd name="connsiteX9" fmla="*/ 7016 w 188674"/>
                  <a:gd name="connsiteY9" fmla="*/ 94016 h 350151"/>
                  <a:gd name="connsiteX10" fmla="*/ 133 w 188674"/>
                  <a:gd name="connsiteY10" fmla="*/ 102700 h 350151"/>
                  <a:gd name="connsiteX11" fmla="*/ 4992 w 188674"/>
                  <a:gd name="connsiteY11" fmla="*/ 110201 h 350151"/>
                  <a:gd name="connsiteX12" fmla="*/ 53173 w 188674"/>
                  <a:gd name="connsiteY12" fmla="*/ 89673 h 350151"/>
                  <a:gd name="connsiteX13" fmla="*/ 86373 w 188674"/>
                  <a:gd name="connsiteY13" fmla="*/ 54540 h 350151"/>
                  <a:gd name="connsiteX14" fmla="*/ 86373 w 188674"/>
                  <a:gd name="connsiteY14" fmla="*/ 336003 h 350151"/>
                  <a:gd name="connsiteX15" fmla="*/ 94471 w 188674"/>
                  <a:gd name="connsiteY15" fmla="*/ 350215 h 350151"/>
                  <a:gd name="connsiteX16" fmla="*/ 102569 w 188674"/>
                  <a:gd name="connsiteY16" fmla="*/ 336003 h 350151"/>
                  <a:gd name="connsiteX17" fmla="*/ 102569 w 188674"/>
                  <a:gd name="connsiteY17" fmla="*/ 54540 h 35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8674" h="350151">
                    <a:moveTo>
                      <a:pt x="102569" y="54540"/>
                    </a:moveTo>
                    <a:cubicBezTo>
                      <a:pt x="112286" y="69540"/>
                      <a:pt x="123622" y="80594"/>
                      <a:pt x="133744" y="88094"/>
                    </a:cubicBezTo>
                    <a:cubicBezTo>
                      <a:pt x="158442" y="106253"/>
                      <a:pt x="183140" y="110201"/>
                      <a:pt x="183950" y="110201"/>
                    </a:cubicBezTo>
                    <a:cubicBezTo>
                      <a:pt x="188808" y="110201"/>
                      <a:pt x="188808" y="105858"/>
                      <a:pt x="188808" y="102700"/>
                    </a:cubicBezTo>
                    <a:cubicBezTo>
                      <a:pt x="188808" y="96384"/>
                      <a:pt x="188403" y="95989"/>
                      <a:pt x="179496" y="93226"/>
                    </a:cubicBezTo>
                    <a:cubicBezTo>
                      <a:pt x="151964" y="85726"/>
                      <a:pt x="136174" y="71514"/>
                      <a:pt x="126861" y="61645"/>
                    </a:cubicBezTo>
                    <a:cubicBezTo>
                      <a:pt x="106212" y="39934"/>
                      <a:pt x="101354" y="16248"/>
                      <a:pt x="98925" y="3616"/>
                    </a:cubicBezTo>
                    <a:cubicBezTo>
                      <a:pt x="98520" y="1642"/>
                      <a:pt x="96900" y="63"/>
                      <a:pt x="94471" y="63"/>
                    </a:cubicBezTo>
                    <a:cubicBezTo>
                      <a:pt x="90827" y="63"/>
                      <a:pt x="90422" y="2431"/>
                      <a:pt x="89612" y="7168"/>
                    </a:cubicBezTo>
                    <a:cubicBezTo>
                      <a:pt x="80300" y="50987"/>
                      <a:pt x="51553" y="81778"/>
                      <a:pt x="7016" y="94016"/>
                    </a:cubicBezTo>
                    <a:cubicBezTo>
                      <a:pt x="943" y="95989"/>
                      <a:pt x="133" y="95989"/>
                      <a:pt x="133" y="102700"/>
                    </a:cubicBezTo>
                    <a:cubicBezTo>
                      <a:pt x="133" y="105858"/>
                      <a:pt x="133" y="110201"/>
                      <a:pt x="4992" y="110201"/>
                    </a:cubicBezTo>
                    <a:cubicBezTo>
                      <a:pt x="6207" y="110201"/>
                      <a:pt x="30095" y="105858"/>
                      <a:pt x="53173" y="89673"/>
                    </a:cubicBezTo>
                    <a:cubicBezTo>
                      <a:pt x="66534" y="79804"/>
                      <a:pt x="77466" y="67961"/>
                      <a:pt x="86373" y="54540"/>
                    </a:cubicBezTo>
                    <a:lnTo>
                      <a:pt x="86373" y="336003"/>
                    </a:lnTo>
                    <a:cubicBezTo>
                      <a:pt x="86373" y="343109"/>
                      <a:pt x="86373" y="350215"/>
                      <a:pt x="94471" y="350215"/>
                    </a:cubicBezTo>
                    <a:cubicBezTo>
                      <a:pt x="102569" y="350215"/>
                      <a:pt x="102569" y="343109"/>
                      <a:pt x="102569" y="336003"/>
                    </a:cubicBezTo>
                    <a:lnTo>
                      <a:pt x="102569" y="54540"/>
                    </a:lnTo>
                    <a:close/>
                  </a:path>
                </a:pathLst>
              </a:custGeom>
              <a:solidFill>
                <a:srgbClr val="000000"/>
              </a:solidFill>
              <a:ln w="40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78CEAD2C-37F8-36F4-EC13-ECBBA6122933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8179610" y="4744336"/>
                <a:ext cx="277748" cy="282647"/>
              </a:xfrm>
              <a:custGeom>
                <a:avLst/>
                <a:gdLst>
                  <a:gd name="connsiteX0" fmla="*/ 58441 w 277748"/>
                  <a:gd name="connsiteY0" fmla="*/ 237313 h 282647"/>
                  <a:gd name="connsiteX1" fmla="*/ 8641 w 277748"/>
                  <a:gd name="connsiteY1" fmla="*/ 270473 h 282647"/>
                  <a:gd name="connsiteX2" fmla="*/ 138 w 277748"/>
                  <a:gd name="connsiteY2" fmla="*/ 278368 h 282647"/>
                  <a:gd name="connsiteX3" fmla="*/ 5402 w 277748"/>
                  <a:gd name="connsiteY3" fmla="*/ 282711 h 282647"/>
                  <a:gd name="connsiteX4" fmla="*/ 40222 w 277748"/>
                  <a:gd name="connsiteY4" fmla="*/ 281526 h 282647"/>
                  <a:gd name="connsiteX5" fmla="*/ 80710 w 277748"/>
                  <a:gd name="connsiteY5" fmla="*/ 282711 h 282647"/>
                  <a:gd name="connsiteX6" fmla="*/ 88403 w 277748"/>
                  <a:gd name="connsiteY6" fmla="*/ 275210 h 282647"/>
                  <a:gd name="connsiteX7" fmla="*/ 81925 w 277748"/>
                  <a:gd name="connsiteY7" fmla="*/ 270473 h 282647"/>
                  <a:gd name="connsiteX8" fmla="*/ 62895 w 277748"/>
                  <a:gd name="connsiteY8" fmla="*/ 256657 h 282647"/>
                  <a:gd name="connsiteX9" fmla="*/ 68563 w 277748"/>
                  <a:gd name="connsiteY9" fmla="*/ 242050 h 282647"/>
                  <a:gd name="connsiteX10" fmla="*/ 99334 w 277748"/>
                  <a:gd name="connsiteY10" fmla="*/ 191521 h 282647"/>
                  <a:gd name="connsiteX11" fmla="*/ 200960 w 277748"/>
                  <a:gd name="connsiteY11" fmla="*/ 191521 h 282647"/>
                  <a:gd name="connsiteX12" fmla="*/ 207438 w 277748"/>
                  <a:gd name="connsiteY12" fmla="*/ 257446 h 282647"/>
                  <a:gd name="connsiteX13" fmla="*/ 178286 w 277748"/>
                  <a:gd name="connsiteY13" fmla="*/ 270473 h 282647"/>
                  <a:gd name="connsiteX14" fmla="*/ 168569 w 277748"/>
                  <a:gd name="connsiteY14" fmla="*/ 278368 h 282647"/>
                  <a:gd name="connsiteX15" fmla="*/ 174238 w 277748"/>
                  <a:gd name="connsiteY15" fmla="*/ 282711 h 282647"/>
                  <a:gd name="connsiteX16" fmla="*/ 224848 w 277748"/>
                  <a:gd name="connsiteY16" fmla="*/ 281526 h 282647"/>
                  <a:gd name="connsiteX17" fmla="*/ 270599 w 277748"/>
                  <a:gd name="connsiteY17" fmla="*/ 282711 h 282647"/>
                  <a:gd name="connsiteX18" fmla="*/ 277887 w 277748"/>
                  <a:gd name="connsiteY18" fmla="*/ 274815 h 282647"/>
                  <a:gd name="connsiteX19" fmla="*/ 268575 w 277748"/>
                  <a:gd name="connsiteY19" fmla="*/ 270473 h 282647"/>
                  <a:gd name="connsiteX20" fmla="*/ 242258 w 277748"/>
                  <a:gd name="connsiteY20" fmla="*/ 256262 h 282647"/>
                  <a:gd name="connsiteX21" fmla="*/ 217560 w 277748"/>
                  <a:gd name="connsiteY21" fmla="*/ 9537 h 282647"/>
                  <a:gd name="connsiteX22" fmla="*/ 209867 w 277748"/>
                  <a:gd name="connsiteY22" fmla="*/ 63 h 282647"/>
                  <a:gd name="connsiteX23" fmla="*/ 199340 w 277748"/>
                  <a:gd name="connsiteY23" fmla="*/ 6774 h 282647"/>
                  <a:gd name="connsiteX24" fmla="*/ 58441 w 277748"/>
                  <a:gd name="connsiteY24" fmla="*/ 237313 h 282647"/>
                  <a:gd name="connsiteX25" fmla="*/ 107027 w 277748"/>
                  <a:gd name="connsiteY25" fmla="*/ 179284 h 282647"/>
                  <a:gd name="connsiteX26" fmla="*/ 186789 w 277748"/>
                  <a:gd name="connsiteY26" fmla="*/ 49013 h 282647"/>
                  <a:gd name="connsiteX27" fmla="*/ 199745 w 277748"/>
                  <a:gd name="connsiteY27" fmla="*/ 179284 h 282647"/>
                  <a:gd name="connsiteX28" fmla="*/ 107027 w 277748"/>
                  <a:gd name="connsiteY28" fmla="*/ 179284 h 282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7748" h="282647">
                    <a:moveTo>
                      <a:pt x="58441" y="237313"/>
                    </a:moveTo>
                    <a:cubicBezTo>
                      <a:pt x="42246" y="263762"/>
                      <a:pt x="26456" y="269289"/>
                      <a:pt x="8641" y="270473"/>
                    </a:cubicBezTo>
                    <a:cubicBezTo>
                      <a:pt x="3782" y="270868"/>
                      <a:pt x="138" y="270868"/>
                      <a:pt x="138" y="278368"/>
                    </a:cubicBezTo>
                    <a:cubicBezTo>
                      <a:pt x="138" y="280737"/>
                      <a:pt x="2163" y="282711"/>
                      <a:pt x="5402" y="282711"/>
                    </a:cubicBezTo>
                    <a:cubicBezTo>
                      <a:pt x="16334" y="282711"/>
                      <a:pt x="28885" y="281526"/>
                      <a:pt x="40222" y="281526"/>
                    </a:cubicBezTo>
                    <a:cubicBezTo>
                      <a:pt x="53583" y="281526"/>
                      <a:pt x="67754" y="282711"/>
                      <a:pt x="80710" y="282711"/>
                    </a:cubicBezTo>
                    <a:cubicBezTo>
                      <a:pt x="83139" y="282711"/>
                      <a:pt x="88403" y="282711"/>
                      <a:pt x="88403" y="275210"/>
                    </a:cubicBezTo>
                    <a:cubicBezTo>
                      <a:pt x="88403" y="270868"/>
                      <a:pt x="84759" y="270473"/>
                      <a:pt x="81925" y="270473"/>
                    </a:cubicBezTo>
                    <a:cubicBezTo>
                      <a:pt x="72612" y="269684"/>
                      <a:pt x="62895" y="266526"/>
                      <a:pt x="62895" y="256657"/>
                    </a:cubicBezTo>
                    <a:cubicBezTo>
                      <a:pt x="62895" y="251919"/>
                      <a:pt x="65324" y="247577"/>
                      <a:pt x="68563" y="242050"/>
                    </a:cubicBezTo>
                    <a:lnTo>
                      <a:pt x="99334" y="191521"/>
                    </a:lnTo>
                    <a:lnTo>
                      <a:pt x="200960" y="191521"/>
                    </a:lnTo>
                    <a:cubicBezTo>
                      <a:pt x="201770" y="199811"/>
                      <a:pt x="207438" y="253498"/>
                      <a:pt x="207438" y="257446"/>
                    </a:cubicBezTo>
                    <a:cubicBezTo>
                      <a:pt x="207438" y="269289"/>
                      <a:pt x="186384" y="270473"/>
                      <a:pt x="178286" y="270473"/>
                    </a:cubicBezTo>
                    <a:cubicBezTo>
                      <a:pt x="172618" y="270473"/>
                      <a:pt x="168569" y="270473"/>
                      <a:pt x="168569" y="278368"/>
                    </a:cubicBezTo>
                    <a:cubicBezTo>
                      <a:pt x="168569" y="282711"/>
                      <a:pt x="173428" y="282711"/>
                      <a:pt x="174238" y="282711"/>
                    </a:cubicBezTo>
                    <a:cubicBezTo>
                      <a:pt x="190838" y="282711"/>
                      <a:pt x="208248" y="281526"/>
                      <a:pt x="224848" y="281526"/>
                    </a:cubicBezTo>
                    <a:cubicBezTo>
                      <a:pt x="234970" y="281526"/>
                      <a:pt x="260477" y="282711"/>
                      <a:pt x="270599" y="282711"/>
                    </a:cubicBezTo>
                    <a:cubicBezTo>
                      <a:pt x="273029" y="282711"/>
                      <a:pt x="277887" y="282711"/>
                      <a:pt x="277887" y="274815"/>
                    </a:cubicBezTo>
                    <a:cubicBezTo>
                      <a:pt x="277887" y="270473"/>
                      <a:pt x="273838" y="270473"/>
                      <a:pt x="268575" y="270473"/>
                    </a:cubicBezTo>
                    <a:cubicBezTo>
                      <a:pt x="243472" y="270473"/>
                      <a:pt x="243472" y="267710"/>
                      <a:pt x="242258" y="256262"/>
                    </a:cubicBezTo>
                    <a:lnTo>
                      <a:pt x="217560" y="9537"/>
                    </a:lnTo>
                    <a:cubicBezTo>
                      <a:pt x="216750" y="1642"/>
                      <a:pt x="216750" y="63"/>
                      <a:pt x="209867" y="63"/>
                    </a:cubicBezTo>
                    <a:cubicBezTo>
                      <a:pt x="203389" y="63"/>
                      <a:pt x="201770" y="2826"/>
                      <a:pt x="199340" y="6774"/>
                    </a:cubicBezTo>
                    <a:lnTo>
                      <a:pt x="58441" y="237313"/>
                    </a:lnTo>
                    <a:close/>
                    <a:moveTo>
                      <a:pt x="107027" y="179284"/>
                    </a:moveTo>
                    <a:lnTo>
                      <a:pt x="186789" y="49013"/>
                    </a:lnTo>
                    <a:lnTo>
                      <a:pt x="199745" y="179284"/>
                    </a:lnTo>
                    <a:lnTo>
                      <a:pt x="107027" y="179284"/>
                    </a:lnTo>
                    <a:close/>
                  </a:path>
                </a:pathLst>
              </a:custGeom>
              <a:solidFill>
                <a:srgbClr val="000000"/>
              </a:solidFill>
              <a:ln w="40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52849199-2D8A-18D8-FA99-3ED852BB055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8482422" y="4902990"/>
                <a:ext cx="85875" cy="185971"/>
              </a:xfrm>
              <a:custGeom>
                <a:avLst/>
                <a:gdLst>
                  <a:gd name="connsiteX0" fmla="*/ 78652 w 85875"/>
                  <a:gd name="connsiteY0" fmla="*/ 10565 h 185971"/>
                  <a:gd name="connsiteX1" fmla="*/ 67316 w 85875"/>
                  <a:gd name="connsiteY1" fmla="*/ 64 h 185971"/>
                  <a:gd name="connsiteX2" fmla="*/ 51444 w 85875"/>
                  <a:gd name="connsiteY2" fmla="*/ 15262 h 185971"/>
                  <a:gd name="connsiteX3" fmla="*/ 62781 w 85875"/>
                  <a:gd name="connsiteY3" fmla="*/ 25763 h 185971"/>
                  <a:gd name="connsiteX4" fmla="*/ 78652 w 85875"/>
                  <a:gd name="connsiteY4" fmla="*/ 10565 h 185971"/>
                  <a:gd name="connsiteX5" fmla="*/ 20835 w 85875"/>
                  <a:gd name="connsiteY5" fmla="*/ 150941 h 185971"/>
                  <a:gd name="connsiteX6" fmla="*/ 18285 w 85875"/>
                  <a:gd name="connsiteY6" fmla="*/ 162547 h 185971"/>
                  <a:gd name="connsiteX7" fmla="*/ 45209 w 85875"/>
                  <a:gd name="connsiteY7" fmla="*/ 186036 h 185971"/>
                  <a:gd name="connsiteX8" fmla="*/ 86021 w 85875"/>
                  <a:gd name="connsiteY8" fmla="*/ 143757 h 185971"/>
                  <a:gd name="connsiteX9" fmla="*/ 81487 w 85875"/>
                  <a:gd name="connsiteY9" fmla="*/ 140164 h 185971"/>
                  <a:gd name="connsiteX10" fmla="*/ 76102 w 85875"/>
                  <a:gd name="connsiteY10" fmla="*/ 144862 h 185971"/>
                  <a:gd name="connsiteX11" fmla="*/ 46059 w 85875"/>
                  <a:gd name="connsiteY11" fmla="*/ 178298 h 185971"/>
                  <a:gd name="connsiteX12" fmla="*/ 38974 w 85875"/>
                  <a:gd name="connsiteY12" fmla="*/ 168627 h 185971"/>
                  <a:gd name="connsiteX13" fmla="*/ 43509 w 85875"/>
                  <a:gd name="connsiteY13" fmla="*/ 150941 h 185971"/>
                  <a:gd name="connsiteX14" fmla="*/ 52578 w 85875"/>
                  <a:gd name="connsiteY14" fmla="*/ 128835 h 185971"/>
                  <a:gd name="connsiteX15" fmla="*/ 66465 w 85875"/>
                  <a:gd name="connsiteY15" fmla="*/ 93741 h 185971"/>
                  <a:gd name="connsiteX16" fmla="*/ 68166 w 85875"/>
                  <a:gd name="connsiteY16" fmla="*/ 84898 h 185971"/>
                  <a:gd name="connsiteX17" fmla="*/ 41241 w 85875"/>
                  <a:gd name="connsiteY17" fmla="*/ 61410 h 185971"/>
                  <a:gd name="connsiteX18" fmla="*/ 146 w 85875"/>
                  <a:gd name="connsiteY18" fmla="*/ 103689 h 185971"/>
                  <a:gd name="connsiteX19" fmla="*/ 4964 w 85875"/>
                  <a:gd name="connsiteY19" fmla="*/ 107281 h 185971"/>
                  <a:gd name="connsiteX20" fmla="*/ 10066 w 85875"/>
                  <a:gd name="connsiteY20" fmla="*/ 102860 h 185971"/>
                  <a:gd name="connsiteX21" fmla="*/ 40391 w 85875"/>
                  <a:gd name="connsiteY21" fmla="*/ 69147 h 185971"/>
                  <a:gd name="connsiteX22" fmla="*/ 47477 w 85875"/>
                  <a:gd name="connsiteY22" fmla="*/ 78819 h 185971"/>
                  <a:gd name="connsiteX23" fmla="*/ 38691 w 85875"/>
                  <a:gd name="connsiteY23" fmla="*/ 106452 h 185971"/>
                  <a:gd name="connsiteX24" fmla="*/ 20835 w 85875"/>
                  <a:gd name="connsiteY24" fmla="*/ 150941 h 18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5875" h="185971">
                    <a:moveTo>
                      <a:pt x="78652" y="10565"/>
                    </a:moveTo>
                    <a:cubicBezTo>
                      <a:pt x="78652" y="6144"/>
                      <a:pt x="75251" y="64"/>
                      <a:pt x="67316" y="64"/>
                    </a:cubicBezTo>
                    <a:cubicBezTo>
                      <a:pt x="59664" y="64"/>
                      <a:pt x="51444" y="7249"/>
                      <a:pt x="51444" y="15262"/>
                    </a:cubicBezTo>
                    <a:cubicBezTo>
                      <a:pt x="51444" y="19960"/>
                      <a:pt x="55129" y="25763"/>
                      <a:pt x="62781" y="25763"/>
                    </a:cubicBezTo>
                    <a:cubicBezTo>
                      <a:pt x="71000" y="25763"/>
                      <a:pt x="78652" y="18026"/>
                      <a:pt x="78652" y="10565"/>
                    </a:cubicBezTo>
                    <a:close/>
                    <a:moveTo>
                      <a:pt x="20835" y="150941"/>
                    </a:moveTo>
                    <a:cubicBezTo>
                      <a:pt x="19702" y="154534"/>
                      <a:pt x="18285" y="157850"/>
                      <a:pt x="18285" y="162547"/>
                    </a:cubicBezTo>
                    <a:cubicBezTo>
                      <a:pt x="18285" y="175535"/>
                      <a:pt x="29621" y="186036"/>
                      <a:pt x="45209" y="186036"/>
                    </a:cubicBezTo>
                    <a:cubicBezTo>
                      <a:pt x="73551" y="186036"/>
                      <a:pt x="86021" y="147902"/>
                      <a:pt x="86021" y="143757"/>
                    </a:cubicBezTo>
                    <a:cubicBezTo>
                      <a:pt x="86021" y="140164"/>
                      <a:pt x="82337" y="140164"/>
                      <a:pt x="81487" y="140164"/>
                    </a:cubicBezTo>
                    <a:cubicBezTo>
                      <a:pt x="77519" y="140164"/>
                      <a:pt x="77235" y="141822"/>
                      <a:pt x="76102" y="144862"/>
                    </a:cubicBezTo>
                    <a:cubicBezTo>
                      <a:pt x="69583" y="166969"/>
                      <a:pt x="57113" y="178298"/>
                      <a:pt x="46059" y="178298"/>
                    </a:cubicBezTo>
                    <a:cubicBezTo>
                      <a:pt x="40391" y="178298"/>
                      <a:pt x="38974" y="174706"/>
                      <a:pt x="38974" y="168627"/>
                    </a:cubicBezTo>
                    <a:cubicBezTo>
                      <a:pt x="38974" y="162271"/>
                      <a:pt x="40958" y="157021"/>
                      <a:pt x="43509" y="150941"/>
                    </a:cubicBezTo>
                    <a:cubicBezTo>
                      <a:pt x="46343" y="143480"/>
                      <a:pt x="49460" y="136019"/>
                      <a:pt x="52578" y="128835"/>
                    </a:cubicBezTo>
                    <a:cubicBezTo>
                      <a:pt x="55129" y="122203"/>
                      <a:pt x="65332" y="97057"/>
                      <a:pt x="66465" y="93741"/>
                    </a:cubicBezTo>
                    <a:cubicBezTo>
                      <a:pt x="67316" y="90977"/>
                      <a:pt x="68166" y="87661"/>
                      <a:pt x="68166" y="84898"/>
                    </a:cubicBezTo>
                    <a:cubicBezTo>
                      <a:pt x="68166" y="71910"/>
                      <a:pt x="56829" y="61410"/>
                      <a:pt x="41241" y="61410"/>
                    </a:cubicBezTo>
                    <a:cubicBezTo>
                      <a:pt x="13183" y="61410"/>
                      <a:pt x="146" y="98991"/>
                      <a:pt x="146" y="103689"/>
                    </a:cubicBezTo>
                    <a:cubicBezTo>
                      <a:pt x="146" y="107281"/>
                      <a:pt x="4114" y="107281"/>
                      <a:pt x="4964" y="107281"/>
                    </a:cubicBezTo>
                    <a:cubicBezTo>
                      <a:pt x="8932" y="107281"/>
                      <a:pt x="9215" y="105899"/>
                      <a:pt x="10066" y="102860"/>
                    </a:cubicBezTo>
                    <a:cubicBezTo>
                      <a:pt x="17434" y="79095"/>
                      <a:pt x="29905" y="69147"/>
                      <a:pt x="40391" y="69147"/>
                    </a:cubicBezTo>
                    <a:cubicBezTo>
                      <a:pt x="44926" y="69147"/>
                      <a:pt x="47477" y="71358"/>
                      <a:pt x="47477" y="78819"/>
                    </a:cubicBezTo>
                    <a:cubicBezTo>
                      <a:pt x="47477" y="85174"/>
                      <a:pt x="45776" y="89319"/>
                      <a:pt x="38691" y="106452"/>
                    </a:cubicBezTo>
                    <a:lnTo>
                      <a:pt x="20835" y="150941"/>
                    </a:lnTo>
                    <a:close/>
                  </a:path>
                </a:pathLst>
              </a:custGeom>
              <a:solidFill>
                <a:srgbClr val="000000"/>
              </a:solidFill>
              <a:ln w="40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C49AA436-60F3-669B-9F26-5F9BCB46386D}"/>
                </a:ext>
              </a:extLst>
            </p:cNvPr>
            <p:cNvSpPr/>
            <p:nvPr/>
          </p:nvSpPr>
          <p:spPr>
            <a:xfrm>
              <a:off x="1492045" y="5167974"/>
              <a:ext cx="69911" cy="639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8E218008-75C5-7069-85DB-E412A19AB30C}"/>
                </a:ext>
              </a:extLst>
            </p:cNvPr>
            <p:cNvSpPr/>
            <p:nvPr/>
          </p:nvSpPr>
          <p:spPr>
            <a:xfrm>
              <a:off x="1483006" y="5883747"/>
              <a:ext cx="69911" cy="639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89A27D71-616E-08F0-3BF8-3C881C37FA11}"/>
                </a:ext>
              </a:extLst>
            </p:cNvPr>
            <p:cNvSpPr/>
            <p:nvPr/>
          </p:nvSpPr>
          <p:spPr>
            <a:xfrm>
              <a:off x="4043154" y="5464922"/>
              <a:ext cx="69911" cy="639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3A8DA2-9F2F-1690-4451-5BD8778EEDBB}"/>
              </a:ext>
            </a:extLst>
          </p:cNvPr>
          <p:cNvGrpSpPr/>
          <p:nvPr/>
        </p:nvGrpSpPr>
        <p:grpSpPr>
          <a:xfrm>
            <a:off x="7995049" y="1649038"/>
            <a:ext cx="4023784" cy="4169262"/>
            <a:chOff x="7995049" y="1649038"/>
            <a:chExt cx="4023784" cy="4169262"/>
          </a:xfrm>
        </p:grpSpPr>
        <p:sp>
          <p:nvSpPr>
            <p:cNvPr id="54" name="Parallelogram 7">
              <a:extLst>
                <a:ext uri="{FF2B5EF4-FFF2-40B4-BE49-F238E27FC236}">
                  <a16:creationId xmlns:a16="http://schemas.microsoft.com/office/drawing/2014/main" id="{CB043575-C99B-D813-7C33-1B69685301A8}"/>
                </a:ext>
              </a:extLst>
            </p:cNvPr>
            <p:cNvSpPr/>
            <p:nvPr/>
          </p:nvSpPr>
          <p:spPr>
            <a:xfrm>
              <a:off x="7995049" y="1649038"/>
              <a:ext cx="4023784" cy="3835468"/>
            </a:xfrm>
            <a:custGeom>
              <a:avLst/>
              <a:gdLst>
                <a:gd name="connsiteX0" fmla="*/ 0 w 2371411"/>
                <a:gd name="connsiteY0" fmla="*/ 1524175 h 1524175"/>
                <a:gd name="connsiteX1" fmla="*/ 381044 w 2371411"/>
                <a:gd name="connsiteY1" fmla="*/ 0 h 1524175"/>
                <a:gd name="connsiteX2" fmla="*/ 2371411 w 2371411"/>
                <a:gd name="connsiteY2" fmla="*/ 0 h 1524175"/>
                <a:gd name="connsiteX3" fmla="*/ 1990367 w 2371411"/>
                <a:gd name="connsiteY3" fmla="*/ 1524175 h 1524175"/>
                <a:gd name="connsiteX4" fmla="*/ 0 w 2371411"/>
                <a:gd name="connsiteY4" fmla="*/ 1524175 h 1524175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628626 w 2009670"/>
                <a:gd name="connsiteY3" fmla="*/ 1524175 h 2719928"/>
                <a:gd name="connsiteX4" fmla="*/ 0 w 2009670"/>
                <a:gd name="connsiteY4" fmla="*/ 2719928 h 2719928"/>
                <a:gd name="connsiteX0" fmla="*/ 0 w 2009670"/>
                <a:gd name="connsiteY0" fmla="*/ 2719928 h 2719928"/>
                <a:gd name="connsiteX1" fmla="*/ 19303 w 2009670"/>
                <a:gd name="connsiteY1" fmla="*/ 0 h 2719928"/>
                <a:gd name="connsiteX2" fmla="*/ 2009670 w 2009670"/>
                <a:gd name="connsiteY2" fmla="*/ 0 h 2719928"/>
                <a:gd name="connsiteX3" fmla="*/ 1799448 w 2009670"/>
                <a:gd name="connsiteY3" fmla="*/ 2669687 h 2719928"/>
                <a:gd name="connsiteX4" fmla="*/ 0 w 2009670"/>
                <a:gd name="connsiteY4" fmla="*/ 2719928 h 2719928"/>
                <a:gd name="connsiteX0" fmla="*/ 0 w 2542233"/>
                <a:gd name="connsiteY0" fmla="*/ 2750073 h 2750073"/>
                <a:gd name="connsiteX1" fmla="*/ 19303 w 2542233"/>
                <a:gd name="connsiteY1" fmla="*/ 30145 h 2750073"/>
                <a:gd name="connsiteX2" fmla="*/ 2542233 w 2542233"/>
                <a:gd name="connsiteY2" fmla="*/ 0 h 2750073"/>
                <a:gd name="connsiteX3" fmla="*/ 1799448 w 2542233"/>
                <a:gd name="connsiteY3" fmla="*/ 2699832 h 2750073"/>
                <a:gd name="connsiteX4" fmla="*/ 0 w 2542233"/>
                <a:gd name="connsiteY4" fmla="*/ 2750073 h 2750073"/>
                <a:gd name="connsiteX0" fmla="*/ 563501 w 3105734"/>
                <a:gd name="connsiteY0" fmla="*/ 2780218 h 2780218"/>
                <a:gd name="connsiteX1" fmla="*/ 0 w 3105734"/>
                <a:gd name="connsiteY1" fmla="*/ 0 h 2780218"/>
                <a:gd name="connsiteX2" fmla="*/ 3105734 w 3105734"/>
                <a:gd name="connsiteY2" fmla="*/ 30145 h 2780218"/>
                <a:gd name="connsiteX3" fmla="*/ 2362949 w 3105734"/>
                <a:gd name="connsiteY3" fmla="*/ 2729977 h 2780218"/>
                <a:gd name="connsiteX4" fmla="*/ 563501 w 3105734"/>
                <a:gd name="connsiteY4" fmla="*/ 2780218 h 2780218"/>
                <a:gd name="connsiteX0" fmla="*/ 704178 w 3246411"/>
                <a:gd name="connsiteY0" fmla="*/ 2750073 h 2750073"/>
                <a:gd name="connsiteX1" fmla="*/ 0 w 3246411"/>
                <a:gd name="connsiteY1" fmla="*/ 0 h 2750073"/>
                <a:gd name="connsiteX2" fmla="*/ 3246411 w 3246411"/>
                <a:gd name="connsiteY2" fmla="*/ 0 h 2750073"/>
                <a:gd name="connsiteX3" fmla="*/ 2503626 w 3246411"/>
                <a:gd name="connsiteY3" fmla="*/ 2699832 h 2750073"/>
                <a:gd name="connsiteX4" fmla="*/ 704178 w 3246411"/>
                <a:gd name="connsiteY4" fmla="*/ 2750073 h 2750073"/>
                <a:gd name="connsiteX0" fmla="*/ 704178 w 3276556"/>
                <a:gd name="connsiteY0" fmla="*/ 2750073 h 2750073"/>
                <a:gd name="connsiteX1" fmla="*/ 0 w 3276556"/>
                <a:gd name="connsiteY1" fmla="*/ 0 h 2750073"/>
                <a:gd name="connsiteX2" fmla="*/ 3276556 w 3276556"/>
                <a:gd name="connsiteY2" fmla="*/ 0 h 2750073"/>
                <a:gd name="connsiteX3" fmla="*/ 2503626 w 3276556"/>
                <a:gd name="connsiteY3" fmla="*/ 2699832 h 2750073"/>
                <a:gd name="connsiteX4" fmla="*/ 704178 w 3276556"/>
                <a:gd name="connsiteY4" fmla="*/ 2750073 h 2750073"/>
                <a:gd name="connsiteX0" fmla="*/ 704178 w 3276556"/>
                <a:gd name="connsiteY0" fmla="*/ 2750073 h 2764632"/>
                <a:gd name="connsiteX1" fmla="*/ 0 w 3276556"/>
                <a:gd name="connsiteY1" fmla="*/ 0 h 2764632"/>
                <a:gd name="connsiteX2" fmla="*/ 3276556 w 3276556"/>
                <a:gd name="connsiteY2" fmla="*/ 0 h 2764632"/>
                <a:gd name="connsiteX3" fmla="*/ 2697222 w 3276556"/>
                <a:gd name="connsiteY3" fmla="*/ 2764632 h 2764632"/>
                <a:gd name="connsiteX4" fmla="*/ 704178 w 3276556"/>
                <a:gd name="connsiteY4" fmla="*/ 2750073 h 2764632"/>
                <a:gd name="connsiteX0" fmla="*/ 704178 w 3428067"/>
                <a:gd name="connsiteY0" fmla="*/ 2750073 h 2764632"/>
                <a:gd name="connsiteX1" fmla="*/ 0 w 3428067"/>
                <a:gd name="connsiteY1" fmla="*/ 0 h 2764632"/>
                <a:gd name="connsiteX2" fmla="*/ 3428067 w 3428067"/>
                <a:gd name="connsiteY2" fmla="*/ 7200 h 2764632"/>
                <a:gd name="connsiteX3" fmla="*/ 2697222 w 3428067"/>
                <a:gd name="connsiteY3" fmla="*/ 2764632 h 2764632"/>
                <a:gd name="connsiteX4" fmla="*/ 704178 w 3428067"/>
                <a:gd name="connsiteY4" fmla="*/ 2750073 h 2764632"/>
                <a:gd name="connsiteX0" fmla="*/ 0 w 3428067"/>
                <a:gd name="connsiteY0" fmla="*/ 0 h 2764632"/>
                <a:gd name="connsiteX1" fmla="*/ 3428067 w 3428067"/>
                <a:gd name="connsiteY1" fmla="*/ 7200 h 2764632"/>
                <a:gd name="connsiteX2" fmla="*/ 2697222 w 3428067"/>
                <a:gd name="connsiteY2" fmla="*/ 2764632 h 2764632"/>
                <a:gd name="connsiteX3" fmla="*/ 704178 w 3428067"/>
                <a:gd name="connsiteY3" fmla="*/ 2750073 h 2764632"/>
                <a:gd name="connsiteX4" fmla="*/ 76597 w 3428067"/>
                <a:gd name="connsiteY4" fmla="*/ 65520 h 2764632"/>
                <a:gd name="connsiteX0" fmla="*/ 3338348 w 3351470"/>
                <a:gd name="connsiteY0" fmla="*/ 0 h 2759172"/>
                <a:gd name="connsiteX1" fmla="*/ 3351470 w 3351470"/>
                <a:gd name="connsiteY1" fmla="*/ 1740 h 2759172"/>
                <a:gd name="connsiteX2" fmla="*/ 2620625 w 3351470"/>
                <a:gd name="connsiteY2" fmla="*/ 2759172 h 2759172"/>
                <a:gd name="connsiteX3" fmla="*/ 627581 w 3351470"/>
                <a:gd name="connsiteY3" fmla="*/ 2744613 h 2759172"/>
                <a:gd name="connsiteX4" fmla="*/ 0 w 3351470"/>
                <a:gd name="connsiteY4" fmla="*/ 60060 h 275917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32760 h 2759172"/>
                <a:gd name="connsiteX0" fmla="*/ 3344731 w 3357853"/>
                <a:gd name="connsiteY0" fmla="*/ 0 h 2759172"/>
                <a:gd name="connsiteX1" fmla="*/ 3357853 w 3357853"/>
                <a:gd name="connsiteY1" fmla="*/ 1740 h 2759172"/>
                <a:gd name="connsiteX2" fmla="*/ 2627008 w 3357853"/>
                <a:gd name="connsiteY2" fmla="*/ 2759172 h 2759172"/>
                <a:gd name="connsiteX3" fmla="*/ 633964 w 3357853"/>
                <a:gd name="connsiteY3" fmla="*/ 2744613 h 2759172"/>
                <a:gd name="connsiteX4" fmla="*/ 0 w 3357853"/>
                <a:gd name="connsiteY4" fmla="*/ 16380 h 2759172"/>
                <a:gd name="connsiteX0" fmla="*/ 3344731 w 3357853"/>
                <a:gd name="connsiteY0" fmla="*/ 16380 h 2775552"/>
                <a:gd name="connsiteX1" fmla="*/ 3357853 w 3357853"/>
                <a:gd name="connsiteY1" fmla="*/ 18120 h 2775552"/>
                <a:gd name="connsiteX2" fmla="*/ 2627008 w 3357853"/>
                <a:gd name="connsiteY2" fmla="*/ 2775552 h 2775552"/>
                <a:gd name="connsiteX3" fmla="*/ 633964 w 3357853"/>
                <a:gd name="connsiteY3" fmla="*/ 2760993 h 2775552"/>
                <a:gd name="connsiteX4" fmla="*/ 0 w 3357853"/>
                <a:gd name="connsiteY4" fmla="*/ 0 h 2775552"/>
                <a:gd name="connsiteX0" fmla="*/ 3357497 w 3370619"/>
                <a:gd name="connsiteY0" fmla="*/ 0 h 2759172"/>
                <a:gd name="connsiteX1" fmla="*/ 3370619 w 3370619"/>
                <a:gd name="connsiteY1" fmla="*/ 1740 h 2759172"/>
                <a:gd name="connsiteX2" fmla="*/ 2639774 w 3370619"/>
                <a:gd name="connsiteY2" fmla="*/ 2759172 h 2759172"/>
                <a:gd name="connsiteX3" fmla="*/ 646730 w 3370619"/>
                <a:gd name="connsiteY3" fmla="*/ 2744613 h 2759172"/>
                <a:gd name="connsiteX4" fmla="*/ 0 w 3370619"/>
                <a:gd name="connsiteY4" fmla="*/ 10920 h 2759172"/>
                <a:gd name="connsiteX0" fmla="*/ 3331965 w 3345087"/>
                <a:gd name="connsiteY0" fmla="*/ 0 h 2759172"/>
                <a:gd name="connsiteX1" fmla="*/ 3345087 w 3345087"/>
                <a:gd name="connsiteY1" fmla="*/ 1740 h 2759172"/>
                <a:gd name="connsiteX2" fmla="*/ 2614242 w 3345087"/>
                <a:gd name="connsiteY2" fmla="*/ 2759172 h 2759172"/>
                <a:gd name="connsiteX3" fmla="*/ 621198 w 3345087"/>
                <a:gd name="connsiteY3" fmla="*/ 2744613 h 2759172"/>
                <a:gd name="connsiteX4" fmla="*/ 0 w 3345087"/>
                <a:gd name="connsiteY4" fmla="*/ 10920 h 2759172"/>
                <a:gd name="connsiteX0" fmla="*/ 3331965 w 3331965"/>
                <a:gd name="connsiteY0" fmla="*/ 227581 h 2986753"/>
                <a:gd name="connsiteX1" fmla="*/ 3038699 w 3331965"/>
                <a:gd name="connsiteY1" fmla="*/ 0 h 2986753"/>
                <a:gd name="connsiteX2" fmla="*/ 2614242 w 3331965"/>
                <a:gd name="connsiteY2" fmla="*/ 2986753 h 2986753"/>
                <a:gd name="connsiteX3" fmla="*/ 621198 w 3331965"/>
                <a:gd name="connsiteY3" fmla="*/ 2972194 h 2986753"/>
                <a:gd name="connsiteX4" fmla="*/ 0 w 3331965"/>
                <a:gd name="connsiteY4" fmla="*/ 238501 h 2986753"/>
                <a:gd name="connsiteX0" fmla="*/ 3038699 w 3038699"/>
                <a:gd name="connsiteY0" fmla="*/ 0 h 2986753"/>
                <a:gd name="connsiteX1" fmla="*/ 2614242 w 3038699"/>
                <a:gd name="connsiteY1" fmla="*/ 2986753 h 2986753"/>
                <a:gd name="connsiteX2" fmla="*/ 621198 w 3038699"/>
                <a:gd name="connsiteY2" fmla="*/ 2972194 h 2986753"/>
                <a:gd name="connsiteX3" fmla="*/ 0 w 3038699"/>
                <a:gd name="connsiteY3" fmla="*/ 238501 h 2986753"/>
                <a:gd name="connsiteX0" fmla="*/ 3204659 w 3204659"/>
                <a:gd name="connsiteY0" fmla="*/ 0 h 2817493"/>
                <a:gd name="connsiteX1" fmla="*/ 2614242 w 3204659"/>
                <a:gd name="connsiteY1" fmla="*/ 2817493 h 2817493"/>
                <a:gd name="connsiteX2" fmla="*/ 621198 w 3204659"/>
                <a:gd name="connsiteY2" fmla="*/ 2802934 h 2817493"/>
                <a:gd name="connsiteX3" fmla="*/ 0 w 3204659"/>
                <a:gd name="connsiteY3" fmla="*/ 69241 h 2817493"/>
                <a:gd name="connsiteX0" fmla="*/ 3198276 w 3198276"/>
                <a:gd name="connsiteY0" fmla="*/ 0 h 2757433"/>
                <a:gd name="connsiteX1" fmla="*/ 2614242 w 3198276"/>
                <a:gd name="connsiteY1" fmla="*/ 2757433 h 2757433"/>
                <a:gd name="connsiteX2" fmla="*/ 621198 w 3198276"/>
                <a:gd name="connsiteY2" fmla="*/ 2742874 h 2757433"/>
                <a:gd name="connsiteX3" fmla="*/ 0 w 3198276"/>
                <a:gd name="connsiteY3" fmla="*/ 9181 h 2757433"/>
                <a:gd name="connsiteX0" fmla="*/ 3255724 w 3255724"/>
                <a:gd name="connsiteY0" fmla="*/ 2357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255724 w 3255724"/>
                <a:gd name="connsiteY0" fmla="*/ 7199 h 2748252"/>
                <a:gd name="connsiteX1" fmla="*/ 2614242 w 3255724"/>
                <a:gd name="connsiteY1" fmla="*/ 2748252 h 2748252"/>
                <a:gd name="connsiteX2" fmla="*/ 621198 w 3255724"/>
                <a:gd name="connsiteY2" fmla="*/ 2733693 h 2748252"/>
                <a:gd name="connsiteX3" fmla="*/ 0 w 3255724"/>
                <a:gd name="connsiteY3" fmla="*/ 0 h 2748252"/>
                <a:gd name="connsiteX0" fmla="*/ 3319555 w 3319555"/>
                <a:gd name="connsiteY0" fmla="*/ 1739 h 2748252"/>
                <a:gd name="connsiteX1" fmla="*/ 2614242 w 3319555"/>
                <a:gd name="connsiteY1" fmla="*/ 2748252 h 2748252"/>
                <a:gd name="connsiteX2" fmla="*/ 621198 w 3319555"/>
                <a:gd name="connsiteY2" fmla="*/ 2733693 h 2748252"/>
                <a:gd name="connsiteX3" fmla="*/ 0 w 3319555"/>
                <a:gd name="connsiteY3" fmla="*/ 0 h 2748252"/>
                <a:gd name="connsiteX0" fmla="*/ 3351470 w 3351470"/>
                <a:gd name="connsiteY0" fmla="*/ 1739 h 2748252"/>
                <a:gd name="connsiteX1" fmla="*/ 2646157 w 3351470"/>
                <a:gd name="connsiteY1" fmla="*/ 2748252 h 2748252"/>
                <a:gd name="connsiteX2" fmla="*/ 653113 w 3351470"/>
                <a:gd name="connsiteY2" fmla="*/ 2733693 h 2748252"/>
                <a:gd name="connsiteX3" fmla="*/ 0 w 3351470"/>
                <a:gd name="connsiteY3" fmla="*/ 0 h 2748252"/>
                <a:gd name="connsiteX0" fmla="*/ 3370619 w 3370619"/>
                <a:gd name="connsiteY0" fmla="*/ 1739 h 2748252"/>
                <a:gd name="connsiteX1" fmla="*/ 2665306 w 3370619"/>
                <a:gd name="connsiteY1" fmla="*/ 2748252 h 2748252"/>
                <a:gd name="connsiteX2" fmla="*/ 672262 w 3370619"/>
                <a:gd name="connsiteY2" fmla="*/ 2733693 h 2748252"/>
                <a:gd name="connsiteX3" fmla="*/ 0 w 3370619"/>
                <a:gd name="connsiteY3" fmla="*/ 0 h 27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0619" h="2748252">
                  <a:moveTo>
                    <a:pt x="3370619" y="1739"/>
                  </a:moveTo>
                  <a:lnTo>
                    <a:pt x="2665306" y="2748252"/>
                  </a:lnTo>
                  <a:lnTo>
                    <a:pt x="672262" y="2733693"/>
                  </a:lnTo>
                  <a:cubicBezTo>
                    <a:pt x="437536" y="1817002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solidFill>
                <a:schemeClr val="bg1">
                  <a:lumMod val="50000"/>
                  <a:alpha val="5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C3014B6-C7BD-A102-FE51-BC79325A401D}"/>
                </a:ext>
              </a:extLst>
            </p:cNvPr>
            <p:cNvSpPr/>
            <p:nvPr/>
          </p:nvSpPr>
          <p:spPr>
            <a:xfrm>
              <a:off x="8787790" y="4613423"/>
              <a:ext cx="2427120" cy="1204877"/>
            </a:xfrm>
            <a:custGeom>
              <a:avLst/>
              <a:gdLst>
                <a:gd name="connsiteX0" fmla="*/ 864159 w 1819353"/>
                <a:gd name="connsiteY0" fmla="*/ 190919 h 914632"/>
                <a:gd name="connsiteX1" fmla="*/ 411983 w 1819353"/>
                <a:gd name="connsiteY1" fmla="*/ 221064 h 914632"/>
                <a:gd name="connsiteX2" fmla="*/ 180871 w 1819353"/>
                <a:gd name="connsiteY2" fmla="*/ 251209 h 914632"/>
                <a:gd name="connsiteX3" fmla="*/ 80387 w 1819353"/>
                <a:gd name="connsiteY3" fmla="*/ 301451 h 914632"/>
                <a:gd name="connsiteX4" fmla="*/ 0 w 1819353"/>
                <a:gd name="connsiteY4" fmla="*/ 562708 h 914632"/>
                <a:gd name="connsiteX5" fmla="*/ 30145 w 1819353"/>
                <a:gd name="connsiteY5" fmla="*/ 733530 h 914632"/>
                <a:gd name="connsiteX6" fmla="*/ 211016 w 1819353"/>
                <a:gd name="connsiteY6" fmla="*/ 864159 h 914632"/>
                <a:gd name="connsiteX7" fmla="*/ 321548 w 1819353"/>
                <a:gd name="connsiteY7" fmla="*/ 874207 h 914632"/>
                <a:gd name="connsiteX8" fmla="*/ 492370 w 1819353"/>
                <a:gd name="connsiteY8" fmla="*/ 813917 h 914632"/>
                <a:gd name="connsiteX9" fmla="*/ 1045029 w 1819353"/>
                <a:gd name="connsiteY9" fmla="*/ 844062 h 914632"/>
                <a:gd name="connsiteX10" fmla="*/ 1286189 w 1819353"/>
                <a:gd name="connsiteY10" fmla="*/ 914400 h 914632"/>
                <a:gd name="connsiteX11" fmla="*/ 1557495 w 1819353"/>
                <a:gd name="connsiteY11" fmla="*/ 894304 h 914632"/>
                <a:gd name="connsiteX12" fmla="*/ 1678075 w 1819353"/>
                <a:gd name="connsiteY12" fmla="*/ 854110 h 914632"/>
                <a:gd name="connsiteX13" fmla="*/ 1798655 w 1819353"/>
                <a:gd name="connsiteY13" fmla="*/ 622998 h 914632"/>
                <a:gd name="connsiteX14" fmla="*/ 1818752 w 1819353"/>
                <a:gd name="connsiteY14" fmla="*/ 482321 h 914632"/>
                <a:gd name="connsiteX15" fmla="*/ 1768510 w 1819353"/>
                <a:gd name="connsiteY15" fmla="*/ 271306 h 914632"/>
                <a:gd name="connsiteX16" fmla="*/ 1718269 w 1819353"/>
                <a:gd name="connsiteY16" fmla="*/ 211016 h 914632"/>
                <a:gd name="connsiteX17" fmla="*/ 1527350 w 1819353"/>
                <a:gd name="connsiteY17" fmla="*/ 50242 h 914632"/>
                <a:gd name="connsiteX18" fmla="*/ 1406770 w 1819353"/>
                <a:gd name="connsiteY18" fmla="*/ 10049 h 914632"/>
                <a:gd name="connsiteX19" fmla="*/ 1316335 w 1819353"/>
                <a:gd name="connsiteY19" fmla="*/ 0 h 914632"/>
                <a:gd name="connsiteX20" fmla="*/ 1195754 w 1819353"/>
                <a:gd name="connsiteY20" fmla="*/ 10049 h 914632"/>
                <a:gd name="connsiteX21" fmla="*/ 1014884 w 1819353"/>
                <a:gd name="connsiteY21" fmla="*/ 110532 h 914632"/>
                <a:gd name="connsiteX22" fmla="*/ 974691 w 1819353"/>
                <a:gd name="connsiteY22" fmla="*/ 120581 h 914632"/>
                <a:gd name="connsiteX23" fmla="*/ 944545 w 1819353"/>
                <a:gd name="connsiteY23" fmla="*/ 160774 h 914632"/>
                <a:gd name="connsiteX24" fmla="*/ 914400 w 1819353"/>
                <a:gd name="connsiteY24" fmla="*/ 170822 h 914632"/>
                <a:gd name="connsiteX25" fmla="*/ 864159 w 1819353"/>
                <a:gd name="connsiteY25" fmla="*/ 190919 h 9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19353" h="914632">
                  <a:moveTo>
                    <a:pt x="864159" y="190919"/>
                  </a:moveTo>
                  <a:cubicBezTo>
                    <a:pt x="780423" y="199293"/>
                    <a:pt x="1012847" y="171813"/>
                    <a:pt x="411983" y="221064"/>
                  </a:cubicBezTo>
                  <a:cubicBezTo>
                    <a:pt x="334553" y="227411"/>
                    <a:pt x="257908" y="241161"/>
                    <a:pt x="180871" y="251209"/>
                  </a:cubicBezTo>
                  <a:cubicBezTo>
                    <a:pt x="147376" y="267956"/>
                    <a:pt x="106867" y="274971"/>
                    <a:pt x="80387" y="301451"/>
                  </a:cubicBezTo>
                  <a:cubicBezTo>
                    <a:pt x="41034" y="340804"/>
                    <a:pt x="4133" y="545141"/>
                    <a:pt x="0" y="562708"/>
                  </a:cubicBezTo>
                  <a:cubicBezTo>
                    <a:pt x="10048" y="619649"/>
                    <a:pt x="6858" y="680606"/>
                    <a:pt x="30145" y="733530"/>
                  </a:cubicBezTo>
                  <a:cubicBezTo>
                    <a:pt x="53897" y="787511"/>
                    <a:pt x="158774" y="849233"/>
                    <a:pt x="211016" y="864159"/>
                  </a:cubicBezTo>
                  <a:cubicBezTo>
                    <a:pt x="246588" y="874323"/>
                    <a:pt x="284704" y="870858"/>
                    <a:pt x="321548" y="874207"/>
                  </a:cubicBezTo>
                  <a:cubicBezTo>
                    <a:pt x="378489" y="854110"/>
                    <a:pt x="433301" y="826447"/>
                    <a:pt x="492370" y="813917"/>
                  </a:cubicBezTo>
                  <a:cubicBezTo>
                    <a:pt x="645444" y="781447"/>
                    <a:pt x="939061" y="833194"/>
                    <a:pt x="1045029" y="844062"/>
                  </a:cubicBezTo>
                  <a:cubicBezTo>
                    <a:pt x="1084352" y="857170"/>
                    <a:pt x="1242401" y="913277"/>
                    <a:pt x="1286189" y="914400"/>
                  </a:cubicBezTo>
                  <a:cubicBezTo>
                    <a:pt x="1376842" y="916725"/>
                    <a:pt x="1467060" y="901003"/>
                    <a:pt x="1557495" y="894304"/>
                  </a:cubicBezTo>
                  <a:cubicBezTo>
                    <a:pt x="1597688" y="880906"/>
                    <a:pt x="1643366" y="878406"/>
                    <a:pt x="1678075" y="854110"/>
                  </a:cubicBezTo>
                  <a:cubicBezTo>
                    <a:pt x="1763446" y="794350"/>
                    <a:pt x="1770781" y="713588"/>
                    <a:pt x="1798655" y="622998"/>
                  </a:cubicBezTo>
                  <a:cubicBezTo>
                    <a:pt x="1805354" y="576106"/>
                    <a:pt x="1822797" y="529516"/>
                    <a:pt x="1818752" y="482321"/>
                  </a:cubicBezTo>
                  <a:cubicBezTo>
                    <a:pt x="1812577" y="410281"/>
                    <a:pt x="1793622" y="339110"/>
                    <a:pt x="1768510" y="271306"/>
                  </a:cubicBezTo>
                  <a:cubicBezTo>
                    <a:pt x="1759424" y="246775"/>
                    <a:pt x="1736231" y="230035"/>
                    <a:pt x="1718269" y="211016"/>
                  </a:cubicBezTo>
                  <a:cubicBezTo>
                    <a:pt x="1650885" y="139669"/>
                    <a:pt x="1612697" y="86178"/>
                    <a:pt x="1527350" y="50242"/>
                  </a:cubicBezTo>
                  <a:cubicBezTo>
                    <a:pt x="1488303" y="33801"/>
                    <a:pt x="1447985" y="19862"/>
                    <a:pt x="1406770" y="10049"/>
                  </a:cubicBezTo>
                  <a:cubicBezTo>
                    <a:pt x="1377264" y="3024"/>
                    <a:pt x="1346480" y="3350"/>
                    <a:pt x="1316335" y="0"/>
                  </a:cubicBezTo>
                  <a:cubicBezTo>
                    <a:pt x="1276141" y="3350"/>
                    <a:pt x="1234474" y="-1244"/>
                    <a:pt x="1195754" y="10049"/>
                  </a:cubicBezTo>
                  <a:cubicBezTo>
                    <a:pt x="1050373" y="52452"/>
                    <a:pt x="1114283" y="60832"/>
                    <a:pt x="1014884" y="110532"/>
                  </a:cubicBezTo>
                  <a:cubicBezTo>
                    <a:pt x="1002532" y="116708"/>
                    <a:pt x="988089" y="117231"/>
                    <a:pt x="974691" y="120581"/>
                  </a:cubicBezTo>
                  <a:cubicBezTo>
                    <a:pt x="964642" y="133979"/>
                    <a:pt x="957411" y="150053"/>
                    <a:pt x="944545" y="160774"/>
                  </a:cubicBezTo>
                  <a:cubicBezTo>
                    <a:pt x="936408" y="167555"/>
                    <a:pt x="924234" y="166888"/>
                    <a:pt x="914400" y="170822"/>
                  </a:cubicBezTo>
                  <a:cubicBezTo>
                    <a:pt x="907446" y="173604"/>
                    <a:pt x="947895" y="182545"/>
                    <a:pt x="864159" y="19091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Graphic 9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A $&#10;&#10;\end{document}&#10;" title="IguanaTex Vector Display">
              <a:extLst>
                <a:ext uri="{FF2B5EF4-FFF2-40B4-BE49-F238E27FC236}">
                  <a16:creationId xmlns:a16="http://schemas.microsoft.com/office/drawing/2014/main" id="{5E88B971-5A83-E7A8-0EF1-4BA59AB98E47}"/>
                </a:ext>
              </a:extLst>
            </p:cNvPr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10555460" y="5213119"/>
              <a:ext cx="297588" cy="279541"/>
            </a:xfrm>
            <a:custGeom>
              <a:avLst/>
              <a:gdLst>
                <a:gd name="connsiteX0" fmla="*/ 62544 w 297588"/>
                <a:gd name="connsiteY0" fmla="*/ 234706 h 279541"/>
                <a:gd name="connsiteX1" fmla="*/ 9187 w 297588"/>
                <a:gd name="connsiteY1" fmla="*/ 267502 h 279541"/>
                <a:gd name="connsiteX2" fmla="*/ 77 w 297588"/>
                <a:gd name="connsiteY2" fmla="*/ 275310 h 279541"/>
                <a:gd name="connsiteX3" fmla="*/ 5716 w 297588"/>
                <a:gd name="connsiteY3" fmla="*/ 279605 h 279541"/>
                <a:gd name="connsiteX4" fmla="*/ 43023 w 297588"/>
                <a:gd name="connsiteY4" fmla="*/ 278433 h 279541"/>
                <a:gd name="connsiteX5" fmla="*/ 86403 w 297588"/>
                <a:gd name="connsiteY5" fmla="*/ 279605 h 279541"/>
                <a:gd name="connsiteX6" fmla="*/ 94646 w 297588"/>
                <a:gd name="connsiteY6" fmla="*/ 272187 h 279541"/>
                <a:gd name="connsiteX7" fmla="*/ 87705 w 297588"/>
                <a:gd name="connsiteY7" fmla="*/ 267502 h 279541"/>
                <a:gd name="connsiteX8" fmla="*/ 67316 w 297588"/>
                <a:gd name="connsiteY8" fmla="*/ 253837 h 279541"/>
                <a:gd name="connsiteX9" fmla="*/ 73389 w 297588"/>
                <a:gd name="connsiteY9" fmla="*/ 239391 h 279541"/>
                <a:gd name="connsiteX10" fmla="*/ 106358 w 297588"/>
                <a:gd name="connsiteY10" fmla="*/ 189417 h 279541"/>
                <a:gd name="connsiteX11" fmla="*/ 215242 w 297588"/>
                <a:gd name="connsiteY11" fmla="*/ 189417 h 279541"/>
                <a:gd name="connsiteX12" fmla="*/ 222183 w 297588"/>
                <a:gd name="connsiteY12" fmla="*/ 254618 h 279541"/>
                <a:gd name="connsiteX13" fmla="*/ 190950 w 297588"/>
                <a:gd name="connsiteY13" fmla="*/ 267502 h 279541"/>
                <a:gd name="connsiteX14" fmla="*/ 180538 w 297588"/>
                <a:gd name="connsiteY14" fmla="*/ 275310 h 279541"/>
                <a:gd name="connsiteX15" fmla="*/ 186612 w 297588"/>
                <a:gd name="connsiteY15" fmla="*/ 279605 h 279541"/>
                <a:gd name="connsiteX16" fmla="*/ 240837 w 297588"/>
                <a:gd name="connsiteY16" fmla="*/ 278433 h 279541"/>
                <a:gd name="connsiteX17" fmla="*/ 289856 w 297588"/>
                <a:gd name="connsiteY17" fmla="*/ 279605 h 279541"/>
                <a:gd name="connsiteX18" fmla="*/ 297665 w 297588"/>
                <a:gd name="connsiteY18" fmla="*/ 271796 h 279541"/>
                <a:gd name="connsiteX19" fmla="*/ 287687 w 297588"/>
                <a:gd name="connsiteY19" fmla="*/ 267502 h 279541"/>
                <a:gd name="connsiteX20" fmla="*/ 259490 w 297588"/>
                <a:gd name="connsiteY20" fmla="*/ 253446 h 279541"/>
                <a:gd name="connsiteX21" fmla="*/ 233028 w 297588"/>
                <a:gd name="connsiteY21" fmla="*/ 9433 h 279541"/>
                <a:gd name="connsiteX22" fmla="*/ 224786 w 297588"/>
                <a:gd name="connsiteY22" fmla="*/ 63 h 279541"/>
                <a:gd name="connsiteX23" fmla="*/ 213507 w 297588"/>
                <a:gd name="connsiteY23" fmla="*/ 6700 h 279541"/>
                <a:gd name="connsiteX24" fmla="*/ 62544 w 297588"/>
                <a:gd name="connsiteY24" fmla="*/ 234706 h 279541"/>
                <a:gd name="connsiteX25" fmla="*/ 114600 w 297588"/>
                <a:gd name="connsiteY25" fmla="*/ 177314 h 279541"/>
                <a:gd name="connsiteX26" fmla="*/ 200059 w 297588"/>
                <a:gd name="connsiteY26" fmla="*/ 48475 h 279541"/>
                <a:gd name="connsiteX27" fmla="*/ 213941 w 297588"/>
                <a:gd name="connsiteY27" fmla="*/ 177314 h 279541"/>
                <a:gd name="connsiteX28" fmla="*/ 114600 w 297588"/>
                <a:gd name="connsiteY28" fmla="*/ 177314 h 27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97588" h="279541">
                  <a:moveTo>
                    <a:pt x="62544" y="234706"/>
                  </a:moveTo>
                  <a:cubicBezTo>
                    <a:pt x="45192" y="260864"/>
                    <a:pt x="28274" y="266330"/>
                    <a:pt x="9187" y="267502"/>
                  </a:cubicBezTo>
                  <a:cubicBezTo>
                    <a:pt x="3981" y="267892"/>
                    <a:pt x="77" y="267892"/>
                    <a:pt x="77" y="275310"/>
                  </a:cubicBezTo>
                  <a:cubicBezTo>
                    <a:pt x="77" y="277653"/>
                    <a:pt x="2246" y="279605"/>
                    <a:pt x="5716" y="279605"/>
                  </a:cubicBezTo>
                  <a:cubicBezTo>
                    <a:pt x="17429" y="279605"/>
                    <a:pt x="30877" y="278433"/>
                    <a:pt x="43023" y="278433"/>
                  </a:cubicBezTo>
                  <a:cubicBezTo>
                    <a:pt x="57339" y="278433"/>
                    <a:pt x="72522" y="279605"/>
                    <a:pt x="86403" y="279605"/>
                  </a:cubicBezTo>
                  <a:cubicBezTo>
                    <a:pt x="89006" y="279605"/>
                    <a:pt x="94646" y="279605"/>
                    <a:pt x="94646" y="272187"/>
                  </a:cubicBezTo>
                  <a:cubicBezTo>
                    <a:pt x="94646" y="267892"/>
                    <a:pt x="90741" y="267502"/>
                    <a:pt x="87705" y="267502"/>
                  </a:cubicBezTo>
                  <a:cubicBezTo>
                    <a:pt x="77727" y="266721"/>
                    <a:pt x="67316" y="263597"/>
                    <a:pt x="67316" y="253837"/>
                  </a:cubicBezTo>
                  <a:cubicBezTo>
                    <a:pt x="67316" y="249152"/>
                    <a:pt x="69919" y="244857"/>
                    <a:pt x="73389" y="239391"/>
                  </a:cubicBezTo>
                  <a:lnTo>
                    <a:pt x="106358" y="189417"/>
                  </a:lnTo>
                  <a:lnTo>
                    <a:pt x="215242" y="189417"/>
                  </a:lnTo>
                  <a:cubicBezTo>
                    <a:pt x="216110" y="197616"/>
                    <a:pt x="222183" y="250713"/>
                    <a:pt x="222183" y="254618"/>
                  </a:cubicBezTo>
                  <a:cubicBezTo>
                    <a:pt x="222183" y="266330"/>
                    <a:pt x="199626" y="267502"/>
                    <a:pt x="190950" y="267502"/>
                  </a:cubicBezTo>
                  <a:cubicBezTo>
                    <a:pt x="184876" y="267502"/>
                    <a:pt x="180538" y="267502"/>
                    <a:pt x="180538" y="275310"/>
                  </a:cubicBezTo>
                  <a:cubicBezTo>
                    <a:pt x="180538" y="279605"/>
                    <a:pt x="185744" y="279605"/>
                    <a:pt x="186612" y="279605"/>
                  </a:cubicBezTo>
                  <a:cubicBezTo>
                    <a:pt x="204397" y="279605"/>
                    <a:pt x="223051" y="278433"/>
                    <a:pt x="240837" y="278433"/>
                  </a:cubicBezTo>
                  <a:cubicBezTo>
                    <a:pt x="251682" y="278433"/>
                    <a:pt x="279011" y="279605"/>
                    <a:pt x="289856" y="279605"/>
                  </a:cubicBezTo>
                  <a:cubicBezTo>
                    <a:pt x="292459" y="279605"/>
                    <a:pt x="297665" y="279605"/>
                    <a:pt x="297665" y="271796"/>
                  </a:cubicBezTo>
                  <a:cubicBezTo>
                    <a:pt x="297665" y="267502"/>
                    <a:pt x="293327" y="267502"/>
                    <a:pt x="287687" y="267502"/>
                  </a:cubicBezTo>
                  <a:cubicBezTo>
                    <a:pt x="260792" y="267502"/>
                    <a:pt x="260792" y="264769"/>
                    <a:pt x="259490" y="253446"/>
                  </a:cubicBezTo>
                  <a:lnTo>
                    <a:pt x="233028" y="9433"/>
                  </a:lnTo>
                  <a:cubicBezTo>
                    <a:pt x="232161" y="1624"/>
                    <a:pt x="232161" y="63"/>
                    <a:pt x="224786" y="63"/>
                  </a:cubicBezTo>
                  <a:cubicBezTo>
                    <a:pt x="217845" y="63"/>
                    <a:pt x="216110" y="2796"/>
                    <a:pt x="213507" y="6700"/>
                  </a:cubicBezTo>
                  <a:lnTo>
                    <a:pt x="62544" y="234706"/>
                  </a:lnTo>
                  <a:close/>
                  <a:moveTo>
                    <a:pt x="114600" y="177314"/>
                  </a:moveTo>
                  <a:lnTo>
                    <a:pt x="200059" y="48475"/>
                  </a:lnTo>
                  <a:lnTo>
                    <a:pt x="213941" y="177314"/>
                  </a:lnTo>
                  <a:lnTo>
                    <a:pt x="114600" y="177314"/>
                  </a:lnTo>
                  <a:close/>
                </a:path>
              </a:pathLst>
            </a:custGeom>
            <a:solidFill>
              <a:srgbClr val="000000"/>
            </a:solidFill>
            <a:ln w="4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8" name="Group 17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A $&#10;&#10;\end{document}&#10;" title="IguanaTex Vector Display">
              <a:extLst>
                <a:ext uri="{FF2B5EF4-FFF2-40B4-BE49-F238E27FC236}">
                  <a16:creationId xmlns:a16="http://schemas.microsoft.com/office/drawing/2014/main" id="{BD8F30F8-2EE6-BCF7-6DE1-7574212309A6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11094827" y="2132735"/>
              <a:ext cx="517945" cy="368442"/>
              <a:chOff x="5859750" y="4800859"/>
              <a:chExt cx="517945" cy="36844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AA2B78D-8B57-0D3E-173E-49C805A7F68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859750" y="4810171"/>
                <a:ext cx="200467" cy="359130"/>
              </a:xfrm>
              <a:custGeom>
                <a:avLst/>
                <a:gdLst>
                  <a:gd name="connsiteX0" fmla="*/ 108914 w 200467"/>
                  <a:gd name="connsiteY0" fmla="*/ 55936 h 359130"/>
                  <a:gd name="connsiteX1" fmla="*/ 142038 w 200467"/>
                  <a:gd name="connsiteY1" fmla="*/ 90351 h 359130"/>
                  <a:gd name="connsiteX2" fmla="*/ 195381 w 200467"/>
                  <a:gd name="connsiteY2" fmla="*/ 113025 h 359130"/>
                  <a:gd name="connsiteX3" fmla="*/ 200544 w 200467"/>
                  <a:gd name="connsiteY3" fmla="*/ 105332 h 359130"/>
                  <a:gd name="connsiteX4" fmla="*/ 190649 w 200467"/>
                  <a:gd name="connsiteY4" fmla="*/ 95615 h 359130"/>
                  <a:gd name="connsiteX5" fmla="*/ 134725 w 200467"/>
                  <a:gd name="connsiteY5" fmla="*/ 63224 h 359130"/>
                  <a:gd name="connsiteX6" fmla="*/ 105042 w 200467"/>
                  <a:gd name="connsiteY6" fmla="*/ 3707 h 359130"/>
                  <a:gd name="connsiteX7" fmla="*/ 100310 w 200467"/>
                  <a:gd name="connsiteY7" fmla="*/ 63 h 359130"/>
                  <a:gd name="connsiteX8" fmla="*/ 95148 w 200467"/>
                  <a:gd name="connsiteY8" fmla="*/ 7351 h 359130"/>
                  <a:gd name="connsiteX9" fmla="*/ 7390 w 200467"/>
                  <a:gd name="connsiteY9" fmla="*/ 96425 h 359130"/>
                  <a:gd name="connsiteX10" fmla="*/ 77 w 200467"/>
                  <a:gd name="connsiteY10" fmla="*/ 105332 h 359130"/>
                  <a:gd name="connsiteX11" fmla="*/ 5239 w 200467"/>
                  <a:gd name="connsiteY11" fmla="*/ 113025 h 359130"/>
                  <a:gd name="connsiteX12" fmla="*/ 56431 w 200467"/>
                  <a:gd name="connsiteY12" fmla="*/ 91971 h 359130"/>
                  <a:gd name="connsiteX13" fmla="*/ 91706 w 200467"/>
                  <a:gd name="connsiteY13" fmla="*/ 55936 h 359130"/>
                  <a:gd name="connsiteX14" fmla="*/ 91706 w 200467"/>
                  <a:gd name="connsiteY14" fmla="*/ 344617 h 359130"/>
                  <a:gd name="connsiteX15" fmla="*/ 100310 w 200467"/>
                  <a:gd name="connsiteY15" fmla="*/ 359193 h 359130"/>
                  <a:gd name="connsiteX16" fmla="*/ 108914 w 200467"/>
                  <a:gd name="connsiteY16" fmla="*/ 344617 h 359130"/>
                  <a:gd name="connsiteX17" fmla="*/ 108914 w 200467"/>
                  <a:gd name="connsiteY17" fmla="*/ 55936 h 35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0467" h="359130">
                    <a:moveTo>
                      <a:pt x="108914" y="55936"/>
                    </a:moveTo>
                    <a:cubicBezTo>
                      <a:pt x="119238" y="71322"/>
                      <a:pt x="131284" y="82659"/>
                      <a:pt x="142038" y="90351"/>
                    </a:cubicBezTo>
                    <a:cubicBezTo>
                      <a:pt x="168280" y="108976"/>
                      <a:pt x="194521" y="113025"/>
                      <a:pt x="195381" y="113025"/>
                    </a:cubicBezTo>
                    <a:cubicBezTo>
                      <a:pt x="200544" y="113025"/>
                      <a:pt x="200544" y="108571"/>
                      <a:pt x="200544" y="105332"/>
                    </a:cubicBezTo>
                    <a:cubicBezTo>
                      <a:pt x="200544" y="98854"/>
                      <a:pt x="200114" y="98449"/>
                      <a:pt x="190649" y="95615"/>
                    </a:cubicBezTo>
                    <a:cubicBezTo>
                      <a:pt x="161397" y="87922"/>
                      <a:pt x="144619" y="73346"/>
                      <a:pt x="134725" y="63224"/>
                    </a:cubicBezTo>
                    <a:cubicBezTo>
                      <a:pt x="112786" y="40956"/>
                      <a:pt x="107623" y="16663"/>
                      <a:pt x="105042" y="3707"/>
                    </a:cubicBezTo>
                    <a:cubicBezTo>
                      <a:pt x="104612" y="1682"/>
                      <a:pt x="102891" y="63"/>
                      <a:pt x="100310" y="63"/>
                    </a:cubicBezTo>
                    <a:cubicBezTo>
                      <a:pt x="96439" y="63"/>
                      <a:pt x="96008" y="2492"/>
                      <a:pt x="95148" y="7351"/>
                    </a:cubicBezTo>
                    <a:cubicBezTo>
                      <a:pt x="85254" y="52293"/>
                      <a:pt x="54710" y="83873"/>
                      <a:pt x="7390" y="96425"/>
                    </a:cubicBezTo>
                    <a:cubicBezTo>
                      <a:pt x="937" y="98449"/>
                      <a:pt x="77" y="98449"/>
                      <a:pt x="77" y="105332"/>
                    </a:cubicBezTo>
                    <a:cubicBezTo>
                      <a:pt x="77" y="108571"/>
                      <a:pt x="77" y="113025"/>
                      <a:pt x="5239" y="113025"/>
                    </a:cubicBezTo>
                    <a:cubicBezTo>
                      <a:pt x="6529" y="113025"/>
                      <a:pt x="31911" y="108571"/>
                      <a:pt x="56431" y="91971"/>
                    </a:cubicBezTo>
                    <a:cubicBezTo>
                      <a:pt x="70627" y="81849"/>
                      <a:pt x="82242" y="69702"/>
                      <a:pt x="91706" y="55936"/>
                    </a:cubicBezTo>
                    <a:lnTo>
                      <a:pt x="91706" y="344617"/>
                    </a:lnTo>
                    <a:cubicBezTo>
                      <a:pt x="91706" y="351905"/>
                      <a:pt x="91706" y="359193"/>
                      <a:pt x="100310" y="359193"/>
                    </a:cubicBezTo>
                    <a:cubicBezTo>
                      <a:pt x="108914" y="359193"/>
                      <a:pt x="108914" y="351905"/>
                      <a:pt x="108914" y="344617"/>
                    </a:cubicBezTo>
                    <a:lnTo>
                      <a:pt x="108914" y="55936"/>
                    </a:lnTo>
                    <a:close/>
                  </a:path>
                </a:pathLst>
              </a:custGeom>
              <a:solidFill>
                <a:srgbClr val="000000"/>
              </a:solidFill>
              <a:ln w="428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E1428D-45CD-E07C-1C1E-A0EE5F7730DD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082587" y="4800859"/>
                <a:ext cx="295108" cy="289895"/>
              </a:xfrm>
              <a:custGeom>
                <a:avLst/>
                <a:gdLst>
                  <a:gd name="connsiteX0" fmla="*/ 62029 w 295108"/>
                  <a:gd name="connsiteY0" fmla="*/ 243397 h 289895"/>
                  <a:gd name="connsiteX1" fmla="*/ 9116 w 295108"/>
                  <a:gd name="connsiteY1" fmla="*/ 277407 h 289895"/>
                  <a:gd name="connsiteX2" fmla="*/ 82 w 295108"/>
                  <a:gd name="connsiteY2" fmla="*/ 285504 h 289895"/>
                  <a:gd name="connsiteX3" fmla="*/ 5674 w 295108"/>
                  <a:gd name="connsiteY3" fmla="*/ 289958 h 289895"/>
                  <a:gd name="connsiteX4" fmla="*/ 42670 w 295108"/>
                  <a:gd name="connsiteY4" fmla="*/ 288743 h 289895"/>
                  <a:gd name="connsiteX5" fmla="*/ 85689 w 295108"/>
                  <a:gd name="connsiteY5" fmla="*/ 289958 h 289895"/>
                  <a:gd name="connsiteX6" fmla="*/ 93862 w 295108"/>
                  <a:gd name="connsiteY6" fmla="*/ 282265 h 289895"/>
                  <a:gd name="connsiteX7" fmla="*/ 86979 w 295108"/>
                  <a:gd name="connsiteY7" fmla="*/ 277407 h 289895"/>
                  <a:gd name="connsiteX8" fmla="*/ 66761 w 295108"/>
                  <a:gd name="connsiteY8" fmla="*/ 263236 h 289895"/>
                  <a:gd name="connsiteX9" fmla="*/ 72783 w 295108"/>
                  <a:gd name="connsiteY9" fmla="*/ 248255 h 289895"/>
                  <a:gd name="connsiteX10" fmla="*/ 105477 w 295108"/>
                  <a:gd name="connsiteY10" fmla="*/ 196430 h 289895"/>
                  <a:gd name="connsiteX11" fmla="*/ 213454 w 295108"/>
                  <a:gd name="connsiteY11" fmla="*/ 196430 h 289895"/>
                  <a:gd name="connsiteX12" fmla="*/ 220337 w 295108"/>
                  <a:gd name="connsiteY12" fmla="*/ 264046 h 289895"/>
                  <a:gd name="connsiteX13" fmla="*/ 189364 w 295108"/>
                  <a:gd name="connsiteY13" fmla="*/ 277407 h 289895"/>
                  <a:gd name="connsiteX14" fmla="*/ 179039 w 295108"/>
                  <a:gd name="connsiteY14" fmla="*/ 285504 h 289895"/>
                  <a:gd name="connsiteX15" fmla="*/ 185062 w 295108"/>
                  <a:gd name="connsiteY15" fmla="*/ 289958 h 289895"/>
                  <a:gd name="connsiteX16" fmla="*/ 238835 w 295108"/>
                  <a:gd name="connsiteY16" fmla="*/ 288743 h 289895"/>
                  <a:gd name="connsiteX17" fmla="*/ 287447 w 295108"/>
                  <a:gd name="connsiteY17" fmla="*/ 289958 h 289895"/>
                  <a:gd name="connsiteX18" fmla="*/ 295190 w 295108"/>
                  <a:gd name="connsiteY18" fmla="*/ 281860 h 289895"/>
                  <a:gd name="connsiteX19" fmla="*/ 285296 w 295108"/>
                  <a:gd name="connsiteY19" fmla="*/ 277407 h 289895"/>
                  <a:gd name="connsiteX20" fmla="*/ 257333 w 295108"/>
                  <a:gd name="connsiteY20" fmla="*/ 262831 h 289895"/>
                  <a:gd name="connsiteX21" fmla="*/ 231092 w 295108"/>
                  <a:gd name="connsiteY21" fmla="*/ 9780 h 289895"/>
                  <a:gd name="connsiteX22" fmla="*/ 222918 w 295108"/>
                  <a:gd name="connsiteY22" fmla="*/ 63 h 289895"/>
                  <a:gd name="connsiteX23" fmla="*/ 211734 w 295108"/>
                  <a:gd name="connsiteY23" fmla="*/ 6946 h 289895"/>
                  <a:gd name="connsiteX24" fmla="*/ 62029 w 295108"/>
                  <a:gd name="connsiteY24" fmla="*/ 243397 h 289895"/>
                  <a:gd name="connsiteX25" fmla="*/ 113651 w 295108"/>
                  <a:gd name="connsiteY25" fmla="*/ 183879 h 289895"/>
                  <a:gd name="connsiteX26" fmla="*/ 198398 w 295108"/>
                  <a:gd name="connsiteY26" fmla="*/ 50268 h 289895"/>
                  <a:gd name="connsiteX27" fmla="*/ 212164 w 295108"/>
                  <a:gd name="connsiteY27" fmla="*/ 183879 h 289895"/>
                  <a:gd name="connsiteX28" fmla="*/ 113651 w 295108"/>
                  <a:gd name="connsiteY28" fmla="*/ 183879 h 28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95108" h="289895">
                    <a:moveTo>
                      <a:pt x="62029" y="243397"/>
                    </a:moveTo>
                    <a:cubicBezTo>
                      <a:pt x="44821" y="270524"/>
                      <a:pt x="28044" y="276192"/>
                      <a:pt x="9116" y="277407"/>
                    </a:cubicBezTo>
                    <a:cubicBezTo>
                      <a:pt x="3953" y="277812"/>
                      <a:pt x="82" y="277812"/>
                      <a:pt x="82" y="285504"/>
                    </a:cubicBezTo>
                    <a:cubicBezTo>
                      <a:pt x="82" y="287934"/>
                      <a:pt x="2233" y="289958"/>
                      <a:pt x="5674" y="289958"/>
                    </a:cubicBezTo>
                    <a:cubicBezTo>
                      <a:pt x="17289" y="289958"/>
                      <a:pt x="30625" y="288743"/>
                      <a:pt x="42670" y="288743"/>
                    </a:cubicBezTo>
                    <a:cubicBezTo>
                      <a:pt x="56866" y="288743"/>
                      <a:pt x="71923" y="289958"/>
                      <a:pt x="85689" y="289958"/>
                    </a:cubicBezTo>
                    <a:cubicBezTo>
                      <a:pt x="88270" y="289958"/>
                      <a:pt x="93862" y="289958"/>
                      <a:pt x="93862" y="282265"/>
                    </a:cubicBezTo>
                    <a:cubicBezTo>
                      <a:pt x="93862" y="277812"/>
                      <a:pt x="89991" y="277407"/>
                      <a:pt x="86979" y="277407"/>
                    </a:cubicBezTo>
                    <a:cubicBezTo>
                      <a:pt x="77085" y="276597"/>
                      <a:pt x="66761" y="273358"/>
                      <a:pt x="66761" y="263236"/>
                    </a:cubicBezTo>
                    <a:cubicBezTo>
                      <a:pt x="66761" y="258377"/>
                      <a:pt x="69342" y="253924"/>
                      <a:pt x="72783" y="248255"/>
                    </a:cubicBezTo>
                    <a:lnTo>
                      <a:pt x="105477" y="196430"/>
                    </a:lnTo>
                    <a:lnTo>
                      <a:pt x="213454" y="196430"/>
                    </a:lnTo>
                    <a:cubicBezTo>
                      <a:pt x="214315" y="204933"/>
                      <a:pt x="220337" y="259997"/>
                      <a:pt x="220337" y="264046"/>
                    </a:cubicBezTo>
                    <a:cubicBezTo>
                      <a:pt x="220337" y="276192"/>
                      <a:pt x="197968" y="277407"/>
                      <a:pt x="189364" y="277407"/>
                    </a:cubicBezTo>
                    <a:cubicBezTo>
                      <a:pt x="183341" y="277407"/>
                      <a:pt x="179039" y="277407"/>
                      <a:pt x="179039" y="285504"/>
                    </a:cubicBezTo>
                    <a:cubicBezTo>
                      <a:pt x="179039" y="289958"/>
                      <a:pt x="184202" y="289958"/>
                      <a:pt x="185062" y="289958"/>
                    </a:cubicBezTo>
                    <a:cubicBezTo>
                      <a:pt x="202700" y="289958"/>
                      <a:pt x="221198" y="288743"/>
                      <a:pt x="238835" y="288743"/>
                    </a:cubicBezTo>
                    <a:cubicBezTo>
                      <a:pt x="249590" y="288743"/>
                      <a:pt x="276692" y="289958"/>
                      <a:pt x="287447" y="289958"/>
                    </a:cubicBezTo>
                    <a:cubicBezTo>
                      <a:pt x="290028" y="289958"/>
                      <a:pt x="295190" y="289958"/>
                      <a:pt x="295190" y="281860"/>
                    </a:cubicBezTo>
                    <a:cubicBezTo>
                      <a:pt x="295190" y="277407"/>
                      <a:pt x="290888" y="277407"/>
                      <a:pt x="285296" y="277407"/>
                    </a:cubicBezTo>
                    <a:cubicBezTo>
                      <a:pt x="258624" y="277407"/>
                      <a:pt x="258624" y="274573"/>
                      <a:pt x="257333" y="262831"/>
                    </a:cubicBezTo>
                    <a:lnTo>
                      <a:pt x="231092" y="9780"/>
                    </a:lnTo>
                    <a:cubicBezTo>
                      <a:pt x="230232" y="1682"/>
                      <a:pt x="230232" y="63"/>
                      <a:pt x="222918" y="63"/>
                    </a:cubicBezTo>
                    <a:cubicBezTo>
                      <a:pt x="216036" y="63"/>
                      <a:pt x="214315" y="2897"/>
                      <a:pt x="211734" y="6946"/>
                    </a:cubicBezTo>
                    <a:lnTo>
                      <a:pt x="62029" y="243397"/>
                    </a:lnTo>
                    <a:close/>
                    <a:moveTo>
                      <a:pt x="113651" y="183879"/>
                    </a:moveTo>
                    <a:lnTo>
                      <a:pt x="198398" y="50268"/>
                    </a:lnTo>
                    <a:lnTo>
                      <a:pt x="212164" y="183879"/>
                    </a:lnTo>
                    <a:lnTo>
                      <a:pt x="113651" y="183879"/>
                    </a:lnTo>
                    <a:close/>
                  </a:path>
                </a:pathLst>
              </a:custGeom>
              <a:solidFill>
                <a:srgbClr val="000000"/>
              </a:solidFill>
              <a:ln w="428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1" name="Graphic 19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x  $&#10;&#10;\end{document}&#10;" title="IguanaTex Vector Display">
              <a:extLst>
                <a:ext uri="{FF2B5EF4-FFF2-40B4-BE49-F238E27FC236}">
                  <a16:creationId xmlns:a16="http://schemas.microsoft.com/office/drawing/2014/main" id="{AACC5349-2616-F8F1-629A-03A7D24EA2E4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9785822" y="2688229"/>
              <a:ext cx="201631" cy="206337"/>
            </a:xfrm>
            <a:custGeom>
              <a:avLst/>
              <a:gdLst>
                <a:gd name="connsiteX0" fmla="*/ 123566 w 201631"/>
                <a:gd name="connsiteY0" fmla="*/ 63832 h 206337"/>
                <a:gd name="connsiteX1" fmla="*/ 163649 w 201631"/>
                <a:gd name="connsiteY1" fmla="*/ 10084 h 206337"/>
                <a:gd name="connsiteX2" fmla="*/ 183893 w 201631"/>
                <a:gd name="connsiteY2" fmla="*/ 16005 h 206337"/>
                <a:gd name="connsiteX3" fmla="*/ 164459 w 201631"/>
                <a:gd name="connsiteY3" fmla="*/ 40602 h 206337"/>
                <a:gd name="connsiteX4" fmla="*/ 179844 w 201631"/>
                <a:gd name="connsiteY4" fmla="*/ 56544 h 206337"/>
                <a:gd name="connsiteX5" fmla="*/ 201708 w 201631"/>
                <a:gd name="connsiteY5" fmla="*/ 30125 h 206337"/>
                <a:gd name="connsiteX6" fmla="*/ 164054 w 201631"/>
                <a:gd name="connsiteY6" fmla="*/ 63 h 206337"/>
                <a:gd name="connsiteX7" fmla="*/ 121541 w 201631"/>
                <a:gd name="connsiteY7" fmla="*/ 34680 h 206337"/>
                <a:gd name="connsiteX8" fmla="*/ 77814 w 201631"/>
                <a:gd name="connsiteY8" fmla="*/ 63 h 206337"/>
                <a:gd name="connsiteX9" fmla="*/ 12628 w 201631"/>
                <a:gd name="connsiteY9" fmla="*/ 70209 h 206337"/>
                <a:gd name="connsiteX10" fmla="*/ 17487 w 201631"/>
                <a:gd name="connsiteY10" fmla="*/ 74763 h 206337"/>
                <a:gd name="connsiteX11" fmla="*/ 22750 w 201631"/>
                <a:gd name="connsiteY11" fmla="*/ 69753 h 206337"/>
                <a:gd name="connsiteX12" fmla="*/ 77004 w 201631"/>
                <a:gd name="connsiteY12" fmla="*/ 10084 h 206337"/>
                <a:gd name="connsiteX13" fmla="*/ 98868 w 201631"/>
                <a:gd name="connsiteY13" fmla="*/ 40602 h 206337"/>
                <a:gd name="connsiteX14" fmla="*/ 77004 w 201631"/>
                <a:gd name="connsiteY14" fmla="*/ 149009 h 206337"/>
                <a:gd name="connsiteX15" fmla="*/ 38540 w 201631"/>
                <a:gd name="connsiteY15" fmla="*/ 196380 h 206337"/>
                <a:gd name="connsiteX16" fmla="*/ 18296 w 201631"/>
                <a:gd name="connsiteY16" fmla="*/ 190458 h 206337"/>
                <a:gd name="connsiteX17" fmla="*/ 37326 w 201631"/>
                <a:gd name="connsiteY17" fmla="*/ 165862 h 206337"/>
                <a:gd name="connsiteX18" fmla="*/ 22345 w 201631"/>
                <a:gd name="connsiteY18" fmla="*/ 149920 h 206337"/>
                <a:gd name="connsiteX19" fmla="*/ 77 w 201631"/>
                <a:gd name="connsiteY19" fmla="*/ 176338 h 206337"/>
                <a:gd name="connsiteX20" fmla="*/ 38136 w 201631"/>
                <a:gd name="connsiteY20" fmla="*/ 206401 h 206337"/>
                <a:gd name="connsiteX21" fmla="*/ 80648 w 201631"/>
                <a:gd name="connsiteY21" fmla="*/ 171783 h 206337"/>
                <a:gd name="connsiteX22" fmla="*/ 124375 w 201631"/>
                <a:gd name="connsiteY22" fmla="*/ 206401 h 206337"/>
                <a:gd name="connsiteX23" fmla="*/ 189156 w 201631"/>
                <a:gd name="connsiteY23" fmla="*/ 136255 h 206337"/>
                <a:gd name="connsiteX24" fmla="*/ 184298 w 201631"/>
                <a:gd name="connsiteY24" fmla="*/ 131700 h 206337"/>
                <a:gd name="connsiteX25" fmla="*/ 179034 w 201631"/>
                <a:gd name="connsiteY25" fmla="*/ 136710 h 206337"/>
                <a:gd name="connsiteX26" fmla="*/ 125185 w 201631"/>
                <a:gd name="connsiteY26" fmla="*/ 196380 h 206337"/>
                <a:gd name="connsiteX27" fmla="*/ 102917 w 201631"/>
                <a:gd name="connsiteY27" fmla="*/ 166317 h 206337"/>
                <a:gd name="connsiteX28" fmla="*/ 109800 w 201631"/>
                <a:gd name="connsiteY28" fmla="*/ 126234 h 206337"/>
                <a:gd name="connsiteX29" fmla="*/ 123566 w 201631"/>
                <a:gd name="connsiteY29" fmla="*/ 63832 h 20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1631" h="206337">
                  <a:moveTo>
                    <a:pt x="123566" y="63832"/>
                  </a:moveTo>
                  <a:cubicBezTo>
                    <a:pt x="125995" y="51989"/>
                    <a:pt x="135307" y="10084"/>
                    <a:pt x="163649" y="10084"/>
                  </a:cubicBezTo>
                  <a:cubicBezTo>
                    <a:pt x="165673" y="10084"/>
                    <a:pt x="175390" y="10084"/>
                    <a:pt x="183893" y="16005"/>
                  </a:cubicBezTo>
                  <a:cubicBezTo>
                    <a:pt x="172556" y="18282"/>
                    <a:pt x="164459" y="29670"/>
                    <a:pt x="164459" y="40602"/>
                  </a:cubicBezTo>
                  <a:cubicBezTo>
                    <a:pt x="164459" y="47889"/>
                    <a:pt x="168912" y="56544"/>
                    <a:pt x="179844" y="56544"/>
                  </a:cubicBezTo>
                  <a:cubicBezTo>
                    <a:pt x="188752" y="56544"/>
                    <a:pt x="201708" y="48345"/>
                    <a:pt x="201708" y="30125"/>
                  </a:cubicBezTo>
                  <a:cubicBezTo>
                    <a:pt x="201708" y="6440"/>
                    <a:pt x="177820" y="63"/>
                    <a:pt x="164054" y="63"/>
                  </a:cubicBezTo>
                  <a:cubicBezTo>
                    <a:pt x="140571" y="63"/>
                    <a:pt x="126400" y="24204"/>
                    <a:pt x="121541" y="34680"/>
                  </a:cubicBezTo>
                  <a:cubicBezTo>
                    <a:pt x="111419" y="4618"/>
                    <a:pt x="89556" y="63"/>
                    <a:pt x="77814" y="63"/>
                  </a:cubicBezTo>
                  <a:cubicBezTo>
                    <a:pt x="35706" y="63"/>
                    <a:pt x="12628" y="58821"/>
                    <a:pt x="12628" y="70209"/>
                  </a:cubicBezTo>
                  <a:cubicBezTo>
                    <a:pt x="12628" y="74763"/>
                    <a:pt x="16677" y="74763"/>
                    <a:pt x="17487" y="74763"/>
                  </a:cubicBezTo>
                  <a:cubicBezTo>
                    <a:pt x="20726" y="74763"/>
                    <a:pt x="21940" y="73852"/>
                    <a:pt x="22750" y="69753"/>
                  </a:cubicBezTo>
                  <a:cubicBezTo>
                    <a:pt x="36516" y="21471"/>
                    <a:pt x="63238" y="10084"/>
                    <a:pt x="77004" y="10084"/>
                  </a:cubicBezTo>
                  <a:cubicBezTo>
                    <a:pt x="84697" y="10084"/>
                    <a:pt x="98868" y="14183"/>
                    <a:pt x="98868" y="40602"/>
                  </a:cubicBezTo>
                  <a:cubicBezTo>
                    <a:pt x="98868" y="54722"/>
                    <a:pt x="91985" y="85240"/>
                    <a:pt x="77004" y="149009"/>
                  </a:cubicBezTo>
                  <a:cubicBezTo>
                    <a:pt x="70526" y="177249"/>
                    <a:pt x="56355" y="196380"/>
                    <a:pt x="38540" y="196380"/>
                  </a:cubicBezTo>
                  <a:cubicBezTo>
                    <a:pt x="36111" y="196380"/>
                    <a:pt x="26799" y="196380"/>
                    <a:pt x="18296" y="190458"/>
                  </a:cubicBezTo>
                  <a:cubicBezTo>
                    <a:pt x="28418" y="188181"/>
                    <a:pt x="37326" y="178616"/>
                    <a:pt x="37326" y="165862"/>
                  </a:cubicBezTo>
                  <a:cubicBezTo>
                    <a:pt x="37326" y="153564"/>
                    <a:pt x="28418" y="149920"/>
                    <a:pt x="22345" y="149920"/>
                  </a:cubicBezTo>
                  <a:cubicBezTo>
                    <a:pt x="10199" y="149920"/>
                    <a:pt x="77" y="161762"/>
                    <a:pt x="77" y="176338"/>
                  </a:cubicBezTo>
                  <a:cubicBezTo>
                    <a:pt x="77" y="197291"/>
                    <a:pt x="20321" y="206401"/>
                    <a:pt x="38136" y="206401"/>
                  </a:cubicBezTo>
                  <a:cubicBezTo>
                    <a:pt x="64858" y="206401"/>
                    <a:pt x="79434" y="174516"/>
                    <a:pt x="80648" y="171783"/>
                  </a:cubicBezTo>
                  <a:cubicBezTo>
                    <a:pt x="85507" y="188636"/>
                    <a:pt x="100082" y="206401"/>
                    <a:pt x="124375" y="206401"/>
                  </a:cubicBezTo>
                  <a:cubicBezTo>
                    <a:pt x="166078" y="206401"/>
                    <a:pt x="189156" y="147642"/>
                    <a:pt x="189156" y="136255"/>
                  </a:cubicBezTo>
                  <a:cubicBezTo>
                    <a:pt x="189156" y="131700"/>
                    <a:pt x="185513" y="131700"/>
                    <a:pt x="184298" y="131700"/>
                  </a:cubicBezTo>
                  <a:cubicBezTo>
                    <a:pt x="180654" y="131700"/>
                    <a:pt x="179844" y="133522"/>
                    <a:pt x="179034" y="136710"/>
                  </a:cubicBezTo>
                  <a:cubicBezTo>
                    <a:pt x="165673" y="185448"/>
                    <a:pt x="138141" y="196380"/>
                    <a:pt x="125185" y="196380"/>
                  </a:cubicBezTo>
                  <a:cubicBezTo>
                    <a:pt x="109395" y="196380"/>
                    <a:pt x="102917" y="181804"/>
                    <a:pt x="102917" y="166317"/>
                  </a:cubicBezTo>
                  <a:cubicBezTo>
                    <a:pt x="102917" y="156297"/>
                    <a:pt x="105346" y="146276"/>
                    <a:pt x="109800" y="126234"/>
                  </a:cubicBezTo>
                  <a:lnTo>
                    <a:pt x="123566" y="63832"/>
                  </a:lnTo>
                  <a:close/>
                </a:path>
              </a:pathLst>
            </a:custGeom>
            <a:solidFill>
              <a:srgbClr val="000000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83E320-E244-975E-86F0-39753BF4623E}"/>
                </a:ext>
              </a:extLst>
            </p:cNvPr>
            <p:cNvSpPr/>
            <p:nvPr/>
          </p:nvSpPr>
          <p:spPr>
            <a:xfrm>
              <a:off x="9645827" y="2908537"/>
              <a:ext cx="69911" cy="639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Graphic 25" descr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 a$&#10;&#10;\end{document}&#10;" title="IguanaTex Vector Display">
              <a:extLst>
                <a:ext uri="{FF2B5EF4-FFF2-40B4-BE49-F238E27FC236}">
                  <a16:creationId xmlns:a16="http://schemas.microsoft.com/office/drawing/2014/main" id="{A4438AA8-EEBD-42ED-C18F-9F176193346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9451120" y="5172032"/>
              <a:ext cx="194707" cy="206337"/>
            </a:xfrm>
            <a:custGeom>
              <a:avLst/>
              <a:gdLst>
                <a:gd name="connsiteX0" fmla="*/ 141644 w 194707"/>
                <a:gd name="connsiteY0" fmla="*/ 29214 h 206337"/>
                <a:gd name="connsiteX1" fmla="*/ 102532 w 194707"/>
                <a:gd name="connsiteY1" fmla="*/ 63 h 206337"/>
                <a:gd name="connsiteX2" fmla="*/ 77 w 194707"/>
                <a:gd name="connsiteY2" fmla="*/ 133522 h 206337"/>
                <a:gd name="connsiteX3" fmla="*/ 56618 w 194707"/>
                <a:gd name="connsiteY3" fmla="*/ 206401 h 206337"/>
                <a:gd name="connsiteX4" fmla="*/ 111885 w 194707"/>
                <a:gd name="connsiteY4" fmla="*/ 172239 h 206337"/>
                <a:gd name="connsiteX5" fmla="*/ 150571 w 194707"/>
                <a:gd name="connsiteY5" fmla="*/ 206401 h 206337"/>
                <a:gd name="connsiteX6" fmla="*/ 182031 w 194707"/>
                <a:gd name="connsiteY6" fmla="*/ 181349 h 206337"/>
                <a:gd name="connsiteX7" fmla="*/ 194784 w 194707"/>
                <a:gd name="connsiteY7" fmla="*/ 136255 h 206337"/>
                <a:gd name="connsiteX8" fmla="*/ 189683 w 194707"/>
                <a:gd name="connsiteY8" fmla="*/ 131700 h 206337"/>
                <a:gd name="connsiteX9" fmla="*/ 183731 w 194707"/>
                <a:gd name="connsiteY9" fmla="*/ 139899 h 206337"/>
                <a:gd name="connsiteX10" fmla="*/ 151421 w 194707"/>
                <a:gd name="connsiteY10" fmla="*/ 196380 h 206337"/>
                <a:gd name="connsiteX11" fmla="*/ 138668 w 194707"/>
                <a:gd name="connsiteY11" fmla="*/ 175427 h 206337"/>
                <a:gd name="connsiteX12" fmla="*/ 144194 w 194707"/>
                <a:gd name="connsiteY12" fmla="*/ 141721 h 206337"/>
                <a:gd name="connsiteX13" fmla="*/ 153547 w 194707"/>
                <a:gd name="connsiteY13" fmla="*/ 100727 h 206337"/>
                <a:gd name="connsiteX14" fmla="*/ 168852 w 194707"/>
                <a:gd name="connsiteY14" fmla="*/ 36958 h 206337"/>
                <a:gd name="connsiteX15" fmla="*/ 171828 w 194707"/>
                <a:gd name="connsiteY15" fmla="*/ 21471 h 206337"/>
                <a:gd name="connsiteX16" fmla="*/ 159499 w 194707"/>
                <a:gd name="connsiteY16" fmla="*/ 9173 h 206337"/>
                <a:gd name="connsiteX17" fmla="*/ 141644 w 194707"/>
                <a:gd name="connsiteY17" fmla="*/ 29214 h 206337"/>
                <a:gd name="connsiteX18" fmla="*/ 114010 w 194707"/>
                <a:gd name="connsiteY18" fmla="*/ 147187 h 206337"/>
                <a:gd name="connsiteX19" fmla="*/ 105508 w 194707"/>
                <a:gd name="connsiteY19" fmla="*/ 164040 h 206337"/>
                <a:gd name="connsiteX20" fmla="*/ 57469 w 194707"/>
                <a:gd name="connsiteY20" fmla="*/ 196380 h 206337"/>
                <a:gd name="connsiteX21" fmla="*/ 30261 w 194707"/>
                <a:gd name="connsiteY21" fmla="*/ 153564 h 206337"/>
                <a:gd name="connsiteX22" fmla="*/ 53643 w 194707"/>
                <a:gd name="connsiteY22" fmla="*/ 53811 h 206337"/>
                <a:gd name="connsiteX23" fmla="*/ 102957 w 194707"/>
                <a:gd name="connsiteY23" fmla="*/ 10084 h 206337"/>
                <a:gd name="connsiteX24" fmla="*/ 136542 w 194707"/>
                <a:gd name="connsiteY24" fmla="*/ 50167 h 206337"/>
                <a:gd name="connsiteX25" fmla="*/ 135267 w 194707"/>
                <a:gd name="connsiteY25" fmla="*/ 57910 h 206337"/>
                <a:gd name="connsiteX26" fmla="*/ 114010 w 194707"/>
                <a:gd name="connsiteY26" fmla="*/ 147187 h 20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4707" h="206337">
                  <a:moveTo>
                    <a:pt x="141644" y="29214"/>
                  </a:moveTo>
                  <a:cubicBezTo>
                    <a:pt x="133991" y="12361"/>
                    <a:pt x="121663" y="63"/>
                    <a:pt x="102532" y="63"/>
                  </a:cubicBezTo>
                  <a:cubicBezTo>
                    <a:pt x="52792" y="63"/>
                    <a:pt x="77" y="67020"/>
                    <a:pt x="77" y="133522"/>
                  </a:cubicBezTo>
                  <a:cubicBezTo>
                    <a:pt x="77" y="176338"/>
                    <a:pt x="23459" y="206401"/>
                    <a:pt x="56618" y="206401"/>
                  </a:cubicBezTo>
                  <a:cubicBezTo>
                    <a:pt x="65121" y="206401"/>
                    <a:pt x="86377" y="204579"/>
                    <a:pt x="111885" y="172239"/>
                  </a:cubicBezTo>
                  <a:cubicBezTo>
                    <a:pt x="115286" y="191369"/>
                    <a:pt x="130165" y="206401"/>
                    <a:pt x="150571" y="206401"/>
                  </a:cubicBezTo>
                  <a:cubicBezTo>
                    <a:pt x="165451" y="206401"/>
                    <a:pt x="175229" y="195924"/>
                    <a:pt x="182031" y="181349"/>
                  </a:cubicBezTo>
                  <a:cubicBezTo>
                    <a:pt x="189258" y="164951"/>
                    <a:pt x="194784" y="137166"/>
                    <a:pt x="194784" y="136255"/>
                  </a:cubicBezTo>
                  <a:cubicBezTo>
                    <a:pt x="194784" y="131700"/>
                    <a:pt x="190958" y="131700"/>
                    <a:pt x="189683" y="131700"/>
                  </a:cubicBezTo>
                  <a:cubicBezTo>
                    <a:pt x="185432" y="131700"/>
                    <a:pt x="185006" y="133522"/>
                    <a:pt x="183731" y="139899"/>
                  </a:cubicBezTo>
                  <a:cubicBezTo>
                    <a:pt x="176504" y="169506"/>
                    <a:pt x="168852" y="196380"/>
                    <a:pt x="151421" y="196380"/>
                  </a:cubicBezTo>
                  <a:cubicBezTo>
                    <a:pt x="139943" y="196380"/>
                    <a:pt x="138668" y="184537"/>
                    <a:pt x="138668" y="175427"/>
                  </a:cubicBezTo>
                  <a:cubicBezTo>
                    <a:pt x="138668" y="165406"/>
                    <a:pt x="139518" y="161762"/>
                    <a:pt x="144194" y="141721"/>
                  </a:cubicBezTo>
                  <a:cubicBezTo>
                    <a:pt x="148871" y="122590"/>
                    <a:pt x="149721" y="118035"/>
                    <a:pt x="153547" y="100727"/>
                  </a:cubicBezTo>
                  <a:lnTo>
                    <a:pt x="168852" y="36958"/>
                  </a:lnTo>
                  <a:cubicBezTo>
                    <a:pt x="171828" y="24204"/>
                    <a:pt x="171828" y="23293"/>
                    <a:pt x="171828" y="21471"/>
                  </a:cubicBezTo>
                  <a:cubicBezTo>
                    <a:pt x="171828" y="13728"/>
                    <a:pt x="166726" y="9173"/>
                    <a:pt x="159499" y="9173"/>
                  </a:cubicBezTo>
                  <a:cubicBezTo>
                    <a:pt x="149296" y="9173"/>
                    <a:pt x="142919" y="19193"/>
                    <a:pt x="141644" y="29214"/>
                  </a:cubicBezTo>
                  <a:close/>
                  <a:moveTo>
                    <a:pt x="114010" y="147187"/>
                  </a:moveTo>
                  <a:cubicBezTo>
                    <a:pt x="111885" y="155386"/>
                    <a:pt x="111885" y="156297"/>
                    <a:pt x="105508" y="164040"/>
                  </a:cubicBezTo>
                  <a:cubicBezTo>
                    <a:pt x="86802" y="189092"/>
                    <a:pt x="69372" y="196380"/>
                    <a:pt x="57469" y="196380"/>
                  </a:cubicBezTo>
                  <a:cubicBezTo>
                    <a:pt x="36212" y="196380"/>
                    <a:pt x="30261" y="171328"/>
                    <a:pt x="30261" y="153564"/>
                  </a:cubicBezTo>
                  <a:cubicBezTo>
                    <a:pt x="30261" y="130789"/>
                    <a:pt x="43865" y="74763"/>
                    <a:pt x="53643" y="53811"/>
                  </a:cubicBezTo>
                  <a:cubicBezTo>
                    <a:pt x="66821" y="26937"/>
                    <a:pt x="85952" y="10084"/>
                    <a:pt x="102957" y="10084"/>
                  </a:cubicBezTo>
                  <a:cubicBezTo>
                    <a:pt x="130590" y="10084"/>
                    <a:pt x="136542" y="47434"/>
                    <a:pt x="136542" y="50167"/>
                  </a:cubicBezTo>
                  <a:cubicBezTo>
                    <a:pt x="136542" y="52900"/>
                    <a:pt x="135692" y="55633"/>
                    <a:pt x="135267" y="57910"/>
                  </a:cubicBezTo>
                  <a:lnTo>
                    <a:pt x="114010" y="147187"/>
                  </a:lnTo>
                  <a:close/>
                </a:path>
              </a:pathLst>
            </a:custGeom>
            <a:solidFill>
              <a:srgbClr val="000000"/>
            </a:solidFill>
            <a:ln w="41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A9EF1A-D7E1-68C0-59F0-08E1CE15A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6400" y="2943225"/>
              <a:ext cx="381000" cy="2409825"/>
            </a:xfrm>
            <a:prstGeom prst="line">
              <a:avLst/>
            </a:prstGeom>
            <a:ln w="2222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EA7E16-1A08-0293-ECA1-37B013E1EB4D}"/>
                </a:ext>
              </a:extLst>
            </p:cNvPr>
            <p:cNvSpPr/>
            <p:nvPr/>
          </p:nvSpPr>
          <p:spPr>
            <a:xfrm>
              <a:off x="9262233" y="5326210"/>
              <a:ext cx="69911" cy="639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4465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45495"/>
  <p:tag name="ORIGINALWIDTH" val="126.15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 \begin{tikzcd}[column sep = 1.5cm]&#10;  \OrdTop \arrow[r, &quot;\loc &quot;{name= X}, shift left=2] &amp; \OrdLoc \arrow[l, &quot;\pt&quot;{name=Y}, shift left=2]&#10;  \ar[phantom,from=X, to=Y,  &quot;\vdash&quot; rotate=90]&#10; \end{tikzcd}&#10;\]&#10;&#10;\end{document}&#10;"/>
  <p:tag name="IGUANATEXSIZE" val="32"/>
  <p:tag name="IGUANATEXCURSOR" val="10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04109"/>
  <p:tag name="ORIGINALWIDTH" val="5.587032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2815"/>
  <p:tag name="ORIGINALWIDTH" val="5.92778"/>
  <p:tag name="EMFCHILD" val="Tru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69881"/>
  <p:tag name="EMFCHILD" val="Tru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2"/>
  <p:tag name="ORIGINALWIDTH" val="5.596752"/>
  <p:tag name="EMFCHILD" val="Tru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18701"/>
  <p:tag name="ORIGINALWIDTH" val="125.486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$\pt\colon \OrdLoc\longrightarrow \OrdTop_{\mathrm{OC}}$$ &#10;&#10;\end{document}&#10;"/>
  <p:tag name="IGUANATEXSIZE" val="32"/>
  <p:tag name="IGUANATEXCURSOR" val="97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49.1203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f\longmapsto \pt(f) $&#10;&#10;\end{document}&#10;"/>
  <p:tag name="IGUANATEXSIZE" val="32"/>
  <p:tag name="IGUANATEXCURSOR" val="41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74.98575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longmapsto (\pt(X),\leqslant) $&#10;&#10;\end{document}&#10;"/>
  <p:tag name="IGUANATEXSIZE" val="32"/>
  <p:tag name="IGUANATEXCURSOR" val="93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118.168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\Leq V \implies \pt(U)\Leq \pt(V) $&#10;&#10;\end{document}&#10;"/>
  <p:tag name="IGUANATEXSIZE" val="32"/>
  <p:tag name="IGUANATEXCURSOR" val="9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119857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/>
  <p:tag name="IGUANATEXSIZE" val="32"/>
  <p:tag name="IGUANATEXCURSOR" val="5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12.4208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x&quot; $&#10;&#10;\end{document}&#10;"/>
  <p:tag name="IGUANATEXSIZE" val="32"/>
  <p:tag name="IGUANATEXCURSOR" val="9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56398"/>
  <p:tag name="ORIGINALWIDTH" val="12.1659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y&quot;$&#10;&#10;\end{document}&#10;"/>
  <p:tag name="IGUANATEXSIZE" val="32"/>
  <p:tag name="IGUANATEXCURSOR" val="9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9358"/>
  <p:tag name="ORIGINALWIDTH" val="13.165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/>
  <p:tag name="IGUANATEXSIZE" val="32"/>
  <p:tag name="IGUANATEXCURSOR" val="9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76698"/>
  <p:tag name="EMFCHILD" val="Tru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7935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/>
  <p:tag name="IGUANATEXSIZE" val="32"/>
  <p:tag name="IGUANATEXCURSOR" val="9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027387"/>
  <p:tag name="EMFCHILD" val="Tru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4"/>
  <p:tag name="ORIGINALWIDTH" val="3.12824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y&quot;$&#10;&#10;\end{document}&#10;"/>
  <p:tag name="IGUANATEXSIZE" val="32"/>
  <p:tag name="IGUANATEXCURSOR" val="9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45817"/>
  <p:tag name="ORIGINALWIDTH" val="4.592766"/>
  <p:tag name="EMFCHILD" val="Tru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4"/>
  <p:tag name="ORIGINALWIDTH" val="3.128248"/>
  <p:tag name="EMFCHILD" val="Tru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2441"/>
  <p:tag name="ORIGINALWIDTH" val="3.0793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x&quot; $&#10;&#10;\end{document}&#10;"/>
  <p:tag name="IGUANATEXSIZE" val="32"/>
  <p:tag name="IGUANATEXCURSOR" val="9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51894"/>
  <p:tag name="ORIGINALWIDTH" val="4.883858"/>
  <p:tag name="EMFCHILD" val="Tru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2441"/>
  <p:tag name="ORIGINALWIDTH" val="3.07938"/>
  <p:tag name="EMFCHILD" val="Tru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11.9200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(P)&#10;&#10;\end{document}&#10;"/>
  <p:tag name="IGUANATEXSIZE" val="32"/>
  <p:tag name="IGUANATEXCURSOR" val="59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19574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(P)&#10;&#10;\end{document}&#10;"/>
  <p:tag name="IGUANATEXSIZE" val="32"/>
  <p:tag name="IGUANATEXCURSOR" val="59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6.797466"/>
  <p:tag name="EMFCHILD" val="Tru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1"/>
  <p:tag name="ORIGINALWIDTH" val="5.574582"/>
  <p:tag name="EMFCHILD" val="Tru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195743"/>
  <p:tag name="EMFCHILD" val="Tru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6.904085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\Leq V \implies \pt(U)\Leq \pt(V) $&#10;&#10;\end{document}&#10;"/>
  <p:tag name="IGUANATEXSIZE" val="32"/>
  <p:tag name="IGUANATEXCURSOR" val="9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6855"/>
  <p:tag name="ORIGINALWIDTH" val="6.07719"/>
  <p:tag name="EMFCHILD" val="Tru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7.103346"/>
  <p:tag name="EMFCHILD" val="Tru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25147"/>
  <p:tag name="EMFCHILD" val="Tru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42446"/>
  <p:tag name="ORIGINALWIDTH" val="8.846801"/>
  <p:tag name="EMFCHILD" val="Tru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911565"/>
  <p:tag name="EMFCHILD" val="Tru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18283"/>
  <p:tag name="EMFCHILD" val="Tru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19119"/>
  <p:tag name="EMFCHILD" val="Tru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6.904085"/>
  <p:tag name="EMFCHILD" val="Tru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6855"/>
  <p:tag name="ORIGINALWIDTH" val="6.07719"/>
  <p:tag name="EMFCHILD" val="Tru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911565"/>
  <p:tag name="EMFCHILD" val="Tru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18283"/>
  <p:tag name="EMFCHILD" val="Tru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7.103346"/>
  <p:tag name="EMFCHILD" val="Tru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42"/>
  <p:tag name="ORIGINALWIDTH" val="8.20920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 $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11.9200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(P)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6078"/>
  <p:tag name="ORIGINALWIDTH" val="0.6797245"/>
  <p:tag name="EMFCHILD" val="Tru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5.15896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pt(X)$&#10;&#10;\end{document}&#10;"/>
  <p:tag name="IGUANATEXSIZE" val="32"/>
  <p:tag name="IGUANATEXCURSOR" val="9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958785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pt(X)$&#10;&#10;\end{document}&#10;"/>
  <p:tag name="IGUANATEXSIZE" val="32"/>
  <p:tag name="IGUANATEXCURSOR" val="9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48278"/>
  <p:tag name="EMFCHILD" val="Tru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33538"/>
  <p:tag name="EMFCHILD" val="Tru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8.288139"/>
  <p:tag name="EMFCHILD" val="Tru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33538"/>
  <p:tag name="EMFCHILD" val="Tru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19574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(P)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5.574582"/>
  <p:tag name="EMFCHILD" val="Tru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195743"/>
  <p:tag name="EMFCHILD" val="Tru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1"/>
  <p:tag name="ORIGINALWIDTH" val="8.155906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longmapsto (\pt(X),\leqslant) $&#10;&#10;\end{document}&#10;"/>
  <p:tag name="IGUANATEXSIZE" val="32"/>
  <p:tag name="IGUANATEXCURSOR" val="93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9"/>
  <p:tag name="ORIGINALWIDTH" val="6.107726"/>
  <p:tag name="EMFCHILD" val="Tru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3435"/>
  <p:tag name="ORIGINALWIDTH" val="0.6730561"/>
  <p:tag name="EMFCHILD" val="Tru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047638"/>
  <p:tag name="EMFCHILD" val="Tru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3"/>
  <p:tag name="ORIGINALWIDTH" val="8.78937"/>
  <p:tag name="EMFCHILD" val="Tru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6309"/>
  <p:tag name="EMFCHILD" val="Tru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3"/>
  <p:tag name="ORIGINALWIDTH" val="4.879675"/>
  <p:tag name="EMFCHILD" val="Tru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5"/>
  <p:tag name="ORIGINALWIDTH" val="3.098056"/>
  <p:tag name="EMFCHILD" val="Tru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6309"/>
  <p:tag name="EMFCHILD" val="Tru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1"/>
  <p:tag name="ORIGINALWIDTH" val="8.155906"/>
  <p:tag name="EMFCHILD" val="Tru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6309"/>
  <p:tag name="EMFCHILD" val="Tru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4355"/>
  <p:tag name="ORIGINALWIDTH" val="1.158046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76698"/>
  <p:tag name="EMFCHILD" val="Tru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08588"/>
  <p:tag name="ORIGINALWIDTH" val="6.047638"/>
  <p:tag name="EMFCHILD" val="Tru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6309"/>
  <p:tag name="EMFCHILD" val="Tru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9345"/>
  <p:tag name="ORIGINALWIDTH" val="4.971334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f\longmapsto \pt(f) $&#10;&#10;\end{document}&#10;"/>
  <p:tag name="IGUANATEXSIZE" val="32"/>
  <p:tag name="IGUANATEXCURSOR" val="41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3435"/>
  <p:tag name="ORIGINALWIDTH" val="0.677436"/>
  <p:tag name="EMFCHILD" val="Tru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087155"/>
  <p:tag name="EMFCHILD" val="Tru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2"/>
  <p:tag name="ORIGINALWIDTH" val="8.846801"/>
  <p:tag name="EMFCHILD" val="Tru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911565"/>
  <p:tag name="EMFCHILD" val="Tru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18283"/>
  <p:tag name="EMFCHILD" val="Tru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9345"/>
  <p:tag name="ORIGINALWIDTH" val="4.971334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452"/>
  <p:tag name="ORIGINALWIDTH" val="2.60903"/>
  <p:tag name="EMFCHILD" val="Tru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22"/>
  <p:tag name="ORIGINALWIDTH" val="4.90189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$\pt\colon \OrdLoc\longrightarrow \OrdTop_{\mathrm{OC}}$$ &#10;&#10;\end{document}&#10;"/>
  <p:tag name="IGUANATEXSIZE" val="32"/>
  <p:tag name="IGUANATEXCURSOR" val="97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36589"/>
  <p:tag name="ORIGINALWIDTH" val="3.112154"/>
  <p:tag name="EMFCHILD" val="Tru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1.053937"/>
  <p:tag name="EMFCHILD" val="Tru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53543"/>
  <p:tag name="ORIGINALWIDTH" val="7.308117"/>
  <p:tag name="EMFCHILD" val="Tru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3169"/>
  <p:tag name="ORIGINALWIDTH" val="4.026918"/>
  <p:tag name="EMFCHILD" val="Tru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44"/>
  <p:tag name="ORIGINALWIDTH" val="5.597906"/>
  <p:tag name="EMFCHILD" val="Tru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435"/>
  <p:tag name="ORIGINALWIDTH" val="6.005583"/>
  <p:tag name="EMFCHILD" val="Tru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70938"/>
  <p:tag name="EMFCHILD" val="Tru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374924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45817"/>
  <p:tag name="ORIGINALWIDTH" val="4.588287"/>
  <p:tag name="EMFCHILD" val="Tru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9"/>
  <p:tag name="ORIGINALWIDTH" val="6.07517"/>
  <p:tag name="EMFCHILD" val="Tru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29401"/>
  <p:tag name="EMFCHILD" val="Tru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53543"/>
  <p:tag name="ORIGINALWIDTH" val="7.308117"/>
  <p:tag name="EMFCHILD" val="Tru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3169"/>
  <p:tag name="ORIGINALWIDTH" val="4.026918"/>
  <p:tag name="EMFCHILD" val="Tru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44"/>
  <p:tag name="ORIGINALWIDTH" val="5.597906"/>
  <p:tag name="EMFCHILD" val="Tru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4778"/>
  <p:tag name="ORIGINALWIDTH" val="7.10925"/>
  <p:tag name="EMFCHILD" val="Tru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70938"/>
  <p:tag name="EMFCHILD" val="Tru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2"/>
  <p:tag name="ORIGINALWIDTH" val="5.597906"/>
  <p:tag name="EMFCHILD" val="Tru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42077"/>
  <p:tag name="ORIGINALWIDTH" val="5.122636"/>
  <p:tag name="EMFCHILD" val="Tru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42077"/>
  <p:tag name="ORIGINALWIDTH" val="4.691115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77"/>
  <p:tag name="ORIGINALWIDTH" val="4.730241"/>
  <p:tag name="EMFCHILD" val="Tru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45504"/>
  <p:tag name="ORIGINALWIDTH" val="142.8169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 \begin{tikzcd}[column sep = 1.5cm]&#10;  \OrdTop^\bullet_{\mathrm{OC}} \arrow[r, &quot;\loc &quot;{name= X}, shift left=2] &amp; \OrdLoc^\bullet \arrow[l, &quot;\pt&quot;{name=Y}, shift left=2]&#10;  \ar[phantom,from=X, to=Y,  &quot;\vdash&quot; rotate=90]&#10; \end{tikzcd}&#10;\]&#10;\end{document}&#10;"/>
  <p:tag name="IGUANATEXSIZE" val="32"/>
  <p:tag name="IGUANATEXCURSOR" val="107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11.9200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 (P)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19574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 (P)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5.574582"/>
  <p:tag name="EMFCHILD" val="Tru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195743"/>
  <p:tag name="EMFCHILD" val="Tru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2997"/>
  <p:tag name="ORIGINALWIDTH" val="7.322539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 \begin{tikzcd}[column sep = 1.5cm]&#10;  \OrdTop^\bullet_{\mathrm{OC}} \arrow[r, &quot;\loc &quot;{name= X}, shift left=2] &amp; \OrdLoc^\bullet \arrow[l, &quot;\pt&quot;{name=Y}, shift left=2]&#10;  \ar[phantom,from=X, to=Y,  &quot;\vdash&quot; rotate=90]&#10; \end{tikzcd}&#10;\]&#10;\end{document}&#10;"/>
  <p:tag name="IGUANATEXSIZE" val="32"/>
  <p:tag name="IGUANATEXCURSOR" val="107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8336"/>
  <p:tag name="ORIGINALWIDTH" val="4.034867"/>
  <p:tag name="EMFCHILD" val="Tru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04109"/>
  <p:tag name="ORIGINALWIDTH" val="5.608957"/>
  <p:tag name="EMFCHILD" val="Tru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57529"/>
  <p:tag name="ORIGINALWIDTH" val="7.123278"/>
  <p:tag name="EMFCHILD" val="Tru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5.08093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6019"/>
  <p:tag name="ORIGINALWIDTH" val="5.993922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547047"/>
  <p:tag name="EMFCHILD" val="Tru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51772"/>
  <p:tag name="ORIGINALWIDTH" val="5.608957"/>
  <p:tag name="EMFCHILD" val="Tru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6186"/>
  <p:tag name="ORIGINALWIDTH" val="2.998745"/>
  <p:tag name="EMFCHILD" val="Tru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658"/>
  <p:tag name="ORIGINALWIDTH" val="5.132751"/>
  <p:tag name="EMFCHILD" val="Tru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658"/>
  <p:tag name="ORIGINALWIDTH" val="4.700369"/>
  <p:tag name="EMFCHILD" val="Tru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2997"/>
  <p:tag name="ORIGINALWIDTH" val="7.322539"/>
  <p:tag name="EMFCHILD" val="Tru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8336"/>
  <p:tag name="ORIGINALWIDTH" val="4.034867"/>
  <p:tag name="EMFCHILD" val="Tru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04109"/>
  <p:tag name="ORIGINALWIDTH" val="5.608957"/>
  <p:tag name="EMFCHILD" val="Tru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6019"/>
  <p:tag name="ORIGINALWIDTH" val="6.017421"/>
  <p:tag name="EMFCHILD" val="Tru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5.08093"/>
  <p:tag name="EMFCHILD" val="Tru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4.383538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1.059596"/>
  <p:tag name="EMFCHILD" val="Tru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6186"/>
  <p:tag name="ORIGINALWIDTH" val="2.998745"/>
  <p:tag name="EMFCHILD" val="Tru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72259"/>
  <p:tag name="EMFCHILD" val="Tru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74188"/>
  <p:tag name="EMFCHILD" val="Tru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502"/>
  <p:tag name="ORIGINALWIDTH" val="4.149434"/>
  <p:tag name="EMFCHILD" val="Tru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3.417175"/>
  <p:tag name="EMFCHILD" val="Tru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2.942963"/>
  <p:tag name="EMFCHILD" val="Tru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72259"/>
  <p:tag name="EMFCHILD" val="Tru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70325"/>
  <p:tag name="EMFCHILD" val="Tru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84104"/>
  <p:tag name="ORIGINALWIDTH" val="3.731004"/>
  <p:tag name="EMFCHILD" val="Tru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5059"/>
  <p:tag name="ORIGINALWIDTH" val="2.412943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681"/>
  <p:tag name="ORIGINALWIDTH" val="5.617914"/>
  <p:tag name="EMFCHILD" val="Tru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4931"/>
  <p:tag name="ORIGINALWIDTH" val="4.981299"/>
  <p:tag name="EMFCHILD" val="Tru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.49963"/>
  <p:tag name="ORIGINALWIDTH" val="40.6175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\begin{tikzcd}&#10;\OrdLoc^\bullet \arrow[&quot;\loc\circ\pt&quot;', loop, distance=2em, in=305, out=235]&#10;\end{tikzcd}&#10;\]&#10;&#10;\end{document}&#10;"/>
  <p:tag name="IGUANATEXSIZE" val="32"/>
  <p:tag name="IGUANATEXCURSOR" val="99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.21461"/>
  <p:tag name="ORIGINALWIDTH" val="48.73821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\begin{tikzcd}&#10;\OrdTop_{\mathrm{OC}}^\bullet \arrow[&quot;\pt\circ\loc&quot;', loop, distance=2em, in=305, out=235]&#10;\end{tikzcd}&#10;\]&#10;&#10;\end{document}&#10;"/>
  <p:tag name="IGUANATEXSIZE" val="32"/>
  <p:tag name="IGUANATEXCURSOR" val="106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61.9959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pt(U) = \pt(V)$&#10;\end{document}&#10;"/>
  <p:tag name="IGUANATEXSIZE" val="32"/>
  <p:tag name="IGUANATEXCURSOR" val="9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6437"/>
  <p:tag name="ORIGINALWIDTH" val="14.69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implies $&#10;&#10;\end{document}&#10;"/>
  <p:tag name="IGUANATEXSIZE" val="32"/>
  <p:tag name="IGUANATEXCURSOR" val="95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28.4084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=V $&#10;&#10;\end{document}&#10;"/>
  <p:tag name="IGUANATEXSIZE" val="32"/>
  <p:tag name="IGUANATEXCURSOR" val="94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6.96360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=V $&#10;&#10;\end{document}&#10;"/>
  <p:tag name="IGUANATEXSIZE" val="32"/>
  <p:tag name="IGUANATEXCURSOR" val="94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82"/>
  <p:tag name="ORIGINALWIDTH" val="6.682259"/>
  <p:tag name="EMFCHILD" val="Tru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164591"/>
  <p:tag name="EMFCHILD" val="Tru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2663"/>
  <p:tag name="ORIGINALWIDTH" val="6.521629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implies $&#10;&#10;\end{document}&#10;"/>
  <p:tag name="IGUANATEXSIZE" val="32"/>
  <p:tag name="IGUANATEXCURSOR" val="95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6.797466"/>
  <p:tag name="EMFCHILD" val="Tru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6437"/>
  <p:tag name="ORIGINALWIDTH" val="8.708588"/>
  <p:tag name="EMFCHILD" val="Tru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892372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pt(U) = \pt(V)$&#10;\end{document}&#10;"/>
  <p:tag name="IGUANATEXSIZE" val="32"/>
  <p:tag name="IGUANATEXCURSOR" val="9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06102"/>
  <p:tag name="EMFCHILD" val="Tru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02288"/>
  <p:tag name="EMFCHILD" val="Tru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6.877116"/>
  <p:tag name="EMFCHILD" val="Tru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02288"/>
  <p:tag name="EMFCHILD" val="Tru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599262"/>
  <p:tag name="EMFCHILD" val="Tru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892372"/>
  <p:tag name="EMFCHILD" val="Tru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06102"/>
  <p:tag name="EMFCHILD" val="Tru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02288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76698"/>
  <p:tag name="EMFCHILD" val="Tru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7.075591"/>
  <p:tag name="EMFCHILD" val="Tru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02288"/>
  <p:tag name="EMFCHILD" val="Tru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40379"/>
  <p:tag name="ORIGINALWIDTH" val="8.95177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T_0$&#10;&#10;\end{document}&#10;"/>
  <p:tag name="IGUANATEXSIZE" val="32"/>
  <p:tag name="IGUANATEXCURSOR" val="9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53"/>
  <p:tag name="ORIGINALWIDTH" val="5.69685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S $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5462"/>
  <p:tag name="ORIGINALWIDTH" val="6.605216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T_0$&#10;&#10;\end{document}&#10;"/>
  <p:tag name="IGUANATEXSIZE" val="32"/>
  <p:tag name="IGUANATEXCURSOR" val="9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9168"/>
  <p:tag name="ORIGINALWIDTH" val="3.154946"/>
  <p:tag name="EMFCHILD" val="Tru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719"/>
  <p:tag name="ORIGINALWIDTH" val="4.96139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 $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45817"/>
  <p:tag name="ORIGINALWIDTH" val="4.82239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y $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8494"/>
  <p:tag name="ORIGINALWIDTH" val="13.04149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exists U $&#10;&#10;\end{document}&#10;"/>
  <p:tag name="IGUANATEXSIZE" val="32"/>
  <p:tag name="IGUANATEXCURSOR" val="95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12.1454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/>
  <p:tag name="IGUANATEXSIZE" val="32"/>
  <p:tag name="IGUANATEXCURSOR" val="9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681"/>
  <p:tag name="ORIGINALWIDTH" val="5.617914"/>
  <p:tag name="EMFCHILD" val="Tru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4.803395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\notin $&#10;&#10;\end{document}&#10;"/>
  <p:tag name="IGUANATEXSIZE" val="32"/>
  <p:tag name="IGUANATEXCURSOR" val="9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73705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\notin $&#10;&#10;\end{document}&#10;"/>
  <p:tag name="IGUANATEXSIZE" val="32"/>
  <p:tag name="IGUANATEXCURSOR" val="9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8"/>
  <p:tag name="ORIGINALWIDTH" val="4.803395"/>
  <p:tag name="EMFCHILD" val="Tru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55329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/>
  <p:tag name="IGUANATEXSIZE" val="32"/>
  <p:tag name="IGUANATEXCURSOR" val="9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771334"/>
  <p:tag name="EMFCHILD" val="Tru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7126"/>
  <p:tag name="ORIGINALWIDTH" val="4.60388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exists U $&#10;&#10;\end{document}&#10;"/>
  <p:tag name="IGUANATEXSIZE" val="32"/>
  <p:tag name="IGUANATEXCURSOR" val="95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169636"/>
  <p:tag name="EMFCHILD" val="Tru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40354"/>
  <p:tag name="ORIGINALWIDTH" val="8.95180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T_0 $&#10;&#10;\end{document}&#10;"/>
  <p:tag name="IGUANATEXSIZE" val="24"/>
  <p:tag name="IGUANATEXCURSOR" val="94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5479"/>
  <p:tag name="ORIGINALWIDTH" val="6.60521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T_0 $&#10;&#10;\end{document}&#10;"/>
  <p:tag name="IGUANATEXSIZE" val="24"/>
  <p:tag name="IGUANATEXCURSOR" val="94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916"/>
  <p:tag name="ORIGINALWIDTH" val="3.154954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2815"/>
  <p:tag name="ORIGINALWIDTH" val="5.92778"/>
  <p:tag name="EMFCHILD" val="Tru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26909"/>
  <p:tag name="ORIGINALWIDTH" val="23.5701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nleqslant y $&#10;&#10;\end{document}&#10;"/>
  <p:tag name="IGUANATEXSIZE" val="32"/>
  <p:tag name="IGUANATEXCURSOR" val="9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68.77258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exists U\ni x: y\notin \up U $&#10;&#10;\end{document}&#10;"/>
  <p:tag name="IGUANATEXSIZE" val="32"/>
  <p:tag name="IGUANATEXCURSOR" val="97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69.74038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exists V\ni y : x\notin \down V $&#10;&#10;\end{document}&#10;"/>
  <p:tag name="IGUANATEXSIZE" val="32"/>
  <p:tag name="IGUANATEXCURSOR" val="9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1216"/>
  <p:tag name="ORIGINALWIDTH" val="4.465034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exists V\ni y : x\notin \down V $&#10;&#10;\end{document}&#10;"/>
  <p:tag name="IGUANATEXSIZE" val="32"/>
  <p:tag name="IGUANATEXCURSOR" val="9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7.154084"/>
  <p:tag name="EMFCHILD" val="Tru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8"/>
  <p:tag name="ORIGINALWIDTH" val="5.01688"/>
  <p:tag name="EMFCHILD" val="Tru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625566"/>
  <p:tag name="EMFCHILD" val="Tru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"/>
  <p:tag name="ORIGINALWIDTH" val="1.063583"/>
  <p:tag name="EMFCHILD" val="Tru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46"/>
  <p:tag name="ORIGINALWIDTH" val="4.996826"/>
  <p:tag name="EMFCHILD" val="Tru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903125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452"/>
  <p:tag name="ORIGINALWIDTH" val="2.60903"/>
  <p:tag name="EMFCHILD" val="Tru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8"/>
  <p:tag name="ORIGINALWIDTH" val="5.01688"/>
  <p:tag name="EMFCHILD" val="Tru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1592"/>
  <p:tag name="ORIGINALWIDTH" val="4.675738"/>
  <p:tag name="EMFCHILD" val="Tru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7.154084"/>
  <p:tag name="EMFCHILD" val="Tru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1216"/>
  <p:tag name="ORIGINALWIDTH" val="4.41752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exists U\ni x: y\notin \up U $&#10;&#10;\end{document}&#10;"/>
  <p:tag name="IGUANATEXSIZE" val="32"/>
  <p:tag name="IGUANATEXCURSOR" val="97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6.879429"/>
  <p:tag name="EMFCHILD" val="Tru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8"/>
  <p:tag name="ORIGINALWIDTH" val="4.963509"/>
  <p:tag name="EMFCHILD" val="Tru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46"/>
  <p:tag name="ORIGINALWIDTH" val="4.943652"/>
  <p:tag name="EMFCHILD" val="Tru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"/>
  <p:tag name="ORIGINALWIDTH" val="1.052264"/>
  <p:tag name="EMFCHILD" val="Tru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576354"/>
  <p:tag name="EMFCHILD" val="Tru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861614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56372"/>
  <p:tag name="ORIGINALWIDTH" val="103.9217"/>
  <p:tag name="OUTPUTTYPE" val="SVG"/>
  <p:tag name="IGUANATEXVERSION" val="160"/>
  <p:tag name="LATEXADDIN" val="\documentclass{article}&#10;\usepackage{amsmath}&#10;\usepackage[mathcal]{euscript}&#10;\DeclareMathOperator{\Opens}{\mathcal{O}\!\!}&#10;\pagestyle{empty}&#10;&#10;%categories:&#10;\newcommand{\Frm}{\mathbf{Frm}}&#10;\newcommand{\Top}{\mathbf{Top}}&#10;\newcommand{\Loc}{\mathbf{Loc}}&#10;\newcommand{\op}{\mathrm{op}}&#10;\begin{document}&#10;&#10;$$\Top\ni S \longmapsto \Opens S\in \Frm$$&#10;&#10;&#10;\end{document}&#10;"/>
  <p:tag name="IGUANATEXSIZE" val="32"/>
  <p:tag name="IGUANATEXCURSOR" val="34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8"/>
  <p:tag name="ORIGINALWIDTH" val="4.963509"/>
  <p:tag name="EMFCHILD" val="Tru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1592"/>
  <p:tag name="ORIGINALWIDTH" val="4.626009"/>
  <p:tag name="EMFCHILD" val="Tru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6.879429"/>
  <p:tag name="EMFCHILD" val="Tru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15625"/>
  <p:tag name="ORIGINALWIDTH" val="4.961392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nleqslant y $&#10;&#10;\end{document}&#10;"/>
  <p:tag name="IGUANATEXSIZE" val="32"/>
  <p:tag name="IGUANATEXCURSOR" val="9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26909"/>
  <p:tag name="ORIGINALWIDTH" val="6.087155"/>
  <p:tag name="EMFCHILD" val="Tru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92322"/>
  <p:tag name="ORIGINALWIDTH" val="4.592766"/>
  <p:tag name="EMFCHILD" val="Tru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66.4481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S\cong \pt(\loc(S))$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53"/>
  <p:tag name="ORIGINALWIDTH" val="5.69685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S $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15035"/>
  <p:tag name="ORIGINALWIDTH" val="46.2971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T_0$-ordered&#10;&#10;\end{document}&#10;"/>
  <p:tag name="IGUANATEXSIZE" val="32"/>
  <p:tag name="IGUANATEXCURSOR" val="95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5462"/>
  <p:tag name="ORIGINALWIDTH" val="6.84822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T_0$-ordered&#10;&#10;\end{document}&#10;"/>
  <p:tag name="IGUANATEXSIZE" val="32"/>
  <p:tag name="IGUANATEXCURSOR" val="95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4778"/>
  <p:tag name="ORIGINALWIDTH" val="7.140403"/>
  <p:tag name="LATEXADDIN" val="\documentclass{article}&#10;\usepackage{amsmath}&#10;\usepackage[mathcal]{euscript}&#10;\DeclareMathOperator{\Opens}{\mathcal{O}\!\!}&#10;\pagestyle{empty}&#10;&#10;%categories:&#10;\newcommand{\Frm}{\mathbf{Frm}}&#10;\newcommand{\Top}{\mathbf{Top}}&#10;\newcommand{\Loc}{\mathbf{Loc}}&#10;\newcommand{\op}{\mathrm{op}}&#10;\begin{document}&#10;&#10;$$\Top\ni S \longmapsto \Opens S\in \Frm$$&#10;&#10;&#10;\end{document}&#10;"/>
  <p:tag name="IGUANATEXSIZE" val="32"/>
  <p:tag name="IGUANATEXCURSOR" val="34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9168"/>
  <p:tag name="ORIGINALWIDTH" val="3.271039"/>
  <p:tag name="EMFCHILD" val="Tru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958661"/>
  <p:tag name="ORIGINALWIDTH" val="2.668775"/>
  <p:tag name="EMFCHILD" val="Tru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748"/>
  <p:tag name="ORIGINALWIDTH" val="4.461417"/>
  <p:tag name="EMFCHILD" val="Tru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1092"/>
  <p:tag name="ORIGINALWIDTH" val="3.383809"/>
  <p:tag name="EMFCHILD" val="Tru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3135"/>
  <p:tag name="ORIGINALWIDTH" val="4.964961"/>
  <p:tag name="EMFCHILD" val="Tru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748"/>
  <p:tag name="ORIGINALWIDTH" val="3.897441"/>
  <p:tag name="EMFCHILD" val="Tru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1092"/>
  <p:tag name="ORIGINALWIDTH" val="3.383809"/>
  <p:tag name="EMFCHILD" val="Tru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748"/>
  <p:tag name="ORIGINALWIDTH" val="3.897441"/>
  <p:tag name="EMFCHILD" val="Tru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3135"/>
  <p:tag name="ORIGINALWIDTH" val="4.964961"/>
  <p:tag name="EMFCHILD" val="Tru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1"/>
  <p:tag name="ORIGINALWIDTH" val="5.95192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S\cong \pt(\loc(S))$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5.061097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9316"/>
  <p:tag name="EMFCHILD" val="Tru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9466"/>
  <p:tag name="EMFCHILD" val="Tru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74582"/>
  <p:tag name="EMFCHILD" val="Tru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948228"/>
  <p:tag name="EMFCHILD" val="Tru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4156"/>
  <p:tag name="EMFCHILD" val="Tru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28568"/>
  <p:tag name="EMFCHILD" val="Tru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5.510285"/>
  <p:tag name="EMFCHILD" val="Tru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4.446383"/>
  <p:tag name="EMFCHILD" val="Tru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3.82409"/>
  <p:tag name="EMFCHILD" val="Tru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28568"/>
  <p:tag name="EMFCHILD" val="Tru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1"/>
  <p:tag name="ORIGINALWIDTH" val="5.95192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2"/>
  <p:tag name="ORIGINALWIDTH" val="5.622441"/>
  <p:tag name="EMFCHILD" val="Tru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28568"/>
  <p:tag name="EMFCHILD" val="Tru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28568"/>
  <p:tag name="EMFCHILD" val="Tru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278"/>
  <p:tag name="ORIGINALWIDTH" val="7.21483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\begin{tikzcd}&#10;\OrdTop_{\mathrm{OC}}^\bullet \arrow[&quot;\pt\circ\loc&quot;', loop, distance=2em, in=305, out=235]&#10;\end{tikzcd}&#10;\]&#10;&#10;\end{document}&#10;"/>
  <p:tag name="IGUANATEXSIZE" val="32"/>
  <p:tag name="IGUANATEXCURSOR" val="106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9119"/>
  <p:tag name="ORIGINALWIDTH" val="3.975517"/>
  <p:tag name="EMFCHILD" val="Tru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4213"/>
  <p:tag name="ORIGINALWIDTH" val="5.526476"/>
  <p:tag name="EMFCHILD" val="Tru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8691"/>
  <p:tag name="ORIGINALWIDTH" val="7.018528"/>
  <p:tag name="EMFCHILD" val="Tru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07505"/>
  <p:tag name="ORIGINALWIDTH" val="5.006225"/>
  <p:tag name="EMFCHILD" val="Tru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24262"/>
  <p:tag name="ORIGINALWIDTH" val="5.526476"/>
  <p:tag name="EMFCHILD" val="Tru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4904"/>
  <p:tag name="ORIGINALWIDTH" val="2.95465"/>
  <p:tag name="EMFCHILD" val="Tru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70054"/>
  <p:tag name="ORIGINALWIDTH" val="5.057259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22"/>
  <p:tag name="ORIGINALWIDTH" val="4.993282"/>
  <p:tag name="EMFCHILD" val="Tru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70054"/>
  <p:tag name="ORIGINALWIDTH" val="4.63125"/>
  <p:tag name="EMFCHILD" val="Tru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109"/>
  <p:tag name="ORIGINALWIDTH" val="16.84459"/>
  <p:tag name="EMFCHILD" val="Tru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26427"/>
  <p:tag name="ORIGINALWIDTH" val="3.860335"/>
  <p:tag name="EMFCHILD" val="Tru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65108"/>
  <p:tag name="ORIGINALWIDTH" val="3.676132"/>
  <p:tag name="EMFCHILD" val="Tru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383"/>
  <p:tag name="ORIGINALWIDTH" val="2.37746"/>
  <p:tag name="EMFCHILD" val="Tru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4904"/>
  <p:tag name="ORIGINALWIDTH" val="2.95465"/>
  <p:tag name="EMFCHILD" val="Tru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5079"/>
  <p:tag name="ORIGINALWIDTH" val="4.08841"/>
  <p:tag name="EMFCHILD" val="Tru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34621"/>
  <p:tag name="ORIGINALWIDTH" val="3.366929"/>
  <p:tag name="EMFCHILD" val="Tru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34621"/>
  <p:tag name="ORIGINALWIDTH" val="2.89968"/>
  <p:tag name="EMFCHILD" val="Tru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70.9096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cong\loc(\pt(X)) $&#10;&#10;\end{document}&#10;"/>
  <p:tag name="IGUANATEXSIZE" val="32"/>
  <p:tag name="IGUANATEXCURSOR" val="95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2815"/>
  <p:tag name="ORIGINALWIDTH" val="5.922048"/>
  <p:tag name="EMFCHILD" val="Tru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42"/>
  <p:tag name="ORIGINALWIDTH" val="8.20920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 $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1"/>
  <p:tag name="ORIGINALWIDTH" val="8.209204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cong\loc(\pt(X)) $&#10;&#10;\end{document}&#10;"/>
  <p:tag name="IGUANATEXSIZE" val="32"/>
  <p:tag name="IGUANATEXCURSOR" val="95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45079"/>
  <p:tag name="EMFCHILD" val="Tru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25148"/>
  <p:tag name="EMFCHILD" val="Tru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1"/>
  <p:tag name="ORIGINALWIDTH" val="5.469488"/>
  <p:tag name="EMFCHILD" val="Tru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4.413435"/>
  <p:tag name="EMFCHILD" val="Tru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3.795743"/>
  <p:tag name="EMFCHILD" val="Tru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3"/>
  <p:tag name="ORIGINALWIDTH" val="4.911565"/>
  <p:tag name="EMFCHILD" val="Tru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5"/>
  <p:tag name="ORIGINALWIDTH" val="3.118283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6078"/>
  <p:tag name="ORIGINALWIDTH" val="0.6790847"/>
  <p:tag name="EMFCHILD" val="Tru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1"/>
  <p:tag name="ORIGINALWIDTH" val="8.209204"/>
  <p:tag name="EMFCHILD" val="Tru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08637"/>
  <p:tag name="ORIGINALWIDTH" val="7.322539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\begin{tikzcd}&#10;\OrdLoc^\bullet \arrow[&quot;\loc\circ\pt&quot;', loop, distance=2em, in=305, out=235]&#10;\end{tikzcd}&#10;\]&#10;&#10;\end{document}&#10;"/>
  <p:tag name="IGUANATEXSIZE" val="32"/>
  <p:tag name="IGUANATEXCURSOR" val="99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8209"/>
  <p:tag name="ORIGINALWIDTH" val="4.034867"/>
  <p:tag name="EMFCHILD" val="Tru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8322"/>
  <p:tag name="ORIGINALWIDTH" val="5.608957"/>
  <p:tag name="EMFCHILD" val="Tru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87746"/>
  <p:tag name="ORIGINALWIDTH" val="6.017421"/>
  <p:tag name="EMFCHILD" val="Tru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8563"/>
  <p:tag name="ORIGINALWIDTH" val="5.08093"/>
  <p:tag name="EMFCHILD" val="Tru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8563"/>
  <p:tag name="ORIGINALWIDTH" val="4.383538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9"/>
  <p:tag name="ORIGINALWIDTH" val="6.101796"/>
  <p:tag name="EMFCHILD" val="Tru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15133"/>
  <p:tag name="ORIGINALWIDTH" val="2.998745"/>
  <p:tag name="EMFCHILD" val="Tru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7699"/>
  <p:tag name="ORIGINALWIDTH" val="14.06063"/>
  <p:tag name="EMFCHILD" val="Tru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94291"/>
  <p:tag name="ORIGINALWIDTH" val="3.917963"/>
  <p:tag name="EMFCHILD" val="Tru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00344"/>
  <p:tag name="ORIGINALWIDTH" val="4.149434"/>
  <p:tag name="EMFCHILD" val="Tru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4897"/>
  <p:tag name="ORIGINALWIDTH" val="3.417175"/>
  <p:tag name="EMFCHILD" val="Tru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4897"/>
  <p:tag name="ORIGINALWIDTH" val="2.942963"/>
  <p:tag name="EMFCHILD" val="Tru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15133"/>
  <p:tag name="ORIGINALWIDTH" val="2.998745"/>
  <p:tag name="EMFCHILD" val="Tru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2967"/>
  <p:tag name="ORIGINALWIDTH" val="3.731004"/>
  <p:tag name="EMFCHILD" val="Tru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92692"/>
  <p:tag name="ORIGINALWIDTH" val="2.412943"/>
  <p:tag name="EMFCHILD" val="Tru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7008"/>
  <p:tag name="ORIGINALWIDTH" val="6.22974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simeq$&#10;&#10;\end{document}&#10;"/>
  <p:tag name="IGUANATEXSIZE" val="40"/>
  <p:tag name="IGUANATEXCURSOR" val="9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68086"/>
  <p:tag name="EMFCHILD" val="Tru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9272"/>
  <p:tag name="ORIGINALWIDTH" val="40.076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/>
  <p:tag name="IGUANATEXSIZE" val="32"/>
  <p:tag name="IGUANATEXCURSOR" val="9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9272"/>
  <p:tag name="ORIGINALWIDTH" val="40.076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/>
  <p:tag name="IGUANATEXSIZE" val="32"/>
  <p:tag name="IGUANATEXCURSOR" val="9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9272"/>
  <p:tag name="ORIGINALWIDTH" val="40.076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/>
  <p:tag name="IGUANATEXSIZE" val="32"/>
  <p:tag name="IGUANATEXCURSOR" val="9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9272"/>
  <p:tag name="ORIGINALWIDTH" val="40.076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/>
  <p:tag name="IGUANATEXSIZE" val="32"/>
  <p:tag name="IGUANATEXCURSOR" val="9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/>
  <p:tag name="IGUANATEXSIZE" val="32"/>
  <p:tag name="IGUANATEXCURSOR" val="9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681"/>
  <p:tag name="ORIGINALWIDTH" val="5.612451"/>
  <p:tag name="EMFCHILD" val="Tru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/>
  <p:tag name="IGUANATEXSIZE" val="32"/>
  <p:tag name="IGUANATEXCURSOR" val="9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/>
  <p:tag name="IGUANATEXSIZE" val="32"/>
  <p:tag name="IGUANATEXCURSOR" val="9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2815"/>
  <p:tag name="ORIGINALWIDTH" val="5.922048"/>
  <p:tag name="EMFCHILD" val="Tru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nderbrace{\qquad \qquad} $&#10;&#10;\end{document}&#10;"/>
  <p:tag name="IGUANATEXSIZE" val="32"/>
  <p:tag name="IGUANATEXCURSOR" val="9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40379"/>
  <p:tag name="ORIGINALWIDTH" val="12.34466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T_0 $-&#10;&#10;\end{document}&#10;"/>
  <p:tag name="IGUANATEXSIZE" val="32"/>
  <p:tag name="IGUANATEXCURSOR" val="9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5462"/>
  <p:tag name="ORIGINALWIDTH" val="6.53262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T_0 $-&#10;&#10;\end{document}&#10;"/>
  <p:tag name="IGUANATEXSIZE" val="32"/>
  <p:tag name="IGUANATEXCURSOR" val="9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22"/>
  <p:tag name="ORIGINALWIDTH" val="4.993282"/>
  <p:tag name="EMFCHILD" val="Tru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9168"/>
  <p:tag name="ORIGINALWIDTH" val="3.120276"/>
  <p:tag name="EMFCHILD" val="Tru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958661"/>
  <p:tag name="ORIGINALWIDTH" val="2.545792"/>
  <p:tag name="EMFCHILD" val="Tru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11.9200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 (P)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19574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 (P)&#10;&#10;\end{document}&#10;"/>
  <p:tag name="IGUANATEXSIZE" val="32"/>
  <p:tag name="IGUANATEXCURSOR" val="9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5.574582"/>
  <p:tag name="EMFCHILD" val="Tru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195743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4.366437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81"/>
  <p:tag name="ORIGINALWIDTH" val="6.351452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3169"/>
  <p:tag name="ORIGINALWIDTH" val="4.044562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3169"/>
  <p:tag name="ORIGINALWIDTH" val="8.888041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57505"/>
  <p:tag name="ORIGINALWIDTH" val="18.06213"/>
  <p:tag name="OUTPUTTYPE" val="SVG"/>
  <p:tag name="IGUANATEXVERSION" val="160"/>
  <p:tag name="LATEXADDIN" val="\documentclass{article}&#10;\usepackage{amsmath}&#10;\usepackage[mathcal]{euscript}&#10;\DeclareMathOperator{\Opens}{\mathcal{O}\!\!}&#10;\pagestyle{empty}&#10;&#10;%categories:&#10;\newcommand{\Frame}{\mathbf{Frm}}&#10;\newcommand{\Top}{\mathbf{Top}}&#10;\begin{document}&#10;&#10;&#10;$\Top$&#10;&#10;&#10;\end{document}&#10;"/>
  <p:tag name="IGUANATEXSIZE" val="32"/>
  <p:tag name="IGUANATEXCURSOR" val="24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4778"/>
  <p:tag name="ORIGINALWIDTH" val="7.029552"/>
  <p:tag name="LATEXADDIN" val="\documentclass{article}&#10;\usepackage{amsmath}&#10;\usepackage[mathcal]{euscript}&#10;\DeclareMathOperator{\Opens}{\mathcal{O}\!\!}&#10;\pagestyle{empty}&#10;&#10;%categories:&#10;\newcommand{\Frame}{\mathbf{Frm}}&#10;\newcommand{\Top}{\mathbf{Top}}&#10;\begin{document}&#10;&#10;&#10;$\Top$&#10;&#10;&#10;\end{document}&#10;"/>
  <p:tag name="IGUANATEXSIZE" val="32"/>
  <p:tag name="IGUANATEXCURSOR" val="24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14075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2"/>
  <p:tag name="ORIGINALWIDTH" val="5.535162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32628"/>
  <p:tag name="ORIGINALWIDTH" val="19.18851"/>
  <p:tag name="OUTPUTTYPE" val="SVG"/>
  <p:tag name="IGUANATEXVERSION" val="160"/>
  <p:tag name="LATEXADDIN" val="\documentclass{article}&#10;\usepackage{amsmath}&#10;\usepackage[mathcal]{euscript}&#10;\DeclareMathOperator{\Opens}{\mathcal{O}\!\!}&#10;\pagestyle{empty}&#10;&#10;%categories:&#10;\newcommand{\Frame}{\mathbf{Frm}}&#10;&#10;\begin{document}&#10;&#10;&#10;$\Frame$&#10;&#10;\end{document}&#10;"/>
  <p:tag name="IGUANATEXSIZE" val="32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32628"/>
  <p:tag name="ORIGINALWIDTH" val="6.109941"/>
  <p:tag name="LATEXADDIN" val="\documentclass{article}&#10;\usepackage{amsmath}&#10;\usepackage[mathcal]{euscript}&#10;\DeclareMathOperator{\Opens}{\mathcal{O}\!\!}&#10;\pagestyle{empty}&#10;&#10;%categories:&#10;\newcommand{\Frame}{\mathbf{Frm}}&#10;&#10;\begin{document}&#10;&#10;&#10;$\Frame$&#10;&#10;\end{document}&#10;"/>
  <p:tag name="IGUANATEXSIZE" val="32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3056"/>
  <p:tag name="ORIGINALWIDTH" val="3.890748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55962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3056"/>
  <p:tag name="ORIGINALWIDTH" val="8.550074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7909"/>
  <p:tag name="ORIGINALWIDTH" val="17.3111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$\Loc$$&#10;&#10;\end{document}&#10;"/>
  <p:tag name="IGUANATEXSIZE" val="32"/>
  <p:tag name="IGUANATEXCURSOR" val="30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32628"/>
  <p:tag name="ORIGINALWIDTH" val="19.18851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\Frm$&#10;&#10;&#10;\end{document}&#10;"/>
  <p:tag name="IGUANATEXSIZE" val="32"/>
  <p:tag name="IGUANATEXCURSOR" val="30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42"/>
  <p:tag name="ORIGINALWIDTH" val="8.209203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X$&#10;&#10;\end{document}&#10;"/>
  <p:tag name="IGUANATEXSIZE" val="32"/>
  <p:tag name="IGUANATEXCURSOR" val="30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50.58543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f\colon X\longrightarrow Y$$&#10;&#10;&#10;\end{document}&#10;"/>
  <p:tag name="IGUANATEXSIZE" val="32"/>
  <p:tag name="IGUANATEXCURSOR" val="3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3189"/>
  <p:tag name="ORIGINALWIDTH" val="14.58895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\Opens X$$&#10;&#10;&#10;&#10;\end{document}&#10;"/>
  <p:tag name="IGUANATEXSIZE" val="32"/>
  <p:tag name="IGUANATEXCURSOR" val="3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29614"/>
  <p:tag name="ORIGINALWIDTH" val="77.13454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&#10;$$f^{-1}\colon \Opens Y\longrightarrow \Opens X$$&#10;\end{document}&#10;"/>
  <p:tag name="IGUANATEXSIZE" val="32"/>
  <p:tag name="IGUANATEXCURSOR" val="3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53888"/>
  <p:tag name="ORIGINALWIDTH" val="4.971334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&#10;$$f^{-1}\colon \Opens Y\longrightarrow \Opens X$$&#10;\end{document}&#10;"/>
  <p:tag name="IGUANATEXSIZE" val="32"/>
  <p:tag name="IGUANATEXCURSOR" val="3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261811"/>
  <p:tag name="ORIGINALWIDTH" val="4.714321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0128"/>
  <p:tag name="ORIGINALWIDTH" val="2.53846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62205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8721"/>
  <p:tag name="ORIGINALWIDTH" val="1.056028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4882"/>
  <p:tag name="ORIGINALWIDTH" val="5.598991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95177"/>
  <p:tag name="ORIGINALWIDTH" val="7.242839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03888"/>
  <p:tag name="ORIGINALWIDTH" val="6.087155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64099"/>
  <p:tag name="ORIGINALWIDTH" val="8.846801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4882"/>
  <p:tag name="ORIGINALWIDTH" val="5.598991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95177"/>
  <p:tag name="ORIGINALWIDTH" val="8.209203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3189"/>
  <p:tag name="ORIGINALWIDTH" val="5.511516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\Opens X$$&#10;&#10;&#10;&#10;\end{document}&#10;"/>
  <p:tag name="IGUANATEXSIZE" val="32"/>
  <p:tag name="IGUANATEXCURSOR" val="3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42"/>
  <p:tag name="ORIGINALWIDTH" val="8.08093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4.947441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f\colon X\longrightarrow Y$$&#10;&#10;&#10;\end{document}&#10;"/>
  <p:tag name="IGUANATEXSIZE" val="32"/>
  <p:tag name="IGUANATEXCURSOR" val="3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502"/>
  <p:tag name="ORIGINALWIDTH" val="4.133218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1.05096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8"/>
  <p:tag name="ORIGINALWIDTH" val="8.169734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9"/>
  <p:tag name="ORIGINALWIDTH" val="6.057899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04281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8"/>
  <p:tag name="ORIGINALWIDTH" val="7.207997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32628"/>
  <p:tag name="ORIGINALWIDTH" val="6.109941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\Frm$&#10;&#10;&#10;\end{document}&#10;"/>
  <p:tag name="IGUANATEXSIZE" val="32"/>
  <p:tag name="IGUANATEXCURSOR" val="30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3056"/>
  <p:tag name="ORIGINALWIDTH" val="3.890748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3056"/>
  <p:tag name="ORIGINALWIDTH" val="8.550074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90281"/>
  <p:tag name="ORIGINALWIDTH" val="6.017421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$\Loc$$&#10;&#10;\end{document}&#10;"/>
  <p:tag name="IGUANATEXSIZE" val="32"/>
  <p:tag name="IGUANATEXCURSOR" val="30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23"/>
  <p:tag name="ORIGINALWIDTH" val="5.08093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3.403814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23"/>
  <p:tag name="ORIGINALWIDTH" val="4.383538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50.58543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f\colon X\longrightarrow Y$&#10;&#10;\end{document}&#10;"/>
  <p:tag name="IGUANATEXSIZE" val="32"/>
  <p:tag name="IGUANATEXCURSOR" val="3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3113"/>
  <p:tag name="ORIGINALWIDTH" val="77.13454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f^{-1}\colon \Opens Y\longrightarrow \Opens X$&#10;\end{document}&#10;"/>
  <p:tag name="IGUANATEXSIZE" val="32"/>
  <p:tag name="IGUANATEXCURSOR" val="3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9345"/>
  <p:tag name="ORIGINALWIDTH" val="4.971334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f^{-1}\colon \Opens Y\longrightarrow \Opens X$&#10;\end{document}&#10;"/>
  <p:tag name="IGUANATEXSIZE" val="32"/>
  <p:tag name="IGUANATEXCURSOR" val="3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331693"/>
  <p:tag name="ORIGINALWIDTH" val="4.714321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4862"/>
  <p:tag name="ORIGINALWIDTH" val="2.53846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"/>
  <p:tag name="ORIGINALWIDTH" val="1.056028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8336"/>
  <p:tag name="ORIGINALWIDTH" val="5.598991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7.242839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087155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2.931447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2"/>
  <p:tag name="ORIGINALWIDTH" val="8.846801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8336"/>
  <p:tag name="ORIGINALWIDTH" val="5.598991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8.209203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4.947441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f\colon X\longrightarrow Y$&#10;&#10;\end{document}&#10;"/>
  <p:tag name="IGUANATEXSIZE" val="32"/>
  <p:tag name="IGUANATEXCURSOR" val="3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1.05096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8"/>
  <p:tag name="ORIGINALWIDTH" val="8.169734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9"/>
  <p:tag name="ORIGINALWIDTH" val="6.057899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04281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8"/>
  <p:tag name="ORIGINALWIDTH" val="7.207997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49508"/>
  <p:tag name="ORIGINALWIDTH" val="38.64267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X\in\Loc$&#10;&#10;\end{document}&#10;"/>
  <p:tag name="IGUANATEXSIZE" val="32"/>
  <p:tag name="IGUANATEXCURSOR" val="30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55972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49508"/>
  <p:tag name="ORIGINALWIDTH" val="47.59801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\Opens X\in \Frm$&#10;&#10;&#10;\end{document}&#10;"/>
  <p:tag name="IGUANATEXSIZE" val="32"/>
  <p:tag name="IGUANATEXCURSOR" val="3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14665"/>
  <p:tag name="ORIGINALWIDTH" val="5.570423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\Opens X\in \Frm$&#10;&#10;&#10;\end{document}&#10;"/>
  <p:tag name="IGUANATEXSIZE" val="32"/>
  <p:tag name="IGUANATEXCURSOR" val="3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90502"/>
  <p:tag name="ORIGINALWIDTH" val="8.167323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91068"/>
  <p:tag name="ORIGINALWIDTH" val="4.955881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8489"/>
  <p:tag name="ORIGINALWIDTH" val="6.303888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03395"/>
  <p:tag name="ORIGINALWIDTH" val="4.014272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03395"/>
  <p:tag name="ORIGINALWIDTH" val="8.821506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90502"/>
  <p:tag name="ORIGINALWIDTH" val="8.209203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&#10;$X\in\Loc$&#10;&#10;\end{document}&#10;"/>
  <p:tag name="IGUANATEXSIZE" val="32"/>
  <p:tag name="IGUANATEXCURSOR" val="30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91068"/>
  <p:tag name="ORIGINALWIDTH" val="4.981299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22539"/>
  <p:tag name="ORIGINALWIDTH" val="6.017421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2997"/>
  <p:tag name="ORIGINALWIDTH" val="7.293922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 \begin{tikzcd}[column sep = 1.5cm]&#10;  \OrdTop \arrow[r, &quot;\loc &quot;{name= X}, shift left=2] &amp; \OrdLoc \arrow[l, &quot;\pt&quot;{name=Y}, shift left=2]&#10;  \ar[phantom,from=X, to=Y,  &quot;\vdash&quot; rotate=90]&#10; \end{tikzcd}&#10;\]&#10;&#10;\end{document}&#10;"/>
  <p:tag name="IGUANATEXSIZE" val="32"/>
  <p:tag name="IGUANATEXCURSOR" val="10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66092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99483"/>
  <p:tag name="ORIGINALWIDTH" val="5.08093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99483"/>
  <p:tag name="ORIGINALWIDTH" val="4.383538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69.51169"/>
  <p:tag name="OUTPUTTYPE" val="SVG"/>
  <p:tag name="IGUANATEXVERSION" val="160"/>
  <p:tag name="LATEXADDIN" val="\documentclass{article}&#10;\usepackage{amsmath}&#10;\usepackage[mathcal]{euscript}&#10;\DeclareMathOperator{\Opens}{\mathcal{O}\!\!}&#10;\pagestyle{empty}&#10;&#10;%categories:&#10;\newcommand{\Frm}{\mathbf{Frm}}&#10;\newcommand{\Top}{\mathbf{Top}}&#10;\newcommand{\Loc}{\mathbf{Loc}}&#10;\newcommand{\op}{\mathrm{op}}&#10;\begin{document}&#10;&#10;$$\Loc:= (\Frm)^\op$$&#10;&#10;&#10;\end{document}&#10;"/>
  <p:tag name="IGUANATEXSIZE" val="32"/>
  <p:tag name="IGUANATEXCURSOR" val="31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509"/>
  <p:tag name="ORIGINALWIDTH" val="5.975049"/>
  <p:tag name="LATEXADDIN" val="\documentclass{article}&#10;\usepackage{amsmath}&#10;\usepackage[mathcal]{euscript}&#10;\DeclareMathOperator{\Opens}{\mathcal{O}\!\!}&#10;\pagestyle{empty}&#10;&#10;%categories:&#10;\newcommand{\Frm}{\mathbf{Frm}}&#10;\newcommand{\Top}{\mathbf{Top}}&#10;\newcommand{\Loc}{\mathbf{Loc}}&#10;\newcommand{\op}{\mathrm{op}}&#10;\begin{document}&#10;&#10;$$\Loc:= (\Frm)^\op$$&#10;&#10;&#10;\end{document}&#10;"/>
  <p:tag name="IGUANATEXSIZE" val="32"/>
  <p:tag name="IGUANATEXCURSOR" val="31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5.045152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4.352682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"/>
  <p:tag name="ORIGINALWIDTH" val="1.048597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578494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5054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05216"/>
  <p:tag name="ORIGINALWIDTH" val="6.291609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84104"/>
  <p:tag name="ORIGINALWIDTH" val="3.716413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1088"/>
  <p:tag name="ORIGINALWIDTH" val="4.006447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1088"/>
  <p:tag name="ORIGINALWIDTH" val="8.804306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5054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0566"/>
  <p:tag name="ORIGINALWIDTH" val="3.39311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7667"/>
  <p:tag name="ORIGINALWIDTH" val="3.704724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13991"/>
  <p:tag name="ORIGINALWIDTH" val="39.9192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 = (\overline{U})^\circ$&#10;&#10;\end{document}&#10;"/>
  <p:tag name="IGUANATEXSIZE" val="32"/>
  <p:tag name="IGUANATEXCURSOR" val="9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3268"/>
  <p:tag name="ORIGINALWIDTH" val="6.946186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 = (\overline{U})^\circ$&#10;&#10;\end{document}&#10;"/>
  <p:tag name="IGUANATEXSIZE" val="32"/>
  <p:tag name="IGUANATEXCURSOR" val="9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27"/>
  <p:tag name="ORIGINALWIDTH" val="6.665551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8905"/>
  <p:tag name="ORIGINALWIDTH" val="2.325418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75295"/>
  <p:tag name="ORIGINALWIDTH" val="7.93654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5059"/>
  <p:tag name="ORIGINALWIDTH" val="2.403519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3268"/>
  <p:tag name="ORIGINALWIDTH" val="6.946186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8905"/>
  <p:tag name="ORIGINALWIDTH" val="2.325418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59769"/>
  <p:tag name="ORIGINALWIDTH" val="3.017028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5.15896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\pt(X) $&#10;&#10;\end{document}&#10;"/>
  <p:tag name="IGUANATEXSIZE" val="32"/>
  <p:tag name="IGUANATEXCURSOR" val="39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118.157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\pt(U):=\{\F\text{ point}: U\in \F\}  $&#10;&#10;\end{document}&#10;"/>
  <p:tag name="IGUANATEXSIZE" val="32"/>
  <p:tag name="IGUANATEXCURSOR" val="42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921875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\pt(U):=\{\F\text{ point}: U\in \F\}  $&#10;&#10;\end{document}&#10;"/>
  <p:tag name="IGUANATEXSIZE" val="32"/>
  <p:tag name="IGUANATEXCURSOR" val="42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24852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6166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6.918602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6166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4931"/>
  <p:tag name="ORIGINALWIDTH" val="4.96186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"/>
  <p:tag name="ORIGINALWIDTH" val="1.058243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3905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44144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5482"/>
  <p:tag name="ORIGINALWIDTH" val="6.708957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921875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4.422712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98376"/>
  <p:tag name="ORIGINALWIDTH" val="2.136467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381"/>
  <p:tag name="ORIGINALWIDTH" val="5.021727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24852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"/>
  <p:tag name="ORIGINALWIDTH" val="1.058243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45495"/>
  <p:tag name="ORIGINALWIDTH" val="105.3369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\[&#10; \begin{tikzcd}[column sep = 1.5cm]&#10;  \OrdTop \arrow[r, &quot;\loc &quot;{name= X}, shift left=2] &amp; \textbf{???}\arrow[l, &quot;\pt&quot;{name=Y}, shift left=2]&#10;  \ar[phantom,from=X, to=Y,  &quot;\vdash&quot; rotate=90]&#10; \end{tikzcd}&#10;\]&#10;&#10;\end{document}&#10;"/>
  <p:tag name="IGUANATEXSIZE" val="32"/>
  <p:tag name="IGUANATEXCURSOR" val="10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6.918602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8"/>
  <p:tag name="ORIGINALWIDTH" val="4.991781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5482"/>
  <p:tag name="ORIGINALWIDTH" val="6.708957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44144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958785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\pt(X) $&#10;&#10;\end{document}&#10;"/>
  <p:tag name="IGUANATEXSIZE" val="32"/>
  <p:tag name="IGUANATEXCURSOR" val="39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48278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33538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8.288139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33538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794489"/>
  <p:tag name="ORIGINALWIDTH" val="29.69023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in \F_x$&#10;&#10;\end{document}&#10;"/>
  <p:tag name="IGUANATEXSIZE" val="32"/>
  <p:tag name="IGUANATEXCURSOR" val="36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2997"/>
  <p:tag name="ORIGINALWIDTH" val="7.357062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\[&#10; \begin{tikzcd}[column sep = 1.5cm]&#10;  \OrdTop \arrow[r, &quot;\loc &quot;{name= X}, shift left=2] &amp; \textbf{???}\arrow[l, &quot;\pt&quot;{name=Y}, shift left=2]&#10;  \ar[phantom,from=X, to=Y,  &quot;\vdash&quot; rotate=90]&#10; \end{tikzcd}&#10;\]&#10;&#10;\end{document}&#10;"/>
  <p:tag name="IGUANATEXSIZE" val="32"/>
  <p:tag name="IGUANATEXCURSOR" val="10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17495"/>
  <p:tag name="ORIGINALWIDTH" val="24.66934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x\in U$&#10;&#10;\end{document}&#10;"/>
  <p:tag name="IGUANATEXSIZE" val="32"/>
  <p:tag name="IGUANATEXCURSOR" val="36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35433"/>
  <p:tag name="ORIGINALWIDTH" val="4.865969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x\in U$&#10;&#10;\end{document}&#10;"/>
  <p:tag name="IGUANATEXSIZE" val="32"/>
  <p:tag name="IGUANATEXCURSOR" val="36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91068"/>
  <p:tag name="ORIGINALWIDTH" val="4.885507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25344"/>
  <p:tag name="ORIGINALWIDTH" val="6.771334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3135"/>
  <p:tag name="ORIGINALWIDTH" val="6.848424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in \F_x$&#10;&#10;\end{document}&#10;"/>
  <p:tag name="IGUANATEXSIZE" val="32"/>
  <p:tag name="IGUANATEXCURSOR" val="36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58883"/>
  <p:tag name="ORIGINALWIDTH" val="4.941141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35606"/>
  <p:tag name="ORIGINALWIDTH" val="6.640895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4348"/>
  <p:tag name="ORIGINALWIDTH" val="3.70091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52313"/>
  <p:tag name="ORIGINALWIDTH" val="23.76727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x\in S    $&#10;&#10;\end{document}&#10;"/>
  <p:tag name="IGUANATEXSIZE" val="32"/>
  <p:tag name="IGUANATEXCURSOR" val="3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104.2507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 \F_x:=\{U\in\Opens S: x\in U\}   $&#10;&#10;\end{document}&#10;"/>
  <p:tag name="IGUANATEXSIZE" val="32"/>
  <p:tag name="IGUANATEXCURSOR" val="38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8336"/>
  <p:tag name="ORIGINALWIDTH" val="4.053888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5482"/>
  <p:tag name="ORIGINALWIDTH" val="6.694882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 \F_x:=\{U\in\Opens S: x\in U\}   $&#10;&#10;\end{document}&#10;"/>
  <p:tag name="IGUANATEXSIZE" val="32"/>
  <p:tag name="IGUANATEXCURSOR" val="38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6656"/>
  <p:tag name="ORIGINALWIDTH" val="3.731004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"/>
  <p:tag name="ORIGINALWIDTH" val="1.056028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25147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36712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6.904085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8"/>
  <p:tag name="ORIGINALWIDTH" val="4.981299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8336"/>
  <p:tag name="ORIGINALWIDTH" val="5.598991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1"/>
  <p:tag name="ORIGINALWIDTH" val="5.907825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"/>
  <p:tag name="ORIGINALWIDTH" val="1.056028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04109"/>
  <p:tag name="ORIGINALWIDTH" val="5.635409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46"/>
  <p:tag name="ORIGINALWIDTH" val="4.961392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8"/>
  <p:tag name="ORIGINALWIDTH" val="4.981299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8056"/>
  <p:tag name="ORIGINALWIDTH" val="6.904085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36712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35433"/>
  <p:tag name="ORIGINALWIDTH" val="4.911762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x\in S    $&#10;&#10;\end{document}&#10;"/>
  <p:tag name="IGUANATEXSIZE" val="32"/>
  <p:tag name="IGUANATEXCURSOR" val="3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91068"/>
  <p:tag name="ORIGINALWIDTH" val="4.931496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60162"/>
  <p:tag name="ORIGINALWIDTH" val="5.848745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589001"/>
  <p:tag name="ORIGINALWIDTH" val="35.17025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\F\subseteq \Opens X$&#10;&#10;\end{document}&#10;"/>
  <p:tag name="IGUANATEXSIZE" val="32"/>
  <p:tag name="IGUANATEXCURSOR" val="3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35605"/>
  <p:tag name="ORIGINALWIDTH" val="6.694882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\F\subseteq \Opens X$&#10;&#10;\end{document}&#10;"/>
  <p:tag name="IGUANATEXSIZE" val="32"/>
  <p:tag name="IGUANATEXCURSOR" val="3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41757"/>
  <p:tag name="ORIGINALWIDTH" val="6.087155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57529"/>
  <p:tag name="ORIGINALWIDTH" val="7.156865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32874"/>
  <p:tag name="ORIGINALWIDTH" val="5.598991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7102"/>
  <p:tag name="ORIGINALWIDTH" val="8.209203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88263"/>
  <p:tag name="ORIGINALWIDTH" val="33.9218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text{'s}\in\F$&#10;&#10;\end{document}&#10;"/>
  <p:tag name="IGUANATEXSIZE" val="32"/>
  <p:tag name="IGUANATEXCURSOR" val="3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25345"/>
  <p:tag name="ORIGINALWIDTH" val="7.060999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text{'s}\in\F$&#10;&#10;\end{document}&#10;"/>
  <p:tag name="IGUANATEXSIZE" val="32"/>
  <p:tag name="IGUANATEXCURSOR" val="3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91585"/>
  <p:tag name="ORIGINALWIDTH" val="1.222687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99484"/>
  <p:tag name="ORIGINALWIDTH" val="3.331816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91068"/>
  <p:tag name="ORIGINALWIDTH" val="5.094512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1408"/>
  <p:tag name="ORIGINALWIDTH" val="6.847047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12.42082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``x&quot;$&#10;&#10;\end{document}&#10;"/>
  <p:tag name="IGUANATEXSIZE" val="32"/>
  <p:tag name="IGUANATEXCURSOR" val="36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2441"/>
  <p:tag name="ORIGINALWIDTH" val="3.07938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``x&quot;$&#10;&#10;\end{document}&#10;"/>
  <p:tag name="IGUANATEXSIZE" val="32"/>
  <p:tag name="IGUANATEXCURSOR" val="36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5.104897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51894"/>
  <p:tag name="ORIGINALWIDTH" val="4.883858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2441"/>
  <p:tag name="ORIGINALWIDTH" val="3.07938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88263"/>
  <p:tag name="ORIGINALWIDTH" val="26.47084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in \F$&#10;&#10;\end{document}&#10;"/>
  <p:tag name="IGUANATEXSIZE" val="32"/>
  <p:tag name="IGUANATEXCURSOR" val="3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34917"/>
  <p:tag name="ORIGINALWIDTH" val="33.8903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``x&quot;\in U$&#10;&#10;\end{document}&#10;"/>
  <p:tag name="IGUANATEXSIZE" val="32"/>
  <p:tag name="IGUANATEXCURSOR" val="3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91585"/>
  <p:tag name="ORIGINALWIDTH" val="3.128248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``x&quot;\in U$&#10;&#10;\end{document}&#10;"/>
  <p:tag name="IGUANATEXSIZE" val="32"/>
  <p:tag name="IGUANATEXCURSOR" val="3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35433"/>
  <p:tag name="ORIGINALWIDTH" val="4.961392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91585"/>
  <p:tag name="ORIGINALWIDTH" val="3.128248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91068"/>
  <p:tag name="ORIGINALWIDTH" val="4.981299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25345"/>
  <p:tag name="ORIGINALWIDTH" val="6.904084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25344"/>
  <p:tag name="ORIGINALWIDTH" val="6.904085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in \F$&#10;&#10;\end{document}&#10;"/>
  <p:tag name="IGUANATEXSIZE" val="32"/>
  <p:tag name="IGUANATEXCURSOR" val="3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8336"/>
  <p:tag name="ORIGINALWIDTH" val="4.019094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51772"/>
  <p:tag name="ORIGINALWIDTH" val="5.635409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91068"/>
  <p:tag name="ORIGINALWIDTH" val="4.981299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1408"/>
  <p:tag name="ORIGINALWIDTH" val="6.694882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767101"/>
  <p:tag name="ORIGINALWIDTH" val="74.66196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\pt\colon \Loc\longrightarrow\Top $&#10;&#10;\end{document}&#10;"/>
  <p:tag name="IGUANATEXSIZE" val="32"/>
  <p:tag name="IGUANATEXCURSOR" val="42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55.55056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X\longmapsto \pt(X)  $&#10;&#10;\end{document}&#10;"/>
  <p:tag name="IGUANATEXSIZE" val="32"/>
  <p:tag name="IGUANATEXCURSOR" val="4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49.1203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f\longmapsto \pt(f) $&#10;&#10;\end{document}&#10;"/>
  <p:tag name="IGUANATEXSIZE" val="32"/>
  <p:tag name="IGUANATEXCURSOR" val="41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9345"/>
  <p:tag name="ORIGINALWIDTH" val="4.971334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f\longmapsto \pt(f) $&#10;&#10;\end{document}&#10;"/>
  <p:tag name="IGUANATEXSIZE" val="32"/>
  <p:tag name="IGUANATEXCURSOR" val="41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3435"/>
  <p:tag name="ORIGINALWIDTH" val="0.677436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087155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2"/>
  <p:tag name="ORIGINALWIDTH" val="8.846801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911565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04109"/>
  <p:tag name="ORIGINALWIDTH" val="4.143971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18283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9345"/>
  <p:tag name="ORIGINALWIDTH" val="4.971334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8.209203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X\longmapsto \pt(X)  $&#10;&#10;\end{document}&#10;"/>
  <p:tag name="IGUANATEXSIZE" val="32"/>
  <p:tag name="IGUANATEXCURSOR" val="4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3435"/>
  <p:tag name="ORIGINALWIDTH" val="0.677436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087155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2"/>
  <p:tag name="ORIGINALWIDTH" val="8.846801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911565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18283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04109"/>
  <p:tag name="ORIGINALWIDTH" val="4.143971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8.209203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22"/>
  <p:tag name="ORIGINALWIDTH" val="4.911565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\pt\colon \Loc\longrightarrow\Top $&#10;&#10;\end{document}&#10;"/>
  <p:tag name="IGUANATEXSIZE" val="32"/>
  <p:tag name="IGUANATEXCURSOR" val="42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36589"/>
  <p:tag name="ORIGINALWIDTH" val="3.118283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1.056028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435"/>
  <p:tag name="ORIGINALWIDTH" val="6.017421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8093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383538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9"/>
  <p:tag name="ORIGINALWIDTH" val="6.087155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04109"/>
  <p:tag name="ORIGINALWIDTH" val="4.143971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46801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4778"/>
  <p:tag name="ORIGINALWIDTH" val="7.123278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8093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2"/>
  <p:tag name="ORIGINALWIDTH" val="5.608957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2486"/>
  <p:tag name="ORIGINALWIDTH" val="69.33162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begin{document}&#10;&#10;$\loc(g)^{-1}:= g^{-1}$&#10;&#10;\end{document}&#10;"/>
  <p:tag name="IGUANATEXSIZE" val="32"/>
  <p:tag name="IGUANATEXCURSOR" val="3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95177"/>
  <p:tag name="ORIGINALWIDTH" val="5.430954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begin{document}&#10;&#10;$\loc(g)^{-1}:= g^{-1}$&#10;&#10;\end{document}&#10;"/>
  <p:tag name="IGUANATEXSIZE" val="32"/>
  <p:tag name="IGUANATEXCURSOR" val="3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64985"/>
  <p:tag name="ORIGINALWIDTH" val="4.382357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64985"/>
  <p:tag name="ORIGINALWIDTH" val="3.769021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09768"/>
  <p:tag name="ORIGINALWIDTH" val="2.295054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283"/>
  <p:tag name="ORIGINALWIDTH" val="4.540625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91944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09768"/>
  <p:tag name="ORIGINALWIDTH" val="2.295054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261811"/>
  <p:tag name="ORIGINALWIDTH" val="4.681102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0128"/>
  <p:tag name="ORIGINALWIDTH" val="2.520596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8721"/>
  <p:tag name="ORIGINALWIDTH" val="1.048597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25271"/>
  <p:tag name="ORIGINALWIDTH" val="6.578494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283"/>
  <p:tag name="ORIGINALWIDTH" val="4.540625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261811"/>
  <p:tag name="ORIGINALWIDTH" val="4.681102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0128"/>
  <p:tag name="ORIGINALWIDTH" val="2.520596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72.79688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begin{document}&#10;&#10;$\Opens(\loc(S)):= \Opens S$&#10;&#10;\end{document}&#10;"/>
  <p:tag name="IGUANATEXSIZE" val="32"/>
  <p:tag name="IGUANATEXCURSOR" val="3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8337"/>
  <p:tag name="ORIGINALWIDTH" val="5.637352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begin{document}&#10;&#10;$\Opens(\loc(S)):= \Opens S$&#10;&#10;\end{document}&#10;"/>
  <p:tag name="IGUANATEXSIZE" val="32"/>
  <p:tag name="IGUANATEXCURSOR" val="3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80069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2714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1"/>
  <p:tag name="ORIGINALWIDTH" val="5.506938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4.443676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3.821751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2714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2"/>
  <p:tag name="ORIGINALWIDTH" val="5.948301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2714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2714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1"/>
  <p:tag name="ORIGINALWIDTH" val="1.063263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7052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502"/>
  <p:tag name="ORIGINALWIDTH" val="4.168996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8337"/>
  <p:tag name="ORIGINALWIDTH" val="5.637352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2"/>
  <p:tag name="ORIGINALWIDTH" val="5.948301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767101"/>
  <p:tag name="ORIGINALWIDTH" val="80.92559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\mathrm{Loc}\colon \Top \longrightarrow \Loc$$&#10;&#10;&#10;\end{document}&#10;"/>
  <p:tag name="IGUANATEXSIZE" val="32"/>
  <p:tag name="IGUANATEXCURSOR" val="3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56.61641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S\longmapsto \mathrm{Loc}(S)$$&#10;&#10;&#10;\end{document}&#10;"/>
  <p:tag name="IGUANATEXSIZE" val="32"/>
  <p:tag name="IGUANATEXCURSOR" val="32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54.81484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g\longmapsto \mathrm{Loc}(g)$$&#10;&#10;&#10;\end{document}&#10;"/>
  <p:tag name="IGUANATEXSIZE" val="32"/>
  <p:tag name="IGUANATEXCURSOR" val="32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614419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g\longmapsto \mathrm{Loc}(g)$$&#10;&#10;&#10;\end{document}&#10;"/>
  <p:tag name="IGUANATEXSIZE" val="32"/>
  <p:tag name="IGUANATEXCURSOR" val="32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3435"/>
  <p:tag name="ORIGINALWIDTH" val="0.6836122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142495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2"/>
  <p:tag name="ORIGINALWIDTH" val="8.927239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5.519193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3.433292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4.453568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3.830266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32333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614419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32333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1"/>
  <p:tag name="ORIGINALWIDTH" val="5.857776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S\longmapsto \mathrm{Loc}(S)$$&#10;&#10;&#10;\end{document}&#10;"/>
  <p:tag name="IGUANATEXSIZE" val="32"/>
  <p:tag name="IGUANATEXCURSOR" val="32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3435"/>
  <p:tag name="ORIGINALWIDTH" val="0.6717027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035581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2"/>
  <p:tag name="ORIGINALWIDTH" val="8.771851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5.42313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2.956841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4.376033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3.763583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1732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1"/>
  <p:tag name="ORIGINALWIDTH" val="5.857776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1732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8"/>
  <p:tag name="ORIGINALWIDTH" val="5.452805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\mathrm{Loc}\colon \Top \longrightarrow \Loc$$&#10;&#10;&#10;\end{document}&#10;"/>
  <p:tag name="IGUANATEXSIZE" val="32"/>
  <p:tag name="IGUANATEXCURSOR" val="3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399975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3.784178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1.052805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4778"/>
  <p:tag name="ORIGINALWIDTH" val="7.10155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91951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65453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2"/>
  <p:tag name="ORIGINALWIDTH" val="5.591855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9"/>
  <p:tag name="ORIGINALWIDTH" val="6.068602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19833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435"/>
  <p:tag name="ORIGINALWIDTH" val="5.999065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65453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370177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45495"/>
  <p:tag name="ORIGINALWIDTH" val="87.98607"/>
  <p:tag name="OUTPUTTYPE" val="SVG"/>
  <p:tag name="IGUANATEXVERSION" val="160"/>
  <p:tag name="LATEXADDIN" val="\documentclass{article}&#10;\usepackage{amsmath}&#10;\usepackage[mathcal]{euscript}&#10;\usepackage{tikz-cd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\[&#10; \begin{tikzcd}[column sep = 1.5cm]&#10;  \Top \arrow[r, &quot;\loc &quot;{name= X}, shift left=2] &amp; \Loc \arrow[l, &quot;\pt&quot;{name=Y}, shift left=2]&#10;  \ar[phantom,from=X, to=Y,  &quot;\vdash&quot; rotate=90]&#10; \end{tikzcd}&#10;\]&#10;&#10;\end{document}&#10;"/>
  <p:tag name="IGUANATEXSIZE" val="32"/>
  <p:tag name="IGUANATEXCURSOR" val="4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57529"/>
  <p:tag name="ORIGINALWIDTH" val="7.163754"/>
  <p:tag name="LATEXADDIN" val="\documentclass{article}&#10;\usepackage{amsmath}&#10;\usepackage[mathcal]{euscript}&#10;\usepackage{tikz-cd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\[&#10; \begin{tikzcd}[column sep = 1.5cm]&#10;  \Top \arrow[r, &quot;\loc &quot;{name= X}, shift left=2] &amp; \Loc \arrow[l, &quot;\pt&quot;{name=Y}, shift left=2]&#10;  \ar[phantom,from=X, to=Y,  &quot;\vdash&quot; rotate=90]&#10; \end{tikzcd}&#10;\]&#10;&#10;\end{document}&#10;"/>
  <p:tag name="IGUANATEXSIZE" val="32"/>
  <p:tag name="IGUANATEXCURSOR" val="4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5.109794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04109"/>
  <p:tag name="ORIGINALWIDTH" val="5.587032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80069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51772"/>
  <p:tag name="ORIGINALWIDTH" val="5.640822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6019"/>
  <p:tag name="ORIGINALWIDTH" val="6.051624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5.109794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4.408464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95967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82037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502"/>
  <p:tag name="ORIGINALWIDTH" val="4.173007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3.436589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2.95967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95974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84104"/>
  <p:tag name="ORIGINALWIDTH" val="3.748597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85999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84104"/>
  <p:tag name="ORIGINALWIDTH" val="3.75219"/>
  <p:tag name="EMFCHILD" val="Tru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5059"/>
  <p:tag name="ORIGINALWIDTH" val="2.426649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4931"/>
  <p:tag name="ORIGINALWIDTH" val="5.009621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100.2384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 x\leqslant y \implies g(x)\leqslant g(y)$&#10;&#10;\end{document}&#10;"/>
  <p:tag name="IGUANATEXSIZE" val="32"/>
  <p:tag name="IGUANATEXCURSOR" val="6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46"/>
  <p:tag name="ORIGINALWIDTH" val="4.973671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 x\leqslant y \implies g(x)\leqslant g(y)$&#10;&#10;\end{document}&#10;"/>
  <p:tag name="IGUANATEXSIZE" val="32"/>
  <p:tag name="IGUANATEXCURSOR" val="6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08588"/>
  <p:tag name="ORIGINALWIDTH" val="6.102239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604134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41535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42446"/>
  <p:tag name="ORIGINALWIDTH" val="8.868701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5059"/>
  <p:tag name="ORIGINALWIDTH" val="2.424311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584154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7052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46"/>
  <p:tag name="ORIGINALWIDTH" val="4.973671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7052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08588"/>
  <p:tag name="ORIGINALWIDTH" val="6.102239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584154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7052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604134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7052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76673"/>
  <p:tag name="ORIGINALWIDTH" val="37.77372"/>
  <p:tag name="OUTPUTTYPE" val="SVG"/>
  <p:tag name="IGUANATEXVERSION" val="160"/>
  <p:tag name="LATEXADDIN" val="\documentclass{article}&#10;\usepackage{amsmath}&#10;\usepackage[mathcal]{euscript}&#10;\DeclareMathOperator{\Opens}{\mathcal{O}\!\!}&#10;\pagestyle{empty}&#10;&#10;%categories:&#10;\newcommand{\Frame}{\mathbf{Frm}}&#10;\newcommand{\Top}{\mathbf{Top}}&#10;\begin{document}&#10;&#10;&#10;$\mathbf{OrdTop}$&#10;&#10;&#10;\end{document}&#10;"/>
  <p:tag name="IGUANATEXSIZE" val="32"/>
  <p:tag name="IGUANATEXCURSOR" val="25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4931"/>
  <p:tag name="ORIGINALWIDTH" val="5.004798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53543"/>
  <p:tag name="ORIGINALWIDTH" val="7.322538"/>
  <p:tag name="LATEXADDIN" val="\documentclass{article}&#10;\usepackage{amsmath}&#10;\usepackage[mathcal]{euscript}&#10;\DeclareMathOperator{\Opens}{\mathcal{O}\!\!}&#10;\pagestyle{empty}&#10;&#10;%categories:&#10;\newcommand{\Frame}{\mathbf{Frm}}&#10;\newcommand{\Top}{\mathbf{Top}}&#10;\begin{document}&#10;&#10;&#10;$\mathbf{OrdTop}$&#10;&#10;&#10;\end{document}&#10;"/>
  <p:tag name="IGUANATEXSIZE" val="32"/>
  <p:tag name="IGUANATEXCURSOR" val="25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3169"/>
  <p:tag name="ORIGINALWIDTH" val="4.034867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44"/>
  <p:tag name="ORIGINALWIDTH" val="5.608956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4778"/>
  <p:tag name="ORIGINALWIDTH" val="7.123277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8093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2"/>
  <p:tag name="ORIGINALWIDTH" val="5.608956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19784"/>
  <p:tag name="ORIGINALWIDTH" val="23.69934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x\leqslant x  $&#10;&#10;\end{document}&#10;"/>
  <p:tag name="IGUANATEXSIZE" val="32"/>
  <p:tag name="IGUANATEXCURSOR" val="4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40404"/>
  <p:tag name="ORIGINALWIDTH" val="23.5701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x\leqslant y  $&#10;&#10;\end{document}&#10;"/>
  <p:tag name="IGUANATEXSIZE" val="32"/>
  <p:tag name="IGUANATEXCURSOR" val="4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40404"/>
  <p:tag name="ORIGINALWIDTH" val="22.17369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y\leqslant z   $&#10;&#10;\end{document}&#10;"/>
  <p:tag name="IGUANATEXSIZE" val="32"/>
  <p:tag name="IGUANATEXCURSOR" val="44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9272"/>
  <p:tag name="ORIGINALWIDTH" val="20.65851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\underbrace{\qquad}    $&#10;&#10;\end{document}&#10;"/>
  <p:tag name="IGUANATEXSIZE" val="32"/>
  <p:tag name="IGUANATEXCURSOR" val="4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45495"/>
  <p:tag name="ORIGINALWIDTH" val="87.98607"/>
  <p:tag name="OUTPUTTYPE" val="SVG"/>
  <p:tag name="IGUANATEXVERSION" val="160"/>
  <p:tag name="LATEXADDIN" val="\documentclass{article}&#10;\usepackage{amsmath}&#10;\usepackage[mathcal]{euscript}&#10;\usepackage{tikz-cd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\[&#10; \begin{tikzcd}[column sep = 1.5cm]&#10;  \Top \arrow[r, &quot;\loc &quot;{name= X}, shift left=2] &amp; \Loc \arrow[l, &quot;\pt&quot;{name=Y}, shift left=2]&#10;  \ar[phantom,from=X, to=Y,  &quot;\vdash&quot; rotate=90]&#10; \end{tikzcd}&#10;\]&#10;&#10;\end{document}&#10;"/>
  <p:tag name="IGUANATEXSIZE" val="32"/>
  <p:tag name="IGUANATEXCURSOR" val="4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19784"/>
  <p:tag name="ORIGINALWIDTH" val="44.41496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\implies x\leqslant z  $&#10;&#10;\end{document}&#10;"/>
  <p:tag name="IGUANATEXSIZE" val="32"/>
  <p:tag name="IGUANATEXCURSOR" val="4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85532"/>
  <p:tag name="ORIGINALWIDTH" val="6.589149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\implies x\leqslant z  $&#10;&#10;\end{document}&#10;"/>
  <p:tag name="IGUANATEXSIZE" val="32"/>
  <p:tag name="IGUANATEXCURSOR" val="4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36983"/>
  <p:tag name="ORIGINALWIDTH" val="8.79872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1004"/>
  <p:tag name="ORIGINALWIDTH" val="4.934424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19784"/>
  <p:tag name="ORIGINALWIDTH" val="6.054085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1004"/>
  <p:tag name="ORIGINALWIDTH" val="4.201181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882185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\underbrace{\qquad}    $&#10;&#10;\end{document}&#10;"/>
  <p:tag name="IGUANATEXSIZE" val="32"/>
  <p:tag name="IGUANATEXCURSOR" val="4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.008637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882185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882185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57529"/>
  <p:tag name="ORIGINALWIDTH" val="7.163754"/>
  <p:tag name="LATEXADDIN" val="\documentclass{article}&#10;\usepackage{amsmath}&#10;\usepackage[mathcal]{euscript}&#10;\usepackage{tikz-cd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\[&#10; \begin{tikzcd}[column sep = 1.5cm]&#10;  \Top \arrow[r, &quot;\loc &quot;{name= X}, shift left=2] &amp; \Loc \arrow[l, &quot;\pt&quot;{name=Y}, shift left=2]&#10;  \ar[phantom,from=X, to=Y,  &quot;\vdash&quot; rotate=90]&#10; \end{tikzcd}&#10;\]&#10;&#10;\end{document}&#10;"/>
  <p:tag name="IGUANATEXSIZE" val="32"/>
  <p:tag name="IGUANATEXCURSOR" val="4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.008637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882185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7244"/>
  <p:tag name="ORIGINALWIDTH" val="4.449237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y\leqslant z   $&#10;&#10;\end{document}&#10;"/>
  <p:tag name="IGUANATEXSIZE" val="32"/>
  <p:tag name="IGUANATEXCURSOR" val="44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41757"/>
  <p:tag name="ORIGINALWIDTH" val="5.896948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54109"/>
  <p:tag name="ORIGINALWIDTH" val="4.092151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54109"/>
  <p:tag name="ORIGINALWIDTH" val="4.961392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x\leqslant y  $&#10;&#10;\end{document}&#10;"/>
  <p:tag name="IGUANATEXSIZE" val="32"/>
  <p:tag name="IGUANATEXCURSOR" val="4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41757"/>
  <p:tag name="ORIGINALWIDTH" val="6.087155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7244"/>
  <p:tag name="ORIGINALWIDTH" val="4.592766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1004"/>
  <p:tag name="ORIGINALWIDTH" val="4.911762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x\leqslant x  $&#10;&#10;\end{document}&#10;"/>
  <p:tag name="IGUANATEXSIZE" val="32"/>
  <p:tag name="IGUANATEXCURSOR" val="4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19784"/>
  <p:tag name="ORIGINALWIDTH" val="6.026279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5.109794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1004"/>
  <p:tag name="ORIGINALWIDTH" val="4.911762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53"/>
  <p:tag name="ORIGINALWIDTH" val="5.69685"/>
  <p:tag name="OUTPUTTYPE" val="SVG"/>
  <p:tag name="IGUANATEXVERSION" val="160"/>
  <p:tag name="LATEXADDIN" val="\documentclass{article}&#10;\usepackage{amsmath}&#10;\usepackage[mathcal]{euscript}&#10;\usepackage{tikz-cd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S $&#10;&#10;\end{document}&#10;"/>
  <p:tag name="IGUANATEXSIZE" val="32"/>
  <p:tag name="IGUANATEXCURSOR" val="41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19784"/>
  <p:tag name="ORIGINALWIDTH" val="5.706717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\leqslant   $&#10;&#10;\end{document}&#10;"/>
  <p:tag name="IGUANATEXSIZE" val="32"/>
  <p:tag name="IGUANATEXCURSOR" val="43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8469"/>
  <p:tag name="ORIGINALWIDTH" val="7.322539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A $&#10;&#10;\end{document}&#10;"/>
  <p:tag name="IGUANATEXSIZE" val="32"/>
  <p:tag name="IGUANATEXCURSOR" val="5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12.74471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A $&#10;&#10;\end{document}&#10;"/>
  <p:tag name="IGUANATEXSIZE" val="32"/>
  <p:tag name="IGUANATEXCURSOR" val="5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719"/>
  <p:tag name="ORIGINALWIDTH" val="4.961392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x  $&#10;&#10;\end{document}&#10;"/>
  <p:tag name="IGUANATEXSIZE" val="32"/>
  <p:tag name="IGUANATEXCURSOR" val="56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719"/>
  <p:tag name="ORIGINALWIDTH" val="4.791018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 a$&#10;&#10;\end{document}&#10;"/>
  <p:tag name="IGUANATEXSIZE" val="32"/>
  <p:tag name="IGUANATEXCURSOR" val="56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932751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A $&#10;&#10;\end{document}&#10;"/>
  <p:tag name="IGUANATEXSIZE" val="32"/>
  <p:tag name="IGUANATEXCURSOR" val="5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43"/>
  <p:tag name="ORIGINALWIDTH" val="7.261516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69.02662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(-)\colon \Powerset S \to \Powerset S $&#10;&#10;\end{document}&#10;"/>
  <p:tag name="IGUANATEXSIZE" val="32"/>
  <p:tag name="IGUANATEXCURSOR" val="5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51772"/>
  <p:tag name="ORIGINALWIDTH" val="5.640822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32.57111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A\subseteq\up A$&#10;&#10;\end{document}&#10;"/>
  <p:tag name="IGUANATEXSIZE" val="32"/>
  <p:tag name="IGUANATEXCURSOR" val="5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43.20977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\up A = \up A $&#10;&#10;\end{document}&#10;"/>
  <p:tag name="IGUANATEXSIZE" val="32"/>
  <p:tag name="IGUANATEXCURSOR" val="5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632"/>
  <p:tag name="ORIGINALWIDTH" val="71.45238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\left(\bigcup A_i\right) = \bigcup \up A_i $&#10;&#10;\end{document}&#10;"/>
  <p:tag name="IGUANATEXSIZE" val="32"/>
  <p:tag name="IGUANATEXCURSOR" val="57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1592"/>
  <p:tag name="ORIGINALWIDTH" val="4.642569"/>
  <p:tag name="LATEXADDIN" val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\left(\bigcup A_i\right) = \bigcup \up A_i $&#10;&#10;\end{document}&#10;"/>
  <p:tag name="IGUANATEXSIZE" val="32"/>
  <p:tag name="IGUANATEXCURSOR" val="57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7.17308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4896"/>
  <p:tag name="ORIGINALWIDTH" val="6.83435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058"/>
  <p:tag name="ORIGINALWIDTH" val="2.113066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25147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6019"/>
  <p:tag name="ORIGINALWIDTH" val="6.051624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7.17308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1592"/>
  <p:tag name="ORIGINALWIDTH" val="4.642569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4896"/>
  <p:tag name="ORIGINALWIDTH" val="6.83435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058"/>
  <p:tag name="ORIGINALWIDTH" val="2.113066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696555"/>
  <p:tag name="LATEXADDIN" val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\up A = \up A $&#10;&#10;\end{document}&#10;"/>
  <p:tag name="IGUANATEXSIZE" val="32"/>
  <p:tag name="IGUANATEXCURSOR" val="5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696555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43"/>
  <p:tag name="ORIGINALWIDTH" val="6.913829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5"/>
  <p:tag name="ORIGINALWIDTH" val="6.70219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696555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43"/>
  <p:tag name="ORIGINALWIDTH" val="6.913829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5.109794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43"/>
  <p:tag name="ORIGINALWIDTH" val="6.83435"/>
  <p:tag name="LATEXADDIN" val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A\subseteq\up A$&#10;&#10;\end{document}&#10;"/>
  <p:tag name="IGUANATEXSIZE" val="32"/>
  <p:tag name="IGUANATEXCURSOR" val="5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01107"/>
  <p:tag name="ORIGINALWIDTH" val="6.087155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642569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43"/>
  <p:tag name="ORIGINALWIDTH" val="6.83435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15921"/>
  <p:tag name="ORIGINALWIDTH" val="4.626009"/>
  <p:tag name="LATEXADDIN" val="\documentclass{article}&#10;\usepackage{amsmath}&#10;\usepackage{amssymb}&#10;\usepackage[mathcal]{euscript}&#10;\usepackage{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(-)\colon \Powerset S \to \Powerset S $&#10;&#10;\end{document}&#10;"/>
  <p:tag name="IGUANATEXSIZE" val="32"/>
  <p:tag name="IGUANATEXCURSOR" val="5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03076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065428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03076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1"/>
  <p:tag name="ORIGINALWIDTH" val="1.052264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0347"/>
  <p:tag name="ORIGINALWIDTH" val="5.896653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57529"/>
  <p:tag name="ORIGINALWIDTH" val="7.095448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4.408464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2"/>
  <p:tag name="ORIGINALWIDTH" val="5.886736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3"/>
  <p:tag name="ORIGINALWIDTH" val="8.815207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0347"/>
  <p:tag name="ORIGINALWIDTH" val="5.896653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2"/>
  <p:tag name="ORIGINALWIDTH" val="5.886736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763657"/>
  <p:tag name="ORIGINALWIDTH" val="27.57795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A\subseteq S  $&#10;&#10;\end{document}&#10;"/>
  <p:tag name="IGUANATEXSIZE" val="32"/>
  <p:tag name="IGUANATEXCURSOR" val="4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126.284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\newcommand{\up}{\mathop{\uparrow}\!}&#10;%categories:&#10;\newcommand{\Frm}{\mathbf{Frm}}&#10;\newcommand{\Top}{\mathbf{Top}}&#10;\newcommand{\Loc}{\mathbf{Loc}}&#10;\begin{document}&#10;&#10;$ \up A = \{x\in S:\exists a\in A, a\leqslant x\}   $&#10;&#10;\end{document}&#10;"/>
  <p:tag name="IGUANATEXSIZE" val="32"/>
  <p:tag name="IGUANATEXCURSOR" val="33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125.6274"/>
  <p:tag name="OUTPUTTYPE" val="SVG"/>
  <p:tag name="IGUANATEXVERSION" val="160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down A = \{y\in S:\exists a\in A, y\leqslant a\}   $&#10;&#10;\end{document}&#10;"/>
  <p:tag name="IGUANATEXSIZE" val="32"/>
  <p:tag name="IGUANATEXCURSOR" val="55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1592"/>
  <p:tag name="ORIGINALWIDTH" val="4.63344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down A = \{y\in S:\exists a\in A, y\leqslant a\}   $&#10;&#10;\end{document}&#10;"/>
  <p:tag name="IGUANATEXSIZE" val="32"/>
  <p:tag name="IGUANATEXCURSOR" val="55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4896"/>
  <p:tag name="ORIGINALWIDTH" val="6.820915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12106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95967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29774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583735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8"/>
  <p:tag name="ORIGINALWIDTH" val="4.971506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1"/>
  <p:tag name="ORIGINALWIDTH" val="5.896211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"/>
  <p:tag name="ORIGINALWIDTH" val="1.053937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1216"/>
  <p:tag name="ORIGINALWIDTH" val="4.424631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46"/>
  <p:tag name="ORIGINALWIDTH" val="4.553888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8"/>
  <p:tag name="ORIGINALWIDTH" val="4.971506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4896"/>
  <p:tag name="ORIGINALWIDTH" val="6.820915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4355"/>
  <p:tag name="ORIGINALWIDTH" val="1.163312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82037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583735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08588"/>
  <p:tag name="ORIGINALWIDTH" val="6.075172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46"/>
  <p:tag name="ORIGINALWIDTH" val="4.553888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29774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15921"/>
  <p:tag name="ORIGINALWIDTH" val="4.624434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\newcommand{\up}{\mathop{\uparrow}\!}&#10;%categories:&#10;\newcommand{\Frm}{\mathbf{Frm}}&#10;\newcommand{\Top}{\mathbf{Top}}&#10;\newcommand{\Loc}{\mathbf{Loc}}&#10;\begin{document}&#10;&#10;$ \up A = \{x\in S:\exists a\in A, a\leqslant x\}   $&#10;&#10;\end{document}&#10;"/>
  <p:tag name="IGUANATEXSIZE" val="32"/>
  <p:tag name="IGUANATEXCURSOR" val="33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4897"/>
  <p:tag name="ORIGINALWIDTH" val="6.807652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599261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22908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47"/>
  <p:tag name="ORIGINALWIDTH" val="4.942002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9"/>
  <p:tag name="ORIGINALWIDTH" val="4.96186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502"/>
  <p:tag name="ORIGINALWIDTH" val="4.173007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2"/>
  <p:tag name="ORIGINALWIDTH" val="5.884743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1"/>
  <p:tag name="ORIGINALWIDTH" val="1.051895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1216"/>
  <p:tag name="ORIGINALWIDTH" val="4.416043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47"/>
  <p:tag name="ORIGINALWIDTH" val="4.545054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3859"/>
  <p:tag name="ORIGINALWIDTH" val="4.96186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4897"/>
  <p:tag name="ORIGINALWIDTH" val="6.807652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4355"/>
  <p:tag name="ORIGINALWIDTH" val="1.161073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47"/>
  <p:tag name="ORIGINALWIDTH" val="4.545054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08588"/>
  <p:tag name="ORIGINALWIDTH" val="6.063385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47"/>
  <p:tag name="ORIGINALWIDTH" val="4.942002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3.436589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22908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56151"/>
  <p:tag name="ORIGINALWIDTH" val="7.024212"/>
  <p:tag name="LATEXADDIN" val="\documentclass{article}&#10;\usepackage{amsmath}&#10;\usepackage{amssymb}&#10;\usepackage[mathcal]{euscript}&#10;\usepackage{tikz-cd}&#10;\pagestyle{empty}&#10;\DeclareMathOperator{\Opens}{\mathcal{O}\!}&#10;\newcommand{\op}{\mathrm{op}}&#10;\newcommand{\loc}{\mathrm{Loc}}&#10;\newcommand{\pt}{\mathrm{pt}}&#10;\newcommand{\F}{\mathcal{F}}&#10;%categories:&#10;\newcommand{\Frm}{\mathbf{Frm}}&#10;\newcommand{\Top}{\mathbf{Top}}&#10;\newcommand{\Loc}{\mathbf{Loc}}&#10;\begin{document}&#10;&#10;$  A\subseteq S  $&#10;&#10;\end{document}&#10;"/>
  <p:tag name="IGUANATEXSIZE" val="32"/>
  <p:tag name="IGUANATEXCURSOR" val="4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41757"/>
  <p:tag name="ORIGINALWIDTH" val="6.25625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69168"/>
  <p:tag name="ORIGINALWIDTH" val="6.071949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80659"/>
  <p:tag name="ORIGINALWIDTH" val="7.333194"/>
  <p:tag name="OUTPUTTYPE" val="SVG"/>
  <p:tag name="IGUANATEXVERSION" val="160"/>
  <p:tag name="IGUANATEXSIZE" val="3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IGUANATEXCURSOR" val="956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mathbb{R}$&#10;&#10;\end{document}&#10;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TYPE" val="SVG"/>
  <p:tag name="IGUANATEXVERSION" val="160"/>
  <p:tag name="IGUANATEXSIZE" val="3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IGUANATEXCURSOR" val="94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0$&#10;&#10;\end{document}&#10;"/>
  <p:tag name="ORIGINALWIDTH" val="4.403962"/>
  <p:tag name="ORIGINALHEIGHT" val="7.711072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TYPE" val="SVG"/>
  <p:tag name="IGUANATEXVERSION" val="16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IGUANATEXCURSOR" val="950"/>
  <p:tag name="IGUANATEXSIZE" val="32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ast $&#10;&#10;\end{document}&#10;"/>
  <p:tag name="ORIGINALWIDTH" val="3.860015"/>
  <p:tag name="ORIGINALHEIGHT" val="4.830635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71.36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\{\ast\} = \{\ast\} \cup \{0\} $&#10;&#10;\end{document}&#10;"/>
  <p:tag name="IGUANATEXSIZE" val="32"/>
  <p:tag name="IGUANATEXCURSOR" val="9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15921"/>
  <p:tag name="ORIGINALWIDTH" val="4.62667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\{\ast\} = \{\ast\} \cup \{0\} $&#10;&#10;\end{document}&#10;"/>
  <p:tag name="IGUANATEXSIZE" val="32"/>
  <p:tag name="IGUANATEXCURSOR" val="9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24606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2.95967"/>
  <p:tag name="EMFCHILD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1"/>
  <p:tag name="ORIGINALWIDTH" val="3.663607"/>
  <p:tag name="EMFCHILD" val="Tru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24606"/>
  <p:tag name="EMFCHILD" val="Tru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958"/>
  <p:tag name="ORIGINALWIDTH" val="6.602461"/>
  <p:tag name="EMFCHILD" val="Tru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24606"/>
  <p:tag name="EMFCHILD" val="Tru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6541"/>
  <p:tag name="ORIGINALWIDTH" val="3.663607"/>
  <p:tag name="EMFCHILD" val="Tru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24606"/>
  <p:tag name="EMFCHILD" val="Tru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22392"/>
  <p:tag name="ORIGINALWIDTH" val="5.520251"/>
  <p:tag name="EMFCHILD" val="Tru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24606"/>
  <p:tag name="EMFCHILD" val="Tru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2924"/>
  <p:tag name="ORIGINALWIDTH" val="4.179897"/>
  <p:tag name="EMFCHILD" val="Tru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3.524606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95974"/>
  <p:tag name="EMFCHILD" val="Tru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56398"/>
  <p:tag name="ORIGINALWIDTH" val="115.2108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\in \Opens S\implies \up U,\down U\in\Opens S $&#10;&#10;\end{document}&#10;"/>
  <p:tag name="IGUANATEXSIZE" val="32"/>
  <p:tag name="IGUANATEXCURSOR" val="5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918972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\in \Opens S\implies \up U,\down U\in\Opens S $&#10;&#10;\end{document}&#10;"/>
  <p:tag name="IGUANATEXSIZE" val="32"/>
  <p:tag name="IGUANATEXCURSOR" val="5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22"/>
  <p:tag name="ORIGINALWIDTH" val="4.992052"/>
  <p:tag name="EMFCHILD" val="Tru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681"/>
  <p:tag name="ORIGINALWIDTH" val="5.611048"/>
  <p:tag name="EMFCHILD" val="Tru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2815"/>
  <p:tag name="ORIGINALWIDTH" val="5.920571"/>
  <p:tag name="EMFCHILD" val="Tru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5"/>
  <p:tag name="ORIGINALWIDTH" val="6.639419"/>
  <p:tag name="EMFCHILD" val="Tru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943"/>
  <p:tag name="ORIGINALWIDTH" val="8.86587"/>
  <p:tag name="EMFCHILD" val="Tru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1"/>
  <p:tag name="ORIGINALWIDTH" val="4.652584"/>
  <p:tag name="EMFCHILD" val="Tru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918972"/>
  <p:tag name="EMFCHILD" val="Tru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4"/>
  <p:tag name="ORIGINALWIDTH" val="1.168135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85999"/>
  <p:tag name="EMFCHILD" val="Tru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1"/>
  <p:tag name="ORIGINALWIDTH" val="4.652584"/>
  <p:tag name="EMFCHILD" val="Tru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918972"/>
  <p:tag name="EMFCHILD" val="Tru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22"/>
  <p:tag name="ORIGINALWIDTH" val="4.992052"/>
  <p:tag name="EMFCHILD" val="Tru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681"/>
  <p:tag name="ORIGINALWIDTH" val="5.611048"/>
  <p:tag name="EMFCHILD" val="Tru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2815"/>
  <p:tag name="ORIGINALWIDTH" val="5.920571"/>
  <p:tag name="EMFCHILD" val="Tru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1"/>
  <p:tag name="ORIGINALWIDTH" val="12.14542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U $&#10;&#10;\end{document}&#10;"/>
  <p:tag name="IGUANATEXSIZE" val="32"/>
  <p:tag name="IGUANATEXCURSOR" val="5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119857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/>
  <p:tag name="IGUANATEXSIZE" val="32"/>
  <p:tag name="IGUANATEXCURSOR" val="5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1"/>
  <p:tag name="ORIGINALWIDTH" val="4.553298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U $&#10;&#10;\end{document}&#10;"/>
  <p:tag name="IGUANATEXSIZE" val="32"/>
  <p:tag name="IGUANATEXCURSOR" val="5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771334"/>
  <p:tag name="EMFCHILD" val="Tru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53"/>
  <p:tag name="ORIGINALWIDTH" val="12.3122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Opens S $&#10;&#10;\end{document}&#10;"/>
  <p:tag name="IGUANATEXSIZE" val="32"/>
  <p:tag name="IGUANATEXCURSOR" val="95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84104"/>
  <p:tag name="ORIGINALWIDTH" val="3.75219"/>
  <p:tag name="EMFCHILD" val="Tru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3189"/>
  <p:tag name="ORIGINALWIDTH" val="5.399015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Opens S $&#10;&#10;\end{document}&#10;"/>
  <p:tag name="IGUANATEXSIZE" val="32"/>
  <p:tag name="IGUANATEXCURSOR" val="95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53"/>
  <p:tag name="ORIGINALWIDTH" val="5.69685"/>
  <p:tag name="EMFCHILD" val="Tru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39"/>
  <p:tag name="ORIGINALWIDTH" val="12.3122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Opens S$&#10;&#10;\end{document}&#10;"/>
  <p:tag name="IGUANATEXSIZE" val="28"/>
  <p:tag name="IGUANATEXCURSOR" val="60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3189"/>
  <p:tag name="ORIGINALWIDTH" val="5.399016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Opens S$&#10;&#10;\end{document}&#10;"/>
  <p:tag name="IGUANATEXSIZE" val="28"/>
  <p:tag name="IGUANATEXCURSOR" val="60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39"/>
  <p:tag name="ORIGINALWIDTH" val="5.696851"/>
  <p:tag name="EMFCHILD" val="Tru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486294"/>
  <p:tag name="ORIGINALWIDTH" val="52.00568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Leq V \iff $&#10;&#10;\end{document}&#10;"/>
  <p:tag name="IGUANATEXSIZE" val="32"/>
  <p:tag name="IGUANATEXCURSOR" val="61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33.6344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subseteq \down V$&#10;&#10;\end{document}&#10;"/>
  <p:tag name="IGUANATEXSIZE" val="32"/>
  <p:tag name="IGUANATEXCURSOR" val="6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33.7936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V\subseteq \up U$&#10;&#10;\end{document}&#10;"/>
  <p:tag name="IGUANATEXSIZE" val="32"/>
  <p:tag name="IGUANATEXCURSOR" val="6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9272"/>
  <p:tag name="ORIGINALWIDTH" val="40.076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underbrace{\qquad\qquad}$&#10;&#10;\end{document}&#10;"/>
  <p:tag name="IGUANATEXSIZE" val="32"/>
  <p:tag name="IGUANATEXCURSOR" val="6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underbrace{\qquad\qquad}$&#10;&#10;\end{document}&#10;"/>
  <p:tag name="IGUANATEXSIZE" val="32"/>
  <p:tag name="IGUANATEXCURSOR" val="6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5059"/>
  <p:tag name="ORIGINALWIDTH" val="2.426649"/>
  <p:tag name="EMFCHILD" val="Tru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207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V\subseteq \up U$&#10;&#10;\end{document}&#10;"/>
  <p:tag name="IGUANATEXSIZE" val="32"/>
  <p:tag name="IGUANATEXCURSOR" val="6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01107"/>
  <p:tag name="ORIGINALWIDTH" val="6.176673"/>
  <p:tag name="EMFCHILD" val="Tru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710851"/>
  <p:tag name="EMFCHILD" val="Tru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005635"/>
  <p:tag name="EMFCHILD" val="Tru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005635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subseteq \down V$&#10;&#10;\end{document}&#10;"/>
  <p:tag name="IGUANATEXSIZE" val="32"/>
  <p:tag name="IGUANATEXCURSOR" val="6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5.061097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4931"/>
  <p:tag name="ORIGINALWIDTH" val="5.009621"/>
  <p:tag name="EMFCHILD" val="Tru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01107"/>
  <p:tag name="ORIGINALWIDTH" val="6.176673"/>
  <p:tag name="EMFCHILD" val="Tru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710851"/>
  <p:tag name="EMFCHILD" val="Tru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2078"/>
  <p:tag name="EMFCHILD" val="Tru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3135"/>
  <p:tag name="ORIGINALWIDTH" val="6.93666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Leq V \iff $&#10;&#10;\end{document}&#10;"/>
  <p:tag name="IGUANATEXSIZE" val="32"/>
  <p:tag name="IGUANATEXCURSOR" val="61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0342"/>
  <p:tag name="ORIGINALWIDTH" val="6.105856"/>
  <p:tag name="EMFCHILD" val="Tru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3135"/>
  <p:tag name="ORIGINALWIDTH" val="7.13686"/>
  <p:tag name="EMFCHILD" val="Tru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50664"/>
  <p:tag name="ORIGINALWIDTH" val="8.888533"/>
  <p:tag name="EMFCHILD" val="Tru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50664"/>
  <p:tag name="ORIGINALWIDTH" val="8.888533"/>
  <p:tag name="EMFCHILD" val="Tru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119857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/>
  <p:tag name="IGUANATEXSIZE" val="32"/>
  <p:tag name="IGUANATEXCURSOR" val="5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1"/>
  <p:tag name="ORIGINALWIDTH" val="12.14542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U $&#10;&#10;\end{document}&#10;"/>
  <p:tag name="IGUANATEXSIZE" val="32"/>
  <p:tag name="IGUANATEXCURSOR" val="5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2975"/>
  <p:tag name="ORIGINALWIDTH" val="95.88097"/>
  <p:tag name="OUTPUTTYPE" val="SVG"/>
  <p:tag name="IGUANATEXVERSION" val="160"/>
  <p:tag name="LATEXADDIN" val="\documentclass{article}&#10;\usepackage{amsmath}&#10;\pagestyle{empty}&#10;\begin{document}&#10;&#10;$$x\wedge \bigvee y_i = \bigvee \left(x\wedge y_i \right)$$&#10;&#10;&#10;\end{document}&#10;"/>
  <p:tag name="IGUANATEXSIZE" val="32"/>
  <p:tag name="IGUANATEXCURSOR" val="12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32532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V $&#10;&#10;\end{document}&#10;"/>
  <p:tag name="IGUANATEXSIZE" val="32"/>
  <p:tag name="IGUANATEXCURSOR" val="5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12.23337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down V $&#10;&#10;\end{document}&#10;"/>
  <p:tag name="IGUANATEXSIZE" val="32"/>
  <p:tag name="IGUANATEXCURSOR" val="56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553297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down V $&#10;&#10;\end{document}&#10;"/>
  <p:tag name="IGUANATEXSIZE" val="32"/>
  <p:tag name="IGUANATEXCURSOR" val="56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966757"/>
  <p:tag name="EMFCHILD" val="Tru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1"/>
  <p:tag name="ORIGINALWIDTH" val="4.553298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U $&#10;&#10;\end{document}&#10;"/>
  <p:tag name="IGUANATEXSIZE" val="32"/>
  <p:tag name="IGUANATEXCURSOR" val="5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771334"/>
  <p:tag name="EMFCHILD" val="Tru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12.63061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(\vee)$&#10;&#10;\end{document}&#10;"/>
  <p:tag name="IGUANATEXSIZE" val="32"/>
  <p:tag name="IGUANATEXCURSOR" val="6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52584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(\vee)$&#10;&#10;\end{document}&#10;"/>
  <p:tag name="IGUANATEXSIZE" val="32"/>
  <p:tag name="IGUANATEXCURSOR" val="6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22392"/>
  <p:tag name="ORIGINALWIDTH" val="5.63814"/>
  <p:tag name="EMFCHILD" val="Tru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52584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2544"/>
  <p:tag name="ORIGINALWIDTH" val="5.000148"/>
  <p:tag name="LATEXADDIN" val="\documentclass{article}&#10;\usepackage{amsmath}&#10;\pagestyle{empty}&#10;\begin{document}&#10;&#10;$$x\wedge \bigvee y_i = \bigvee \left(x\wedge y_i \right)$$&#10;&#10;&#10;\end{document}&#10;"/>
  <p:tag name="IGUANATEXSIZE" val="32"/>
  <p:tag name="IGUANATEXCURSOR" val="12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42"/>
  <p:tag name="ORIGINALWIDTH" val="8.20920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X$&#10;&#10;\end{document}&#10;"/>
  <p:tag name="IGUANATEXSIZE" val="32"/>
  <p:tag name="IGUANATEXCURSOR" val="59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5836"/>
  <p:tag name="ORIGINALWIDTH" val="5.69736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Leq$&#10;&#10;\end{document}&#10;"/>
  <p:tag name="IGUANATEXSIZE" val="32"/>
  <p:tag name="IGUANATEXCURSOR" val="60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3189"/>
  <p:tag name="ORIGINALWIDTH" val="14.5889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Opens X$&#10;&#10;\end{document}&#10;"/>
  <p:tag name="IGUANATEXSIZE" val="32"/>
  <p:tag name="IGUANATEXCURSOR" val="60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2975"/>
  <p:tag name="ORIGINALWIDTH" val="150.8751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$ \forall i\in I: U_i\Leq V_i \implies \bigvee U_i\Leq \bigvee V_i$$&#10;&#10;\end{document}&#10;"/>
  <p:tag name="IGUANATEXSIZE" val="32"/>
  <p:tag name="IGUANATEXCURSOR" val="6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1777"/>
  <p:tag name="ORIGINALWIDTH" val="5.520989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$ \forall i\in I: U_i\Leq V_i \implies \bigvee U_i\Leq \bigvee V_i$$&#10;&#10;\end{document}&#10;"/>
  <p:tag name="IGUANATEXSIZE" val="32"/>
  <p:tag name="IGUANATEXCURSOR" val="6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90281"/>
  <p:tag name="ORIGINALWIDTH" val="2.621481"/>
  <p:tag name="EMFCHILD" val="Tru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88042"/>
  <p:tag name="ORIGINALWIDTH" val="4.964911"/>
  <p:tag name="EMFCHILD" val="Tru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155"/>
  <p:tag name="ORIGINALWIDTH" val="4.597515"/>
  <p:tag name="EMFCHILD" val="Tru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26797"/>
  <p:tag name="ORIGINALWIDTH" val="1.052559"/>
  <p:tag name="EMFCHILD" val="Tru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3903"/>
  <p:tag name="ORIGINALWIDTH" val="6.881397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316"/>
  <p:tag name="ORIGINALWIDTH" val="5.58248"/>
  <p:tag name="EMFCHILD" val="Tru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0054"/>
  <p:tag name="ORIGINALWIDTH" val="2.106102"/>
  <p:tag name="EMFCHILD" val="Tru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39616"/>
  <p:tag name="ORIGINALWIDTH" val="6.057209"/>
  <p:tag name="EMFCHILD" val="Tru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3903"/>
  <p:tag name="ORIGINALWIDTH" val="7.079995"/>
  <p:tag name="EMFCHILD" val="Tru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0054"/>
  <p:tag name="ORIGINALWIDTH" val="2.106102"/>
  <p:tag name="EMFCHILD" val="Tru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08"/>
  <p:tag name="ORIGINALWIDTH" val="6.603346"/>
  <p:tag name="EMFCHILD" val="Tru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93824"/>
  <p:tag name="ORIGINALWIDTH" val="8.817716"/>
  <p:tag name="EMFCHILD" val="Tru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2975"/>
  <p:tag name="ORIGINALWIDTH" val="9.909989"/>
  <p:tag name="EMFCHILD" val="Tru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3903"/>
  <p:tag name="ORIGINALWIDTH" val="6.881397"/>
  <p:tag name="EMFCHILD" val="Tru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0054"/>
  <p:tag name="ORIGINALWIDTH" val="2.106102"/>
  <p:tag name="EMFCHILD" val="Tru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39616"/>
  <p:tag name="ORIGINALWIDTH" val="6.057209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2975"/>
  <p:tag name="ORIGINALWIDTH" val="10.02037"/>
  <p:tag name="EMFCHILD" val="Tru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2975"/>
  <p:tag name="ORIGINALWIDTH" val="9.909989"/>
  <p:tag name="EMFCHILD" val="Tru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3903"/>
  <p:tag name="ORIGINALWIDTH" val="7.079995"/>
  <p:tag name="EMFCHILD" val="Tru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0054"/>
  <p:tag name="ORIGINALWIDTH" val="2.106102"/>
  <p:tag name="EMFCHILD" val="Tru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3189"/>
  <p:tag name="ORIGINALWIDTH" val="5.511516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Opens X$&#10;&#10;\end{document}&#10;"/>
  <p:tag name="IGUANATEXSIZE" val="32"/>
  <p:tag name="IGUANATEXCURSOR" val="60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42"/>
  <p:tag name="ORIGINALWIDTH" val="8.08093"/>
  <p:tag name="EMFCHILD" val="Tru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119857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/>
  <p:tag name="IGUANATEXSIZE" val="32"/>
  <p:tag name="IGUANATEXCURSOR" val="5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9358"/>
  <p:tag name="ORIGINALWIDTH" val="13.165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/>
  <p:tag name="IGUANATEXSIZE" val="32"/>
  <p:tag name="IGUANATEXCURSOR" val="9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721"/>
  <p:tag name="ORIGINALWIDTH" val="50.4934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U = (\up U)^\circ$&#10;&#10;\end{document}&#10;"/>
  <p:tag name="IGUANATEXSIZE" val="32"/>
  <p:tag name="IGUANATEXCURSOR" val="86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3679"/>
  <p:tag name="ORIGINALWIDTH" val="39.5876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U = \up U$&#10;&#10;\end{document}&#10;"/>
  <p:tag name="IGUANATEXSIZE" val="32"/>
  <p:tag name="IGUANATEXCURSOR" val="85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73679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U = \up U$&#10;&#10;\end{document}&#10;"/>
  <p:tag name="IGUANATEXSIZE" val="32"/>
  <p:tag name="IGUANATEXCURSOR" val="85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5104"/>
  <p:tag name="ORIGINALWIDTH" val="4.628642"/>
  <p:tag name="EMFCHILD" val="Tru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990404"/>
  <p:tag name="EMFCHILD" val="Tru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5"/>
  <p:tag name="ORIGINALWIDTH" val="6.707948"/>
  <p:tag name="EMFCHILD" val="Tru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700615"/>
  <p:tag name="EMFCHILD" val="Tru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990404"/>
  <p:tag name="EMFCHILD" val="Tru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55325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U = (\up U)^\circ$&#10;&#10;\end{document}&#10;"/>
  <p:tag name="IGUANATEXSIZE" val="32"/>
  <p:tag name="IGUANATEXCURSOR" val="86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870915"/>
  <p:tag name="EMFCHILD" val="Tru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5"/>
  <p:tag name="ORIGINALWIDTH" val="6.593282"/>
  <p:tag name="EMFCHILD" val="Tru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00197"/>
  <p:tag name="EMFCHILD" val="Tru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620251"/>
  <p:tag name="EMFCHILD" val="Tru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870915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0054"/>
  <p:tag name="ORIGINALWIDTH" val="2.129577"/>
  <p:tag name="EMFCHILD" val="Tru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00197"/>
  <p:tag name="EMFCHILD" val="Tru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91757"/>
  <p:tag name="ORIGINALWIDTH" val="2.984326"/>
  <p:tag name="EMFCHILD" val="Tru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7935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/>
  <p:tag name="IGUANATEXSIZE" val="32"/>
  <p:tag name="IGUANATEXCURSOR" val="9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027387"/>
  <p:tag name="EMFCHILD" val="Tru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7997"/>
  <p:tag name="ORIGINALWIDTH" val="34.43609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U\sqleq \Up U$&#10;&#10;\end{document}&#10;"/>
  <p:tag name="IGUANATEXSIZE" val="32"/>
  <p:tag name="IGUANATEXCURSOR" val="85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8329"/>
  <p:tag name="ORIGINALWIDTH" val="61.3098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Down U\Leq U\Leq \Up U $&#10;&#10;\end{document}&#10;"/>
  <p:tag name="IGUANATEXSIZE" val="32"/>
  <p:tag name="IGUANATEXCURSOR" val="85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5116"/>
  <p:tag name="ORIGINALWIDTH" val="96.2217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U\sqleq V \implies \Up U\sqleq \Up V$&#10;&#10;\end{document}&#10;"/>
  <p:tag name="IGUANATEXSIZE" val="32"/>
  <p:tag name="IGUANATEXCURSOR" val="8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6097"/>
  <p:tag name="ORIGINALWIDTH" val="46.6113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\Up U =\Up U$&#10;&#10;\end{document}&#10;"/>
  <p:tag name="IGUANATEXSIZE" val="32"/>
  <p:tag name="IGUANATEXCURSOR" val="85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9272"/>
  <p:tag name="ORIGINALWIDTH" val="40.076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nderbrace{\qquad\qquad} $&#10;&#10;\end{document}&#10;"/>
  <p:tag name="IGUANATEXSIZE" val="32"/>
  <p:tag name="IGUANATEXCURSOR" val="86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nderbrace{\qquad\qquad} $&#10;&#10;\end{document}&#10;"/>
  <p:tag name="IGUANATEXSIZE" val="32"/>
  <p:tag name="IGUANATEXCURSOR" val="86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08"/>
  <p:tag name="ORIGINALWIDTH" val="6.676894"/>
  <p:tag name="EMFCHILD" val="Tru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1"/>
  <p:tag name="ORIGINALWIDTH" val="10.6606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\Up U =\Up U$&#10;&#10;\end{document}&#10;"/>
  <p:tag name="IGUANATEXSIZE" val="32"/>
  <p:tag name="IGUANATEXCURSOR" val="85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1"/>
  <p:tag name="ORIGINALWIDTH" val="10.66063"/>
  <p:tag name="EMFCHILD" val="Tru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3"/>
  <p:tag name="ORIGINALWIDTH" val="6.940821"/>
  <p:tag name="EMFCHILD" val="Tru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49"/>
  <p:tag name="ORIGINALWIDTH" val="6.660383"/>
  <p:tag name="EMFCHILD" val="Tru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1"/>
  <p:tag name="ORIGINALWIDTH" val="10.66063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2975"/>
  <p:tag name="ORIGINALWIDTH" val="10.02037"/>
  <p:tag name="EMFCHILD" val="Tru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3"/>
  <p:tag name="ORIGINALWIDTH" val="6.940821"/>
  <p:tag name="EMFCHILD" val="Tru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86887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U\sqleq V \implies \Up U\sqleq \Up V$&#10;&#10;\end{document}&#10;"/>
  <p:tag name="IGUANATEXSIZE" val="32"/>
  <p:tag name="IGUANATEXCURSOR" val="8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01107"/>
  <p:tag name="ORIGINALWIDTH" val="6.254331"/>
  <p:tag name="EMFCHILD" val="Tru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067101"/>
  <p:tag name="EMFCHILD" val="Tru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5"/>
  <p:tag name="ORIGINALWIDTH" val="6.591339"/>
  <p:tag name="EMFCHILD" val="Tru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9429"/>
  <p:tag name="ORIGINALWIDTH" val="8.801673"/>
  <p:tag name="EMFCHILD" val="Tru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55012"/>
  <p:tag name="EMFCHILD" val="Tru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868873"/>
  <p:tag name="EMFCHILD" val="Tru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01107"/>
  <p:tag name="ORIGINALWIDTH" val="6.254331"/>
  <p:tag name="EMFCHILD" val="Tru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55012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06964"/>
  <p:tag name="ORIGINALWIDTH" val="2.32938"/>
  <p:tag name="EMFCHILD" val="Tru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067101"/>
  <p:tag name="EMFCHILD" val="Tru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2"/>
  <p:tag name="ORIGINALWIDTH" val="10.6469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Down U\Leq U\Leq \Up U $&#10;&#10;\end{document}&#10;"/>
  <p:tag name="IGUANATEXSIZE" val="32"/>
  <p:tag name="IGUANATEXCURSOR" val="85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6"/>
  <p:tag name="ORIGINALWIDTH" val="6.93194"/>
  <p:tag name="EMFCHILD" val="Tru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60875"/>
  <p:tag name="ORIGINALWIDTH" val="6.101698"/>
  <p:tag name="EMFCHILD" val="Tru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6"/>
  <p:tag name="ORIGINALWIDTH" val="6.93194"/>
  <p:tag name="EMFCHILD" val="Tru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60875"/>
  <p:tag name="ORIGINALWIDTH" val="6.101698"/>
  <p:tag name="EMFCHILD" val="Tru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2"/>
  <p:tag name="ORIGINALWIDTH" val="10.64697"/>
  <p:tag name="EMFCHILD" val="Tru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6"/>
  <p:tag name="ORIGINALWIDTH" val="6.93194"/>
  <p:tag name="EMFCHILD" val="Tru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6"/>
  <p:tag name="ORIGINALWIDTH" val="6.953419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U\sqleq \Up U$&#10;&#10;\end{document}&#10;"/>
  <p:tag name="IGUANATEXSIZE" val="32"/>
  <p:tag name="IGUANATEXCURSOR" val="85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01106"/>
  <p:tag name="ORIGINALWIDTH" val="6.331323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51772"/>
  <p:tag name="ORIGINALWIDTH" val="5.587032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2544"/>
  <p:tag name="ORIGINALWIDTH" val="5.000148"/>
  <p:tag name="EMFCHILD" val="Tru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2"/>
  <p:tag name="ORIGINALWIDTH" val="10.67997"/>
  <p:tag name="EMFCHILD" val="Tru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6"/>
  <p:tag name="ORIGINALWIDTH" val="6.953419"/>
  <p:tag name="EMFCHILD" val="Tru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2975"/>
  <p:tag name="ORIGINALWIDTH" val="122.913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%categories:&#10;\newcommand{\Frm}{\mathbf{Frm}}&#10;\newcommand{\Top}{\mathbf{Top}}&#10;\newcommand{\Loc}{\mathbf{Loc}}&#10;\begin{document}&#10;&#10;$$ \Up U := \bigvee\{V\in\Opens X: U\Leq V\}$$&#10;&#10;\end{document}&#10;"/>
  <p:tag name="IGUANATEXSIZE" val="32"/>
  <p:tag name="IGUANATEXCURSOR" val="8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8169"/>
  <p:tag name="ORIGINALWIDTH" val="10.56181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%categories:&#10;\newcommand{\Frm}{\mathbf{Frm}}&#10;\newcommand{\Top}{\mathbf{Top}}&#10;\newcommand{\Loc}{\mathbf{Loc}}&#10;\begin{document}&#10;&#10;$$ \Up U := \bigvee\{V\in\Opens X: U\Leq V\}$$&#10;&#10;\end{document}&#10;"/>
  <p:tag name="IGUANATEXSIZE" val="32"/>
  <p:tag name="IGUANATEXCURSOR" val="8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3903"/>
  <p:tag name="ORIGINALWIDTH" val="6.876476"/>
  <p:tag name="EMFCHILD" val="Tru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26796"/>
  <p:tag name="ORIGINALWIDTH" val="1.051796"/>
  <p:tag name="EMFCHILD" val="Tru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08"/>
  <p:tag name="ORIGINALWIDTH" val="6.598647"/>
  <p:tag name="EMFCHILD" val="Tru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2975"/>
  <p:tag name="ORIGINALWIDTH" val="9.902927"/>
  <p:tag name="EMFCHILD" val="Tru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06964"/>
  <p:tag name="ORIGINALWIDTH" val="3.522588"/>
  <p:tag name="EMFCHILD" val="Tru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3903"/>
  <p:tag name="ORIGINALWIDTH" val="7.074926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316"/>
  <p:tag name="ORIGINALWIDTH" val="5.58248"/>
  <p:tag name="EMFCHILD" val="Tru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88041"/>
  <p:tag name="ORIGINALWIDTH" val="4.961392"/>
  <p:tag name="EMFCHILD" val="Tru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04109"/>
  <p:tag name="ORIGINALWIDTH" val="5.576599"/>
  <p:tag name="EMFCHILD" val="Tru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155"/>
  <p:tag name="ORIGINALWIDTH" val="8.176378"/>
  <p:tag name="EMFCHILD" val="Tru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26796"/>
  <p:tag name="ORIGINALWIDTH" val="1.051796"/>
  <p:tag name="EMFCHILD" val="Tru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3903"/>
  <p:tag name="ORIGINALWIDTH" val="6.876476"/>
  <p:tag name="EMFCHILD" val="Tru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39616"/>
  <p:tag name="ORIGINALWIDTH" val="6.052879"/>
  <p:tag name="EMFCHILD" val="Tru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3903"/>
  <p:tag name="ORIGINALWIDTH" val="7.074926"/>
  <p:tag name="EMFCHILD" val="Tru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06964"/>
  <p:tag name="ORIGINALWIDTH" val="3.522588"/>
  <p:tag name="EMFCHILD" val="Tru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1624"/>
  <p:tag name="ORIGINALWIDTH" val="36.26841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OrdLoc $&#10;&#10;\end{document}&#10;"/>
  <p:tag name="IGUANATEXSIZE" val="32"/>
  <p:tag name="IGUANATEXCURSOR" val="9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1624"/>
  <p:tag name="ORIGINALWIDTH" val="7.226181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OrdLoc $&#10;&#10;\end{document}&#10;"/>
  <p:tag name="IGUANATEXSIZE" val="32"/>
  <p:tag name="IGUANATEXCURSOR" val="9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5104"/>
  <p:tag name="ORIGINALWIDTH" val="4.628642"/>
  <p:tag name="EMFCHILD" val="Tru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3056"/>
  <p:tag name="ORIGINALWIDTH" val="3.981767"/>
  <p:tag name="EMFCHILD" val="Tru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4778"/>
  <p:tag name="ORIGINALWIDTH" val="5.535162"/>
  <p:tag name="EMFCHILD" val="Tru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90281"/>
  <p:tag name="ORIGINALWIDTH" val="5.938238"/>
  <p:tag name="EMFCHILD" val="Tru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23"/>
  <p:tag name="ORIGINALWIDTH" val="5.014075"/>
  <p:tag name="EMFCHILD" val="Tru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23"/>
  <p:tag name="ORIGINALWIDTH" val="4.325861"/>
  <p:tag name="EMFCHILD" val="Tru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4343"/>
  <p:tag name="ORIGINALWIDTH" val="88.6453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f^{-1}(V)\sqleq f^{-1}(\Up V) $&#10;&#10;\end{document}&#10;"/>
  <p:tag name="IGUANATEXSIZE" val="32"/>
  <p:tag name="IGUANATEXCURSOR" val="87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50.5854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f\colon X\longrightarrow  Y $&#10;&#10;\end{document}&#10;"/>
  <p:tag name="IGUANATEXSIZE" val="32"/>
  <p:tag name="IGUANATEXCURSOR" val="86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3664"/>
  <p:tag name="ORIGINALWIDTH" val="88.28561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Down f^{-1}(V) \sqleq f^{-1}(\Down V) $&#10;&#10;\end{document}&#10;"/>
  <p:tag name="IGUANATEXSIZE" val="32"/>
  <p:tag name="IGUANATEXCURSOR" val="8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6042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Down f^{-1}(V) \sqleq f^{-1}(\Down V) $&#10;&#10;\end{document}&#10;"/>
  <p:tag name="IGUANATEXSIZE" val="32"/>
  <p:tag name="IGUANATEXCURSOR" val="8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4.971334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0054"/>
  <p:tag name="ORIGINALWIDTH" val="2.129577"/>
  <p:tag name="EMFCHILD" val="Tru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77"/>
  <p:tag name="ORIGINALWIDTH" val="4.714321"/>
  <p:tag name="EMFCHILD" val="Tru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53846"/>
  <p:tag name="EMFCHILD" val="Tru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11319"/>
  <p:tag name="EMFCHILD" val="Tru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103346"/>
  <p:tag name="EMFCHILD" val="Tru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11319"/>
  <p:tag name="EMFCHILD" val="Tru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01107"/>
  <p:tag name="ORIGINALWIDTH" val="6.286417"/>
  <p:tag name="EMFCHILD" val="Tru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4.971334"/>
  <p:tag name="EMFCHILD" val="Tru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77"/>
  <p:tag name="ORIGINALWIDTH" val="4.714321"/>
  <p:tag name="EMFCHILD" val="Tru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53846"/>
  <p:tag name="EMFCHILD" val="Tru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11319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06964"/>
  <p:tag name="ORIGINALWIDTH" val="2.32938"/>
  <p:tag name="EMFCHILD" val="Tru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60423"/>
  <p:tag name="EMFCHILD" val="Tru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103346"/>
  <p:tag name="EMFCHILD" val="Tru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11319"/>
  <p:tag name="EMFCHILD" val="Tru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4.947441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f\colon X\longrightarrow  Y $&#10;&#10;\end{document}&#10;"/>
  <p:tag name="IGUANATEXSIZE" val="32"/>
  <p:tag name="IGUANATEXCURSOR" val="86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1.05096"/>
  <p:tag name="EMFCHILD" val="Tru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8"/>
  <p:tag name="ORIGINALWIDTH" val="8.169734"/>
  <p:tag name="EMFCHILD" val="Tru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9"/>
  <p:tag name="ORIGINALWIDTH" val="6.057899"/>
  <p:tag name="EMFCHILD" val="Tru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04281"/>
  <p:tag name="EMFCHILD" val="Tru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8"/>
  <p:tag name="ORIGINALWIDTH" val="7.207997"/>
  <p:tag name="EMFCHILD" val="Tru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6042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f^{-1}(V)\sqleq f^{-1}(\Up V) $&#10;&#10;\end{document}&#10;"/>
  <p:tag name="IGUANATEXSIZE" val="32"/>
  <p:tag name="IGUANATEXCURSOR" val="87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2975"/>
  <p:tag name="ORIGINALWIDTH" val="58.04387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$\bigvee U_i = \bigcup U_i$$&#10;&#10;\end{document}&#10;"/>
  <p:tag name="IGUANATEXSIZE" val="32"/>
  <p:tag name="IGUANATEXCURSOR" val="38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4.971334"/>
  <p:tag name="EMFCHILD" val="Tru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77"/>
  <p:tag name="ORIGINALWIDTH" val="4.714321"/>
  <p:tag name="EMFCHILD" val="Tru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53846"/>
  <p:tag name="EMFCHILD" val="Tru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11319"/>
  <p:tag name="EMFCHILD" val="Tru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103346"/>
  <p:tag name="EMFCHILD" val="Tru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11319"/>
  <p:tag name="EMFCHILD" val="Tru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01107"/>
  <p:tag name="ORIGINALWIDTH" val="6.286417"/>
  <p:tag name="EMFCHILD" val="Tru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94"/>
  <p:tag name="ORIGINALWIDTH" val="4.971334"/>
  <p:tag name="EMFCHILD" val="Tru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77"/>
  <p:tag name="ORIGINALWIDTH" val="4.714321"/>
  <p:tag name="EMFCHILD" val="Tru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53846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66.71272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wedge V = U\cap V$&#10;&#10;\end{document}&#10;"/>
  <p:tag name="IGUANATEXSIZE" val="32"/>
  <p:tag name="IGUANATEXCURSOR" val="37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11319"/>
  <p:tag name="EMFCHILD" val="Tru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60423"/>
  <p:tag name="EMFCHILD" val="Tru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103346"/>
  <p:tag name="EMFCHILD" val="Tru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11319"/>
  <p:tag name="EMFCHILD" val="Tru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69"/>
  <p:tag name="ORIGINALWIDTH" val="47.4376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g\colon S\longrightarrow T$&#10;&#10;\end{document}&#10;"/>
  <p:tag name="IGUANATEXSIZE" val="32"/>
  <p:tag name="IGUANATEXCURSOR" val="8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2486"/>
  <p:tag name="ORIGINALWIDTH" val="85.55091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g^{-1}(B) \subseteq g^{-1}(\up B)$&#10;&#10;\end{document}&#10;"/>
  <p:tag name="IGUANATEXSIZE" val="32"/>
  <p:tag name="IGUANATEXCURSOR" val="8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435164"/>
  <p:tag name="ORIGINALWIDTH" val="4.65607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\up g^{-1}(B) \subseteq g^{-1}(\up B)$&#10;&#10;\end{document}&#10;"/>
  <p:tag name="IGUANATEXSIZE" val="32"/>
  <p:tag name="IGUANATEXCURSOR" val="8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2831"/>
  <p:tag name="ORIGINALWIDTH" val="4.586122"/>
  <p:tag name="EMFCHILD" val="Tru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261812"/>
  <p:tag name="ORIGINALWIDTH" val="4.728002"/>
  <p:tag name="EMFCHILD" val="Tru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0129"/>
  <p:tag name="ORIGINALWIDTH" val="2.545842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280783"/>
  <p:tag name="ORIGINALWIDTH" val="26.70625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sqleq $ is $\subseteq$&#10;&#10;\end{document}&#10;"/>
  <p:tag name="IGUANATEXSIZE" val="32"/>
  <p:tag name="IGUANATEXCURSOR" val="96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0977"/>
  <p:tag name="ORIGINALWIDTH" val="2.318036"/>
  <p:tag name="EMFCHILD" val="Tru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95179"/>
  <p:tag name="ORIGINALWIDTH" val="7.133982"/>
  <p:tag name="EMFCHILD" val="Tru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0977"/>
  <p:tag name="ORIGINALWIDTH" val="2.318036"/>
  <p:tag name="EMFCHILD" val="Tru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51059"/>
  <p:tag name="ORIGINALWIDTH" val="6.104847"/>
  <p:tag name="EMFCHILD" val="Tru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2831"/>
  <p:tag name="ORIGINALWIDTH" val="4.586122"/>
  <p:tag name="EMFCHILD" val="Tru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261812"/>
  <p:tag name="ORIGINALWIDTH" val="4.728002"/>
  <p:tag name="EMFCHILD" val="Tru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0129"/>
  <p:tag name="ORIGINALWIDTH" val="2.545842"/>
  <p:tag name="EMFCHILD" val="Tru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0977"/>
  <p:tag name="ORIGINALWIDTH" val="2.318036"/>
  <p:tag name="EMFCHILD" val="Tru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435164"/>
  <p:tag name="ORIGINALWIDTH" val="4.656077"/>
  <p:tag name="EMFCHILD" val="Tru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95179"/>
  <p:tag name="ORIGINALWIDTH" val="7.133982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41757"/>
  <p:tag name="ORIGINALWIDTH" val="6.17802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sqleq $ is $\subseteq$&#10;&#10;\end{document}&#10;"/>
  <p:tag name="IGUANATEXSIZE" val="32"/>
  <p:tag name="IGUANATEXCURSOR" val="96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0977"/>
  <p:tag name="ORIGINALWIDTH" val="2.318036"/>
  <p:tag name="EMFCHILD" val="Tru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45817"/>
  <p:tag name="ORIGINALWIDTH" val="4.572834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&#10;\newcommand{\Loc}{\mathbf{Loc}}&#10;\begin{document}&#10;&#10;$ g\colon S\longrightarrow T$&#10;&#10;\end{document}&#10;"/>
  <p:tag name="IGUANATEXSIZE" val="32"/>
  <p:tag name="IGUANATEXCURSOR" val="8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1.056028"/>
  <p:tag name="EMFCHILD" val="Tru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2815"/>
  <p:tag name="ORIGINALWIDTH" val="5.907825"/>
  <p:tag name="EMFCHILD" val="Tru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9"/>
  <p:tag name="ORIGINALWIDTH" val="6.087155"/>
  <p:tag name="EMFCHILD" val="Tru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46801"/>
  <p:tag name="EMFCHILD" val="Tru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6.774581"/>
  <p:tag name="EMFCHILD" val="Tru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45502"/>
  <p:tag name="ORIGINALWIDTH" val="135.508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 \begin{tikzcd}[column sep = 1.5cm]&#10;  \OrdTop^\ast \arrow[r, &quot;\loc &quot;{name= X}, shift left=2] &amp; \OrdLoc^\ast \arrow[l, &quot;\pt&quot;{name=Y}, shift left=2]&#10;  \ar[phantom,from=X, to=Y,  &quot;\vdash&quot; rotate=90]&#10; \end{tikzcd}&#10;\]&#10;&#10;\end{document}&#10;"/>
  <p:tag name="IGUANATEXSIZE" val="32"/>
  <p:tag name="IGUANATEXCURSOR" val="113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2997"/>
  <p:tag name="ORIGINALWIDTH" val="7.349459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\[&#10; \begin{tikzcd}[column sep = 1.5cm]&#10;  \OrdTop^\ast \arrow[r, &quot;\loc &quot;{name= X}, shift left=2] &amp; \OrdLoc^\ast \arrow[l, &quot;\pt&quot;{name=Y}, shift left=2]&#10;  \ar[phantom,from=X, to=Y,  &quot;\vdash&quot; rotate=90]&#10; \end{tikzcd}&#10;\]&#10;&#10;\end{document}&#10;"/>
  <p:tag name="IGUANATEXSIZE" val="32"/>
  <p:tag name="IGUANATEXCURSOR" val="113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8336"/>
  <p:tag name="ORIGINALWIDTH" val="4.04968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3277"/>
  <p:tag name="ORIGINALWIDTH" val="2.095226"/>
  <p:tag name="EMFCHILD" val="Tru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04109"/>
  <p:tag name="ORIGINALWIDTH" val="5.629577"/>
  <p:tag name="EMFCHILD" val="Tru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57529"/>
  <p:tag name="ORIGINALWIDTH" val="7.149458"/>
  <p:tag name="EMFCHILD" val="Tru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5.099607"/>
  <p:tag name="EMFCHILD" val="Tru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51772"/>
  <p:tag name="ORIGINALWIDTH" val="5.629577"/>
  <p:tag name="EMFCHILD" val="Tru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5664"/>
  <p:tag name="ORIGINALWIDTH" val="2.841781"/>
  <p:tag name="EMFCHILD" val="Tru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2997"/>
  <p:tag name="ORIGINALWIDTH" val="7.349459"/>
  <p:tag name="EMFCHILD" val="Tru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8336"/>
  <p:tag name="ORIGINALWIDTH" val="4.04968"/>
  <p:tag name="EMFCHILD" val="Tru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04109"/>
  <p:tag name="ORIGINALWIDTH" val="5.629577"/>
  <p:tag name="EMFCHILD" val="Tru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6019"/>
  <p:tag name="ORIGINALWIDTH" val="6.039543"/>
  <p:tag name="EMFCHILD" val="Tru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5.099607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2997"/>
  <p:tag name="ORIGINALWIDTH" val="7.293922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748"/>
  <p:tag name="ORIGINALWIDTH" val="3.201599"/>
  <p:tag name="EMFCHILD" val="Tru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7116"/>
  <p:tag name="ORIGINALWIDTH" val="4.399655"/>
  <p:tag name="EMFCHILD" val="Tru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5664"/>
  <p:tag name="ORIGINALWIDTH" val="2.841781"/>
  <p:tag name="EMFCHILD" val="Tru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87598"/>
  <p:tag name="EMFCHILD" val="Tru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77904"/>
  <p:tag name="EMFCHILD" val="Tru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502"/>
  <p:tag name="ORIGINALWIDTH" val="4.16469"/>
  <p:tag name="EMFCHILD" val="Tru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3.429749"/>
  <p:tag name="EMFCHILD" val="Tru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253"/>
  <p:tag name="ORIGINALWIDTH" val="2.953765"/>
  <p:tag name="EMFCHILD" val="Tru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899852"/>
  <p:tag name="ORIGINALWIDTH" val="41.87608"/>
  <p:tag name="EMFCHILD" val="Tru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3415"/>
  <p:tag name="ORIGINALWIDTH" val="2.081841"/>
  <p:tag name="EMFCHILD" val="Tru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84104"/>
  <p:tag name="ORIGINALWIDTH" val="3.74471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41757"/>
  <p:tag name="ORIGINALWIDTH" val="5.982209"/>
  <p:tag name="EMFCHILD" val="Tru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5059"/>
  <p:tag name="ORIGINALWIDTH" val="2.421801"/>
  <p:tag name="EMFCHILD" val="Tru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4931"/>
  <p:tag name="ORIGINALWIDTH" val="4.999631"/>
  <p:tag name="EMFCHILD" val="Tru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18701"/>
  <p:tag name="ORIGINALWIDTH" val="132.358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\loc\colon \OrdTop_{\mathrm{OC}}\longrightarrow \OrdLoc$&#10;&#10;\end{document}&#10;"/>
  <p:tag name="IGUANATEXSIZE" val="32"/>
  <p:tag name="IGUANATEXCURSOR" val="91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54.81484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g\longmapsto \mathrm{Loc}(g)$$&#10;&#10;&#10;\end{document}&#10;"/>
  <p:tag name="IGUANATEXSIZE" val="32"/>
  <p:tag name="IGUANATEXCURSOR" val="32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76.7818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$S\longmapsto (\mathrm{Loc}(S),\Leq)$$&#10;&#10;\end{document}&#10;"/>
  <p:tag name="IGUANATEXSIZE" val="32"/>
  <p:tag name="IGUANATEXCURSOR" val="95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119857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/>
  <p:tag name="IGUANATEXSIZE" val="32"/>
  <p:tag name="IGUANATEXCURSOR" val="5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1"/>
  <p:tag name="ORIGINALWIDTH" val="12.14542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U $&#10;&#10;\end{document}&#10;"/>
  <p:tag name="IGUANATEXSIZE" val="32"/>
  <p:tag name="IGUANATEXCURSOR" val="5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32532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V $&#10;&#10;\end{document}&#10;"/>
  <p:tag name="IGUANATEXSIZE" val="32"/>
  <p:tag name="IGUANATEXCURSOR" val="5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12.23337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down V $&#10;&#10;\end{document}&#10;"/>
  <p:tag name="IGUANATEXSIZE" val="32"/>
  <p:tag name="IGUANATEXCURSOR" val="56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553297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down V $&#10;&#10;\end{document}&#10;"/>
  <p:tag name="IGUANATEXSIZE" val="32"/>
  <p:tag name="IGUANATEXCURSOR" val="56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6.95561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U\wedge V = U\cap V$&#10;&#10;\end{document}&#10;"/>
  <p:tag name="IGUANATEXSIZE" val="32"/>
  <p:tag name="IGUANATEXCURSOR" val="37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966757"/>
  <p:tag name="EMFCHILD" val="Tru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1"/>
  <p:tag name="ORIGINALWIDTH" val="4.553298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\up U $&#10;&#10;\end{document}&#10;"/>
  <p:tag name="IGUANATEXSIZE" val="32"/>
  <p:tag name="IGUANATEXCURSOR" val="5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771334"/>
  <p:tag name="EMFCHILD" val="Tru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486294"/>
  <p:tag name="ORIGINALWIDTH" val="52.00568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Leq V \iff $&#10;&#10;\end{document}&#10;"/>
  <p:tag name="IGUANATEXSIZE" val="32"/>
  <p:tag name="IGUANATEXCURSOR" val="61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33.6344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subseteq \down V$&#10;&#10;\end{document}&#10;"/>
  <p:tag name="IGUANATEXSIZE" val="32"/>
  <p:tag name="IGUANATEXCURSOR" val="6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33.7936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V\subseteq \up U$&#10;&#10;\end{document}&#10;"/>
  <p:tag name="IGUANATEXSIZE" val="32"/>
  <p:tag name="IGUANATEXCURSOR" val="6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9272"/>
  <p:tag name="ORIGINALWIDTH" val="40.076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underbrace{\qquad\qquad}$&#10;&#10;\end{document}&#10;"/>
  <p:tag name="IGUANATEXSIZE" val="32"/>
  <p:tag name="IGUANATEXCURSOR" val="6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underbrace{\qquad\qquad}$&#10;&#10;\end{document}&#10;"/>
  <p:tag name="IGUANATEXSIZE" val="32"/>
  <p:tag name="IGUANATEXCURSOR" val="6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56225"/>
  <p:tag name="ORIGINALWIDTH" val="5.580561"/>
  <p:tag name="EMFCHILD" val="Tru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207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V\subseteq \up U$&#10;&#10;\end{document}&#10;"/>
  <p:tag name="IGUANATEXSIZE" val="32"/>
  <p:tag name="IGUANATEXCURSOR" val="6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01107"/>
  <p:tag name="ORIGINALWIDTH" val="6.176673"/>
  <p:tag name="EMFCHILD" val="Tru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710851"/>
  <p:tag name="EMFCHILD" val="Tru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005635"/>
  <p:tag name="EMFCHILD" val="Tru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005635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subseteq \down V$&#10;&#10;\end{document}&#10;"/>
  <p:tag name="IGUANATEXSIZE" val="32"/>
  <p:tag name="IGUANATEXCURSOR" val="6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01107"/>
  <p:tag name="ORIGINALWIDTH" val="6.176673"/>
  <p:tag name="EMFCHILD" val="Tru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686"/>
  <p:tag name="ORIGINALWIDTH" val="4.710851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156348"/>
  <p:tag name="EMFCHILD" val="Tru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2078"/>
  <p:tag name="EMFCHILD" val="Tru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3135"/>
  <p:tag name="ORIGINALWIDTH" val="6.93666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 U\Leq V \iff $&#10;&#10;\end{document}&#10;"/>
  <p:tag name="IGUANATEXSIZE" val="32"/>
  <p:tag name="IGUANATEXCURSOR" val="61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0342"/>
  <p:tag name="ORIGINALWIDTH" val="6.105856"/>
  <p:tag name="EMFCHILD" val="Tru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3135"/>
  <p:tag name="ORIGINALWIDTH" val="7.13686"/>
  <p:tag name="EMFCHILD" val="Tru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50664"/>
  <p:tag name="ORIGINALWIDTH" val="8.888533"/>
  <p:tag name="EMFCHILD" val="Tru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50664"/>
  <p:tag name="ORIGINALWIDTH" val="8.888533"/>
  <p:tag name="EMFCHILD" val="Tru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1"/>
  <p:tag name="ORIGINALWIDTH" val="5.889149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$S\longmapsto (\mathrm{Loc}(S),\Leq)$$&#10;&#10;\end{document}&#10;"/>
  <p:tag name="IGUANATEXSIZE" val="32"/>
  <p:tag name="IGUANATEXCURSOR" val="95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3435"/>
  <p:tag name="ORIGINALWIDTH" val="0.6752953"/>
  <p:tag name="EMFCHILD" val="Tru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067889"/>
  <p:tag name="EMFCHILD" val="Tru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2"/>
  <p:tag name="ORIGINALWIDTH" val="8.818824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82"/>
  <p:tag name="ORIGINALWIDTH" val="6.674582"/>
  <p:tag name="EMFCHILD" val="Tru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04011"/>
  <p:tag name="EMFCHILD" val="Tru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5.452166"/>
  <p:tag name="EMFCHILD" val="Tru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4.399459"/>
  <p:tag name="EMFCHILD" val="Tru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3.783735"/>
  <p:tag name="EMFCHILD" val="Tru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04011"/>
  <p:tag name="EMFCHILD" val="Tru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1761"/>
  <p:tag name="ORIGINALWIDTH" val="5.889149"/>
  <p:tag name="EMFCHILD" val="Tru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04011"/>
  <p:tag name="EMFCHILD" val="Tru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4355"/>
  <p:tag name="ORIGINALWIDTH" val="1.161934"/>
  <p:tag name="EMFCHILD" val="Tru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6855"/>
  <p:tag name="ORIGINALWIDTH" val="6.057972"/>
  <p:tag name="EMFCHILD" val="Tru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04011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6.95561"/>
  <p:tag name="EMFCHILD" val="Tru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7126"/>
  <p:tag name="ORIGINALWIDTH" val="15.05155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loc $&#10;&#10;\end{document}&#10;"/>
  <p:tag name="IGUANATEXSIZE" val="32"/>
  <p:tag name="IGUANATEXCURSOR" val="9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42"/>
  <p:tag name="ORIGINALWIDTH" val="5.384006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loc $&#10;&#10;\end{document}&#10;"/>
  <p:tag name="IGUANATEXSIZE" val="32"/>
  <p:tag name="IGUANATEXCURSOR" val="9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23"/>
  <p:tag name="ORIGINALWIDTH" val="4.344488"/>
  <p:tag name="EMFCHILD" val="Tru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23"/>
  <p:tag name="ORIGINALWIDTH" val="3.736442"/>
  <p:tag name="EMFCHILD" val="Tru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614419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g\longmapsto \mathrm{Loc}(g)$$&#10;&#10;&#10;\end{document}&#10;"/>
  <p:tag name="IGUANATEXSIZE" val="32"/>
  <p:tag name="IGUANATEXCURSOR" val="32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3435"/>
  <p:tag name="ORIGINALWIDTH" val="0.6836122"/>
  <p:tag name="EMFCHILD" val="Tru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142495"/>
  <p:tag name="EMFCHILD" val="Tru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2"/>
  <p:tag name="ORIGINALWIDTH" val="8.927239"/>
  <p:tag name="EMFCHILD" val="Tru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"/>
  <p:tag name="ORIGINALWIDTH" val="5.519193"/>
  <p:tag name="EMFCHILD" val="Tru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4.453568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56225"/>
  <p:tag name="ORIGINALWIDTH" val="5.580561"/>
  <p:tag name="EMFCHILD" val="Tru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58514"/>
  <p:tag name="ORIGINALWIDTH" val="3.830266"/>
  <p:tag name="EMFCHILD" val="Tru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32333"/>
  <p:tag name="EMFCHILD" val="Tru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"/>
  <p:tag name="ORIGINALWIDTH" val="4.614419"/>
  <p:tag name="EMFCHILD" val="Tru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32333"/>
  <p:tag name="EMFCHILD" val="Tru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8"/>
  <p:tag name="ORIGINALWIDTH" val="5.449066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\loc\colon \OrdTop_{\mathrm{OC}}\longrightarrow \OrdLoc$&#10;&#10;\end{document}&#10;"/>
  <p:tag name="IGUANATEXSIZE" val="32"/>
  <p:tag name="IGUANATEXCURSOR" val="91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396974"/>
  <p:tag name="EMFCHILD" val="Tru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3.781595"/>
  <p:tag name="EMFCHILD" val="Tru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1.052092"/>
  <p:tag name="EMFCHILD" val="Tru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53543"/>
  <p:tag name="ORIGINALWIDTH" val="7.295203"/>
  <p:tag name="EMFCHILD" val="Tru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3169"/>
  <p:tag name="ORIGINALWIDTH" val="4.019809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156348"/>
  <p:tag name="EMFCHILD" val="Tru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44"/>
  <p:tag name="ORIGINALWIDTH" val="5.588017"/>
  <p:tag name="EMFCHILD" val="Tru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4778"/>
  <p:tag name="ORIGINALWIDTH" val="7.096704"/>
  <p:tag name="EMFCHILD" val="Tru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61984"/>
  <p:tag name="EMFCHILD" val="Tru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2"/>
  <p:tag name="ORIGINALWIDTH" val="5.588017"/>
  <p:tag name="EMFCHILD" val="Tru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42077"/>
  <p:tag name="ORIGINALWIDTH" val="5.113583"/>
  <p:tag name="EMFCHILD" val="Tru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42077"/>
  <p:tag name="ORIGINALWIDTH" val="4.682826"/>
  <p:tag name="EMFCHILD" val="Tru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9"/>
  <p:tag name="ORIGINALWIDTH" val="6.064445"/>
  <p:tag name="EMFCHILD" val="Tru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13806"/>
  <p:tag name="EMFCHILD" val="Tru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53543"/>
  <p:tag name="ORIGINALWIDTH" val="7.295203"/>
  <p:tag name="EMFCHILD" val="Tru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3169"/>
  <p:tag name="ORIGINALWIDTH" val="4.019809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2975"/>
  <p:tag name="ORIGINALWIDTH" val="10.02842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F}{\mathcal{F}}&#10;\begin{document}&#10;&#10;$$\bigvee U_i = \bigcup U_i$$&#10;&#10;\end{document}&#10;"/>
  <p:tag name="IGUANATEXSIZE" val="32"/>
  <p:tag name="IGUANATEXCURSOR" val="38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44"/>
  <p:tag name="ORIGINALWIDTH" val="5.588017"/>
  <p:tag name="EMFCHILD" val="Tru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435"/>
  <p:tag name="ORIGINALWIDTH" val="5.994981"/>
  <p:tag name="EMFCHILD" val="Tru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61984"/>
  <p:tag name="EMFCHILD" val="Tru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3672"/>
  <p:tag name="EMFCHILD" val="Tru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7.119857"/>
  <p:tag name="OUTPUTTYPE" val="SVG"/>
  <p:tag name="IGUANATEXVERSION" val="160"/>
  <p:tag name="LATEXADDIN" val="\documentclass{article}&#10;\usepackage{amsmath}&#10;\usepackage{amssymb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%categories:&#10;\newcommand{\Frm}{\mathbf{Frm}}&#10;\newcommand{\Top}{\mathbf{Top}}&#10;\newcommand{\Loc}{\mathbf{Loc}}&#10;\begin{document}&#10;&#10;$ U $&#10;&#10;\end{document}&#10;"/>
  <p:tag name="IGUANATEXSIZE" val="32"/>
  <p:tag name="IGUANATEXCURSOR" val="5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"/>
  <p:tag name="ORIGINALWIDTH" val="12.42082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x&quot; $&#10;&#10;\end{document}&#10;"/>
  <p:tag name="IGUANATEXSIZE" val="32"/>
  <p:tag name="IGUANATEXCURSOR" val="9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56398"/>
  <p:tag name="ORIGINALWIDTH" val="12.1659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y&quot;$&#10;&#10;\end{document}&#10;"/>
  <p:tag name="IGUANATEXSIZE" val="32"/>
  <p:tag name="IGUANATEXCURSOR" val="9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9358"/>
  <p:tag name="ORIGINALWIDTH" val="13.1654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/>
  <p:tag name="IGUANATEXSIZE" val="32"/>
  <p:tag name="IGUANATEXCURSOR" val="9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59975"/>
  <p:tag name="ORIGINALWIDTH" val="48.45369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``$\bigwedge_{U\in \F}\Up U $&quot;&#10;&#10;\end{document}&#10;"/>
  <p:tag name="IGUANATEXSIZE" val="32"/>
  <p:tag name="IGUANATEXCURSOR" val="9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4"/>
  <p:tag name="ORIGINALWIDTH" val="3.113214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``$\bigwedge_{U\in \F}\Up U $&quot;&#10;&#10;\end{document}&#10;"/>
  <p:tag name="IGUANATEXSIZE" val="32"/>
  <p:tag name="IGUANATEXCURSOR" val="9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8336"/>
  <p:tag name="ORIGINALWIDTH" val="4.019094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3903"/>
  <p:tag name="ORIGINALWIDTH" val="6.963607"/>
  <p:tag name="EMFCHILD" val="Tru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7.138608"/>
  <p:tag name="EMFCHILD" val="Tru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2608"/>
  <p:tag name="ORIGINALWIDTH" val="5.142766"/>
  <p:tag name="EMFCHILD" val="Tru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3912"/>
  <p:tag name="ORIGINALWIDTH" val="3.837992"/>
  <p:tag name="EMFCHILD" val="Tru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79306"/>
  <p:tag name="ORIGINALWIDTH" val="5.267692"/>
  <p:tag name="EMFCHILD" val="Tru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55325"/>
  <p:tag name="EMFCHILD" val="Tru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870915"/>
  <p:tag name="EMFCHILD" val="Tru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4"/>
  <p:tag name="ORIGINALWIDTH" val="3.113214"/>
  <p:tag name="EMFCHILD" val="Tru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588998"/>
  <p:tag name="ORIGINALWIDTH" val="25.10188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F\leqslant \G $&#10;&#10;\end{document}&#10;"/>
  <p:tag name="IGUANATEXSIZE" val="32"/>
  <p:tag name="IGUANATEXCURSOR" val="96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3504"/>
  <p:tag name="ORIGINALWIDTH" val="84.9026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\in \F\implies \Up U\in \G $&#10;&#10;\end{document}&#10;"/>
  <p:tag name="IGUANATEXSIZE" val="32"/>
  <p:tag name="IGUANATEXCURSOR" val="97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9272"/>
  <p:tag name="ORIGINALWIDTH" val="40.0767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underbrace{\qquad\qquad}$&#10;&#10;\end{document}&#10;"/>
  <p:tag name="IGUANATEXSIZE" val="32"/>
  <p:tag name="IGUANATEXCURSOR" val="6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0054"/>
  <p:tag name="ORIGINALWIDTH" val="2.131275"/>
  <p:tag name="EMFCHILD" val="Tru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3504"/>
  <p:tag name="ORIGINALWIDTH" val="86.428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V\in \G \implies \Down V\in \F $&#10;&#10;\end{document}&#10;"/>
  <p:tag name="IGUANATEXSIZE" val="32"/>
  <p:tag name="IGUANATEXCURSOR" val="97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123991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V\in \G \implies \Down V\in \F $&#10;&#10;\end{document}&#10;"/>
  <p:tag name="IGUANATEXSIZE" val="32"/>
  <p:tag name="IGUANATEXCURSOR" val="97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22"/>
  <p:tag name="ORIGINALWIDTH" val="4.995792"/>
  <p:tag name="EMFCHILD" val="Tru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2391"/>
  <p:tag name="ORIGINALWIDTH" val="4.516191"/>
  <p:tag name="EMFCHILD" val="Tru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5"/>
  <p:tag name="ORIGINALWIDTH" val="6.644414"/>
  <p:tag name="EMFCHILD" val="Tru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9429"/>
  <p:tag name="ORIGINALWIDTH" val="8.87254"/>
  <p:tag name="EMFCHILD" val="Tru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63504"/>
  <p:tag name="EMFCHILD" val="Tru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123991"/>
  <p:tag name="EMFCHILD" val="Tru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22"/>
  <p:tag name="ORIGINALWIDTH" val="4.995792"/>
  <p:tag name="EMFCHILD" val="Tru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13312"/>
  <p:tag name="ORIGINALWIDTH" val="6.714345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08"/>
  <p:tag name="ORIGINALWIDTH" val="6.682259"/>
  <p:tag name="EMFCHILD" val="Tru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%categories:&#10;\newcommand{\Frm}{\mathbf{Frm}}&#10;\newcommand{\Top}{\mathbf{Top}}&#10;\newcommand{\Loc}{\mathbf{Loc}}&#10;\begin{document}&#10;&#10;$ \underbrace{\qquad\qquad}$&#10;&#10;\end{document}&#10;"/>
  <p:tag name="IGUANATEXSIZE" val="32"/>
  <p:tag name="IGUANATEXCURSOR" val="6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3209"/>
  <p:tag name="ORIGINALWIDTH" val="10.89033"/>
  <p:tag name="EMFCHILD" val="Tru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91264"/>
  <p:tag name="ORIGINALWIDTH" val="4.791757"/>
  <p:tag name="EMFCHILD" val="Tru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924163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U\in \F\implies \Up U\in \G $&#10;&#10;\end{document}&#10;"/>
  <p:tag name="IGUANATEXSIZE" val="32"/>
  <p:tag name="IGUANATEXCURSOR" val="97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22"/>
  <p:tag name="ORIGINALWIDTH" val="4.995792"/>
  <p:tag name="EMFCHILD" val="Tru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13312"/>
  <p:tag name="ORIGINALWIDTH" val="6.714345"/>
  <p:tag name="EMFCHILD" val="Tru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5"/>
  <p:tag name="ORIGINALWIDTH" val="6.644414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2975"/>
  <p:tag name="ORIGINALWIDTH" val="10.02842"/>
  <p:tag name="EMFCHILD" val="Tru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9429"/>
  <p:tag name="ORIGINALWIDTH" val="8.87254"/>
  <p:tag name="EMFCHILD" val="Tru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63504"/>
  <p:tag name="EMFCHILD" val="Tru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924163"/>
  <p:tag name="EMFCHILD" val="Tru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22"/>
  <p:tag name="ORIGINALWIDTH" val="4.995792"/>
  <p:tag name="EMFCHILD" val="Tru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2391"/>
  <p:tag name="ORIGINALWIDTH" val="4.516191"/>
  <p:tag name="EMFCHILD" val="Tru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35603"/>
  <p:tag name="ORIGINALWIDTH" val="6.75924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F\leqslant \G $&#10;&#10;\end{document}&#10;"/>
  <p:tag name="IGUANATEXSIZE" val="32"/>
  <p:tag name="IGUANATEXCURSOR" val="96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41754"/>
  <p:tag name="ORIGINALWIDTH" val="6.145689"/>
  <p:tag name="EMFCHILD" val="Tru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496552"/>
  <p:tag name="ORIGINALWIDTH" val="4.546404"/>
  <p:tag name="EMFCHILD" val="Tru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7935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\Up U $&#10;&#10;\end{document}&#10;"/>
  <p:tag name="IGUANATEXSIZE" val="32"/>
  <p:tag name="IGUANATEXCURSOR" val="95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7.027387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3903"/>
  <p:tag name="ORIGINALWIDTH" val="6.963607"/>
  <p:tag name="EMFCHILD" val="Tru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4"/>
  <p:tag name="ORIGINALWIDTH" val="3.12824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y&quot;$&#10;&#10;\end{document}&#10;"/>
  <p:tag name="IGUANATEXSIZE" val="32"/>
  <p:tag name="IGUANATEXCURSOR" val="9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45817"/>
  <p:tag name="ORIGINALWIDTH" val="4.592766"/>
  <p:tag name="EMFCHILD" val="Tru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4"/>
  <p:tag name="ORIGINALWIDTH" val="3.128248"/>
  <p:tag name="EMFCHILD" val="Tru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2441"/>
  <p:tag name="ORIGINALWIDTH" val="3.07938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x&quot; $&#10;&#10;\end{document}&#10;"/>
  <p:tag name="IGUANATEXSIZE" val="32"/>
  <p:tag name="IGUANATEXCURSOR" val="9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51894"/>
  <p:tag name="ORIGINALWIDTH" val="4.883858"/>
  <p:tag name="EMFCHILD" val="Tru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2441"/>
  <p:tag name="ORIGINALWIDTH" val="3.07938"/>
  <p:tag name="EMFCHILD" val="Tru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2972"/>
  <p:tag name="ORIGINALWIDTH" val="102.6423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x&quot;\in U \implies ``y&quot;\in \Up U $&#10;&#10;\end{document}&#10;"/>
  <p:tag name="IGUANATEXSIZE" val="32"/>
  <p:tag name="IGUANATEXCURSOR" val="97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4"/>
  <p:tag name="ORIGINALWIDTH" val="3.135777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\newcommand{\G}{\mathcal{G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``x&quot;\in U \implies ``y&quot;\in \Up U $&#10;&#10;\end{document}&#10;"/>
  <p:tag name="IGUANATEXSIZE" val="32"/>
  <p:tag name="IGUANATEXCURSOR" val="97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66"/>
  <p:tag name="ORIGINALWIDTH" val="4.973302"/>
  <p:tag name="EMFCHILD" val="Tru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4"/>
  <p:tag name="ORIGINALWIDTH" val="3.135777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0054"/>
  <p:tag name="ORIGINALWIDTH" val="2.131275"/>
  <p:tag name="EMFCHILD" val="Tru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22"/>
  <p:tag name="ORIGINALWIDTH" val="4.993282"/>
  <p:tag name="EMFCHILD" val="Tru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920694"/>
  <p:tag name="EMFCHILD" val="Tru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5"/>
  <p:tag name="ORIGINALWIDTH" val="6.641068"/>
  <p:tag name="EMFCHILD" val="Tru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9429"/>
  <p:tag name="ORIGINALWIDTH" val="8.868086"/>
  <p:tag name="EMFCHILD" val="Tru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4"/>
  <p:tag name="ORIGINALWIDTH" val="3.135777"/>
  <p:tag name="EMFCHILD" val="Tru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45817"/>
  <p:tag name="ORIGINALWIDTH" val="4.603814"/>
  <p:tag name="EMFCHILD" val="Tru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4"/>
  <p:tag name="ORIGINALWIDTH" val="3.135777"/>
  <p:tag name="EMFCHILD" val="Tru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22"/>
  <p:tag name="ORIGINALWIDTH" val="4.993282"/>
  <p:tag name="EMFCHILD" val="Tru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5763"/>
  <p:tag name="ORIGINALWIDTH" val="10.62972"/>
  <p:tag name="EMFCHILD" val="Tru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7"/>
  <p:tag name="ORIGINALWIDTH" val="6.920694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22101"/>
  <p:tag name="ORIGINALWIDTH" val="146.2826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\left(g\colon S\to T\right) \longmapsto \left(g^{-1}\colon \Opens T\to \Opens S\right)$$&#10;&#10;&#10;\end{document}&#10;"/>
  <p:tag name="IGUANATEXSIZE" val="32"/>
  <p:tag name="IGUANATEXCURSOR" val="2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76673"/>
  <p:tag name="ORIGINALWIDTH" val="113.7939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$\pt\colon \OrdLoc\longrightarrow \OrdTop$$ &#10;&#10;\end{document}&#10;"/>
  <p:tag name="IGUANATEXSIZE" val="32"/>
  <p:tag name="IGUANATEXCURSOR" val="96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49.1203"/>
  <p:tag name="OUTPUTTYPE" val="SVG"/>
  <p:tag name="IGUANATEXVERSION" val="160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f\longmapsto \pt(f) $&#10;&#10;\end{document}&#10;"/>
  <p:tag name="IGUANATEXSIZE" val="32"/>
  <p:tag name="IGUANATEXCURSOR" val="41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74.98575"/>
  <p:tag name="OUTPUTTYPE" val="SVG"/>
  <p:tag name="IGUANATEXVERSION" val="160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longmapsto (\pt(X),\leqslant) $&#10;&#10;\end{document}&#10;"/>
  <p:tag name="IGUANATEXSIZE" val="32"/>
  <p:tag name="IGUANATEXCURSOR" val="93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1"/>
  <p:tag name="ORIGINALWIDTH" val="8.155906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 X\longmapsto (\pt(X),\leqslant) $&#10;&#10;\end{document}&#10;"/>
  <p:tag name="IGUANATEXSIZE" val="32"/>
  <p:tag name="IGUANATEXCURSOR" val="93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3435"/>
  <p:tag name="ORIGINALWIDTH" val="0.6730561"/>
  <p:tag name="EMFCHILD" val="Tru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047638"/>
  <p:tag name="EMFCHILD" val="Tru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3"/>
  <p:tag name="ORIGINALWIDTH" val="8.78937"/>
  <p:tag name="EMFCHILD" val="Tru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6309"/>
  <p:tag name="EMFCHILD" val="Tru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3"/>
  <p:tag name="ORIGINALWIDTH" val="4.879675"/>
  <p:tag name="EMFCHILD" val="Tru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5"/>
  <p:tag name="ORIGINALWIDTH" val="3.098056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3"/>
  <p:tag name="ORIGINALWIDTH" val="2.319119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begin{document}&#10;&#10;$$\left(g\colon S\to T\right) \longmapsto \left(g^{-1}\colon \Opens T\to \Opens S\right)$$&#10;&#10;&#10;\end{document}&#10;"/>
  <p:tag name="IGUANATEXSIZE" val="32"/>
  <p:tag name="IGUANATEXCURSOR" val="2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6309"/>
  <p:tag name="EMFCHILD" val="Tru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4351"/>
  <p:tag name="ORIGINALWIDTH" val="8.155906"/>
  <p:tag name="EMFCHILD" val="Tru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6309"/>
  <p:tag name="EMFCHILD" val="Tru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4355"/>
  <p:tag name="ORIGINALWIDTH" val="1.158046"/>
  <p:tag name="EMFCHILD" val="Tru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08588"/>
  <p:tag name="ORIGINALWIDTH" val="6.047638"/>
  <p:tag name="EMFCHILD" val="Tru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296309"/>
  <p:tag name="EMFCHILD" val="Tru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9345"/>
  <p:tag name="ORIGINALWIDTH" val="4.971334"/>
  <p:tag name="LATEXADDIN" val="\documentclass{article}&#10;\usepackage{amsmath}&#10;\usepackage[mathcal]{euscript}&#10;\DeclareMathOperator{\Opens}{\mathcal{O}\!}&#10;\pagestyle{empty}&#10;&#10;%categories:&#10;\newcommand{\Frm}{\mathbf{Frm}}&#10;\newcommand{\Top}{\mathbf{Top}}&#10;\newcommand{\Loc}{\mathbf{Loc}}&#10;\newcommand{\op}{\mathrm{op}}&#10;\newcommand{\loc}{\mathrm{Loc}}&#10;\newcommand{\pt}{\mathrm{pt}}&#10;\newcommand{\F}{\mathcal{F}}&#10;\begin{document}&#10;&#10;$   f\longmapsto \pt(f) $&#10;&#10;\end{document}&#10;"/>
  <p:tag name="IGUANATEXSIZE" val="32"/>
  <p:tag name="IGUANATEXCURSOR" val="41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3435"/>
  <p:tag name="ORIGINALWIDTH" val="0.677436"/>
  <p:tag name="EMFCHILD" val="Tru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885335"/>
  <p:tag name="ORIGINALWIDTH" val="6.087155"/>
  <p:tag name="EMFCHILD" val="Tru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0472"/>
  <p:tag name="ORIGINALWIDTH" val="8.846801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45817"/>
  <p:tag name="ORIGINALWIDTH" val="4.588287"/>
  <p:tag name="EMFCHILD" val="Tru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7829"/>
  <p:tag name="ORIGINALWIDTH" val="4.911565"/>
  <p:tag name="EMFCHILD" val="Tru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0684"/>
  <p:tag name="ORIGINALWIDTH" val="3.118283"/>
  <p:tag name="EMFCHILD" val="Tru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39345"/>
  <p:tag name="ORIGINALWIDTH" val="4.971334"/>
  <p:tag name="EMFCHILD" val="Tru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8"/>
  <p:tag name="ORIGINALWIDTH" val="2.311319"/>
  <p:tag name="EMFCHILD" val="Tru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22"/>
  <p:tag name="ORIGINALWIDTH" val="4.900886"/>
  <p:tag name="LATEXADDIN" val="\documentclass{article}&#10;\usepackage{amsmath,amssymb,stmaryrd}&#10;\usepackage[mathcal]{euscript}&#10;\usepackage{tikz,tikz-cd}&#10;\pagestyle{empty}&#10;\DeclareMathOperator{\Opens}{\mathcal{O}\!}&#10;\DeclareMathOperator{\Powerset}{\mathcal{P}\!}&#10;\newcommand{\op}{\mathrm{op}}&#10;\newcommand{\loc}{\mathrm{Loc}}&#10;\newcommand{\pt}{\mathrm{pt}}&#10;\newcommand{\F}{\mathcal{F}}&#10;\newcommand{\up}{\mathop{\uparrow}\!}\newcommand{\down}{\mathop{\downarrow}\!}&#10;\newcommand{\Leq}{\trianglelefteqslant}&#10;\newcommand{\Up}{\mathop{\text{\scalebox{1.3}[1.2]{\rotatebox[origin=c]{90}{$\rightarrowtriangle$}}}}\!}&#10;\newcommand{\Down}{\mathop{\text{\scalebox{1.3}[1.2]{\rotatebox[origin=c]{-90}{$\rightarrowtriangle$}}}}\!}&#10;\newcommand{\sqleq}{\sqsubseteq} &#10;%categories:&#10;\newcommand{\Frm}{\mathbf{Frm}}&#10;\newcommand{\Top}{\mathbf{Top}}\newcommand{\OrdTop}{\mathbf{OrdTop}}&#10;\newcommand{\Loc}{\mathbf{Loc}}\newcommand{\OrdLoc}{\mathbf{OrdLoc}}&#10;\begin{document}&#10;&#10;$$\pt\colon \OrdLoc\longrightarrow \OrdTop$$ &#10;&#10;\end{document}&#10;"/>
  <p:tag name="IGUANATEXSIZE" val="32"/>
  <p:tag name="IGUANATEXCURSOR" val="96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36589"/>
  <p:tag name="ORIGINALWIDTH" val="3.111516"/>
  <p:tag name="EMFCHILD" val="Tru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1.05374"/>
  <p:tag name="EMFCHILD" val="Tru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53543"/>
  <p:tag name="ORIGINALWIDTH" val="7.306619"/>
  <p:tag name="EMFCHILD" val="Tru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3169"/>
  <p:tag name="ORIGINALWIDTH" val="4.026083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1.059596"/>
  <p:tag name="EMFCHILD" val="Tru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44"/>
  <p:tag name="ORIGINALWIDTH" val="5.596752"/>
  <p:tag name="EMFCHILD" val="Tru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435"/>
  <p:tag name="ORIGINALWIDTH" val="6.004331"/>
  <p:tag name="EMFCHILD" val="Tru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5.069881"/>
  <p:tag name="EMFCHILD" val="Tru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374015"/>
  <p:tag name="EMFCHILD" val="Tru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9"/>
  <p:tag name="ORIGINALWIDTH" val="6.073917"/>
  <p:tag name="EMFCHILD" val="Tru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92"/>
  <p:tag name="ORIGINALWIDTH" val="8.827583"/>
  <p:tag name="EMFCHILD" val="Tru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53543"/>
  <p:tag name="ORIGINALWIDTH" val="7.306619"/>
  <p:tag name="EMFCHILD" val="Tru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3169"/>
  <p:tag name="ORIGINALWIDTH" val="4.026083"/>
  <p:tag name="EMFCHILD" val="Tru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44"/>
  <p:tag name="ORIGINALWIDTH" val="5.596752"/>
  <p:tag name="EMFCHILD" val="Tru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4778"/>
  <p:tag name="ORIGINALWIDTH" val="7.1078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Ordered Locales</vt:lpstr>
      <vt:lpstr>the goal</vt:lpstr>
      <vt:lpstr>motivation</vt:lpstr>
      <vt:lpstr>stone duality</vt:lpstr>
      <vt:lpstr>stone duality</vt:lpstr>
      <vt:lpstr>stone duality</vt:lpstr>
      <vt:lpstr>stone duality</vt:lpstr>
      <vt:lpstr>ordered spaces</vt:lpstr>
      <vt:lpstr>ordered spaces</vt:lpstr>
      <vt:lpstr>ordered spaces</vt:lpstr>
      <vt:lpstr>ordered locales</vt:lpstr>
      <vt:lpstr>ordered locales</vt:lpstr>
      <vt:lpstr>ordered locales</vt:lpstr>
      <vt:lpstr>ordered locales</vt:lpstr>
      <vt:lpstr>ordered locales</vt:lpstr>
      <vt:lpstr>ordered locales</vt:lpstr>
      <vt:lpstr>ordered locales</vt:lpstr>
      <vt:lpstr>ordered locales</vt:lpstr>
      <vt:lpstr>main result</vt:lpstr>
      <vt:lpstr>fixed points</vt:lpstr>
      <vt:lpstr>ordered duality</vt:lpstr>
      <vt:lpstr>future work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Ordered Locales</dc:title>
  <dc:creator>Nesta van der Schaaf</dc:creator>
  <cp:revision>1</cp:revision>
  <dcterms:created xsi:type="dcterms:W3CDTF">2023-06-20T10:17:25Z</dcterms:created>
  <dcterms:modified xsi:type="dcterms:W3CDTF">2023-07-18T09:28:07Z</dcterms:modified>
</cp:coreProperties>
</file>